
<file path=[Content_Types].xml><?xml version="1.0" encoding="utf-8"?>
<Types xmlns="http://schemas.openxmlformats.org/package/2006/content-types">
  <Default Extension="png" ContentType="image/png"/>
  <Default Extension="wma" ContentType="audio/x-ms-wma"/>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405" r:id="rId2"/>
    <p:sldId id="407" r:id="rId3"/>
    <p:sldId id="421" r:id="rId4"/>
    <p:sldId id="422" r:id="rId5"/>
    <p:sldId id="423" r:id="rId6"/>
    <p:sldId id="406" r:id="rId7"/>
    <p:sldId id="412" r:id="rId8"/>
    <p:sldId id="424" r:id="rId9"/>
    <p:sldId id="425" r:id="rId10"/>
    <p:sldId id="426" r:id="rId11"/>
    <p:sldId id="427" r:id="rId12"/>
    <p:sldId id="428" r:id="rId13"/>
    <p:sldId id="411" r:id="rId14"/>
    <p:sldId id="413" r:id="rId15"/>
    <p:sldId id="429" r:id="rId16"/>
    <p:sldId id="430" r:id="rId17"/>
    <p:sldId id="431" r:id="rId18"/>
    <p:sldId id="432" r:id="rId19"/>
    <p:sldId id="433" r:id="rId2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FF33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5882" autoAdjust="0"/>
  </p:normalViewPr>
  <p:slideViewPr>
    <p:cSldViewPr>
      <p:cViewPr varScale="1">
        <p:scale>
          <a:sx n="66" d="100"/>
          <a:sy n="66" d="100"/>
        </p:scale>
        <p:origin x="12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54" y="-84"/>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F087591-D673-4782-BE94-C3C62C6DED87}" type="slidenum">
              <a:rPr lang="en-US" altLang="ja-JP"/>
              <a:pPr/>
              <a:t>‹#›</a:t>
            </a:fld>
            <a:endParaRPr lang="en-US" altLang="ja-JP"/>
          </a:p>
        </p:txBody>
      </p:sp>
    </p:spTree>
    <p:extLst>
      <p:ext uri="{BB962C8B-B14F-4D97-AF65-F5344CB8AC3E}">
        <p14:creationId xmlns:p14="http://schemas.microsoft.com/office/powerpoint/2010/main" val="360618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1027"/>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1028"/>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1029"/>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1030"/>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1031"/>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4B4763-4067-4264-BE42-C86A1724996D}" type="slidenum">
              <a:rPr lang="en-US" altLang="ja-JP"/>
              <a:pPr/>
              <a:t>‹#›</a:t>
            </a:fld>
            <a:endParaRPr lang="en-US" altLang="ja-JP"/>
          </a:p>
        </p:txBody>
      </p:sp>
    </p:spTree>
    <p:extLst>
      <p:ext uri="{BB962C8B-B14F-4D97-AF65-F5344CB8AC3E}">
        <p14:creationId xmlns:p14="http://schemas.microsoft.com/office/powerpoint/2010/main" val="3380539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a:t>
            </a:r>
            <a:r>
              <a:rPr kumimoji="1" lang="en-US" altLang="ja-JP" dirty="0" smtClean="0"/>
              <a:t>100</a:t>
            </a:r>
            <a:r>
              <a:rPr kumimoji="1" lang="ja-JP" altLang="en-US" dirty="0" smtClean="0"/>
              <a:t>個以上のデータを要約するにはどうしたらよいかを考えます．例として，架空の</a:t>
            </a:r>
            <a:r>
              <a:rPr kumimoji="1" lang="en-US" altLang="ja-JP" dirty="0" smtClean="0"/>
              <a:t>5</a:t>
            </a:r>
            <a:r>
              <a:rPr kumimoji="1" lang="ja-JP" altLang="en-US" dirty="0" smtClean="0"/>
              <a:t>品種のミニトマトについて，着果数に品種差があるかどうかを，得られたデータから考えることにします．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a:t>
            </a:fld>
            <a:endParaRPr lang="en-US" altLang="ja-JP"/>
          </a:p>
        </p:txBody>
      </p:sp>
    </p:spTree>
    <p:extLst>
      <p:ext uri="{BB962C8B-B14F-4D97-AF65-F5344CB8AC3E}">
        <p14:creationId xmlns:p14="http://schemas.microsoft.com/office/powerpoint/2010/main" val="8181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入力範囲には度数分布を調べたいデータ（画面の青い点線）を入れ、データ区間には度数分布に使うデータの区切り（画面の緑の点線）を入力します。データの区切りは</a:t>
            </a:r>
            <a:r>
              <a:rPr lang="en-US" altLang="ja-JP" dirty="0" smtClean="0"/>
              <a:t>20</a:t>
            </a:r>
            <a:r>
              <a:rPr lang="ja-JP" altLang="en-US" dirty="0" err="1" smtClean="0"/>
              <a:t>，</a:t>
            </a:r>
            <a:r>
              <a:rPr lang="en-US" altLang="ja-JP" dirty="0" smtClean="0"/>
              <a:t>40</a:t>
            </a:r>
            <a:r>
              <a:rPr lang="ja-JP" altLang="en-US" dirty="0" err="1" smtClean="0"/>
              <a:t>，</a:t>
            </a:r>
            <a:r>
              <a:rPr lang="en-US" altLang="ja-JP" dirty="0" smtClean="0"/>
              <a:t>60</a:t>
            </a:r>
            <a:r>
              <a:rPr lang="ja-JP" altLang="en-US" dirty="0" err="1" smtClean="0"/>
              <a:t>のように</a:t>
            </a:r>
            <a:r>
              <a:rPr lang="ja-JP" altLang="en-US" dirty="0" smtClean="0"/>
              <a:t>入れます．これは</a:t>
            </a:r>
            <a:r>
              <a:rPr lang="en-US" altLang="ja-JP" dirty="0" smtClean="0"/>
              <a:t>0</a:t>
            </a:r>
            <a:r>
              <a:rPr lang="ja-JP" altLang="en-US" dirty="0" smtClean="0"/>
              <a:t>～</a:t>
            </a:r>
            <a:r>
              <a:rPr lang="en-US" altLang="ja-JP" dirty="0" smtClean="0"/>
              <a:t>20</a:t>
            </a:r>
            <a:r>
              <a:rPr lang="ja-JP" altLang="en-US" dirty="0" err="1" smtClean="0"/>
              <a:t>，</a:t>
            </a:r>
            <a:r>
              <a:rPr lang="en-US" altLang="ja-JP" dirty="0" smtClean="0"/>
              <a:t>21</a:t>
            </a:r>
            <a:r>
              <a:rPr lang="ja-JP" altLang="en-US" dirty="0" smtClean="0"/>
              <a:t>～</a:t>
            </a:r>
            <a:r>
              <a:rPr lang="en-US" altLang="ja-JP" dirty="0" smtClean="0"/>
              <a:t>40</a:t>
            </a:r>
            <a:r>
              <a:rPr lang="ja-JP" altLang="en-US" dirty="0" smtClean="0"/>
              <a:t>という分級としてエクセルでは認識されます．小数点以下のデータがあるときは</a:t>
            </a:r>
            <a:r>
              <a:rPr lang="en-US" altLang="ja-JP" dirty="0" smtClean="0"/>
              <a:t>0</a:t>
            </a:r>
            <a:r>
              <a:rPr lang="ja-JP" altLang="en-US" dirty="0" smtClean="0"/>
              <a:t>より大きく</a:t>
            </a:r>
            <a:r>
              <a:rPr lang="en-US" altLang="ja-JP" dirty="0" smtClean="0"/>
              <a:t>20</a:t>
            </a:r>
            <a:r>
              <a:rPr lang="ja-JP" altLang="en-US" dirty="0" smtClean="0"/>
              <a:t>以下，</a:t>
            </a:r>
            <a:r>
              <a:rPr lang="en-US" altLang="ja-JP" dirty="0" smtClean="0"/>
              <a:t>20</a:t>
            </a:r>
            <a:r>
              <a:rPr lang="ja-JP" altLang="en-US" dirty="0" smtClean="0"/>
              <a:t>より大きく</a:t>
            </a:r>
            <a:r>
              <a:rPr lang="en-US" altLang="ja-JP" dirty="0" smtClean="0"/>
              <a:t>40</a:t>
            </a:r>
            <a:r>
              <a:rPr lang="ja-JP" altLang="en-US" dirty="0" smtClean="0"/>
              <a:t>以下というようにエクセルでは認識されます．出力先は自分が度数分布を出力させたいところを選びます．エクセルのシートの空いているところに出力させます．出力先に指定したセルが左上になります．</a:t>
            </a:r>
            <a:r>
              <a:rPr kumimoji="1" lang="ja-JP" altLang="en-US" dirty="0" smtClean="0"/>
              <a:t>グラフ作成にチェックを入れるとヒストグラムを作成します．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10</a:t>
            </a:fld>
            <a:endParaRPr lang="en-US" altLang="ja-JP"/>
          </a:p>
        </p:txBody>
      </p:sp>
    </p:spTree>
    <p:extLst>
      <p:ext uri="{BB962C8B-B14F-4D97-AF65-F5344CB8AC3E}">
        <p14:creationId xmlns:p14="http://schemas.microsoft.com/office/powerpoint/2010/main" val="47277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ＯＫを押すと、左下のような度数分布が出力先に指定したところに出ます．</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この出力結果は、右下のような階級と対応します．すなわちデータ区間で</a:t>
            </a:r>
            <a:r>
              <a:rPr lang="en-US" altLang="ja-JP" dirty="0" smtClean="0"/>
              <a:t>20</a:t>
            </a:r>
            <a:r>
              <a:rPr lang="ja-JP" altLang="en-US" dirty="0" smtClean="0"/>
              <a:t>とは，「</a:t>
            </a:r>
            <a:r>
              <a:rPr lang="en-US" altLang="ja-JP" dirty="0" smtClean="0"/>
              <a:t>0</a:t>
            </a:r>
            <a:r>
              <a:rPr lang="ja-JP" altLang="en-US" dirty="0" smtClean="0"/>
              <a:t>～</a:t>
            </a:r>
            <a:r>
              <a:rPr lang="en-US" altLang="ja-JP" dirty="0" smtClean="0"/>
              <a:t>20</a:t>
            </a:r>
            <a:r>
              <a:rPr lang="ja-JP" altLang="en-US" dirty="0" smtClean="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11</a:t>
            </a:fld>
            <a:endParaRPr lang="en-US" altLang="ja-JP"/>
          </a:p>
        </p:txBody>
      </p:sp>
    </p:spTree>
    <p:extLst>
      <p:ext uri="{BB962C8B-B14F-4D97-AF65-F5344CB8AC3E}">
        <p14:creationId xmlns:p14="http://schemas.microsoft.com/office/powerpoint/2010/main" val="386987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グラフ作成にチェックを入れておくとヒストグラムも作成します．画面右のようなグラフが出力されます．グラフの方が度数分布表よりもわかりやすいとおもいます．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12</a:t>
            </a:fld>
            <a:endParaRPr lang="en-US" altLang="ja-JP"/>
          </a:p>
        </p:txBody>
      </p:sp>
    </p:spTree>
    <p:extLst>
      <p:ext uri="{BB962C8B-B14F-4D97-AF65-F5344CB8AC3E}">
        <p14:creationId xmlns:p14="http://schemas.microsoft.com/office/powerpoint/2010/main" val="1712019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さてこのようなミニトマト，</a:t>
            </a:r>
            <a:r>
              <a:rPr kumimoji="1" lang="en-US" altLang="ja-JP" dirty="0" smtClean="0"/>
              <a:t>5</a:t>
            </a:r>
            <a:r>
              <a:rPr kumimoji="1" lang="ja-JP" altLang="en-US" dirty="0" smtClean="0"/>
              <a:t>品種の着果数を度数分布解析し，ヒストグラムを書いたらこの画面のようになりました．一番最初に，学生がよくやりそうな，ただ数字が並んでいるだけのデータをみましたが，それと比べてどうでしょうか？このグラフの方がはるかにわかりやすいとおもいます．データをがんばって取ったんだといいたいばかりに取ったデータを何も加工しないで見せる学生がいますが，このグラフのように加工してから持ってくる方がはるかにいいはずです．データを取ったら，データをすぐに要約して，要点がすぐわかるようにしておく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13</a:t>
            </a:fld>
            <a:endParaRPr lang="en-US" altLang="ja-JP"/>
          </a:p>
        </p:txBody>
      </p:sp>
    </p:spTree>
    <p:extLst>
      <p:ext uri="{BB962C8B-B14F-4D97-AF65-F5344CB8AC3E}">
        <p14:creationId xmlns:p14="http://schemas.microsoft.com/office/powerpoint/2010/main" val="3031077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さて，ヒストグラム</a:t>
            </a:r>
            <a:r>
              <a:rPr kumimoji="1" lang="en-US" altLang="ja-JP" dirty="0" smtClean="0"/>
              <a:t>5</a:t>
            </a:r>
            <a:r>
              <a:rPr kumimoji="1" lang="ja-JP" altLang="en-US" dirty="0" err="1" smtClean="0"/>
              <a:t>つを</a:t>
            </a:r>
            <a:r>
              <a:rPr kumimoji="1" lang="ja-JP" altLang="en-US" dirty="0" smtClean="0"/>
              <a:t>並べて比較したいとき，上のように折れ線のヒストグラムにして重ねるとわかりやすいくなります．これをみると着果数は，「出雲大社」＜「松江城」＜「三瓶山」ということがわかります．さらに「石見銀山」と「アクアス」は平均着果数はほとんどいっしょのようだけれど，ばらつきが違うこともわかります．このようなヒストグラムの書き方を説明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14</a:t>
            </a:fld>
            <a:endParaRPr lang="en-US" altLang="ja-JP"/>
          </a:p>
        </p:txBody>
      </p:sp>
    </p:spTree>
    <p:extLst>
      <p:ext uri="{BB962C8B-B14F-4D97-AF65-F5344CB8AC3E}">
        <p14:creationId xmlns:p14="http://schemas.microsoft.com/office/powerpoint/2010/main" val="332281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複数のヒストグラムを重ねるとわかりやすいのですが，</a:t>
            </a:r>
            <a:r>
              <a:rPr lang="ja-JP" altLang="en-US" dirty="0" smtClean="0"/>
              <a:t>そのためにはちょっと手がかかります．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a:t>
            </a:r>
            <a:r>
              <a:rPr kumimoji="1" lang="en-US" altLang="ja-JP" dirty="0" smtClean="0"/>
              <a:t>5</a:t>
            </a:r>
            <a:r>
              <a:rPr kumimoji="1" lang="ja-JP" altLang="en-US" dirty="0" err="1" smtClean="0"/>
              <a:t>つの</a:t>
            </a:r>
            <a:r>
              <a:rPr kumimoji="1" lang="ja-JP" altLang="en-US" dirty="0" smtClean="0"/>
              <a:t>品種の度数分布を作ります．データ区間（分級）はまったく同じでないと，ヒストグラムはうまくできません．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15</a:t>
            </a:fld>
            <a:endParaRPr lang="en-US" altLang="ja-JP"/>
          </a:p>
        </p:txBody>
      </p:sp>
    </p:spTree>
    <p:extLst>
      <p:ext uri="{BB962C8B-B14F-4D97-AF65-F5344CB8AC3E}">
        <p14:creationId xmlns:p14="http://schemas.microsoft.com/office/powerpoint/2010/main" val="366094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5</a:t>
            </a:r>
            <a:r>
              <a:rPr kumimoji="1" lang="ja-JP" altLang="en-US" dirty="0" err="1" smtClean="0"/>
              <a:t>つの</a:t>
            </a:r>
            <a:r>
              <a:rPr kumimoji="1" lang="ja-JP" altLang="en-US" dirty="0" smtClean="0"/>
              <a:t>品種の度数分布表を画面のようにデータをコピーアンドペーストしてまとめてください．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16</a:t>
            </a:fld>
            <a:endParaRPr lang="en-US" altLang="ja-JP"/>
          </a:p>
        </p:txBody>
      </p:sp>
    </p:spTree>
    <p:extLst>
      <p:ext uri="{BB962C8B-B14F-4D97-AF65-F5344CB8AC3E}">
        <p14:creationId xmlns:p14="http://schemas.microsoft.com/office/powerpoint/2010/main" val="926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グラフにしたいデータの範囲をマウスなどで選択してから，メニューから挿入を選びます．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挿入→散布図→折れ線の散布図をクリックして選びます．するとグラフができます．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17</a:t>
            </a:fld>
            <a:endParaRPr lang="en-US" altLang="ja-JP"/>
          </a:p>
        </p:txBody>
      </p:sp>
    </p:spTree>
    <p:extLst>
      <p:ext uri="{BB962C8B-B14F-4D97-AF65-F5344CB8AC3E}">
        <p14:creationId xmlns:p14="http://schemas.microsoft.com/office/powerpoint/2010/main" val="4149977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上のような折れ線によるヒストグラムができました．最初にデータを数字で何百もならべたものが，たった一枚のグラフにまとまりました．このグラフだけでみせるとじぶんががんばった気がしない，アピールできないとおもう人もいるかもしれませんが，このようにまとめてからデータを見せる方がい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18</a:t>
            </a:fld>
            <a:endParaRPr lang="en-US" altLang="ja-JP"/>
          </a:p>
        </p:txBody>
      </p:sp>
    </p:spTree>
    <p:extLst>
      <p:ext uri="{BB962C8B-B14F-4D97-AF65-F5344CB8AC3E}">
        <p14:creationId xmlns:p14="http://schemas.microsoft.com/office/powerpoint/2010/main" val="191628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それでは第１回の宿題をやって，データを要約してみましょう．答えは来週以降に</a:t>
            </a:r>
            <a:r>
              <a:rPr kumimoji="1" lang="en-US" altLang="ja-JP" dirty="0" smtClean="0"/>
              <a:t>Moodle</a:t>
            </a:r>
            <a:r>
              <a:rPr kumimoji="1" lang="ja-JP" altLang="en-US" dirty="0" smtClean="0"/>
              <a:t>に掲載します．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19</a:t>
            </a:fld>
            <a:endParaRPr lang="en-US" altLang="ja-JP"/>
          </a:p>
        </p:txBody>
      </p:sp>
    </p:spTree>
    <p:extLst>
      <p:ext uri="{BB962C8B-B14F-4D97-AF65-F5344CB8AC3E}">
        <p14:creationId xmlns:p14="http://schemas.microsoft.com/office/powerpoint/2010/main" val="213150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ここでは架空の</a:t>
            </a:r>
            <a:r>
              <a:rPr kumimoji="1" lang="en-US" altLang="ja-JP" dirty="0" smtClean="0"/>
              <a:t>5</a:t>
            </a:r>
            <a:r>
              <a:rPr kumimoji="1" lang="ja-JP" altLang="en-US" dirty="0" smtClean="0"/>
              <a:t>品種のミニトマト，それぞれ「松江城」，「出雲大社」，「石見銀山」，「三瓶山」，「アクアス」について</a:t>
            </a:r>
            <a:r>
              <a:rPr kumimoji="1" lang="en-US" altLang="ja-JP" dirty="0" smtClean="0"/>
              <a:t>100</a:t>
            </a:r>
            <a:r>
              <a:rPr kumimoji="1" lang="ja-JP" altLang="en-US" dirty="0" smtClean="0"/>
              <a:t>株以上から，</a:t>
            </a:r>
            <a:r>
              <a:rPr kumimoji="1" lang="en-US" altLang="ja-JP" dirty="0" smtClean="0"/>
              <a:t>1</a:t>
            </a:r>
            <a:r>
              <a:rPr kumimoji="1" lang="ja-JP" altLang="en-US" dirty="0" err="1" smtClean="0"/>
              <a:t>つの</a:t>
            </a:r>
            <a:r>
              <a:rPr kumimoji="1" lang="ja-JP" altLang="en-US" dirty="0" smtClean="0"/>
              <a:t>株に着いたトマトの数を数えたデータを示します．最初にこのデータをぱっとみて，</a:t>
            </a:r>
            <a:r>
              <a:rPr kumimoji="1" lang="en-US" altLang="ja-JP" dirty="0" smtClean="0"/>
              <a:t>5</a:t>
            </a:r>
            <a:r>
              <a:rPr kumimoji="1" lang="ja-JP" altLang="en-US" dirty="0" err="1" smtClean="0"/>
              <a:t>つの</a:t>
            </a:r>
            <a:r>
              <a:rPr kumimoji="1" lang="ja-JP" altLang="en-US" dirty="0" smtClean="0"/>
              <a:t>品種の着果数について，どのような違いがあるかを考えてください．</a:t>
            </a:r>
            <a:endParaRPr kumimoji="1" lang="en-US" altLang="ja-JP" dirty="0" smtClean="0"/>
          </a:p>
          <a:p>
            <a:r>
              <a:rPr kumimoji="1" lang="ja-JP" altLang="en-US" dirty="0" smtClean="0"/>
              <a:t>しばらく時間を与えますので，考えてみましょう．</a:t>
            </a:r>
            <a:endParaRPr kumimoji="1" lang="en-US" altLang="ja-JP" dirty="0" smtClean="0"/>
          </a:p>
          <a:p>
            <a:r>
              <a:rPr kumimoji="1" lang="ja-JP" altLang="en-US" dirty="0" smtClean="0"/>
              <a:t>さてこのようにデータをただ並べただけではほとんどデータから何がわかるかはよみとれません．せいぜい，「松江城」や「出雲大社」は二桁のデータが多い，「石見銀山」，「アクアス」は三桁のデータが多いことから，「松江城」や「出雲大社」は着果数が少ないことぐらいしかわかりません．学生の中にはデータをこれだけがんばってとりましたということだけがいいたいのか，データをまったく要約しないで，この画面のように見せる学生がいます．データをとるのは当たり前です．データを要約して，わかりやすい形にすることこそが大切です．ではデータをどうやって要約するかを考え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2</a:t>
            </a:fld>
            <a:endParaRPr lang="en-US" altLang="ja-JP"/>
          </a:p>
        </p:txBody>
      </p:sp>
    </p:spTree>
    <p:extLst>
      <p:ext uri="{BB962C8B-B14F-4D97-AF65-F5344CB8AC3E}">
        <p14:creationId xmlns:p14="http://schemas.microsoft.com/office/powerpoint/2010/main" val="303950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最初にデータを大きさの順に並べ替えてみましょう．エクセルでは次の手順でデータを大きさの順に並び替えることができます．最初に並び替えたいデータをマウスなどで選択します．そうすると画面のように選択したデータだけ色が反転します．そして，メニューから</a:t>
            </a:r>
            <a:r>
              <a:rPr lang="ja-JP" altLang="en-US" dirty="0" smtClean="0"/>
              <a:t>データをクリック，次に並び替えの左にある，</a:t>
            </a:r>
            <a:r>
              <a:rPr kumimoji="1" lang="en-US" altLang="ja-JP" dirty="0" smtClean="0"/>
              <a:t>A</a:t>
            </a:r>
            <a:r>
              <a:rPr kumimoji="1" lang="ja-JP" altLang="en-US" dirty="0" smtClean="0"/>
              <a:t>→</a:t>
            </a:r>
            <a:r>
              <a:rPr kumimoji="1" lang="en-US" altLang="ja-JP" dirty="0" smtClean="0"/>
              <a:t>Z</a:t>
            </a:r>
            <a:r>
              <a:rPr kumimoji="1" lang="ja-JP" altLang="en-US" dirty="0" smtClean="0"/>
              <a:t>を選ぶと小さい順，</a:t>
            </a:r>
            <a:r>
              <a:rPr kumimoji="1" lang="en-US" altLang="ja-JP" dirty="0" smtClean="0"/>
              <a:t>Z</a:t>
            </a:r>
            <a:r>
              <a:rPr kumimoji="1" lang="ja-JP" altLang="en-US" dirty="0" smtClean="0"/>
              <a:t>→</a:t>
            </a:r>
            <a:r>
              <a:rPr kumimoji="1" lang="en-US" altLang="ja-JP" dirty="0" smtClean="0"/>
              <a:t>A</a:t>
            </a:r>
            <a:r>
              <a:rPr kumimoji="1" lang="ja-JP" altLang="en-US" dirty="0" smtClean="0"/>
              <a:t>を選ぶと大きい順に並びかえができます．</a:t>
            </a:r>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3</a:t>
            </a:fld>
            <a:endParaRPr lang="en-US" altLang="ja-JP"/>
          </a:p>
        </p:txBody>
      </p:sp>
    </p:spTree>
    <p:extLst>
      <p:ext uri="{BB962C8B-B14F-4D97-AF65-F5344CB8AC3E}">
        <p14:creationId xmlns:p14="http://schemas.microsoft.com/office/powerpoint/2010/main" val="39236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１列だけの並べ替えのときは以下のような表示が出ます．ここでは「現在選択されている範囲を並べ替える」を選んで並び替えをクリックします．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4</a:t>
            </a:fld>
            <a:endParaRPr lang="en-US" altLang="ja-JP"/>
          </a:p>
        </p:txBody>
      </p:sp>
    </p:spTree>
    <p:extLst>
      <p:ext uri="{BB962C8B-B14F-4D97-AF65-F5344CB8AC3E}">
        <p14:creationId xmlns:p14="http://schemas.microsoft.com/office/powerpoint/2010/main" val="325615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ＯＫを押すと、右のように並び替えることができます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5</a:t>
            </a:fld>
            <a:endParaRPr lang="en-US" altLang="ja-JP"/>
          </a:p>
        </p:txBody>
      </p:sp>
    </p:spTree>
    <p:extLst>
      <p:ext uri="{BB962C8B-B14F-4D97-AF65-F5344CB8AC3E}">
        <p14:creationId xmlns:p14="http://schemas.microsoft.com/office/powerpoint/2010/main" val="156563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５品種のデータをそれぞれ大きさの順に並べました．どんなことがいえるかを考えてみましょう．</a:t>
            </a:r>
            <a:endParaRPr lang="en-US" altLang="ja-JP" dirty="0" smtClean="0"/>
          </a:p>
          <a:p>
            <a:r>
              <a:rPr kumimoji="1" lang="ja-JP" altLang="en-US" dirty="0" smtClean="0"/>
              <a:t>しばらく時間を与えますので，考えてみましょう．</a:t>
            </a:r>
            <a:endParaRPr kumimoji="1" lang="en-US" altLang="ja-JP" dirty="0" smtClean="0"/>
          </a:p>
          <a:p>
            <a:r>
              <a:rPr kumimoji="1" lang="ja-JP" altLang="en-US" dirty="0" smtClean="0"/>
              <a:t>さてこのようにデータを大きさの順に並び替えるだけでも</a:t>
            </a:r>
            <a:r>
              <a:rPr kumimoji="1" lang="en-US" altLang="ja-JP" dirty="0" smtClean="0"/>
              <a:t>5</a:t>
            </a:r>
            <a:r>
              <a:rPr kumimoji="1" lang="ja-JP" altLang="en-US" dirty="0" smtClean="0"/>
              <a:t>品種のミニトマトの着果数についてかなりの情報が得られます．「松江城」の最小値は</a:t>
            </a:r>
            <a:r>
              <a:rPr kumimoji="1" lang="en-US" altLang="ja-JP" dirty="0" smtClean="0"/>
              <a:t>17</a:t>
            </a:r>
            <a:r>
              <a:rPr kumimoji="1" lang="ja-JP" altLang="en-US" dirty="0" err="1" smtClean="0"/>
              <a:t>，</a:t>
            </a:r>
            <a:r>
              <a:rPr kumimoji="1" lang="ja-JP" altLang="en-US" dirty="0" smtClean="0"/>
              <a:t>最大値は</a:t>
            </a:r>
            <a:r>
              <a:rPr kumimoji="1" lang="en-US" altLang="ja-JP" dirty="0" smtClean="0"/>
              <a:t>140</a:t>
            </a:r>
            <a:r>
              <a:rPr kumimoji="1" lang="ja-JP" altLang="en-US" dirty="0" err="1" smtClean="0"/>
              <a:t>，</a:t>
            </a:r>
            <a:r>
              <a:rPr kumimoji="1" lang="ja-JP" altLang="en-US" dirty="0" smtClean="0"/>
              <a:t>平均はだいたい</a:t>
            </a:r>
            <a:r>
              <a:rPr kumimoji="1" lang="en-US" altLang="ja-JP" dirty="0" smtClean="0"/>
              <a:t>100</a:t>
            </a:r>
            <a:r>
              <a:rPr kumimoji="1" lang="ja-JP" altLang="en-US" dirty="0" smtClean="0"/>
              <a:t>前後ではないか？ということがわかります．「松江城」と「出雲大社」では「松江城」の方が着果数が少し多そうだということもわかります．ほかにもいくつかのことがわかります．このようにデータを大きさの順に並び替えるだけでもデータからいろいろなことが読み取れます．次にこのデータをさらに要約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6</a:t>
            </a:fld>
            <a:endParaRPr lang="en-US" altLang="ja-JP"/>
          </a:p>
        </p:txBody>
      </p:sp>
    </p:spTree>
    <p:extLst>
      <p:ext uri="{BB962C8B-B14F-4D97-AF65-F5344CB8AC3E}">
        <p14:creationId xmlns:p14="http://schemas.microsoft.com/office/powerpoint/2010/main" val="277085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最初に度数分布というものを作成してみましょう．度数分布とはデータを範囲別にいくつあるか，その分布を示したものです．この画面のような表を度数分布表といいます．上から</a:t>
            </a:r>
            <a:r>
              <a:rPr kumimoji="1" lang="en-US" altLang="ja-JP" dirty="0" smtClean="0"/>
              <a:t>0</a:t>
            </a:r>
            <a:r>
              <a:rPr kumimoji="1" lang="ja-JP" altLang="en-US" dirty="0" smtClean="0"/>
              <a:t>～</a:t>
            </a:r>
            <a:r>
              <a:rPr kumimoji="1" lang="en-US" altLang="ja-JP" dirty="0" smtClean="0"/>
              <a:t>20</a:t>
            </a:r>
            <a:r>
              <a:rPr kumimoji="1" lang="ja-JP" altLang="en-US" dirty="0" smtClean="0"/>
              <a:t>個，着果したトマトはそれぞれの品種で何株あるかを数えた結果を示します．例えば，「松江城」では</a:t>
            </a:r>
            <a:r>
              <a:rPr kumimoji="1" lang="en-US" altLang="ja-JP" dirty="0" smtClean="0"/>
              <a:t>1</a:t>
            </a:r>
            <a:r>
              <a:rPr kumimoji="1" lang="ja-JP" altLang="en-US" dirty="0" smtClean="0"/>
              <a:t>株だけ，着果数が</a:t>
            </a:r>
            <a:r>
              <a:rPr kumimoji="1" lang="en-US" altLang="ja-JP" dirty="0" smtClean="0"/>
              <a:t>0</a:t>
            </a:r>
            <a:r>
              <a:rPr kumimoji="1" lang="ja-JP" altLang="en-US" dirty="0" smtClean="0"/>
              <a:t>～</a:t>
            </a:r>
            <a:r>
              <a:rPr kumimoji="1" lang="en-US" altLang="ja-JP" dirty="0" smtClean="0"/>
              <a:t>20</a:t>
            </a:r>
            <a:r>
              <a:rPr kumimoji="1" lang="ja-JP" altLang="en-US" dirty="0" smtClean="0"/>
              <a:t>個のものがありました．一方，残り</a:t>
            </a:r>
            <a:r>
              <a:rPr kumimoji="1" lang="en-US" altLang="ja-JP" dirty="0" smtClean="0"/>
              <a:t>4</a:t>
            </a:r>
            <a:r>
              <a:rPr kumimoji="1" lang="ja-JP" altLang="en-US" dirty="0" smtClean="0"/>
              <a:t>品種は着果数が</a:t>
            </a:r>
            <a:r>
              <a:rPr kumimoji="1" lang="en-US" altLang="ja-JP" dirty="0" smtClean="0"/>
              <a:t>0</a:t>
            </a:r>
            <a:r>
              <a:rPr kumimoji="1" lang="ja-JP" altLang="en-US" dirty="0" smtClean="0"/>
              <a:t>～</a:t>
            </a:r>
            <a:r>
              <a:rPr kumimoji="1" lang="en-US" altLang="ja-JP" dirty="0" smtClean="0"/>
              <a:t>20</a:t>
            </a:r>
            <a:r>
              <a:rPr kumimoji="1" lang="ja-JP" altLang="en-US" dirty="0" smtClean="0"/>
              <a:t>個に相当する株はありませんでした．さらに</a:t>
            </a:r>
            <a:r>
              <a:rPr kumimoji="1" lang="en-US" altLang="ja-JP" dirty="0" smtClean="0"/>
              <a:t>21</a:t>
            </a:r>
            <a:r>
              <a:rPr kumimoji="1" lang="ja-JP" altLang="en-US" dirty="0" smtClean="0"/>
              <a:t>個から</a:t>
            </a:r>
            <a:r>
              <a:rPr kumimoji="1" lang="en-US" altLang="ja-JP" dirty="0" smtClean="0"/>
              <a:t>40</a:t>
            </a:r>
            <a:r>
              <a:rPr kumimoji="1" lang="ja-JP" altLang="en-US" dirty="0" smtClean="0"/>
              <a:t>個の着果数のトマトは「松江城」では</a:t>
            </a:r>
            <a:r>
              <a:rPr kumimoji="1" lang="en-US" altLang="ja-JP" dirty="0" smtClean="0"/>
              <a:t>1</a:t>
            </a:r>
            <a:r>
              <a:rPr kumimoji="1" lang="ja-JP" altLang="en-US" dirty="0" smtClean="0"/>
              <a:t>株，「出雲大社」では</a:t>
            </a:r>
            <a:r>
              <a:rPr kumimoji="1" lang="en-US" altLang="ja-JP" dirty="0" smtClean="0"/>
              <a:t>3</a:t>
            </a:r>
            <a:r>
              <a:rPr kumimoji="1" lang="ja-JP" altLang="en-US" dirty="0" smtClean="0"/>
              <a:t>株，「三瓶山」では</a:t>
            </a:r>
            <a:r>
              <a:rPr kumimoji="1" lang="en-US" altLang="ja-JP" dirty="0" smtClean="0"/>
              <a:t>2</a:t>
            </a:r>
            <a:r>
              <a:rPr kumimoji="1" lang="ja-JP" altLang="en-US" dirty="0" smtClean="0"/>
              <a:t>株ありました．このように度数分布にすると元々のデータからいくらか情報が失われますが，そのような情報は雑音のようなものですから，むしろ雑音が消えたことでデータのもっている情報のうち，大切なものがより明確になります．この画面のように度数分布をまとめると，「出雲大社」が最も着果数が少なく，次に「松江城」，「三瓶山」の順に着果数が多くなります．「石見銀山」と「アクアス」ではどちらが多いのかわかりにくいですが，しかし，着果数のばらつきが「アクアス」では大きく，「石見銀山」は着果数がそれほどばらつかない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7</a:t>
            </a:fld>
            <a:endParaRPr lang="en-US" altLang="ja-JP"/>
          </a:p>
        </p:txBody>
      </p:sp>
    </p:spTree>
    <p:extLst>
      <p:ext uri="{BB962C8B-B14F-4D97-AF65-F5344CB8AC3E}">
        <p14:creationId xmlns:p14="http://schemas.microsoft.com/office/powerpoint/2010/main" val="295429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エクセルで度数分布表を作ってみましょう．そのためにはエクセルの「データ分析（分析ツール）」を起動させる必要があります．メニューのデータをクリックすると右端に「データ分析」が出ます．もしでないときは「生物統計学＿エクセルの分析ツールの組み込み</a:t>
            </a:r>
            <a:r>
              <a:rPr kumimoji="1" lang="en-US" altLang="ja-JP" dirty="0" smtClean="0"/>
              <a:t>2013</a:t>
            </a:r>
            <a:r>
              <a:rPr kumimoji="1" lang="ja-JP" altLang="en-US" dirty="0" smtClean="0"/>
              <a:t>」をみて「データ分析（分析ツール）」を組み込んでください．「データ分析」が出たら，これをクリックします．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8</a:t>
            </a:fld>
            <a:endParaRPr lang="en-US" altLang="ja-JP"/>
          </a:p>
        </p:txBody>
      </p:sp>
    </p:spTree>
    <p:extLst>
      <p:ext uri="{BB962C8B-B14F-4D97-AF65-F5344CB8AC3E}">
        <p14:creationId xmlns:p14="http://schemas.microsoft.com/office/powerpoint/2010/main" val="191595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画面のように「データ分析」のメニューが出ます．ここで分析ツールの中から「ヒストグラム」を選択します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44B4763-4067-4264-BE42-C86A1724996D}" type="slidenum">
              <a:rPr lang="en-US" altLang="ja-JP" smtClean="0"/>
              <a:pPr/>
              <a:t>9</a:t>
            </a:fld>
            <a:endParaRPr lang="en-US" altLang="ja-JP"/>
          </a:p>
        </p:txBody>
      </p:sp>
    </p:spTree>
    <p:extLst>
      <p:ext uri="{BB962C8B-B14F-4D97-AF65-F5344CB8AC3E}">
        <p14:creationId xmlns:p14="http://schemas.microsoft.com/office/powerpoint/2010/main" val="281476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DF77E44-76D4-4B00-9163-AFAD664DFB0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EAA96A2-5F5A-4F93-AB2D-14B61D46D004}"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1A08CBB-F1FD-4CAB-AB62-8FC0BFA76AAB}"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75AC896-2CEE-4937-8342-7AAE21416D86}"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506FCE4-D401-4689-82F4-94662AFC7316}"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41C3BEF5-86A9-4821-A831-8425C58A8972}"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701F6E61-F9E4-4021-8247-3EC15E07672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D460F77A-398C-4272-891B-5BE8BDA72DF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1EE25A8-229A-4847-902A-6C287F7A63CD}"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58A40E3-C118-46E4-8EFC-684A41C6994A}"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39D8E12-62C2-41C9-B88F-80221126EC0A}"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F893-A15F-48CD-AC51-CFC69AAC2764}"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6.xml"/><Relationship Id="rId7" Type="http://schemas.openxmlformats.org/officeDocument/2006/relationships/image" Target="../media/image27.png"/><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png"/><Relationship Id="rId4" Type="http://schemas.openxmlformats.org/officeDocument/2006/relationships/notesSlide" Target="../notesSlides/notesSlide13.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6.xml"/><Relationship Id="rId7" Type="http://schemas.openxmlformats.org/officeDocument/2006/relationships/image" Target="../media/image34.pn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png"/><Relationship Id="rId4" Type="http://schemas.openxmlformats.org/officeDocument/2006/relationships/notesSlide" Target="../notesSlides/notesSlide15.xml"/><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381000"/>
            <a:ext cx="7772400" cy="685800"/>
          </a:xfrm>
        </p:spPr>
        <p:txBody>
          <a:bodyPr>
            <a:normAutofit/>
          </a:bodyPr>
          <a:lstStyle/>
          <a:p>
            <a:r>
              <a:rPr lang="ja-JP" altLang="en-US"/>
              <a:t>データの要約</a:t>
            </a:r>
          </a:p>
        </p:txBody>
      </p:sp>
      <p:sp>
        <p:nvSpPr>
          <p:cNvPr id="196728" name="Text Box 120"/>
          <p:cNvSpPr txBox="1">
            <a:spLocks noChangeArrowheads="1"/>
          </p:cNvSpPr>
          <p:nvPr/>
        </p:nvSpPr>
        <p:spPr bwMode="auto">
          <a:xfrm>
            <a:off x="685800" y="1143000"/>
            <a:ext cx="4108450" cy="457200"/>
          </a:xfrm>
          <a:prstGeom prst="rect">
            <a:avLst/>
          </a:prstGeom>
          <a:noFill/>
          <a:ln w="38100">
            <a:noFill/>
            <a:miter lim="800000"/>
            <a:headEnd/>
            <a:tailEnd/>
          </a:ln>
          <a:effectLst/>
        </p:spPr>
        <p:txBody>
          <a:bodyPr wrap="none">
            <a:spAutoFit/>
          </a:bodyPr>
          <a:lstStyle/>
          <a:p>
            <a:r>
              <a:rPr lang="en-US" altLang="ja-JP"/>
              <a:t>100</a:t>
            </a:r>
            <a:r>
              <a:rPr lang="ja-JP" altLang="en-US"/>
              <a:t>個以上のデータを要約する</a:t>
            </a:r>
          </a:p>
        </p:txBody>
      </p:sp>
      <p:sp>
        <p:nvSpPr>
          <p:cNvPr id="196732" name="Text Box 124"/>
          <p:cNvSpPr txBox="1">
            <a:spLocks noChangeArrowheads="1"/>
          </p:cNvSpPr>
          <p:nvPr/>
        </p:nvSpPr>
        <p:spPr bwMode="auto">
          <a:xfrm>
            <a:off x="1357290" y="1857364"/>
            <a:ext cx="6434775" cy="461665"/>
          </a:xfrm>
          <a:prstGeom prst="rect">
            <a:avLst/>
          </a:prstGeom>
          <a:noFill/>
          <a:ln w="38100">
            <a:noFill/>
            <a:miter lim="800000"/>
            <a:headEnd/>
            <a:tailEnd/>
          </a:ln>
          <a:effectLst/>
        </p:spPr>
        <p:txBody>
          <a:bodyPr wrap="none">
            <a:spAutoFit/>
          </a:bodyPr>
          <a:lstStyle/>
          <a:p>
            <a:r>
              <a:rPr lang="ja-JP" altLang="en-US" dirty="0" smtClean="0"/>
              <a:t>ミニトマトの架空の品種</a:t>
            </a:r>
            <a:r>
              <a:rPr lang="ja-JP" altLang="en-US" dirty="0"/>
              <a:t>に</a:t>
            </a:r>
            <a:r>
              <a:rPr lang="ja-JP" altLang="en-US" dirty="0" smtClean="0"/>
              <a:t>よる着果数の差</a:t>
            </a:r>
            <a:r>
              <a:rPr lang="ja-JP" altLang="en-US" dirty="0"/>
              <a:t>を比較</a:t>
            </a:r>
          </a:p>
        </p:txBody>
      </p:sp>
      <p:pic>
        <p:nvPicPr>
          <p:cNvPr id="1026" name="Picture 2" descr="C:\Users\kobayasi\Pictures\pixta_6735410_S.jpg"/>
          <p:cNvPicPr>
            <a:picLocks noChangeAspect="1" noChangeArrowheads="1"/>
          </p:cNvPicPr>
          <p:nvPr/>
        </p:nvPicPr>
        <p:blipFill rotWithShape="1">
          <a:blip r:embed="rId5">
            <a:extLst>
              <a:ext uri="{28A0092B-C50C-407E-A947-70E740481C1C}">
                <a14:useLocalDpi xmlns:a14="http://schemas.microsoft.com/office/drawing/2010/main" val="0"/>
              </a:ext>
            </a:extLst>
          </a:blip>
          <a:srcRect b="35641"/>
          <a:stretch/>
        </p:blipFill>
        <p:spPr bwMode="auto">
          <a:xfrm>
            <a:off x="2339752" y="2564904"/>
            <a:ext cx="4057650" cy="3923338"/>
          </a:xfrm>
          <a:prstGeom prst="rect">
            <a:avLst/>
          </a:prstGeom>
          <a:noFill/>
          <a:extLst>
            <a:ext uri="{909E8E84-426E-40DD-AFC4-6F175D3DCCD1}">
              <a14:hiddenFill xmlns:a14="http://schemas.microsoft.com/office/drawing/2010/main">
                <a:solidFill>
                  <a:srgbClr val="FFFFFF"/>
                </a:solidFill>
              </a14:hiddenFill>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564"/>
    </mc:Choice>
    <mc:Fallback>
      <p:transition spd="slow" advTm="21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159" x="736600" y="4959350"/>
          <p14:tracePt t="2874" x="755650" y="4927600"/>
          <p14:tracePt t="2882" x="755650" y="4921250"/>
          <p14:tracePt t="2882" x="762000" y="4908550"/>
          <p14:tracePt t="2882" x="762000" y="4902200"/>
          <p14:tracePt t="2902" x="768350" y="4895850"/>
          <p14:tracePt t="2915" x="774700" y="4889500"/>
          <p14:tracePt t="2915" x="787400" y="4883150"/>
          <p14:tracePt t="2933" x="793750" y="4876800"/>
          <p14:tracePt t="2933" x="806450" y="4876800"/>
          <p14:tracePt t="2950" x="812800" y="4870450"/>
          <p14:tracePt t="2950" x="819150" y="4870450"/>
          <p14:tracePt t="2966" x="831850" y="4870450"/>
          <p14:tracePt t="2966" x="844550" y="4864100"/>
          <p14:tracePt t="2966" x="850900" y="4864100"/>
          <p14:tracePt t="2986" x="863600" y="4864100"/>
          <p14:tracePt t="2999" x="876300" y="4857750"/>
          <p14:tracePt t="2999" x="908050" y="4851400"/>
          <p14:tracePt t="3016" x="927100" y="4851400"/>
          <p14:tracePt t="3016" x="939800" y="4845050"/>
          <p14:tracePt t="3035" x="958850" y="4845050"/>
          <p14:tracePt t="3035" x="977900" y="4838700"/>
          <p14:tracePt t="3051" x="990600" y="4838700"/>
          <p14:tracePt t="3051" x="1022350" y="4838700"/>
          <p14:tracePt t="3067" x="1041400" y="4832350"/>
          <p14:tracePt t="3067" x="1054100" y="4832350"/>
          <p14:tracePt t="3083" x="1073150" y="4832350"/>
          <p14:tracePt t="3083" x="1085850" y="4832350"/>
          <p14:tracePt t="3100" x="1104900" y="4832350"/>
          <p14:tracePt t="3100" x="1123950" y="4826000"/>
          <p14:tracePt t="3117" x="1143000" y="4819650"/>
          <p14:tracePt t="3117" x="1187450" y="4813300"/>
          <p14:tracePt t="3134" x="1212850" y="4806950"/>
          <p14:tracePt t="3134" x="1238250" y="4800600"/>
          <p14:tracePt t="3150" x="1270000" y="4794250"/>
          <p14:tracePt t="3150" x="1295400" y="4787900"/>
          <p14:tracePt t="3167" x="1327150" y="4775200"/>
          <p14:tracePt t="3167" x="1365250" y="4768850"/>
          <p14:tracePt t="3167" x="1397000" y="4756150"/>
          <p14:tracePt t="3186" x="1428750" y="4743450"/>
          <p14:tracePt t="3199" x="1466850" y="4730750"/>
          <p14:tracePt t="3199" x="1536700" y="4699000"/>
          <p14:tracePt t="3218" x="1574800" y="4686300"/>
          <p14:tracePt t="3218" x="1606550" y="4667250"/>
          <p14:tracePt t="3234" x="1644650" y="4648200"/>
          <p14:tracePt t="3234" x="1682750" y="4635500"/>
          <p14:tracePt t="3251" x="1720850" y="4616450"/>
          <p14:tracePt t="3251" x="1752600" y="4597400"/>
          <p14:tracePt t="3251" x="1790700" y="4572000"/>
          <p14:tracePt t="3270" x="1828800" y="4552950"/>
          <p14:tracePt t="3270" x="1866900" y="4533900"/>
          <p14:tracePt t="3286" x="1898650" y="4514850"/>
          <p14:tracePt t="3286" x="1936750" y="4495800"/>
          <p14:tracePt t="3302" x="1974850" y="4476750"/>
          <p14:tracePt t="3302" x="2012950" y="4457700"/>
          <p14:tracePt t="3317" x="2044700" y="4438650"/>
          <p14:tracePt t="3317" x="2082800" y="4419600"/>
          <p14:tracePt t="3334" x="2120900" y="4406900"/>
          <p14:tracePt t="3334" x="2152650" y="4387850"/>
          <p14:tracePt t="3334" x="2190750" y="4368800"/>
          <p14:tracePt t="3353" x="2228850" y="4349750"/>
          <p14:tracePt t="3353" x="2266950" y="4337050"/>
          <p14:tracePt t="3368" x="2298700" y="4318000"/>
          <p14:tracePt t="3368" x="2336800" y="4305300"/>
          <p14:tracePt t="3384" x="2374900" y="4286250"/>
          <p14:tracePt t="3384" x="2413000" y="4267200"/>
          <p14:tracePt t="3401" x="2451100" y="4254500"/>
          <p14:tracePt t="3401" x="2489200" y="4241800"/>
          <p14:tracePt t="3418" x="2527300" y="4229100"/>
          <p14:tracePt t="3418" x="2609850" y="4191000"/>
          <p14:tracePt t="3435" x="2654300" y="4178300"/>
          <p14:tracePt t="3435" x="2692400" y="4159250"/>
          <p14:tracePt t="3452" x="2736850" y="4140200"/>
          <p14:tracePt t="3452" x="2781300" y="4127500"/>
          <p14:tracePt t="3468" x="2819400" y="4102100"/>
          <p14:tracePt t="3468" x="2901950" y="4070350"/>
          <p14:tracePt t="3486" x="2933700" y="4051300"/>
          <p14:tracePt t="3486" x="2971800" y="4032250"/>
          <p14:tracePt t="3502" x="3003550" y="4013200"/>
          <p14:tracePt t="3502" x="3035300" y="3994150"/>
          <p14:tracePt t="3518" x="3060700" y="3975100"/>
          <p14:tracePt t="3518" x="3079750" y="3956050"/>
          <p14:tracePt t="3536" x="3098800" y="3937000"/>
          <p14:tracePt t="3536" x="3111500" y="3924300"/>
          <p14:tracePt t="3536" x="3124200" y="3911600"/>
          <p14:tracePt t="3554" x="3130550" y="3898900"/>
          <p14:tracePt t="3567" x="3136900" y="3886200"/>
          <p14:tracePt t="3567" x="3136900" y="3860800"/>
          <p14:tracePt t="3586" x="3136900" y="3848100"/>
          <p14:tracePt t="3586" x="3136900" y="3835400"/>
          <p14:tracePt t="3602" x="3136900" y="3822700"/>
          <p14:tracePt t="3602" x="3130550" y="3816350"/>
          <p14:tracePt t="3619" x="3124200" y="3803650"/>
          <p14:tracePt t="3619" x="3124200" y="3797300"/>
          <p14:tracePt t="3619" x="3117850" y="3790950"/>
          <p14:tracePt t="3638" x="3111500" y="3784600"/>
          <p14:tracePt t="3651" x="3098800" y="3778250"/>
          <p14:tracePt t="3651" x="3079750" y="3771900"/>
          <p14:tracePt t="3669" x="3067050" y="3771900"/>
          <p14:tracePt t="3669" x="3054350" y="3771900"/>
          <p14:tracePt t="3686" x="3041650" y="3765550"/>
          <p14:tracePt t="3686" x="3028950" y="3765550"/>
          <p14:tracePt t="3703" x="3016250" y="3765550"/>
          <p14:tracePt t="3703" x="3003550" y="3771900"/>
          <p14:tracePt t="3719" x="2990850" y="3771900"/>
          <p14:tracePt t="3719" x="2965450" y="3771900"/>
          <p14:tracePt t="3735" x="2952750" y="3771900"/>
          <p14:tracePt t="3735" x="2940050" y="3771900"/>
          <p14:tracePt t="3753" x="2933700" y="3771900"/>
          <p14:tracePt t="3753" x="2927350" y="3771900"/>
          <p14:tracePt t="3769" x="2921000" y="3771900"/>
          <p14:tracePt t="3769" x="2908300" y="3771900"/>
          <p14:tracePt t="3786" x="2914650" y="3765550"/>
          <p14:tracePt t="3801" x="2927350" y="3765550"/>
          <p14:tracePt t="3825" x="2940050" y="3765550"/>
          <p14:tracePt t="3834" x="2946400" y="3765550"/>
          <p14:tracePt t="3834" x="2965450" y="3765550"/>
          <p14:tracePt t="9996" x="4464050" y="2851150"/>
          <p14:tracePt t="10610" x="4470400" y="2832100"/>
          <p14:tracePt t="10617" x="4470400" y="2813050"/>
          <p14:tracePt t="10626" x="4470400" y="2787650"/>
          <p14:tracePt t="10626" x="4470400" y="2755900"/>
          <p14:tracePt t="10641" x="4470400" y="2724150"/>
          <p14:tracePt t="10641" x="4470400" y="2692400"/>
          <p14:tracePt t="10658" x="4470400" y="2654300"/>
          <p14:tracePt t="10658" x="4464050" y="2622550"/>
          <p14:tracePt t="10675" x="4457700" y="2590800"/>
          <p14:tracePt t="10675" x="4445000" y="2565400"/>
          <p14:tracePt t="10691" x="4432300" y="2533650"/>
          <p14:tracePt t="10691" x="4419600" y="2508250"/>
          <p14:tracePt t="10691" x="4400550" y="2489200"/>
          <p14:tracePt t="10710" x="4387850" y="2470150"/>
          <p14:tracePt t="10710" x="4368800" y="2457450"/>
          <p14:tracePt t="10725" x="4349750" y="2438400"/>
          <p14:tracePt t="10725" x="4330700" y="2432050"/>
          <p14:tracePt t="10742" x="4311650" y="2419350"/>
          <p14:tracePt t="10742" x="4292600" y="2413000"/>
          <p14:tracePt t="10759" x="4279900" y="2406650"/>
          <p14:tracePt t="10759" x="4260850" y="2393950"/>
          <p14:tracePt t="10775" x="4254500" y="2387600"/>
          <p14:tracePt t="10775" x="4248150" y="2381250"/>
          <p14:tracePt t="10792" x="4241800" y="2374900"/>
          <p14:tracePt t="10807" x="4235450" y="2374900"/>
          <p14:tracePt t="10824" x="4229100" y="2374900"/>
          <p14:tracePt t="10841" x="4222750" y="2381250"/>
          <p14:tracePt t="10858" x="4216400" y="2387600"/>
          <p14:tracePt t="10874" x="4210050" y="2400300"/>
          <p14:tracePt t="10874" x="4210050" y="2406650"/>
          <p14:tracePt t="10874" x="4203700" y="2413000"/>
          <p14:tracePt t="10895" x="4197350" y="2419350"/>
          <p14:tracePt t="10895" x="4191000" y="2425700"/>
          <p14:tracePt t="10910" x="4178300" y="2432050"/>
          <p14:tracePt t="10910" x="4171950" y="2438400"/>
          <p14:tracePt t="10926" x="4159250" y="2444750"/>
          <p14:tracePt t="10926" x="4140200" y="2451100"/>
          <p14:tracePt t="10942" x="4127500" y="2463800"/>
          <p14:tracePt t="10942" x="4108450" y="2470150"/>
          <p14:tracePt t="10942" x="4083050" y="2476500"/>
          <p14:tracePt t="10961" x="4064000" y="2476500"/>
          <p14:tracePt t="10974" x="4038600" y="2482850"/>
          <p14:tracePt t="10974" x="3994150" y="2489200"/>
          <p14:tracePt t="10994" x="3968750" y="2489200"/>
          <p14:tracePt t="10994" x="3943350" y="2489200"/>
          <p14:tracePt t="11010" x="3917950" y="2489200"/>
          <p14:tracePt t="11010" x="3892550" y="2489200"/>
          <p14:tracePt t="11026" x="3867150" y="2489200"/>
          <p14:tracePt t="11026" x="3841750" y="2489200"/>
          <p14:tracePt t="11026" x="3822700" y="2489200"/>
          <p14:tracePt t="11045" x="3797300" y="2489200"/>
          <p14:tracePt t="11058" x="3778250" y="2495550"/>
          <p14:tracePt t="11058" x="3733800" y="2495550"/>
          <p14:tracePt t="11077" x="3714750" y="2495550"/>
          <p14:tracePt t="11077" x="3702050" y="2495550"/>
          <p14:tracePt t="11093" x="3683000" y="2501900"/>
          <p14:tracePt t="11093" x="3670300" y="2501900"/>
          <p14:tracePt t="11110" x="3657600" y="2501900"/>
          <p14:tracePt t="11110" x="3644900" y="2501900"/>
          <p14:tracePt t="11126" x="3632200" y="2501900"/>
          <p14:tracePt t="11126" x="3613150" y="2501900"/>
          <p14:tracePt t="11143" x="3606800" y="2495550"/>
          <p14:tracePt t="11143" x="3600450" y="2495550"/>
          <p14:tracePt t="11160" x="3594100" y="2495550"/>
          <p14:tracePt t="11160" x="3587750" y="2495550"/>
          <p14:tracePt t="11176" x="3575050" y="2489200"/>
          <p14:tracePt t="11176" x="3562350" y="2489200"/>
          <p14:tracePt t="11193" x="3549650" y="2489200"/>
          <p14:tracePt t="11193" x="3536950" y="2482850"/>
          <p14:tracePt t="11211" x="3517900" y="2476500"/>
          <p14:tracePt t="11227" x="3238500" y="2355850"/>
          <p14:tracePt t="11296" x="3200400" y="2343150"/>
          <p14:tracePt t="11301" x="3162300" y="2336800"/>
          <p14:tracePt t="11310" x="3086100" y="2311400"/>
          <p14:tracePt t="11326" x="3009900" y="2286000"/>
          <p14:tracePt t="11343" x="2933700" y="2260600"/>
          <p14:tracePt t="11343" x="2901950" y="2241550"/>
          <p14:tracePt t="11362" x="2851150" y="2197100"/>
          <p14:tracePt t="11376" x="2813050" y="2146300"/>
          <p14:tracePt t="11393" x="2800350" y="2095500"/>
          <p14:tracePt t="11410" x="2800350" y="2038350"/>
          <p14:tracePt t="11426" x="2838450" y="1962150"/>
          <p14:tracePt t="11443" x="2876550" y="1911350"/>
          <p14:tracePt t="11460" x="2933700" y="1866900"/>
          <p14:tracePt t="11476" x="3035300" y="1816100"/>
          <p14:tracePt t="11493" x="3124200" y="1784350"/>
          <p14:tracePt t="11510" x="3219450" y="1765300"/>
          <p14:tracePt t="11527" x="3321050" y="1752600"/>
          <p14:tracePt t="11543" x="3492500" y="1727200"/>
          <p14:tracePt t="11561" x="3613150" y="1714500"/>
          <p14:tracePt t="11577" x="3752850" y="1701800"/>
          <p14:tracePt t="11593" x="3892550" y="1695450"/>
          <p14:tracePt t="11610" x="4032250" y="1682750"/>
          <p14:tracePt t="11627" x="4178300" y="1682750"/>
          <p14:tracePt t="11627" x="4248150" y="1682750"/>
          <p14:tracePt t="11646" x="4400550" y="1676400"/>
          <p14:tracePt t="11661" x="4546600" y="1682750"/>
          <p14:tracePt t="11677" x="4692650" y="1689100"/>
          <p14:tracePt t="11694" x="4832350" y="1695450"/>
          <p14:tracePt t="11710" x="4972050" y="1708150"/>
          <p14:tracePt t="11727" x="5168900" y="1727200"/>
          <p14:tracePt t="11744" x="5289550" y="1739900"/>
          <p14:tracePt t="11761" x="5403850" y="1752600"/>
          <p14:tracePt t="11777" x="5556250" y="1784350"/>
          <p14:tracePt t="11794" x="5638800" y="1809750"/>
          <p14:tracePt t="11811" x="5715000" y="1835150"/>
          <p14:tracePt t="11827" x="5772150" y="1866900"/>
          <p14:tracePt t="11844" x="5835650" y="1917700"/>
          <p14:tracePt t="11861" x="5861050" y="1955800"/>
          <p14:tracePt t="11878" x="5873750" y="1993900"/>
          <p14:tracePt t="11894" x="5880100" y="2038350"/>
          <p14:tracePt t="11911" x="5873750" y="2082800"/>
          <p14:tracePt t="11911" x="5861050" y="2101850"/>
          <p14:tracePt t="11929" x="5842000" y="2146300"/>
          <p14:tracePt t="11945" x="5803900" y="2190750"/>
          <p14:tracePt t="11961" x="5759450" y="2228850"/>
          <p14:tracePt t="11978" x="5702300" y="2266950"/>
          <p14:tracePt t="11995" x="5638800" y="2298700"/>
          <p14:tracePt t="11995" x="5607050" y="2311400"/>
          <p14:tracePt t="12013" x="5530850" y="2343150"/>
          <p14:tracePt t="12029" x="5461000" y="2368550"/>
          <p14:tracePt t="12046" x="5378450" y="2393950"/>
          <p14:tracePt t="12062" x="5295900" y="2413000"/>
          <p14:tracePt t="12078" x="5168900" y="2438400"/>
          <p14:tracePt t="12095" x="5080000" y="2451100"/>
          <p14:tracePt t="12112" x="4984750" y="2463800"/>
          <p14:tracePt t="12128" x="4889500" y="2482850"/>
          <p14:tracePt t="12145" x="4749800" y="2495550"/>
          <p14:tracePt t="12162" x="4660900" y="2508250"/>
          <p14:tracePt t="12179" x="4572000" y="2514600"/>
          <p14:tracePt t="12195" x="4445000" y="2520950"/>
          <p14:tracePt t="12214" x="4356100" y="2527300"/>
          <p14:tracePt t="12229" x="4273550" y="2533650"/>
          <p14:tracePt t="12246" x="4197350" y="2540000"/>
          <p14:tracePt t="12262" x="4121150" y="2546350"/>
          <p14:tracePt t="12262" x="4076700" y="2546350"/>
          <p14:tracePt t="12282" x="4044950" y="2546350"/>
          <p14:tracePt t="12295" x="3937000" y="2552700"/>
          <p14:tracePt t="12313" x="3867150" y="2559050"/>
          <p14:tracePt t="12329" x="3810000" y="2565400"/>
          <p14:tracePt t="12346" x="3752850" y="2565400"/>
          <p14:tracePt t="12363" x="3702050" y="2565400"/>
          <p14:tracePt t="12363" x="3676650" y="2565400"/>
          <p14:tracePt t="12381" x="3632200" y="2565400"/>
          <p14:tracePt t="12396" x="3594100" y="2565400"/>
          <p14:tracePt t="12413" x="3562350" y="2565400"/>
          <p14:tracePt t="12429" x="3536950" y="2565400"/>
          <p14:tracePt t="12446" x="3511550" y="2565400"/>
          <p14:tracePt t="12463" x="3505200" y="2559050"/>
          <p14:tracePt t="12479" x="3498850" y="2559050"/>
          <p14:tracePt t="12496" x="3492500" y="2559050"/>
          <p14:tracePt t="12513" x="3492500" y="2565400"/>
          <p14:tracePt t="12605" x="3492500" y="2559050"/>
          <p14:tracePt t="12701" x="3492500" y="2552700"/>
          <p14:tracePt t="12733" x="3492500" y="2546350"/>
          <p14:tracePt t="12785" x="3486150" y="2540000"/>
          <p14:tracePt t="12837" x="3479800" y="2533650"/>
          <p14:tracePt t="12861" x="3473450" y="2533650"/>
          <p14:tracePt t="12881" x="3467100" y="2533650"/>
          <p14:tracePt t="12905" x="3467100" y="2527300"/>
          <p14:tracePt t="12949" x="3467100" y="2533650"/>
          <p14:tracePt t="13093" x="3473450" y="2540000"/>
          <p14:tracePt t="13161" x="3479800" y="2540000"/>
          <p14:tracePt t="13181" x="3486150" y="2540000"/>
          <p14:tracePt t="13189" x="3492500" y="2546350"/>
          <p14:tracePt t="13205" x="3498850" y="2546350"/>
          <p14:tracePt t="13215" x="3505200" y="2552700"/>
          <p14:tracePt t="13215" x="3511550" y="2552700"/>
          <p14:tracePt t="13234" x="3517900" y="2559050"/>
          <p14:tracePt t="13249" x="3505200" y="2552700"/>
          <p14:tracePt t="13265" x="3498850" y="2546350"/>
          <p14:tracePt t="13265" x="3492500" y="2546350"/>
          <p14:tracePt t="13283" x="3486150" y="2540000"/>
          <p14:tracePt t="13283" x="3473450" y="2533650"/>
          <p14:tracePt t="13283" x="3473450" y="2520950"/>
          <p14:tracePt t="13302" x="3460750" y="2514600"/>
          <p14:tracePt t="13315" x="3460750" y="2508250"/>
          <p14:tracePt t="13315" x="3454400" y="2489200"/>
          <p14:tracePt t="13334" x="3448050" y="2482850"/>
          <p14:tracePt t="13334" x="3448050" y="2476500"/>
          <p14:tracePt t="13350" x="3441700" y="2470150"/>
          <p14:tracePt t="13365" x="3435350" y="2470150"/>
          <p14:tracePt t="13386" x="3435350" y="2476500"/>
          <p14:tracePt t="13399" x="3435350" y="2482850"/>
          <p14:tracePt t="13399" x="3429000" y="2501900"/>
          <p14:tracePt t="13417" x="3429000" y="2514600"/>
          <p14:tracePt t="13417" x="3429000" y="2533650"/>
          <p14:tracePt t="13434" x="3435350" y="2546350"/>
          <p14:tracePt t="13434" x="3435350" y="2559050"/>
          <p14:tracePt t="13450" x="3441700" y="2578100"/>
          <p14:tracePt t="14110" x="4705350" y="2908300"/>
          <p14:tracePt t="14126" x="4699000" y="2901950"/>
          <p14:tracePt t="14130" x="4692650" y="2895600"/>
          <p14:tracePt t="14138" x="4686300" y="2889250"/>
          <p14:tracePt t="14151" x="4673600" y="2876550"/>
          <p14:tracePt t="14151" x="4648200" y="2857500"/>
          <p14:tracePt t="14170" x="4635500" y="2844800"/>
          <p14:tracePt t="14170" x="4622800" y="2832100"/>
          <p14:tracePt t="14186" x="4616450" y="2819400"/>
          <p14:tracePt t="14186" x="4603750" y="2800350"/>
          <p14:tracePt t="14203" x="4591050" y="2787650"/>
          <p14:tracePt t="14203" x="4584700" y="2774950"/>
          <p14:tracePt t="14203" x="4578350" y="2755900"/>
          <p14:tracePt t="14221" x="4565650" y="2736850"/>
          <p14:tracePt t="14235" x="4559300" y="2717800"/>
          <p14:tracePt t="14235" x="4540250" y="2686050"/>
          <p14:tracePt t="14253" x="4527550" y="2667000"/>
          <p14:tracePt t="14253" x="4514850" y="2647950"/>
          <p14:tracePt t="14270" x="4502150" y="2635250"/>
          <p14:tracePt t="14270" x="4495800" y="2622550"/>
          <p14:tracePt t="14286" x="4483100" y="2603500"/>
          <p14:tracePt t="14286" x="4470400" y="2590800"/>
          <p14:tracePt t="14303" x="4464050" y="2578100"/>
          <p14:tracePt t="14303" x="4445000" y="2552700"/>
          <p14:tracePt t="14320" x="4445000" y="2540000"/>
          <p14:tracePt t="14320" x="4445000" y="2527300"/>
          <p14:tracePt t="14337" x="4451350" y="2508250"/>
          <p14:tracePt t="14337" x="4457700" y="2495550"/>
          <p14:tracePt t="14354" x="4470400" y="2476500"/>
          <p14:tracePt t="14354" x="4508500" y="2444750"/>
          <p14:tracePt t="14370" x="4533900" y="2425700"/>
          <p14:tracePt t="14370" x="4559300" y="2406650"/>
          <p14:tracePt t="14387" x="4591050" y="2393950"/>
          <p14:tracePt t="14387" x="4629150" y="2374900"/>
          <p14:tracePt t="14404" x="4667250" y="2362200"/>
          <p14:tracePt t="14404" x="4705350" y="2349500"/>
          <p14:tracePt t="14421" x="4743450" y="2343150"/>
          <p14:tracePt t="14421" x="4826000" y="2336800"/>
          <p14:tracePt t="14437" x="4864100" y="2336800"/>
          <p14:tracePt t="14437" x="4908550" y="2336800"/>
          <p14:tracePt t="14454" x="4946650" y="2336800"/>
          <p14:tracePt t="14454" x="4984750" y="2336800"/>
          <p14:tracePt t="14470" x="5022850" y="2336800"/>
          <p14:tracePt t="14470" x="5054600" y="2330450"/>
          <p14:tracePt t="14487" x="5391150" y="2298700"/>
          <p14:tracePt t="14559" x="5429250" y="2298700"/>
          <p14:tracePt t="14565" x="5467350" y="2298700"/>
          <p14:tracePt t="14574" x="5505450" y="2298700"/>
          <p14:tracePt t="14586" x="5581650" y="2305050"/>
          <p14:tracePt t="14603" x="5702300" y="2305050"/>
          <p14:tracePt t="14620" x="5784850" y="2305050"/>
          <p14:tracePt t="14637" x="5867400" y="2298700"/>
          <p14:tracePt t="14653" x="5956300" y="2298700"/>
          <p14:tracePt t="14670" x="6096000" y="2292350"/>
          <p14:tracePt t="14687" x="6178550" y="2286000"/>
          <p14:tracePt t="14703" x="6261100" y="2286000"/>
          <p14:tracePt t="14720" x="6362700" y="2286000"/>
          <p14:tracePt t="14737" x="6419850" y="2292350"/>
          <p14:tracePt t="14754" x="6477000" y="2298700"/>
          <p14:tracePt t="14770" x="6521450" y="2311400"/>
          <p14:tracePt t="14787" x="6578600" y="2324100"/>
          <p14:tracePt t="14806" x="6604000" y="2336800"/>
          <p14:tracePt t="14821" x="6623050" y="2343150"/>
          <p14:tracePt t="14837" x="6629400" y="2349500"/>
          <p14:tracePt t="14854" x="6642100" y="2355850"/>
          <p14:tracePt t="14870" x="6648450" y="2362200"/>
          <p14:tracePt t="14887" x="6648450" y="2368550"/>
          <p14:tracePt t="14905" x="6648450" y="2374900"/>
          <p14:tracePt t="14921" x="6654800" y="2381250"/>
          <p14:tracePt t="14949" x="6648450" y="2387600"/>
          <p14:tracePt t="14985" x="6642100" y="2387600"/>
          <p14:tracePt t="15024" x="6642100" y="2393950"/>
          <p14:tracePt t="15069" x="6642100" y="2400300"/>
          <p14:tracePt t="15129" x="6635750" y="2406650"/>
          <p14:tracePt t="15317" x="6629400" y="2400300"/>
          <p14:tracePt t="15337" x="6623050" y="2400300"/>
          <p14:tracePt t="15361" x="6616700" y="2400300"/>
          <p14:tracePt t="15389" x="6610350" y="2400300"/>
          <p14:tracePt t="15405" x="6604000" y="2400300"/>
          <p14:tracePt t="15421" x="6597650" y="2393950"/>
          <p14:tracePt t="15473" x="6591300" y="2393950"/>
          <p14:tracePt t="15504" x="6584950" y="2387600"/>
          <p14:tracePt t="15542" x="6591300" y="2387600"/>
          <p14:tracePt t="15625" x="6597650" y="2387600"/>
          <p14:tracePt t="15653" x="6604000" y="2387600"/>
          <p14:tracePt t="15677" x="6604000" y="2381250"/>
          <p14:tracePt t="15705" x="6604000" y="2374900"/>
          <p14:tracePt t="15729" x="6597650" y="2374900"/>
          <p14:tracePt t="15745" x="6591300" y="2362200"/>
          <p14:tracePt t="15757" x="6584950" y="2355850"/>
          <p14:tracePt t="15772" x="6578600" y="2349500"/>
          <p14:tracePt t="15781" x="6572250" y="2349500"/>
          <p14:tracePt t="15790" x="6553200" y="2336800"/>
          <p14:tracePt t="15807" x="6540500" y="2330450"/>
          <p14:tracePt t="15807" x="6527800" y="2324100"/>
          <p14:tracePt t="15826" x="6508750" y="2311400"/>
          <p14:tracePt t="15842" x="6489700" y="2305050"/>
          <p14:tracePt t="15857" x="6470650" y="2292350"/>
          <p14:tracePt t="15874" x="6451600" y="2286000"/>
          <p14:tracePt t="15891" x="6432550" y="2273300"/>
          <p14:tracePt t="15891" x="6426200" y="2273300"/>
          <p14:tracePt t="15910" x="6407150" y="2260600"/>
          <p14:tracePt t="15925" x="6394450" y="2254250"/>
          <p14:tracePt t="15941" x="6375400" y="2247900"/>
          <p14:tracePt t="15958" x="6356350" y="2241550"/>
          <p14:tracePt t="15974" x="6330950" y="2228850"/>
          <p14:tracePt t="15991" x="6318250" y="2216150"/>
          <p14:tracePt t="16008" x="6299200" y="2184400"/>
          <p14:tracePt t="16024" x="6292850" y="2152650"/>
          <p14:tracePt t="16042" x="6280150" y="2082800"/>
          <p14:tracePt t="16058" x="6286500" y="2032000"/>
          <p14:tracePt t="16075" x="6305550" y="1987550"/>
          <p14:tracePt t="16091" x="6350000" y="1911350"/>
          <p14:tracePt t="16110" x="6400800" y="1866900"/>
          <p14:tracePt t="16125" x="6470650" y="1828800"/>
          <p14:tracePt t="16142" x="6553200" y="1797050"/>
          <p14:tracePt t="16159" x="6642100" y="1784350"/>
          <p14:tracePt t="16175" x="6731000" y="1778000"/>
          <p14:tracePt t="16175" x="6769100" y="1784350"/>
          <p14:tracePt t="16193" x="6838950" y="1797050"/>
          <p14:tracePt t="16210" x="6902450" y="1822450"/>
          <p14:tracePt t="16225" x="6953250" y="1860550"/>
          <p14:tracePt t="16242" x="6997700" y="1898650"/>
          <p14:tracePt t="16259" x="7023100" y="1949450"/>
          <p14:tracePt t="16259" x="7029450" y="1974850"/>
          <p14:tracePt t="16278" x="7035800" y="2025650"/>
          <p14:tracePt t="16292" x="7035800" y="2089150"/>
          <p14:tracePt t="16309" x="7029450" y="2152650"/>
          <p14:tracePt t="16325" x="7016750" y="2216150"/>
          <p14:tracePt t="16342" x="6985000" y="2298700"/>
          <p14:tracePt t="16359" x="6959600" y="2349500"/>
          <p14:tracePt t="16376" x="6927850" y="2393950"/>
          <p14:tracePt t="16392" x="6870700" y="2463800"/>
          <p14:tracePt t="16409" x="6832600" y="2495550"/>
          <p14:tracePt t="16426" x="6788150" y="2520950"/>
          <p14:tracePt t="16442" x="6743700" y="2533650"/>
          <p14:tracePt t="16459" x="6673850" y="2546350"/>
          <p14:tracePt t="16478" x="6635750" y="2552700"/>
          <p14:tracePt t="16493" x="6597650" y="2552700"/>
          <p14:tracePt t="16509" x="6559550" y="2552700"/>
          <p14:tracePt t="16526" x="6527800" y="2546350"/>
          <p14:tracePt t="16526" x="6515100" y="2546350"/>
          <p14:tracePt t="16546" x="6502400" y="2540000"/>
          <p14:tracePt t="16559" x="6477000" y="2533650"/>
          <p14:tracePt t="16577" x="6464300" y="2527300"/>
          <p14:tracePt t="16593" x="6457950" y="2520950"/>
          <p14:tracePt t="16609" x="6451600" y="2514600"/>
          <p14:tracePt t="16626" x="6451600" y="2508250"/>
          <p14:tracePt t="16657" x="6445250" y="2501900"/>
          <p14:tracePt t="16765" x="6438900" y="2495550"/>
          <p14:tracePt t="16793" x="6432550" y="2489200"/>
          <p14:tracePt t="16825" x="6426200" y="2489200"/>
          <p14:tracePt t="16853" x="6419850" y="2482850"/>
          <p14:tracePt t="16876" x="6413500" y="2482850"/>
          <p14:tracePt t="16889" x="6407150" y="2482850"/>
          <p14:tracePt t="16905" x="6400800" y="2476500"/>
          <p14:tracePt t="16945" x="6400800" y="2482850"/>
          <p14:tracePt t="16981" x="6394450" y="2489200"/>
          <p14:tracePt t="16997" x="6394450" y="2495550"/>
          <p14:tracePt t="17005" x="6394450" y="2501900"/>
          <p14:tracePt t="17011" x="6394450" y="2514600"/>
          <p14:tracePt t="17028" x="6388100" y="2508250"/>
          <p14:tracePt t="17049" x="6381750" y="2501900"/>
          <p14:tracePt t="17061" x="6381750" y="2495550"/>
          <p14:tracePt t="17061" x="6375400" y="2470150"/>
          <p14:tracePt t="17079" x="6369050" y="2463800"/>
          <p14:tracePt t="17079" x="6362700" y="2451100"/>
          <p14:tracePt t="17095" x="6356350" y="2451100"/>
          <p14:tracePt t="17095" x="6343650" y="2444750"/>
          <p14:tracePt t="17112" x="6337300" y="2444750"/>
          <p14:tracePt t="17112" x="6318250" y="2451100"/>
          <p14:tracePt t="17129" x="6305550" y="2463800"/>
          <p14:tracePt t="17129" x="6292850" y="2470150"/>
          <p14:tracePt t="17146" x="6280150" y="2489200"/>
          <p14:tracePt t="17146" x="6267450" y="2501900"/>
          <p14:tracePt t="17163" x="6254750" y="2520950"/>
          <p14:tracePt t="17163" x="6242050" y="2540000"/>
          <p14:tracePt t="17179" x="6229350" y="2565400"/>
          <p14:tracePt t="17179" x="6216650" y="2590800"/>
          <p14:tracePt t="17179" x="6203950" y="2616200"/>
          <p14:tracePt t="17198" x="6191250" y="2647950"/>
          <p14:tracePt t="17211" x="6178550" y="2679700"/>
          <p14:tracePt t="17211" x="6153150" y="2762250"/>
          <p14:tracePt t="17230" x="6134100" y="2800350"/>
          <p14:tracePt t="17230" x="6121400" y="2844800"/>
          <p14:tracePt t="17246" x="6102350" y="2889250"/>
          <p14:tracePt t="17246" x="6083300" y="2940050"/>
          <p14:tracePt t="17263" x="6064250" y="2984500"/>
          <p14:tracePt t="17263" x="6045200" y="3028950"/>
          <p14:tracePt t="17263" x="6026150" y="3067050"/>
          <p14:tracePt t="17282" x="6007100" y="3117850"/>
          <p14:tracePt t="17295" x="5988050" y="3155950"/>
          <p14:tracePt t="17295" x="5956300" y="3244850"/>
          <p14:tracePt t="17313" x="5943600" y="3282950"/>
          <p14:tracePt t="17313" x="5924550" y="3327400"/>
          <p14:tracePt t="17330" x="5911850" y="3365500"/>
          <p14:tracePt t="17330" x="5899150" y="3409950"/>
          <p14:tracePt t="17346" x="5880100" y="3441700"/>
          <p14:tracePt t="17346" x="5867400" y="3479800"/>
          <p14:tracePt t="17363" x="5854700" y="3511550"/>
          <p14:tracePt t="17363" x="5822950" y="3575050"/>
          <p14:tracePt t="17380" x="5803900" y="3600450"/>
          <p14:tracePt t="17380" x="5784850" y="3625850"/>
          <p14:tracePt t="17396" x="5765800" y="3651250"/>
          <p14:tracePt t="17396" x="5740400" y="3676650"/>
          <p14:tracePt t="17413" x="5721350" y="3695700"/>
          <p14:tracePt t="17413" x="5664200" y="3740150"/>
          <p14:tracePt t="17430" x="5632450" y="3765550"/>
          <p14:tracePt t="17430" x="5600700" y="3784600"/>
          <p14:tracePt t="17446" x="5568950" y="3803650"/>
          <p14:tracePt t="17446" x="5537200" y="3822700"/>
          <p14:tracePt t="17464" x="5505450" y="3841750"/>
          <p14:tracePt t="17464" x="5480050" y="3860800"/>
          <p14:tracePt t="17480" x="5448300" y="3879850"/>
          <p14:tracePt t="17480" x="5397500" y="3905250"/>
          <p14:tracePt t="17498" x="5372100" y="3917950"/>
          <p14:tracePt t="17498" x="5346700" y="3930650"/>
          <p14:tracePt t="17514" x="5321300" y="3937000"/>
          <p14:tracePt t="17514" x="5302250" y="3949700"/>
          <p14:tracePt t="17531" x="5276850" y="3956050"/>
          <p14:tracePt t="17531" x="5251450" y="3962400"/>
          <p14:tracePt t="17531" x="5232400" y="3968750"/>
          <p14:tracePt t="17550" x="5207000" y="3981450"/>
          <p14:tracePt t="17562" x="5187950" y="3987800"/>
          <p14:tracePt t="17562" x="5143500" y="3994150"/>
          <p14:tracePt t="17582" x="5124450" y="4000500"/>
          <p14:tracePt t="17582" x="5105400" y="4006850"/>
          <p14:tracePt t="17598" x="5086350" y="4013200"/>
          <p14:tracePt t="17598" x="5073650" y="4019550"/>
          <p14:tracePt t="17614" x="5054600" y="4025900"/>
          <p14:tracePt t="17614" x="5035550" y="4038600"/>
          <p14:tracePt t="17630" x="5016500" y="4044950"/>
          <p14:tracePt t="17630" x="5003800" y="4057650"/>
          <p14:tracePt t="17647" x="4984750" y="4070350"/>
          <p14:tracePt t="17647" x="4965700" y="4089400"/>
          <p14:tracePt t="17647" x="4946650" y="4108450"/>
          <p14:tracePt t="17666" x="4927600" y="4127500"/>
          <p14:tracePt t="17666" x="4908550" y="4146550"/>
          <p14:tracePt t="17681" x="4889500" y="4171950"/>
          <p14:tracePt t="17681" x="4864100" y="4197350"/>
          <p14:tracePt t="17697" x="4838700" y="4229100"/>
          <p14:tracePt t="17697" x="4813300" y="4267200"/>
          <p14:tracePt t="17714" x="4787900" y="4298950"/>
          <p14:tracePt t="17714" x="4730750" y="4368800"/>
          <p14:tracePt t="17731" x="4699000" y="4406900"/>
          <p14:tracePt t="17731" x="4673600" y="4445000"/>
          <p14:tracePt t="17748" x="4641850" y="4476750"/>
          <p14:tracePt t="17748" x="4616450" y="4514850"/>
          <p14:tracePt t="17764" x="4584700" y="4552950"/>
          <p14:tracePt t="17764" x="4559300" y="4591050"/>
          <p14:tracePt t="17781" x="4527550" y="4622800"/>
          <p14:tracePt t="17781" x="4476750" y="4692650"/>
          <p14:tracePt t="17798" x="4451350" y="4730750"/>
          <p14:tracePt t="17798" x="4425950" y="4756150"/>
          <p14:tracePt t="17815" x="4406900" y="4787900"/>
          <p14:tracePt t="17815" x="4381500" y="4819650"/>
          <p14:tracePt t="17831" x="4362450" y="4845050"/>
          <p14:tracePt t="17831" x="4343400" y="4870450"/>
          <p14:tracePt t="17831" x="4324350" y="4895850"/>
          <p14:tracePt t="17850" x="4311650" y="4914900"/>
          <p14:tracePt t="17850" x="4298950" y="4933950"/>
          <p14:tracePt t="17865" x="4286250" y="4953000"/>
          <p14:tracePt t="17865" x="4273550" y="4972050"/>
          <p14:tracePt t="17882" x="4267200" y="4984750"/>
          <p14:tracePt t="17882" x="4260850" y="4997450"/>
          <p14:tracePt t="17898" x="4254500" y="5003800"/>
          <p14:tracePt t="17898" x="4248150" y="5016500"/>
          <p14:tracePt t="17915" x="4248150" y="5022850"/>
          <p14:tracePt t="17915" x="4241800" y="5029200"/>
          <p14:tracePt t="17915" x="4241800" y="5035550"/>
          <p14:tracePt t="17934" x="4241800" y="5041900"/>
          <p14:tracePt t="17947" x="4241800" y="5048250"/>
          <p14:tracePt t="17947" x="4241800" y="5054600"/>
          <p14:tracePt t="17966" x="4241800" y="5060950"/>
          <p14:tracePt t="17980" x="4235450" y="5073650"/>
          <p14:tracePt t="17997" x="4229100" y="5073650"/>
          <p14:tracePt t="17997" x="4222750" y="5080000"/>
          <p14:tracePt t="18015" x="4210050" y="5086350"/>
          <p14:tracePt t="18015" x="4203700" y="5092700"/>
          <p14:tracePt t="18034" x="4184650" y="51054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エクセルによる度数分布の作り方</a:t>
            </a:r>
            <a:endParaRPr kumimoji="1" lang="ja-JP" altLang="en-US" dirty="0"/>
          </a:p>
        </p:txBody>
      </p:sp>
      <p:sp>
        <p:nvSpPr>
          <p:cNvPr id="3" name="正方形/長方形 2"/>
          <p:cNvSpPr/>
          <p:nvPr/>
        </p:nvSpPr>
        <p:spPr>
          <a:xfrm>
            <a:off x="467544" y="1124744"/>
            <a:ext cx="8064896" cy="1200329"/>
          </a:xfrm>
          <a:prstGeom prst="rect">
            <a:avLst/>
          </a:prstGeom>
        </p:spPr>
        <p:txBody>
          <a:bodyPr wrap="square">
            <a:spAutoFit/>
          </a:bodyPr>
          <a:lstStyle/>
          <a:p>
            <a:r>
              <a:rPr lang="ja-JP" altLang="en-US" dirty="0"/>
              <a:t>入力範囲には度数分布を調べたいデータ</a:t>
            </a:r>
            <a:r>
              <a:rPr lang="ja-JP" altLang="en-US" dirty="0" smtClean="0"/>
              <a:t>（青い点線）</a:t>
            </a:r>
            <a:r>
              <a:rPr lang="ja-JP" altLang="en-US" dirty="0"/>
              <a:t>を入れ、データ区間には度数分布に使うデータの区切り</a:t>
            </a:r>
            <a:r>
              <a:rPr lang="ja-JP" altLang="en-US" dirty="0" smtClean="0"/>
              <a:t>（緑の点線）</a:t>
            </a:r>
            <a:r>
              <a:rPr lang="ja-JP" altLang="en-US" dirty="0"/>
              <a:t>を入力する。</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988840"/>
            <a:ext cx="1328712" cy="456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988840"/>
            <a:ext cx="1224136" cy="427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69" y="2506546"/>
            <a:ext cx="4622511" cy="323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円/楕円 9"/>
          <p:cNvSpPr/>
          <p:nvPr/>
        </p:nvSpPr>
        <p:spPr>
          <a:xfrm>
            <a:off x="5329476" y="2401594"/>
            <a:ext cx="1258748" cy="426776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V="1">
            <a:off x="3131840" y="3149432"/>
            <a:ext cx="2193358" cy="113379"/>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6740624" y="1956827"/>
            <a:ext cx="1258748" cy="4267766"/>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3155967" y="3528591"/>
            <a:ext cx="3584657" cy="155659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243504" y="5085183"/>
            <a:ext cx="1592192" cy="504057"/>
          </a:xfrm>
          <a:prstGeom prst="ellipse">
            <a:avLst/>
          </a:prstGeom>
          <a:no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1403648" y="5589240"/>
            <a:ext cx="1008112" cy="43204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6480" y="5844511"/>
            <a:ext cx="4256488" cy="830997"/>
          </a:xfrm>
          <a:prstGeom prst="rect">
            <a:avLst/>
          </a:prstGeom>
          <a:noFill/>
        </p:spPr>
        <p:txBody>
          <a:bodyPr wrap="square" rtlCol="0">
            <a:spAutoFit/>
          </a:bodyPr>
          <a:lstStyle/>
          <a:p>
            <a:r>
              <a:rPr kumimoji="1" lang="ja-JP" altLang="en-US" dirty="0" smtClean="0"/>
              <a:t>グラフ作成にチェックを入れるとヒストグラムを作成する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11956945"/>
      </p:ext>
    </p:extLst>
  </p:cSld>
  <p:clrMapOvr>
    <a:masterClrMapping/>
  </p:clrMapOvr>
  <mc:AlternateContent xmlns:mc="http://schemas.openxmlformats.org/markup-compatibility/2006">
    <mc:Choice xmlns:p14="http://schemas.microsoft.com/office/powerpoint/2010/main" Requires="p14">
      <p:transition spd="slow" p14:dur="2000" advTm="88008"/>
    </mc:Choice>
    <mc:Fallback>
      <p:transition spd="slow" advTm="88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619" x="2006600" y="5029200"/>
          <p14:tracePt t="1627" x="1974850" y="5048250"/>
          <p14:tracePt t="1636" x="1943100" y="5067300"/>
          <p14:tracePt t="1636" x="1905000" y="5086350"/>
          <p14:tracePt t="1654" x="1860550" y="5111750"/>
          <p14:tracePt t="1654" x="1784350" y="5149850"/>
          <p14:tracePt t="1672" x="1746250" y="5168900"/>
          <p14:tracePt t="1672" x="1714500" y="5187950"/>
          <p14:tracePt t="1688" x="1682750" y="5200650"/>
          <p14:tracePt t="1688" x="1651000" y="5213350"/>
          <p14:tracePt t="1704" x="1619250" y="5226050"/>
          <p14:tracePt t="1704" x="1587500" y="5245100"/>
          <p14:tracePt t="1720" x="1562100" y="5251450"/>
          <p14:tracePt t="1720" x="1536700" y="5264150"/>
          <p14:tracePt t="1720" x="1511300" y="5270500"/>
          <p14:tracePt t="1739" x="1492250" y="5283200"/>
          <p14:tracePt t="1752" x="1473200" y="5295900"/>
          <p14:tracePt t="1752" x="1441450" y="5314950"/>
          <p14:tracePt t="1771" x="1435100" y="5327650"/>
          <p14:tracePt t="1771" x="1422400" y="5334000"/>
          <p14:tracePt t="1787" x="1409700" y="5346700"/>
          <p14:tracePt t="1787" x="1403350" y="5353050"/>
          <p14:tracePt t="1804" x="1390650" y="5365750"/>
          <p14:tracePt t="1804" x="1384300" y="5372100"/>
          <p14:tracePt t="1820" x="1377950" y="5384800"/>
          <p14:tracePt t="1820" x="1365250" y="5397500"/>
          <p14:tracePt t="1820" x="1358900" y="5403850"/>
          <p14:tracePt t="1839" x="1352550" y="5416550"/>
          <p14:tracePt t="1839" x="1346200" y="5429250"/>
          <p14:tracePt t="1854" x="1339850" y="5441950"/>
          <p14:tracePt t="1854" x="1333500" y="5448300"/>
          <p14:tracePt t="1870" x="1327150" y="5461000"/>
          <p14:tracePt t="1870" x="1314450" y="5473700"/>
          <p14:tracePt t="1887" x="1308100" y="5480050"/>
          <p14:tracePt t="1887" x="1295400" y="5492750"/>
          <p14:tracePt t="1904" x="1282700" y="5499100"/>
          <p14:tracePt t="1904" x="1257300" y="5518150"/>
          <p14:tracePt t="1921" x="1244600" y="5530850"/>
          <p14:tracePt t="1921" x="1231900" y="5537200"/>
          <p14:tracePt t="1937" x="1219200" y="5549900"/>
          <p14:tracePt t="1937" x="1206500" y="5556250"/>
          <p14:tracePt t="1954" x="1187450" y="5568950"/>
          <p14:tracePt t="1954" x="1162050" y="5588000"/>
          <p14:tracePt t="1971" x="1149350" y="5594350"/>
          <p14:tracePt t="1971" x="1130300" y="5607050"/>
          <p14:tracePt t="1988" x="1117600" y="5613400"/>
          <p14:tracePt t="1988" x="1098550" y="5613400"/>
          <p14:tracePt t="2004" x="1085850" y="5619750"/>
          <p14:tracePt t="2004" x="1066800" y="5626100"/>
          <p14:tracePt t="2021" x="1047750" y="5626100"/>
          <p14:tracePt t="2021" x="1003300" y="5626100"/>
          <p14:tracePt t="2039" x="977900" y="5619750"/>
          <p14:tracePt t="2039" x="952500" y="5613400"/>
          <p14:tracePt t="2055" x="914400" y="5600700"/>
          <p14:tracePt t="2071" x="552450" y="5397500"/>
          <p14:tracePt t="2141" x="527050" y="5359400"/>
          <p14:tracePt t="2146" x="495300" y="5314950"/>
          <p14:tracePt t="2155" x="450850" y="5219700"/>
          <p14:tracePt t="2171" x="400050" y="5105400"/>
          <p14:tracePt t="2187" x="355600" y="4972050"/>
          <p14:tracePt t="2204" x="298450" y="4756150"/>
          <p14:tracePt t="2221" x="266700" y="4597400"/>
          <p14:tracePt t="2238" x="241300" y="4438650"/>
          <p14:tracePt t="2254" x="215900" y="4279900"/>
          <p14:tracePt t="2271" x="196850" y="4025900"/>
          <p14:tracePt t="2288" x="190500" y="3860800"/>
          <p14:tracePt t="2304" x="190500" y="3695700"/>
          <p14:tracePt t="2321" x="209550" y="3473450"/>
          <p14:tracePt t="2338" x="234950" y="3346450"/>
          <p14:tracePt t="2355" x="266700" y="3238500"/>
          <p14:tracePt t="2371" x="317500" y="3136900"/>
          <p14:tracePt t="2388" x="374650" y="3041650"/>
          <p14:tracePt t="2388" x="412750" y="2990850"/>
          <p14:tracePt t="2407" x="501650" y="2889250"/>
          <p14:tracePt t="2423" x="596900" y="2794000"/>
          <p14:tracePt t="2438" x="711200" y="2698750"/>
          <p14:tracePt t="2455" x="838200" y="2609850"/>
          <p14:tracePt t="2472" x="965200" y="2533650"/>
          <p14:tracePt t="2472" x="1035050" y="2501900"/>
          <p14:tracePt t="2491" x="1174750" y="2444750"/>
          <p14:tracePt t="2507" x="1320800" y="2393950"/>
          <p14:tracePt t="2522" x="1473200" y="2362200"/>
          <p14:tracePt t="2538" x="1638300" y="2330450"/>
          <p14:tracePt t="2555" x="1809750" y="2311400"/>
          <p14:tracePt t="2572" x="2076450" y="2305050"/>
          <p14:tracePt t="2589" x="2247900" y="2305050"/>
          <p14:tracePt t="2605" x="2425700" y="2311400"/>
          <p14:tracePt t="2622" x="2686050" y="2343150"/>
          <p14:tracePt t="2639" x="2857500" y="2374900"/>
          <p14:tracePt t="2655" x="3035300" y="2413000"/>
          <p14:tracePt t="2672" x="3282950" y="2495550"/>
          <p14:tracePt t="2691" x="3448050" y="2559050"/>
          <p14:tracePt t="2708" x="3613150" y="2628900"/>
          <p14:tracePt t="2723" x="3765550" y="2705100"/>
          <p14:tracePt t="2739" x="3911600" y="2781300"/>
          <p14:tracePt t="2756" x="4051300" y="2870200"/>
          <p14:tracePt t="2756" x="4108450" y="2914650"/>
          <p14:tracePt t="2775" x="4222750" y="3009900"/>
          <p14:tracePt t="2790" x="4324350" y="3105150"/>
          <p14:tracePt t="2806" x="4419600" y="3206750"/>
          <p14:tracePt t="2823" x="4495800" y="3308350"/>
          <p14:tracePt t="2840" x="4572000" y="3416300"/>
          <p14:tracePt t="2856" x="4667250" y="3600450"/>
          <p14:tracePt t="2873" x="4718050" y="3733800"/>
          <p14:tracePt t="2890" x="4756150" y="3867150"/>
          <p14:tracePt t="2906" x="4781550" y="4006850"/>
          <p14:tracePt t="2923" x="4800600" y="4203700"/>
          <p14:tracePt t="2940" x="4794250" y="4330700"/>
          <p14:tracePt t="2956" x="4775200" y="4451350"/>
          <p14:tracePt t="2973" x="4730750" y="4641850"/>
          <p14:tracePt t="2990" x="4679950" y="4768850"/>
          <p14:tracePt t="3007" x="4610100" y="4889500"/>
          <p14:tracePt t="3024" x="4540250" y="5010150"/>
          <p14:tracePt t="3040" x="4451350" y="5118100"/>
          <p14:tracePt t="3040" x="4406900" y="5168900"/>
          <p14:tracePt t="3058" x="4305300" y="5270500"/>
          <p14:tracePt t="3075" x="4203700" y="5359400"/>
          <p14:tracePt t="3090" x="4095750" y="5441950"/>
          <p14:tracePt t="3107" x="3981450" y="5511800"/>
          <p14:tracePt t="3124" x="3867150" y="5581650"/>
          <p14:tracePt t="3124" x="3803650" y="5607050"/>
          <p14:tracePt t="3143" x="3683000" y="5657850"/>
          <p14:tracePt t="3159" x="3556000" y="5695950"/>
          <p14:tracePt t="3174" x="3429000" y="5727700"/>
          <p14:tracePt t="3191" x="3302000" y="5753100"/>
          <p14:tracePt t="3208" x="3168650" y="5778500"/>
          <p14:tracePt t="3224" x="2971800" y="5803900"/>
          <p14:tracePt t="3241" x="2838450" y="5810250"/>
          <p14:tracePt t="3258" x="2711450" y="5810250"/>
          <p14:tracePt t="3274" x="2533650" y="5810250"/>
          <p14:tracePt t="3291" x="2425700" y="5803900"/>
          <p14:tracePt t="3308" x="2330450" y="5791200"/>
          <p14:tracePt t="3324" x="2241550" y="5784850"/>
          <p14:tracePt t="3341" x="2139950" y="5759450"/>
          <p14:tracePt t="3358" x="2082800" y="5746750"/>
          <p14:tracePt t="3375" x="2038350" y="5727700"/>
          <p14:tracePt t="3391" x="2006600" y="5715000"/>
          <p14:tracePt t="3408" x="1981200" y="5708650"/>
          <p14:tracePt t="3408" x="1974850" y="5702300"/>
          <p14:tracePt t="3427" x="1962150" y="5695950"/>
          <p14:tracePt t="3442" x="1955800" y="5689600"/>
          <p14:tracePt t="3458" x="1949450" y="5683250"/>
          <p14:tracePt t="3475" x="1943100" y="5683250"/>
          <p14:tracePt t="3491" x="1936750" y="5676900"/>
          <p14:tracePt t="3508" x="1930400" y="5676900"/>
          <p14:tracePt t="3527" x="1930400" y="5670550"/>
          <p14:tracePt t="3598" x="1924050" y="5670550"/>
          <p14:tracePt t="3622" x="1917700" y="5670550"/>
          <p14:tracePt t="3638" x="1911350" y="5664200"/>
          <p14:tracePt t="3651" x="1905000" y="5664200"/>
          <p14:tracePt t="3666" x="1898650" y="5657850"/>
          <p14:tracePt t="3682" x="1892300" y="5657850"/>
          <p14:tracePt t="3758" x="1885950" y="5651500"/>
          <p14:tracePt t="3786" x="1879600" y="5651500"/>
          <p14:tracePt t="3819" x="1885950" y="5651500"/>
          <p14:tracePt t="3998" x="1892300" y="5657850"/>
          <p14:tracePt t="4051" x="1885950" y="5657850"/>
          <p14:tracePt t="4130" x="1885950" y="5651500"/>
          <p14:tracePt t="4214" x="1885950" y="5645150"/>
          <p14:tracePt t="4254" x="1879600" y="5638800"/>
          <p14:tracePt t="4290" x="1879600" y="5632450"/>
          <p14:tracePt t="4306" x="1873250" y="5626100"/>
          <p14:tracePt t="4318" x="1873250" y="5619750"/>
          <p14:tracePt t="4334" x="1866900" y="5613400"/>
          <p14:tracePt t="4350" x="1860550" y="5607050"/>
          <p14:tracePt t="4366" x="1854200" y="5600700"/>
          <p14:tracePt t="4394" x="1854200" y="5594350"/>
          <p14:tracePt t="4410" x="1854200" y="5588000"/>
          <p14:tracePt t="4426" x="1847850" y="5581650"/>
          <p14:tracePt t="4454" x="1847850" y="5575300"/>
          <p14:tracePt t="4470" x="1847850" y="5568950"/>
          <p14:tracePt t="4486" x="1841500" y="5568950"/>
          <p14:tracePt t="4498" x="1841500" y="5562600"/>
          <p14:tracePt t="4514" x="1835150" y="5556250"/>
          <p14:tracePt t="4538" x="1828800" y="5549900"/>
          <p14:tracePt t="4558" x="1828800" y="5543550"/>
          <p14:tracePt t="4582" x="1822450" y="5543550"/>
          <p14:tracePt t="4606" x="1816100" y="5537200"/>
          <p14:tracePt t="4626" x="1809750" y="5537200"/>
          <p14:tracePt t="4658" x="1803400" y="5530850"/>
          <p14:tracePt t="4738" x="1803400" y="5524500"/>
          <p14:tracePt t="4790" x="1809750" y="5518150"/>
          <p14:tracePt t="4858" x="1803400" y="5524500"/>
          <p14:tracePt t="5026" x="1797050" y="5524500"/>
          <p14:tracePt t="5150" x="1790700" y="5518150"/>
          <p14:tracePt t="5219" x="1784350" y="5518150"/>
          <p14:tracePt t="5250" x="1778000" y="5511800"/>
          <p14:tracePt t="5302" x="1771650" y="5511800"/>
          <p14:tracePt t="5326" x="1765300" y="5511800"/>
          <p14:tracePt t="5338" x="1758950" y="5511800"/>
          <p14:tracePt t="5354" x="1752600" y="5511800"/>
          <p14:tracePt t="5371" x="1746250" y="5511800"/>
          <p14:tracePt t="5386" x="1746250" y="5518150"/>
          <p14:tracePt t="5398" x="1739900" y="5518150"/>
          <p14:tracePt t="5422" x="1733550" y="5518150"/>
          <p14:tracePt t="5474" x="1733550" y="5511800"/>
          <p14:tracePt t="5506" x="1733550" y="5505450"/>
          <p14:tracePt t="5518" x="1733550" y="5499100"/>
          <p14:tracePt t="5526" x="1739900" y="5492750"/>
          <p14:tracePt t="5542" x="1752600" y="5486400"/>
          <p14:tracePt t="5551" x="1765300" y="5467350"/>
          <p14:tracePt t="5566" x="1778000" y="5461000"/>
          <p14:tracePt t="5582" x="1797050" y="5435600"/>
          <p14:tracePt t="5582" x="1803400" y="5422900"/>
          <p14:tracePt t="5599" x="1809750" y="5410200"/>
          <p14:tracePt t="5599" x="1809750" y="5391150"/>
          <p14:tracePt t="5616" x="1816100" y="5372100"/>
          <p14:tracePt t="5616" x="1816100" y="5321300"/>
          <p14:tracePt t="5632" x="1809750" y="5295900"/>
          <p14:tracePt t="5632" x="1809750" y="5270500"/>
          <p14:tracePt t="5649" x="1809750" y="5245100"/>
          <p14:tracePt t="5649" x="1809750" y="5213350"/>
          <p14:tracePt t="5666" x="1809750" y="5175250"/>
          <p14:tracePt t="5666" x="1809750" y="5137150"/>
          <p14:tracePt t="5683" x="1816100" y="5099050"/>
          <p14:tracePt t="5683" x="1822450" y="5003800"/>
          <p14:tracePt t="5700" x="1822450" y="4953000"/>
          <p14:tracePt t="5700" x="1828800" y="4895850"/>
          <p14:tracePt t="5716" x="1835150" y="4845050"/>
          <p14:tracePt t="5716" x="1835150" y="4787900"/>
          <p14:tracePt t="5733" x="1835150" y="4730750"/>
          <p14:tracePt t="5733" x="1835150" y="4610100"/>
          <p14:tracePt t="5750" x="1835150" y="4552950"/>
          <p14:tracePt t="5750" x="1835150" y="4489450"/>
          <p14:tracePt t="5767" x="1828800" y="4425950"/>
          <p14:tracePt t="5767" x="1828800" y="4362450"/>
          <p14:tracePt t="5784" x="1822450" y="4305300"/>
          <p14:tracePt t="5784" x="1822450" y="4241800"/>
          <p14:tracePt t="5800" x="1816100" y="4178300"/>
          <p14:tracePt t="5800" x="1816100" y="4121150"/>
          <p14:tracePt t="5800" x="1809750" y="4064000"/>
          <p14:tracePt t="5819" x="1809750" y="4006850"/>
          <p14:tracePt t="5832" x="1803400" y="3956050"/>
          <p14:tracePt t="5832" x="1790700" y="3860800"/>
          <p14:tracePt t="5851" x="1784350" y="3816350"/>
          <p14:tracePt t="5851" x="1771650" y="3778250"/>
          <p14:tracePt t="5867" x="1765300" y="3740150"/>
          <p14:tracePt t="5867" x="1752600" y="3708400"/>
          <p14:tracePt t="5883" x="1739900" y="3676650"/>
          <p14:tracePt t="5883" x="1733550" y="3651250"/>
          <p14:tracePt t="5900" x="1720850" y="3625850"/>
          <p14:tracePt t="5900" x="1708150" y="3600450"/>
          <p14:tracePt t="5900" x="1695450" y="3581400"/>
          <p14:tracePt t="5919" x="1689100" y="3556000"/>
          <p14:tracePt t="5919" x="1676400" y="3536950"/>
          <p14:tracePt t="5934" x="1663700" y="3517900"/>
          <p14:tracePt t="5934" x="1657350" y="3498850"/>
          <p14:tracePt t="5951" x="1644650" y="3486150"/>
          <p14:tracePt t="5951" x="1638300" y="3467100"/>
          <p14:tracePt t="5967" x="1631950" y="3448050"/>
          <p14:tracePt t="5967" x="1625600" y="3435350"/>
          <p14:tracePt t="5984" x="1619250" y="3422650"/>
          <p14:tracePt t="5984" x="1612900" y="3397250"/>
          <p14:tracePt t="6001" x="1606550" y="3384550"/>
          <p14:tracePt t="6001" x="1606550" y="3378200"/>
          <p14:tracePt t="6017" x="1606550" y="3365500"/>
          <p14:tracePt t="6017" x="1606550" y="3359150"/>
          <p14:tracePt t="6034" x="1606550" y="3352800"/>
          <p14:tracePt t="6034" x="1619250" y="3333750"/>
          <p14:tracePt t="6051" x="1625600" y="3321050"/>
          <p14:tracePt t="6051" x="1638300" y="3314700"/>
          <p14:tracePt t="6068" x="1651000" y="3302000"/>
          <p14:tracePt t="6068" x="1670050" y="3295650"/>
          <p14:tracePt t="6085" x="1689100" y="3295650"/>
          <p14:tracePt t="6085" x="1708150" y="3289300"/>
          <p14:tracePt t="6101" x="1733550" y="3289300"/>
          <p14:tracePt t="6101" x="1752600" y="3289300"/>
          <p14:tracePt t="6119" x="1803400" y="3289300"/>
          <p14:tracePt t="6119" x="1835150" y="3295650"/>
          <p14:tracePt t="6135" x="1860550" y="3302000"/>
          <p14:tracePt t="6135" x="1885950" y="3308350"/>
          <p14:tracePt t="6151" x="1917700" y="3314700"/>
          <p14:tracePt t="6151" x="1943100" y="3321050"/>
          <p14:tracePt t="6168" x="1974850" y="3327400"/>
          <p14:tracePt t="6168" x="2000250" y="3333750"/>
          <p14:tracePt t="6168" x="2032000" y="3340100"/>
          <p14:tracePt t="6188" x="2063750" y="3346450"/>
          <p14:tracePt t="6200" x="2089150" y="3352800"/>
          <p14:tracePt t="6200" x="2139950" y="3365500"/>
          <p14:tracePt t="6219" x="2165350" y="3371850"/>
          <p14:tracePt t="6219" x="2184400" y="3378200"/>
          <p14:tracePt t="6236" x="2203450" y="3378200"/>
          <p14:tracePt t="6236" x="2222500" y="3384550"/>
          <p14:tracePt t="6252" x="2241550" y="3390900"/>
          <p14:tracePt t="6252" x="2254250" y="3390900"/>
          <p14:tracePt t="6252" x="2273300" y="3397250"/>
          <p14:tracePt t="6270" x="2286000" y="3397250"/>
          <p14:tracePt t="6284" x="2292350" y="3403600"/>
          <p14:tracePt t="6284" x="2311400" y="3409950"/>
          <p14:tracePt t="6302" x="2317750" y="3409950"/>
          <p14:tracePt t="6302" x="2324100" y="3416300"/>
          <p14:tracePt t="6318" x="2330450" y="3416300"/>
          <p14:tracePt t="6318" x="2336800" y="3422650"/>
          <p14:tracePt t="6336" x="2343150" y="3422650"/>
          <p14:tracePt t="6351" x="2343150" y="3416300"/>
          <p14:tracePt t="6351" x="2336800" y="3409950"/>
          <p14:tracePt t="6369" x="2165350" y="3352800"/>
          <p14:tracePt t="6452" x="2139950" y="3346450"/>
          <p14:tracePt t="6458" x="2114550" y="3340100"/>
          <p14:tracePt t="6467" x="2063750" y="3327400"/>
          <p14:tracePt t="6467" x="2032000" y="3314700"/>
          <p14:tracePt t="6487" x="1981200" y="3289300"/>
          <p14:tracePt t="6503" x="1936750" y="3257550"/>
          <p14:tracePt t="6518" x="1905000" y="3219450"/>
          <p14:tracePt t="6535" x="1879600" y="3181350"/>
          <p14:tracePt t="6551" x="1873250" y="3143250"/>
          <p14:tracePt t="6568" x="1892300" y="3086100"/>
          <p14:tracePt t="6587" x="1930400" y="3041650"/>
          <p14:tracePt t="6602" x="1981200" y="2997200"/>
          <p14:tracePt t="6618" x="2044700" y="2959100"/>
          <p14:tracePt t="6635" x="2171700" y="2914650"/>
          <p14:tracePt t="6652" x="2266950" y="2895600"/>
          <p14:tracePt t="6668" x="2368550" y="2876550"/>
          <p14:tracePt t="6685" x="2482850" y="2863850"/>
          <p14:tracePt t="6702" x="2673350" y="2857500"/>
          <p14:tracePt t="6719" x="2800350" y="2857500"/>
          <p14:tracePt t="6735" x="2921000" y="2863850"/>
          <p14:tracePt t="6752" x="3028950" y="2882900"/>
          <p14:tracePt t="6752" x="3079750" y="2889250"/>
          <p14:tracePt t="6770" x="3181350" y="2914650"/>
          <p14:tracePt t="6787" x="3257550" y="2946400"/>
          <p14:tracePt t="6803" x="3327400" y="2978150"/>
          <p14:tracePt t="6819" x="3378200" y="3016250"/>
          <p14:tracePt t="6836" x="3409950" y="3054350"/>
          <p14:tracePt t="6836" x="3422650" y="3073400"/>
          <p14:tracePt t="6855" x="3435350" y="3111500"/>
          <p14:tracePt t="6871" x="3429000" y="3149600"/>
          <p14:tracePt t="6886" x="3416300" y="3187700"/>
          <p14:tracePt t="6903" x="3384550" y="3225800"/>
          <p14:tracePt t="6919" x="3346450" y="3263900"/>
          <p14:tracePt t="6936" x="3263900" y="3314700"/>
          <p14:tracePt t="6953" x="3200400" y="3346450"/>
          <p14:tracePt t="6970" x="3130550" y="3371850"/>
          <p14:tracePt t="6986" x="3054350" y="3390900"/>
          <p14:tracePt t="7004" x="2940050" y="3409950"/>
          <p14:tracePt t="7021" x="2857500" y="3422650"/>
          <p14:tracePt t="7037" x="2781300" y="3429000"/>
          <p14:tracePt t="7054" x="2679700" y="3441700"/>
          <p14:tracePt t="7071" x="2622550" y="3448050"/>
          <p14:tracePt t="7088" x="2571750" y="3454400"/>
          <p14:tracePt t="7104" x="2533650" y="3460750"/>
          <p14:tracePt t="7121" x="2508250" y="3467100"/>
          <p14:tracePt t="7121" x="2495550" y="3467100"/>
          <p14:tracePt t="7140" x="2482850" y="3467100"/>
          <p14:tracePt t="7155" x="2470150" y="3467100"/>
          <p14:tracePt t="7171" x="2463800" y="3467100"/>
          <p14:tracePt t="7188" x="2457450" y="3460750"/>
          <p14:tracePt t="7204" x="2451100" y="3454400"/>
          <p14:tracePt t="7231" x="2444750" y="3448050"/>
          <p14:tracePt t="7247" x="2444750" y="3441700"/>
          <p14:tracePt t="7259" x="2444750" y="3435350"/>
          <p14:tracePt t="7275" x="2444750" y="3429000"/>
          <p14:tracePt t="7307" x="2444750" y="3422650"/>
          <p14:tracePt t="7327" x="2438400" y="3416300"/>
          <p14:tracePt t="7350" x="2432050" y="3416300"/>
          <p14:tracePt t="7371" x="2425700" y="3409950"/>
          <p14:tracePt t="7387" x="2419350" y="3409950"/>
          <p14:tracePt t="7403" x="2413000" y="3409950"/>
          <p14:tracePt t="7419" x="2406650" y="3409950"/>
          <p14:tracePt t="7427" x="2400300" y="3409950"/>
          <p14:tracePt t="7439" x="2387600" y="3403600"/>
          <p14:tracePt t="7455" x="2381250" y="3403600"/>
          <p14:tracePt t="7472" x="2374900" y="3403600"/>
          <p14:tracePt t="7488" x="2374900" y="3409950"/>
          <p14:tracePt t="7559" x="2381250" y="3409950"/>
          <p14:tracePt t="7591" x="2387600" y="3409950"/>
          <p14:tracePt t="7619" x="2393950" y="3409950"/>
          <p14:tracePt t="7651" x="2400300" y="3409950"/>
          <p14:tracePt t="7678" x="2400300" y="3416300"/>
          <p14:tracePt t="7694" x="2406650" y="3422650"/>
          <p14:tracePt t="7710" x="2413000" y="3429000"/>
          <p14:tracePt t="7718" x="2413000" y="3435350"/>
          <p14:tracePt t="7726" x="2419350" y="3448050"/>
          <p14:tracePt t="7741" x="2419350" y="3454400"/>
          <p14:tracePt t="7755" x="2419350" y="3460750"/>
          <p14:tracePt t="7773" x="2413000" y="3473450"/>
          <p14:tracePt t="7773" x="2406650" y="3473450"/>
          <p14:tracePt t="7790" x="2400300" y="3473450"/>
          <p14:tracePt t="7808" x="2400300" y="3467100"/>
          <p14:tracePt t="7830" x="2406650" y="3460750"/>
          <p14:tracePt t="7846" x="2413000" y="3460750"/>
          <p14:tracePt t="7856" x="2419350" y="3454400"/>
          <p14:tracePt t="7856" x="2432050" y="3441700"/>
          <p14:tracePt t="7875" x="2444750" y="3435350"/>
          <p14:tracePt t="7875" x="2451100" y="3429000"/>
          <p14:tracePt t="7890" x="2463800" y="3422650"/>
          <p14:tracePt t="7890" x="2476500" y="3409950"/>
          <p14:tracePt t="7907" x="2489200" y="3403600"/>
          <p14:tracePt t="7907" x="2508250" y="3397250"/>
          <p14:tracePt t="7923" x="2520950" y="3384550"/>
          <p14:tracePt t="7923" x="2540000" y="3371850"/>
          <p14:tracePt t="7923" x="2559050" y="3359150"/>
          <p14:tracePt t="7943" x="2584450" y="3346450"/>
          <p14:tracePt t="7957" x="2609850" y="3333750"/>
          <p14:tracePt t="7957" x="2660650" y="3302000"/>
          <p14:tracePt t="7975" x="2686050" y="3282950"/>
          <p14:tracePt t="7975" x="2717800" y="3270250"/>
          <p14:tracePt t="7991" x="2749550" y="3251200"/>
          <p14:tracePt t="7991" x="2781300" y="3238500"/>
          <p14:tracePt t="8007" x="2806700" y="3225800"/>
          <p14:tracePt t="8007" x="2838450" y="3213100"/>
          <p14:tracePt t="8024" x="2863850" y="3200400"/>
          <p14:tracePt t="8024" x="2921000" y="3187700"/>
          <p14:tracePt t="8040" x="2946400" y="3181350"/>
          <p14:tracePt t="8040" x="2971800" y="3181350"/>
          <p14:tracePt t="8057" x="2990850" y="3175000"/>
          <p14:tracePt t="8057" x="3009900" y="3175000"/>
          <p14:tracePt t="8074" x="3028950" y="3175000"/>
          <p14:tracePt t="8074" x="3054350" y="3175000"/>
          <p14:tracePt t="8091" x="3067050" y="3175000"/>
          <p14:tracePt t="8091" x="3079750" y="3175000"/>
          <p14:tracePt t="8107" x="3086100" y="3175000"/>
          <p14:tracePt t="8107" x="3098800" y="3175000"/>
          <p14:tracePt t="8124" x="3111500" y="3175000"/>
          <p14:tracePt t="8124" x="3117850" y="3175000"/>
          <p14:tracePt t="8141" x="3124200" y="3175000"/>
          <p14:tracePt t="8141" x="3143250" y="3181350"/>
          <p14:tracePt t="8158" x="3149600" y="3187700"/>
          <p14:tracePt t="8173" x="3155950" y="3194050"/>
          <p14:tracePt t="8190" x="3162300" y="3194050"/>
          <p14:tracePt t="8190" x="3168650" y="3200400"/>
          <p14:tracePt t="8208" x="3175000" y="3200400"/>
          <p14:tracePt t="8208" x="3181350" y="3200400"/>
          <p14:tracePt t="8208" x="3187700" y="3200400"/>
          <p14:tracePt t="8227" x="3194050" y="3194050"/>
          <p14:tracePt t="8240" x="3206750" y="3194050"/>
          <p14:tracePt t="8240" x="3219450" y="3181350"/>
          <p14:tracePt t="8259" x="3232150" y="3175000"/>
          <p14:tracePt t="8259" x="3238500" y="3162300"/>
          <p14:tracePt t="8275" x="3251200" y="3149600"/>
          <p14:tracePt t="8275" x="3257550" y="3136900"/>
          <p14:tracePt t="8291" x="3263900" y="3117850"/>
          <p14:tracePt t="8291" x="3270250" y="3098800"/>
          <p14:tracePt t="8308" x="3276600" y="3079750"/>
          <p14:tracePt t="8308" x="3276600" y="3060700"/>
          <p14:tracePt t="8308" x="3276600" y="3035300"/>
          <p14:tracePt t="8327" x="3276600" y="3016250"/>
          <p14:tracePt t="8327" x="3276600" y="2990850"/>
          <p14:tracePt t="8342" x="3270250" y="2959100"/>
          <p14:tracePt t="8342" x="3263900" y="2927350"/>
          <p14:tracePt t="8358" x="3251200" y="2895600"/>
          <p14:tracePt t="8358" x="3244850" y="2857500"/>
          <p14:tracePt t="8375" x="3232150" y="2813050"/>
          <p14:tracePt t="8375" x="3219450" y="2717800"/>
          <p14:tracePt t="8392" x="3206750" y="2660650"/>
          <p14:tracePt t="8392" x="3200400" y="2603500"/>
          <p14:tracePt t="8408" x="3194050" y="2540000"/>
          <p14:tracePt t="8408" x="3181350" y="2482850"/>
          <p14:tracePt t="8425" x="3175000" y="2425700"/>
          <p14:tracePt t="8425" x="3162300" y="2362200"/>
          <p14:tracePt t="8442" x="3149600" y="2311400"/>
          <p14:tracePt t="8442" x="3117850" y="2209800"/>
          <p14:tracePt t="8459" x="3098800" y="2159000"/>
          <p14:tracePt t="8459" x="3079750" y="2114550"/>
          <p14:tracePt t="8475" x="3054350" y="2076450"/>
          <p14:tracePt t="8475" x="3028950" y="2038350"/>
          <p14:tracePt t="8492" x="2997200" y="2000250"/>
          <p14:tracePt t="8492" x="2971800" y="1962150"/>
          <p14:tracePt t="8492" x="2940050" y="1930400"/>
          <p14:tracePt t="8510" x="2914650" y="1905000"/>
          <p14:tracePt t="8510" x="2889250" y="1873250"/>
          <p14:tracePt t="8526" x="2863850" y="1847850"/>
          <p14:tracePt t="8526" x="2838450" y="1816100"/>
          <p14:tracePt t="8543" x="2813050" y="1790700"/>
          <p14:tracePt t="8543" x="2794000" y="1765300"/>
          <p14:tracePt t="8559" x="2774950" y="1746250"/>
          <p14:tracePt t="8559" x="2755900" y="1720850"/>
          <p14:tracePt t="8575" x="2736850" y="1701800"/>
          <p14:tracePt t="8575" x="2724150" y="1682750"/>
          <p14:tracePt t="8592" x="2711450" y="1663700"/>
          <p14:tracePt t="8592" x="2698750" y="1644650"/>
          <p14:tracePt t="8592" x="2686050" y="1631950"/>
          <p14:tracePt t="8611" x="2673350" y="1612900"/>
          <p14:tracePt t="8611" x="2667000" y="1600200"/>
          <p14:tracePt t="8626" x="2660650" y="1587500"/>
          <p14:tracePt t="8626" x="2660650" y="1568450"/>
          <p14:tracePt t="8643" x="2654300" y="1555750"/>
          <p14:tracePt t="8643" x="2654300" y="1543050"/>
          <p14:tracePt t="8660" x="2660650" y="1530350"/>
          <p14:tracePt t="8660" x="2667000" y="1524000"/>
          <p14:tracePt t="8676" x="2673350" y="1511300"/>
          <p14:tracePt t="8676" x="2692400" y="1498600"/>
          <p14:tracePt t="8693" x="2705100" y="1492250"/>
          <p14:tracePt t="8693" x="2717800" y="1485900"/>
          <p14:tracePt t="8711" x="2730500" y="1479550"/>
          <p14:tracePt t="8711" x="2743200" y="1479550"/>
          <p14:tracePt t="8726" x="2762250" y="1473200"/>
          <p14:tracePt t="8726" x="2787650" y="1473200"/>
          <p14:tracePt t="8743" x="2813050" y="1466850"/>
          <p14:tracePt t="8743" x="2876550" y="1460500"/>
          <p14:tracePt t="8760" x="2921000" y="1454150"/>
          <p14:tracePt t="8760" x="2965450" y="1447800"/>
          <p14:tracePt t="8776" x="3016250" y="1441450"/>
          <p14:tracePt t="8776" x="3067050" y="1435100"/>
          <p14:tracePt t="8793" x="3124200" y="1428750"/>
          <p14:tracePt t="8793" x="3257550" y="1416050"/>
          <p14:tracePt t="8810" x="3327400" y="1409700"/>
          <p14:tracePt t="8810" x="3403600" y="1409700"/>
          <p14:tracePt t="8827" x="3486150" y="1409700"/>
          <p14:tracePt t="8827" x="3568700" y="1416050"/>
          <p14:tracePt t="8844" x="3651250" y="1422400"/>
          <p14:tracePt t="8844" x="3740150" y="1435100"/>
          <p14:tracePt t="8860" x="3822700" y="1447800"/>
          <p14:tracePt t="8860" x="3911600" y="1454150"/>
          <p14:tracePt t="8860" x="4000500" y="1466850"/>
          <p14:tracePt t="8879" x="4089400" y="1479550"/>
          <p14:tracePt t="8892" x="4178300" y="1492250"/>
          <p14:tracePt t="8892" x="4349750" y="1504950"/>
          <p14:tracePt t="8911" x="4438650" y="1517650"/>
          <p14:tracePt t="8911" x="4527550" y="1524000"/>
          <p14:tracePt t="8927" x="4610100" y="1530350"/>
          <p14:tracePt t="8927" x="4699000" y="1530350"/>
          <p14:tracePt t="8944" x="4781550" y="1536700"/>
          <p14:tracePt t="8944" x="4864100" y="1543050"/>
          <p14:tracePt t="8960" x="4946650" y="1549400"/>
          <p14:tracePt t="8960" x="5022850" y="1555750"/>
          <p14:tracePt t="8960" x="5105400" y="1568450"/>
          <p14:tracePt t="8979" x="5175250" y="1581150"/>
          <p14:tracePt t="8979" x="5251450" y="1593850"/>
          <p14:tracePt t="8994" x="5327650" y="1612900"/>
          <p14:tracePt t="8994" x="5397500" y="1631950"/>
          <p14:tracePt t="9646" x="4953000" y="3409950"/>
          <p14:tracePt t="9646" x="4959350" y="3397250"/>
          <p14:tracePt t="9663" x="4972050" y="3378200"/>
          <p14:tracePt t="9663" x="4984750" y="3352800"/>
          <p14:tracePt t="9679" x="4997450" y="3321050"/>
          <p14:tracePt t="9679" x="5016500" y="3282950"/>
          <p14:tracePt t="9696" x="5035550" y="3244850"/>
          <p14:tracePt t="9696" x="5054600" y="3200400"/>
          <p14:tracePt t="9696" x="5073650" y="3155950"/>
          <p14:tracePt t="9716" x="5099050" y="3117850"/>
          <p14:tracePt t="9728" x="5118100" y="3073400"/>
          <p14:tracePt t="9728" x="5162550" y="2990850"/>
          <p14:tracePt t="9747" x="5181600" y="2946400"/>
          <p14:tracePt t="9747" x="5200650" y="2901950"/>
          <p14:tracePt t="9763" x="5213350" y="2863850"/>
          <p14:tracePt t="9763" x="5232400" y="2819400"/>
          <p14:tracePt t="9779" x="5238750" y="2774950"/>
          <p14:tracePt t="9779" x="5251450" y="2736850"/>
          <p14:tracePt t="9796" x="5257800" y="2692400"/>
          <p14:tracePt t="9796" x="5264150" y="2654300"/>
          <p14:tracePt t="9796" x="5270500" y="2609850"/>
          <p14:tracePt t="9815" x="5276850" y="2565400"/>
          <p14:tracePt t="9815" x="5276850" y="2527300"/>
          <p14:tracePt t="9830" x="5276850" y="2482850"/>
          <p14:tracePt t="9830" x="5283200" y="2438400"/>
          <p14:tracePt t="9846" x="5283200" y="2400300"/>
          <p14:tracePt t="9846" x="5283200" y="2362200"/>
          <p14:tracePt t="9863" x="5283200" y="2324100"/>
          <p14:tracePt t="9863" x="5283200" y="2254250"/>
          <p14:tracePt t="9880" x="5283200" y="2222500"/>
          <p14:tracePt t="9880" x="5276850" y="2197100"/>
          <p14:tracePt t="9897" x="5276850" y="2171700"/>
          <p14:tracePt t="9897" x="5276850" y="2146300"/>
          <p14:tracePt t="9913" x="5276850" y="2120900"/>
          <p14:tracePt t="9913" x="5276850" y="2101850"/>
          <p14:tracePt t="9930" x="5270500" y="2082800"/>
          <p14:tracePt t="9930" x="5270500" y="2044700"/>
          <p14:tracePt t="9947" x="5270500" y="2032000"/>
          <p14:tracePt t="9947" x="5270500" y="2019300"/>
          <p14:tracePt t="9964" x="5270500" y="2006600"/>
          <p14:tracePt t="9964" x="5276850" y="1993900"/>
          <p14:tracePt t="9980" x="5276850" y="1987550"/>
          <p14:tracePt t="9980" x="5283200" y="1981200"/>
          <p14:tracePt t="9980" x="5289550" y="1974850"/>
          <p14:tracePt t="9999" x="5295900" y="1974850"/>
          <p14:tracePt t="9999" x="5302250" y="1974850"/>
          <p14:tracePt t="10014" x="5308600" y="1974850"/>
          <p14:tracePt t="10014" x="5321300" y="1981200"/>
          <p14:tracePt t="10031" x="5327650" y="1987550"/>
          <p14:tracePt t="10031" x="5340350" y="2000250"/>
          <p14:tracePt t="10047" x="5346700" y="2012950"/>
          <p14:tracePt t="10047" x="5359400" y="2032000"/>
          <p14:tracePt t="10064" x="5372100" y="2057400"/>
          <p14:tracePt t="10064" x="5378450" y="2082800"/>
          <p14:tracePt t="10064" x="5384800" y="2120900"/>
          <p14:tracePt t="10084" x="5397500" y="2159000"/>
          <p14:tracePt t="10096" x="5403850" y="2203450"/>
          <p14:tracePt t="10096" x="5416550" y="2311400"/>
          <p14:tracePt t="10114" x="5422900" y="2368550"/>
          <p14:tracePt t="10114" x="5429250" y="2425700"/>
          <p14:tracePt t="10131" x="5435600" y="2482850"/>
          <p14:tracePt t="10131" x="5441950" y="2540000"/>
          <p14:tracePt t="10147" x="5448300" y="2597150"/>
          <p14:tracePt t="10147" x="5461000" y="2641600"/>
          <p14:tracePt t="10164" x="5467350" y="2692400"/>
          <p14:tracePt t="10164" x="5486400" y="2781300"/>
          <p14:tracePt t="10181" x="5492750" y="2825750"/>
          <p14:tracePt t="10181" x="5499100" y="2863850"/>
          <p14:tracePt t="10198" x="5505450" y="2901950"/>
          <p14:tracePt t="10198" x="5511800" y="2940050"/>
          <p14:tracePt t="10215" x="5518150" y="2978150"/>
          <p14:tracePt t="10215" x="5524500" y="3016250"/>
          <p14:tracePt t="10231" x="5524500" y="3048000"/>
          <p14:tracePt t="10231" x="5530850" y="3111500"/>
          <p14:tracePt t="10248" x="5530850" y="3143250"/>
          <p14:tracePt t="10248" x="5530850" y="3168650"/>
          <p14:tracePt t="10264" x="5537200" y="3200400"/>
          <p14:tracePt t="10264" x="5537200" y="3225800"/>
          <p14:tracePt t="10282" x="5537200" y="3251200"/>
          <p14:tracePt t="10282" x="5530850" y="3302000"/>
          <p14:tracePt t="10299" x="5530850" y="3333750"/>
          <p14:tracePt t="10299" x="5524500" y="3359150"/>
          <p14:tracePt t="10315" x="5524500" y="3384550"/>
          <p14:tracePt t="10315" x="5518150" y="3416300"/>
          <p14:tracePt t="10331" x="5511800" y="3441700"/>
          <p14:tracePt t="10331" x="5505450" y="3467100"/>
          <p14:tracePt t="10348" x="5499100" y="3492500"/>
          <p14:tracePt t="10348" x="5492750" y="3517900"/>
          <p14:tracePt t="10348" x="5486400" y="3536950"/>
          <p14:tracePt t="10367" x="5486400" y="3562350"/>
          <p14:tracePt t="10380" x="5480050" y="3587750"/>
          <p14:tracePt t="10380" x="5467350" y="3625850"/>
          <p14:tracePt t="10399" x="5461000" y="3644900"/>
          <p14:tracePt t="10399" x="5461000" y="3657600"/>
          <p14:tracePt t="10416" x="5454650" y="3670300"/>
          <p14:tracePt t="10416" x="5454650" y="3683000"/>
          <p14:tracePt t="10431" x="5448300" y="3689350"/>
          <p14:tracePt t="10431" x="5441950" y="3702050"/>
          <p14:tracePt t="10431" x="5441950" y="3708400"/>
          <p14:tracePt t="10451" x="5441950" y="3714750"/>
          <p14:tracePt t="10464" x="5441950" y="3727450"/>
          <p14:tracePt t="10481" x="5448300" y="3727450"/>
          <p14:tracePt t="10502" x="5454650" y="3727450"/>
          <p14:tracePt t="10526" x="5454650" y="3733800"/>
          <p14:tracePt t="10570" x="5454650" y="3740150"/>
          <p14:tracePt t="10594" x="5448300" y="3740150"/>
          <p14:tracePt t="10666" x="5441950" y="3740150"/>
          <p14:tracePt t="10690" x="5435600" y="3740150"/>
          <p14:tracePt t="10706" x="5429250" y="3733800"/>
          <p14:tracePt t="10726" x="5422900" y="3727450"/>
          <p14:tracePt t="10742" x="5422900" y="3721100"/>
          <p14:tracePt t="10750" x="5416550" y="3714750"/>
          <p14:tracePt t="10767" x="5416550" y="3708400"/>
          <p14:tracePt t="10767" x="5410200" y="3702050"/>
          <p14:tracePt t="10783" x="5410200" y="3695700"/>
          <p14:tracePt t="10798" x="5397500" y="3689350"/>
          <p14:tracePt t="10819" x="5397500" y="3683000"/>
          <p14:tracePt t="10835" x="5391150" y="3676650"/>
          <p14:tracePt t="10848" x="5384800" y="3676650"/>
          <p14:tracePt t="10865" x="5384800" y="3670300"/>
          <p14:tracePt t="10882" x="5378450" y="3663950"/>
          <p14:tracePt t="10899" x="5384800" y="3657600"/>
          <p14:tracePt t="10954" x="5391150" y="3651250"/>
          <p14:tracePt t="10966" x="5397500" y="3638550"/>
          <p14:tracePt t="10981" x="5403850" y="3632200"/>
          <p14:tracePt t="10990" x="5410200" y="3619500"/>
          <p14:tracePt t="10999" x="5416550" y="3606800"/>
          <p14:tracePt t="10999" x="5429250" y="3594100"/>
          <p14:tracePt t="10999" x="5435600" y="3575050"/>
          <p14:tracePt t="11019" x="5448300" y="3562350"/>
          <p14:tracePt t="11032" x="5461000" y="3543300"/>
          <p14:tracePt t="11032" x="5486400" y="3505200"/>
          <p14:tracePt t="11051" x="5499100" y="3486150"/>
          <p14:tracePt t="11051" x="5511800" y="3467100"/>
          <p14:tracePt t="11068" x="5524500" y="3448050"/>
          <p14:tracePt t="11068" x="5530850" y="3422650"/>
          <p14:tracePt t="11083" x="5543550" y="3403600"/>
          <p14:tracePt t="11083" x="5556250" y="3384550"/>
          <p14:tracePt t="11083" x="5568950" y="3359150"/>
          <p14:tracePt t="11103" x="5575300" y="3346450"/>
          <p14:tracePt t="11116" x="5581650" y="3333750"/>
          <p14:tracePt t="11116" x="5588000" y="3314700"/>
          <p14:tracePt t="11135" x="5588000" y="3308350"/>
          <p14:tracePt t="11149" x="5581650" y="3308350"/>
          <p14:tracePt t="11166" x="5575300" y="3314700"/>
          <p14:tracePt t="11166" x="5568950" y="3321050"/>
          <p14:tracePt t="11184" x="5556250" y="3340100"/>
          <p14:tracePt t="11184" x="5543550" y="3384550"/>
          <p14:tracePt t="11201" x="5537200" y="3422650"/>
          <p14:tracePt t="11201" x="5530850" y="3467100"/>
          <p14:tracePt t="11218" x="5524500" y="3524250"/>
          <p14:tracePt t="11218" x="5518150" y="3587750"/>
          <p14:tracePt t="11235" x="5511800" y="3657600"/>
          <p14:tracePt t="11235" x="5505450" y="3733800"/>
          <p14:tracePt t="11251" x="5499100" y="3810000"/>
          <p14:tracePt t="11251" x="5492750" y="3962400"/>
          <p14:tracePt t="11268" x="5486400" y="4032250"/>
          <p14:tracePt t="11268" x="5480050" y="4102100"/>
          <p14:tracePt t="11285" x="5480050" y="4165600"/>
          <p14:tracePt t="11285" x="5480050" y="4229100"/>
          <p14:tracePt t="11301" x="5480050" y="4292600"/>
          <p14:tracePt t="11301" x="5480050" y="4413250"/>
          <p14:tracePt t="11319" x="5480050" y="4470400"/>
          <p14:tracePt t="11319" x="5480050" y="4533900"/>
          <p14:tracePt t="11336" x="5480050" y="4591050"/>
          <p14:tracePt t="11336" x="5480050" y="4648200"/>
          <p14:tracePt t="11351" x="5480050" y="4705350"/>
          <p14:tracePt t="11351" x="5486400" y="4756150"/>
          <p14:tracePt t="11368" x="5486400" y="4806950"/>
          <p14:tracePt t="11368" x="5492750" y="4851400"/>
          <p14:tracePt t="11368" x="5492750" y="4895850"/>
          <p14:tracePt t="11388" x="5499100" y="4940300"/>
          <p14:tracePt t="11400" x="5505450" y="4984750"/>
          <p14:tracePt t="11400" x="5524500" y="5060950"/>
          <p14:tracePt t="11419" x="5530850" y="5099050"/>
          <p14:tracePt t="11419" x="5537200" y="5143500"/>
          <p14:tracePt t="11436" x="5549900" y="5181600"/>
          <p14:tracePt t="11436" x="5556250" y="5219700"/>
          <p14:tracePt t="11452" x="5562600" y="5257800"/>
          <p14:tracePt t="11452" x="5568950" y="5302250"/>
          <p14:tracePt t="11468" x="5575300" y="5340350"/>
          <p14:tracePt t="11468" x="5581650" y="5372100"/>
          <p14:tracePt t="11468" x="5588000" y="5410200"/>
          <p14:tracePt t="11487" x="5594350" y="5441950"/>
          <p14:tracePt t="11487" x="5594350" y="5480050"/>
          <p14:tracePt t="11502" x="5600700" y="5511800"/>
          <p14:tracePt t="11502" x="5600700" y="5549900"/>
          <p14:tracePt t="11518" x="5607050" y="5581650"/>
          <p14:tracePt t="11518" x="5607050" y="5607050"/>
          <p14:tracePt t="11536" x="5613400" y="5638800"/>
          <p14:tracePt t="11536" x="5613400" y="5670550"/>
          <p14:tracePt t="11552" x="5613400" y="5702300"/>
          <p14:tracePt t="11552" x="5619750" y="5753100"/>
          <p14:tracePt t="11569" x="5619750" y="5778500"/>
          <p14:tracePt t="11569" x="5619750" y="5803900"/>
          <p14:tracePt t="11586" x="5619750" y="5835650"/>
          <p14:tracePt t="11586" x="5626100" y="5861050"/>
          <p14:tracePt t="11602" x="5626100" y="5886450"/>
          <p14:tracePt t="11602" x="5632450" y="5937250"/>
          <p14:tracePt t="11619" x="5632450" y="5962650"/>
          <p14:tracePt t="11619" x="5632450" y="5988050"/>
          <p14:tracePt t="11636" x="5638800" y="6013450"/>
          <p14:tracePt t="11636" x="5638800" y="6038850"/>
          <p14:tracePt t="11652" x="5645150" y="6057900"/>
          <p14:tracePt t="11652" x="5645150" y="6083300"/>
          <p14:tracePt t="11669" x="5651500" y="6108700"/>
          <p14:tracePt t="11669" x="5657850" y="6146800"/>
          <p14:tracePt t="11686" x="5664200" y="6172200"/>
          <p14:tracePt t="11686" x="5670550" y="6191250"/>
          <p14:tracePt t="11703" x="5670550" y="6210300"/>
          <p14:tracePt t="11703" x="5676900" y="6229350"/>
          <p14:tracePt t="11719" x="5683250" y="6248400"/>
          <p14:tracePt t="11735" x="5689600" y="6286500"/>
          <p14:tracePt t="11751" x="5695950" y="6318250"/>
          <p14:tracePt t="11768" x="5702300" y="6356350"/>
          <p14:tracePt t="11768" x="5702300" y="6388100"/>
          <p14:tracePt t="11786" x="5708650" y="6413500"/>
          <p14:tracePt t="11802" x="5715000" y="6438900"/>
          <p14:tracePt t="11818" x="5715000" y="6464300"/>
          <p14:tracePt t="11839" x="5695950" y="6438900"/>
          <p14:tracePt t="11906" x="5676900" y="6407150"/>
          <p14:tracePt t="11918" x="5664200" y="6381750"/>
          <p14:tracePt t="11926" x="5486400" y="6038850"/>
          <p14:tracePt t="11997" x="5473700" y="5981700"/>
          <p14:tracePt t="12002" x="5454650" y="5848350"/>
          <p14:tracePt t="12020" x="5441950" y="5695950"/>
          <p14:tracePt t="12036" x="5429250" y="5537200"/>
          <p14:tracePt t="12036" x="5422900" y="5454650"/>
          <p14:tracePt t="12055" x="5410200" y="5295900"/>
          <p14:tracePt t="12070" x="5397500" y="5130800"/>
          <p14:tracePt t="12086" x="5391150" y="4972050"/>
          <p14:tracePt t="12103" x="5378450" y="4813300"/>
          <p14:tracePt t="12119" x="5372100" y="4648200"/>
          <p14:tracePt t="12136" x="5365750" y="4394200"/>
          <p14:tracePt t="12155" x="5372100" y="4216400"/>
          <p14:tracePt t="12170" x="5372100" y="4051300"/>
          <p14:tracePt t="12186" x="5372100" y="3892550"/>
          <p14:tracePt t="12204" x="5365750" y="3670300"/>
          <p14:tracePt t="12220" x="5365750" y="3530600"/>
          <p14:tracePt t="12236" x="5365750" y="3390900"/>
          <p14:tracePt t="12253" x="5378450" y="3257550"/>
          <p14:tracePt t="12270" x="5416550" y="3067050"/>
          <p14:tracePt t="12287" x="5448300" y="2959100"/>
          <p14:tracePt t="12303" x="5486400" y="2851150"/>
          <p14:tracePt t="12320" x="5549900" y="2711450"/>
          <p14:tracePt t="12339" x="5600700" y="2628900"/>
          <p14:tracePt t="12355" x="5657850" y="2546350"/>
          <p14:tracePt t="12370" x="5721350" y="2470150"/>
          <p14:tracePt t="12387" x="5784850" y="2406650"/>
          <p14:tracePt t="12404" x="5848350" y="2362200"/>
          <p14:tracePt t="12404" x="5880100" y="2343150"/>
          <p14:tracePt t="12423" x="5943600" y="2324100"/>
          <p14:tracePt t="12439" x="6007100" y="2324100"/>
          <p14:tracePt t="12454" x="6064250" y="2330450"/>
          <p14:tracePt t="12471" x="6127750" y="2349500"/>
          <p14:tracePt t="12487" x="6191250" y="2381250"/>
          <p14:tracePt t="12504" x="6280150" y="2457450"/>
          <p14:tracePt t="12522" x="6330950" y="2527300"/>
          <p14:tracePt t="12538" x="6381750" y="2609850"/>
          <p14:tracePt t="12554" x="6432550" y="2692400"/>
          <p14:tracePt t="12571" x="6502400" y="2825750"/>
          <p14:tracePt t="12588" x="6540500" y="2921000"/>
          <p14:tracePt t="12604" x="6572250" y="3022600"/>
          <p14:tracePt t="12621" x="6610350" y="3187700"/>
          <p14:tracePt t="12638" x="6629400" y="3308350"/>
          <p14:tracePt t="12655" x="6648450" y="3435350"/>
          <p14:tracePt t="12671" x="6661150" y="3556000"/>
          <p14:tracePt t="12688" x="6667500" y="3683000"/>
          <p14:tracePt t="12688" x="6673850" y="3752850"/>
          <p14:tracePt t="12706" x="6680200" y="3886200"/>
          <p14:tracePt t="12724" x="6686550" y="4013200"/>
          <p14:tracePt t="12738" x="6692900" y="4146550"/>
          <p14:tracePt t="12755" x="6692900" y="4267200"/>
          <p14:tracePt t="12772" x="6705600" y="4375150"/>
          <p14:tracePt t="12772" x="6705600" y="4432300"/>
          <p14:tracePt t="12791" x="6711950" y="4533900"/>
          <p14:tracePt t="12807" x="6718300" y="4635500"/>
          <p14:tracePt t="12822" x="6718300" y="4737100"/>
          <p14:tracePt t="12839" x="6718300" y="4845050"/>
          <p14:tracePt t="12839" x="6718300" y="4895850"/>
          <p14:tracePt t="12859" x="6711950" y="4946650"/>
          <p14:tracePt t="12859" x="6705600" y="5003800"/>
          <p14:tracePt t="12874" x="6699250" y="5105400"/>
          <p14:tracePt t="12874" x="6692900" y="5162550"/>
          <p14:tracePt t="12895" x="6686550" y="5213350"/>
          <p14:tracePt t="12906" x="6680200" y="5321300"/>
          <p14:tracePt t="12906" x="6673850" y="5372100"/>
          <p14:tracePt t="12927" x="6667500" y="5467350"/>
          <p14:tracePt t="12940" x="6654800" y="5568950"/>
          <p14:tracePt t="12957" x="6642100" y="5670550"/>
          <p14:tracePt t="12957" x="6635750" y="5715000"/>
          <p14:tracePt t="12979" x="6629400" y="5765800"/>
          <p14:tracePt t="12989" x="6597650" y="5905500"/>
          <p14:tracePt t="13006" x="6578600" y="5994400"/>
          <p14:tracePt t="13023" x="6553200" y="6076950"/>
          <p14:tracePt t="13039" x="6527800" y="6153150"/>
          <p14:tracePt t="13056" x="6496050" y="6223000"/>
          <p14:tracePt t="13056" x="6483350" y="6254750"/>
          <p14:tracePt t="13075" x="6445250" y="6311900"/>
          <p14:tracePt t="13090" x="6413500" y="6369050"/>
          <p14:tracePt t="13106" x="6375400" y="6413500"/>
          <p14:tracePt t="13123" x="6330950" y="6457950"/>
          <p14:tracePt t="13139" x="6286500" y="6496050"/>
          <p14:tracePt t="13156" x="6216650" y="6546850"/>
          <p14:tracePt t="13175" x="6165850" y="6565900"/>
          <p14:tracePt t="13190" x="6108700" y="6578600"/>
          <p14:tracePt t="13207" x="6057900" y="6591300"/>
          <p14:tracePt t="13223" x="5981700" y="6597650"/>
          <p14:tracePt t="13240" x="5930900" y="6597650"/>
          <p14:tracePt t="13257" x="5886450" y="6584950"/>
          <p14:tracePt t="13273" x="5842000" y="6565900"/>
          <p14:tracePt t="13290" x="5784850" y="6534150"/>
          <p14:tracePt t="13307" x="5746750" y="6515100"/>
          <p14:tracePt t="13323" x="5715000" y="6496050"/>
          <p14:tracePt t="13340" x="5689600" y="6477000"/>
          <p14:tracePt t="13357" x="5664200" y="6464300"/>
          <p14:tracePt t="13374" x="5645150" y="6445250"/>
          <p14:tracePt t="13390" x="5619750" y="6426200"/>
          <p14:tracePt t="13407" x="5600700" y="6407150"/>
          <p14:tracePt t="13442" x="5607050" y="6381750"/>
          <p14:tracePt t="13466" x="5613400" y="6356350"/>
          <p14:tracePt t="13482" x="5607050" y="6343650"/>
          <p14:tracePt t="13486" x="5613400" y="6330950"/>
          <p14:tracePt t="13494" x="5607050" y="6318250"/>
          <p14:tracePt t="13507" x="5607050" y="6305550"/>
          <p14:tracePt t="13507" x="5600700" y="6280150"/>
          <p14:tracePt t="13526" x="5600700" y="6267450"/>
          <p14:tracePt t="13526" x="5600700" y="6254750"/>
          <p14:tracePt t="13543" x="5600700" y="6242050"/>
          <p14:tracePt t="13543" x="5600700" y="6235700"/>
          <p14:tracePt t="13558" x="5607050" y="6223000"/>
          <p14:tracePt t="13558" x="5613400" y="6216650"/>
          <p14:tracePt t="13575" x="5619750" y="6203950"/>
          <p14:tracePt t="13575" x="5626100" y="6191250"/>
          <p14:tracePt t="13592" x="5638800" y="6178550"/>
          <p14:tracePt t="13592" x="5664200" y="6159500"/>
          <p14:tracePt t="13608" x="5676900" y="6146800"/>
          <p14:tracePt t="13608" x="5695950" y="6140450"/>
          <p14:tracePt t="13625" x="5708650" y="6127750"/>
          <p14:tracePt t="13625" x="5721350" y="6121400"/>
          <p14:tracePt t="13642" x="5734050" y="6115050"/>
          <p14:tracePt t="13642" x="5753100" y="6102350"/>
          <p14:tracePt t="13659" x="5765800" y="6102350"/>
          <p14:tracePt t="13659" x="5772150" y="6096000"/>
          <p14:tracePt t="13676" x="5784850" y="6089650"/>
          <p14:tracePt t="13676" x="5791200" y="6083300"/>
          <p14:tracePt t="13692" x="5803900" y="6083300"/>
          <p14:tracePt t="13692" x="5810250" y="6076950"/>
          <p14:tracePt t="13710" x="5816600" y="6070600"/>
          <p14:tracePt t="13710" x="5835650" y="6064250"/>
          <p14:tracePt t="13726" x="5848350" y="6057900"/>
          <p14:tracePt t="13726" x="5854700" y="6057900"/>
          <p14:tracePt t="13743" x="5861050" y="6051550"/>
          <p14:tracePt t="13743" x="5867400" y="6051550"/>
          <p14:tracePt t="13759" x="5867400" y="6057900"/>
          <p14:tracePt t="13794" x="5854700" y="6057900"/>
          <p14:tracePt t="13810" x="5848350" y="6064250"/>
          <p14:tracePt t="13826" x="5842000" y="6070600"/>
          <p14:tracePt t="13838" x="5835650" y="6070600"/>
          <p14:tracePt t="13846" x="5829300" y="6076950"/>
          <p14:tracePt t="13862" x="5816600" y="6083300"/>
          <p14:tracePt t="13878" x="5810250" y="6089650"/>
          <p14:tracePt t="13895" x="5803900" y="6096000"/>
          <p14:tracePt t="13908" x="5791200" y="6102350"/>
          <p14:tracePt t="13925" x="5784850" y="6102350"/>
          <p14:tracePt t="13942" x="5778500" y="6096000"/>
          <p14:tracePt t="13974" x="5778500" y="6089650"/>
          <p14:tracePt t="13990" x="5784850" y="6083300"/>
          <p14:tracePt t="14006" x="5784850" y="6076950"/>
          <p14:tracePt t="14017" x="5784850" y="6070600"/>
          <p14:tracePt t="14034" x="5791200" y="6057900"/>
          <p14:tracePt t="14050" x="5791200" y="6051550"/>
          <p14:tracePt t="14074" x="5797550" y="6045200"/>
          <p14:tracePt t="14086" x="5797550" y="6038850"/>
          <p14:tracePt t="14118" x="5803900" y="6038850"/>
          <p14:tracePt t="14162" x="5810250" y="6038850"/>
          <p14:tracePt t="14178" x="5816600" y="6045200"/>
          <p14:tracePt t="14194" x="5822950" y="6045200"/>
          <p14:tracePt t="14206" x="5829300" y="6051550"/>
          <p14:tracePt t="14230" x="5835650" y="6051550"/>
          <p14:tracePt t="14246" x="5842000" y="6051550"/>
          <p14:tracePt t="14258" x="5854700" y="6045200"/>
          <p14:tracePt t="14282" x="5861050" y="6038850"/>
          <p14:tracePt t="14290" x="5867400" y="6038850"/>
          <p14:tracePt t="14306" x="5873750" y="6032500"/>
          <p14:tracePt t="14314" x="5880100" y="6032500"/>
          <p14:tracePt t="14314" x="5880100" y="6026150"/>
          <p14:tracePt t="14328" x="5886450" y="6019800"/>
          <p14:tracePt t="14328" x="5892800" y="6019800"/>
          <p14:tracePt t="14344" x="5899150" y="6013450"/>
          <p14:tracePt t="14360" x="5905500" y="6007100"/>
          <p14:tracePt t="14360" x="5918200" y="6000750"/>
          <p14:tracePt t="14378" x="5924550" y="5994400"/>
          <p14:tracePt t="14394" x="5924550" y="5988050"/>
          <p14:tracePt t="14410" x="5930900" y="5981700"/>
          <p14:tracePt t="14410" x="5930900" y="5975350"/>
          <p14:tracePt t="14428" x="5937250" y="5969000"/>
          <p14:tracePt t="14443" x="5930900" y="5969000"/>
          <p14:tracePt t="14478" x="5924550" y="5969000"/>
          <p14:tracePt t="14494" x="5911850" y="5975350"/>
          <p14:tracePt t="14506" x="5905500" y="5981700"/>
          <p14:tracePt t="14514" x="5899150" y="5981700"/>
          <p14:tracePt t="14531" x="5892800" y="5988050"/>
          <p14:tracePt t="14547" x="5880100" y="5994400"/>
          <p14:tracePt t="14560" x="5880100" y="6000750"/>
          <p14:tracePt t="14582" x="5873750" y="5994400"/>
          <p14:tracePt t="14686" x="5873750" y="6000750"/>
          <p14:tracePt t="14726" x="5880100" y="6007100"/>
          <p14:tracePt t="14746" x="5880100" y="6013450"/>
          <p14:tracePt t="14762" x="5880100" y="6019800"/>
          <p14:tracePt t="14778" x="5886450" y="6026150"/>
          <p14:tracePt t="14794" x="5886450" y="6032500"/>
          <p14:tracePt t="14799" x="5886450" y="6038850"/>
          <p14:tracePt t="14815" x="5886450" y="6045200"/>
          <p14:tracePt t="14828" x="5892800" y="6051550"/>
          <p14:tracePt t="14845" x="5892800" y="6057900"/>
          <p14:tracePt t="14862" x="5899150" y="6064250"/>
          <p14:tracePt t="14878" x="5905500" y="6064250"/>
          <p14:tracePt t="14895" x="5911850" y="6070600"/>
          <p14:tracePt t="14912" x="5918200" y="6070600"/>
          <p14:tracePt t="14912" x="5930900" y="6064250"/>
          <p14:tracePt t="14929" x="5937250" y="6064250"/>
          <p14:tracePt t="14945" x="5943600" y="6057900"/>
          <p14:tracePt t="14945" x="5949950" y="6051550"/>
          <p14:tracePt t="14963" x="5956300" y="6051550"/>
          <p14:tracePt t="14963" x="5969000" y="6038850"/>
          <p14:tracePt t="14980" x="5975350" y="6032500"/>
          <p14:tracePt t="14980" x="5975350" y="6019800"/>
          <p14:tracePt t="14996" x="5981700" y="6013450"/>
          <p14:tracePt t="14996" x="5981700" y="6000750"/>
          <p14:tracePt t="15013" x="5981700" y="5988050"/>
          <p14:tracePt t="15013" x="5981700" y="5969000"/>
          <p14:tracePt t="15030" x="5975350" y="5956300"/>
          <p14:tracePt t="15030" x="5962650" y="5911850"/>
          <p14:tracePt t="15047" x="5949950" y="5880100"/>
          <p14:tracePt t="15047" x="5937250" y="5854700"/>
          <p14:tracePt t="15063" x="5918200" y="5822950"/>
          <p14:tracePt t="15063" x="5905500" y="5784850"/>
          <p14:tracePt t="15080" x="5880100" y="5740400"/>
          <p14:tracePt t="15080" x="5861050" y="5695950"/>
          <p14:tracePt t="15080" x="5835650" y="5638800"/>
          <p14:tracePt t="15099" x="5803900" y="5581650"/>
          <p14:tracePt t="15112" x="5772150" y="5518150"/>
          <p14:tracePt t="15112" x="5702300" y="5378450"/>
          <p14:tracePt t="15131" x="5657850" y="5295900"/>
          <p14:tracePt t="15131" x="5619750" y="5213350"/>
          <p14:tracePt t="15147" x="5568950" y="5130800"/>
          <p14:tracePt t="15147" x="5524500" y="5041900"/>
          <p14:tracePt t="15164" x="5480050" y="4946650"/>
          <p14:tracePt t="15164" x="5429250" y="4857750"/>
          <p14:tracePt t="15180" x="5372100" y="4762500"/>
          <p14:tracePt t="15180" x="5321300" y="4673600"/>
          <p14:tracePt t="15180" x="5257800" y="4584700"/>
          <p14:tracePt t="15199" x="5194300" y="4502150"/>
          <p14:tracePt t="15199" x="5130800" y="4425950"/>
          <p14:tracePt t="15215" x="5054600" y="4343400"/>
          <p14:tracePt t="15215" x="4978400" y="4273550"/>
          <p14:tracePt t="15231" x="4902200" y="4210050"/>
          <p14:tracePt t="15231" x="4819650" y="4146550"/>
          <p14:tracePt t="15247" x="4737100" y="4095750"/>
          <p14:tracePt t="15247" x="4654550" y="4044950"/>
          <p14:tracePt t="15264" x="4565650" y="4000500"/>
          <p14:tracePt t="15264" x="4387850" y="3930650"/>
          <p14:tracePt t="15281" x="4292600" y="3905250"/>
          <p14:tracePt t="15281" x="4197350" y="3886200"/>
          <p14:tracePt t="15298" x="4102100" y="3867150"/>
          <p14:tracePt t="15298" x="4000500" y="3848100"/>
          <p14:tracePt t="15314" x="3898900" y="3835400"/>
          <p14:tracePt t="15314" x="3803650" y="3822700"/>
          <p14:tracePt t="15331" x="3708400" y="3810000"/>
          <p14:tracePt t="15331" x="3524250" y="3784600"/>
          <p14:tracePt t="15348" x="3435350" y="3771900"/>
          <p14:tracePt t="15348" x="3352800" y="3752850"/>
          <p14:tracePt t="15364" x="3276600" y="3740150"/>
          <p14:tracePt t="15364" x="3200400" y="3721100"/>
          <p14:tracePt t="15381" x="3124200" y="3702050"/>
          <p14:tracePt t="15381" x="2990850" y="3657600"/>
          <p14:tracePt t="15398" x="2921000" y="3638550"/>
          <p14:tracePt t="15398" x="2863850" y="3613150"/>
          <p14:tracePt t="15415" x="2800350" y="3587750"/>
          <p14:tracePt t="15415" x="2749550" y="3562350"/>
          <p14:tracePt t="15432" x="2698750" y="3543300"/>
          <p14:tracePt t="15432" x="2654300" y="3517900"/>
          <p14:tracePt t="15448" x="2609850" y="3492500"/>
          <p14:tracePt t="15448" x="2571750" y="3473450"/>
          <p14:tracePt t="15448" x="2540000" y="3448050"/>
          <p14:tracePt t="15467" x="2514600" y="3429000"/>
          <p14:tracePt t="15480" x="2489200" y="3403600"/>
          <p14:tracePt t="15480" x="2451100" y="3365500"/>
          <p14:tracePt t="15498" x="2432050" y="3346450"/>
          <p14:tracePt t="15498" x="2419350" y="3333750"/>
          <p14:tracePt t="15515" x="2406650" y="3327400"/>
          <p14:tracePt t="15515" x="2393950" y="3314700"/>
          <p14:tracePt t="15532" x="2381250" y="3314700"/>
          <p14:tracePt t="15532" x="2374900" y="3308350"/>
          <p14:tracePt t="15548" x="2362200" y="3308350"/>
          <p14:tracePt t="15548" x="2355850" y="3314700"/>
          <p14:tracePt t="15548" x="2349500" y="3314700"/>
          <p14:tracePt t="15568" x="2343150" y="3321050"/>
          <p14:tracePt t="15568" x="2336800" y="3327400"/>
          <p14:tracePt t="15582" x="2336800" y="3333750"/>
          <p14:tracePt t="15582" x="2330450" y="3340100"/>
          <p14:tracePt t="15598" x="2330450" y="3352800"/>
          <p14:tracePt t="15598" x="2330450" y="3359150"/>
          <p14:tracePt t="15615" x="2336800" y="3371850"/>
          <p14:tracePt t="15615" x="2336800" y="3378200"/>
          <p14:tracePt t="15632" x="2336800" y="3390900"/>
          <p14:tracePt t="15632" x="2343150" y="3409950"/>
          <p14:tracePt t="15649" x="2349500" y="3422650"/>
          <p14:tracePt t="15649" x="2355850" y="3435350"/>
          <p14:tracePt t="15666" x="2355850" y="3448050"/>
          <p14:tracePt t="15666" x="2362200" y="3454400"/>
          <p14:tracePt t="15682" x="2362200" y="3467100"/>
          <p14:tracePt t="15682" x="2368550" y="3473450"/>
          <p14:tracePt t="15699" x="2368550" y="3479800"/>
          <p14:tracePt t="15699" x="2362200" y="3473450"/>
          <p14:tracePt t="15717" x="2216150" y="3359150"/>
          <p14:tracePt t="15808" x="2203450" y="3340100"/>
          <p14:tracePt t="15814" x="2190750" y="3321050"/>
          <p14:tracePt t="15819" x="2178050" y="3295650"/>
          <p14:tracePt t="15831" x="2165350" y="3257550"/>
          <p14:tracePt t="15831" x="2159000" y="3238500"/>
          <p14:tracePt t="15850" x="2152650" y="3200400"/>
          <p14:tracePt t="15866" x="2171700" y="3162300"/>
          <p14:tracePt t="15882" x="2203450" y="3117850"/>
          <p14:tracePt t="15899" x="2254250" y="3067050"/>
          <p14:tracePt t="15915" x="2324100" y="3016250"/>
          <p14:tracePt t="15932" x="2457450" y="2952750"/>
          <p14:tracePt t="15949" x="2559050" y="2933700"/>
          <p14:tracePt t="15965" x="2660650" y="2927350"/>
          <p14:tracePt t="15982" x="2832100" y="2933700"/>
          <p14:tracePt t="15999" x="2946400" y="2952750"/>
          <p14:tracePt t="16015" x="3048000" y="2978150"/>
          <p14:tracePt t="16032" x="3130550" y="3009900"/>
          <p14:tracePt t="16049" x="3225800" y="3073400"/>
          <p14:tracePt t="16066" x="3257550" y="3124200"/>
          <p14:tracePt t="16083" x="3270250" y="3175000"/>
          <p14:tracePt t="16099" x="3263900" y="3225800"/>
          <p14:tracePt t="16116" x="3238500" y="3270250"/>
          <p14:tracePt t="16116" x="3219450" y="3295650"/>
          <p14:tracePt t="16135" x="3168650" y="3340100"/>
          <p14:tracePt t="16150" x="3105150" y="3378200"/>
          <p14:tracePt t="16166" x="3028950" y="3416300"/>
          <p14:tracePt t="16183" x="2946400" y="3441700"/>
          <p14:tracePt t="16199" x="2857500" y="3460750"/>
          <p14:tracePt t="16199" x="2806700" y="3460750"/>
          <p14:tracePt t="16219" x="2724150" y="3467100"/>
          <p14:tracePt t="16235" x="2641600" y="3460750"/>
          <p14:tracePt t="16250" x="2578100" y="3454400"/>
          <p14:tracePt t="16266" x="2533650" y="3441700"/>
          <p14:tracePt t="16283" x="2501900" y="3422650"/>
          <p14:tracePt t="16300" x="2501900" y="3409950"/>
          <p14:tracePt t="16317" x="2501900" y="3397250"/>
          <p14:tracePt t="16317" x="2508250" y="3390900"/>
          <p14:tracePt t="16334" x="2514600" y="3378200"/>
          <p14:tracePt t="16334" x="2527300" y="3365500"/>
          <p14:tracePt t="16351" x="2540000" y="3352800"/>
          <p14:tracePt t="16351" x="2584450" y="3327400"/>
          <p14:tracePt t="16368" x="2616200" y="3321050"/>
          <p14:tracePt t="16368" x="2647950" y="3308350"/>
          <p14:tracePt t="16385" x="2686050" y="3302000"/>
          <p14:tracePt t="16385" x="2724150" y="3295650"/>
          <p14:tracePt t="16401" x="2768600" y="3289300"/>
          <p14:tracePt t="16401" x="2870200" y="3276600"/>
          <p14:tracePt t="16418" x="2921000" y="3270250"/>
          <p14:tracePt t="16418" x="2978150" y="3263900"/>
          <p14:tracePt t="16436" x="3035300" y="3263900"/>
          <p14:tracePt t="16436" x="3092450" y="3263900"/>
          <p14:tracePt t="16452" x="3149600" y="3263900"/>
          <p14:tracePt t="16452" x="3213100" y="3263900"/>
          <p14:tracePt t="16468" x="3270250" y="3263900"/>
          <p14:tracePt t="16468" x="3340100" y="3270250"/>
          <p14:tracePt t="16468" x="3403600" y="3276600"/>
          <p14:tracePt t="16488" x="3479800" y="3282950"/>
          <p14:tracePt t="16500" x="3562350" y="3295650"/>
          <p14:tracePt t="18476" x="2508250" y="3924300"/>
          <p14:tracePt t="18476" x="2482850" y="3917950"/>
          <p14:tracePt t="18491" x="2457450" y="3911600"/>
          <p14:tracePt t="18491" x="2419350" y="3905250"/>
          <p14:tracePt t="18508" x="2381250" y="3892550"/>
          <p14:tracePt t="18508" x="2336800" y="3886200"/>
          <p14:tracePt t="18508" x="2292350" y="3873500"/>
          <p14:tracePt t="18527" x="2247900" y="3867150"/>
          <p14:tracePt t="18540" x="2203450" y="3867150"/>
          <p14:tracePt t="18540" x="2101850" y="3860800"/>
          <p14:tracePt t="18558" x="2057400" y="3854450"/>
          <p14:tracePt t="18558" x="2006600" y="3854450"/>
          <p14:tracePt t="18575" x="1955800" y="3854450"/>
          <p14:tracePt t="18575" x="1905000" y="3854450"/>
          <p14:tracePt t="18591" x="1854200" y="3854450"/>
          <p14:tracePt t="18591" x="1803400" y="3848100"/>
          <p14:tracePt t="18608" x="1758950" y="3848100"/>
          <p14:tracePt t="18608" x="1714500" y="3841750"/>
          <p14:tracePt t="18608" x="1670050" y="3835400"/>
          <p14:tracePt t="18627" x="1625600" y="3835400"/>
          <p14:tracePt t="18627" x="1581150" y="3829050"/>
          <p14:tracePt t="18642" x="1543050" y="3822700"/>
          <p14:tracePt t="18642" x="1504950" y="3816350"/>
          <p14:tracePt t="18658" x="1466850" y="3810000"/>
          <p14:tracePt t="18658" x="1428750" y="3803650"/>
          <p14:tracePt t="18675" x="1403350" y="3790950"/>
          <p14:tracePt t="18675" x="1371600" y="3784600"/>
          <p14:tracePt t="18692" x="1346200" y="3771900"/>
          <p14:tracePt t="18692" x="1295400" y="3752850"/>
          <p14:tracePt t="18710" x="1276350" y="3740150"/>
          <p14:tracePt t="18710" x="1257300" y="3727450"/>
          <p14:tracePt t="18725" x="1238250" y="3714750"/>
          <p14:tracePt t="18725" x="1219200" y="3708400"/>
          <p14:tracePt t="18742" x="1200150" y="3695700"/>
          <p14:tracePt t="18742" x="1168400" y="3683000"/>
          <p14:tracePt t="18759" x="1155700" y="3676650"/>
          <p14:tracePt t="18759" x="1143000" y="3670300"/>
          <p14:tracePt t="18776" x="1130300" y="3663950"/>
          <p14:tracePt t="18776" x="1117600" y="3663950"/>
          <p14:tracePt t="18793" x="1104900" y="3657600"/>
          <p14:tracePt t="18793" x="1098550" y="3657600"/>
          <p14:tracePt t="18809" x="1092200" y="3651250"/>
          <p14:tracePt t="18809" x="1073150" y="3644900"/>
          <p14:tracePt t="18827" x="1066800" y="3644900"/>
          <p14:tracePt t="18827" x="1060450" y="3644900"/>
          <p14:tracePt t="18843" x="1054100" y="3638550"/>
          <p14:tracePt t="18858" x="1041400" y="3638550"/>
          <p14:tracePt t="18874" x="1035050" y="3638550"/>
          <p14:tracePt t="18891" x="1047750" y="3638550"/>
          <p14:tracePt t="18934" x="1054100" y="3638550"/>
          <p14:tracePt t="18938" x="1060450" y="3644900"/>
          <p14:tracePt t="18946" x="1073150" y="3644900"/>
          <p14:tracePt t="18958" x="1085850" y="3644900"/>
          <p14:tracePt t="18958" x="1104900" y="3644900"/>
          <p14:tracePt t="18976" x="1123950" y="3644900"/>
          <p14:tracePt t="18976" x="1143000" y="3651250"/>
          <p14:tracePt t="18976" x="1168400" y="3651250"/>
          <p14:tracePt t="18995" x="1200150" y="3651250"/>
          <p14:tracePt t="18995" x="1231900" y="3651250"/>
          <p14:tracePt t="19009" x="1263650" y="3657600"/>
          <p14:tracePt t="19009" x="1308100" y="3657600"/>
          <p14:tracePt t="19026" x="1346200" y="3663950"/>
          <p14:tracePt t="19026" x="1397000" y="3670300"/>
          <p14:tracePt t="19043" x="1447800" y="3670300"/>
          <p14:tracePt t="19043" x="1549400" y="3689350"/>
          <p14:tracePt t="19060" x="1612900" y="3702050"/>
          <p14:tracePt t="19060" x="1670050" y="3708400"/>
          <p14:tracePt t="19076" x="1733550" y="3721100"/>
          <p14:tracePt t="19076" x="1797050" y="3733800"/>
          <p14:tracePt t="19093" x="1860550" y="3740150"/>
          <p14:tracePt t="19093" x="1924050" y="3752850"/>
          <p14:tracePt t="19110" x="1993900" y="3759200"/>
          <p14:tracePt t="19110" x="2127250" y="3765550"/>
          <p14:tracePt t="19127" x="2197100" y="3765550"/>
          <p14:tracePt t="19127" x="2266950" y="3765550"/>
          <p14:tracePt t="19143" x="2330450" y="3765550"/>
          <p14:tracePt t="19143" x="2400300" y="3771900"/>
          <p14:tracePt t="19160" x="2457450" y="3771900"/>
          <p14:tracePt t="19160" x="2520950" y="3771900"/>
          <p14:tracePt t="19160" x="2584450" y="3771900"/>
          <p14:tracePt t="19179" x="2635250" y="3771900"/>
          <p14:tracePt t="19192" x="2692400" y="3778250"/>
          <p14:tracePt t="19192" x="2787650" y="3778250"/>
          <p14:tracePt t="19210" x="2832100" y="3784600"/>
          <p14:tracePt t="19210" x="2870200" y="3784600"/>
          <p14:tracePt t="19227" x="2908300" y="3784600"/>
          <p14:tracePt t="19227" x="2940050" y="3784600"/>
          <p14:tracePt t="19244" x="2971800" y="3784600"/>
          <p14:tracePt t="19244" x="2997200" y="3784600"/>
          <p14:tracePt t="19260" x="3022600" y="3784600"/>
          <p14:tracePt t="19260" x="3041650" y="3784600"/>
          <p14:tracePt t="19260" x="3054350" y="3784600"/>
          <p14:tracePt t="19279" x="3067050" y="3784600"/>
          <p14:tracePt t="19279" x="3073400" y="3784600"/>
          <p14:tracePt t="19294" x="3079750" y="3790950"/>
          <p14:tracePt t="19309" x="3086100" y="3790950"/>
          <p14:tracePt t="19326" x="3079750" y="3797300"/>
          <p14:tracePt t="19358" x="3073400" y="3790950"/>
          <p14:tracePt t="19374" x="3060700" y="3790950"/>
          <p14:tracePt t="19390" x="3060700" y="3784600"/>
          <p14:tracePt t="19398" x="3054350" y="3784600"/>
          <p14:tracePt t="19409" x="3048000" y="3778250"/>
          <p14:tracePt t="19409" x="3035300" y="3771900"/>
          <p14:tracePt t="19428" x="3028950" y="3771900"/>
          <p14:tracePt t="19428" x="3022600" y="3765550"/>
          <p14:tracePt t="19444" x="3016250" y="3765550"/>
          <p14:tracePt t="19444" x="3009900" y="3759200"/>
          <p14:tracePt t="19461" x="3003550" y="3759200"/>
          <p14:tracePt t="19461" x="2990850" y="3759200"/>
          <p14:tracePt t="19479" x="2984500" y="3752850"/>
          <p14:tracePt t="19479" x="2978150" y="3752850"/>
          <p14:tracePt t="19495" x="2971800" y="3752850"/>
          <p14:tracePt t="19510" x="2965450" y="3752850"/>
          <p14:tracePt t="19527" x="2971800" y="3752850"/>
          <p14:tracePt t="19598" x="2978150" y="3759200"/>
          <p14:tracePt t="19614" x="2984500" y="3759200"/>
          <p14:tracePt t="19622" x="2990850" y="3759200"/>
          <p14:tracePt t="19630" x="2997200" y="3759200"/>
          <p14:tracePt t="19643" x="3003550" y="3759200"/>
          <p14:tracePt t="19643" x="3022600" y="3759200"/>
          <p14:tracePt t="19662" x="3028950" y="3752850"/>
          <p14:tracePt t="19662" x="3035300" y="3752850"/>
          <p14:tracePt t="19678" x="3048000" y="3746500"/>
          <p14:tracePt t="19678" x="3054350" y="3746500"/>
          <p14:tracePt t="19695" x="3067050" y="3740150"/>
          <p14:tracePt t="19695" x="3079750" y="3733800"/>
          <p14:tracePt t="19695" x="3092450" y="3727450"/>
          <p14:tracePt t="19715" x="3105150" y="3721100"/>
          <p14:tracePt t="19715" x="3124200" y="3708400"/>
          <p14:tracePt t="19729" x="3143250" y="3702050"/>
          <p14:tracePt t="19729" x="3168650" y="3689350"/>
          <p14:tracePt t="19745" x="3194050" y="3683000"/>
          <p14:tracePt t="19745" x="3219450" y="3670300"/>
          <p14:tracePt t="19762" x="3244850" y="3657600"/>
          <p14:tracePt t="19762" x="3308350" y="3632200"/>
          <p14:tracePt t="19779" x="3340100" y="3619500"/>
          <p14:tracePt t="19779" x="3378200" y="3613150"/>
          <p14:tracePt t="19795" x="3416300" y="3600450"/>
          <p14:tracePt t="19795" x="3454400" y="3594100"/>
          <p14:tracePt t="19812" x="3492500" y="3581400"/>
          <p14:tracePt t="19812" x="3530600" y="3575050"/>
          <p14:tracePt t="19829" x="3568700" y="3568700"/>
          <p14:tracePt t="19829" x="3606800" y="3568700"/>
          <p14:tracePt t="20712" x="7048500" y="3994150"/>
          <p14:tracePt t="20719" x="7061200" y="4000500"/>
          <p14:tracePt t="20730" x="7067550" y="4013200"/>
          <p14:tracePt t="20730" x="7092950" y="4051300"/>
          <p14:tracePt t="20749" x="7112000" y="4070350"/>
          <p14:tracePt t="20749" x="7124700" y="4089400"/>
          <p14:tracePt t="20765" x="7137400" y="4108450"/>
          <p14:tracePt t="20765" x="7143750" y="4133850"/>
          <p14:tracePt t="20782" x="7150100" y="4152900"/>
          <p14:tracePt t="20782" x="7156450" y="4197350"/>
          <p14:tracePt t="20799" x="7156450" y="4216400"/>
          <p14:tracePt t="20799" x="7150100" y="4241800"/>
          <p14:tracePt t="20815" x="7143750" y="4260850"/>
          <p14:tracePt t="20815" x="7137400" y="4279900"/>
          <p14:tracePt t="20832" x="7124700" y="4298950"/>
          <p14:tracePt t="20832" x="7112000" y="4318000"/>
          <p14:tracePt t="20849" x="7099300" y="4330700"/>
          <p14:tracePt t="20849" x="7067550" y="4362450"/>
          <p14:tracePt t="20866" x="7048500" y="4381500"/>
          <p14:tracePt t="20866" x="7029450" y="4394200"/>
          <p14:tracePt t="20882" x="7010400" y="4406900"/>
          <p14:tracePt t="20882" x="6991350" y="4419600"/>
          <p14:tracePt t="20899" x="6972300" y="4432300"/>
          <p14:tracePt t="20899" x="6953250" y="4445000"/>
          <p14:tracePt t="20916" x="6934200" y="4457700"/>
          <p14:tracePt t="20916" x="6915150" y="4464050"/>
          <p14:tracePt t="20916" x="6896100" y="4470400"/>
          <p14:tracePt t="20935" x="6877050" y="4476750"/>
          <p14:tracePt t="20948" x="6858000" y="4483100"/>
          <p14:tracePt t="20948" x="6832600" y="4495800"/>
          <p14:tracePt t="20967" x="6819900" y="4502150"/>
          <p14:tracePt t="20967" x="6807200" y="4502150"/>
          <p14:tracePt t="20983" x="6794500" y="4502150"/>
          <p14:tracePt t="20983" x="6781800" y="4502150"/>
          <p14:tracePt t="20999" x="6775450" y="4502150"/>
          <p14:tracePt t="20999" x="6769100" y="4502150"/>
          <p14:tracePt t="21016" x="6762750" y="4502150"/>
          <p14:tracePt t="21016" x="6756400" y="4495800"/>
          <p14:tracePt t="21016" x="6750050" y="4495800"/>
          <p14:tracePt t="21035" x="6743700" y="4483100"/>
          <p14:tracePt t="21048" x="6743700" y="4476750"/>
          <p14:tracePt t="21048" x="6750050" y="4464050"/>
          <p14:tracePt t="21066" x="6750050" y="4457700"/>
          <p14:tracePt t="21066" x="6756400" y="4445000"/>
          <p14:tracePt t="21083" x="6756400" y="4432300"/>
          <p14:tracePt t="21083" x="6769100" y="4400550"/>
          <p14:tracePt t="21100" x="6781800" y="4387850"/>
          <p14:tracePt t="21100" x="6788150" y="4368800"/>
          <p14:tracePt t="21116" x="6794500" y="4356100"/>
          <p14:tracePt t="21116" x="6800850" y="4343400"/>
          <p14:tracePt t="21133" x="6807200" y="4330700"/>
          <p14:tracePt t="21133" x="6813550" y="4318000"/>
          <p14:tracePt t="21150" x="6813550" y="4298950"/>
          <p14:tracePt t="21150" x="6819900" y="4279900"/>
          <p14:tracePt t="21166" x="6819900" y="4260850"/>
          <p14:tracePt t="21166" x="6819900" y="4254500"/>
          <p14:tracePt t="21183" x="6819900" y="4241800"/>
          <p14:tracePt t="21183" x="6819900" y="4229100"/>
          <p14:tracePt t="21200" x="6813550" y="4222750"/>
          <p14:tracePt t="21200" x="6807200" y="4216400"/>
          <p14:tracePt t="21200" x="6807200" y="4210050"/>
          <p14:tracePt t="21219" x="6800850" y="4203700"/>
          <p14:tracePt t="21232" x="6794500" y="4197350"/>
          <p14:tracePt t="21232" x="6781800" y="4191000"/>
          <p14:tracePt t="21251" x="6775450" y="4184650"/>
          <p14:tracePt t="21251" x="6769100" y="4184650"/>
          <p14:tracePt t="21267" x="6762750" y="4184650"/>
          <p14:tracePt t="21267" x="6756400" y="4178300"/>
          <p14:tracePt t="21283" x="6750050" y="4178300"/>
          <p14:tracePt t="21299" x="6737350" y="4178300"/>
          <p14:tracePt t="21316" x="6724650" y="4178300"/>
          <p14:tracePt t="21335" x="6718300" y="4178300"/>
          <p14:tracePt t="21349" x="6711950" y="4171950"/>
          <p14:tracePt t="21366" x="6705600" y="4171950"/>
          <p14:tracePt t="21406" x="6692900" y="4171950"/>
          <p14:tracePt t="21430" x="6692900" y="4165600"/>
          <p14:tracePt t="21465" x="6699250" y="4159250"/>
          <p14:tracePt t="21490" x="6705600" y="4152900"/>
          <p14:tracePt t="21513" x="6711950" y="4146550"/>
          <p14:tracePt t="21518" x="6718300" y="4140200"/>
          <p14:tracePt t="21535" x="6724650" y="4133850"/>
          <p14:tracePt t="21550" x="6731000" y="4127500"/>
          <p14:tracePt t="21550" x="6737350" y="4127500"/>
          <p14:tracePt t="21568" x="6743700" y="4121150"/>
          <p14:tracePt t="21583" x="6750050" y="4114800"/>
          <p14:tracePt t="21600" x="6756400" y="4114800"/>
          <p14:tracePt t="21600" x="6762750" y="4114800"/>
          <p14:tracePt t="21619" x="6769100" y="4108450"/>
          <p14:tracePt t="21634" x="6775450" y="4108450"/>
          <p14:tracePt t="21650" x="6781800" y="4108450"/>
          <p14:tracePt t="21667" x="6788150" y="4114800"/>
          <p14:tracePt t="21683" x="6794500" y="4121150"/>
          <p14:tracePt t="21738" x="6794500" y="4127500"/>
          <p14:tracePt t="21746" x="6794500" y="4133850"/>
          <p14:tracePt t="21774" x="6800850" y="4133850"/>
          <p14:tracePt t="21790" x="6807200" y="4127500"/>
          <p14:tracePt t="21806" x="6813550" y="4133850"/>
          <p14:tracePt t="21818" x="6819900" y="4133850"/>
          <p14:tracePt t="21833" x="6832600" y="4140200"/>
          <p14:tracePt t="21858" x="6832600" y="4146550"/>
          <p14:tracePt t="21874" x="6832600" y="4152900"/>
          <p14:tracePt t="21879" x="6838950" y="4159250"/>
          <p14:tracePt t="21894" x="6845300" y="4165600"/>
          <p14:tracePt t="21910" x="6851650" y="4165600"/>
          <p14:tracePt t="21926" x="6858000" y="4171950"/>
          <p14:tracePt t="21938" x="6864350" y="4178300"/>
          <p14:tracePt t="21955" x="6864350" y="4184650"/>
          <p14:tracePt t="21968" x="6870700" y="4191000"/>
          <p14:tracePt t="21968" x="6877050" y="4197350"/>
          <p14:tracePt t="21986" x="6877050" y="4203700"/>
          <p14:tracePt t="21986" x="6877050" y="4210050"/>
          <p14:tracePt t="22003" x="6883400" y="4216400"/>
          <p14:tracePt t="22003" x="6883400" y="4222750"/>
          <p14:tracePt t="22019" x="6883400" y="4229100"/>
          <p14:tracePt t="22019" x="6889750" y="4241800"/>
          <p14:tracePt t="22036" x="6889750" y="4254500"/>
          <p14:tracePt t="22036" x="6889750" y="4260850"/>
          <p14:tracePt t="22036" x="6889750" y="4273550"/>
          <p14:tracePt t="22055" x="6889750" y="4286250"/>
          <p14:tracePt t="22055" x="6896100" y="4292600"/>
          <p14:tracePt t="22070" x="6902450" y="4305300"/>
          <p14:tracePt t="22070" x="6902450" y="4318000"/>
          <p14:tracePt t="22087" x="6908800" y="4330700"/>
          <p14:tracePt t="22087" x="6915150" y="4349750"/>
          <p14:tracePt t="22103" x="6915150" y="4362450"/>
          <p14:tracePt t="22103" x="6927850" y="4394200"/>
          <p14:tracePt t="22120" x="6934200" y="4413250"/>
          <p14:tracePt t="22120" x="6940550" y="4432300"/>
          <p14:tracePt t="22136" x="6946900" y="4451350"/>
          <p14:tracePt t="22136" x="6953250" y="4470400"/>
          <p14:tracePt t="22153" x="6965950" y="4483100"/>
          <p14:tracePt t="22153" x="6972300" y="4508500"/>
          <p14:tracePt t="22170" x="6978650" y="4521200"/>
          <p14:tracePt t="22170" x="6997700" y="4559300"/>
          <p14:tracePt t="22187" x="7004050" y="4578350"/>
          <p14:tracePt t="22187" x="7016750" y="4591050"/>
          <p14:tracePt t="22203" x="7023100" y="4610100"/>
          <p14:tracePt t="22203" x="7029450" y="4622800"/>
          <p14:tracePt t="22220" x="7035800" y="4635500"/>
          <p14:tracePt t="22220" x="7048500" y="4654550"/>
          <p14:tracePt t="22220" x="7054850" y="4667250"/>
          <p14:tracePt t="22239" x="7061200" y="4679950"/>
          <p14:tracePt t="22252" x="7067550" y="4686300"/>
          <p14:tracePt t="22252" x="7080250" y="4711700"/>
          <p14:tracePt t="22270" x="7080250" y="4718050"/>
          <p14:tracePt t="22270" x="7086600" y="4724400"/>
          <p14:tracePt t="22287" x="7092950" y="4730750"/>
          <p14:tracePt t="22287" x="7092950" y="4743450"/>
          <p14:tracePt t="22304" x="7099300" y="4749800"/>
          <p14:tracePt t="22304" x="7105650" y="4756150"/>
          <p14:tracePt t="22304" x="7105650" y="4762500"/>
          <p14:tracePt t="22322" x="7105650" y="4768850"/>
          <p14:tracePt t="22335" x="7112000" y="4775200"/>
          <p14:tracePt t="22335" x="7112000" y="4787900"/>
          <p14:tracePt t="22354" x="7112000" y="4794250"/>
          <p14:tracePt t="22354" x="7112000" y="4800600"/>
          <p14:tracePt t="22371" x="7112000" y="4806950"/>
          <p14:tracePt t="22371" x="7118350" y="4819650"/>
          <p14:tracePt t="22387" x="7118350" y="4826000"/>
          <p14:tracePt t="22403" x="7124700" y="4832350"/>
          <p14:tracePt t="22403" x="7131050" y="4845050"/>
          <p14:tracePt t="22421" x="7137400" y="4851400"/>
          <p14:tracePt t="22421" x="7137400" y="4857750"/>
          <p14:tracePt t="22437" x="7143750" y="4864100"/>
          <p14:tracePt t="22437" x="7150100" y="4870450"/>
          <p14:tracePt t="22454" x="7150100" y="4876800"/>
          <p14:tracePt t="22454" x="7156450" y="4889500"/>
          <p14:tracePt t="22471" x="7162800" y="4895850"/>
          <p14:tracePt t="22471" x="7162800" y="4921250"/>
          <p14:tracePt t="22487" x="7162800" y="4933950"/>
          <p14:tracePt t="22487" x="7162800" y="4946650"/>
          <p14:tracePt t="22504" x="7162800" y="4959350"/>
          <p14:tracePt t="22504" x="7162800" y="4972050"/>
          <p14:tracePt t="22521" x="7162800" y="4984750"/>
          <p14:tracePt t="22521" x="7156450" y="5010150"/>
          <p14:tracePt t="22538" x="7156450" y="5022850"/>
          <p14:tracePt t="22538" x="7156450" y="5035550"/>
          <p14:tracePt t="22555" x="7156450" y="5048250"/>
          <p14:tracePt t="22555" x="7150100" y="5060950"/>
          <p14:tracePt t="22571" x="7150100" y="5067300"/>
          <p14:tracePt t="22571" x="7150100" y="5080000"/>
          <p14:tracePt t="22588" x="7150100" y="5092700"/>
          <p14:tracePt t="22588" x="7150100" y="5105400"/>
          <p14:tracePt t="22588" x="7143750" y="5111750"/>
          <p14:tracePt t="22607" x="7143750" y="5118100"/>
          <p14:tracePt t="22620" x="7143750" y="5124450"/>
          <p14:tracePt t="22620" x="7143750" y="5130800"/>
          <p14:tracePt t="22639" x="7137400" y="5137150"/>
          <p14:tracePt t="22653" x="7124700" y="5143500"/>
          <p14:tracePt t="22674" x="7124700" y="5149850"/>
          <p14:tracePt t="22687" x="7118350" y="5149850"/>
          <p14:tracePt t="22687" x="7112000" y="5149850"/>
          <p14:tracePt t="22687" x="7105650" y="5149850"/>
          <p14:tracePt t="22708" x="7092950" y="5149850"/>
          <p14:tracePt t="22708" x="7086600" y="5149850"/>
          <p14:tracePt t="22722" x="7073900" y="5149850"/>
          <p14:tracePt t="22722" x="7067550" y="5149850"/>
          <p14:tracePt t="22739" x="7054850" y="5149850"/>
          <p14:tracePt t="22739" x="7042150" y="5143500"/>
          <p14:tracePt t="22755" x="7029450" y="5143500"/>
          <p14:tracePt t="22755" x="7016750" y="5143500"/>
          <p14:tracePt t="22772" x="6997700" y="5143500"/>
          <p14:tracePt t="22772" x="6972300" y="5137150"/>
          <p14:tracePt t="22788" x="6959600" y="5130800"/>
          <p14:tracePt t="22788" x="6946900" y="5130800"/>
          <p14:tracePt t="22805" x="6927850" y="5124450"/>
          <p14:tracePt t="22805" x="6921500" y="5124450"/>
          <p14:tracePt t="22822" x="6908800" y="5118100"/>
          <p14:tracePt t="22822" x="6889750" y="5105400"/>
          <p14:tracePt t="22839" x="6877050" y="5099050"/>
          <p14:tracePt t="22839" x="6870700" y="5086350"/>
          <p14:tracePt t="22855" x="6864350" y="5080000"/>
          <p14:tracePt t="22855" x="6858000" y="5073650"/>
          <p14:tracePt t="22872" x="6858000" y="5060950"/>
          <p14:tracePt t="22872" x="6858000" y="5054600"/>
          <p14:tracePt t="22889" x="6851650" y="5048250"/>
          <p14:tracePt t="22889" x="6851650" y="5029200"/>
          <p14:tracePt t="22906" x="6851650" y="5016500"/>
          <p14:tracePt t="22906" x="6851650" y="5010150"/>
          <p14:tracePt t="22922" x="6858000" y="5003800"/>
          <p14:tracePt t="22922" x="6858000" y="4991100"/>
          <p14:tracePt t="22939" x="6858000" y="4984750"/>
          <p14:tracePt t="22939" x="6864350" y="4978400"/>
          <p14:tracePt t="22956" x="6870700" y="4972050"/>
          <p14:tracePt t="22956" x="6870700" y="4965700"/>
          <p14:tracePt t="22973" x="6877050" y="4959350"/>
          <p14:tracePt t="22988" x="6889750" y="4953000"/>
          <p14:tracePt t="23005" x="6896100" y="4953000"/>
          <p14:tracePt t="23005" x="6902450" y="4959350"/>
          <p14:tracePt t="23023" x="6908800" y="4965700"/>
          <p14:tracePt t="23023" x="6908800" y="4978400"/>
          <p14:tracePt t="23040" x="6915150" y="4991100"/>
          <p14:tracePt t="23040" x="6915150" y="5003800"/>
          <p14:tracePt t="23056" x="6921500" y="5022850"/>
          <p14:tracePt t="23056" x="6921500" y="5041900"/>
          <p14:tracePt t="23056" x="6927850" y="5060950"/>
          <p14:tracePt t="23075" x="6934200" y="5086350"/>
          <p14:tracePt t="23075" x="6940550" y="5111750"/>
          <p14:tracePt t="23090" x="6946900" y="5137150"/>
          <p14:tracePt t="23090" x="6953250" y="5162550"/>
          <p14:tracePt t="23106" x="6965950" y="5187950"/>
          <p14:tracePt t="23106" x="6978650" y="5219700"/>
          <p14:tracePt t="23123" x="6991350" y="5245100"/>
          <p14:tracePt t="23123" x="7023100" y="5314950"/>
          <p14:tracePt t="23140" x="7042150" y="5346700"/>
          <p14:tracePt t="23140" x="7054850" y="5384800"/>
          <p14:tracePt t="23156" x="7073900" y="5422900"/>
          <p14:tracePt t="23156" x="7092950" y="5461000"/>
          <p14:tracePt t="23173" x="7112000" y="5492750"/>
          <p14:tracePt t="23173" x="7131050" y="5530850"/>
          <p14:tracePt t="23190" x="7143750" y="5562600"/>
          <p14:tracePt t="23190" x="7175500" y="5632450"/>
          <p14:tracePt t="23207" x="7188200" y="5657850"/>
          <p14:tracePt t="23207" x="7200900" y="5689600"/>
          <p14:tracePt t="23223" x="7213600" y="5715000"/>
          <p14:tracePt t="23223" x="7219950" y="5740400"/>
          <p14:tracePt t="23240" x="7232650" y="5759450"/>
          <p14:tracePt t="23240" x="7239000" y="5784850"/>
          <p14:tracePt t="23240" x="7245350" y="5803900"/>
          <p14:tracePt t="23258" x="7251700" y="5829300"/>
          <p14:tracePt t="23272" x="7258050" y="5848350"/>
          <p14:tracePt t="23272" x="7270750" y="5892800"/>
          <p14:tracePt t="23291" x="7270750" y="5905500"/>
          <p14:tracePt t="23291" x="7270750" y="5924550"/>
          <p14:tracePt t="23307" x="7270750" y="5937250"/>
          <p14:tracePt t="23307" x="7270750" y="5956300"/>
          <p14:tracePt t="23323" x="7270750" y="5969000"/>
          <p14:tracePt t="23323" x="7270750" y="5975350"/>
          <p14:tracePt t="23340" x="7270750" y="5988050"/>
          <p14:tracePt t="23340" x="7270750" y="5994400"/>
          <p14:tracePt t="23340" x="7270750" y="6000750"/>
          <p14:tracePt t="23359" x="7264400" y="6013450"/>
          <p14:tracePt t="23359" x="7264400" y="6019800"/>
          <p14:tracePt t="23374" x="7258050" y="6026150"/>
          <p14:tracePt t="23374" x="7258050" y="6032500"/>
          <p14:tracePt t="23391" x="7251700" y="6045200"/>
          <p14:tracePt t="23391" x="7245350" y="6051550"/>
          <p14:tracePt t="23407" x="7245350" y="6057900"/>
          <p14:tracePt t="23407" x="7239000" y="6064250"/>
          <p14:tracePt t="23424" x="7226300" y="6070600"/>
          <p14:tracePt t="23424" x="7213600" y="6089650"/>
          <p14:tracePt t="23441" x="7207250" y="6096000"/>
          <p14:tracePt t="23441" x="7194550" y="6096000"/>
          <p14:tracePt t="23457" x="7188200" y="6096000"/>
          <p14:tracePt t="23457" x="7181850" y="6096000"/>
          <p14:tracePt t="23474" x="7175500" y="6096000"/>
          <p14:tracePt t="23474" x="7169150" y="6089650"/>
          <p14:tracePt t="23491" x="7156450" y="6083300"/>
          <p14:tracePt t="23491" x="7131050" y="6051550"/>
          <p14:tracePt t="23508" x="6915150" y="5778500"/>
          <p14:tracePt t="23585" x="6896100" y="5727700"/>
          <p14:tracePt t="23590" x="6870700" y="5626100"/>
          <p14:tracePt t="23607" x="6851650" y="5518150"/>
          <p14:tracePt t="23623" x="6826250" y="5397500"/>
          <p14:tracePt t="23623" x="6813550" y="5340350"/>
          <p14:tracePt t="23643" x="6781800" y="5219700"/>
          <p14:tracePt t="23659" x="6750050" y="5092700"/>
          <p14:tracePt t="23674" x="6718300" y="4965700"/>
          <p14:tracePt t="23690" x="6680200" y="4832350"/>
          <p14:tracePt t="23708" x="6642100" y="4699000"/>
          <p14:tracePt t="23724" x="6584950" y="4483100"/>
          <p14:tracePt t="23741" x="6546850" y="4337050"/>
          <p14:tracePt t="23757" x="6521450" y="4184650"/>
          <p14:tracePt t="23774" x="6496050" y="4025900"/>
          <p14:tracePt t="23791" x="6483350" y="3784600"/>
          <p14:tracePt t="23807" x="6496050" y="3613150"/>
          <p14:tracePt t="23824" x="6508750" y="3441700"/>
          <p14:tracePt t="23841" x="6546850" y="3200400"/>
          <p14:tracePt t="23858" x="6578600" y="3041650"/>
          <p14:tracePt t="23874" x="6610350" y="2895600"/>
          <p14:tracePt t="23891" x="6642100" y="2749550"/>
          <p14:tracePt t="23908" x="6680200" y="2609850"/>
          <p14:tracePt t="23908" x="6705600" y="2540000"/>
          <p14:tracePt t="23927" x="6762750" y="2406650"/>
          <p14:tracePt t="23942" x="6819900" y="2286000"/>
          <p14:tracePt t="23958" x="6883400" y="2184400"/>
          <p14:tracePt t="23975" x="6946900" y="2108200"/>
          <p14:tracePt t="23991" x="7004050" y="2044700"/>
          <p14:tracePt t="24008" x="7099300" y="1987550"/>
          <p14:tracePt t="24026" x="7169150" y="1962150"/>
          <p14:tracePt t="24042" x="7239000" y="1943100"/>
          <p14:tracePt t="24058" x="7315200" y="1936750"/>
          <p14:tracePt t="24075" x="7391400" y="1943100"/>
          <p14:tracePt t="24092" x="7505700" y="1968500"/>
          <p14:tracePt t="24108" x="7581900" y="2006600"/>
          <p14:tracePt t="24125" x="7658100" y="2057400"/>
          <p14:tracePt t="24142" x="7772400" y="2171700"/>
          <p14:tracePt t="24160" x="7848600" y="2260600"/>
          <p14:tracePt t="24176" x="7918450" y="2362200"/>
          <p14:tracePt t="24192" x="7981950" y="2470150"/>
          <p14:tracePt t="24209" x="8064500" y="2654300"/>
          <p14:tracePt t="24227" x="8115300" y="2781300"/>
          <p14:tracePt t="24243" x="8159750" y="2914650"/>
          <p14:tracePt t="24259" x="8197850" y="3054350"/>
          <p14:tracePt t="24276" x="8235950" y="3187700"/>
          <p14:tracePt t="24276" x="8248650" y="3257550"/>
          <p14:tracePt t="24295" x="8267700" y="3409950"/>
          <p14:tracePt t="24311" x="8280400" y="3562350"/>
          <p14:tracePt t="24326" x="8286750" y="3721100"/>
          <p14:tracePt t="24343" x="8286750" y="3886200"/>
          <p14:tracePt t="24359" x="8280400" y="4044950"/>
          <p14:tracePt t="24376" x="8280400" y="4203700"/>
          <p14:tracePt t="24376" x="8274050" y="4279900"/>
          <p14:tracePt t="24394" x="8267700" y="4425950"/>
          <p14:tracePt t="24409" x="8261350" y="4565650"/>
          <p14:tracePt t="24426" x="8248650" y="4711700"/>
          <p14:tracePt t="24443" x="8210550" y="4914900"/>
          <p14:tracePt t="24460" x="8185150" y="5054600"/>
          <p14:tracePt t="24476" x="8147050" y="5175250"/>
          <p14:tracePt t="24493" x="8108950" y="5295900"/>
          <p14:tracePt t="24510" x="8045450" y="5461000"/>
          <p14:tracePt t="24527" x="8001000" y="5562600"/>
          <p14:tracePt t="24543" x="7943850" y="5657850"/>
          <p14:tracePt t="24560" x="7886700" y="5746750"/>
          <p14:tracePt t="24560" x="7854950" y="5791200"/>
          <p14:tracePt t="24579" x="7791450" y="5873750"/>
          <p14:tracePt t="24594" x="7721600" y="5943600"/>
          <p14:tracePt t="24610" x="7658100" y="6007100"/>
          <p14:tracePt t="24627" x="7588250" y="6064250"/>
          <p14:tracePt t="24643" x="7524750" y="6102350"/>
          <p14:tracePt t="24643" x="7493000" y="6115050"/>
          <p14:tracePt t="24663" x="7435850" y="6140450"/>
          <p14:tracePt t="24678" x="7372350" y="6159500"/>
          <p14:tracePt t="24694" x="7302500" y="6172200"/>
          <p14:tracePt t="24712" x="7239000" y="6184900"/>
          <p14:tracePt t="24727" x="7175500" y="6191250"/>
          <p14:tracePt t="24744" x="7086600" y="6191250"/>
          <p14:tracePt t="24760" x="7035800" y="6184900"/>
          <p14:tracePt t="24777" x="7004050" y="6178550"/>
          <p14:tracePt t="24794" x="6985000" y="6172200"/>
          <p14:tracePt t="24811" x="6978650" y="6153150"/>
          <p14:tracePt t="24828" x="6978650" y="6134100"/>
          <p14:tracePt t="24828" x="6972300" y="6115050"/>
          <p14:tracePt t="24845" x="6972300" y="6102350"/>
          <p14:tracePt t="24845" x="6965950" y="6089650"/>
          <p14:tracePt t="24862" x="6959600" y="6070600"/>
          <p14:tracePt t="24862" x="6940550" y="6038850"/>
          <p14:tracePt t="24878" x="6927850" y="6026150"/>
          <p14:tracePt t="24878" x="6921500" y="6013450"/>
          <p14:tracePt t="24895" x="6908800" y="5994400"/>
          <p14:tracePt t="24895" x="6902450" y="5988050"/>
          <p14:tracePt t="24912" x="6889750" y="5975350"/>
          <p14:tracePt t="24912" x="6883400" y="5962650"/>
          <p14:tracePt t="24929" x="6883400" y="5949950"/>
          <p14:tracePt t="24929" x="6883400" y="5924550"/>
          <p14:tracePt t="24946" x="6889750" y="5911850"/>
          <p14:tracePt t="24946" x="6896100" y="5892800"/>
          <p14:tracePt t="24963" x="6902450" y="5873750"/>
          <p14:tracePt t="24963" x="6915150" y="5861050"/>
          <p14:tracePt t="24979" x="6927850" y="5842000"/>
          <p14:tracePt t="24979" x="6940550" y="5816600"/>
          <p14:tracePt t="24995" x="6946900" y="5797550"/>
          <p14:tracePt t="24995" x="6959600" y="5778500"/>
          <p14:tracePt t="24995" x="6972300" y="5753100"/>
          <p14:tracePt t="25014" x="6985000" y="5727700"/>
          <p14:tracePt t="25028" x="6997700" y="5708650"/>
          <p14:tracePt t="25028" x="7023100" y="5657850"/>
          <p14:tracePt t="25047" x="7042150" y="5638800"/>
          <p14:tracePt t="25047" x="7054850" y="5613400"/>
          <p14:tracePt t="25062" x="7073900" y="5594350"/>
          <p14:tracePt t="25062" x="7086600" y="5575300"/>
          <p14:tracePt t="25079" x="7105650" y="5562600"/>
          <p14:tracePt t="25079" x="7118350" y="5543550"/>
          <p14:tracePt t="25096" x="7137400" y="5537200"/>
          <p14:tracePt t="25096" x="7150100" y="5518150"/>
          <p14:tracePt t="25096" x="7162800" y="5511800"/>
          <p14:tracePt t="25115" x="7181850" y="5499100"/>
          <p14:tracePt t="25115" x="7194550" y="5492750"/>
          <p14:tracePt t="25129" x="7200900" y="5486400"/>
          <p14:tracePt t="25129" x="7213600" y="5480050"/>
          <p14:tracePt t="25146" x="7226300" y="5467350"/>
          <p14:tracePt t="25146" x="7232650" y="5461000"/>
          <p14:tracePt t="25163" x="7239000" y="5461000"/>
          <p14:tracePt t="25163" x="7251700" y="5454650"/>
          <p14:tracePt t="25180" x="7258050" y="5454650"/>
          <p14:tracePt t="25180" x="7264400" y="5454650"/>
          <p14:tracePt t="25196" x="7270750" y="5461000"/>
          <p14:tracePt t="25211" x="7264400" y="5454650"/>
          <p14:tracePt t="25270" x="7258050" y="5454650"/>
          <p14:tracePt t="25286" x="7251700" y="5454650"/>
          <p14:tracePt t="25298" x="7245350" y="5448300"/>
          <p14:tracePt t="25314" x="7239000" y="5448300"/>
          <p14:tracePt t="25330" x="7232650" y="5448300"/>
          <p14:tracePt t="25346" x="7226300" y="5441950"/>
          <p14:tracePt t="25358" x="7219950" y="5435600"/>
          <p14:tracePt t="25374" x="7213600" y="5435600"/>
          <p14:tracePt t="25390" x="7200900" y="5429250"/>
          <p14:tracePt t="25406" x="7200900" y="5422900"/>
          <p14:tracePt t="25415" x="7194550" y="5422900"/>
          <p14:tracePt t="25429" x="7188200" y="5416550"/>
          <p14:tracePt t="25446" x="7175500" y="5410200"/>
          <p14:tracePt t="25463" x="7169150" y="5403850"/>
          <p14:tracePt t="25463" x="7169150" y="5397500"/>
          <p14:tracePt t="25480" x="7162800" y="5391150"/>
          <p14:tracePt t="25496" x="7156450" y="5384800"/>
          <p14:tracePt t="25513" x="7156450" y="5378450"/>
          <p14:tracePt t="25530" x="7156450" y="5372100"/>
          <p14:tracePt t="25530" x="7156450" y="5365750"/>
          <p14:tracePt t="25548" x="7156450" y="5359400"/>
          <p14:tracePt t="25563" x="7156450" y="5353050"/>
          <p14:tracePt t="25586" x="7150100" y="5353050"/>
          <p14:tracePt t="25630" x="7143750" y="5353050"/>
          <p14:tracePt t="25658" x="7150100" y="5359400"/>
          <p14:tracePt t="25718" x="7156450" y="5359400"/>
          <p14:tracePt t="25734" x="7162800" y="5359400"/>
          <p14:tracePt t="25750" x="7169150" y="5359400"/>
          <p14:tracePt t="25766" x="7175500" y="5359400"/>
          <p14:tracePt t="25778" x="7181850" y="5359400"/>
          <p14:tracePt t="25786" x="7188200" y="5359400"/>
          <p14:tracePt t="25797" x="7194550" y="5359400"/>
          <p14:tracePt t="25797" x="7200900" y="5359400"/>
          <p14:tracePt t="25815" x="7207250" y="5359400"/>
          <p14:tracePt t="25815" x="7213600" y="5359400"/>
          <p14:tracePt t="25832" x="7226300" y="5359400"/>
          <p14:tracePt t="25847" x="7232650" y="5353050"/>
          <p14:tracePt t="25864" x="7245350" y="5346700"/>
          <p14:tracePt t="25880" x="7251700" y="5346700"/>
          <p14:tracePt t="25880" x="7258050" y="5340350"/>
          <p14:tracePt t="25899" x="7264400" y="5340350"/>
          <p14:tracePt t="25899" x="7270750" y="5334000"/>
          <p14:tracePt t="25915" x="7277100" y="5334000"/>
          <p14:tracePt t="25915" x="7283450" y="5334000"/>
          <p14:tracePt t="25932" x="7283450" y="5327650"/>
          <p14:tracePt t="25932" x="7289800" y="5327650"/>
          <p14:tracePt t="25949" x="7296150" y="5327650"/>
          <p14:tracePt t="25949" x="7308850" y="5321300"/>
          <p14:tracePt t="25968" x="7315200" y="5321300"/>
          <p14:tracePt t="25968" x="7321550" y="5321300"/>
          <p14:tracePt t="25983" x="7327900" y="5321300"/>
          <p14:tracePt t="25998" x="7334250" y="5321300"/>
          <p14:tracePt t="26015" x="7340600" y="5314950"/>
          <p14:tracePt t="26031" x="7346950" y="5314950"/>
          <p14:tracePt t="26051" x="7346950" y="5308600"/>
          <p14:tracePt t="26086" x="7346950" y="5302250"/>
          <p14:tracePt t="26109" x="7346950" y="5295900"/>
          <p14:tracePt t="26126" x="7340600" y="5289550"/>
          <p14:tracePt t="26138" x="7327900" y="5283200"/>
          <p14:tracePt t="26154" x="7321550" y="5283200"/>
          <p14:tracePt t="26165" x="7315200" y="5283200"/>
          <p14:tracePt t="26165" x="7308850" y="5276850"/>
          <p14:tracePt t="26183" x="7302500" y="5276850"/>
          <p14:tracePt t="26183" x="7289800" y="5270500"/>
          <p14:tracePt t="26199" x="7283450" y="5270500"/>
          <p14:tracePt t="26216" x="7277100" y="5264150"/>
          <p14:tracePt t="26232" x="7264400" y="5264150"/>
          <p14:tracePt t="26248" x="7258050" y="5257800"/>
          <p14:tracePt t="26248" x="7251700" y="5257800"/>
          <p14:tracePt t="26267" x="7245350" y="5257800"/>
          <p14:tracePt t="26282" x="7239000" y="5257800"/>
          <p14:tracePt t="26298" x="7232650" y="5257800"/>
          <p14:tracePt t="26319" x="7232650" y="5251450"/>
          <p14:tracePt t="26342" x="7226300" y="5245100"/>
          <p14:tracePt t="26374" x="7226300" y="5232400"/>
          <p14:tracePt t="26402" x="7226300" y="5226050"/>
          <p14:tracePt t="26417" x="7226300" y="5219700"/>
          <p14:tracePt t="26426" x="7226300" y="5213350"/>
          <p14:tracePt t="26438" x="7226300" y="5207000"/>
          <p14:tracePt t="26449" x="7226300" y="5200650"/>
          <p14:tracePt t="26449" x="7219950" y="5194300"/>
          <p14:tracePt t="26467" x="7219950" y="5187950"/>
          <p14:tracePt t="26467" x="7219950" y="5181600"/>
          <p14:tracePt t="26484" x="7213600" y="5175250"/>
          <p14:tracePt t="26484" x="7200900" y="5162550"/>
          <p14:tracePt t="26501" x="7194550" y="5156200"/>
          <p14:tracePt t="26501" x="7181850" y="5149850"/>
          <p14:tracePt t="26517" x="7169150" y="5143500"/>
          <p14:tracePt t="26517" x="7156450" y="5137150"/>
          <p14:tracePt t="26536" x="7143750" y="5130800"/>
          <p14:tracePt t="26536" x="7124700" y="5124450"/>
          <p14:tracePt t="26550" x="7105650" y="5118100"/>
          <p14:tracePt t="26550" x="7054850" y="5105400"/>
          <p14:tracePt t="26567" x="7029450" y="5092700"/>
          <p14:tracePt t="26567" x="6997700" y="5080000"/>
          <p14:tracePt t="26584" x="6965950" y="5067300"/>
          <p14:tracePt t="26584" x="6927850" y="5048250"/>
          <p14:tracePt t="26601" x="6889750" y="5029200"/>
          <p14:tracePt t="26601" x="6845300" y="5003800"/>
          <p14:tracePt t="26619" x="6750050" y="4953000"/>
          <p14:tracePt t="26619" x="6692900" y="4921250"/>
          <p14:tracePt t="26635" x="6629400" y="4889500"/>
          <p14:tracePt t="26635" x="6565900" y="4851400"/>
          <p14:tracePt t="26651" x="6496050" y="4819650"/>
          <p14:tracePt t="26651" x="6419850" y="4781550"/>
          <p14:tracePt t="26668" x="6337300" y="4743450"/>
          <p14:tracePt t="26668" x="6254750" y="4711700"/>
          <p14:tracePt t="26668" x="6172200" y="4667250"/>
          <p14:tracePt t="26687" x="6083300" y="4622800"/>
          <p14:tracePt t="26700" x="5994400" y="4578350"/>
          <p14:tracePt t="26700" x="5810250" y="4483100"/>
          <p14:tracePt t="26720" x="5721350" y="4432300"/>
          <p14:tracePt t="26720" x="5638800" y="4387850"/>
          <p14:tracePt t="26735" x="5556250" y="4330700"/>
          <p14:tracePt t="26735" x="5467350" y="4279900"/>
          <p14:tracePt t="26751" x="5391150" y="4235450"/>
          <p14:tracePt t="26751" x="5314950" y="4191000"/>
          <p14:tracePt t="26768" x="5238750" y="4140200"/>
          <p14:tracePt t="26768" x="5162550" y="4102100"/>
          <p14:tracePt t="26768" x="5086350" y="4064000"/>
          <p14:tracePt t="26787" x="5016500" y="4025900"/>
          <p14:tracePt t="26787" x="4946650" y="3994150"/>
          <p14:tracePt t="26801" x="4876800" y="3956050"/>
          <p14:tracePt t="26801" x="4800600" y="3924300"/>
          <p14:tracePt t="26818" x="4737100" y="3892550"/>
          <p14:tracePt t="26818" x="4667250" y="3867150"/>
          <p14:tracePt t="26836" x="4603750" y="3841750"/>
          <p14:tracePt t="26836" x="4540250" y="3816350"/>
          <p14:tracePt t="26852" x="4483100" y="3797300"/>
          <p14:tracePt t="26852" x="4356100" y="3752850"/>
          <p14:tracePt t="26869" x="4298950" y="3740150"/>
          <p14:tracePt t="26869" x="4241800" y="3727450"/>
          <p14:tracePt t="26886" x="4184650" y="3714750"/>
          <p14:tracePt t="26886" x="4127500" y="3702050"/>
          <p14:tracePt t="26902" x="4076700" y="3695700"/>
          <p14:tracePt t="26902" x="3981450" y="3676650"/>
          <p14:tracePt t="26918" x="3930650" y="3663950"/>
          <p14:tracePt t="26918" x="3886200" y="3657600"/>
          <p14:tracePt t="26936" x="3848100" y="3644900"/>
          <p14:tracePt t="26936" x="3803650" y="3638550"/>
          <p14:tracePt t="26952" x="3765550" y="3632200"/>
          <p14:tracePt t="26952" x="3727450" y="3625850"/>
          <p14:tracePt t="26969" x="3695700" y="3619500"/>
          <p14:tracePt t="26969" x="3619500" y="3613150"/>
          <p14:tracePt t="26988" x="3587750" y="3613150"/>
          <p14:tracePt t="26988" x="3549650" y="3613150"/>
          <p14:tracePt t="27002" x="3517900" y="3613150"/>
          <p14:tracePt t="27002" x="3486150" y="3613150"/>
          <p14:tracePt t="27019" x="3454400" y="3613150"/>
          <p14:tracePt t="27019" x="3429000" y="3619500"/>
          <p14:tracePt t="27036" x="3403600" y="3619500"/>
          <p14:tracePt t="27036" x="3384550" y="3619500"/>
          <p14:tracePt t="27052" x="3359150" y="3625850"/>
          <p14:tracePt t="27052" x="3340100" y="3625850"/>
          <p14:tracePt t="27052" x="3321050" y="3632200"/>
          <p14:tracePt t="27071" x="3308350" y="3638550"/>
          <p14:tracePt t="27071" x="3289300" y="3644900"/>
          <p14:tracePt t="27087" x="3276600" y="3651250"/>
          <p14:tracePt t="27087" x="3257550" y="3657600"/>
          <p14:tracePt t="27102" x="3251200" y="3663950"/>
          <p14:tracePt t="27102" x="3238500" y="3670300"/>
          <p14:tracePt t="27119" x="3232150" y="3676650"/>
          <p14:tracePt t="27119" x="3219450" y="3683000"/>
          <p14:tracePt t="27136" x="3219450" y="3689350"/>
          <p14:tracePt t="27136" x="3213100" y="3689350"/>
          <p14:tracePt t="27153" x="3200400" y="3695700"/>
          <p14:tracePt t="27168" x="3194050" y="3702050"/>
          <p14:tracePt t="27185" x="3187700" y="3702050"/>
          <p14:tracePt t="27201" x="3181350" y="3708400"/>
          <p14:tracePt t="27219" x="3175000" y="3714750"/>
          <p14:tracePt t="27235" x="3016250" y="3663950"/>
          <p14:tracePt t="27340" x="3003550" y="3657600"/>
          <p14:tracePt t="27346" x="2984500" y="3644900"/>
          <p14:tracePt t="27355" x="2952750" y="3613150"/>
          <p14:tracePt t="27371" x="2927350" y="3575050"/>
          <p14:tracePt t="27386" x="2914650" y="3536950"/>
          <p14:tracePt t="27402" x="2901950" y="3498850"/>
          <p14:tracePt t="27419" x="2908300" y="3467100"/>
          <p14:tracePt t="27436" x="2921000" y="3435350"/>
          <p14:tracePt t="27436" x="2933700" y="3422650"/>
          <p14:tracePt t="27454" x="2978150" y="3390900"/>
          <p14:tracePt t="27469" x="3028950" y="3352800"/>
          <p14:tracePt t="27486" x="3086100" y="3321050"/>
          <p14:tracePt t="27503" x="3187700" y="3282950"/>
          <p14:tracePt t="27520" x="3257550" y="3270250"/>
          <p14:tracePt t="27536" x="3327400" y="3270250"/>
          <p14:tracePt t="27553" x="3390900" y="3282950"/>
          <p14:tracePt t="27570" x="3479800" y="3314700"/>
          <p14:tracePt t="27586" x="3536950" y="3346450"/>
          <p14:tracePt t="27603" x="3587750" y="3384550"/>
          <p14:tracePt t="27620" x="3625850" y="3422650"/>
          <p14:tracePt t="27620" x="3644900" y="3448050"/>
          <p14:tracePt t="27638" x="3663950" y="3492500"/>
          <p14:tracePt t="27654" x="3670300" y="3549650"/>
          <p14:tracePt t="27670" x="3663950" y="3606800"/>
          <p14:tracePt t="27687" x="3644900" y="3663950"/>
          <p14:tracePt t="27703" x="3613150" y="3721100"/>
          <p14:tracePt t="27703" x="3594100" y="3746500"/>
          <p14:tracePt t="27724" x="3543300" y="3797300"/>
          <p14:tracePt t="27738" x="3486150" y="3841750"/>
          <p14:tracePt t="27754" x="3429000" y="3879850"/>
          <p14:tracePt t="27770" x="3371850" y="3911600"/>
          <p14:tracePt t="27787" x="3314700" y="3937000"/>
          <p14:tracePt t="27804" x="3238500" y="3962400"/>
          <p14:tracePt t="27820" x="3206750" y="3968750"/>
          <p14:tracePt t="27837" x="3187700" y="3981450"/>
          <p14:tracePt t="27855" x="3181350" y="3981450"/>
          <p14:tracePt t="27855" x="3181350" y="3975100"/>
          <p14:tracePt t="27855" x="3187700" y="3968750"/>
          <p14:tracePt t="27878" x="3194050" y="3962400"/>
          <p14:tracePt t="27887" x="3206750" y="3949700"/>
          <p14:tracePt t="27887" x="3213100" y="3937000"/>
          <p14:tracePt t="27905" x="3232150" y="3924300"/>
          <p14:tracePt t="27905" x="3251200" y="3905250"/>
          <p14:tracePt t="27922" x="3276600" y="3892550"/>
          <p14:tracePt t="27922" x="3346450" y="3848100"/>
          <p14:tracePt t="27939" x="3390900" y="3829050"/>
          <p14:tracePt t="27939" x="3441700" y="3803650"/>
          <p14:tracePt t="27955" x="3498850" y="3784600"/>
          <p14:tracePt t="27955" x="3568700" y="3759200"/>
          <p14:tracePt t="28302" x="7188200" y="3479800"/>
          <p14:tracePt t="28310" x="7200900" y="3473450"/>
          <p14:tracePt t="28322" x="7213600" y="3460750"/>
          <p14:tracePt t="28322" x="7219950" y="3441700"/>
          <p14:tracePt t="28340" x="7232650" y="3422650"/>
          <p14:tracePt t="28340" x="7251700" y="3403600"/>
          <p14:tracePt t="28340" x="7258050" y="3378200"/>
          <p14:tracePt t="28359" x="7270750" y="3346450"/>
          <p14:tracePt t="28359" x="7277100" y="3321050"/>
          <p14:tracePt t="28373" x="7277100" y="3289300"/>
          <p14:tracePt t="28373" x="7283450" y="3257550"/>
          <p14:tracePt t="28390" x="7283450" y="3219450"/>
          <p14:tracePt t="28390" x="7277100" y="3187700"/>
          <p14:tracePt t="28407" x="7270750" y="3155950"/>
          <p14:tracePt t="28407" x="7258050" y="3086100"/>
          <p14:tracePt t="28423" x="7245350" y="3048000"/>
          <p14:tracePt t="28423" x="7232650" y="3016250"/>
          <p14:tracePt t="28440" x="7213600" y="2984500"/>
          <p14:tracePt t="28440" x="7200900" y="2952750"/>
          <p14:tracePt t="28457" x="7181850" y="2921000"/>
          <p14:tracePt t="28457" x="7162800" y="2895600"/>
          <p14:tracePt t="28473" x="7150100" y="2863850"/>
          <p14:tracePt t="28473" x="7105650" y="2819400"/>
          <p14:tracePt t="28491" x="7086600" y="2794000"/>
          <p14:tracePt t="28491" x="7067550" y="2774950"/>
          <p14:tracePt t="28507" x="7048500" y="2749550"/>
          <p14:tracePt t="28507" x="7023100" y="2730500"/>
          <p14:tracePt t="28524" x="7010400" y="2711450"/>
          <p14:tracePt t="28524" x="6991350" y="2692400"/>
          <p14:tracePt t="28524" x="6978650" y="2673350"/>
          <p14:tracePt t="28543" x="6965950" y="2660650"/>
          <p14:tracePt t="28556" x="6959600" y="2641600"/>
          <p14:tracePt t="28556" x="6946900" y="2616200"/>
          <p14:tracePt t="28575" x="6946900" y="2603500"/>
          <p14:tracePt t="28575" x="6946900" y="2590800"/>
          <p14:tracePt t="28591" x="6940550" y="2578100"/>
          <p14:tracePt t="28591" x="6940550" y="2571750"/>
          <p14:tracePt t="28607" x="6940550" y="2565400"/>
          <p14:tracePt t="28607" x="6940550" y="2559050"/>
          <p14:tracePt t="28624" x="6934200" y="2552700"/>
          <p14:tracePt t="28640" x="6934200" y="2546350"/>
          <p14:tracePt t="28657" x="6940550" y="2552700"/>
          <p14:tracePt t="28694" x="6940550" y="2559050"/>
          <p14:tracePt t="28710" x="6940550" y="2565400"/>
          <p14:tracePt t="28718" x="6940550" y="2571750"/>
          <p14:tracePt t="28730" x="6940550" y="2578100"/>
          <p14:tracePt t="28740" x="6934200" y="2584450"/>
          <p14:tracePt t="28740" x="6927850" y="2590800"/>
          <p14:tracePt t="28758" x="6915150" y="2597150"/>
          <p14:tracePt t="28773" x="6908800" y="2597150"/>
          <p14:tracePt t="28773" x="6889750" y="2590800"/>
          <p14:tracePt t="28792" x="6718300" y="2444750"/>
          <p14:tracePt t="28877" x="6705600" y="2419350"/>
          <p14:tracePt t="28883" x="6699250" y="2393950"/>
          <p14:tracePt t="28890" x="6686550" y="2336800"/>
          <p14:tracePt t="28907" x="6680200" y="2273300"/>
          <p14:tracePt t="28924" x="6680200" y="2171700"/>
          <p14:tracePt t="28942" x="6692900" y="2108200"/>
          <p14:tracePt t="28958" x="6724650" y="2038350"/>
          <p14:tracePt t="28974" x="6769100" y="1981200"/>
          <p14:tracePt t="28991" x="6832600" y="1924050"/>
          <p14:tracePt t="29008" x="6959600" y="1841500"/>
          <p14:tracePt t="29025" x="7054850" y="1809750"/>
          <p14:tracePt t="29041" x="7143750" y="1797050"/>
          <p14:tracePt t="29058" x="7226300" y="1809750"/>
          <p14:tracePt t="29074" x="7327900" y="1873250"/>
          <p14:tracePt t="29091" x="7385050" y="1930400"/>
          <p14:tracePt t="29108" x="7429500" y="1993900"/>
          <p14:tracePt t="29125" x="7467600" y="2089150"/>
          <p14:tracePt t="29143" x="7480300" y="2159000"/>
          <p14:tracePt t="29159" x="7486650" y="2228850"/>
          <p14:tracePt t="29175" x="7473950" y="2292350"/>
          <p14:tracePt t="29192" x="7442200" y="2362200"/>
          <p14:tracePt t="29192" x="7423150" y="2393950"/>
          <p14:tracePt t="29211" x="7372350" y="2451100"/>
          <p14:tracePt t="29226" x="7308850" y="2508250"/>
          <p14:tracePt t="29242" x="7239000" y="2552700"/>
          <p14:tracePt t="29258" x="7169150" y="2584450"/>
          <p14:tracePt t="29275" x="7099300" y="2616200"/>
          <p14:tracePt t="29292" x="7048500" y="2635250"/>
          <p14:tracePt t="29292" x="7023100" y="2647950"/>
          <p14:tracePt t="29311" x="6991350" y="2660650"/>
          <p14:tracePt t="29325" x="6972300" y="2660650"/>
          <p14:tracePt t="29342" x="6965950" y="2654300"/>
          <p14:tracePt t="29360" x="6972300" y="2641600"/>
          <p14:tracePt t="29360" x="6972300" y="2635250"/>
          <p14:tracePt t="29376" x="6978650" y="2622550"/>
          <p14:tracePt t="29376" x="6991350" y="2597150"/>
          <p14:tracePt t="29393" x="6997700" y="2584450"/>
          <p14:tracePt t="29393" x="7010400" y="2571750"/>
          <p14:tracePt t="29410" x="7016750" y="2565400"/>
          <p14:tracePt t="29410" x="7029450" y="2552700"/>
          <p14:tracePt t="29427" x="7042150" y="2546350"/>
          <p14:tracePt t="29427" x="7073900" y="2527300"/>
          <p14:tracePt t="29444" x="7092950" y="2520950"/>
          <p14:tracePt t="29444" x="7105650" y="2514600"/>
          <p14:tracePt t="29460" x="7124700" y="2508250"/>
          <p14:tracePt t="29460" x="7143750" y="2501900"/>
          <p14:tracePt t="29477" x="7156450" y="2501900"/>
          <p14:tracePt t="29477" x="7175500" y="2495550"/>
          <p14:tracePt t="29493" x="7188200" y="2495550"/>
          <p14:tracePt t="29493" x="7213600" y="2495550"/>
          <p14:tracePt t="29510" x="7219950" y="2501900"/>
          <p14:tracePt t="29510" x="7232650" y="2501900"/>
          <p14:tracePt t="29527" x="7239000" y="2508250"/>
          <p14:tracePt t="29527" x="7245350" y="2514600"/>
          <p14:tracePt t="29544" x="7251700" y="2520950"/>
          <p14:tracePt t="29559" x="7251700" y="2527300"/>
          <p14:tracePt t="29576" x="7258050" y="2533650"/>
          <p14:tracePt t="29593" x="7258050" y="2540000"/>
          <p14:tracePt t="29609" x="7251700" y="2546350"/>
          <p14:tracePt t="29626" x="7245350" y="2552700"/>
          <p14:tracePt t="29647" x="7239000" y="2546350"/>
          <p14:tracePt t="29670" x="7232650" y="2546350"/>
          <p14:tracePt t="29682" x="7226300" y="2540000"/>
          <p14:tracePt t="29698" x="7219950" y="2533650"/>
          <p14:tracePt t="29714" x="7213600" y="2533650"/>
          <p14:tracePt t="29726" x="7207250" y="2533650"/>
          <p14:tracePt t="29726" x="7194550" y="2527300"/>
          <p14:tracePt t="29744" x="7188200" y="2520950"/>
          <p14:tracePt t="29744" x="7181850" y="2520950"/>
          <p14:tracePt t="29761" x="7175500" y="2520950"/>
          <p14:tracePt t="29761" x="7169150" y="2514600"/>
          <p14:tracePt t="29778" x="7162800" y="2514600"/>
          <p14:tracePt t="29778" x="7150100" y="2514600"/>
          <p14:tracePt t="29794" x="7143750" y="2514600"/>
          <p14:tracePt t="29794" x="7124700" y="2514600"/>
          <p14:tracePt t="29811" x="7112000" y="2514600"/>
          <p14:tracePt t="29811" x="7099300" y="2514600"/>
          <p14:tracePt t="29828" x="7086600" y="2514600"/>
          <p14:tracePt t="29828" x="7080250" y="2514600"/>
          <p14:tracePt t="29845" x="7067550" y="2520950"/>
          <p14:tracePt t="29845" x="7048500" y="2520950"/>
          <p14:tracePt t="29863" x="7042150" y="2520950"/>
          <p14:tracePt t="29863" x="7029450" y="2520950"/>
          <p14:tracePt t="29878" x="7023100" y="2520950"/>
          <p14:tracePt t="29878" x="7016750" y="2520950"/>
          <p14:tracePt t="29895" x="7010400" y="2520950"/>
          <p14:tracePt t="29910" x="7004050" y="2520950"/>
          <p14:tracePt t="29927" x="7004050" y="2514600"/>
          <p14:tracePt t="29944" x="7004050" y="2508250"/>
          <p14:tracePt t="29961" x="7010400" y="2501900"/>
          <p14:tracePt t="29961" x="7010400" y="2495550"/>
          <p14:tracePt t="29979" x="7016750" y="2482850"/>
          <p14:tracePt t="29994" x="7016750" y="2476500"/>
          <p14:tracePt t="30010" x="7016750" y="2470150"/>
          <p14:tracePt t="30027" x="7016750" y="2463800"/>
          <p14:tracePt t="30044" x="7010400" y="2457450"/>
          <p14:tracePt t="30061" x="7004050" y="2457450"/>
          <p14:tracePt t="30077" x="6991350" y="2451100"/>
          <p14:tracePt t="30094" x="6985000" y="2444750"/>
          <p14:tracePt t="30094" x="6972300" y="2438400"/>
          <p14:tracePt t="30112" x="6965950" y="2438400"/>
          <p14:tracePt t="30112" x="6959600" y="2432050"/>
          <p14:tracePt t="30129" x="6953250" y="2432050"/>
          <p14:tracePt t="30129" x="6946900" y="2425700"/>
          <p14:tracePt t="30145" x="6940550" y="2425700"/>
          <p14:tracePt t="30145" x="6927850" y="2413000"/>
          <p14:tracePt t="30163" x="6921500" y="2413000"/>
          <p14:tracePt t="30163" x="6915150" y="2413000"/>
          <p14:tracePt t="30179" x="6902450" y="2406650"/>
          <p14:tracePt t="30179" x="6896100" y="2406650"/>
          <p14:tracePt t="30196" x="6889750" y="2406650"/>
          <p14:tracePt t="30196" x="6877050" y="2400300"/>
          <p14:tracePt t="30213" x="6870700" y="2400300"/>
          <p14:tracePt t="30213" x="6851650" y="2400300"/>
          <p14:tracePt t="30231" x="6845300" y="2406650"/>
          <p14:tracePt t="30231" x="6832600" y="2406650"/>
          <p14:tracePt t="30246" x="6826250" y="2406650"/>
          <p14:tracePt t="30246" x="6813550" y="2406650"/>
          <p14:tracePt t="30263" x="6807200" y="2406650"/>
          <p14:tracePt t="30263" x="6800850" y="2400300"/>
          <p14:tracePt t="30280" x="6788150" y="2400300"/>
          <p14:tracePt t="30280" x="6781800" y="2400300"/>
          <p14:tracePt t="30280" x="6775450" y="2400300"/>
          <p14:tracePt t="30298" x="6769100" y="2393950"/>
          <p14:tracePt t="30315" x="6762750" y="2393950"/>
          <p14:tracePt t="30328" x="6756400" y="2387600"/>
          <p14:tracePt t="30345" x="6750050" y="2387600"/>
          <p14:tracePt t="30362" x="6743700" y="2381250"/>
          <p14:tracePt t="30379" x="6743700" y="2374900"/>
          <p14:tracePt t="30395" x="6750050" y="2368550"/>
          <p14:tracePt t="30442" x="6750050" y="2374900"/>
          <p14:tracePt t="30458" x="6756400" y="2374900"/>
          <p14:tracePt t="30470" x="6762750" y="2374900"/>
          <p14:tracePt t="30486" x="6769100" y="2381250"/>
          <p14:tracePt t="30502" x="6775450" y="2387600"/>
          <p14:tracePt t="30517" x="6781800" y="2393950"/>
          <p14:tracePt t="30530" x="6788150" y="2400300"/>
          <p14:tracePt t="30546" x="6794500" y="2400300"/>
          <p14:tracePt t="30562" x="6800850" y="2406650"/>
          <p14:tracePt t="30579" x="6807200" y="2406650"/>
          <p14:tracePt t="30579" x="6819900" y="2406650"/>
          <p14:tracePt t="30600" x="6826250" y="2406650"/>
          <p14:tracePt t="30615" x="6832600" y="2406650"/>
          <p14:tracePt t="30630" x="6838950" y="2413000"/>
          <p14:tracePt t="30650" x="6832600" y="2413000"/>
          <p14:tracePt t="30682" x="6826250" y="2406650"/>
          <p14:tracePt t="30698" x="6819900" y="2406650"/>
          <p14:tracePt t="30710" x="6813550" y="2406650"/>
          <p14:tracePt t="30718" x="6807200" y="2406650"/>
          <p14:tracePt t="30729" x="6800850" y="2406650"/>
          <p14:tracePt t="30729" x="6794500" y="2400300"/>
          <p14:tracePt t="30748" x="6788150" y="2400300"/>
          <p14:tracePt t="30748" x="6769100" y="2393950"/>
          <p14:tracePt t="30764" x="6762750" y="2393950"/>
          <p14:tracePt t="30764" x="6756400" y="2387600"/>
          <p14:tracePt t="30781" x="6750050" y="2387600"/>
          <p14:tracePt t="30781" x="6743700" y="2387600"/>
          <p14:tracePt t="30798" x="6737350" y="2381250"/>
          <p14:tracePt t="30813" x="6731000" y="2381250"/>
          <p14:tracePt t="30813" x="6724650" y="2387600"/>
          <p14:tracePt t="30831" x="6724650" y="2393950"/>
          <p14:tracePt t="30847" x="6724650" y="2400300"/>
          <p14:tracePt t="30863" x="6731000" y="2406650"/>
          <p14:tracePt t="30880" x="6737350" y="2413000"/>
          <p14:tracePt t="30880" x="6743700" y="2419350"/>
          <p14:tracePt t="30898" x="6750050" y="2419350"/>
          <p14:tracePt t="30898" x="6756400" y="2425700"/>
          <p14:tracePt t="30915" x="6762750" y="2432050"/>
          <p14:tracePt t="30915" x="6769100" y="2432050"/>
          <p14:tracePt t="30931" x="6775450" y="2438400"/>
          <p14:tracePt t="30931" x="6781800" y="2438400"/>
          <p14:tracePt t="30948" x="6794500" y="2438400"/>
          <p14:tracePt t="30964" x="6800850" y="2432050"/>
          <p14:tracePt t="30983" x="6845300" y="2425700"/>
          <p14:tracePt t="31091" x="6870700" y="2425700"/>
          <p14:tracePt t="31094" x="6877050" y="2425700"/>
          <p14:tracePt t="31094" x="6896100" y="2425700"/>
          <p14:tracePt t="31115" x="6902450" y="2419350"/>
          <p14:tracePt t="31115" x="6927850" y="2413000"/>
          <p14:tracePt t="31135" x="6946900" y="2413000"/>
          <p14:tracePt t="31135" x="6959600" y="2406650"/>
          <p14:tracePt t="31149" x="6978650" y="2406650"/>
          <p14:tracePt t="31149" x="7004050" y="2400300"/>
          <p14:tracePt t="31166" x="7029450" y="2393950"/>
          <p14:tracePt t="31166" x="7086600" y="2387600"/>
          <p14:tracePt t="31182" x="7112000" y="2374900"/>
          <p14:tracePt t="31182" x="7143750" y="2368550"/>
          <p14:tracePt t="31199" x="7175500" y="2362200"/>
          <p14:tracePt t="31199" x="7213600" y="2355850"/>
          <p14:tracePt t="31216" x="7245350" y="2349500"/>
          <p14:tracePt t="31216" x="7277100" y="2343150"/>
          <p14:tracePt t="31232" x="7308850" y="2343150"/>
          <p14:tracePt t="31232" x="7372350" y="2336800"/>
          <p14:tracePt t="31251" x="7404100" y="2330450"/>
          <p14:tracePt t="31251" x="7435850" y="2330450"/>
          <p14:tracePt t="31267" x="7467600" y="2330450"/>
          <p14:tracePt t="31267" x="7499350" y="2330450"/>
          <p14:tracePt t="31283" x="7524750" y="2330450"/>
          <p14:tracePt t="31283" x="7550150" y="2330450"/>
          <p14:tracePt t="31299" x="7575550" y="2330450"/>
          <p14:tracePt t="31299" x="7600950" y="2336800"/>
          <p14:tracePt t="31316" x="7626350" y="2336800"/>
          <p14:tracePt t="31316" x="7645400" y="2343150"/>
          <p14:tracePt t="31316" x="7664450" y="2343150"/>
          <p14:tracePt t="31336" x="7683500" y="2349500"/>
          <p14:tracePt t="31336" x="7696200" y="2355850"/>
          <p14:tracePt t="31351" x="7708900" y="2362200"/>
          <p14:tracePt t="31351" x="7721600" y="2368550"/>
          <p14:tracePt t="31366" x="7727950" y="2374900"/>
          <p14:tracePt t="31366" x="7734300" y="2381250"/>
          <p14:tracePt t="31383" x="7747000" y="2393950"/>
          <p14:tracePt t="31383" x="7747000" y="2400300"/>
          <p14:tracePt t="31383" x="7753350" y="2413000"/>
          <p14:tracePt t="31402" x="7759700" y="2419350"/>
          <p14:tracePt t="31415" x="7759700" y="2432050"/>
          <p14:tracePt t="31415" x="7766050" y="2444750"/>
          <p14:tracePt t="31433" x="7766050" y="2457450"/>
          <p14:tracePt t="31433" x="7766050" y="2463800"/>
          <p14:tracePt t="31450" x="7772400" y="2470150"/>
          <p14:tracePt t="31450" x="7772400" y="2476500"/>
          <p14:tracePt t="31466" x="7772400" y="2482850"/>
          <p14:tracePt t="31466" x="7772400" y="2495550"/>
          <p14:tracePt t="31483" x="7772400" y="2508250"/>
          <p14:tracePt t="31499" x="7772400" y="2514600"/>
          <p14:tracePt t="31516" x="7766050" y="2514600"/>
          <p14:tracePt t="31534" x="7677150" y="2501900"/>
          <p14:tracePt t="31893" x="7670800" y="2501900"/>
          <p14:tracePt t="31978" x="7664450" y="2501900"/>
          <p14:tracePt t="32017" x="7658100" y="2495550"/>
          <p14:tracePt t="32046" x="7651750" y="2495550"/>
          <p14:tracePt t="32070" x="7651750" y="2489200"/>
          <p14:tracePt t="32098" x="7645400" y="2495550"/>
          <p14:tracePt t="32166" x="7639050" y="2501900"/>
          <p14:tracePt t="32190" x="7632700" y="2501900"/>
          <p14:tracePt t="32210" x="7626350" y="2508250"/>
          <p14:tracePt t="32233" x="7626350" y="2514600"/>
          <p14:tracePt t="32258" x="7620000" y="2514600"/>
          <p14:tracePt t="32294" x="7626350" y="2520950"/>
          <p14:tracePt t="32322" x="7626350" y="2527300"/>
          <p14:tracePt t="32338" x="7626350" y="2533650"/>
          <p14:tracePt t="32362" x="7626350" y="2540000"/>
          <p14:tracePt t="32382" x="7626350" y="2546350"/>
          <p14:tracePt t="32398" x="7620000" y="2552700"/>
          <p14:tracePt t="32422" x="7620000" y="2546350"/>
          <p14:tracePt t="32498" x="7626350" y="2540000"/>
          <p14:tracePt t="32509" x="7632700" y="2540000"/>
          <p14:tracePt t="32519" x="7639050" y="2533650"/>
          <p14:tracePt t="32519" x="7645400" y="2533650"/>
          <p14:tracePt t="32537" x="7651750" y="2527300"/>
          <p14:tracePt t="32537" x="7658100" y="2527300"/>
          <p14:tracePt t="32553" x="7670800" y="2520950"/>
          <p14:tracePt t="32553" x="7683500" y="2520950"/>
          <p14:tracePt t="32571" x="7689850" y="2520950"/>
          <p14:tracePt t="32571" x="7696200" y="2514600"/>
          <p14:tracePt t="32587" x="7702550" y="2514600"/>
          <p14:tracePt t="32587" x="7708900" y="2520950"/>
          <p14:tracePt t="32604" x="7715250" y="2520950"/>
          <p14:tracePt t="32619" x="7721600" y="2520950"/>
          <p14:tracePt t="32637" x="7715250" y="2533650"/>
          <p14:tracePt t="32637" x="7715250" y="2540000"/>
          <p14:tracePt t="32654" x="7708900" y="2546350"/>
          <p14:tracePt t="32654" x="7696200" y="2552700"/>
          <p14:tracePt t="32671" x="7683500" y="2565400"/>
          <p14:tracePt t="32671" x="7670800" y="2571750"/>
          <p14:tracePt t="32687" x="7658100" y="2584450"/>
          <p14:tracePt t="32687" x="7639050" y="2590800"/>
          <p14:tracePt t="32687" x="7620000" y="2603500"/>
          <p14:tracePt t="32707" x="7600950" y="2609850"/>
          <p14:tracePt t="32720" x="7588250" y="2622550"/>
          <p14:tracePt t="32720" x="7569200" y="2628900"/>
          <p14:tracePt t="32739" x="7531100" y="2647950"/>
          <p14:tracePt t="32739" x="7512050" y="2660650"/>
          <p14:tracePt t="32754" x="7493000" y="2667000"/>
          <p14:tracePt t="32754" x="7473950" y="2679700"/>
          <p14:tracePt t="32771" x="7454900" y="2686050"/>
          <p14:tracePt t="32771" x="7435850" y="2698750"/>
          <p14:tracePt t="32787" x="7410450" y="2705100"/>
          <p14:tracePt t="32787" x="7372350" y="2724150"/>
          <p14:tracePt t="32804" x="7353300" y="2730500"/>
          <p14:tracePt t="32804" x="7334250" y="2743200"/>
          <p14:tracePt t="32821" x="7315200" y="2749550"/>
          <p14:tracePt t="32821" x="7296150" y="2755900"/>
          <p14:tracePt t="32838" x="7277100" y="2762250"/>
          <p14:tracePt t="32838" x="7264400" y="2762250"/>
          <p14:tracePt t="32855" x="7251700" y="2768600"/>
          <p14:tracePt t="32855" x="7226300" y="2768600"/>
          <p14:tracePt t="32872" x="7213600" y="2768600"/>
          <p14:tracePt t="32872" x="7207250" y="2768600"/>
          <p14:tracePt t="32888" x="7200900" y="2768600"/>
          <p14:tracePt t="32888" x="7188200" y="2762250"/>
          <p14:tracePt t="32905" x="7181850" y="2755900"/>
          <p14:tracePt t="32905" x="7169150" y="2749550"/>
          <p14:tracePt t="32923" x="7162800" y="2743200"/>
          <p14:tracePt t="32923" x="7156450" y="2736850"/>
          <p14:tracePt t="32938" x="7150100" y="2730500"/>
          <p14:tracePt t="32938" x="7143750" y="2724150"/>
          <p14:tracePt t="32955" x="7137400" y="2717800"/>
          <p14:tracePt t="32955" x="7124700" y="2711450"/>
          <p14:tracePt t="32971" x="7118350" y="2705100"/>
          <p14:tracePt t="32971" x="7105650" y="2698750"/>
          <p14:tracePt t="32971" x="7092950" y="2692400"/>
          <p14:tracePt t="32990" x="7080250" y="2686050"/>
          <p14:tracePt t="33003" x="7067550" y="2686050"/>
          <p14:tracePt t="33003" x="7042150" y="2673350"/>
          <p14:tracePt t="33022" x="7029450" y="2673350"/>
          <p14:tracePt t="33022" x="7016750" y="2667000"/>
          <p14:tracePt t="33039" x="7004050" y="2667000"/>
          <p14:tracePt t="33039" x="6991350" y="2660650"/>
          <p14:tracePt t="33055" x="6978650" y="2660650"/>
          <p14:tracePt t="33055" x="6965950" y="2660650"/>
          <p14:tracePt t="33072" x="6959600" y="2654300"/>
          <p14:tracePt t="33072" x="6946900" y="2654300"/>
          <p14:tracePt t="33088" x="6940550" y="2654300"/>
          <p14:tracePt t="33088" x="6921500" y="2647950"/>
          <p14:tracePt t="33105" x="6915150" y="2647950"/>
          <p14:tracePt t="33105" x="6902450" y="2647950"/>
          <p14:tracePt t="33122" x="6896100" y="2647950"/>
          <p14:tracePt t="33122" x="6883400" y="2647950"/>
          <p14:tracePt t="33139" x="6877050" y="2647950"/>
          <p14:tracePt t="33139" x="6870700" y="2647950"/>
          <p14:tracePt t="33156" x="6864350" y="2647950"/>
          <p14:tracePt t="33156" x="6851650" y="2647950"/>
          <p14:tracePt t="33173" x="6845300" y="2647950"/>
          <p14:tracePt t="33187" x="6851650" y="2647950"/>
          <p14:tracePt t="33246" x="6864350" y="2654300"/>
          <p14:tracePt t="33262" x="6870700" y="2654300"/>
          <p14:tracePt t="33269" x="6877050" y="2660650"/>
          <p14:tracePt t="33278" x="6883400" y="2660650"/>
          <p14:tracePt t="33288" x="6889750" y="2667000"/>
          <p14:tracePt t="33288" x="6908800" y="2679700"/>
          <p14:tracePt t="33306" x="6915150" y="2679700"/>
          <p14:tracePt t="33306" x="6921500" y="2686050"/>
          <p14:tracePt t="33323" x="6927850" y="2686050"/>
          <p14:tracePt t="33338" x="6985000" y="2686050"/>
          <p14:tracePt t="33632" x="7010400" y="2686050"/>
          <p14:tracePt t="33642" x="7016750" y="2679700"/>
          <p14:tracePt t="33650" x="7029450" y="2679700"/>
          <p14:tracePt t="33659" x="7042150" y="2673350"/>
          <p14:tracePt t="33659" x="7054850" y="2673350"/>
          <p14:tracePt t="33674" x="7067550" y="2667000"/>
          <p14:tracePt t="33674" x="7080250" y="2660650"/>
          <p14:tracePt t="33691" x="7092950" y="2660650"/>
          <p14:tracePt t="33691" x="7112000" y="2654300"/>
          <p14:tracePt t="33691" x="7124700" y="2654300"/>
          <p14:tracePt t="33711" x="7143750" y="2647950"/>
          <p14:tracePt t="33723" x="7162800" y="2641600"/>
          <p14:tracePt t="33723" x="7188200" y="2641600"/>
          <p14:tracePt t="33723" x="7207250" y="2635250"/>
          <p14:tracePt t="33744" x="7232650" y="2628900"/>
          <p14:tracePt t="33756" x="7251700" y="2628900"/>
          <p14:tracePt t="33756" x="7302500" y="2622550"/>
          <p14:tracePt t="33774" x="7327900" y="2622550"/>
          <p14:tracePt t="33774" x="7353300" y="2622550"/>
          <p14:tracePt t="33791" x="7378700" y="2622550"/>
          <p14:tracePt t="33791" x="7404100" y="2622550"/>
          <p14:tracePt t="33808" x="7429500" y="2622550"/>
          <p14:tracePt t="33808" x="7473950" y="2622550"/>
          <p14:tracePt t="33824" x="7499350" y="2628900"/>
          <p14:tracePt t="33824" x="7518400" y="2628900"/>
          <p14:tracePt t="33841" x="7537450" y="2635250"/>
          <p14:tracePt t="33841" x="7556500" y="2635250"/>
          <p14:tracePt t="33857" x="7575550" y="2641600"/>
          <p14:tracePt t="33857" x="7588250" y="2647950"/>
          <p14:tracePt t="33874" x="7600950" y="2654300"/>
          <p14:tracePt t="33874" x="7626350" y="2667000"/>
          <p14:tracePt t="33891" x="7632700" y="2673350"/>
          <p14:tracePt t="33891" x="7645400" y="2686050"/>
          <p14:tracePt t="33908" x="7651750" y="2692400"/>
          <p14:tracePt t="33908" x="7658100" y="2698750"/>
          <p14:tracePt t="33925" x="7658100" y="2705100"/>
          <p14:tracePt t="33925" x="7664450" y="2724150"/>
          <p14:tracePt t="33943" x="7670800" y="2730500"/>
          <p14:tracePt t="33943" x="7670800" y="2736850"/>
          <p14:tracePt t="33958" x="7677150" y="2749550"/>
          <p14:tracePt t="33958" x="7677150" y="2755900"/>
          <p14:tracePt t="33975" x="7677150" y="2768600"/>
          <p14:tracePt t="33975" x="7677150" y="2774950"/>
          <p14:tracePt t="33991" x="7677150" y="2781300"/>
          <p14:tracePt t="34007" x="7677150" y="2787650"/>
          <p14:tracePt t="34007" x="7670800" y="2787650"/>
          <p14:tracePt t="34027" x="7575550" y="2717800"/>
          <p14:tracePt t="34485" x="7569200" y="2717800"/>
          <p14:tracePt t="34514" x="7562850" y="2717800"/>
          <p14:tracePt t="34538" x="7556500" y="2717800"/>
          <p14:tracePt t="34566" x="7550150" y="2711450"/>
          <p14:tracePt t="34618" x="7543800" y="2711450"/>
          <p14:tracePt t="34634" x="7537450" y="2711450"/>
          <p14:tracePt t="34658" x="7531100" y="2711450"/>
          <p14:tracePt t="34722" x="7531100" y="2717800"/>
          <p14:tracePt t="34754" x="7524750" y="2717800"/>
          <p14:tracePt t="34778" x="7524750" y="2724150"/>
          <p14:tracePt t="34798" x="7524750" y="2730500"/>
          <p14:tracePt t="34814" x="7524750" y="2736850"/>
          <p14:tracePt t="34830" x="7524750" y="2749550"/>
          <p14:tracePt t="34841" x="7524750" y="2755900"/>
          <p14:tracePt t="34858" x="7524750" y="2768600"/>
          <p14:tracePt t="34882" x="7518400" y="2768600"/>
          <p14:tracePt t="34918" x="7512050" y="2774950"/>
          <p14:tracePt t="34950" x="7512050" y="2781300"/>
          <p14:tracePt t="34970" x="7505700" y="2787650"/>
          <p14:tracePt t="34986" x="7499350" y="2794000"/>
          <p14:tracePt t="34994" x="7499350" y="2800350"/>
          <p14:tracePt t="35002" x="7493000" y="2813050"/>
          <p14:tracePt t="35010" x="7486650" y="2819400"/>
          <p14:tracePt t="35010" x="7480300" y="2825750"/>
          <p14:tracePt t="35010" x="7480300" y="2838450"/>
          <p14:tracePt t="35030" x="7473950" y="2851150"/>
          <p14:tracePt t="35044" x="7467600" y="2863850"/>
          <p14:tracePt t="35044" x="7461250" y="2889250"/>
          <p14:tracePt t="35062" x="7461250" y="2901950"/>
          <p14:tracePt t="35062" x="7454900" y="2921000"/>
          <p14:tracePt t="35079" x="7454900" y="2933700"/>
          <p14:tracePt t="35079" x="7448550" y="2952750"/>
          <p14:tracePt t="35095" x="7448550" y="2971800"/>
          <p14:tracePt t="35095" x="7448550" y="2997200"/>
          <p14:tracePt t="35112" x="7442200" y="3022600"/>
          <p14:tracePt t="35112" x="7442200" y="3048000"/>
          <p14:tracePt t="35112" x="7442200" y="3073400"/>
          <p14:tracePt t="35131" x="7435850" y="3098800"/>
          <p14:tracePt t="35131" x="7435850" y="3130550"/>
          <p14:tracePt t="35145" x="7435850" y="3162300"/>
          <p14:tracePt t="35145" x="7429500" y="3200400"/>
          <p14:tracePt t="35162" x="7423150" y="3238500"/>
          <p14:tracePt t="35162" x="7416800" y="3282950"/>
          <p14:tracePt t="35179" x="7410450" y="3327400"/>
          <p14:tracePt t="35179" x="7404100" y="3371850"/>
          <p14:tracePt t="35195" x="7397750" y="3422650"/>
          <p14:tracePt t="35195" x="7372350" y="3517900"/>
          <p14:tracePt t="35213" x="7359650" y="3568700"/>
          <p14:tracePt t="35213" x="7346950" y="3619500"/>
          <p14:tracePt t="35228" x="7334250" y="3670300"/>
          <p14:tracePt t="35228" x="7321550" y="3721100"/>
          <p14:tracePt t="35245" x="7308850" y="3778250"/>
          <p14:tracePt t="35245" x="7277100" y="3879850"/>
          <p14:tracePt t="35263" x="7258050" y="3930650"/>
          <p14:tracePt t="35263" x="7245350" y="3981450"/>
          <p14:tracePt t="35279" x="7232650" y="4032250"/>
          <p14:tracePt t="35279" x="7213600" y="4083050"/>
          <p14:tracePt t="35296" x="7200900" y="4133850"/>
          <p14:tracePt t="35296" x="7188200" y="4178300"/>
          <p14:tracePt t="35312" x="7175500" y="4222750"/>
          <p14:tracePt t="35312" x="7156450" y="4305300"/>
          <p14:tracePt t="35331" x="7143750" y="4343400"/>
          <p14:tracePt t="35331" x="7131050" y="4375150"/>
          <p14:tracePt t="35347" x="7118350" y="4406900"/>
          <p14:tracePt t="35347" x="7112000" y="4438650"/>
          <p14:tracePt t="35363" x="7099300" y="4464050"/>
          <p14:tracePt t="35363" x="7086600" y="4483100"/>
          <p14:tracePt t="35379" x="7073900" y="4508500"/>
          <p14:tracePt t="35379" x="7061200" y="4521200"/>
          <p14:tracePt t="35396" x="7042150" y="4540250"/>
          <p14:tracePt t="35396" x="7029450" y="4546600"/>
          <p14:tracePt t="35396" x="7016750" y="4552950"/>
          <p14:tracePt t="35415" x="6997700" y="4559300"/>
          <p14:tracePt t="35428" x="6985000" y="4565650"/>
          <p14:tracePt t="35428" x="6953250" y="4552950"/>
          <p14:tracePt t="35446" x="6934200" y="4546600"/>
          <p14:tracePt t="35446" x="6921500" y="4533900"/>
          <p14:tracePt t="35463" x="6902450" y="4514850"/>
          <p14:tracePt t="35479" x="6756400" y="4171950"/>
          <p14:tracePt t="35544" x="6750050" y="4114800"/>
          <p14:tracePt t="35550" x="6743700" y="3994150"/>
          <p14:tracePt t="35562" x="6737350" y="3867150"/>
          <p14:tracePt t="35579" x="6737350" y="3721100"/>
          <p14:tracePt t="35596" x="6743700" y="3575050"/>
          <p14:tracePt t="35612" x="6769100" y="3333750"/>
          <p14:tracePt t="35630" x="6794500" y="3175000"/>
          <p14:tracePt t="35646" x="6819900" y="3009900"/>
          <p14:tracePt t="35663" x="6845300" y="2851150"/>
          <p14:tracePt t="35679" x="6870700" y="2705100"/>
          <p14:tracePt t="35696" x="6902450" y="2565400"/>
          <p14:tracePt t="35696" x="6915150" y="2501900"/>
          <p14:tracePt t="35714" x="6953250" y="2387600"/>
          <p14:tracePt t="35730" x="6997700" y="2292350"/>
          <p14:tracePt t="35746" x="7048500" y="2216150"/>
          <p14:tracePt t="35763" x="7099300" y="2152650"/>
          <p14:tracePt t="35780" x="7150100" y="2108200"/>
          <p14:tracePt t="35780" x="7181850" y="2089150"/>
          <p14:tracePt t="35798" x="7239000" y="2070100"/>
          <p14:tracePt t="35813" x="7302500" y="2070100"/>
          <p14:tracePt t="35830" x="7372350" y="2076450"/>
          <p14:tracePt t="35847" x="7480300" y="2114550"/>
          <p14:tracePt t="35863" x="7556500" y="2159000"/>
          <p14:tracePt t="35880" x="7632700" y="2216150"/>
          <p14:tracePt t="35897" x="7708900" y="2286000"/>
          <p14:tracePt t="35913" x="7829550" y="2432050"/>
          <p14:tracePt t="35930" x="7905750" y="2546350"/>
          <p14:tracePt t="35947" x="7981950" y="2673350"/>
          <p14:tracePt t="35963" x="8045450" y="2819400"/>
          <p14:tracePt t="35963" x="8070850" y="2901950"/>
          <p14:tracePt t="35983" x="8115300" y="3060700"/>
          <p14:tracePt t="35998" x="8147050" y="3238500"/>
          <p14:tracePt t="36014" x="8166100" y="3429000"/>
          <p14:tracePt t="36030" x="8185150" y="3638550"/>
          <p14:tracePt t="36047" x="8191500" y="3854450"/>
          <p14:tracePt t="36064" x="8197850" y="4070350"/>
          <p14:tracePt t="36064" x="8197850" y="4171950"/>
          <p14:tracePt t="36082" x="8204200" y="4375150"/>
          <p14:tracePt t="36098" x="8204200" y="4572000"/>
          <p14:tracePt t="36114" x="8204200" y="4768850"/>
          <p14:tracePt t="36131" x="8197850" y="4965700"/>
          <p14:tracePt t="36148" x="8185150" y="5251450"/>
          <p14:tracePt t="36164" x="8172450" y="5422900"/>
          <p14:tracePt t="36181" x="8159750" y="5581650"/>
          <p14:tracePt t="36198" x="8147050" y="5727700"/>
          <p14:tracePt t="36215" x="8108950" y="5911850"/>
          <p14:tracePt t="36231" x="8070850" y="6026150"/>
          <p14:tracePt t="36248" x="8026400" y="6127750"/>
          <p14:tracePt t="36264" x="7943850" y="6242050"/>
          <p14:tracePt t="36282" x="7880350" y="6299200"/>
          <p14:tracePt t="36298" x="7804150" y="6337300"/>
          <p14:tracePt t="36315" x="7727950" y="6362700"/>
          <p14:tracePt t="36331" x="7645400" y="6375400"/>
          <p14:tracePt t="36348" x="7518400" y="6369050"/>
          <p14:tracePt t="36367" x="7435850" y="6343650"/>
          <p14:tracePt t="36382" x="7346950" y="6318250"/>
          <p14:tracePt t="36398" x="7264400" y="6280150"/>
          <p14:tracePt t="36415" x="7181850" y="6242050"/>
          <p14:tracePt t="36432" x="7105650" y="6197600"/>
          <p14:tracePt t="36432" x="7067550" y="6172200"/>
          <p14:tracePt t="36451" x="7004050" y="6108700"/>
          <p14:tracePt t="36465" x="6946900" y="6026150"/>
          <p14:tracePt t="36482" x="6902450" y="5924550"/>
          <p14:tracePt t="36499" x="6851650" y="5753100"/>
          <p14:tracePt t="36515" x="6832600" y="5619750"/>
          <p14:tracePt t="36532" x="6832600" y="5480050"/>
          <p14:tracePt t="36549" x="6845300" y="5340350"/>
          <p14:tracePt t="36565" x="6870700" y="5143500"/>
          <p14:tracePt t="36582" x="6896100" y="5029200"/>
          <p14:tracePt t="36599" x="6915150" y="4940300"/>
          <p14:tracePt t="36616" x="6921500" y="4908550"/>
          <p14:tracePt t="36616" x="6934200" y="4857750"/>
          <p14:tracePt t="36635" x="6940550" y="4845050"/>
          <p14:tracePt t="36635" x="6940550" y="4832350"/>
          <p14:tracePt t="36650" x="6946900" y="4819650"/>
          <p14:tracePt t="36650" x="6953250" y="4813300"/>
          <p14:tracePt t="36667" x="6965950" y="4813300"/>
          <p14:tracePt t="36667" x="6972300" y="4806950"/>
          <p14:tracePt t="36683" x="6985000" y="4813300"/>
          <p14:tracePt t="36683" x="6997700" y="4813300"/>
          <p14:tracePt t="36683" x="7010400" y="4819650"/>
          <p14:tracePt t="36703" x="7023100" y="4819650"/>
          <p14:tracePt t="36716" x="7035800" y="4832350"/>
          <p14:tracePt t="36716" x="7067550" y="4851400"/>
          <p14:tracePt t="36734" x="7080250" y="4857750"/>
          <p14:tracePt t="36734" x="7099300" y="4870450"/>
          <p14:tracePt t="36751" x="7112000" y="4883150"/>
          <p14:tracePt t="36751" x="7131050" y="4895850"/>
          <p14:tracePt t="36767" x="7143750" y="4908550"/>
          <p14:tracePt t="36767" x="7162800" y="4921250"/>
          <p14:tracePt t="36784" x="7181850" y="4927600"/>
          <p14:tracePt t="36784" x="7200900" y="4940300"/>
          <p14:tracePt t="36784" x="7219950" y="4946650"/>
          <p14:tracePt t="36803" x="7239000" y="4953000"/>
          <p14:tracePt t="36803" x="7258050" y="4959350"/>
          <p14:tracePt t="36817" x="7277100" y="4965700"/>
          <p14:tracePt t="36817" x="7302500" y="4972050"/>
          <p14:tracePt t="36834" x="7321550" y="4978400"/>
          <p14:tracePt t="36834" x="7340600" y="4978400"/>
          <p14:tracePt t="36851" x="7366000" y="4978400"/>
          <p14:tracePt t="36851" x="7385050" y="4984750"/>
          <p14:tracePt t="36867" x="7404100" y="4984750"/>
          <p14:tracePt t="36867" x="7435850" y="4984750"/>
          <p14:tracePt t="36885" x="7442200" y="4984750"/>
          <p14:tracePt t="36885" x="7454900" y="4984750"/>
          <p14:tracePt t="36901" x="7461250" y="4978400"/>
          <p14:tracePt t="36901" x="7467600" y="4978400"/>
          <p14:tracePt t="36918" x="7467600" y="4972050"/>
          <p14:tracePt t="36934" x="7467600" y="4965700"/>
          <p14:tracePt t="36934" x="7461250" y="4959350"/>
          <p14:tracePt t="36951" x="7454900" y="4953000"/>
          <p14:tracePt t="36951" x="7448550" y="4946650"/>
          <p14:tracePt t="36968" x="7442200" y="4940300"/>
          <p14:tracePt t="36968" x="7429500" y="4933950"/>
          <p14:tracePt t="36985" x="7423150" y="4927600"/>
          <p14:tracePt t="36985" x="7397750" y="4902200"/>
          <p14:tracePt t="37003" x="7385050" y="4889500"/>
          <p14:tracePt t="37003" x="7372350" y="4870450"/>
          <p14:tracePt t="37018" x="7359650" y="4851400"/>
          <p14:tracePt t="37018" x="7340600" y="4838700"/>
          <p14:tracePt t="37035" x="7327900" y="4819650"/>
          <p14:tracePt t="37035" x="7308850" y="4800600"/>
          <p14:tracePt t="37051" x="7289800" y="4781550"/>
          <p14:tracePt t="37051" x="7277100" y="4768850"/>
          <p14:tracePt t="37068" x="7258050" y="4743450"/>
          <p14:tracePt t="37068" x="7239000" y="4730750"/>
          <p14:tracePt t="37068" x="7219950" y="4711700"/>
          <p14:tracePt t="37087" x="7200900" y="4692650"/>
          <p14:tracePt t="37087" x="7175500" y="4673600"/>
          <p14:tracePt t="37103" x="7156450" y="4654550"/>
          <p14:tracePt t="37103" x="7131050" y="4635500"/>
          <p14:tracePt t="37118" x="7105650" y="4616450"/>
          <p14:tracePt t="37118" x="7080250" y="4603750"/>
          <p14:tracePt t="37136" x="7054850" y="4591050"/>
          <p14:tracePt t="37136" x="7029450" y="4578350"/>
          <p14:tracePt t="37152" x="7004050" y="4565650"/>
          <p14:tracePt t="37152" x="6978650" y="4552950"/>
          <p14:tracePt t="37152" x="6946900" y="4540250"/>
          <p14:tracePt t="37170" x="6921500" y="4533900"/>
          <p14:tracePt t="37170" x="6896100" y="4527550"/>
          <p14:tracePt t="37185" x="6864350" y="4521200"/>
          <p14:tracePt t="37185" x="6838950" y="4514850"/>
          <p14:tracePt t="37202" x="6813550" y="4514850"/>
          <p14:tracePt t="37202" x="6788150" y="4514850"/>
          <p14:tracePt t="37219" x="6762750" y="4508500"/>
          <p14:tracePt t="37219" x="6718300" y="4502150"/>
          <p14:tracePt t="37235" x="6699250" y="4502150"/>
          <p14:tracePt t="37235" x="6680200" y="4495800"/>
          <p14:tracePt t="37252" x="6667500" y="4495800"/>
          <p14:tracePt t="37252" x="6654800" y="4489450"/>
          <p14:tracePt t="37269" x="6642100" y="4483100"/>
          <p14:tracePt t="37269" x="6635750" y="4483100"/>
          <p14:tracePt t="37286" x="6629400" y="4476750"/>
          <p14:tracePt t="37286" x="6623050" y="4464050"/>
          <p14:tracePt t="37302" x="6623050" y="4457700"/>
          <p14:tracePt t="37302" x="6629400" y="4445000"/>
          <p14:tracePt t="37319" x="6629400" y="4438650"/>
          <p14:tracePt t="37319" x="6635750" y="4425950"/>
          <p14:tracePt t="37336" x="6648450" y="4413250"/>
          <p14:tracePt t="37336" x="6661150" y="4406900"/>
          <p14:tracePt t="37336" x="6667500" y="4387850"/>
          <p14:tracePt t="37355" x="6680200" y="4375150"/>
          <p14:tracePt t="37368" x="6699250" y="4362450"/>
          <p14:tracePt t="37368" x="6724650" y="4337050"/>
          <p14:tracePt t="37386" x="6737350" y="4324350"/>
          <p14:tracePt t="37386" x="6756400" y="4311650"/>
          <p14:tracePt t="37403" x="6775450" y="4298950"/>
          <p14:tracePt t="37403" x="6788150" y="4279900"/>
          <p14:tracePt t="37419" x="6807200" y="4260850"/>
          <p14:tracePt t="37419" x="6826250" y="4241800"/>
          <p14:tracePt t="37419" x="6838950" y="4222750"/>
          <p14:tracePt t="37438" x="6858000" y="4197350"/>
          <p14:tracePt t="37451" x="6877050" y="4178300"/>
          <p14:tracePt t="37451" x="6908800" y="4127500"/>
          <p14:tracePt t="37470" x="6927850" y="4102100"/>
          <p14:tracePt t="37470" x="6946900" y="4070350"/>
          <p14:tracePt t="37486" x="6959600" y="4044950"/>
          <p14:tracePt t="37486" x="6978650" y="4013200"/>
          <p14:tracePt t="37503" x="6997700" y="3981450"/>
          <p14:tracePt t="37503" x="7010400" y="3949700"/>
          <p14:tracePt t="37520" x="7029450" y="3917950"/>
          <p14:tracePt t="37520" x="7061200" y="3841750"/>
          <p14:tracePt t="37537" x="7080250" y="3810000"/>
          <p14:tracePt t="37537" x="7099300" y="3765550"/>
          <p14:tracePt t="37553" x="7118350" y="3727450"/>
          <p14:tracePt t="37553" x="7137400" y="3683000"/>
          <p14:tracePt t="37570" x="7150100" y="3638550"/>
          <p14:tracePt t="37570" x="7175500" y="3600450"/>
          <p14:tracePt t="37586" x="7194550" y="3556000"/>
          <p14:tracePt t="37586" x="7239000" y="3460750"/>
          <p14:tracePt t="37604" x="7258050" y="3409950"/>
          <p14:tracePt t="37604" x="7283450" y="3359150"/>
          <p14:tracePt t="37620" x="7308850" y="3314700"/>
          <p14:tracePt t="37620" x="7340600" y="3263900"/>
          <p14:tracePt t="37636" x="7366000" y="3213100"/>
          <p14:tracePt t="37636" x="7410450" y="3111500"/>
          <p14:tracePt t="37655" x="7435850" y="3067050"/>
          <p14:tracePt t="37655" x="7454900" y="3028950"/>
          <p14:tracePt t="37670" x="7467600" y="2990850"/>
          <p14:tracePt t="37670" x="7480300" y="2959100"/>
          <p14:tracePt t="37687" x="7493000" y="2927350"/>
          <p14:tracePt t="37687" x="7505700" y="2901950"/>
          <p14:tracePt t="37705" x="7512050" y="2876550"/>
          <p14:tracePt t="37705" x="7518400" y="2851150"/>
          <p14:tracePt t="37705" x="7524750" y="2832100"/>
          <p14:tracePt t="37722" x="7524750" y="2813050"/>
          <p14:tracePt t="37735" x="7531100" y="2794000"/>
          <p14:tracePt t="37735" x="7543800" y="2762250"/>
          <p14:tracePt t="37754" x="7550150" y="2749550"/>
          <p14:tracePt t="37754" x="7556500" y="2736850"/>
          <p14:tracePt t="37772" x="7569200" y="2717800"/>
          <p14:tracePt t="37772" x="7575550" y="2705100"/>
          <p14:tracePt t="37787" x="7588250" y="2692400"/>
          <p14:tracePt t="37787" x="7600950" y="2679700"/>
          <p14:tracePt t="37804" x="7620000" y="2673350"/>
          <p14:tracePt t="37804" x="7632700" y="2660650"/>
          <p14:tracePt t="37804" x="7645400" y="2654300"/>
          <p14:tracePt t="37823" x="7658100" y="2647950"/>
          <p14:tracePt t="37823" x="7670800" y="2641600"/>
          <p14:tracePt t="37838" x="7683500" y="2641600"/>
          <p14:tracePt t="37838" x="7702550" y="2635250"/>
          <p14:tracePt t="37854" x="7715250" y="2635250"/>
          <p14:tracePt t="37854" x="7721600" y="2635250"/>
          <p14:tracePt t="37871" x="7734300" y="2635250"/>
          <p14:tracePt t="37871" x="7747000" y="2635250"/>
          <p14:tracePt t="37888" x="7759700" y="2635250"/>
          <p14:tracePt t="37888" x="7785100" y="2635250"/>
          <p14:tracePt t="37904" x="7791450" y="2635250"/>
          <p14:tracePt t="37904" x="7804150" y="2635250"/>
          <p14:tracePt t="37921" x="7816850" y="2635250"/>
          <p14:tracePt t="37921" x="7823200" y="2635250"/>
          <p14:tracePt t="37937" x="7829550" y="2635250"/>
          <p14:tracePt t="37937" x="7848600" y="2635250"/>
          <p14:tracePt t="37955" x="7854950" y="2635250"/>
          <p14:tracePt t="37955" x="7861300" y="2641600"/>
          <p14:tracePt t="37971" x="7867650" y="2641600"/>
          <p14:tracePt t="37986" x="7874000" y="2647950"/>
          <p14:tracePt t="38003" x="7874000" y="2654300"/>
          <p14:tracePt t="38022" x="7867650" y="2660650"/>
          <p14:tracePt t="38039" x="7861300" y="2673350"/>
          <p14:tracePt t="38054" x="7854950" y="2673350"/>
          <p14:tracePt t="38054" x="7848600" y="2679700"/>
          <p14:tracePt t="38072" x="7835900" y="2686050"/>
          <p14:tracePt t="38072" x="7829550" y="2692400"/>
          <p14:tracePt t="38088" x="7823200" y="2692400"/>
          <p14:tracePt t="38088" x="7810500" y="2698750"/>
          <p14:tracePt t="38088" x="7804150" y="2698750"/>
          <p14:tracePt t="38107" x="7791450" y="2698750"/>
          <p14:tracePt t="38120" x="7785100" y="2705100"/>
          <p14:tracePt t="38120" x="7766050" y="2705100"/>
          <p14:tracePt t="38139" x="7759700" y="2698750"/>
          <p14:tracePt t="38139" x="7753350" y="2698750"/>
          <p14:tracePt t="38155" x="7747000" y="2692400"/>
          <p14:tracePt t="38170" x="7740650" y="2686050"/>
          <p14:tracePt t="38187" x="7734300" y="2679700"/>
          <p14:tracePt t="38204" x="7727950" y="2679700"/>
          <p14:tracePt t="38204" x="7721600" y="2679700"/>
          <p14:tracePt t="38223" x="7715250" y="2673350"/>
          <p14:tracePt t="38223" x="7708900" y="2673350"/>
          <p14:tracePt t="38239" x="7702550" y="2673350"/>
          <p14:tracePt t="38254" x="7689850" y="2667000"/>
          <p14:tracePt t="38271" x="7689850" y="2660650"/>
          <p14:tracePt t="38271" x="7689850" y="2654300"/>
          <p14:tracePt t="38289" x="7689850" y="2647950"/>
          <p14:tracePt t="38304" x="7689850" y="2635250"/>
          <p14:tracePt t="38304" x="7702550" y="2622550"/>
          <p14:tracePt t="38323" x="7702550" y="2616200"/>
          <p14:tracePt t="38323" x="7708900" y="2609850"/>
          <p14:tracePt t="38339" x="7715250" y="2609850"/>
          <p14:tracePt t="38339" x="7721600" y="2603500"/>
          <p14:tracePt t="38356" x="7727950" y="2597150"/>
          <p14:tracePt t="38356" x="7734300" y="2590800"/>
          <p14:tracePt t="38372" x="7734300" y="2584450"/>
          <p14:tracePt t="38372" x="7740650" y="2578100"/>
          <p14:tracePt t="38372" x="7747000" y="2578100"/>
          <p14:tracePt t="38391" x="7753350" y="2571750"/>
          <p14:tracePt t="38391" x="7753350" y="2565400"/>
          <p14:tracePt t="38406" x="7759700" y="2559050"/>
          <p14:tracePt t="38422" x="7766050" y="2559050"/>
          <p14:tracePt t="38438" x="7766050" y="2552700"/>
          <p14:tracePt t="38458" x="7766050" y="2546350"/>
          <p14:tracePt t="38493" x="7772400" y="2540000"/>
          <p14:tracePt t="38525" x="7772400" y="2533650"/>
          <p14:tracePt t="38550" x="7766050" y="2527300"/>
          <p14:tracePt t="38578" x="7759700" y="2527300"/>
          <p14:tracePt t="38594" x="7747000" y="2527300"/>
          <p14:tracePt t="38610" x="7747000" y="2520950"/>
          <p14:tracePt t="38614" x="7740650" y="2514600"/>
          <p14:tracePt t="38630" x="7734300" y="2508250"/>
          <p14:tracePt t="38646" x="7727950" y="2508250"/>
          <p14:tracePt t="38655" x="7727950" y="2495550"/>
          <p14:tracePt t="38672" x="7721600" y="2489200"/>
          <p14:tracePt t="38689" x="7721600" y="2482850"/>
          <p14:tracePt t="38706" x="7721600" y="2476500"/>
          <p14:tracePt t="38724" x="7715250" y="2470150"/>
          <p14:tracePt t="38739" x="7721600" y="2463800"/>
          <p14:tracePt t="38756" x="7721600" y="2457450"/>
          <p14:tracePt t="38756" x="7727950" y="2457450"/>
          <p14:tracePt t="38774" x="7734300" y="2451100"/>
          <p14:tracePt t="38791" x="7740650" y="2451100"/>
          <p14:tracePt t="38806" x="7747000" y="2444750"/>
          <p14:tracePt t="38806" x="7753350" y="2444750"/>
          <p14:tracePt t="38824" x="7759700" y="2444750"/>
          <p14:tracePt t="38824" x="7766050" y="2438400"/>
          <p14:tracePt t="38824" x="7778750" y="2438400"/>
          <p14:tracePt t="38843" x="7785100" y="2438400"/>
          <p14:tracePt t="38856" x="7797800" y="2432050"/>
          <p14:tracePt t="38856" x="7816850" y="2432050"/>
          <p14:tracePt t="38874" x="7829550" y="2432050"/>
          <p14:tracePt t="38874" x="7835900" y="2432050"/>
          <p14:tracePt t="38890" x="7848600" y="2432050"/>
          <p14:tracePt t="38890" x="7854950" y="2438400"/>
          <p14:tracePt t="38907" x="7867650" y="2438400"/>
          <p14:tracePt t="38907" x="7886700" y="2444750"/>
          <p14:tracePt t="38924" x="7893050" y="2444750"/>
          <p14:tracePt t="38924" x="7905750" y="2451100"/>
          <p14:tracePt t="38941" x="7912100" y="2451100"/>
          <p14:tracePt t="38941" x="7918450" y="2457450"/>
          <p14:tracePt t="38958" x="7931150" y="2457450"/>
          <p14:tracePt t="38958" x="7943850" y="2463800"/>
          <p14:tracePt t="38975" x="7950200" y="2470150"/>
          <p14:tracePt t="38975" x="7950200" y="2476500"/>
          <p14:tracePt t="38992" x="7956550" y="2476500"/>
          <p14:tracePt t="38992" x="7962900" y="2482850"/>
          <p14:tracePt t="39008" x="7962900" y="2489200"/>
          <p14:tracePt t="39023" x="7962900" y="2495550"/>
          <p14:tracePt t="39040" x="7962900" y="2501900"/>
          <p14:tracePt t="39040" x="7962900" y="2514600"/>
          <p14:tracePt t="39058" x="7956550" y="2514600"/>
          <p14:tracePt t="39074" x="7943850" y="2520950"/>
          <p14:tracePt t="39090" x="7937500" y="2527300"/>
          <p14:tracePt t="39107" x="7924800" y="2527300"/>
          <p14:tracePt t="39124" x="7918450" y="2527300"/>
          <p14:tracePt t="39141" x="7912100" y="2527300"/>
          <p14:tracePt t="39157" x="7905750" y="2520950"/>
          <p14:tracePt t="39174" x="7899400" y="2520950"/>
          <p14:tracePt t="39190" x="7893050" y="2514600"/>
          <p14:tracePt t="39208" x="7880350" y="2508250"/>
          <p14:tracePt t="39208" x="7874000" y="2501900"/>
          <p14:tracePt t="39225" x="7867650" y="2501900"/>
          <p14:tracePt t="39225" x="7854950" y="2501900"/>
          <p14:tracePt t="39242" x="7848600" y="2501900"/>
          <p14:tracePt t="39242" x="7842250" y="2495550"/>
          <p14:tracePt t="39258" x="7829550" y="2495550"/>
          <p14:tracePt t="39258" x="7810500" y="2495550"/>
          <p14:tracePt t="39275" x="7797800" y="2495550"/>
          <p14:tracePt t="39275" x="7785100" y="2495550"/>
          <p14:tracePt t="39292" x="7772400" y="2495550"/>
          <p14:tracePt t="39292" x="7759700" y="2489200"/>
          <p14:tracePt t="39309" x="7747000" y="2489200"/>
          <p14:tracePt t="39309" x="7727950" y="2489200"/>
          <p14:tracePt t="39326" x="7715250" y="2489200"/>
          <p14:tracePt t="39326" x="7677150" y="2495550"/>
          <p14:tracePt t="39343" x="7658100" y="2495550"/>
          <p14:tracePt t="39343" x="7639050" y="2495550"/>
          <p14:tracePt t="39359" x="7620000" y="2495550"/>
          <p14:tracePt t="39359" x="7594600" y="2501900"/>
          <p14:tracePt t="39376" x="7575550" y="2501900"/>
          <p14:tracePt t="39376" x="7556500" y="2501900"/>
          <p14:tracePt t="39376" x="7537450" y="2501900"/>
          <p14:tracePt t="39395" x="7524750" y="2501900"/>
          <p14:tracePt t="39408" x="7505700" y="2501900"/>
          <p14:tracePt t="39408" x="7480300" y="2501900"/>
          <p14:tracePt t="39427" x="7461250" y="2501900"/>
          <p14:tracePt t="39427" x="7448550" y="2501900"/>
          <p14:tracePt t="39443" x="7435850" y="2501900"/>
          <p14:tracePt t="39443" x="7429500" y="2495550"/>
          <p14:tracePt t="39459" x="7416800" y="2495550"/>
          <p14:tracePt t="39459" x="7410450" y="2489200"/>
          <p14:tracePt t="39476" x="7404100" y="2489200"/>
          <p14:tracePt t="39476" x="7397750" y="2482850"/>
          <p14:tracePt t="39476" x="7391400" y="2482850"/>
          <p14:tracePt t="39495" x="7385050" y="2476500"/>
          <p14:tracePt t="39508" x="7378700" y="2476500"/>
          <p14:tracePt t="39508" x="7372350" y="2470150"/>
          <p14:tracePt t="39526" x="7366000" y="2470150"/>
          <p14:tracePt t="39526" x="7359650" y="2463800"/>
          <p14:tracePt t="39543" x="7353300" y="2463800"/>
          <p14:tracePt t="39543" x="7346950" y="2457450"/>
          <p14:tracePt t="39560" x="7340600" y="2457450"/>
          <p14:tracePt t="39560" x="7321550" y="2457450"/>
          <p14:tracePt t="39576" x="7315200" y="2457450"/>
          <p14:tracePt t="39576" x="7308850" y="2457450"/>
          <p14:tracePt t="39593" x="7296150" y="2457450"/>
          <p14:tracePt t="39593" x="7289800" y="2457450"/>
          <p14:tracePt t="39610" x="7283450" y="2457450"/>
          <p14:tracePt t="39610" x="7270750" y="2457450"/>
          <p14:tracePt t="39626" x="7264400" y="2457450"/>
          <p14:tracePt t="39626" x="7245350" y="2457450"/>
          <p14:tracePt t="39643" x="7239000" y="2457450"/>
          <p14:tracePt t="39643" x="7232650" y="2463800"/>
          <p14:tracePt t="39660" x="7219950" y="2463800"/>
          <p14:tracePt t="39660" x="7207250" y="2463800"/>
          <p14:tracePt t="39677" x="7200900" y="2470150"/>
          <p14:tracePt t="39677" x="7175500" y="2476500"/>
          <p14:tracePt t="39695" x="7169150" y="2482850"/>
          <p14:tracePt t="39695" x="7156450" y="2482850"/>
          <p14:tracePt t="39711" x="7143750" y="2489200"/>
          <p14:tracePt t="39711" x="7137400" y="2489200"/>
          <p14:tracePt t="39727" x="7131050" y="2495550"/>
          <p14:tracePt t="39727" x="7124700" y="2495550"/>
          <p14:tracePt t="39744" x="7118350" y="2501900"/>
          <p14:tracePt t="39759" x="7124700" y="2501900"/>
          <p14:tracePt t="39786" x="7131050" y="2501900"/>
          <p14:tracePt t="39794" x="7143750" y="2495550"/>
          <p14:tracePt t="39794" x="7156450" y="2495550"/>
          <p14:tracePt t="39811" x="7169150" y="2489200"/>
          <p14:tracePt t="39811" x="7188200" y="2489200"/>
          <p14:tracePt t="39827" x="7200900" y="2482850"/>
          <p14:tracePt t="39827" x="7226300" y="2476500"/>
          <p14:tracePt t="39844" x="7251700" y="2470150"/>
          <p14:tracePt t="39844" x="7277100" y="2463800"/>
          <p14:tracePt t="39844" x="7308850" y="2457450"/>
          <p14:tracePt t="39863" x="7340600" y="2451100"/>
          <p14:tracePt t="39863" x="7372350" y="2438400"/>
          <p14:tracePt t="39877" x="7410450" y="2432050"/>
          <p14:tracePt t="39877" x="7448550" y="2425700"/>
          <p14:tracePt t="39894" x="7486650" y="2419350"/>
          <p14:tracePt t="39894" x="7531100" y="2419350"/>
          <p14:tracePt t="39910" x="7569200" y="2413000"/>
          <p14:tracePt t="39910" x="7607300" y="2406650"/>
          <p14:tracePt t="39927" x="7651750" y="2406650"/>
          <p14:tracePt t="39927" x="7734300" y="2400300"/>
          <p14:tracePt t="39944" x="7778750" y="2400300"/>
          <p14:tracePt t="39944" x="7816850" y="2400300"/>
          <p14:tracePt t="39961" x="7854950" y="2400300"/>
          <p14:tracePt t="39961" x="7893050" y="2406650"/>
          <p14:tracePt t="39978" x="7931150" y="2413000"/>
          <p14:tracePt t="39978" x="8001000" y="2425700"/>
          <p14:tracePt t="39995" x="8032750" y="2438400"/>
          <p14:tracePt t="39995" x="8064500" y="2451100"/>
          <p14:tracePt t="40011" x="8089900" y="2463800"/>
          <p14:tracePt t="40011" x="8108950" y="2476500"/>
          <p14:tracePt t="40028" x="8134350" y="2489200"/>
          <p14:tracePt t="40028" x="8153400" y="2501900"/>
          <p14:tracePt t="40045" x="8166100" y="2514600"/>
          <p14:tracePt t="40045" x="8191500" y="2540000"/>
          <p14:tracePt t="40063" x="8204200" y="2552700"/>
          <p14:tracePt t="40063" x="8210550" y="2559050"/>
          <p14:tracePt t="40078" x="8210550" y="2571750"/>
          <p14:tracePt t="40078" x="8216900" y="2578100"/>
          <p14:tracePt t="40094" x="8216900" y="2584450"/>
          <p14:tracePt t="40094" x="8216900" y="2590800"/>
          <p14:tracePt t="40112" x="8210550" y="2597150"/>
          <p14:tracePt t="40127" x="8204200" y="2603500"/>
          <p14:tracePt t="40143" x="8197850" y="2609850"/>
          <p14:tracePt t="40160" x="8191500" y="2609850"/>
          <p14:tracePt t="40160" x="8178800" y="2616200"/>
          <p14:tracePt t="40178" x="8172450" y="2616200"/>
          <p14:tracePt t="40178" x="8166100" y="2609850"/>
          <p14:tracePt t="40195" x="8159750" y="2609850"/>
          <p14:tracePt t="40195" x="8153400" y="2609850"/>
          <p14:tracePt t="40195" x="8147050" y="2609850"/>
          <p14:tracePt t="40214" x="8140700" y="2603500"/>
          <p14:tracePt t="40227" x="8134350" y="2603500"/>
          <p14:tracePt t="40227" x="8115300" y="2597150"/>
          <p14:tracePt t="40245" x="8108950" y="2590800"/>
          <p14:tracePt t="40245" x="8096250" y="2590800"/>
          <p14:tracePt t="40262" x="8089900" y="2584450"/>
          <p14:tracePt t="40262" x="8077200" y="2584450"/>
          <p14:tracePt t="40278" x="8070850" y="2578100"/>
          <p14:tracePt t="40278" x="8058150" y="2571750"/>
          <p14:tracePt t="40295" x="8051800" y="2571750"/>
          <p14:tracePt t="40295" x="8032750" y="2559050"/>
          <p14:tracePt t="40312" x="8026400" y="2559050"/>
          <p14:tracePt t="40312" x="8020050" y="2552700"/>
          <p14:tracePt t="40329" x="8007350" y="2552700"/>
          <p14:tracePt t="40329" x="8001000" y="2552700"/>
          <p14:tracePt t="40346" x="7994650" y="2546350"/>
          <p14:tracePt t="40346" x="7969250" y="2546350"/>
          <p14:tracePt t="40362" x="7956550" y="2546350"/>
          <p14:tracePt t="40362" x="7943850" y="2546350"/>
          <p14:tracePt t="40379" x="7924800" y="2546350"/>
          <p14:tracePt t="40379" x="7905750" y="2546350"/>
          <p14:tracePt t="40395" x="7880350" y="2546350"/>
          <p14:tracePt t="40395" x="7854950" y="2546350"/>
          <p14:tracePt t="40395" x="7823200" y="2552700"/>
          <p14:tracePt t="40415" x="7791450" y="2552700"/>
          <p14:tracePt t="40428" x="7753350" y="2559050"/>
          <p14:tracePt t="40428" x="7677150" y="2565400"/>
          <p14:tracePt t="40447" x="7626350" y="2578100"/>
          <p14:tracePt t="40447" x="7581900" y="2584450"/>
          <p14:tracePt t="40463" x="7531100" y="2590800"/>
          <p14:tracePt t="40463" x="7473950" y="2603500"/>
          <p14:tracePt t="40480" x="7423150" y="2609850"/>
          <p14:tracePt t="40480" x="7366000" y="2622550"/>
          <p14:tracePt t="40496" x="7308850" y="2635250"/>
          <p14:tracePt t="40496" x="7251700" y="2647950"/>
          <p14:tracePt t="40496" x="7188200" y="2660650"/>
          <p14:tracePt t="40515" x="7137400" y="2679700"/>
          <p14:tracePt t="40528" x="7080250" y="2692400"/>
          <p14:tracePt t="40528" x="6972300" y="2730500"/>
          <p14:tracePt t="40546" x="6927850" y="2749550"/>
          <p14:tracePt t="40546" x="6889750" y="2768600"/>
          <p14:tracePt t="40563" x="6851650" y="2781300"/>
          <p14:tracePt t="40563" x="6813550" y="2800350"/>
          <p14:tracePt t="40579" x="6788150" y="2813050"/>
          <p14:tracePt t="40579" x="6743700" y="2838450"/>
          <p14:tracePt t="40596" x="6724650" y="2844800"/>
          <p14:tracePt t="40596" x="6711950" y="2857500"/>
          <p14:tracePt t="40613" x="6705600" y="2863850"/>
          <p14:tracePt t="40613" x="6705600" y="2870200"/>
          <p14:tracePt t="40630" x="6711950" y="2870200"/>
          <p14:tracePt t="40645" x="6724650" y="2870200"/>
          <p14:tracePt t="40645" x="6750050" y="2863850"/>
          <p14:tracePt t="40663" x="6769100" y="2857500"/>
          <p14:tracePt t="40663" x="6788150" y="2857500"/>
          <p14:tracePt t="40680" x="6800850" y="2851150"/>
          <p14:tracePt t="40680" x="6826250" y="2844800"/>
          <p14:tracePt t="40697" x="6845300" y="2844800"/>
          <p14:tracePt t="40697" x="6883400" y="2832100"/>
          <p14:tracePt t="40716" x="6908800" y="2825750"/>
          <p14:tracePt t="40716" x="6927850" y="2819400"/>
          <p14:tracePt t="40731" x="6953250" y="2813050"/>
          <p14:tracePt t="40731" x="6985000" y="2806700"/>
          <p14:tracePt t="40747" x="7016750" y="2800350"/>
          <p14:tracePt t="40747" x="7042150" y="2787650"/>
          <p14:tracePt t="40763" x="7080250" y="2774950"/>
          <p14:tracePt t="40763" x="7118350" y="2762250"/>
          <p14:tracePt t="40763" x="7156450" y="2749550"/>
          <p14:tracePt t="40783" x="7194550" y="2730500"/>
          <p14:tracePt t="40795" x="7239000" y="2717800"/>
          <p14:tracePt t="40795" x="7327900" y="2686050"/>
          <p14:tracePt t="40815" x="7378700" y="2673350"/>
          <p14:tracePt t="40815" x="7423150" y="2654300"/>
          <p14:tracePt t="40831" x="7480300" y="2647950"/>
          <p14:tracePt t="40831" x="7531100" y="2635250"/>
          <p14:tracePt t="40847" x="7581900" y="2622550"/>
          <p14:tracePt t="40847" x="7632700" y="2616200"/>
          <p14:tracePt t="40864" x="7683500" y="2616200"/>
          <p14:tracePt t="40864" x="7734300" y="2609850"/>
          <p14:tracePt t="40864" x="7791450" y="2603500"/>
          <p14:tracePt t="40882" x="7842250" y="2609850"/>
          <p14:tracePt t="40882" x="7893050" y="2609850"/>
          <p14:tracePt t="40897" x="7937500" y="2609850"/>
          <p14:tracePt t="40897" x="7981950" y="2616200"/>
          <p14:tracePt t="40914" x="8026400" y="2622550"/>
          <p14:tracePt t="40914" x="8070850" y="2635250"/>
          <p14:tracePt t="40930" x="8115300" y="2647950"/>
          <p14:tracePt t="40930" x="8147050" y="2660650"/>
          <p14:tracePt t="40947" x="8185150" y="2673350"/>
          <p14:tracePt t="40947" x="8242300" y="2705100"/>
          <p14:tracePt t="40964" x="8267700" y="2724150"/>
          <p14:tracePt t="40964" x="8286750" y="2743200"/>
          <p14:tracePt t="40981" x="8305800" y="2762250"/>
          <p14:tracePt t="40981" x="8318500" y="2774950"/>
          <p14:tracePt t="40997" x="8324850" y="2794000"/>
          <p14:tracePt t="40997" x="8337550" y="2819400"/>
          <p14:tracePt t="41015" x="8337550" y="2838450"/>
          <p14:tracePt t="41015" x="8337550" y="2851150"/>
          <p14:tracePt t="41031" x="8337550" y="2863850"/>
          <p14:tracePt t="41031" x="8337550" y="2870200"/>
          <p14:tracePt t="41048" x="8331200" y="2882900"/>
          <p14:tracePt t="41048" x="8324850" y="2889250"/>
          <p14:tracePt t="41065" x="8318500" y="2895600"/>
          <p14:tracePt t="41065" x="8305800" y="2908300"/>
          <p14:tracePt t="41083" x="8293100" y="2914650"/>
          <p14:tracePt t="41083" x="8286750" y="2914650"/>
          <p14:tracePt t="41098" x="8280400" y="2914650"/>
          <p14:tracePt t="41098" x="8267700" y="2921000"/>
          <p14:tracePt t="41114" x="8261350" y="2914650"/>
          <p14:tracePt t="41114" x="8255000" y="2914650"/>
          <p14:tracePt t="41131" x="8248650" y="2914650"/>
          <p14:tracePt t="41131" x="8242300" y="2908300"/>
          <p14:tracePt t="41148" x="8242300" y="2901950"/>
          <p14:tracePt t="41148" x="8235950" y="2895600"/>
          <p14:tracePt t="41148" x="8229600" y="2895600"/>
          <p14:tracePt t="41167" x="8223250" y="2889250"/>
          <p14:tracePt t="41167" x="8223250" y="2882900"/>
          <p14:tracePt t="41183" x="8216900" y="2876550"/>
          <p14:tracePt t="41183" x="8216900" y="2870200"/>
          <p14:tracePt t="41198" x="8210550" y="2863850"/>
          <p14:tracePt t="41198" x="8210550" y="2857500"/>
          <p14:tracePt t="41215" x="8204200" y="2851150"/>
          <p14:tracePt t="41215" x="8204200" y="2844800"/>
          <p14:tracePt t="41215" x="8197850" y="2838450"/>
          <p14:tracePt t="41235" x="8197850" y="2832100"/>
          <p14:tracePt t="41247" x="8191500" y="2825750"/>
          <p14:tracePt t="41264" x="8191500" y="2819400"/>
          <p14:tracePt t="41280" x="8185150" y="2813050"/>
          <p14:tracePt t="41302" x="8178800" y="2819400"/>
          <p14:tracePt t="41314" x="8172450" y="2825750"/>
          <p14:tracePt t="41330" x="8166100" y="2832100"/>
          <p14:tracePt t="41330" x="8159750" y="2832100"/>
          <p14:tracePt t="41348" x="8147050" y="2838450"/>
          <p14:tracePt t="41348" x="8140700" y="2844800"/>
          <p14:tracePt t="41366" x="8128000" y="2851150"/>
          <p14:tracePt t="41366" x="8108950" y="2870200"/>
          <p14:tracePt t="41382" x="8089900" y="2876550"/>
          <p14:tracePt t="41382" x="8077200" y="2882900"/>
          <p14:tracePt t="41399" x="8058150" y="2889250"/>
          <p14:tracePt t="41399" x="8045450" y="2895600"/>
          <p14:tracePt t="41415" x="8026400" y="2901950"/>
          <p14:tracePt t="41415" x="8007350" y="2908300"/>
          <p14:tracePt t="41415" x="7981950" y="2908300"/>
          <p14:tracePt t="41435" x="7962900" y="2914650"/>
          <p14:tracePt t="41447" x="7937500" y="2921000"/>
          <p14:tracePt t="41447" x="7893050" y="2921000"/>
          <p14:tracePt t="41466" x="7867650" y="2921000"/>
          <p14:tracePt t="41466" x="7842250" y="2921000"/>
          <p14:tracePt t="41483" x="7816850" y="2921000"/>
          <p14:tracePt t="41483" x="7791450" y="2914650"/>
          <p14:tracePt t="41499" x="7766050" y="2914650"/>
          <p14:tracePt t="41499" x="7740650" y="2908300"/>
          <p14:tracePt t="41516" x="7715250" y="2895600"/>
          <p14:tracePt t="41516" x="7696200" y="2889250"/>
          <p14:tracePt t="41516" x="7670800" y="2876550"/>
          <p14:tracePt t="41535" x="7645400" y="2863850"/>
          <p14:tracePt t="41548" x="7626350" y="2851150"/>
          <p14:tracePt t="41548" x="7588250" y="2813050"/>
          <p14:tracePt t="41566" x="7575550" y="2794000"/>
          <p14:tracePt t="41566" x="7562850" y="2774950"/>
          <p14:tracePt t="41584" x="7550150" y="2749550"/>
          <p14:tracePt t="41584" x="7537450" y="2730500"/>
          <p14:tracePt t="41599" x="7531100" y="2705100"/>
          <p14:tracePt t="41599" x="7512050" y="2660650"/>
          <p14:tracePt t="41617" x="7505700" y="2641600"/>
          <p14:tracePt t="41617" x="7499350" y="2622550"/>
          <p14:tracePt t="41633" x="7499350" y="2597150"/>
          <p14:tracePt t="41633" x="7493000" y="2578100"/>
          <p14:tracePt t="41650" x="7493000" y="2565400"/>
          <p14:tracePt t="41650" x="7486650" y="2546350"/>
          <p14:tracePt t="41666" x="7486650" y="2533650"/>
          <p14:tracePt t="41666" x="7480300" y="2508250"/>
          <p14:tracePt t="41683" x="7473950" y="2495550"/>
          <p14:tracePt t="41683" x="7473950" y="2489200"/>
          <p14:tracePt t="41700" x="7467600" y="2482850"/>
          <p14:tracePt t="41717" x="7461250" y="2476500"/>
          <p14:tracePt t="41732" x="7454900" y="2470150"/>
          <p14:tracePt t="41749" x="7467600" y="2463800"/>
          <p14:tracePt t="41781" x="7473950" y="2463800"/>
          <p14:tracePt t="41790" x="7486650" y="2463800"/>
          <p14:tracePt t="41799" x="7493000" y="2457450"/>
          <p14:tracePt t="41799" x="7505700" y="2457450"/>
          <p14:tracePt t="41799" x="7524750" y="2457450"/>
          <p14:tracePt t="41819" x="7537450" y="2451100"/>
          <p14:tracePt t="41819" x="7550150" y="2451100"/>
          <p14:tracePt t="41835" x="7562850" y="2451100"/>
          <p14:tracePt t="41835" x="7575550" y="2451100"/>
          <p14:tracePt t="41850" x="7588250" y="2451100"/>
          <p14:tracePt t="41850" x="7600950" y="2451100"/>
          <p14:tracePt t="41867" x="7613650" y="2451100"/>
          <p14:tracePt t="41867" x="7620000" y="2457450"/>
          <p14:tracePt t="41883" x="7632700" y="2457450"/>
          <p14:tracePt t="41883" x="7645400" y="2457450"/>
          <p14:tracePt t="41883" x="7651750" y="2457450"/>
          <p14:tracePt t="41903" x="7658100" y="2463800"/>
          <p14:tracePt t="41903" x="7664450" y="2463800"/>
          <p14:tracePt t="41917" x="7677150" y="2463800"/>
          <p14:tracePt t="41933" x="7683500" y="2470150"/>
          <p14:tracePt t="41949" x="7696200" y="2470150"/>
          <p14:tracePt t="41966" x="7696200" y="2476500"/>
          <p14:tracePt t="42013" x="7689850" y="2476500"/>
          <p14:tracePt t="42030" x="7689850" y="2482850"/>
          <p14:tracePt t="42035" x="7683500" y="2482850"/>
          <p14:tracePt t="42035" x="7677150" y="2482850"/>
          <p14:tracePt t="42051" x="7670800" y="2482850"/>
          <p14:tracePt t="42051" x="7670800" y="2489200"/>
          <p14:tracePt t="42067" x="7664450" y="2489200"/>
          <p14:tracePt t="42067" x="7658100" y="2489200"/>
          <p14:tracePt t="42085" x="7651750" y="2489200"/>
          <p14:tracePt t="42100" x="7645400" y="2495550"/>
          <p14:tracePt t="42118" x="7651750" y="2489200"/>
          <p14:tracePt t="42170" x="7651750" y="2482850"/>
          <p14:tracePt t="42193" x="7651750" y="2489200"/>
          <p14:tracePt t="42246" x="7645400" y="2495550"/>
          <p14:tracePt t="42254" x="7645400" y="2501900"/>
          <p14:tracePt t="42267" x="7639050" y="2501900"/>
          <p14:tracePt t="42267" x="7632700" y="2520950"/>
          <p14:tracePt t="42285" x="7620000" y="2533650"/>
          <p14:tracePt t="42285" x="7613650" y="2546350"/>
          <p14:tracePt t="42302" x="7607300" y="2559050"/>
          <p14:tracePt t="42302" x="7594600" y="2571750"/>
          <p14:tracePt t="42318" x="7588250" y="2584450"/>
          <p14:tracePt t="42318" x="7569200" y="2603500"/>
          <p14:tracePt t="42336" x="7562850" y="2616200"/>
          <p14:tracePt t="42336" x="7556500" y="2628900"/>
          <p14:tracePt t="42352" x="7550150" y="2635250"/>
          <p14:tracePt t="42352" x="7543800" y="2641600"/>
          <p14:tracePt t="42369" x="7543800" y="2654300"/>
          <p14:tracePt t="42369" x="7543800" y="2660650"/>
          <p14:tracePt t="42386" x="7537450" y="2667000"/>
          <p14:tracePt t="42386" x="7537450" y="2673350"/>
          <p14:tracePt t="42402" x="7543800" y="2673350"/>
          <p14:tracePt t="42442" x="7550150" y="2667000"/>
          <p14:tracePt t="42454" x="7543800" y="2660650"/>
          <p14:tracePt t="42469" x="7543800" y="2654300"/>
          <p14:tracePt t="42478" x="7537450" y="2647950"/>
          <p14:tracePt t="42494" x="7524750" y="2641600"/>
          <p14:tracePt t="42503" x="7518400" y="2641600"/>
          <p14:tracePt t="42503" x="7505700" y="2635250"/>
          <p14:tracePt t="42519" x="7493000" y="2635250"/>
          <p14:tracePt t="42519" x="7480300" y="2635250"/>
          <p14:tracePt t="42536" x="7461250" y="2628900"/>
          <p14:tracePt t="42536" x="7442200" y="2628900"/>
          <p14:tracePt t="42536" x="7429500" y="2622550"/>
          <p14:tracePt t="42555" x="7410450" y="2622550"/>
          <p14:tracePt t="42568" x="7391400" y="2622550"/>
          <p14:tracePt t="42568" x="7346950" y="2628900"/>
          <p14:tracePt t="42586" x="7321550" y="2628900"/>
          <p14:tracePt t="42586" x="7296150" y="2635250"/>
          <p14:tracePt t="42603" x="7270750" y="2647950"/>
          <p14:tracePt t="42603" x="7245350" y="2654300"/>
          <p14:tracePt t="42619" x="7219950" y="2673350"/>
          <p14:tracePt t="42619" x="7156450" y="2705100"/>
          <p14:tracePt t="42636" x="7124700" y="2724150"/>
          <p14:tracePt t="42636" x="7086600" y="2743200"/>
          <p14:tracePt t="42653" x="7048500" y="2768600"/>
          <p14:tracePt t="42653" x="7004050" y="2794000"/>
          <p14:tracePt t="42670" x="6959600" y="2819400"/>
          <p14:tracePt t="42670" x="6902450" y="2851150"/>
          <p14:tracePt t="42687" x="6838950" y="2889250"/>
          <p14:tracePt t="42687" x="6705600" y="2965450"/>
          <p14:tracePt t="42703" x="6623050" y="3003550"/>
          <p14:tracePt t="42703" x="6540500" y="3048000"/>
          <p14:tracePt t="42720" x="6451600" y="3086100"/>
          <p14:tracePt t="42720" x="6356350" y="3130550"/>
          <p14:tracePt t="42737" x="6261100" y="3168650"/>
          <p14:tracePt t="42737" x="6070600" y="3244850"/>
          <p14:tracePt t="42755" x="5969000" y="3282950"/>
          <p14:tracePt t="42755" x="5867400" y="3321050"/>
          <p14:tracePt t="42770" x="5772150" y="3352800"/>
          <p14:tracePt t="42770" x="5670550" y="3390900"/>
          <p14:tracePt t="42787" x="5568950" y="3422650"/>
          <p14:tracePt t="42787" x="5473700" y="3460750"/>
          <p14:tracePt t="42804" x="5365750" y="3498850"/>
          <p14:tracePt t="42804" x="5264150" y="3536950"/>
          <p14:tracePt t="42820" x="5162550" y="3568700"/>
          <p14:tracePt t="42820" x="5067300" y="3606800"/>
          <p14:tracePt t="42820" x="4965700" y="3638550"/>
          <p14:tracePt t="42839" x="4870450" y="3663950"/>
          <p14:tracePt t="42839" x="4781550" y="3689350"/>
          <p14:tracePt t="42858" x="4699000" y="3708400"/>
          <p14:tracePt t="42858" x="4616450" y="3727450"/>
          <p14:tracePt t="42870" x="4540250" y="3740150"/>
          <p14:tracePt t="42870" x="4470400" y="3746500"/>
          <p14:tracePt t="42887" x="4413250" y="3752850"/>
          <p14:tracePt t="42887" x="4356100" y="3752850"/>
          <p14:tracePt t="42904" x="4298950" y="3746500"/>
          <p14:tracePt t="42904" x="4254500" y="3740150"/>
          <p14:tracePt t="42904" x="4210050" y="3727450"/>
          <p14:tracePt t="42922" x="4178300" y="3714750"/>
          <p14:tracePt t="42922" x="4152900" y="3695700"/>
          <p14:tracePt t="42937" x="4133850" y="3676650"/>
          <p14:tracePt t="42937" x="4121150" y="3651250"/>
          <p14:tracePt t="42954" x="4114800" y="3632200"/>
          <p14:tracePt t="42954" x="4114800" y="3606800"/>
          <p14:tracePt t="42970" x="4121150" y="3581400"/>
          <p14:tracePt t="42970" x="4127500" y="3556000"/>
          <p14:tracePt t="42987" x="4146550" y="3530600"/>
          <p14:tracePt t="42987" x="4191000" y="3479800"/>
          <p14:tracePt t="43004" x="4222750" y="3460750"/>
          <p14:tracePt t="43004" x="4260850" y="3435350"/>
          <p14:tracePt t="43021" x="4305300" y="3409950"/>
          <p14:tracePt t="43021" x="4356100" y="3384550"/>
          <p14:tracePt t="43038" x="4406900" y="3365500"/>
          <p14:tracePt t="43038" x="4533900" y="3314700"/>
          <p14:tracePt t="43054" x="4610100" y="3289300"/>
          <p14:tracePt t="43054" x="4686300" y="3270250"/>
          <p14:tracePt t="43071" x="4775200" y="3244850"/>
          <p14:tracePt t="43071" x="4864100" y="3225800"/>
          <p14:tracePt t="43088" x="4959350" y="3200400"/>
          <p14:tracePt t="43088" x="5060950" y="3175000"/>
          <p14:tracePt t="43104" x="5168900" y="3155950"/>
          <p14:tracePt t="43104" x="5276850" y="3130550"/>
          <p14:tracePt t="43104" x="5384800" y="3111500"/>
          <p14:tracePt t="43123" x="5492750" y="3086100"/>
          <p14:tracePt t="43123" x="5600700" y="3067050"/>
          <p14:tracePt t="43139" x="5715000" y="3048000"/>
          <p14:tracePt t="43139" x="5822950" y="3028950"/>
          <p14:tracePt t="43155" x="5937250" y="3016250"/>
          <p14:tracePt t="43155" x="6045200" y="3003550"/>
          <p14:tracePt t="43171" x="6153150" y="2990850"/>
          <p14:tracePt t="43171" x="6254750" y="2984500"/>
          <p14:tracePt t="43188" x="6356350" y="2978150"/>
          <p14:tracePt t="43188" x="6457950" y="2971800"/>
          <p14:tracePt t="43188" x="6546850" y="2965450"/>
          <p14:tracePt t="43207" x="6635750" y="2965450"/>
          <p14:tracePt t="43207" x="6724650" y="2965450"/>
          <p14:tracePt t="43223" x="6800850" y="2971800"/>
          <p14:tracePt t="43223" x="6877050" y="2978150"/>
          <p14:tracePt t="43238" x="6946900" y="2978150"/>
          <p14:tracePt t="43238" x="7010400" y="2990850"/>
          <p14:tracePt t="43255" x="7067550" y="3003550"/>
          <p14:tracePt t="43255" x="7112000" y="3016250"/>
          <p14:tracePt t="43272" x="7156450" y="3028950"/>
          <p14:tracePt t="43272" x="7194550" y="3048000"/>
          <p14:tracePt t="43272" x="7219950" y="3067050"/>
          <p14:tracePt t="43290" x="7239000" y="3086100"/>
          <p14:tracePt t="43290" x="7258050" y="3111500"/>
          <p14:tracePt t="43305" x="7264400" y="3136900"/>
          <p14:tracePt t="43305" x="7264400" y="3162300"/>
          <p14:tracePt t="43322" x="7258050" y="3194050"/>
          <p14:tracePt t="43322" x="7245350" y="3225800"/>
          <p14:tracePt t="43338" x="7226300" y="3257550"/>
          <p14:tracePt t="43338" x="7175500" y="3333750"/>
          <p14:tracePt t="43355" x="7137400" y="3378200"/>
          <p14:tracePt t="43355" x="7099300" y="3422650"/>
          <p14:tracePt t="43372" x="7054850" y="3460750"/>
          <p14:tracePt t="43372" x="7004050" y="3511550"/>
          <p14:tracePt t="43389" x="6953250" y="3556000"/>
          <p14:tracePt t="43389" x="6902450" y="3600450"/>
          <p14:tracePt t="43405" x="6845300" y="3644900"/>
          <p14:tracePt t="43405" x="6737350" y="3733800"/>
          <p14:tracePt t="43422" x="6680200" y="3771900"/>
          <p14:tracePt t="43422" x="6623050" y="3810000"/>
          <p14:tracePt t="43439" x="6565900" y="3848100"/>
          <p14:tracePt t="43439" x="6508750" y="3886200"/>
          <p14:tracePt t="43456" x="6451600" y="3911600"/>
          <p14:tracePt t="43456" x="6400800" y="3937000"/>
          <p14:tracePt t="43456" x="6343650" y="3962400"/>
          <p14:tracePt t="43474" x="6292850" y="3981450"/>
          <p14:tracePt t="43488" x="6242050" y="4000500"/>
          <p14:tracePt t="43488" x="6146800" y="4019550"/>
          <p14:tracePt t="43507" x="6102350" y="4025900"/>
          <p14:tracePt t="43507" x="6057900" y="4032250"/>
          <p14:tracePt t="43523" x="6013450" y="4038600"/>
          <p14:tracePt t="43523" x="5975350" y="4038600"/>
          <p14:tracePt t="43539" x="5937250" y="4038600"/>
          <p14:tracePt t="43539" x="5899150" y="4038600"/>
          <p14:tracePt t="43556" x="5861050" y="4032250"/>
          <p14:tracePt t="43556" x="5829300" y="4025900"/>
          <p14:tracePt t="43556" x="5791200" y="4019550"/>
          <p14:tracePt t="43574" x="5759450" y="4013200"/>
          <p14:tracePt t="43588" x="5727700" y="4000500"/>
          <p14:tracePt t="43588" x="5676900" y="3968750"/>
          <p14:tracePt t="43607" x="5651500" y="3949700"/>
          <p14:tracePt t="43607" x="5626100" y="3924300"/>
          <p14:tracePt t="43622" x="5600700" y="3905250"/>
          <p14:tracePt t="43622" x="5575300" y="3873500"/>
          <p14:tracePt t="43639" x="5556250" y="3848100"/>
          <p14:tracePt t="43639" x="5524500" y="3784600"/>
          <p14:tracePt t="43656" x="5505450" y="3752850"/>
          <p14:tracePt t="43656" x="5492750" y="3708400"/>
          <p14:tracePt t="43673" x="5486400" y="3670300"/>
          <p14:tracePt t="43673" x="5473700" y="3619500"/>
          <p14:tracePt t="43689" x="5467350" y="3568700"/>
          <p14:tracePt t="43689" x="5467350" y="3511550"/>
          <p14:tracePt t="43708" x="5467350" y="3448050"/>
          <p14:tracePt t="43708" x="5473700" y="3327400"/>
          <p14:tracePt t="43723" x="5473700" y="3263900"/>
          <p14:tracePt t="43723" x="5486400" y="3200400"/>
          <p14:tracePt t="43740" x="5499100" y="3136900"/>
          <p14:tracePt t="43740" x="5511800" y="3079750"/>
          <p14:tracePt t="43757" x="5530850" y="3022600"/>
          <p14:tracePt t="43757" x="5568950" y="2908300"/>
          <p14:tracePt t="43775" x="5594350" y="2851150"/>
          <p14:tracePt t="43775" x="5626100" y="2794000"/>
          <p14:tracePt t="43790" x="5657850" y="2736850"/>
          <p14:tracePt t="43790" x="5689600" y="2686050"/>
          <p14:tracePt t="43807" x="5727700" y="2635250"/>
          <p14:tracePt t="43807" x="5765800" y="2590800"/>
          <p14:tracePt t="43823" x="5803900" y="2552700"/>
          <p14:tracePt t="43823" x="5848350" y="2527300"/>
          <p14:tracePt t="43823" x="5886450" y="2501900"/>
          <p14:tracePt t="43842" x="5924550" y="2489200"/>
          <p14:tracePt t="43855" x="5969000" y="2489200"/>
          <p14:tracePt t="43855" x="6038850" y="2514600"/>
          <p14:tracePt t="43874" x="6076950" y="2533650"/>
          <p14:tracePt t="43874" x="6108700" y="2565400"/>
          <p14:tracePt t="43891" x="6146800" y="2603500"/>
          <p14:tracePt t="43891" x="6184900" y="2647950"/>
          <p14:tracePt t="43907" x="6216650" y="2698750"/>
          <p14:tracePt t="43907" x="6261100" y="2755900"/>
          <p14:tracePt t="43924" x="6299200" y="2813050"/>
          <p14:tracePt t="43924" x="6343650" y="2876550"/>
          <p14:tracePt t="43924" x="6388100" y="2940050"/>
          <p14:tracePt t="43942" x="6432550" y="3016250"/>
          <p14:tracePt t="43942" x="6477000" y="3092450"/>
          <p14:tracePt t="43957" x="6521450" y="3181350"/>
          <p14:tracePt t="43957" x="6559550" y="3276600"/>
          <p14:tracePt t="43974" x="6604000" y="3371850"/>
          <p14:tracePt t="43974" x="6642100" y="3479800"/>
          <p14:tracePt t="43991" x="6673850" y="3594100"/>
          <p14:tracePt t="43991" x="6705600" y="3714750"/>
          <p14:tracePt t="44008" x="6737350" y="3835400"/>
          <p14:tracePt t="44008" x="6788150" y="4089400"/>
          <p14:tracePt t="44024" x="6807200" y="4216400"/>
          <p14:tracePt t="44024" x="6826250" y="4337050"/>
          <p14:tracePt t="44041" x="6838950" y="4457700"/>
          <p14:tracePt t="44041" x="6845300" y="4578350"/>
          <p14:tracePt t="44058" x="6851650" y="4692650"/>
          <p14:tracePt t="44058" x="6851650" y="4914900"/>
          <p14:tracePt t="44074" x="6845300" y="5022850"/>
          <p14:tracePt t="44074" x="6838950" y="5124450"/>
          <p14:tracePt t="44091" x="6826250" y="5219700"/>
          <p14:tracePt t="44091" x="6813550" y="5314950"/>
          <p14:tracePt t="44108" x="6794500" y="5397500"/>
          <p14:tracePt t="44108" x="6769100" y="5473700"/>
          <p14:tracePt t="44124" x="6750050" y="5549900"/>
          <p14:tracePt t="44124" x="6705600" y="5657850"/>
          <p14:tracePt t="44143" x="6686550" y="5702300"/>
          <p14:tracePt t="44143" x="6667500" y="5727700"/>
          <p14:tracePt t="44158" x="6654800" y="5746750"/>
          <p14:tracePt t="44158" x="6642100" y="5759450"/>
          <p14:tracePt t="44175" x="6635750" y="5753100"/>
          <p14:tracePt t="44175" x="6635750" y="5734050"/>
          <p14:tracePt t="44191" x="6629400" y="5708650"/>
          <p14:tracePt t="44191" x="6635750" y="5670550"/>
          <p14:tracePt t="44208" x="6648450" y="5619750"/>
          <p14:tracePt t="44208" x="6661150" y="5556250"/>
          <p14:tracePt t="44208" x="6673850" y="5480050"/>
          <p14:tracePt t="44227" x="6692900" y="5397500"/>
          <p14:tracePt t="44240" x="6718300" y="5295900"/>
          <p14:tracePt t="44240" x="6781800" y="5073650"/>
          <p14:tracePt t="44258" x="6813550" y="4946650"/>
          <p14:tracePt t="44258" x="6851650" y="4806950"/>
          <p14:tracePt t="44275" x="6896100" y="4660900"/>
          <p14:tracePt t="44275" x="6940550" y="4508500"/>
          <p14:tracePt t="44291" x="6991350" y="4349750"/>
          <p14:tracePt t="44291" x="7035800" y="4184650"/>
          <p14:tracePt t="44291" x="7086600" y="4019550"/>
          <p14:tracePt t="44310" x="7137400" y="3854450"/>
          <p14:tracePt t="44310" x="7188200" y="3695700"/>
          <p14:tracePt t="44325" x="7239000" y="3543300"/>
          <p14:tracePt t="44325" x="7283450" y="3397250"/>
          <p14:tracePt t="44342" x="7327900" y="3263900"/>
          <p14:tracePt t="44342" x="7366000" y="3143250"/>
          <p14:tracePt t="44359" x="7404100" y="3035300"/>
          <p14:tracePt t="44359" x="7461250" y="2844800"/>
          <p14:tracePt t="44375" x="7486650" y="2768600"/>
          <p14:tracePt t="44375" x="7505700" y="2698750"/>
          <p14:tracePt t="44392" x="7518400" y="2641600"/>
          <p14:tracePt t="44392" x="7531100" y="2584450"/>
          <p14:tracePt t="44409" x="7531100" y="2540000"/>
          <p14:tracePt t="44409" x="7531100" y="2501900"/>
          <p14:tracePt t="44425" x="7531100" y="2470150"/>
          <p14:tracePt t="44425" x="7524750" y="2419350"/>
          <p14:tracePt t="44442" x="7512050" y="2400300"/>
          <p14:tracePt t="44442" x="7505700" y="2387600"/>
          <p14:tracePt t="44459" x="7493000" y="2374900"/>
          <p14:tracePt t="44459" x="7480300" y="2362200"/>
          <p14:tracePt t="44475" x="7467600" y="2355850"/>
          <p14:tracePt t="44475" x="7454900" y="2349500"/>
          <p14:tracePt t="44475" x="7442200" y="2343150"/>
          <p14:tracePt t="44494" x="7429500" y="2336800"/>
          <p14:tracePt t="44507" x="7416800" y="2336800"/>
          <p14:tracePt t="44507" x="7397750" y="2330450"/>
          <p14:tracePt t="44526" x="7391400" y="2330450"/>
          <p14:tracePt t="44526" x="7385050" y="2324100"/>
          <p14:tracePt t="44542" x="7378700" y="2324100"/>
          <p14:tracePt t="44558" x="7372350" y="2317750"/>
          <p14:tracePt t="44574" x="7366000" y="2311400"/>
          <p14:tracePt t="44595" x="7359650" y="2311400"/>
          <p14:tracePt t="44610" x="7353300" y="2311400"/>
          <p14:tracePt t="44624" x="7346950" y="2311400"/>
          <p14:tracePt t="44641" x="7346950" y="2305050"/>
          <p14:tracePt t="44658" x="7340600" y="2305050"/>
          <p14:tracePt t="44675" x="7334250" y="2311400"/>
          <p14:tracePt t="44691" x="7334250" y="2317750"/>
          <p14:tracePt t="44691" x="7334250" y="2324100"/>
          <p14:tracePt t="44711" x="7327900" y="2330450"/>
          <p14:tracePt t="44711" x="7327900" y="2343150"/>
          <p14:tracePt t="44726" x="7321550" y="2349500"/>
          <p14:tracePt t="44726" x="7308850" y="2362200"/>
          <p14:tracePt t="44743" x="7308850" y="2374900"/>
          <p14:tracePt t="44815" x="7321550" y="2457450"/>
          <p14:tracePt t="44818" x="7334250" y="2470150"/>
          <p14:tracePt t="44826" x="7340600" y="2482850"/>
          <p14:tracePt t="44826" x="7346950" y="2489200"/>
          <p14:tracePt t="44844" x="7353300" y="2495550"/>
          <p14:tracePt t="44844" x="7359650" y="2508250"/>
          <p14:tracePt t="44860" x="7366000" y="2514600"/>
          <p14:tracePt t="44860" x="7366000" y="2527300"/>
          <p14:tracePt t="44860" x="7366000" y="2540000"/>
          <p14:tracePt t="44880" x="7359650" y="2559050"/>
          <p14:tracePt t="44880" x="7359650" y="2578100"/>
          <p14:tracePt t="44894" x="7359650" y="2590800"/>
          <p14:tracePt t="44894" x="7353300" y="2616200"/>
          <p14:tracePt t="44911" x="7346950" y="2635250"/>
          <p14:tracePt t="44911" x="7340600" y="2654300"/>
          <p14:tracePt t="44927" x="7340600" y="2673350"/>
          <p14:tracePt t="44927" x="7334250" y="2692400"/>
          <p14:tracePt t="44944" x="7327900" y="2711450"/>
          <p14:tracePt t="44944" x="7321550" y="2730500"/>
          <p14:tracePt t="44944" x="7315200" y="2749550"/>
          <p14:tracePt t="44963" x="7315200" y="2762250"/>
          <p14:tracePt t="44963" x="7308850" y="2781300"/>
          <p14:tracePt t="44977" x="7308850" y="2794000"/>
          <p14:tracePt t="44977" x="7308850" y="2806700"/>
          <p14:tracePt t="44995" x="7302500" y="2813050"/>
          <p14:tracePt t="44995" x="7302500" y="2819400"/>
          <p14:tracePt t="45012" x="7296150" y="2819400"/>
          <p14:tracePt t="45027" x="7296150" y="2813050"/>
          <p14:tracePt t="45027" x="7327900" y="2838450"/>
          <p14:tracePt t="45096" x="7340600" y="2844800"/>
          <p14:tracePt t="45103" x="7346950" y="2857500"/>
          <p14:tracePt t="45111" x="7353300" y="2863850"/>
          <p14:tracePt t="45111" x="7353300" y="2876550"/>
          <p14:tracePt t="45129" x="7353300" y="2889250"/>
          <p14:tracePt t="45129" x="7353300" y="2908300"/>
          <p14:tracePt t="45145" x="7346950" y="2927350"/>
          <p14:tracePt t="45145" x="7346950" y="2940050"/>
          <p14:tracePt t="45145" x="7340600" y="2965450"/>
          <p14:tracePt t="45164" x="7334250" y="2984500"/>
          <p14:tracePt t="45164" x="7334250" y="3003550"/>
          <p14:tracePt t="45179" x="7327900" y="3028950"/>
          <p14:tracePt t="45179" x="7327900" y="3048000"/>
          <p14:tracePt t="45195" x="7321550" y="3067050"/>
          <p14:tracePt t="45195" x="7321550" y="3086100"/>
          <p14:tracePt t="45213" x="7315200" y="3105150"/>
          <p14:tracePt t="45213" x="7315200" y="3117850"/>
          <p14:tracePt t="45229" x="7315200" y="3136900"/>
          <p14:tracePt t="45229" x="7308850" y="3149600"/>
          <p14:tracePt t="45229" x="7315200" y="3162300"/>
          <p14:tracePt t="45248" x="7308850" y="3162300"/>
          <p14:tracePt t="45260" x="7302500" y="3168650"/>
          <p14:tracePt t="45260" x="7296150" y="3168650"/>
          <p14:tracePt t="45282" x="7289800" y="3168650"/>
          <p14:tracePt t="45355" x="7283450" y="3187700"/>
          <p14:tracePt t="45358" x="7289800" y="3200400"/>
          <p14:tracePt t="45377" x="7289800" y="3206750"/>
          <p14:tracePt t="45377" x="7283450" y="3232150"/>
          <p14:tracePt t="45395" x="7277100" y="3244850"/>
          <p14:tracePt t="45395" x="7270750" y="3263900"/>
          <p14:tracePt t="45413" x="7264400" y="3282950"/>
          <p14:tracePt t="45413" x="7258050" y="3302000"/>
          <p14:tracePt t="45430" x="7251700" y="3321050"/>
          <p14:tracePt t="45430" x="7251700" y="3340100"/>
          <p14:tracePt t="45446" x="7245350" y="3365500"/>
          <p14:tracePt t="45446" x="7239000" y="3403600"/>
          <p14:tracePt t="45463" x="7239000" y="3422650"/>
          <p14:tracePt t="45463" x="7232650" y="3441700"/>
          <p14:tracePt t="45480" x="7232650" y="3460750"/>
          <p14:tracePt t="45480" x="7232650" y="3479800"/>
          <p14:tracePt t="45496" x="7232650" y="3505200"/>
          <p14:tracePt t="45496" x="7232650" y="3524250"/>
          <p14:tracePt t="45496" x="7232650" y="3543300"/>
          <p14:tracePt t="45515" x="7232650" y="3562350"/>
          <p14:tracePt t="45529" x="7239000" y="3587750"/>
          <p14:tracePt t="45529" x="7245350" y="3619500"/>
          <p14:tracePt t="45547" x="7251700" y="3638550"/>
          <p14:tracePt t="45547" x="7251700" y="3651250"/>
          <p14:tracePt t="45564" x="7264400" y="3663950"/>
          <p14:tracePt t="45564" x="7270750" y="3670300"/>
          <p14:tracePt t="45580" x="7277100" y="3683000"/>
          <p14:tracePt t="45580" x="7289800" y="3683000"/>
          <p14:tracePt t="45597" x="7296150" y="3689350"/>
          <p14:tracePt t="45597" x="7308850" y="3695700"/>
          <p14:tracePt t="45597" x="7315200" y="3695700"/>
          <p14:tracePt t="45616" x="7327900" y="3695700"/>
          <p14:tracePt t="45629" x="7340600" y="3695700"/>
          <p14:tracePt t="45629" x="7353300" y="3695700"/>
          <p14:tracePt t="45647" x="7359650" y="3695700"/>
          <p14:tracePt t="45647" x="7366000" y="3702050"/>
          <p14:tracePt t="45664" x="7372350" y="3708400"/>
          <p14:tracePt t="45664" x="7378700" y="3714750"/>
          <p14:tracePt t="45680" x="7378700" y="3727450"/>
          <p14:tracePt t="45680" x="7385050" y="3752850"/>
          <p14:tracePt t="45697" x="7378700" y="3765550"/>
          <p14:tracePt t="45697" x="7378700" y="3784600"/>
          <p14:tracePt t="45715" x="7378700" y="3803650"/>
          <p14:tracePt t="45715" x="7372350" y="3816350"/>
          <p14:tracePt t="45730" x="7366000" y="3835400"/>
          <p14:tracePt t="45730" x="7359650" y="3848100"/>
          <p14:tracePt t="45747" x="7353300" y="3867150"/>
          <p14:tracePt t="45747" x="7340600" y="3917950"/>
          <p14:tracePt t="45764" x="7327900" y="3943350"/>
          <p14:tracePt t="45764" x="7315200" y="3968750"/>
          <p14:tracePt t="45781" x="7302500" y="3994150"/>
          <p14:tracePt t="45781" x="7289800" y="4025900"/>
          <p14:tracePt t="45797" x="7277100" y="4057650"/>
          <p14:tracePt t="45797" x="7258050" y="4089400"/>
          <p14:tracePt t="45797" x="7239000" y="4114800"/>
          <p14:tracePt t="45816" x="7226300" y="4140200"/>
          <p14:tracePt t="45816" x="7207250" y="4165600"/>
          <p14:tracePt t="45831" x="7188200" y="4184650"/>
          <p14:tracePt t="45831" x="7169150" y="4197350"/>
          <p14:tracePt t="45847" x="7156450" y="4210050"/>
          <p14:tracePt t="45847" x="7137400" y="4222750"/>
          <p14:tracePt t="45864" x="7118350" y="4222750"/>
          <p14:tracePt t="45864" x="7099300" y="4222750"/>
          <p14:tracePt t="45881" x="7080250" y="4216400"/>
          <p14:tracePt t="45881" x="7061200" y="4210050"/>
          <p14:tracePt t="45881" x="7042150" y="4197350"/>
          <p14:tracePt t="45900" x="7016750" y="4178300"/>
          <p14:tracePt t="45913" x="6997700" y="4159250"/>
          <p14:tracePt t="45913" x="6965950" y="4102100"/>
          <p14:tracePt t="45932" x="6946900" y="4064000"/>
          <p14:tracePt t="45932" x="6934200" y="4025900"/>
          <p14:tracePt t="45948" x="6921500" y="3981450"/>
          <p14:tracePt t="45948" x="6908800" y="3930650"/>
          <p14:tracePt t="45964" x="6902450" y="3873500"/>
          <p14:tracePt t="45964" x="6889750" y="3816350"/>
          <p14:tracePt t="45964" x="6883400" y="3746500"/>
          <p14:tracePt t="45983" x="6883400" y="3683000"/>
          <p14:tracePt t="45983" x="6883400" y="3606800"/>
          <p14:tracePt t="45998" x="6883400" y="3536950"/>
          <p14:tracePt t="45998" x="6889750" y="3460750"/>
          <p14:tracePt t="46015" x="6896100" y="3384550"/>
          <p14:tracePt t="46015" x="6902450" y="3308350"/>
          <p14:tracePt t="46031" x="6908800" y="3232150"/>
          <p14:tracePt t="46031" x="6915150" y="3155950"/>
          <p14:tracePt t="46049" x="6927850" y="3073400"/>
          <p14:tracePt t="46049" x="6946900" y="2914650"/>
          <p14:tracePt t="46065" x="6959600" y="2838450"/>
          <p14:tracePt t="46065" x="6972300" y="2755900"/>
          <p14:tracePt t="46082" x="6991350" y="2679700"/>
          <p14:tracePt t="46082" x="7010400" y="2609850"/>
          <p14:tracePt t="46098" x="7035800" y="2533650"/>
          <p14:tracePt t="46098" x="7086600" y="2406650"/>
          <p14:tracePt t="46116" x="7112000" y="2343150"/>
          <p14:tracePt t="46116" x="7143750" y="2286000"/>
          <p14:tracePt t="46132" x="7175500" y="2235200"/>
          <p14:tracePt t="46132" x="7207250" y="2190750"/>
          <p14:tracePt t="46149" x="7239000" y="2152650"/>
          <p14:tracePt t="46149" x="7270750" y="2114550"/>
          <p14:tracePt t="46166" x="7308850" y="2082800"/>
          <p14:tracePt t="46166" x="7372350" y="2044700"/>
          <p14:tracePt t="46183" x="7404100" y="2032000"/>
          <p14:tracePt t="46183" x="7435850" y="2025650"/>
          <p14:tracePt t="46200" x="7467600" y="2025650"/>
          <p14:tracePt t="46200" x="7499350" y="2038350"/>
          <p14:tracePt t="46216" x="7537450" y="2051050"/>
          <p14:tracePt t="46216" x="7569200" y="2070100"/>
          <p14:tracePt t="46232" x="7607300" y="2089150"/>
          <p14:tracePt t="46232" x="7645400" y="2120900"/>
          <p14:tracePt t="46232" x="7683500" y="2152650"/>
          <p14:tracePt t="46251" x="7721600" y="2190750"/>
          <p14:tracePt t="46264" x="7766050" y="2228850"/>
          <p14:tracePt t="46264" x="7842250" y="2324100"/>
          <p14:tracePt t="46283" x="7886700" y="2381250"/>
          <p14:tracePt t="46283" x="7918450" y="2444750"/>
          <p14:tracePt t="46299" x="7956550" y="2514600"/>
          <p14:tracePt t="46299" x="7988300" y="2590800"/>
          <p14:tracePt t="46316" x="8020050" y="2667000"/>
          <p14:tracePt t="46316" x="8051800" y="2749550"/>
          <p14:tracePt t="46333" x="8077200" y="2838450"/>
          <p14:tracePt t="46333" x="8102600" y="2927350"/>
          <p14:tracePt t="46333" x="8121650" y="3016250"/>
          <p14:tracePt t="46351" x="8140700" y="3105150"/>
          <p14:tracePt t="46351" x="8159750" y="3200400"/>
          <p14:tracePt t="46366" x="8178800" y="3295650"/>
          <p14:tracePt t="46366" x="8191500" y="3390900"/>
          <p14:tracePt t="46383" x="8210550" y="3492500"/>
          <p14:tracePt t="46383" x="8216900" y="3600450"/>
          <p14:tracePt t="46399" x="8229600" y="3708400"/>
          <p14:tracePt t="46399" x="8235950" y="3924300"/>
          <p14:tracePt t="46416" x="8235950" y="4032250"/>
          <p14:tracePt t="46416" x="8235950" y="4133850"/>
          <p14:tracePt t="46432" x="8229600" y="4241800"/>
          <p14:tracePt t="46432" x="8223250" y="4343400"/>
          <p14:tracePt t="46450" x="8216900" y="4445000"/>
          <p14:tracePt t="46450" x="8210550" y="4546600"/>
          <p14:tracePt t="46466" x="8204200" y="4641850"/>
          <p14:tracePt t="46466" x="8191500" y="4832350"/>
          <p14:tracePt t="46483" x="8185150" y="4927600"/>
          <p14:tracePt t="46483" x="8172450" y="5016500"/>
          <p14:tracePt t="46499" x="8166100" y="5105400"/>
          <p14:tracePt t="46499" x="8153400" y="5194300"/>
          <p14:tracePt t="46516" x="8140700" y="5276850"/>
          <p14:tracePt t="46516" x="8121650" y="5359400"/>
          <p14:tracePt t="46533" x="8108950" y="5441950"/>
          <p14:tracePt t="46533" x="8083550" y="5518150"/>
          <p14:tracePt t="46533" x="8064500" y="5594350"/>
          <p14:tracePt t="46552" x="8045450" y="5664200"/>
          <p14:tracePt t="46552" x="8026400" y="5734050"/>
          <p14:tracePt t="46567" x="8001000" y="5803900"/>
          <p14:tracePt t="46567" x="7981950" y="5867400"/>
          <p14:tracePt t="46584" x="7962900" y="5924550"/>
          <p14:tracePt t="46584" x="7943850" y="5988050"/>
          <p14:tracePt t="46600" x="7918450" y="6038850"/>
          <p14:tracePt t="46600" x="7899400" y="6096000"/>
          <p14:tracePt t="46617" x="7880350" y="6140450"/>
          <p14:tracePt t="46617" x="7861300" y="6184900"/>
          <p14:tracePt t="46617" x="7835900" y="6229350"/>
          <p14:tracePt t="46637" x="7816850" y="6267450"/>
          <p14:tracePt t="46649" x="7791450" y="6311900"/>
          <p14:tracePt t="46649" x="7747000" y="6381750"/>
          <p14:tracePt t="46667" x="7721600" y="6413500"/>
          <p14:tracePt t="46667" x="7696200" y="6451600"/>
          <p14:tracePt t="46684" x="7670800" y="6477000"/>
          <p14:tracePt t="46684" x="7645400" y="6502400"/>
          <p14:tracePt t="46701" x="7620000" y="6521450"/>
          <p14:tracePt t="46701" x="7575550" y="6546850"/>
          <p14:tracePt t="46718" x="7550150" y="6559550"/>
          <p14:tracePt t="46718" x="7524750" y="6559550"/>
          <p14:tracePt t="46734" x="7505700" y="6565900"/>
          <p14:tracePt t="46734" x="7480300" y="6565900"/>
          <p14:tracePt t="46750" x="7454900" y="6565900"/>
          <p14:tracePt t="46750" x="7435850" y="6559550"/>
          <p14:tracePt t="46767" x="7410450" y="6553200"/>
          <p14:tracePt t="46767" x="7366000" y="6540500"/>
          <p14:tracePt t="46784" x="7340600" y="6534150"/>
          <p14:tracePt t="46784" x="7315200" y="6521450"/>
          <p14:tracePt t="46801" x="7296150" y="6508750"/>
          <p14:tracePt t="46816" x="7258050" y="6489700"/>
          <p14:tracePt t="46833" x="7219950" y="6464300"/>
          <p14:tracePt t="46833" x="7194550" y="6426200"/>
          <p14:tracePt t="46851" x="7169150" y="6394450"/>
          <p14:tracePt t="46867" x="7156450" y="6375400"/>
          <p14:tracePt t="46867" x="7143750" y="6362700"/>
          <p14:tracePt t="46885" x="7137400" y="6343650"/>
          <p14:tracePt t="46885" x="7131050" y="6330950"/>
          <p14:tracePt t="46901" x="7118350" y="6318250"/>
          <p14:tracePt t="46901" x="7112000" y="6305550"/>
          <p14:tracePt t="46901" x="7105650" y="6299200"/>
          <p14:tracePt t="46920" x="7099300" y="6292850"/>
          <p14:tracePt t="46933" x="7099300" y="6280150"/>
          <p14:tracePt t="46933" x="7086600" y="6267450"/>
          <p14:tracePt t="46952" x="7080250" y="6261100"/>
          <p14:tracePt t="46967" x="7073900" y="6254750"/>
          <p14:tracePt t="46983" x="7073900" y="6242050"/>
          <p14:tracePt t="47000" x="7067550" y="6235700"/>
          <p14:tracePt t="47017" x="7073900" y="6235700"/>
          <p14:tracePt t="47055" x="7080250" y="6242050"/>
          <p14:tracePt t="47075" x="7086600" y="6242050"/>
          <p14:tracePt t="47091" x="7092950" y="6248400"/>
          <p14:tracePt t="47107" x="7092950" y="6254750"/>
          <p14:tracePt t="47123" x="7099300" y="6261100"/>
          <p14:tracePt t="47135" x="7099300" y="6267450"/>
          <p14:tracePt t="47151" x="7092950" y="6267450"/>
          <p14:tracePt t="47175" x="7086600" y="6267450"/>
          <p14:tracePt t="47191" x="7080250" y="6267450"/>
          <p14:tracePt t="47195" x="7067550" y="6267450"/>
          <p14:tracePt t="47204" x="7061200" y="6261100"/>
          <p14:tracePt t="47204" x="7048500" y="6254750"/>
          <p14:tracePt t="47219" x="7035800" y="6248400"/>
          <p14:tracePt t="47219" x="7023100" y="6242050"/>
          <p14:tracePt t="47236" x="7010400" y="6229350"/>
          <p14:tracePt t="47236" x="6997700" y="6216650"/>
          <p14:tracePt t="47252" x="6985000" y="6203950"/>
          <p14:tracePt t="47252" x="6972300" y="6178550"/>
          <p14:tracePt t="47269" x="6953250" y="6159500"/>
          <p14:tracePt t="47269" x="6940550" y="6127750"/>
          <p14:tracePt t="47269" x="6921500" y="6096000"/>
          <p14:tracePt t="47288" x="6908800" y="6057900"/>
          <p14:tracePt t="47301" x="6889750" y="6013450"/>
          <p14:tracePt t="47301" x="6864350" y="5911850"/>
          <p14:tracePt t="47319" x="6851650" y="5848350"/>
          <p14:tracePt t="47319" x="6838950" y="5784850"/>
          <p14:tracePt t="47336" x="6826250" y="5708650"/>
          <p14:tracePt t="47336" x="6813550" y="5632450"/>
          <p14:tracePt t="47352" x="6807200" y="5549900"/>
          <p14:tracePt t="47352" x="6794500" y="5461000"/>
          <p14:tracePt t="47369" x="6788150" y="5359400"/>
          <p14:tracePt t="47369" x="6769100" y="5149850"/>
          <p14:tracePt t="47387" x="6762750" y="5035550"/>
          <p14:tracePt t="47387" x="6756400" y="4921250"/>
          <p14:tracePt t="47403" x="6743700" y="4806950"/>
          <p14:tracePt t="47403" x="6737350" y="4686300"/>
          <p14:tracePt t="47419" x="6731000" y="4572000"/>
          <p14:tracePt t="47419" x="6711950" y="4330700"/>
          <p14:tracePt t="47436" x="6705600" y="4210050"/>
          <p14:tracePt t="47436" x="6699250" y="4089400"/>
          <p14:tracePt t="47453" x="6692900" y="3968750"/>
          <p14:tracePt t="47453" x="6692900" y="3848100"/>
          <p14:tracePt t="47470" x="6692900" y="3727450"/>
          <p14:tracePt t="47470" x="6692900" y="3613150"/>
          <p14:tracePt t="47487" x="6692900" y="3498850"/>
          <p14:tracePt t="47487" x="6699250" y="3295650"/>
          <p14:tracePt t="47503" x="6705600" y="3200400"/>
          <p14:tracePt t="47503" x="6705600" y="3117850"/>
          <p14:tracePt t="47520" x="6711950" y="3041650"/>
          <p14:tracePt t="47520" x="6711950" y="2978150"/>
          <p14:tracePt t="47537" x="6711950" y="2921000"/>
          <p14:tracePt t="47537" x="6711950" y="2863850"/>
          <p14:tracePt t="47537" x="6705600" y="2819400"/>
          <p14:tracePt t="47555" x="6699250" y="2787650"/>
          <p14:tracePt t="47568" x="6692900" y="2755900"/>
          <p14:tracePt t="47568" x="6673850" y="2724150"/>
          <p14:tracePt t="47587" x="6661150" y="2724150"/>
          <p14:tracePt t="47587" x="6642100" y="2736850"/>
          <p14:tracePt t="47604" x="6616700" y="2762250"/>
          <p14:tracePt t="47604" x="6591300" y="2800350"/>
          <p14:tracePt t="47621" x="6546850" y="2851150"/>
          <p14:tracePt t="47621" x="6502400" y="2908300"/>
          <p14:tracePt t="47637" x="6438900" y="2978150"/>
          <p14:tracePt t="47637" x="6369050" y="3060700"/>
          <p14:tracePt t="47637" x="6286500" y="3149600"/>
          <p14:tracePt t="47656" x="6191250" y="3232150"/>
          <p14:tracePt t="47669" x="6083300" y="3321050"/>
          <p14:tracePt t="47669" x="5848350" y="3505200"/>
          <p14:tracePt t="47687" x="5721350" y="3587750"/>
          <p14:tracePt t="47687" x="5588000" y="3670300"/>
          <p14:tracePt t="47704" x="5454650" y="3740150"/>
          <p14:tracePt t="47704" x="5314950" y="3810000"/>
          <p14:tracePt t="47720" x="5181600" y="3867150"/>
          <p14:tracePt t="47720" x="4895850" y="3968750"/>
          <p14:tracePt t="47737" x="4756150" y="4006850"/>
          <p14:tracePt t="47737" x="4610100" y="4044950"/>
          <p14:tracePt t="47754" x="4470400" y="4070350"/>
          <p14:tracePt t="47754" x="4330700" y="4089400"/>
          <p14:tracePt t="47770" x="4191000" y="4095750"/>
          <p14:tracePt t="47770" x="4057650" y="4102100"/>
          <p14:tracePt t="47787" x="3924300" y="4102100"/>
          <p14:tracePt t="47787" x="3683000" y="4089400"/>
          <p14:tracePt t="47804" x="3575050" y="4076700"/>
          <p14:tracePt t="47804" x="3467100" y="4064000"/>
          <p14:tracePt t="47821" x="3371850" y="4051300"/>
          <p14:tracePt t="47821" x="3276600" y="4032250"/>
          <p14:tracePt t="47837" x="3187700" y="4019550"/>
          <p14:tracePt t="47837" x="3035300" y="3994150"/>
          <p14:tracePt t="47856" x="2959100" y="3981450"/>
          <p14:tracePt t="47856" x="2895600" y="3975100"/>
          <p14:tracePt t="47871" x="2825750" y="3962400"/>
          <p14:tracePt t="47871" x="2768600" y="3949700"/>
          <p14:tracePt t="47887" x="2711450" y="3943350"/>
          <p14:tracePt t="47887" x="2654300" y="3937000"/>
          <p14:tracePt t="47904" x="2609850" y="3930650"/>
          <p14:tracePt t="47904" x="2565400" y="3924300"/>
          <p14:tracePt t="47921" x="2527300" y="3917950"/>
          <p14:tracePt t="47921" x="2489200" y="3911600"/>
          <p14:tracePt t="47921" x="2457450" y="3905250"/>
          <p14:tracePt t="47940" x="2432050" y="3898900"/>
          <p14:tracePt t="47953" x="2406650" y="3892550"/>
          <p14:tracePt t="47953" x="2368550" y="3873500"/>
          <p14:tracePt t="47971" x="2349500" y="3860800"/>
          <p14:tracePt t="47971" x="2336800" y="3848100"/>
          <p14:tracePt t="47988" x="2324100" y="3841750"/>
          <p14:tracePt t="47988" x="2311400" y="3829050"/>
          <p14:tracePt t="48004" x="2298700" y="3822700"/>
          <p14:tracePt t="48004" x="2292350" y="3816350"/>
          <p14:tracePt t="48004" x="2279650" y="3810000"/>
          <p14:tracePt t="48023" x="2266950" y="3810000"/>
          <p14:tracePt t="48023" x="2254250" y="3803650"/>
          <p14:tracePt t="48038" x="2241550" y="3803650"/>
          <p14:tracePt t="48038" x="2228850" y="3803650"/>
          <p14:tracePt t="48055" x="2209800" y="3803650"/>
          <p14:tracePt t="48055" x="2190750" y="3810000"/>
          <p14:tracePt t="48072" x="2171700" y="3810000"/>
          <p14:tracePt t="48072" x="2152650" y="3810000"/>
          <p14:tracePt t="48088" x="2133600" y="3810000"/>
          <p14:tracePt t="48088" x="2089150" y="3816350"/>
          <p14:tracePt t="48105" x="2070100" y="3816350"/>
          <p14:tracePt t="48105" x="2051050" y="3810000"/>
          <p14:tracePt t="48122" x="2025650" y="3810000"/>
          <p14:tracePt t="48122" x="2006600" y="3803650"/>
          <p14:tracePt t="48138" x="1987550" y="3803650"/>
          <p14:tracePt t="48138" x="1943100" y="3790950"/>
          <p14:tracePt t="48155" x="1924050" y="3784600"/>
          <p14:tracePt t="48155" x="1898650" y="3778250"/>
          <p14:tracePt t="48172" x="1879600" y="3771900"/>
          <p14:tracePt t="48172" x="1854200" y="3765550"/>
          <p14:tracePt t="48189" x="1828800" y="3765550"/>
          <p14:tracePt t="48189" x="1803400" y="3765550"/>
          <p14:tracePt t="48206" x="1778000" y="3759200"/>
          <p14:tracePt t="48206" x="1752600" y="3759200"/>
          <p14:tracePt t="48206" x="1727200" y="3752850"/>
          <p14:tracePt t="48224" x="1708150" y="3752850"/>
          <p14:tracePt t="48224" x="1682750" y="3746500"/>
          <p14:tracePt t="48239" x="1657350" y="3740150"/>
          <p14:tracePt t="48239" x="1631950" y="3733800"/>
          <p14:tracePt t="48256" x="1606550" y="3727450"/>
          <p14:tracePt t="48256" x="1581150" y="3721100"/>
          <p14:tracePt t="48272" x="1555750" y="3708400"/>
          <p14:tracePt t="48272" x="1524000" y="3702050"/>
          <p14:tracePt t="48289" x="1498600" y="3695700"/>
          <p14:tracePt t="48289" x="1473200" y="3689350"/>
          <p14:tracePt t="48289" x="1447800" y="3683000"/>
          <p14:tracePt t="48308" x="1422400" y="3676650"/>
          <p14:tracePt t="48321" x="1403350" y="3670300"/>
          <p14:tracePt t="48321" x="1365250" y="3657600"/>
          <p14:tracePt t="48339" x="1346200" y="3651250"/>
          <p14:tracePt t="48339" x="1333500" y="3651250"/>
          <p14:tracePt t="48356" x="1320800" y="3644900"/>
          <p14:tracePt t="48356" x="1314450" y="3638550"/>
          <p14:tracePt t="48372" x="1308100" y="3632200"/>
          <p14:tracePt t="48388" x="1314450" y="3625850"/>
          <p14:tracePt t="48388" x="1333500" y="3613150"/>
          <p14:tracePt t="48406" x="1352550" y="3606800"/>
          <p14:tracePt t="48406" x="1365250" y="3594100"/>
          <p14:tracePt t="48422" x="1390650" y="3587750"/>
          <p14:tracePt t="48422" x="1416050" y="3575050"/>
          <p14:tracePt t="48439" x="3371850" y="3505200"/>
          <p14:tracePt t="48661" x="3409950" y="3505200"/>
          <p14:tracePt t="48667" x="3441700" y="3505200"/>
          <p14:tracePt t="48675" x="3467100" y="3505200"/>
          <p14:tracePt t="48689" x="3530600" y="3498850"/>
          <p14:tracePt t="48706" x="3549650" y="3498850"/>
          <p14:tracePt t="48723" x="3556000" y="3498850"/>
          <p14:tracePt t="48739" x="3562350" y="3511550"/>
          <p14:tracePt t="48756" x="3562350" y="3517900"/>
          <p14:tracePt t="48772" x="3562350" y="3524250"/>
          <p14:tracePt t="48789" x="3556000" y="3530600"/>
          <p14:tracePt t="48806" x="3556000" y="3543300"/>
          <p14:tracePt t="48823" x="3556000" y="3549650"/>
          <p14:tracePt t="48839" x="3562350" y="3556000"/>
          <p14:tracePt t="48857" x="3568700" y="3556000"/>
          <p14:tracePt t="48873" x="3581400" y="3549650"/>
          <p14:tracePt t="48890" x="3587750" y="3549650"/>
          <p14:tracePt t="48906" x="3594100" y="3549650"/>
          <p14:tracePt t="48906" x="3600450" y="3556000"/>
          <p14:tracePt t="48924" x="3606800" y="3562350"/>
          <p14:tracePt t="48924" x="3613150" y="3568700"/>
          <p14:tracePt t="48941" x="3625850" y="3581400"/>
          <p14:tracePt t="48941" x="3632200" y="3594100"/>
          <p14:tracePt t="48941" x="3644900" y="3606800"/>
          <p14:tracePt t="48960" x="3657600" y="3625850"/>
          <p14:tracePt t="48973" x="3676650" y="3638550"/>
          <p14:tracePt t="48973" x="3714750" y="3683000"/>
          <p14:tracePt t="48992" x="3733800" y="3708400"/>
          <p14:tracePt t="48992" x="3759200" y="3727450"/>
          <p14:tracePt t="49008" x="3784600" y="3759200"/>
          <p14:tracePt t="49008" x="3810000" y="3784600"/>
          <p14:tracePt t="49025" x="3841750" y="3810000"/>
          <p14:tracePt t="49025" x="3873500" y="3841750"/>
          <p14:tracePt t="49025" x="3905250" y="3867150"/>
          <p14:tracePt t="49043" x="3937000" y="3898900"/>
          <p14:tracePt t="49043" x="3975100" y="3924300"/>
          <p14:tracePt t="49058" x="4013200" y="3956050"/>
          <p14:tracePt t="49058" x="4051300" y="3981450"/>
          <p14:tracePt t="49075" x="4089400" y="4013200"/>
          <p14:tracePt t="49075" x="4127500" y="4044950"/>
          <p14:tracePt t="49091" x="4171950" y="4070350"/>
          <p14:tracePt t="49091" x="4216400" y="4102100"/>
          <p14:tracePt t="49108" x="4260850" y="4133850"/>
          <p14:tracePt t="49108" x="4349750" y="4197350"/>
          <p14:tracePt t="49125" x="4394200" y="4229100"/>
          <p14:tracePt t="49125" x="4438650" y="4254500"/>
          <p14:tracePt t="49141" x="4489450" y="4286250"/>
          <p14:tracePt t="49141" x="4533900" y="4311650"/>
          <p14:tracePt t="49158" x="4578350" y="4337050"/>
          <p14:tracePt t="49158" x="4660900" y="4387850"/>
          <p14:tracePt t="49175" x="4705350" y="4413250"/>
          <p14:tracePt t="49175" x="4749800" y="4432300"/>
          <p14:tracePt t="49192" x="4787900" y="4457700"/>
          <p14:tracePt t="49192" x="4826000" y="4476750"/>
          <p14:tracePt t="49209" x="4864100" y="4495800"/>
          <p14:tracePt t="49209" x="4902200" y="4508500"/>
          <p14:tracePt t="49225" x="4933950" y="4527550"/>
          <p14:tracePt t="49225" x="4965700" y="4540250"/>
          <p14:tracePt t="49225" x="4997450" y="4552950"/>
          <p14:tracePt t="49244" x="5029200" y="4565650"/>
          <p14:tracePt t="49244" x="5054600" y="4572000"/>
          <p14:tracePt t="49260" x="5086350" y="4584700"/>
          <p14:tracePt t="49260" x="5111750" y="4591050"/>
          <p14:tracePt t="49276" x="5137150" y="4597400"/>
          <p14:tracePt t="49276" x="5162550" y="4603750"/>
          <p14:tracePt t="49292" x="5181600" y="4603750"/>
          <p14:tracePt t="49292" x="5207000" y="4610100"/>
          <p14:tracePt t="49309" x="5226050" y="4616450"/>
          <p14:tracePt t="49309" x="5245100" y="4622800"/>
          <p14:tracePt t="49309" x="5257800" y="4622800"/>
          <p14:tracePt t="49328" x="5270500" y="4629150"/>
          <p14:tracePt t="49341" x="5276850" y="4629150"/>
          <p14:tracePt t="49341" x="5289550" y="4629150"/>
          <p14:tracePt t="49359" x="5295900" y="4635500"/>
          <p14:tracePt t="51191" x="4178300" y="3822700"/>
          <p14:tracePt t="51199" x="4171950" y="3822700"/>
          <p14:tracePt t="51199" x="4159250" y="3822700"/>
          <p14:tracePt t="51215" x="4146550" y="3829050"/>
          <p14:tracePt t="51215" x="4133850" y="3829050"/>
          <p14:tracePt t="51232" x="4121150" y="3829050"/>
          <p14:tracePt t="51232" x="4108450" y="3829050"/>
          <p14:tracePt t="51248" x="4102100" y="3829050"/>
          <p14:tracePt t="51248" x="4095750" y="3822700"/>
          <p14:tracePt t="51265" x="4089400" y="3816350"/>
          <p14:tracePt t="51281" x="4095750" y="3803650"/>
          <p14:tracePt t="51281" x="4102100" y="3797300"/>
          <p14:tracePt t="51299" x="4108450" y="3790950"/>
          <p14:tracePt t="51299" x="4114800" y="3784600"/>
          <p14:tracePt t="51315" x="4127500" y="3778250"/>
          <p14:tracePt t="51315" x="4152900" y="3765550"/>
          <p14:tracePt t="51332" x="4165600" y="3759200"/>
          <p14:tracePt t="51332" x="4178300" y="3752850"/>
          <p14:tracePt t="51349" x="4191000" y="3746500"/>
          <p14:tracePt t="51349" x="4203700" y="3740150"/>
          <p14:tracePt t="51365" x="4216400" y="3740150"/>
          <p14:tracePt t="51365" x="4229100" y="3733800"/>
          <p14:tracePt t="51382" x="4241800" y="3733800"/>
          <p14:tracePt t="51382" x="4260850" y="3733800"/>
          <p14:tracePt t="51399" x="4273550" y="3733800"/>
          <p14:tracePt t="51399" x="4286250" y="3733800"/>
          <p14:tracePt t="51416" x="4298950" y="3733800"/>
          <p14:tracePt t="51416" x="4305300" y="3733800"/>
          <p14:tracePt t="51432" x="4318000" y="3733800"/>
          <p14:tracePt t="51432" x="4324350" y="3733800"/>
          <p14:tracePt t="51449" x="4337050" y="3733800"/>
          <p14:tracePt t="51449" x="4343400" y="3740150"/>
          <p14:tracePt t="51449" x="4356100" y="3740150"/>
          <p14:tracePt t="51468" x="4362450" y="3740150"/>
          <p14:tracePt t="51468" x="4375150" y="3740150"/>
          <p14:tracePt t="51483" x="4387850" y="3740150"/>
          <p14:tracePt t="51483" x="4394200" y="3740150"/>
          <p14:tracePt t="51500" x="4406900" y="3740150"/>
          <p14:tracePt t="51500" x="4413250" y="3740150"/>
          <p14:tracePt t="51516" x="4425950" y="3740150"/>
          <p14:tracePt t="51516" x="4432300" y="3740150"/>
          <p14:tracePt t="51516" x="4445000" y="3740150"/>
          <p14:tracePt t="51536" x="4457700" y="3740150"/>
          <p14:tracePt t="51548" x="4464050" y="3740150"/>
          <p14:tracePt t="51548" x="4483100" y="3740150"/>
          <p14:tracePt t="51568" x="4489450" y="3740150"/>
          <p14:tracePt t="51568" x="4495800" y="3740150"/>
          <p14:tracePt t="51583" x="4502150" y="3740150"/>
          <p14:tracePt t="51598" x="4514850" y="3746500"/>
          <p14:tracePt t="51615" x="4514850" y="3752850"/>
          <p14:tracePt t="51632" x="4521200" y="3765550"/>
          <p14:tracePt t="51648" x="4521200" y="3771900"/>
          <p14:tracePt t="51648" x="4521200" y="3778250"/>
          <p14:tracePt t="51666" x="4521200" y="3784600"/>
          <p14:tracePt t="51666" x="4521200" y="3790950"/>
          <p14:tracePt t="51683" x="4521200" y="3797300"/>
          <p14:tracePt t="51683" x="4514850" y="3810000"/>
          <p14:tracePt t="51700" x="4514850" y="3822700"/>
          <p14:tracePt t="51700" x="4508500" y="3829050"/>
          <p14:tracePt t="51718" x="4508500" y="3841750"/>
          <p14:tracePt t="51718" x="4508500" y="3848100"/>
          <p14:tracePt t="51733" x="4502150" y="3860800"/>
          <p14:tracePt t="51733" x="4495800" y="3873500"/>
          <p14:tracePt t="51752" x="4495800" y="3886200"/>
          <p14:tracePt t="51752" x="4495800" y="3898900"/>
          <p14:tracePt t="51767" x="4489450" y="3905250"/>
          <p14:tracePt t="51767" x="4489450" y="3911600"/>
          <p14:tracePt t="51783" x="4489450" y="3917950"/>
          <p14:tracePt t="51783" x="4489450" y="3930650"/>
          <p14:tracePt t="51800" x="4489450" y="3937000"/>
          <p14:tracePt t="51800" x="4495800" y="3943350"/>
          <p14:tracePt t="51817" x="4502150" y="3949700"/>
          <p14:tracePt t="51832" x="4508500" y="3956050"/>
          <p14:tracePt t="51849" x="4514850" y="3956050"/>
          <p14:tracePt t="51849" x="4527550" y="3956050"/>
          <p14:tracePt t="51867" x="4533900" y="3956050"/>
          <p14:tracePt t="51867" x="4540250" y="3956050"/>
          <p14:tracePt t="51884" x="4552950" y="3949700"/>
          <p14:tracePt t="51884" x="4559300" y="3949700"/>
          <p14:tracePt t="51901" x="4565650" y="3949700"/>
          <p14:tracePt t="51901" x="4578350" y="3949700"/>
          <p14:tracePt t="51917" x="4584700" y="3943350"/>
          <p14:tracePt t="51917" x="4603750" y="3937000"/>
          <p14:tracePt t="51935" x="4616450" y="3930650"/>
          <p14:tracePt t="51935" x="4629150" y="3930650"/>
          <p14:tracePt t="51951" x="4641850" y="3924300"/>
          <p14:tracePt t="51951" x="4654550" y="3917950"/>
          <p14:tracePt t="51967" x="4667250" y="3911600"/>
          <p14:tracePt t="51967" x="4679950" y="3905250"/>
          <p14:tracePt t="51984" x="4699000" y="3898900"/>
          <p14:tracePt t="51984" x="4724400" y="3892550"/>
          <p14:tracePt t="52001" x="4743450" y="3892550"/>
          <p14:tracePt t="52001" x="4756150" y="3886200"/>
          <p14:tracePt t="52018" x="4768850" y="3886200"/>
          <p14:tracePt t="52018" x="4781550" y="3886200"/>
          <p14:tracePt t="52034" x="4794250" y="3886200"/>
          <p14:tracePt t="52034" x="4819650" y="3886200"/>
          <p14:tracePt t="52051" x="4832350" y="3886200"/>
          <p14:tracePt t="52051" x="4845050" y="3886200"/>
          <p14:tracePt t="52068" x="4857750" y="3886200"/>
          <p14:tracePt t="52068" x="4876800" y="3886200"/>
          <p14:tracePt t="52084" x="4889500" y="3886200"/>
          <p14:tracePt t="52084" x="4902200" y="3886200"/>
          <p14:tracePt t="52101" x="4914900" y="3886200"/>
          <p14:tracePt t="52101" x="4933950" y="3879850"/>
          <p14:tracePt t="52101" x="4946650" y="3879850"/>
          <p14:tracePt t="52120" x="4959350" y="3879850"/>
          <p14:tracePt t="52120" x="4972050" y="3879850"/>
          <p14:tracePt t="52136" x="4991100" y="3879850"/>
          <p14:tracePt t="52136" x="5003800" y="3867150"/>
          <p14:tracePt t="52152" x="5016500" y="3867150"/>
          <p14:tracePt t="52152" x="5029200" y="3860800"/>
          <p14:tracePt t="52168" x="5048250" y="3860800"/>
          <p14:tracePt t="52168" x="5060950" y="3854450"/>
          <p14:tracePt t="52185" x="5073650" y="3848100"/>
          <p14:tracePt t="52185" x="5086350" y="3841750"/>
          <p14:tracePt t="52185" x="5099050" y="3829050"/>
          <p14:tracePt t="52204" x="5118100" y="3822700"/>
          <p14:tracePt t="52217" x="5130800" y="3816350"/>
          <p14:tracePt t="52217" x="5156200" y="3790950"/>
          <p14:tracePt t="52235" x="5168900" y="3784600"/>
          <p14:tracePt t="52235" x="5181600" y="3771900"/>
          <p14:tracePt t="52252" x="5194300" y="3759200"/>
          <p14:tracePt t="52252" x="5207000" y="3752850"/>
          <p14:tracePt t="52269" x="5226050" y="3740150"/>
          <p14:tracePt t="52269" x="5238750" y="3740150"/>
          <p14:tracePt t="52269" x="5245100" y="3727450"/>
          <p14:tracePt t="52288" x="5257800" y="3721100"/>
          <p14:tracePt t="52288" x="5270500" y="3714750"/>
          <p14:tracePt t="52302" x="5283200" y="3708400"/>
          <p14:tracePt t="52302" x="5295900" y="3695700"/>
          <p14:tracePt t="52318" x="5302250" y="3689350"/>
          <p14:tracePt t="52318" x="5308600" y="3683000"/>
          <p14:tracePt t="52336" x="5308600" y="3676650"/>
          <p14:tracePt t="52336" x="5314950" y="3676650"/>
          <p14:tracePt t="52352" x="5314950" y="3670300"/>
          <p14:tracePt t="52367" x="5314950" y="3663950"/>
          <p14:tracePt t="52391" x="5308600" y="3663950"/>
          <p14:tracePt t="52415" x="5302250" y="3670300"/>
          <p14:tracePt t="52427" x="5295900" y="3670300"/>
          <p14:tracePt t="52435" x="5289550" y="3670300"/>
          <p14:tracePt t="52451" x="5283200" y="3670300"/>
          <p14:tracePt t="52468" x="5283200" y="3663950"/>
          <p14:tracePt t="52484" x="5276850" y="3670300"/>
          <p14:tracePt t="52501" x="5276850" y="3676650"/>
          <p14:tracePt t="52519" x="5276850" y="3683000"/>
          <p14:tracePt t="52563" x="5276850" y="3689350"/>
          <p14:tracePt t="52599" x="5283200" y="3689350"/>
          <p14:tracePt t="52615" x="5295900" y="3689350"/>
          <p14:tracePt t="52630" x="5302250" y="3695700"/>
          <p14:tracePt t="52647" x="5308600" y="3695700"/>
          <p14:tracePt t="52652" x="5314950" y="3689350"/>
          <p14:tracePt t="52652" x="5321300" y="3683000"/>
          <p14:tracePt t="52670" x="5327650" y="3683000"/>
          <p14:tracePt t="52670" x="5334000" y="3683000"/>
          <p14:tracePt t="52687" x="5340350" y="3683000"/>
          <p14:tracePt t="52687" x="5346700" y="3676650"/>
          <p14:tracePt t="52703" x="5359400" y="3676650"/>
          <p14:tracePt t="52703" x="5359400" y="3670300"/>
          <p14:tracePt t="52720" x="5365750" y="3676650"/>
          <p14:tracePt t="52736" x="5372100" y="3676650"/>
          <p14:tracePt t="52752" x="5378450" y="3683000"/>
          <p14:tracePt t="52769" x="5378450" y="3689350"/>
          <p14:tracePt t="52769" x="5378450" y="3695700"/>
          <p14:tracePt t="52788" x="5378450" y="3702050"/>
          <p14:tracePt t="52802" x="5384800" y="3708400"/>
          <p14:tracePt t="52847" x="5391150" y="3714750"/>
          <p14:tracePt t="52863" x="5397500" y="3708400"/>
          <p14:tracePt t="52871" x="5403850" y="3714750"/>
          <p14:tracePt t="52871" x="5410200" y="3708400"/>
          <p14:tracePt t="52888" x="5422900" y="3708400"/>
          <p14:tracePt t="52888" x="5435600" y="3702050"/>
          <p14:tracePt t="52904" x="5448300" y="3689350"/>
          <p14:tracePt t="52904" x="5461000" y="3683000"/>
          <p14:tracePt t="52920" x="5480050" y="3676650"/>
          <p14:tracePt t="52920" x="5499100" y="3676650"/>
          <p14:tracePt t="52920" x="5518150" y="3663950"/>
          <p14:tracePt t="52940" x="5537200" y="3657600"/>
          <p14:tracePt t="52940" x="5562600" y="3644900"/>
          <p14:tracePt t="52954" x="5581650" y="3638550"/>
          <p14:tracePt t="52954" x="5607050" y="3625850"/>
          <p14:tracePt t="52971" x="5638800" y="3619500"/>
          <p14:tracePt t="52971" x="5664200" y="3600450"/>
          <p14:tracePt t="52987" x="5689600" y="3594100"/>
          <p14:tracePt t="52987" x="5721350" y="3581400"/>
          <p14:tracePt t="53004" x="5746750" y="3575050"/>
          <p14:tracePt t="53004" x="5810250" y="3549650"/>
          <p14:tracePt t="53579" x="7181850" y="3143250"/>
          <p14:tracePt t="53589" x="7194550" y="3136900"/>
          <p14:tracePt t="53589" x="7226300" y="3117850"/>
          <p14:tracePt t="53608" x="7245350" y="3105150"/>
          <p14:tracePt t="53608" x="7270750" y="3086100"/>
          <p14:tracePt t="53624" x="7302500" y="3067050"/>
          <p14:tracePt t="53624" x="7327900" y="3048000"/>
          <p14:tracePt t="53639" x="7346950" y="3035300"/>
          <p14:tracePt t="53639" x="7366000" y="3016250"/>
          <p14:tracePt t="53656" x="7385050" y="3003550"/>
          <p14:tracePt t="53656" x="7397750" y="2990850"/>
          <p14:tracePt t="53673" x="7410450" y="2971800"/>
          <p14:tracePt t="53673" x="7416800" y="2959100"/>
          <p14:tracePt t="53673" x="7423150" y="2946400"/>
          <p14:tracePt t="53692" x="7435850" y="2933700"/>
          <p14:tracePt t="53692" x="7442200" y="2921000"/>
          <p14:tracePt t="53708" x="7442200" y="2908300"/>
          <p14:tracePt t="53708" x="7448550" y="2895600"/>
          <p14:tracePt t="53723" x="7448550" y="2882900"/>
          <p14:tracePt t="53723" x="7448550" y="2876550"/>
          <p14:tracePt t="53740" x="7448550" y="2870200"/>
          <p14:tracePt t="53740" x="7442200" y="2857500"/>
          <p14:tracePt t="53756" x="7442200" y="2851150"/>
          <p14:tracePt t="53756" x="7429500" y="2838450"/>
          <p14:tracePt t="53773" x="7416800" y="2825750"/>
          <p14:tracePt t="53773" x="7410450" y="2819400"/>
          <p14:tracePt t="53790" x="7404100" y="2806700"/>
          <p14:tracePt t="53790" x="7397750" y="2794000"/>
          <p14:tracePt t="53807" x="7391400" y="2787650"/>
          <p14:tracePt t="53807" x="7378700" y="2762250"/>
          <p14:tracePt t="53823" x="7372350" y="2749550"/>
          <p14:tracePt t="53823" x="7366000" y="2743200"/>
          <p14:tracePt t="53840" x="7366000" y="2730500"/>
          <p14:tracePt t="53840" x="7359650" y="2717800"/>
          <p14:tracePt t="53857" x="7353300" y="2711450"/>
          <p14:tracePt t="53857" x="7346950" y="2705100"/>
          <p14:tracePt t="53873" x="7346950" y="2698750"/>
          <p14:tracePt t="53873" x="7334250" y="2686050"/>
          <p14:tracePt t="53891" x="7327900" y="2679700"/>
          <p14:tracePt t="53891" x="7321550" y="2673350"/>
          <p14:tracePt t="53907" x="7315200" y="2673350"/>
          <p14:tracePt t="53907" x="7308850" y="2673350"/>
          <p14:tracePt t="53924" x="7302500" y="2673350"/>
          <p14:tracePt t="53924" x="7296150" y="2667000"/>
          <p14:tracePt t="53941" x="7289800" y="2667000"/>
          <p14:tracePt t="53956" x="7283450" y="2667000"/>
          <p14:tracePt t="53973" x="7283450" y="2660650"/>
          <p14:tracePt t="53990" x="7289800" y="2660650"/>
          <p14:tracePt t="54026" x="7302500" y="2660650"/>
          <p14:tracePt t="54042" x="7308850" y="2667000"/>
          <p14:tracePt t="54059" x="7315200" y="2667000"/>
          <p14:tracePt t="54063" x="7321550" y="2667000"/>
          <p14:tracePt t="54073" x="7327900" y="2667000"/>
          <p14:tracePt t="54089" x="7340600" y="2660650"/>
          <p14:tracePt t="54089" x="7346950" y="2660650"/>
          <p14:tracePt t="54108" x="7353300" y="2660650"/>
          <p14:tracePt t="54108" x="7366000" y="2660650"/>
          <p14:tracePt t="54125" x="7372350" y="2654300"/>
          <p14:tracePt t="54125" x="7385050" y="2654300"/>
          <p14:tracePt t="54141" x="7391400" y="2654300"/>
          <p14:tracePt t="54141" x="7397750" y="2654300"/>
          <p14:tracePt t="54158" x="7404100" y="2647950"/>
          <p14:tracePt t="54158" x="7404100" y="2641600"/>
          <p14:tracePt t="54175" x="7410450" y="2641600"/>
          <p14:tracePt t="54175" x="7423150" y="2635250"/>
          <p14:tracePt t="54191" x="7429500" y="2622550"/>
          <p14:tracePt t="54207" x="7429500" y="2616200"/>
          <p14:tracePt t="54223" x="7435850" y="2609850"/>
          <p14:tracePt t="54223" x="7429500" y="2603500"/>
          <p14:tracePt t="54223" x="7429500" y="2597150"/>
          <p14:tracePt t="54244" x="7423150" y="2590800"/>
          <p14:tracePt t="54259" x="7416800" y="2584450"/>
          <p14:tracePt t="54259" x="7410450" y="2578100"/>
          <p14:tracePt t="54275" x="7404100" y="2571750"/>
          <p14:tracePt t="54275" x="7397750" y="2565400"/>
          <p14:tracePt t="54292" x="7391400" y="2565400"/>
          <p14:tracePt t="54292" x="7378700" y="2559050"/>
          <p14:tracePt t="54308" x="7366000" y="2552700"/>
          <p14:tracePt t="54308" x="7353300" y="2546350"/>
          <p14:tracePt t="54325" x="7340600" y="2546350"/>
          <p14:tracePt t="54325" x="7327900" y="2546350"/>
          <p14:tracePt t="54325" x="7308850" y="2540000"/>
          <p14:tracePt t="54344" x="7289800" y="2540000"/>
          <p14:tracePt t="54344" x="7277100" y="2540000"/>
          <p14:tracePt t="54359" x="7258050" y="2540000"/>
          <p14:tracePt t="54359" x="7239000" y="2540000"/>
          <p14:tracePt t="54375" x="7219950" y="2540000"/>
          <p14:tracePt t="54375" x="7200900" y="2540000"/>
          <p14:tracePt t="54392" x="7181850" y="2540000"/>
          <p14:tracePt t="54392" x="7169150" y="2540000"/>
          <p14:tracePt t="54409" x="7150100" y="2533650"/>
          <p14:tracePt t="54409" x="7118350" y="2527300"/>
          <p14:tracePt t="54425" x="7105650" y="2527300"/>
          <p14:tracePt t="54425" x="7092950" y="2527300"/>
          <p14:tracePt t="54442" x="7080250" y="2520950"/>
          <p14:tracePt t="54442" x="7067550" y="2520950"/>
          <p14:tracePt t="54459" x="7054850" y="2514600"/>
          <p14:tracePt t="54459" x="7042150" y="2514600"/>
          <p14:tracePt t="54475" x="7029450" y="2508250"/>
          <p14:tracePt t="54475" x="7016750" y="2501900"/>
          <p14:tracePt t="54492" x="7004050" y="2495550"/>
          <p14:tracePt t="54492" x="6997700" y="2495550"/>
          <p14:tracePt t="54509" x="6991350" y="2495550"/>
          <p14:tracePt t="54525" x="6985000" y="2495550"/>
          <p14:tracePt t="54542" x="6991350" y="2501900"/>
          <p14:tracePt t="54567" x="6997700" y="2501900"/>
          <p14:tracePt t="54583" x="7004050" y="2495550"/>
          <p14:tracePt t="54599" x="7010400" y="2489200"/>
          <p14:tracePt t="54608" x="7061200" y="2444750"/>
          <p14:tracePt t="54815" x="7073900" y="2444750"/>
          <p14:tracePt t="54823" x="7086600" y="2438400"/>
          <p14:tracePt t="54831" x="7099300" y="2438400"/>
          <p14:tracePt t="54831" x="7112000" y="2432050"/>
          <p14:tracePt t="54843" x="7118350" y="2425700"/>
          <p14:tracePt t="54843" x="7131050" y="2425700"/>
          <p14:tracePt t="54860" x="7143750" y="2419350"/>
          <p14:tracePt t="54860" x="7156450" y="2413000"/>
          <p14:tracePt t="54877" x="7175500" y="2413000"/>
          <p14:tracePt t="54877" x="7188200" y="2406650"/>
          <p14:tracePt t="54893" x="7207250" y="2406650"/>
          <p14:tracePt t="54893" x="7219950" y="2400300"/>
          <p14:tracePt t="54911" x="7258050" y="2393950"/>
          <p14:tracePt t="54911" x="7283450" y="2387600"/>
          <p14:tracePt t="54928" x="7302500" y="2387600"/>
          <p14:tracePt t="54928" x="7321550" y="2381250"/>
          <p14:tracePt t="54944" x="7346950" y="2381250"/>
          <p14:tracePt t="54944" x="7366000" y="2381250"/>
          <p14:tracePt t="54961" x="7385050" y="2374900"/>
          <p14:tracePt t="54961" x="7404100" y="2374900"/>
          <p14:tracePt t="54961" x="7423150" y="2374900"/>
          <p14:tracePt t="54979" x="7442200" y="2374900"/>
          <p14:tracePt t="54993" x="7461250" y="2374900"/>
          <p14:tracePt t="54993" x="7493000" y="2374900"/>
          <p14:tracePt t="55011" x="7505700" y="2374900"/>
          <p14:tracePt t="55011" x="7524750" y="2374900"/>
          <p14:tracePt t="55027" x="7537450" y="2374900"/>
          <p14:tracePt t="55027" x="7550150" y="2381250"/>
          <p14:tracePt t="55044" x="7562850" y="2381250"/>
          <p14:tracePt t="55044" x="7569200" y="2381250"/>
          <p14:tracePt t="55061" x="7581900" y="2381250"/>
          <p14:tracePt t="55061" x="7588250" y="2387600"/>
          <p14:tracePt t="55061" x="7594600" y="2387600"/>
          <p14:tracePt t="55080" x="7600950" y="2393950"/>
          <p14:tracePt t="55080" x="7607300" y="2393950"/>
          <p14:tracePt t="55094" x="7613650" y="2400300"/>
          <p14:tracePt t="55109" x="7620000" y="2413000"/>
          <p14:tracePt t="55126" x="7620000" y="2419350"/>
          <p14:tracePt t="55126" x="7626350" y="2419350"/>
          <p14:tracePt t="55144" x="7632700" y="2432050"/>
          <p14:tracePt t="55144" x="7639050" y="2432050"/>
          <p14:tracePt t="55161" x="7639050" y="2438400"/>
          <p14:tracePt t="55161" x="7645400" y="2444750"/>
          <p14:tracePt t="55178" x="7645400" y="2457450"/>
          <p14:tracePt t="55178" x="7645400" y="2463800"/>
          <p14:tracePt t="55194" x="7651750" y="2470150"/>
          <p14:tracePt t="55194" x="7645400" y="2482850"/>
          <p14:tracePt t="55212" x="7639050" y="2482850"/>
          <p14:tracePt t="55229" x="7550150" y="2476500"/>
          <p14:tracePt t="55520" x="7543800" y="2482850"/>
          <p14:tracePt t="55534" x="7537450" y="2482850"/>
          <p14:tracePt t="55542" x="7524750" y="2482850"/>
          <p14:tracePt t="55558" x="7518400" y="2489200"/>
          <p14:tracePt t="55563" x="7505700" y="2489200"/>
          <p14:tracePt t="55563" x="7499350" y="2489200"/>
          <p14:tracePt t="55579" x="7486650" y="2489200"/>
          <p14:tracePt t="55579" x="7467600" y="2495550"/>
          <p14:tracePt t="55596" x="7454900" y="2495550"/>
          <p14:tracePt t="55596" x="7435850" y="2501900"/>
          <p14:tracePt t="55614" x="7416800" y="2508250"/>
          <p14:tracePt t="55614" x="7397750" y="2514600"/>
          <p14:tracePt t="55614" x="7372350" y="2520950"/>
          <p14:tracePt t="55632" x="7346950" y="2527300"/>
          <p14:tracePt t="55645" x="7321550" y="2533650"/>
          <p14:tracePt t="55645" x="7270750" y="2552700"/>
          <p14:tracePt t="55663" x="7245350" y="2559050"/>
          <p14:tracePt t="55663" x="7219950" y="2571750"/>
          <p14:tracePt t="55680" x="7194550" y="2578100"/>
          <p14:tracePt t="55680" x="7175500" y="2590800"/>
          <p14:tracePt t="55696" x="7150100" y="2597150"/>
          <p14:tracePt t="55696" x="7124700" y="2603500"/>
          <p14:tracePt t="55696" x="7105650" y="2609850"/>
          <p14:tracePt t="55716" x="7080250" y="2616200"/>
          <p14:tracePt t="55728" x="7061200" y="2616200"/>
          <p14:tracePt t="55728" x="7023100" y="2622550"/>
          <p14:tracePt t="55746" x="7004050" y="2628900"/>
          <p14:tracePt t="55746" x="6985000" y="2635250"/>
          <p14:tracePt t="55763" x="6972300" y="2635250"/>
          <p14:tracePt t="55763" x="6959600" y="2641600"/>
          <p14:tracePt t="55780" x="6946900" y="2641600"/>
          <p14:tracePt t="55780" x="6934200" y="2647950"/>
          <p14:tracePt t="55796" x="6921500" y="2647950"/>
          <p14:tracePt t="55796" x="6896100" y="2660650"/>
          <p14:tracePt t="55813" x="6883400" y="2667000"/>
          <p14:tracePt t="55813" x="6877050" y="2673350"/>
          <p14:tracePt t="55830" x="6864350" y="2679700"/>
          <p14:tracePt t="55830" x="6851650" y="2686050"/>
          <p14:tracePt t="55847" x="6845300" y="2692400"/>
          <p14:tracePt t="55847" x="6832600" y="2705100"/>
          <p14:tracePt t="55864" x="6826250" y="2711450"/>
          <p14:tracePt t="55879" x="6819900" y="2717800"/>
          <p14:tracePt t="55895" x="6813550" y="2724150"/>
          <p14:tracePt t="55912" x="6819900" y="2730500"/>
          <p14:tracePt t="55912" x="6826250" y="2730500"/>
          <p14:tracePt t="55931" x="6832600" y="2730500"/>
          <p14:tracePt t="55931" x="6838950" y="2730500"/>
          <p14:tracePt t="55947" x="6845300" y="2730500"/>
          <p14:tracePt t="55947" x="6851650" y="2730500"/>
          <p14:tracePt t="55964" x="6858000" y="2724150"/>
          <p14:tracePt t="55964" x="6870700" y="2724150"/>
          <p14:tracePt t="55980" x="6877050" y="2717800"/>
          <p14:tracePt t="55980" x="6883400" y="2711450"/>
          <p14:tracePt t="55997" x="6883400" y="2705100"/>
          <p14:tracePt t="56483" x="6915150" y="2686050"/>
          <p14:tracePt t="56488" x="6927850" y="2679700"/>
          <p14:tracePt t="56498" x="6934200" y="2673350"/>
          <p14:tracePt t="56498" x="6940550" y="2673350"/>
          <p14:tracePt t="56516" x="6940550" y="2667000"/>
          <p14:tracePt t="56516" x="6953250" y="2654300"/>
          <p14:tracePt t="56534" x="6959600" y="2647950"/>
          <p14:tracePt t="56534" x="6965950" y="2641600"/>
          <p14:tracePt t="56550" x="6978650" y="2635250"/>
          <p14:tracePt t="56550" x="6991350" y="2635250"/>
          <p14:tracePt t="56567" x="7004050" y="2628900"/>
          <p14:tracePt t="56567" x="7048500" y="2616200"/>
          <p14:tracePt t="56584" x="7067550" y="2609850"/>
          <p14:tracePt t="56584" x="7092950" y="2609850"/>
          <p14:tracePt t="56600" x="7112000" y="2603500"/>
          <p14:tracePt t="56600" x="7137400" y="2597150"/>
          <p14:tracePt t="56617" x="7162800" y="2597150"/>
          <p14:tracePt t="56617" x="7188200" y="2590800"/>
          <p14:tracePt t="56633" x="7207250" y="2590800"/>
          <p14:tracePt t="56633" x="7232650" y="2590800"/>
          <p14:tracePt t="56651" x="7277100" y="2584450"/>
          <p14:tracePt t="56651" x="7302500" y="2584450"/>
          <p14:tracePt t="56667" x="7327900" y="2584450"/>
          <p14:tracePt t="56667" x="7346950" y="2584450"/>
          <p14:tracePt t="56684" x="7372350" y="2584450"/>
          <p14:tracePt t="56684" x="7391400" y="2584450"/>
          <p14:tracePt t="56701" x="7410450" y="2584450"/>
          <p14:tracePt t="56701" x="7429500" y="2584450"/>
          <p14:tracePt t="56701" x="7448550" y="2590800"/>
          <p14:tracePt t="56721" x="7467600" y="2597150"/>
          <p14:tracePt t="56732" x="7480300" y="2597150"/>
          <p14:tracePt t="56732" x="7512050" y="2609850"/>
          <p14:tracePt t="56752" x="7524750" y="2616200"/>
          <p14:tracePt t="56752" x="7537450" y="2616200"/>
          <p14:tracePt t="56767" x="7543800" y="2622550"/>
          <p14:tracePt t="56767" x="7556500" y="2628900"/>
          <p14:tracePt t="56784" x="7562850" y="2635250"/>
          <p14:tracePt t="56784" x="7575550" y="2635250"/>
          <p14:tracePt t="56801" x="7581900" y="2641600"/>
          <p14:tracePt t="56801" x="7588250" y="2647950"/>
          <p14:tracePt t="56801" x="7594600" y="2647950"/>
          <p14:tracePt t="56820" x="7600950" y="2654300"/>
          <p14:tracePt t="56820" x="7607300" y="2654300"/>
          <p14:tracePt t="56834" x="7613650" y="2660650"/>
          <p14:tracePt t="56834" x="7620000" y="2660650"/>
          <p14:tracePt t="56851" x="7626350" y="2667000"/>
          <p14:tracePt t="56866" x="7632700" y="2673350"/>
          <p14:tracePt t="56883" x="7639050" y="2679700"/>
          <p14:tracePt t="56900" x="7645400" y="2686050"/>
          <p14:tracePt t="56917" x="7645400" y="2692400"/>
          <p14:tracePt t="56933" x="7651750" y="2705100"/>
          <p14:tracePt t="56933" x="7651750" y="2711450"/>
          <p14:tracePt t="56952" x="7645400" y="2717800"/>
          <p14:tracePt t="56967" x="7645400" y="2724150"/>
          <p14:tracePt t="56983" x="7645400" y="2730500"/>
          <p14:tracePt t="56999" x="7639050" y="2736850"/>
          <p14:tracePt t="57016" x="7639050" y="2743200"/>
          <p14:tracePt t="57016" x="7632700" y="2755900"/>
          <p14:tracePt t="57036" x="7626350" y="2762250"/>
          <p14:tracePt t="57051" x="7620000" y="2768600"/>
          <p14:tracePt t="57066" x="7613650" y="2774950"/>
          <p14:tracePt t="57082" x="7607300" y="2774950"/>
          <p14:tracePt t="57082" x="7600950" y="2781300"/>
          <p14:tracePt t="57082" x="7594600" y="2781300"/>
          <p14:tracePt t="57103" x="7588250" y="2787650"/>
          <p14:tracePt t="57116" x="7581900" y="2787650"/>
          <p14:tracePt t="57116" x="7575550" y="2794000"/>
          <p14:tracePt t="57134" x="7569200" y="2794000"/>
          <p14:tracePt t="57149" x="7562850" y="2800350"/>
          <p14:tracePt t="57166" x="7556500" y="2800350"/>
          <p14:tracePt t="57183" x="7550150" y="2800350"/>
          <p14:tracePt t="57199" x="7556500" y="2794000"/>
          <p14:tracePt t="57275" x="7562850" y="2787650"/>
          <p14:tracePt t="57298" x="7569200" y="2781300"/>
          <p14:tracePt t="57350" x="7575550" y="2774950"/>
          <p14:tracePt t="57371" x="7581900" y="2774950"/>
          <p14:tracePt t="57387" x="7588250" y="2774950"/>
          <p14:tracePt t="57403" x="7588250" y="2768600"/>
          <p14:tracePt t="57419" x="7594600" y="2768600"/>
          <p14:tracePt t="57431" x="7600950" y="2774950"/>
          <p14:tracePt t="57455" x="7594600" y="2781300"/>
          <p14:tracePt t="57559" x="7588250" y="2774950"/>
          <p14:tracePt t="57582" x="7581900" y="2774950"/>
          <p14:tracePt t="57599" x="7575550" y="2781300"/>
          <p14:tracePt t="57611" x="7569200" y="2781300"/>
          <p14:tracePt t="57627" x="7562850" y="2781300"/>
          <p14:tracePt t="57643" x="7556500" y="2781300"/>
          <p14:tracePt t="57659" x="7550150" y="2781300"/>
          <p14:tracePt t="57671" x="7543800" y="2781300"/>
          <p14:tracePt t="57687" x="7537450" y="2774950"/>
          <p14:tracePt t="57703" x="7537450" y="2768600"/>
          <p14:tracePt t="57731" x="7537450" y="2762250"/>
          <p14:tracePt t="57755" x="7537450" y="2755900"/>
          <p14:tracePt t="57779" x="7543800" y="2755900"/>
          <p14:tracePt t="57799" x="7550150" y="2755900"/>
          <p14:tracePt t="57823" x="7556500" y="2762250"/>
          <p14:tracePt t="57843" x="7562850" y="2762250"/>
          <p14:tracePt t="57861" x="7569200" y="2768600"/>
          <p14:tracePt t="57874" x="7575550" y="2774950"/>
          <p14:tracePt t="57892" x="7581900" y="2774950"/>
          <p14:tracePt t="57903" x="7588250" y="2781300"/>
          <p14:tracePt t="57912" x="7594600" y="2787650"/>
          <p14:tracePt t="57919" x="7600950" y="2794000"/>
          <p14:tracePt t="57919" x="7607300" y="2794000"/>
          <p14:tracePt t="57938" x="7613650" y="2800350"/>
          <p14:tracePt t="57952" x="7626350" y="2813050"/>
          <p14:tracePt t="57952" x="7632700" y="2813050"/>
          <p14:tracePt t="57970" x="7664450" y="2844800"/>
          <p14:tracePt t="58122" x="7651750" y="2851150"/>
          <p14:tracePt t="58139" x="7645400" y="2851150"/>
          <p14:tracePt t="58151" x="7639050" y="2851150"/>
          <p14:tracePt t="58159" x="7632700" y="2851150"/>
          <p14:tracePt t="58169" x="7620000" y="2851150"/>
          <p14:tracePt t="58186" x="7620000" y="2857500"/>
          <p14:tracePt t="58203" x="7613650" y="2863850"/>
          <p14:tracePt t="58220" x="7607300" y="2870200"/>
          <p14:tracePt t="58251" x="7613650" y="2876550"/>
          <p14:tracePt t="58263" x="7613650" y="2889250"/>
          <p14:tracePt t="58279" x="7620000" y="2895600"/>
          <p14:tracePt t="58294" x="7626350" y="2901950"/>
          <p14:tracePt t="58303" x="7632700" y="2908300"/>
          <p14:tracePt t="58303" x="7639050" y="2908300"/>
          <p14:tracePt t="58303" x="7645400" y="2914650"/>
          <p14:tracePt t="58323" x="7651750" y="2921000"/>
          <p14:tracePt t="58337" x="7658100" y="2933700"/>
          <p14:tracePt t="58337" x="7677150" y="2946400"/>
          <p14:tracePt t="58355" x="7683500" y="2952750"/>
          <p14:tracePt t="58355" x="7689850" y="2959100"/>
          <p14:tracePt t="58371" x="7696200" y="2965450"/>
          <p14:tracePt t="58371" x="7702550" y="2978150"/>
          <p14:tracePt t="58388" x="7708900" y="2984500"/>
          <p14:tracePt t="58388" x="7715250" y="2990850"/>
          <p14:tracePt t="58405" x="7721600" y="2997200"/>
          <p14:tracePt t="58405" x="7727950" y="3009900"/>
          <p14:tracePt t="58405" x="7734300" y="3016250"/>
          <p14:tracePt t="58424" x="7734300" y="3022600"/>
          <p14:tracePt t="58437" x="7734300" y="3035300"/>
          <p14:tracePt t="58437" x="7740650" y="3048000"/>
          <p14:tracePt t="58455" x="7740650" y="3060700"/>
          <p14:tracePt t="58455" x="7740650" y="3067050"/>
          <p14:tracePt t="58472" x="7740650" y="3073400"/>
          <p14:tracePt t="58472" x="7740650" y="3079750"/>
          <p14:tracePt t="58489" x="7734300" y="3086100"/>
          <p14:tracePt t="58489" x="7734300" y="3105150"/>
          <p14:tracePt t="58505" x="7727950" y="3111500"/>
          <p14:tracePt t="58505" x="7727950" y="3117850"/>
          <p14:tracePt t="58522" x="7721600" y="3124200"/>
          <p14:tracePt t="58522" x="7721600" y="3136900"/>
          <p14:tracePt t="58539" x="7715250" y="3143250"/>
          <p14:tracePt t="58539" x="7715250" y="3149600"/>
          <p14:tracePt t="58555" x="7708900" y="3155950"/>
          <p14:tracePt t="58555" x="7702550" y="3168650"/>
          <p14:tracePt t="58572" x="7696200" y="3181350"/>
          <p14:tracePt t="58595" x="7689850" y="3187700"/>
          <p14:tracePt t="58611" x="7689850" y="3194050"/>
          <p14:tracePt t="58621" x="7683500" y="3200400"/>
          <p14:tracePt t="58621" x="7683500" y="3206750"/>
          <p14:tracePt t="58639" x="7683500" y="3213100"/>
          <p14:tracePt t="58655" x="7683500" y="3219450"/>
          <p14:tracePt t="58671" x="7683500" y="3225800"/>
          <p14:tracePt t="58688" x="7683500" y="3232150"/>
          <p14:tracePt t="58705" x="7683500" y="3238500"/>
          <p14:tracePt t="58722" x="7689850" y="3232150"/>
          <p14:tracePt t="58758" x="7696200" y="3225800"/>
          <p14:tracePt t="58775" x="7696200" y="3219450"/>
          <p14:tracePt t="58790" x="7702550" y="3213100"/>
          <p14:tracePt t="58811" x="7702550" y="3206750"/>
          <p14:tracePt t="58827" x="7696200" y="3200400"/>
          <p14:tracePt t="58843" x="7689850" y="3200400"/>
          <p14:tracePt t="58919" x="7696200" y="3194050"/>
          <p14:tracePt t="58954" x="7702550" y="3187700"/>
          <p14:tracePt t="58982" x="7708900" y="3187700"/>
          <p14:tracePt t="58999" x="7715250" y="3187700"/>
          <p14:tracePt t="59014" x="7721600" y="3187700"/>
          <p14:tracePt t="59031" x="7734300" y="3187700"/>
          <p14:tracePt t="59043" x="7740650" y="3187700"/>
          <p14:tracePt t="59059" x="7734300" y="3187700"/>
          <p14:tracePt t="59143" x="7727950" y="3194050"/>
          <p14:tracePt t="59159" x="7715250" y="3194050"/>
          <p14:tracePt t="59163" x="7708900" y="3200400"/>
          <p14:tracePt t="59173" x="7702550" y="3200400"/>
          <p14:tracePt t="59173" x="7689850" y="3206750"/>
          <p14:tracePt t="59191" x="7677150" y="3213100"/>
          <p14:tracePt t="59191" x="7670800" y="3219450"/>
          <p14:tracePt t="59208" x="7658100" y="3219450"/>
          <p14:tracePt t="59208" x="7632700" y="3238500"/>
          <p14:tracePt t="59224" x="7626350" y="3244850"/>
          <p14:tracePt t="59224" x="7613650" y="3257550"/>
          <p14:tracePt t="59241" x="7600950" y="3263900"/>
          <p14:tracePt t="59241" x="7594600" y="3276600"/>
          <p14:tracePt t="59258" x="7581900" y="3282950"/>
          <p14:tracePt t="59258" x="7575550" y="3295650"/>
          <p14:tracePt t="59274" x="7569200" y="3308350"/>
          <p14:tracePt t="59274" x="7556500" y="3340100"/>
          <p14:tracePt t="59292" x="7550150" y="3352800"/>
          <p14:tracePt t="59292" x="7550150" y="3365500"/>
          <p14:tracePt t="59308" x="7550150" y="3378200"/>
          <p14:tracePt t="59308" x="7550150" y="3390900"/>
          <p14:tracePt t="59324" x="7550150" y="3403600"/>
          <p14:tracePt t="59324" x="7556500" y="3416300"/>
          <p14:tracePt t="59324" x="7562850" y="3429000"/>
          <p14:tracePt t="59344" x="7569200" y="3441700"/>
          <p14:tracePt t="59357" x="7575550" y="3454400"/>
          <p14:tracePt t="59357" x="7600950" y="3473450"/>
          <p14:tracePt t="59375" x="7620000" y="3479800"/>
          <p14:tracePt t="59375" x="7632700" y="3486150"/>
          <p14:tracePt t="59391" x="7651750" y="3492500"/>
          <p14:tracePt t="59391" x="7670800" y="3498850"/>
          <p14:tracePt t="59408" x="7689850" y="3498850"/>
          <p14:tracePt t="59408" x="7715250" y="3505200"/>
          <p14:tracePt t="59425" x="7734300" y="3511550"/>
          <p14:tracePt t="59425" x="7753350" y="3517900"/>
          <p14:tracePt t="59425" x="7772400" y="3524250"/>
          <p14:tracePt t="59444" x="7791450" y="3530600"/>
          <p14:tracePt t="59457" x="7804150" y="3536950"/>
          <p14:tracePt t="59457" x="7829550" y="3549650"/>
          <p14:tracePt t="59475" x="7842250" y="3562350"/>
          <p14:tracePt t="59475" x="7848600" y="3575050"/>
          <p14:tracePt t="59492" x="7848600" y="3587750"/>
          <p14:tracePt t="59492" x="7854950" y="3600450"/>
          <p14:tracePt t="59509" x="7854950" y="3613150"/>
          <p14:tracePt t="59509" x="7854950" y="3638550"/>
          <p14:tracePt t="59526" x="7854950" y="3651250"/>
          <p14:tracePt t="59526" x="7854950" y="3663950"/>
          <p14:tracePt t="59542" x="7854950" y="3676650"/>
          <p14:tracePt t="59542" x="7854950" y="3689350"/>
          <p14:tracePt t="59559" x="7854950" y="3702050"/>
          <p14:tracePt t="59559" x="7854950" y="3714750"/>
          <p14:tracePt t="59575" x="7861300" y="3727450"/>
          <p14:tracePt t="59575" x="7854950" y="3746500"/>
          <p14:tracePt t="59592" x="7854950" y="3759200"/>
          <p14:tracePt t="59592" x="7854950" y="3765550"/>
          <p14:tracePt t="59608" x="7848600" y="3778250"/>
          <p14:tracePt t="59608" x="7842250" y="3784600"/>
          <p14:tracePt t="59625" x="7842250" y="3797300"/>
          <p14:tracePt t="59625" x="7835900" y="3810000"/>
          <p14:tracePt t="59643" x="7829550" y="3829050"/>
          <p14:tracePt t="59643" x="7829550" y="3835400"/>
          <p14:tracePt t="59659" x="7823200" y="3841750"/>
          <p14:tracePt t="59659" x="7823200" y="3854450"/>
          <p14:tracePt t="59676" x="7823200" y="3860800"/>
          <p14:tracePt t="59676" x="7823200" y="3873500"/>
          <p14:tracePt t="59693" x="7823200" y="3879850"/>
          <p14:tracePt t="59693" x="7823200" y="3886200"/>
          <p14:tracePt t="59693" x="7823200" y="3892550"/>
          <p14:tracePt t="59713" x="7823200" y="3898900"/>
          <p14:tracePt t="59724" x="7823200" y="3905250"/>
          <p14:tracePt t="59742" x="7829550" y="3911600"/>
          <p14:tracePt t="59759" x="7829550" y="3905250"/>
          <p14:tracePt t="59795" x="7829550" y="3898900"/>
          <p14:tracePt t="59810" x="7823200" y="3892550"/>
          <p14:tracePt t="59819" x="7816850" y="3879850"/>
          <p14:tracePt t="59831" x="7816850" y="3873500"/>
          <p14:tracePt t="59841" x="7810500" y="3867150"/>
          <p14:tracePt t="59841" x="7804150" y="3860800"/>
          <p14:tracePt t="59860" x="7797800" y="3854450"/>
          <p14:tracePt t="59860" x="7791450" y="3848100"/>
          <p14:tracePt t="59877" x="7785100" y="3841750"/>
          <p14:tracePt t="59877" x="7766050" y="3822700"/>
          <p14:tracePt t="59894" x="7759700" y="3816350"/>
          <p14:tracePt t="59894" x="7747000" y="3810000"/>
          <p14:tracePt t="59910" x="7740650" y="3797300"/>
          <p14:tracePt t="59910" x="7727950" y="3790950"/>
          <p14:tracePt t="59927" x="7721600" y="3778250"/>
          <p14:tracePt t="59927" x="7702550" y="3765550"/>
          <p14:tracePt t="59943" x="7689850" y="3752850"/>
          <p14:tracePt t="59943" x="7677150" y="3740150"/>
          <p14:tracePt t="59960" x="7664450" y="3733800"/>
          <p14:tracePt t="59960" x="7658100" y="3721100"/>
          <p14:tracePt t="59976" x="7645400" y="3708400"/>
          <p14:tracePt t="59976" x="7632700" y="3702050"/>
          <p14:tracePt t="59993" x="7626350" y="3689350"/>
          <p14:tracePt t="59993" x="7600950" y="3670300"/>
          <p14:tracePt t="60010" x="7594600" y="3663950"/>
          <p14:tracePt t="60010" x="7581900" y="3651250"/>
          <p14:tracePt t="60027" x="7569200" y="3638550"/>
          <p14:tracePt t="60027" x="7562850" y="3632200"/>
          <p14:tracePt t="60044" x="7550150" y="3619500"/>
          <p14:tracePt t="60044" x="7537450" y="3606800"/>
          <p14:tracePt t="60060" x="7531100" y="3594100"/>
          <p14:tracePt t="60060" x="7518400" y="3587750"/>
          <p14:tracePt t="60060" x="7512050" y="3575050"/>
          <p14:tracePt t="60079" x="7499350" y="3568700"/>
          <p14:tracePt t="60092" x="7493000" y="3562350"/>
          <p14:tracePt t="60092" x="7473950" y="3543300"/>
          <p14:tracePt t="60111" x="7467600" y="3530600"/>
          <p14:tracePt t="60111" x="7454900" y="3524250"/>
          <p14:tracePt t="60127" x="7448550" y="3517900"/>
          <p14:tracePt t="60127" x="7442200" y="3511550"/>
          <p14:tracePt t="60144" x="7435850" y="3498850"/>
          <p14:tracePt t="60144" x="7435850" y="3492500"/>
          <p14:tracePt t="60161" x="7429500" y="3486150"/>
          <p14:tracePt t="60161" x="7429500" y="3479800"/>
          <p14:tracePt t="60161" x="7423150" y="3473450"/>
          <p14:tracePt t="60179" x="7423150" y="3467100"/>
          <p14:tracePt t="60179" x="7416800" y="3460750"/>
          <p14:tracePt t="60194" x="7416800" y="3454400"/>
          <p14:tracePt t="60210" x="7416800" y="3448050"/>
          <p14:tracePt t="60210" x="7416800" y="3441700"/>
          <p14:tracePt t="60228" x="7416800" y="3435350"/>
          <p14:tracePt t="60243" x="7416800" y="3429000"/>
          <p14:tracePt t="60260" x="7423150" y="3422650"/>
          <p14:tracePt t="60276" x="7423150" y="3416300"/>
          <p14:tracePt t="60293" x="7423150" y="3409950"/>
          <p14:tracePt t="60310" x="7429500" y="3403600"/>
          <p14:tracePt t="60327" x="7435850" y="3403600"/>
          <p14:tracePt t="60379" x="7442200" y="3403600"/>
          <p14:tracePt t="60403" x="7448550" y="3403600"/>
          <p14:tracePt t="60419" x="7461250" y="3403600"/>
          <p14:tracePt t="60431" x="7467600" y="3403600"/>
          <p14:tracePt t="60447" x="7473950" y="3403600"/>
          <p14:tracePt t="60454" x="7480300" y="3409950"/>
          <p14:tracePt t="60463" x="7486650" y="3409950"/>
          <p14:tracePt t="60477" x="7499350" y="3409950"/>
          <p14:tracePt t="60477" x="7512050" y="3409950"/>
          <p14:tracePt t="60495" x="7524750" y="3409950"/>
          <p14:tracePt t="60495" x="7531100" y="3409950"/>
          <p14:tracePt t="60511" x="7543800" y="3416300"/>
          <p14:tracePt t="60511" x="7550150" y="3416300"/>
          <p14:tracePt t="60529" x="7562850" y="3416300"/>
          <p14:tracePt t="60529" x="7588250" y="3422650"/>
          <p14:tracePt t="60545" x="7600950" y="3422650"/>
          <p14:tracePt t="60545" x="7613650" y="3429000"/>
          <p14:tracePt t="60562" x="7626350" y="3429000"/>
          <p14:tracePt t="60562" x="7639050" y="3435350"/>
          <p14:tracePt t="60579" x="7651750" y="3435350"/>
          <p14:tracePt t="60579" x="7664450" y="3441700"/>
          <p14:tracePt t="60596" x="7670800" y="3441700"/>
          <p14:tracePt t="60596" x="7696200" y="3448050"/>
          <p14:tracePt t="60612" x="7708900" y="3448050"/>
          <p14:tracePt t="60612" x="7715250" y="3454400"/>
          <p14:tracePt t="60629" x="7727950" y="3454400"/>
          <p14:tracePt t="60629" x="7734300" y="3460750"/>
          <p14:tracePt t="60645" x="7740650" y="3467100"/>
          <p14:tracePt t="60645" x="7747000" y="3467100"/>
          <p14:tracePt t="60663" x="7759700" y="3473450"/>
          <p14:tracePt t="60663" x="7766050" y="3479800"/>
          <p14:tracePt t="60679" x="7772400" y="3486150"/>
          <p14:tracePt t="60679" x="7778750" y="3486150"/>
          <p14:tracePt t="60696" x="7785100" y="3492500"/>
          <p14:tracePt t="60696" x="7791450" y="3498850"/>
          <p14:tracePt t="60714" x="7797800" y="3498850"/>
          <p14:tracePt t="60714" x="7797800" y="3505200"/>
          <p14:tracePt t="60714" x="7804150" y="3511550"/>
          <p14:tracePt t="60731" x="7804150" y="3517900"/>
          <p14:tracePt t="60744" x="7810500" y="3517900"/>
          <p14:tracePt t="60744" x="7810500" y="3530600"/>
          <p14:tracePt t="60763" x="7810500" y="3536950"/>
          <p14:tracePt t="60763" x="7810500" y="3543300"/>
          <p14:tracePt t="60780" x="7810500" y="3549650"/>
          <p14:tracePt t="60780" x="7810500" y="3556000"/>
          <p14:tracePt t="60796" x="7804150" y="3562350"/>
          <p14:tracePt t="60811" x="7804150" y="3568700"/>
          <p14:tracePt t="60811" x="7804150" y="3575050"/>
          <p14:tracePt t="60811" x="7804150" y="3581400"/>
          <p14:tracePt t="60832" x="7804150" y="3587750"/>
          <p14:tracePt t="60845" x="7804150" y="3594100"/>
          <p14:tracePt t="60845" x="7804150" y="3600450"/>
          <p14:tracePt t="60863" x="7804150" y="3606800"/>
          <p14:tracePt t="60863" x="7804150" y="3613150"/>
          <p14:tracePt t="60879" x="7797800" y="3619500"/>
          <p14:tracePt t="60895" x="7797800" y="3625850"/>
          <p14:tracePt t="60912" x="7804150" y="3632200"/>
          <p14:tracePt t="60929" x="7804150" y="3638550"/>
          <p14:tracePt t="60945" x="7810500" y="3644900"/>
          <p14:tracePt t="60963" x="7816850" y="3644900"/>
          <p14:tracePt t="60987" x="7816850" y="3651250"/>
          <p14:tracePt t="61018" x="7810500" y="3657600"/>
          <p14:tracePt t="61031" x="7804150" y="3663950"/>
          <p14:tracePt t="61047" x="7797800" y="3670300"/>
          <p14:tracePt t="61063" x="7791450" y="3676650"/>
          <p14:tracePt t="61078" x="7785100" y="3683000"/>
          <p14:tracePt t="61091" x="7778750" y="3683000"/>
          <p14:tracePt t="61099" x="7772400" y="3689350"/>
          <p14:tracePt t="61112" x="7766050" y="3695700"/>
          <p14:tracePt t="61130" x="7759700" y="3695700"/>
          <p14:tracePt t="61146" x="7753350" y="3702050"/>
          <p14:tracePt t="61162" x="7759700" y="3708400"/>
          <p14:tracePt t="61199" x="7766050" y="3708400"/>
          <p14:tracePt t="61218" x="7772400" y="3708400"/>
          <p14:tracePt t="61234" x="7778750" y="3708400"/>
          <p14:tracePt t="61251" x="7785100" y="3708400"/>
          <p14:tracePt t="61259" x="7791450" y="3708400"/>
          <p14:tracePt t="61263" x="7797800" y="3708400"/>
          <p14:tracePt t="61279" x="7804150" y="3708400"/>
          <p14:tracePt t="61279" x="7810500" y="3708400"/>
          <p14:tracePt t="61298" x="7816850" y="3708400"/>
          <p14:tracePt t="61298" x="7823200" y="3702050"/>
          <p14:tracePt t="61314" x="7829550" y="3702050"/>
          <p14:tracePt t="61314" x="7842250" y="3702050"/>
          <p14:tracePt t="61331" x="7848600" y="3695700"/>
          <p14:tracePt t="61347" x="7854950" y="3695700"/>
          <p14:tracePt t="61347" x="7861300" y="3695700"/>
          <p14:tracePt t="61364" x="7874000" y="3695700"/>
          <p14:tracePt t="61383" x="7880350" y="3702050"/>
          <p14:tracePt t="61443" x="7874000" y="3708400"/>
          <p14:tracePt t="61459" x="7867650" y="3708400"/>
          <p14:tracePt t="61468" x="7854950" y="3708400"/>
          <p14:tracePt t="61480" x="7848600" y="3714750"/>
          <p14:tracePt t="61480" x="7835900" y="3714750"/>
          <p14:tracePt t="61500" x="7804150" y="3721100"/>
          <p14:tracePt t="61500" x="7778750" y="3721100"/>
          <p14:tracePt t="61515" x="7753350" y="3727450"/>
          <p14:tracePt t="61515" x="7721600" y="3727450"/>
          <p14:tracePt t="61532" x="7683500" y="3733800"/>
          <p14:tracePt t="61532" x="7639050" y="3740150"/>
          <p14:tracePt t="61548" x="7588250" y="3746500"/>
          <p14:tracePt t="61548" x="7461250" y="3759200"/>
          <p14:tracePt t="61565" x="7385050" y="3765550"/>
          <p14:tracePt t="61565" x="7302500" y="3771900"/>
          <p14:tracePt t="61582" x="7213600" y="3784600"/>
          <p14:tracePt t="61582" x="7112000" y="3797300"/>
          <p14:tracePt t="61599" x="7010400" y="3810000"/>
          <p14:tracePt t="61599" x="6896100" y="3829050"/>
          <p14:tracePt t="61616" x="6775450" y="3848100"/>
          <p14:tracePt t="61616" x="6515100" y="3905250"/>
          <p14:tracePt t="61632" x="6369050" y="3943350"/>
          <p14:tracePt t="61632" x="6216650" y="3981450"/>
          <p14:tracePt t="61648" x="6064250" y="4025900"/>
          <p14:tracePt t="61648" x="5905500" y="4076700"/>
          <p14:tracePt t="61666" x="5746750" y="4133850"/>
          <p14:tracePt t="61666" x="5581650" y="4184650"/>
          <p14:tracePt t="61683" x="5264150" y="4292600"/>
          <p14:tracePt t="61683" x="5105400" y="4349750"/>
          <p14:tracePt t="61699" x="4953000" y="4400550"/>
          <p14:tracePt t="61699" x="4806950" y="4451350"/>
          <p14:tracePt t="61717" x="4667250" y="4495800"/>
          <p14:tracePt t="61717" x="4527550" y="4540250"/>
          <p14:tracePt t="61733" x="4394200" y="4578350"/>
          <p14:tracePt t="61733" x="4267200" y="4622800"/>
          <p14:tracePt t="61733" x="4146550" y="4654550"/>
          <p14:tracePt t="61751" x="4032250" y="4686300"/>
          <p14:tracePt t="61765" x="3917950" y="4711700"/>
          <p14:tracePt t="61765" x="3714750" y="4756150"/>
          <p14:tracePt t="61783" x="3619500" y="4775200"/>
          <p14:tracePt t="61783" x="3536950" y="4787900"/>
          <p14:tracePt t="61799" x="3454400" y="4794250"/>
          <p14:tracePt t="61799" x="3378200" y="4800600"/>
          <p14:tracePt t="61816" x="3308350" y="4800600"/>
          <p14:tracePt t="61816" x="3244850" y="4800600"/>
          <p14:tracePt t="61816" x="3187700" y="4800600"/>
          <p14:tracePt t="61835" x="3130550" y="4794250"/>
          <p14:tracePt t="61848" x="3073400" y="4794250"/>
          <p14:tracePt t="61848" x="2959100" y="4781550"/>
          <p14:tracePt t="61866" x="2901950" y="4781550"/>
          <p14:tracePt t="61866" x="2844800" y="4775200"/>
          <p14:tracePt t="61883" x="2787650" y="4775200"/>
          <p14:tracePt t="61883" x="2730500" y="4775200"/>
          <p14:tracePt t="61899" x="2673350" y="4775200"/>
          <p14:tracePt t="61899" x="2616200" y="4775200"/>
          <p14:tracePt t="61916" x="2559050" y="4781550"/>
          <p14:tracePt t="61916" x="2451100" y="4794250"/>
          <p14:tracePt t="61933" x="2393950" y="4800600"/>
          <p14:tracePt t="61933" x="2343150" y="4813300"/>
          <p14:tracePt t="61950" x="2286000" y="4826000"/>
          <p14:tracePt t="61950" x="2235200" y="4845050"/>
          <p14:tracePt t="61966" x="2178050" y="4857750"/>
          <p14:tracePt t="61966" x="2076450" y="4889500"/>
          <p14:tracePt t="61983" x="2032000" y="4902200"/>
          <p14:tracePt t="61983" x="1981200" y="4914900"/>
          <p14:tracePt t="62000" x="1936750" y="4921250"/>
          <p14:tracePt t="62000" x="1898650" y="4927600"/>
          <p14:tracePt t="62016" x="1860550" y="4933950"/>
          <p14:tracePt t="62016" x="1822450" y="4933950"/>
          <p14:tracePt t="62034" x="1790700" y="4933950"/>
          <p14:tracePt t="62034" x="1739900" y="4927600"/>
          <p14:tracePt t="62052" x="1720850" y="4914900"/>
          <p14:tracePt t="62052" x="1708150" y="4908550"/>
          <p14:tracePt t="62067" x="1695450" y="4889500"/>
          <p14:tracePt t="62067" x="1695450" y="4876800"/>
          <p14:tracePt t="62084" x="1695450" y="4857750"/>
          <p14:tracePt t="62084" x="1701800" y="4838700"/>
          <p14:tracePt t="62101" x="1708150" y="4819650"/>
          <p14:tracePt t="62101" x="1720850" y="4800600"/>
          <p14:tracePt t="62101" x="1733550" y="4775200"/>
          <p14:tracePt t="62120" x="1746250" y="4756150"/>
          <p14:tracePt t="62132" x="1765300" y="4737100"/>
          <p14:tracePt t="62132" x="1809750" y="4699000"/>
          <p14:tracePt t="62151" x="1835150" y="4673600"/>
          <p14:tracePt t="62151" x="1866900" y="4654550"/>
          <p14:tracePt t="62167" x="1898650" y="4629150"/>
          <p14:tracePt t="62167" x="1930400" y="4603750"/>
          <p14:tracePt t="62184" x="1968500" y="4578350"/>
          <p14:tracePt t="62184" x="2012950" y="4552950"/>
          <p14:tracePt t="62201" x="2051050" y="4521200"/>
          <p14:tracePt t="62201" x="2095500" y="4495800"/>
          <p14:tracePt t="62201" x="2146300" y="4464050"/>
          <p14:tracePt t="62220" x="2190750" y="4438650"/>
          <p14:tracePt t="62220" x="2241550" y="4413250"/>
          <p14:tracePt t="62234" x="2286000" y="4394200"/>
          <p14:tracePt t="62234" x="2336800" y="4368800"/>
          <p14:tracePt t="62251" x="2381250" y="4349750"/>
          <p14:tracePt t="62251" x="2425700" y="4330700"/>
          <p14:tracePt t="62268" x="2470150" y="4311650"/>
          <p14:tracePt t="62268" x="2552700" y="4292600"/>
          <p14:tracePt t="62284" x="2590800" y="4279900"/>
          <p14:tracePt t="62284" x="2628900" y="4273550"/>
          <p14:tracePt t="62301" x="2660650" y="4273550"/>
          <p14:tracePt t="62301" x="2692400" y="4273550"/>
          <p14:tracePt t="62318" x="2724150" y="4267200"/>
          <p14:tracePt t="62318" x="2755900" y="4273550"/>
          <p14:tracePt t="62335" x="2781300" y="4273550"/>
          <p14:tracePt t="62335" x="2825750" y="4279900"/>
          <p14:tracePt t="62352" x="2851150" y="4279900"/>
          <p14:tracePt t="62352" x="2876550" y="4286250"/>
          <p14:tracePt t="62368" x="2895600" y="4292600"/>
          <p14:tracePt t="62368" x="2921000" y="4298950"/>
          <p14:tracePt t="62385" x="2940050" y="4298950"/>
          <p14:tracePt t="62385" x="2965450" y="4311650"/>
          <p14:tracePt t="62401" x="2984500" y="4318000"/>
          <p14:tracePt t="62401" x="3022600" y="4337050"/>
          <p14:tracePt t="62420" x="3041650" y="4349750"/>
          <p14:tracePt t="62420" x="3060700" y="4368800"/>
          <p14:tracePt t="62435" x="3073400" y="4381500"/>
          <p14:tracePt t="62435" x="3092450" y="4400550"/>
          <p14:tracePt t="62451" x="3105150" y="4419600"/>
          <p14:tracePt t="62451" x="3111500" y="4438650"/>
          <p14:tracePt t="62468" x="3117850" y="4464050"/>
          <p14:tracePt t="62468" x="3124200" y="4483100"/>
          <p14:tracePt t="62484" x="3124200" y="4502150"/>
          <p14:tracePt t="62484" x="3124200" y="4521200"/>
          <p14:tracePt t="62484" x="3124200" y="4546600"/>
          <p14:tracePt t="62504" x="3117850" y="4559300"/>
          <p14:tracePt t="62517" x="3111500" y="4578350"/>
          <p14:tracePt t="62517" x="3079750" y="4597400"/>
          <p14:tracePt t="62536" x="3060700" y="4603750"/>
          <p14:tracePt t="62551" x="2686050" y="4565650"/>
          <p14:tracePt t="62617" x="2641600" y="4559300"/>
          <p14:tracePt t="62623" x="2597150" y="4552950"/>
          <p14:tracePt t="62634" x="2476500" y="4527550"/>
          <p14:tracePt t="62651" x="2400300" y="4489450"/>
          <p14:tracePt t="62668" x="2330450" y="4445000"/>
          <p14:tracePt t="62685" x="2286000" y="4394200"/>
          <p14:tracePt t="62685" x="2266950" y="4362450"/>
          <p14:tracePt t="62703" x="2247900" y="4298950"/>
          <p14:tracePt t="62719" x="2254250" y="4229100"/>
          <p14:tracePt t="62735" x="2286000" y="4152900"/>
          <p14:tracePt t="62752" x="2349500" y="4076700"/>
          <p14:tracePt t="62768" x="2425700" y="3994150"/>
          <p14:tracePt t="62768" x="2476500" y="3956050"/>
          <p14:tracePt t="62787" x="2584450" y="3886200"/>
          <p14:tracePt t="62803" x="2711450" y="3829050"/>
          <p14:tracePt t="62819" x="2851150" y="3778250"/>
          <p14:tracePt t="62835" x="2997200" y="3752850"/>
          <p14:tracePt t="62852" x="3143250" y="3746500"/>
          <p14:tracePt t="62868" x="3352800" y="3765550"/>
          <p14:tracePt t="62885" x="3486150" y="3790950"/>
          <p14:tracePt t="62902" x="3606800" y="3816350"/>
          <p14:tracePt t="62919" x="3714750" y="3860800"/>
          <p14:tracePt t="62935" x="3835400" y="3937000"/>
          <p14:tracePt t="62952" x="3886200" y="4000500"/>
          <p14:tracePt t="62969" x="3911600" y="4064000"/>
          <p14:tracePt t="62986" x="3898900" y="4165600"/>
          <p14:tracePt t="63003" x="3860800" y="4222750"/>
          <p14:tracePt t="63019" x="3803650" y="4279900"/>
          <p14:tracePt t="63036" x="3721100" y="4337050"/>
          <p14:tracePt t="63052" x="3625850" y="4387850"/>
          <p14:tracePt t="63052" x="3568700" y="4419600"/>
          <p14:tracePt t="63072" x="3441700" y="4470400"/>
          <p14:tracePt t="63088" x="3302000" y="4521200"/>
          <p14:tracePt t="63103" x="3155950" y="4559300"/>
          <p14:tracePt t="63119" x="3009900" y="4591050"/>
          <p14:tracePt t="63119" x="2933700" y="4603750"/>
          <p14:tracePt t="63139" x="2863850" y="4610100"/>
          <p14:tracePt t="63152" x="2730500" y="4629150"/>
          <p14:tracePt t="63152" x="2673350" y="4629150"/>
          <p14:tracePt t="63171" x="2571750" y="4635500"/>
          <p14:tracePt t="63186" x="2495550" y="4641850"/>
          <p14:tracePt t="63203" x="2438400" y="4641850"/>
          <p14:tracePt t="63220" x="2400300" y="4641850"/>
          <p14:tracePt t="63236" x="2362200" y="4641850"/>
          <p14:tracePt t="63253" x="2355850" y="4641850"/>
          <p14:tracePt t="63269" x="2355850" y="4648200"/>
          <p14:tracePt t="63286" x="2374900" y="4654550"/>
          <p14:tracePt t="63303" x="2400300" y="4654550"/>
          <p14:tracePt t="63321" x="2413000" y="4654550"/>
          <p14:tracePt t="63321" x="2425700" y="4654550"/>
          <p14:tracePt t="63338" x="2438400" y="4648200"/>
          <p14:tracePt t="63338" x="2457450" y="4648200"/>
          <p14:tracePt t="63355" x="2470150" y="4641850"/>
          <p14:tracePt t="63355" x="2508250" y="4641850"/>
          <p14:tracePt t="63372" x="2527300" y="4641850"/>
          <p14:tracePt t="63372" x="2546350" y="4648200"/>
          <p14:tracePt t="63388" x="2571750" y="4648200"/>
          <p14:tracePt t="63388" x="2603500" y="4648200"/>
          <p14:tracePt t="63405" x="2628900" y="4654550"/>
          <p14:tracePt t="63405" x="2660650" y="4654550"/>
          <p14:tracePt t="63405" x="2698750" y="4654550"/>
          <p14:tracePt t="63423" x="2730500" y="4654550"/>
          <p14:tracePt t="63436" x="2768600" y="4654550"/>
          <p14:tracePt t="63436" x="2851150" y="4648200"/>
          <p14:tracePt t="63455" x="2895600" y="4648200"/>
          <p14:tracePt t="63455" x="2933700" y="4641850"/>
          <p14:tracePt t="63471" x="2978150" y="4635500"/>
          <p14:tracePt t="63471" x="3022600" y="4635500"/>
          <p14:tracePt t="63488" x="3073400" y="4629150"/>
          <p14:tracePt t="63488" x="3117850" y="4622800"/>
          <p14:tracePt t="63488" x="3162300" y="4616450"/>
          <p14:tracePt t="63507" x="3206750" y="4610100"/>
          <p14:tracePt t="63520" x="3251200" y="4603750"/>
          <p14:tracePt t="63520" x="3295650" y="4597400"/>
          <p14:tracePt t="63540" x="3390900" y="4591050"/>
          <p14:tracePt t="63540" x="3435350" y="4584700"/>
          <p14:tracePt t="63555" x="3479800" y="4578350"/>
          <p14:tracePt t="63555" x="3517900" y="4578350"/>
          <p14:tracePt t="63571" x="3562350" y="4572000"/>
          <p14:tracePt t="63571" x="3606800" y="4572000"/>
          <p14:tracePt t="63588" x="3644900" y="4572000"/>
          <p14:tracePt t="63588" x="3733800" y="4565650"/>
          <p14:tracePt t="63605" x="3771900" y="4559300"/>
          <p14:tracePt t="63605" x="3810000" y="4559300"/>
          <p14:tracePt t="63622" x="3854450" y="4559300"/>
          <p14:tracePt t="63622" x="3892550" y="4552950"/>
          <p14:tracePt t="63639" x="3930650" y="4552950"/>
          <p14:tracePt t="63639" x="3968750" y="4552950"/>
          <p14:tracePt t="63655" x="4006850" y="4552950"/>
          <p14:tracePt t="63655" x="4076700" y="4546600"/>
          <p14:tracePt t="63672" x="4108450" y="4546600"/>
          <p14:tracePt t="63672" x="4140200" y="4546600"/>
          <p14:tracePt t="63688" x="4171950" y="4546600"/>
          <p14:tracePt t="63688" x="4197350" y="4546600"/>
          <p14:tracePt t="63705" x="4229100" y="4546600"/>
          <p14:tracePt t="63705" x="4254500" y="4546600"/>
          <p14:tracePt t="63724" x="4305300" y="4546600"/>
          <p14:tracePt t="63724" x="4330700" y="4552950"/>
          <p14:tracePt t="63739" x="4362450" y="4552950"/>
          <p14:tracePt t="63739" x="4387850" y="4552950"/>
          <p14:tracePt t="63756" x="4413250" y="4546600"/>
          <p14:tracePt t="63756" x="4438650" y="4546600"/>
          <p14:tracePt t="63772" x="4457700" y="4546600"/>
          <p14:tracePt t="63772" x="4483100" y="4546600"/>
          <p14:tracePt t="63789" x="4502150" y="4546600"/>
          <p14:tracePt t="63789" x="4521200" y="4546600"/>
          <p14:tracePt t="63789" x="4540250" y="4540250"/>
          <p14:tracePt t="63808" x="4559300" y="4540250"/>
          <p14:tracePt t="63808" x="4572000" y="4540250"/>
          <p14:tracePt t="63823" x="4584700" y="4546600"/>
          <p14:tracePt t="63823" x="4597400" y="4540250"/>
          <p14:tracePt t="63839" x="4603750" y="4540250"/>
          <p14:tracePt t="63839" x="4616450" y="4546600"/>
          <p14:tracePt t="63856" x="4622800" y="4552950"/>
          <p14:tracePt t="63871" x="4629150" y="4552950"/>
          <p14:tracePt t="63888" x="4629150" y="4565650"/>
          <p14:tracePt t="63888" x="4622800" y="4565650"/>
          <p14:tracePt t="63906" x="4616450" y="4572000"/>
          <p14:tracePt t="63906" x="4610100" y="4578350"/>
          <p14:tracePt t="63923" x="4603750" y="4584700"/>
          <p14:tracePt t="63923" x="4597400" y="4591050"/>
          <p14:tracePt t="63939" x="4584700" y="4591050"/>
          <p14:tracePt t="63939" x="4572000" y="4597400"/>
          <p14:tracePt t="63956" x="4559300" y="4603750"/>
          <p14:tracePt t="63956" x="4527550" y="4603750"/>
          <p14:tracePt t="63973" x="4508500" y="4603750"/>
          <p14:tracePt t="63973" x="4489450" y="4603750"/>
          <p14:tracePt t="63990" x="4470400" y="4603750"/>
          <p14:tracePt t="63990" x="4451350" y="4610100"/>
          <p14:tracePt t="64006" x="4432300" y="4603750"/>
          <p14:tracePt t="64006" x="4387850" y="4597400"/>
          <p14:tracePt t="64023" x="4368800" y="4597400"/>
          <p14:tracePt t="64023" x="4343400" y="4591050"/>
          <p14:tracePt t="64040" x="4324350" y="4584700"/>
          <p14:tracePt t="64040" x="4305300" y="4578350"/>
          <p14:tracePt t="64057" x="4286250" y="4572000"/>
          <p14:tracePt t="64057" x="4267200" y="4565650"/>
          <p14:tracePt t="64073" x="4254500" y="4552950"/>
          <p14:tracePt t="64073" x="4229100" y="4540250"/>
          <p14:tracePt t="64092" x="4216400" y="4527550"/>
          <p14:tracePt t="64092" x="4203700" y="4514850"/>
          <p14:tracePt t="64107" x="4197350" y="4508500"/>
          <p14:tracePt t="64107" x="4191000" y="4495800"/>
          <p14:tracePt t="64124" x="4191000" y="4489450"/>
          <p14:tracePt t="64124" x="4191000" y="4483100"/>
          <p14:tracePt t="64124" x="4191000" y="4476750"/>
          <p14:tracePt t="64143" x="4191000" y="4470400"/>
          <p14:tracePt t="64155" x="4197350" y="4457700"/>
          <p14:tracePt t="64155" x="4203700" y="4457700"/>
          <p14:tracePt t="64155" x="4216400" y="4445000"/>
          <p14:tracePt t="64176" x="4229100" y="4445000"/>
          <p14:tracePt t="64176" x="4241800" y="4438650"/>
          <p14:tracePt t="64191" x="4254500" y="4432300"/>
          <p14:tracePt t="64191" x="4267200" y="4432300"/>
          <p14:tracePt t="64207" x="4286250" y="4432300"/>
          <p14:tracePt t="64207" x="4305300" y="4438650"/>
          <p14:tracePt t="64224" x="4324350" y="4432300"/>
          <p14:tracePt t="64224" x="4349750" y="4445000"/>
          <p14:tracePt t="64240" x="4375150" y="4445000"/>
          <p14:tracePt t="64240" x="4400550" y="4457700"/>
          <p14:tracePt t="64240" x="4432300" y="4464050"/>
          <p14:tracePt t="64259" x="4457700" y="4476750"/>
          <p14:tracePt t="64259" x="4489450" y="4489450"/>
          <p14:tracePt t="64274" x="4514850" y="4495800"/>
          <p14:tracePt t="64274" x="4546600" y="4514850"/>
          <p14:tracePt t="64291" x="4584700" y="4527550"/>
          <p14:tracePt t="64291" x="4616450" y="4546600"/>
          <p14:tracePt t="64307" x="4648200" y="4559300"/>
          <p14:tracePt t="64307" x="4724400" y="4584700"/>
          <p14:tracePt t="64324" x="4762500" y="4597400"/>
          <p14:tracePt t="64324" x="4800600" y="4603750"/>
          <p14:tracePt t="64341" x="4845050" y="4616450"/>
          <p14:tracePt t="64341" x="4883150" y="4622800"/>
          <p14:tracePt t="64358" x="4927600" y="4635500"/>
          <p14:tracePt t="64358" x="4972050" y="4641850"/>
          <p14:tracePt t="64374" x="5016500" y="4654550"/>
          <p14:tracePt t="64374" x="5092700" y="4667250"/>
          <p14:tracePt t="64391" x="5130800" y="4673600"/>
          <p14:tracePt t="64391" x="5168900" y="4686300"/>
          <p14:tracePt t="64408" x="5207000" y="4692650"/>
          <p14:tracePt t="64408" x="5238750" y="4699000"/>
          <p14:tracePt t="64424" x="5276850" y="4705350"/>
          <p14:tracePt t="64424" x="5302250" y="4718050"/>
          <p14:tracePt t="64424" x="5334000" y="4724400"/>
          <p14:tracePt t="64443" x="5359400" y="4730750"/>
          <p14:tracePt t="64456" x="5391150" y="4743450"/>
          <p14:tracePt t="64456" x="5429250" y="4768850"/>
          <p14:tracePt t="64475" x="5448300" y="4775200"/>
          <p14:tracePt t="64475" x="5467350" y="4781550"/>
          <p14:tracePt t="64492" x="5480050" y="4794250"/>
          <p14:tracePt t="64492" x="5492750" y="4806950"/>
          <p14:tracePt t="64508" x="5505450" y="4813300"/>
          <p14:tracePt t="64508" x="5511800" y="4826000"/>
          <p14:tracePt t="64525" x="5518150" y="4832350"/>
          <p14:tracePt t="64525" x="5518150" y="4845050"/>
          <p14:tracePt t="64525" x="5518150" y="4851400"/>
          <p14:tracePt t="64544" x="5518150" y="4864100"/>
          <p14:tracePt t="64544" x="5511800" y="4876800"/>
          <p14:tracePt t="64558" x="5505450" y="4883150"/>
          <p14:tracePt t="64558" x="5499100" y="4895850"/>
          <p14:tracePt t="64575" x="5486400" y="4908550"/>
          <p14:tracePt t="64575" x="5473700" y="4921250"/>
          <p14:tracePt t="64592" x="5461000" y="4927600"/>
          <p14:tracePt t="64592" x="5441950" y="4940300"/>
          <p14:tracePt t="64608" x="5429250" y="4946650"/>
          <p14:tracePt t="64608" x="5391150" y="4965700"/>
          <p14:tracePt t="64625" x="5372100" y="4978400"/>
          <p14:tracePt t="64625" x="5353050" y="4984750"/>
          <p14:tracePt t="64642" x="5340350" y="4991100"/>
          <p14:tracePt t="64642" x="5321300" y="4997450"/>
          <p14:tracePt t="64659" x="5302250" y="5003800"/>
          <p14:tracePt t="64659" x="5283200" y="5016500"/>
          <p14:tracePt t="64675" x="5264150" y="5022850"/>
          <p14:tracePt t="64675" x="5232400" y="5035550"/>
          <p14:tracePt t="64692" x="5219700" y="5041900"/>
          <p14:tracePt t="64692" x="5207000" y="5041900"/>
          <p14:tracePt t="64709" x="5194300" y="5048250"/>
          <p14:tracePt t="64709" x="5187950" y="5054600"/>
          <p14:tracePt t="64725" x="5175250" y="5054600"/>
          <p14:tracePt t="64725" x="5168900" y="5054600"/>
          <p14:tracePt t="64743" x="5162550" y="5054600"/>
          <p14:tracePt t="64758" x="5149850" y="5054600"/>
          <p14:tracePt t="64775" x="5156200" y="5060950"/>
          <p14:tracePt t="64802" x="5162550" y="5054600"/>
          <p14:tracePt t="64818" x="5168900" y="5054600"/>
          <p14:tracePt t="64827" x="5175250" y="5054600"/>
          <p14:tracePt t="64827" x="5181600" y="5048250"/>
          <p14:tracePt t="64844" x="5187950" y="5048250"/>
          <p14:tracePt t="64859" x="5200650" y="5041900"/>
          <p14:tracePt t="64859" x="5207000" y="5041900"/>
          <p14:tracePt t="64876" x="5213350" y="5041900"/>
          <p14:tracePt t="64876" x="5219700" y="5041900"/>
          <p14:tracePt t="64893" x="5226050" y="5035550"/>
          <p14:tracePt t="64893" x="5232400" y="5035550"/>
          <p14:tracePt t="64893" x="5245100" y="5035550"/>
          <p14:tracePt t="64911" x="5251450" y="5035550"/>
          <p14:tracePt t="64911" x="5257800" y="5035550"/>
          <p14:tracePt t="64926" x="5264150" y="5029200"/>
          <p14:tracePt t="64926" x="5270500" y="5035550"/>
          <p14:tracePt t="64943" x="5276850" y="5035550"/>
          <p14:tracePt t="64943" x="5283200" y="5029200"/>
          <p14:tracePt t="64960" x="5289550" y="5029200"/>
          <p14:tracePt t="64975" x="5295900" y="5016500"/>
          <p14:tracePt t="64999" x="5289550" y="5016500"/>
          <p14:tracePt t="65022" x="5283200" y="5010150"/>
          <p14:tracePt t="65031" x="5276850" y="5010150"/>
          <p14:tracePt t="65042" x="5270500" y="4997450"/>
          <p14:tracePt t="65042" x="5264150" y="4997450"/>
          <p14:tracePt t="65060" x="5251450" y="4991100"/>
          <p14:tracePt t="65060" x="5245100" y="4991100"/>
          <p14:tracePt t="65076" x="5238750" y="4984750"/>
          <p14:tracePt t="65076" x="5232400" y="4991100"/>
          <p14:tracePt t="65093" x="5219700" y="4984750"/>
          <p14:tracePt t="65093" x="5200650" y="4978400"/>
          <p14:tracePt t="65112" x="5194300" y="4978400"/>
          <p14:tracePt t="65112" x="5187950" y="4978400"/>
          <p14:tracePt t="65127" x="5175250" y="4978400"/>
          <p14:tracePt t="65127" x="5162550" y="4978400"/>
          <p14:tracePt t="65144" x="5149850" y="4972050"/>
          <p14:tracePt t="65144" x="5143500" y="4978400"/>
          <p14:tracePt t="65160" x="5130800" y="4972050"/>
          <p14:tracePt t="65160" x="5118100" y="4972050"/>
          <p14:tracePt t="65177" x="5111750" y="4972050"/>
          <p14:tracePt t="65177" x="5099050" y="4965700"/>
          <p14:tracePt t="65177" x="5092700" y="4965700"/>
          <p14:tracePt t="65196" x="5086350" y="4965700"/>
          <p14:tracePt t="65196" x="5073650" y="4965700"/>
          <p14:tracePt t="65211" x="5067300" y="4959350"/>
          <p14:tracePt t="65211" x="5060950" y="4959350"/>
          <p14:tracePt t="65227" x="5054600" y="4959350"/>
          <p14:tracePt t="65227" x="5048250" y="4959350"/>
          <p14:tracePt t="65244" x="5041900" y="4953000"/>
          <p14:tracePt t="65244" x="5035550" y="4953000"/>
          <p14:tracePt t="65260" x="5029200" y="4953000"/>
          <p14:tracePt t="65260" x="5022850" y="4946650"/>
          <p14:tracePt t="65260" x="5016500" y="4946650"/>
          <p14:tracePt t="65279" x="5010150" y="4933950"/>
          <p14:tracePt t="65293" x="5003800" y="4933950"/>
          <p14:tracePt t="65309" x="4997450" y="4927600"/>
          <p14:tracePt t="65309" x="4991100" y="4921250"/>
          <p14:tracePt t="65328" x="4984750" y="4921250"/>
          <p14:tracePt t="65328" x="4972050" y="4914900"/>
          <p14:tracePt t="65345" x="4965700" y="4914900"/>
          <p14:tracePt t="65360" x="4953000" y="4914900"/>
          <p14:tracePt t="65377" x="4946650" y="4914900"/>
          <p14:tracePt t="65393" x="4933950" y="4908550"/>
          <p14:tracePt t="65410" x="4927600" y="4902200"/>
          <p14:tracePt t="65427" x="4933950" y="4902200"/>
          <p14:tracePt t="65518" x="4940300" y="4902200"/>
          <p14:tracePt t="65530" x="4946650" y="4908550"/>
          <p14:tracePt t="65547" x="4953000" y="4914900"/>
          <p14:tracePt t="65579" x="4953000" y="4921250"/>
          <p14:tracePt t="65599" x="4959350" y="4927600"/>
          <p14:tracePt t="65615" x="4965700" y="4927600"/>
          <p14:tracePt t="65639" x="4972050" y="4927600"/>
          <p14:tracePt t="65651" x="4978400" y="4927600"/>
          <p14:tracePt t="65667" x="4984750" y="4927600"/>
          <p14:tracePt t="65683" x="4997450" y="4921250"/>
          <p14:tracePt t="65699" x="4997450" y="4927600"/>
          <p14:tracePt t="65711" x="5003800" y="4927600"/>
          <p14:tracePt t="65727" x="5010150" y="4933950"/>
          <p14:tracePt t="65744" x="5016500" y="4933950"/>
          <p14:tracePt t="65763" x="5022850" y="4933950"/>
          <p14:tracePt t="65779" x="5035550" y="4933950"/>
          <p14:tracePt t="65795" x="5041900" y="4940300"/>
          <p14:tracePt t="65823" x="5048250" y="4933950"/>
          <p14:tracePt t="65847" x="5048250" y="4927600"/>
          <p14:tracePt t="65863" x="5048250" y="4921250"/>
          <p14:tracePt t="65870" x="5041900" y="4914900"/>
          <p14:tracePt t="65883" x="5035550" y="4908550"/>
          <p14:tracePt t="65894" x="5029200" y="4902200"/>
          <p14:tracePt t="65911" x="5022850" y="4902200"/>
          <p14:tracePt t="65911" x="5016500" y="4895850"/>
          <p14:tracePt t="65911" x="5010150" y="4895850"/>
          <p14:tracePt t="65932" x="5003800" y="4889500"/>
          <p14:tracePt t="65932" x="4991100" y="4889500"/>
          <p14:tracePt t="65946" x="4978400" y="4883150"/>
          <p14:tracePt t="65946" x="4965700" y="4883150"/>
          <p14:tracePt t="65963" x="4953000" y="4876800"/>
          <p14:tracePt t="65963" x="4940300" y="4876800"/>
          <p14:tracePt t="65980" x="4927600" y="4870450"/>
          <p14:tracePt t="65980" x="4895850" y="4864100"/>
          <p14:tracePt t="65996" x="4876800" y="4864100"/>
          <p14:tracePt t="65996" x="4857750" y="4857750"/>
          <p14:tracePt t="66013" x="4838700" y="4857750"/>
          <p14:tracePt t="66013" x="4819650" y="4857750"/>
          <p14:tracePt t="66030" x="4794250" y="4857750"/>
          <p14:tracePt t="66030" x="4775200" y="4857750"/>
          <p14:tracePt t="66046" x="4749800" y="4857750"/>
          <p14:tracePt t="66046" x="4699000" y="4864100"/>
          <p14:tracePt t="66064" x="4679950" y="4870450"/>
          <p14:tracePt t="66064" x="4654550" y="4870450"/>
          <p14:tracePt t="66080" x="4629150" y="4876800"/>
          <p14:tracePt t="66080" x="4603750" y="4876800"/>
          <p14:tracePt t="66097" x="4584700" y="4883150"/>
          <p14:tracePt t="66097" x="4565650" y="4889500"/>
          <p14:tracePt t="66097" x="4546600" y="4889500"/>
          <p14:tracePt t="66115" x="4527550" y="4889500"/>
          <p14:tracePt t="66129" x="4514850" y="4889500"/>
          <p14:tracePt t="66129" x="4489450" y="4889500"/>
          <p14:tracePt t="66147" x="4483100" y="4889500"/>
          <p14:tracePt t="66147" x="4470400" y="4889500"/>
          <p14:tracePt t="66164" x="4457700" y="4889500"/>
          <p14:tracePt t="66164" x="4451350" y="4889500"/>
          <p14:tracePt t="66180" x="4445000" y="4889500"/>
          <p14:tracePt t="66180" x="4438650" y="4889500"/>
          <p14:tracePt t="66197" x="4432300" y="4889500"/>
          <p14:tracePt t="66197" x="4425950" y="4889500"/>
          <p14:tracePt t="66197" x="4419600" y="4889500"/>
          <p14:tracePt t="66216" x="4406900" y="4889500"/>
          <p14:tracePt t="66235" x="4406900" y="4895850"/>
          <p14:tracePt t="66250" x="4400550" y="4902200"/>
          <p14:tracePt t="66263" x="4400550" y="4908550"/>
          <p14:tracePt t="66279" x="4406900" y="4914900"/>
          <p14:tracePt t="66296" x="4413250" y="4921250"/>
          <p14:tracePt t="66313" x="4413250" y="4927600"/>
          <p14:tracePt t="66329" x="4406900" y="4933950"/>
          <p14:tracePt t="66355" x="4394200" y="4933950"/>
          <p14:tracePt t="66370" x="4387850" y="4933950"/>
          <p14:tracePt t="66386" x="4375150" y="4940300"/>
          <p14:tracePt t="66396" x="4368800" y="4933950"/>
          <p14:tracePt t="66396" x="4349750" y="4927600"/>
          <p14:tracePt t="66415" x="4337050" y="4927600"/>
          <p14:tracePt t="66415" x="4330700" y="4921250"/>
          <p14:tracePt t="66431" x="4318000" y="4914900"/>
          <p14:tracePt t="66431" x="4305300" y="4908550"/>
          <p14:tracePt t="66448" x="4286250" y="4908550"/>
          <p14:tracePt t="66448" x="4273550" y="4902200"/>
          <p14:tracePt t="66465" x="4254500" y="4895850"/>
          <p14:tracePt t="66465" x="4235450" y="4895850"/>
          <p14:tracePt t="66465" x="4216400" y="4889500"/>
          <p14:tracePt t="66483" x="4197350" y="4883150"/>
          <p14:tracePt t="66496" x="4178300" y="4883150"/>
          <p14:tracePt t="66496" x="4133850" y="4883150"/>
          <p14:tracePt t="66515" x="4114800" y="4883150"/>
          <p14:tracePt t="66515" x="4095750" y="4883150"/>
          <p14:tracePt t="66531" x="4076700" y="4889500"/>
          <p14:tracePt t="66531" x="4057650" y="4889500"/>
          <p14:tracePt t="66548" x="4032250" y="4889500"/>
          <p14:tracePt t="66548" x="4013200" y="4895850"/>
          <p14:tracePt t="66565" x="3994150" y="4895850"/>
          <p14:tracePt t="66565" x="3981450" y="4895850"/>
          <p14:tracePt t="66565" x="3962400" y="4895850"/>
          <p14:tracePt t="66584" x="3943350" y="4895850"/>
          <p14:tracePt t="66584" x="3924300" y="4902200"/>
          <p14:tracePt t="66598" x="3911600" y="4902200"/>
          <p14:tracePt t="66598" x="3892550" y="4902200"/>
          <p14:tracePt t="66615" x="3879850" y="4902200"/>
          <p14:tracePt t="66615" x="3867150" y="4902200"/>
          <p14:tracePt t="66632" x="3854450" y="4908550"/>
          <p14:tracePt t="66632" x="3848100" y="4908550"/>
          <p14:tracePt t="66648" x="3835400" y="4908550"/>
          <p14:tracePt t="66648" x="3822700" y="4908550"/>
          <p14:tracePt t="66665" x="3816350" y="4908550"/>
          <p14:tracePt t="66681" x="3810000" y="4914900"/>
          <p14:tracePt t="66697" x="3810000" y="4921250"/>
          <p14:tracePt t="66723" x="3822700" y="4921250"/>
          <p14:tracePt t="66739" x="3829050" y="4921250"/>
          <p14:tracePt t="66747" x="3835400" y="4921250"/>
          <p14:tracePt t="66764" x="3848100" y="4914900"/>
          <p14:tracePt t="66764" x="3860800" y="4914900"/>
          <p14:tracePt t="66784" x="3867150" y="4908550"/>
          <p14:tracePt t="66784" x="3873500" y="4908550"/>
          <p14:tracePt t="66799" x="3879850" y="4908550"/>
          <p14:tracePt t="66799" x="3886200" y="4908550"/>
          <p14:tracePt t="66816" x="3898900" y="4902200"/>
          <p14:tracePt t="66816" x="3905250" y="4902200"/>
          <p14:tracePt t="66833" x="3911600" y="4902200"/>
          <p14:tracePt t="66833" x="3917950" y="4902200"/>
          <p14:tracePt t="66849" x="3917950" y="4895850"/>
          <p14:tracePt t="66849" x="3924300" y="4895850"/>
          <p14:tracePt t="66867" x="3930650" y="4895850"/>
          <p14:tracePt t="66882" x="3937000" y="4895850"/>
          <p14:tracePt t="66898" x="3937000" y="4902200"/>
          <p14:tracePt t="66978" x="3937000" y="4908550"/>
          <p14:tracePt t="67003" x="3937000" y="4914900"/>
          <p14:tracePt t="67039" x="3930650" y="4914900"/>
          <p14:tracePt t="67151" x="3924300" y="4914900"/>
          <p14:tracePt t="67167" x="3917950" y="4908550"/>
          <p14:tracePt t="67182" x="3911600" y="4908550"/>
          <p14:tracePt t="67210" x="3905250" y="4902200"/>
          <p14:tracePt t="67226" x="3898900" y="4902200"/>
          <p14:tracePt t="67242" x="3892550" y="4895850"/>
          <p14:tracePt t="67262" x="3886200" y="4902200"/>
          <p14:tracePt t="67287" x="3886200" y="4908550"/>
          <p14:tracePt t="67310" x="3892550" y="4908550"/>
          <p14:tracePt t="67339" x="3898900" y="4908550"/>
          <p14:tracePt t="67354" x="3905250" y="4908550"/>
          <p14:tracePt t="67370" x="3911600" y="4914900"/>
          <p14:tracePt t="67382" x="3917950" y="4914900"/>
          <p14:tracePt t="67391" x="3924300" y="4914900"/>
          <p14:tracePt t="67407" x="3930650" y="4914900"/>
          <p14:tracePt t="67416" x="3937000" y="4914900"/>
          <p14:tracePt t="67416" x="3943350" y="4921250"/>
          <p14:tracePt t="67434" x="3949700" y="4921250"/>
          <p14:tracePt t="67450" x="3956050" y="4921250"/>
          <p14:tracePt t="67466" x="3962400" y="4914900"/>
          <p14:tracePt t="67483" x="3968750" y="4914900"/>
          <p14:tracePt t="67500" x="3975100" y="4914900"/>
          <p14:tracePt t="67517" x="3981450" y="4914900"/>
          <p14:tracePt t="67517" x="3987800" y="4914900"/>
          <p14:tracePt t="67536" x="3994150" y="4914900"/>
          <p14:tracePt t="67552" x="4000500" y="4914900"/>
          <p14:tracePt t="67566" x="4000500" y="4908550"/>
          <p14:tracePt t="67619" x="4000500" y="4902200"/>
          <p14:tracePt t="67647" x="4000500" y="4895850"/>
          <p14:tracePt t="67662" x="3994150" y="4889500"/>
          <p14:tracePt t="67675" x="3994150" y="4883150"/>
          <p14:tracePt t="67691" x="3987800" y="4870450"/>
          <p14:tracePt t="67707" x="3981450" y="4864100"/>
          <p14:tracePt t="67735" x="3975100" y="4864100"/>
          <p14:tracePt t="67750" x="3968750" y="4857750"/>
          <p14:tracePt t="67775" x="3962400" y="4864100"/>
          <p14:tracePt t="67795" x="3956050" y="4864100"/>
          <p14:tracePt t="67819" x="3949700" y="4870450"/>
          <p14:tracePt t="67855" x="3943350" y="4876800"/>
          <p14:tracePt t="67879" x="3943350" y="4883150"/>
          <p14:tracePt t="67895" x="3937000" y="4883150"/>
          <p14:tracePt t="67915" x="3937000" y="4876800"/>
          <p14:tracePt t="67946" x="3937000" y="4870450"/>
          <p14:tracePt t="67963" x="3943350" y="4864100"/>
          <p14:tracePt t="67974" x="3943350" y="4857750"/>
          <p14:tracePt t="67985" x="3949700" y="4851400"/>
          <p14:tracePt t="68002" x="3949700" y="4845050"/>
          <p14:tracePt t="68002" x="3956050" y="4838700"/>
          <p14:tracePt t="68019" x="3956050" y="4832350"/>
          <p14:tracePt t="68019" x="3962400" y="4826000"/>
          <p14:tracePt t="68036" x="3962400" y="4819650"/>
          <p14:tracePt t="68036" x="3962400" y="4813300"/>
          <p14:tracePt t="68053" x="3962400" y="4806950"/>
          <p14:tracePt t="68068" x="3968750" y="4800600"/>
          <p14:tracePt t="68085" x="3962400" y="4794250"/>
          <p14:tracePt t="68085" x="3962400" y="4787900"/>
          <p14:tracePt t="68103" x="3956050" y="4787900"/>
          <p14:tracePt t="68126" x="3949700" y="4787900"/>
          <p14:tracePt t="68150" x="3943350" y="4787900"/>
          <p14:tracePt t="68170" x="3937000" y="4781550"/>
          <p14:tracePt t="68203" x="3937000" y="4775200"/>
          <p14:tracePt t="68214" x="3937000" y="4768850"/>
          <p14:tracePt t="68231" x="3930650" y="4762500"/>
          <p14:tracePt t="68247" x="3930650" y="4756150"/>
          <p14:tracePt t="68256" x="3924300" y="4749800"/>
          <p14:tracePt t="68271" x="3924300" y="4743450"/>
          <p14:tracePt t="68271" x="3917950" y="4737100"/>
          <p14:tracePt t="68287" x="3917950" y="4730750"/>
          <p14:tracePt t="68287" x="3911600" y="4718050"/>
          <p14:tracePt t="68304" x="3911600" y="4711700"/>
          <p14:tracePt t="68304" x="3905250" y="4705350"/>
          <p14:tracePt t="68321" x="3905250" y="4699000"/>
          <p14:tracePt t="68321" x="3892550" y="4686300"/>
          <p14:tracePt t="68337" x="3886200" y="4679950"/>
          <p14:tracePt t="68353" x="3879850" y="4673600"/>
          <p14:tracePt t="68353" x="3873500" y="4667250"/>
          <p14:tracePt t="68371" x="3867150" y="4660900"/>
          <p14:tracePt t="68386" x="3860800" y="4654550"/>
          <p14:tracePt t="68386" x="3854450" y="4648200"/>
          <p14:tracePt t="68404" x="3854450" y="4641850"/>
          <p14:tracePt t="68419" x="3848100" y="4635500"/>
          <p14:tracePt t="68419" x="3848100" y="4629150"/>
          <p14:tracePt t="68438" x="3848100" y="4622800"/>
          <p14:tracePt t="68438" x="3848100" y="4603750"/>
          <p14:tracePt t="68455" x="3848100" y="4597400"/>
          <p14:tracePt t="68455" x="3854450" y="4591050"/>
          <p14:tracePt t="68471" x="3854450" y="4584700"/>
          <p14:tracePt t="68471" x="3854450" y="4578350"/>
          <p14:tracePt t="68488" x="3854450" y="4572000"/>
          <p14:tracePt t="68488" x="3854450" y="4565650"/>
          <p14:tracePt t="68504" x="3848100" y="4565650"/>
          <p14:tracePt t="68504" x="3848100" y="4559300"/>
          <p14:tracePt t="68521" x="3848100" y="4552950"/>
          <p14:tracePt t="68537" x="3848100" y="4546600"/>
          <p14:tracePt t="68537" x="3841750" y="4540250"/>
          <p14:tracePt t="68555" x="3841750" y="4533900"/>
          <p14:tracePt t="68571" x="3835400" y="4527550"/>
          <p14:tracePt t="68587" x="3841750" y="4533900"/>
          <p14:tracePt t="68634" x="3841750" y="4540250"/>
          <p14:tracePt t="68643" x="3841750" y="4546600"/>
          <p14:tracePt t="68653" x="3841750" y="4552950"/>
          <p14:tracePt t="68653" x="3848100" y="4565650"/>
          <p14:tracePt t="68672" x="3848100" y="4572000"/>
          <p14:tracePt t="68672" x="3854450" y="4584700"/>
          <p14:tracePt t="68689" x="3854450" y="4597400"/>
          <p14:tracePt t="68689" x="3867150" y="4610100"/>
          <p14:tracePt t="68705" x="3867150" y="4622800"/>
          <p14:tracePt t="68705" x="3873500" y="4629150"/>
          <p14:tracePt t="68722" x="3879850" y="4635500"/>
          <p14:tracePt t="68722" x="3892550" y="4648200"/>
          <p14:tracePt t="68739" x="3898900" y="4654550"/>
          <p14:tracePt t="68739" x="3911600" y="4667250"/>
          <p14:tracePt t="68755" x="3917950" y="4673600"/>
          <p14:tracePt t="68755" x="3924300" y="4679950"/>
          <p14:tracePt t="68772" x="3930650" y="4686300"/>
          <p14:tracePt t="68772" x="3943350" y="4692650"/>
          <p14:tracePt t="68789" x="3949700" y="4705350"/>
          <p14:tracePt t="68789" x="3956050" y="4711700"/>
          <p14:tracePt t="68806" x="3962400" y="4718050"/>
          <p14:tracePt t="68806" x="3975100" y="4737100"/>
          <p14:tracePt t="68824" x="3975100" y="4743450"/>
          <p14:tracePt t="68824" x="3981450" y="4756150"/>
          <p14:tracePt t="68839" x="3987800" y="4762500"/>
          <p14:tracePt t="68855" x="3987800" y="4768850"/>
          <p14:tracePt t="68855" x="3987800" y="4775200"/>
          <p14:tracePt t="68873" x="3987800" y="4781550"/>
          <p14:tracePt t="68887" x="3981450" y="4787900"/>
          <p14:tracePt t="68904" x="3981450" y="4794250"/>
          <p14:tracePt t="68922" x="3968750" y="4794250"/>
          <p14:tracePt t="68938" x="3962400" y="4794250"/>
          <p14:tracePt t="68938" x="3956050" y="4787900"/>
          <p14:tracePt t="68956" x="3949700" y="4787900"/>
          <p14:tracePt t="68956" x="3949700" y="4781550"/>
          <p14:tracePt t="68972" x="3943350" y="4775200"/>
          <p14:tracePt t="68972" x="3937000" y="4768850"/>
          <p14:tracePt t="68972" x="3930650" y="4762500"/>
          <p14:tracePt t="68992" x="3924300" y="4749800"/>
          <p14:tracePt t="68992" x="3917950" y="4743450"/>
          <p14:tracePt t="69006" x="3911600" y="4737100"/>
          <p14:tracePt t="69006" x="3898900" y="4730750"/>
          <p14:tracePt t="69023" x="3892550" y="4718050"/>
          <p14:tracePt t="69023" x="3886200" y="4711700"/>
          <p14:tracePt t="69040" x="3873500" y="4705350"/>
          <p14:tracePt t="69040" x="3854450" y="4686300"/>
          <p14:tracePt t="69057" x="3841750" y="4679950"/>
          <p14:tracePt t="69057" x="3835400" y="4679950"/>
          <p14:tracePt t="69073" x="3822700" y="4673600"/>
          <p14:tracePt t="69073" x="3810000" y="4667250"/>
          <p14:tracePt t="69090" x="3803650" y="4660900"/>
          <p14:tracePt t="69090" x="3790950" y="4654550"/>
          <p14:tracePt t="69106" x="3784600" y="4654550"/>
          <p14:tracePt t="69106" x="3765550" y="4648200"/>
          <p14:tracePt t="69124" x="3759200" y="4648200"/>
          <p14:tracePt t="69124" x="3752850" y="4641850"/>
          <p14:tracePt t="69140" x="3746500" y="4641850"/>
          <p14:tracePt t="69155" x="3740150" y="4635500"/>
          <p14:tracePt t="69172" x="3733800" y="4635500"/>
          <p14:tracePt t="69189" x="3727450" y="4635500"/>
          <p14:tracePt t="69223" x="3727450" y="4641850"/>
          <p14:tracePt t="69243" x="3727450" y="4648200"/>
          <p14:tracePt t="69259" x="3727450" y="4654550"/>
          <p14:tracePt t="69266" x="3727450" y="4660900"/>
          <p14:tracePt t="69283" x="3721100" y="4667250"/>
          <p14:tracePt t="69292" x="3721100" y="4673600"/>
          <p14:tracePt t="69292" x="3721100" y="4679950"/>
          <p14:tracePt t="69307" x="3721100" y="4686300"/>
          <p14:tracePt t="69307" x="3714750" y="4692650"/>
          <p14:tracePt t="69323" x="3714750" y="4705350"/>
          <p14:tracePt t="69343" x="3714750" y="4711700"/>
          <p14:tracePt t="69356" x="3721100" y="4711700"/>
          <p14:tracePt t="69411" x="3727450" y="4705350"/>
          <p14:tracePt t="69422" x="3733800" y="4699000"/>
          <p14:tracePt t="69438" x="3740150" y="4692650"/>
          <p14:tracePt t="69454" x="3746500" y="4686300"/>
          <p14:tracePt t="69470" x="3752850" y="4679950"/>
          <p14:tracePt t="69482" x="3759200" y="4673600"/>
          <p14:tracePt t="69507" x="3752850" y="4679950"/>
          <p14:tracePt t="69559" x="3746500" y="4686300"/>
          <p14:tracePt t="69582" x="3746500" y="4692650"/>
          <p14:tracePt t="69602" x="3740150" y="4699000"/>
          <p14:tracePt t="69626" x="3746500" y="4699000"/>
          <p14:tracePt t="69670" x="3752850" y="4692650"/>
          <p14:tracePt t="69694" x="3759200" y="4692650"/>
          <p14:tracePt t="69710" x="3765550" y="4692650"/>
          <p14:tracePt t="69755" x="3771900" y="4692650"/>
          <p14:tracePt t="69799" x="3771900" y="4699000"/>
          <p14:tracePt t="69835" x="3771900" y="4692650"/>
          <p14:tracePt t="69894" x="3771900" y="4686300"/>
          <p14:tracePt t="69934" x="3765550" y="4679950"/>
          <p14:tracePt t="69995" x="3759200" y="4686300"/>
          <p14:tracePt t="70014" x="3752850" y="4686300"/>
          <p14:tracePt t="70031" x="3752850" y="4692650"/>
          <p14:tracePt t="70046" x="3746500" y="4699000"/>
          <p14:tracePt t="70063" x="3740150" y="4705350"/>
          <p14:tracePt t="70083" x="3740150" y="4699000"/>
          <p14:tracePt t="70131" x="3746500" y="4692650"/>
          <p14:tracePt t="70150" x="3746500" y="4686300"/>
          <p14:tracePt t="70174" x="3740150" y="4686300"/>
          <p14:tracePt t="70218" x="3733800" y="4679950"/>
          <p14:tracePt t="70250" x="3727450" y="4686300"/>
          <p14:tracePt t="70270" x="3721100" y="4686300"/>
          <p14:tracePt t="70294" x="3714750" y="4692650"/>
          <p14:tracePt t="70339" x="3708400" y="4692650"/>
          <p14:tracePt t="70354" x="3702050" y="4699000"/>
          <p14:tracePt t="70374" x="3695700" y="4705350"/>
          <p14:tracePt t="70406" x="3689350" y="4699000"/>
          <p14:tracePt t="70458" x="3683000" y="4699000"/>
          <p14:tracePt t="70502" x="3683000" y="4692650"/>
          <p14:tracePt t="70527" x="3676650" y="4692650"/>
          <p14:tracePt t="70550" x="3670300" y="4686300"/>
          <p14:tracePt t="70579" x="3670300" y="4679950"/>
          <p14:tracePt t="70611" x="3670300" y="4673600"/>
          <p14:tracePt t="70639" x="3670300" y="4667250"/>
          <p14:tracePt t="70655" x="3663950" y="4660900"/>
          <p14:tracePt t="70674" x="3657600" y="4660900"/>
          <p14:tracePt t="70706" x="3644900" y="4667250"/>
          <p14:tracePt t="70722" x="3638550" y="4667250"/>
          <p14:tracePt t="70742" x="3625850" y="4679950"/>
          <p14:tracePt t="70758" x="3619500" y="4686300"/>
          <p14:tracePt t="70774" x="3619500" y="4692650"/>
          <p14:tracePt t="70791" x="3613150" y="4699000"/>
          <p14:tracePt t="70803" x="3613150" y="4705350"/>
          <p14:tracePt t="70818" x="3613150" y="4711700"/>
          <p14:tracePt t="70834" x="3613150" y="4718050"/>
          <p14:tracePt t="70851" x="3613150" y="4724400"/>
          <p14:tracePt t="70864" x="3619500" y="4730750"/>
          <p14:tracePt t="70879" x="3619500" y="4737100"/>
          <p14:tracePt t="70895" x="3625850" y="4737100"/>
          <p14:tracePt t="70911" x="3638550" y="4737100"/>
          <p14:tracePt t="70927" x="3638550" y="4730750"/>
          <p14:tracePt t="70927" x="3644900" y="4730750"/>
          <p14:tracePt t="70946" x="3657600" y="4724400"/>
          <p14:tracePt t="70946" x="3657600" y="4718050"/>
          <p14:tracePt t="70963" x="3670300" y="4711700"/>
          <p14:tracePt t="70978" x="3670300" y="4705350"/>
          <p14:tracePt t="70994" x="3676650" y="4699000"/>
          <p14:tracePt t="71011" x="3676650" y="4692650"/>
          <p14:tracePt t="71028" x="3676650" y="4686300"/>
          <p14:tracePt t="71045" x="3676650" y="4679950"/>
          <p14:tracePt t="71061" x="3670300" y="4673600"/>
          <p14:tracePt t="71061" x="3663950" y="4673600"/>
          <p14:tracePt t="71079" x="3657600" y="4667250"/>
          <p14:tracePt t="71079" x="3644900" y="4667250"/>
          <p14:tracePt t="71096" x="3632200" y="4667250"/>
          <p14:tracePt t="71096" x="3625850" y="4667250"/>
          <p14:tracePt t="71113" x="3613150" y="4660900"/>
          <p14:tracePt t="71113" x="3600450" y="4660900"/>
          <p14:tracePt t="71129" x="3587750" y="4660900"/>
          <p14:tracePt t="71129" x="3575050" y="4660900"/>
          <p14:tracePt t="71146" x="3556000" y="4660900"/>
          <p14:tracePt t="71146" x="3530600" y="4654550"/>
          <p14:tracePt t="71164" x="3517900" y="4654550"/>
          <p14:tracePt t="71164" x="3505200" y="4648200"/>
          <p14:tracePt t="71180" x="3492500" y="4648200"/>
          <p14:tracePt t="71180" x="3479800" y="4648200"/>
          <p14:tracePt t="71197" x="3467100" y="4641850"/>
          <p14:tracePt t="71197" x="3454400" y="4641850"/>
          <p14:tracePt t="71197" x="3448050" y="4641850"/>
          <p14:tracePt t="71216" x="3441700" y="4641850"/>
          <p14:tracePt t="71228" x="3429000" y="4635500"/>
          <p14:tracePt t="71228" x="3416300" y="4635500"/>
          <p14:tracePt t="71247" x="3409950" y="4629150"/>
          <p14:tracePt t="71247" x="3403600" y="4629150"/>
          <p14:tracePt t="71263" x="3397250" y="4622800"/>
          <p14:tracePt t="71283" x="3390900" y="4616450"/>
          <p14:tracePt t="71299" x="3384550" y="4610100"/>
          <p14:tracePt t="71322" x="3384550" y="4603750"/>
          <p14:tracePt t="71334" x="3384550" y="4597400"/>
          <p14:tracePt t="71351" x="3384550" y="4591050"/>
          <p14:tracePt t="71367" x="3378200" y="4584700"/>
          <p14:tracePt t="71383" x="3378200" y="4578350"/>
          <p14:tracePt t="71403" x="3371850" y="4578350"/>
          <p14:tracePt t="71427" x="3359150" y="4578350"/>
          <p14:tracePt t="71443" x="3352800" y="4578350"/>
          <p14:tracePt t="71455" x="3346450" y="4578350"/>
          <p14:tracePt t="71463" x="3333750" y="4578350"/>
          <p14:tracePt t="71463" x="3327400" y="4584700"/>
          <p14:tracePt t="71481" x="3321050" y="4584700"/>
          <p14:tracePt t="71481" x="3308350" y="4584700"/>
          <p14:tracePt t="71498" x="3302000" y="4591050"/>
          <p14:tracePt t="71498" x="3276600" y="4597400"/>
          <p14:tracePt t="71514" x="3263900" y="4597400"/>
          <p14:tracePt t="71514" x="3244850" y="4603750"/>
          <p14:tracePt t="71531" x="3232150" y="4610100"/>
          <p14:tracePt t="71531" x="3219450" y="4616450"/>
          <p14:tracePt t="71548" x="3200400" y="4622800"/>
          <p14:tracePt t="71548" x="3181350" y="4622800"/>
          <p14:tracePt t="71564" x="3162300" y="4629150"/>
          <p14:tracePt t="71564" x="3143250" y="4635500"/>
          <p14:tracePt t="71581" x="3117850" y="4635500"/>
          <p14:tracePt t="71581" x="3098800" y="4641850"/>
          <p14:tracePt t="71581" x="3073400" y="4641850"/>
          <p14:tracePt t="71600" x="3048000" y="4648200"/>
          <p14:tracePt t="71600" x="3022600" y="4648200"/>
          <p14:tracePt t="71616" x="2997200" y="4654550"/>
          <p14:tracePt t="71616" x="2965450" y="4654550"/>
          <p14:tracePt t="71632" x="2940050" y="4654550"/>
          <p14:tracePt t="71632" x="2908300" y="4660900"/>
          <p14:tracePt t="71648" x="2882900" y="4660900"/>
          <p14:tracePt t="71648" x="2857500" y="4660900"/>
          <p14:tracePt t="71665" x="2832100" y="4660900"/>
          <p14:tracePt t="71665" x="2806700" y="4660900"/>
          <p14:tracePt t="71665" x="2781300" y="4660900"/>
          <p14:tracePt t="71684" x="2755900" y="4660900"/>
          <p14:tracePt t="71684" x="2730500" y="4654550"/>
          <p14:tracePt t="71698" x="2711450" y="4654550"/>
          <p14:tracePt t="71698" x="2686050" y="4648200"/>
          <p14:tracePt t="71716" x="2660650" y="4648200"/>
          <p14:tracePt t="71716" x="2641600" y="4648200"/>
          <p14:tracePt t="71732" x="2622550" y="4641850"/>
          <p14:tracePt t="71732" x="2603500" y="4641850"/>
          <p14:tracePt t="71748" x="2584450" y="4641850"/>
          <p14:tracePt t="71748" x="2546350" y="4635500"/>
          <p14:tracePt t="71765" x="2527300" y="4635500"/>
          <p14:tracePt t="71765" x="2514600" y="4629150"/>
          <p14:tracePt t="71782" x="2495550" y="4629150"/>
          <p14:tracePt t="71782" x="2476500" y="4622800"/>
          <p14:tracePt t="71798" x="2457450" y="4622800"/>
          <p14:tracePt t="71798" x="2425700" y="4616450"/>
          <p14:tracePt t="71816" x="2400300" y="4610100"/>
          <p14:tracePt t="71816" x="2381250" y="4603750"/>
          <p14:tracePt t="71832" x="2362200" y="4597400"/>
          <p14:tracePt t="71832" x="2336800" y="4591050"/>
          <p14:tracePt t="71849" x="2311400" y="4584700"/>
          <p14:tracePt t="71849" x="2286000" y="4572000"/>
          <p14:tracePt t="71865" x="2000250" y="4406900"/>
          <p14:tracePt t="71945" x="1987550" y="4381500"/>
          <p14:tracePt t="71951" x="1974850" y="4362450"/>
          <p14:tracePt t="71964" x="1955800" y="4305300"/>
          <p14:tracePt t="71964" x="1949450" y="4279900"/>
          <p14:tracePt t="71983" x="1949450" y="4210050"/>
          <p14:tracePt t="71998" x="1955800" y="4146550"/>
          <p14:tracePt t="72015" x="1974850" y="4083050"/>
          <p14:tracePt t="72032" x="2000250" y="4019550"/>
          <p14:tracePt t="72048" x="2082800" y="3930650"/>
          <p14:tracePt t="72065" x="2146300" y="3867150"/>
          <p14:tracePt t="72082" x="2222500" y="3816350"/>
          <p14:tracePt t="72098" x="2343150" y="3765550"/>
          <p14:tracePt t="72115" x="2419350" y="3752850"/>
          <p14:tracePt t="72132" x="2489200" y="3752850"/>
          <p14:tracePt t="72148" x="2559050" y="3759200"/>
          <p14:tracePt t="72165" x="2647950" y="3797300"/>
          <p14:tracePt t="72183" x="2705100" y="3829050"/>
          <p14:tracePt t="72199" x="2749550" y="3867150"/>
          <p14:tracePt t="72216" x="2794000" y="3911600"/>
          <p14:tracePt t="72232" x="2819400" y="3956050"/>
          <p14:tracePt t="72232" x="2832100" y="3981450"/>
          <p14:tracePt t="72251" x="2844800" y="4038600"/>
          <p14:tracePt t="72267" x="2851150" y="4089400"/>
          <p14:tracePt t="72283" x="2851150" y="4146550"/>
          <p14:tracePt t="72299" x="2838450" y="4203700"/>
          <p14:tracePt t="72316" x="2819400" y="4260850"/>
          <p14:tracePt t="72332" x="2794000" y="4311650"/>
          <p14:tracePt t="72332" x="2774950" y="4337050"/>
          <p14:tracePt t="72351" x="2736850" y="4375150"/>
          <p14:tracePt t="72366" x="2686050" y="4413250"/>
          <p14:tracePt t="72383" x="2635250" y="4445000"/>
          <p14:tracePt t="72399" x="2559050" y="4489450"/>
          <p14:tracePt t="72416" x="2508250" y="4508500"/>
          <p14:tracePt t="72433" x="2457450" y="4527550"/>
          <p14:tracePt t="72449" x="2406650" y="4533900"/>
          <p14:tracePt t="72466" x="2343150" y="4540250"/>
          <p14:tracePt t="72483" x="2311400" y="4540250"/>
          <p14:tracePt t="72500" x="2286000" y="4540250"/>
          <p14:tracePt t="72516" x="2266950" y="4540250"/>
          <p14:tracePt t="72516" x="2260600" y="4540250"/>
          <p14:tracePt t="72536" x="2254250" y="4533900"/>
          <p14:tracePt t="72550" x="2247900" y="4533900"/>
          <p14:tracePt t="72566" x="2254250" y="4533900"/>
          <p14:tracePt t="72591" x="2260600" y="4540250"/>
          <p14:tracePt t="72600" x="2273300" y="4540250"/>
          <p14:tracePt t="72617" x="2279650" y="4540250"/>
          <p14:tracePt t="72617" x="2292350" y="4540250"/>
          <p14:tracePt t="72636" x="2298700" y="4533900"/>
          <p14:tracePt t="72651" x="2298700" y="4527550"/>
          <p14:tracePt t="72667" x="2298700" y="4521200"/>
          <p14:tracePt t="72683" x="2305050" y="4514850"/>
          <p14:tracePt t="72700" x="2311400" y="4514850"/>
          <p14:tracePt t="72700" x="2330450" y="4514850"/>
          <p14:tracePt t="72720" x="2343150" y="4508500"/>
          <p14:tracePt t="72720" x="2355850" y="4508500"/>
          <p14:tracePt t="72736" x="2368550" y="4508500"/>
          <p14:tracePt t="72736" x="2381250" y="4502150"/>
          <p14:tracePt t="72751" x="2400300" y="4502150"/>
          <p14:tracePt t="72751" x="2413000" y="4502150"/>
          <p14:tracePt t="72768" x="2432050" y="4495800"/>
          <p14:tracePt t="72768" x="2463800" y="4495800"/>
          <p14:tracePt t="72785" x="2482850" y="4495800"/>
          <p14:tracePt t="72785" x="2495550" y="4489450"/>
          <p14:tracePt t="72802" x="2514600" y="4489450"/>
          <p14:tracePt t="72802" x="2533650" y="4483100"/>
          <p14:tracePt t="72818" x="2552700" y="4483100"/>
          <p14:tracePt t="72818" x="2584450" y="4476750"/>
          <p14:tracePt t="72836" x="2597150" y="4470400"/>
          <p14:tracePt t="72836" x="2616200" y="4470400"/>
          <p14:tracePt t="72853" x="2628900" y="4464050"/>
          <p14:tracePt t="72853" x="2641600" y="4464050"/>
          <p14:tracePt t="72870" x="2654300" y="4457700"/>
          <p14:tracePt t="72870" x="2667000" y="4457700"/>
          <p14:tracePt t="72887" x="2679700" y="4457700"/>
          <p14:tracePt t="72887" x="2698750" y="4451350"/>
          <p14:tracePt t="72907" x="2705100" y="4451350"/>
          <p14:tracePt t="72907" x="2711450" y="4451350"/>
          <p14:tracePt t="72924" x="2724150" y="4451350"/>
          <p14:tracePt t="72943" x="2717800" y="4457700"/>
          <p14:tracePt t="73014" x="2711450" y="4457700"/>
          <p14:tracePt t="73039" x="2705100" y="4464050"/>
          <p14:tracePt t="73071" x="2692400" y="4464050"/>
          <p14:tracePt t="73082" x="2686050" y="4464050"/>
          <p14:tracePt t="73091" x="2679700" y="4464050"/>
          <p14:tracePt t="73101" x="2673350" y="4464050"/>
          <p14:tracePt t="73101" x="2667000" y="4464050"/>
          <p14:tracePt t="73119" x="2660650" y="4464050"/>
          <p14:tracePt t="73119" x="2647950" y="4464050"/>
          <p14:tracePt t="73137" x="2641600" y="4464050"/>
          <p14:tracePt t="73151" x="2635250" y="4464050"/>
          <p14:tracePt t="73168" x="2628900" y="4457700"/>
          <p14:tracePt t="73185" x="2622550" y="4451350"/>
          <p14:tracePt t="73185" x="2616200" y="4445000"/>
          <p14:tracePt t="73203" x="2616200" y="4438650"/>
          <p14:tracePt t="73219" x="2622550" y="4432300"/>
          <p14:tracePt t="73235" x="2622550" y="4425950"/>
          <p14:tracePt t="73271" x="2622550" y="4419600"/>
          <p14:tracePt t="73315" x="2622550" y="4413250"/>
          <p14:tracePt t="73346" x="2628900" y="4413250"/>
          <p14:tracePt t="73371" x="2635250" y="4406900"/>
          <p14:tracePt t="73383" x="2641600" y="4400550"/>
          <p14:tracePt t="73398" x="2647950" y="4400550"/>
          <p14:tracePt t="73415" x="2654300" y="4400550"/>
          <p14:tracePt t="73423" x="2660650" y="4394200"/>
          <p14:tracePt t="73423" x="2667000" y="4394200"/>
          <p14:tracePt t="73437" x="2673350" y="4394200"/>
          <p14:tracePt t="73437" x="2679700" y="4394200"/>
          <p14:tracePt t="73454" x="2686050" y="4394200"/>
          <p14:tracePt t="73454" x="2692400" y="4394200"/>
          <p14:tracePt t="73471" x="2705100" y="4394200"/>
          <p14:tracePt t="73471" x="2711450" y="4394200"/>
          <p14:tracePt t="73487" x="2717800" y="4394200"/>
          <p14:tracePt t="73487" x="2730500" y="4394200"/>
          <p14:tracePt t="73504" x="2736850" y="4394200"/>
          <p14:tracePt t="73504" x="2749550" y="4394200"/>
          <p14:tracePt t="73520" x="2755900" y="4400550"/>
          <p14:tracePt t="73520" x="2762250" y="4400550"/>
          <p14:tracePt t="73538" x="2768600" y="4400550"/>
          <p14:tracePt t="73538" x="2781300" y="4406900"/>
          <p14:tracePt t="73555" x="2787650" y="4413250"/>
          <p14:tracePt t="73571" x="2794000" y="4419600"/>
          <p14:tracePt t="73587" x="2794000" y="4425950"/>
          <p14:tracePt t="73603" x="2800350" y="4432300"/>
          <p14:tracePt t="73624" x="2806700" y="4438650"/>
          <p14:tracePt t="73750" x="2813050" y="4445000"/>
          <p14:tracePt t="73774" x="2819400" y="4451350"/>
          <p14:tracePt t="73790" x="2825750" y="4457700"/>
          <p14:tracePt t="73802" x="2832100" y="4464050"/>
          <p14:tracePt t="73818" x="2838450" y="4470400"/>
          <p14:tracePt t="73827" x="2844800" y="4483100"/>
          <p14:tracePt t="73851" x="2857500" y="4489450"/>
          <p14:tracePt t="73862" x="2863850" y="4495800"/>
          <p14:tracePt t="73878" x="2870200" y="4502150"/>
          <p14:tracePt t="73887" x="2876550" y="4502150"/>
          <p14:tracePt t="73904" x="2889250" y="4508500"/>
          <p14:tracePt t="73920" x="2895600" y="4508500"/>
          <p14:tracePt t="73920" x="2901950" y="4508500"/>
          <p14:tracePt t="73939" x="2908300" y="4508500"/>
          <p14:tracePt t="73939" x="2914650" y="4508500"/>
          <p14:tracePt t="73955" x="2921000" y="4508500"/>
          <p14:tracePt t="73971" x="2927350" y="4502150"/>
          <p14:tracePt t="73988" x="2933700" y="4502150"/>
          <p14:tracePt t="74004" x="2940050" y="4502150"/>
          <p14:tracePt t="74021" x="2946400" y="4502150"/>
          <p14:tracePt t="74038" x="2940050" y="4495800"/>
          <p14:tracePt t="74082" x="2933700" y="4495800"/>
          <p14:tracePt t="74103" x="2927350" y="4489450"/>
          <p14:tracePt t="74151" x="2927350" y="4483100"/>
          <p14:tracePt t="74163" x="2927350" y="4476750"/>
          <p14:tracePt t="74171" x="2927350" y="4470400"/>
          <p14:tracePt t="74171" x="2927350" y="4464050"/>
          <p14:tracePt t="74190" x="2933700" y="4464050"/>
          <p14:tracePt t="74190" x="2933700" y="4457700"/>
          <p14:tracePt t="74206" x="2933700" y="4451350"/>
          <p14:tracePt t="74206" x="2946400" y="4438650"/>
          <p14:tracePt t="74223" x="2946400" y="4432300"/>
          <p14:tracePt t="74223" x="2952750" y="4425950"/>
          <p14:tracePt t="74240" x="2959100" y="4413250"/>
          <p14:tracePt t="74240" x="2965450" y="4406900"/>
          <p14:tracePt t="74257" x="2965450" y="4400550"/>
          <p14:tracePt t="74257" x="2971800" y="4387850"/>
          <p14:tracePt t="74273" x="2978150" y="4381500"/>
          <p14:tracePt t="74273" x="2984500" y="4375150"/>
          <p14:tracePt t="74273" x="2984500" y="4368800"/>
          <p14:tracePt t="74292" x="2990850" y="4356100"/>
          <p14:tracePt t="74292" x="2990850" y="4349750"/>
          <p14:tracePt t="74307" x="2997200" y="4343400"/>
          <p14:tracePt t="74307" x="2997200" y="4337050"/>
          <p14:tracePt t="74323" x="2997200" y="4330700"/>
          <p14:tracePt t="74323" x="2990850" y="4324350"/>
          <p14:tracePt t="74340" x="2990850" y="4318000"/>
          <p14:tracePt t="74340" x="2984500" y="4311650"/>
          <p14:tracePt t="74357" x="2971800" y="4298950"/>
          <p14:tracePt t="74357" x="2959100" y="4292600"/>
          <p14:tracePt t="74357" x="2952750" y="4279900"/>
          <p14:tracePt t="74375" x="2933700" y="4260850"/>
          <p14:tracePt t="74389" x="2921000" y="4241800"/>
          <p14:tracePt t="74389" x="2895600" y="4191000"/>
          <p14:tracePt t="74407" x="2882900" y="4159250"/>
          <p14:tracePt t="74407" x="2863850" y="4121150"/>
          <p14:tracePt t="74423" x="2844800" y="4089400"/>
          <p14:tracePt t="74423" x="2832100" y="4057650"/>
          <p14:tracePt t="74440" x="2813050" y="4019550"/>
          <p14:tracePt t="74440" x="2774950" y="3937000"/>
          <p14:tracePt t="74457" x="2755900" y="3898900"/>
          <p14:tracePt t="74457" x="2736850" y="3860800"/>
          <p14:tracePt t="74474" x="2717800" y="3822700"/>
          <p14:tracePt t="75591" x="3048000" y="3111500"/>
          <p14:tracePt t="75606" x="3048000" y="3117850"/>
          <p14:tracePt t="75615" x="3041650" y="3124200"/>
          <p14:tracePt t="75615" x="3028950" y="3130550"/>
          <p14:tracePt t="75627" x="3022600" y="3136900"/>
          <p14:tracePt t="75627" x="3016250" y="3149600"/>
          <p14:tracePt t="75644" x="3009900" y="3155950"/>
          <p14:tracePt t="75644" x="3003550" y="3168650"/>
          <p14:tracePt t="75661" x="2997200" y="3175000"/>
          <p14:tracePt t="75661" x="2990850" y="3187700"/>
          <p14:tracePt t="75661" x="2990850" y="3194050"/>
          <p14:tracePt t="75680" x="2984500" y="3206750"/>
          <p14:tracePt t="75680" x="2978150" y="3213100"/>
          <p14:tracePt t="75695" x="2971800" y="3225800"/>
          <p14:tracePt t="75695" x="2965450" y="3232150"/>
          <p14:tracePt t="75713" x="2965450" y="3238500"/>
          <p14:tracePt t="75713" x="2959100" y="3244850"/>
          <p14:tracePt t="75728" x="2959100" y="3251200"/>
          <p14:tracePt t="75728" x="2959100" y="3257550"/>
          <p14:tracePt t="75744" x="2959100" y="3263900"/>
          <p14:tracePt t="75744" x="2965450" y="3263900"/>
          <p14:tracePt t="75744" x="2965450" y="3270250"/>
          <p14:tracePt t="75764" x="2971800" y="3276600"/>
          <p14:tracePt t="75776" x="2978150" y="3282950"/>
          <p14:tracePt t="75776" x="2997200" y="3289300"/>
          <p14:tracePt t="75795" x="3003550" y="3295650"/>
          <p14:tracePt t="75795" x="3016250" y="3302000"/>
          <p14:tracePt t="75811" x="3022600" y="3295650"/>
          <p14:tracePt t="75811" x="3028950" y="3302000"/>
          <p14:tracePt t="75828" x="3213100" y="3454400"/>
          <p14:tracePt t="75938" x="3238500" y="3486150"/>
          <p14:tracePt t="75943" x="3295650" y="3556000"/>
          <p14:tracePt t="75961" x="3403600" y="3676650"/>
          <p14:tracePt t="75979" x="3486150" y="3771900"/>
          <p14:tracePt t="75995" x="3581400" y="3867150"/>
          <p14:tracePt t="76011" x="3695700" y="3968750"/>
          <p14:tracePt t="76028" x="3810000" y="4076700"/>
          <p14:tracePt t="76045" x="3937000" y="4197350"/>
          <p14:tracePt t="76045" x="4000500" y="4260850"/>
          <p14:tracePt t="76063" x="4133850" y="4394200"/>
          <p14:tracePt t="76079" x="4267200" y="4533900"/>
          <p14:tracePt t="76095" x="4406900" y="4667250"/>
          <p14:tracePt t="76111" x="4546600" y="4787900"/>
          <p14:tracePt t="76128" x="4686300" y="4908550"/>
          <p14:tracePt t="76128" x="4749800" y="4965700"/>
          <p14:tracePt t="76148" x="4889500" y="5080000"/>
          <p14:tracePt t="76161" x="5016500" y="5187950"/>
          <p14:tracePt t="76178" x="5137150" y="5295900"/>
          <p14:tracePt t="76195" x="5251450" y="5397500"/>
          <p14:tracePt t="76212" x="5403850" y="5530850"/>
          <p14:tracePt t="76228" x="5492750" y="5607050"/>
          <p14:tracePt t="76245" x="5562600" y="5670550"/>
          <p14:tracePt t="76262" x="5651500" y="5759450"/>
          <p14:tracePt t="76279" x="5689600" y="5803900"/>
          <p14:tracePt t="76296" x="5721350" y="5842000"/>
          <p14:tracePt t="76312" x="5740400" y="5867400"/>
          <p14:tracePt t="76329" x="5759450" y="5886450"/>
          <p14:tracePt t="76347" x="5765800" y="5892800"/>
          <p14:tracePt t="76363" x="5765800" y="5886450"/>
          <p14:tracePt t="76394" x="5759450" y="5880100"/>
          <p14:tracePt t="76406" x="5759450" y="5873750"/>
          <p14:tracePt t="76415" x="5753100" y="5867400"/>
          <p14:tracePt t="76431" x="5740400" y="5854700"/>
          <p14:tracePt t="76447" x="5727700" y="5848350"/>
          <p14:tracePt t="76463" x="5695950" y="5835650"/>
          <p14:tracePt t="76463" x="5676900" y="5835650"/>
          <p14:tracePt t="76480" x="5645150" y="5829300"/>
          <p14:tracePt t="76480" x="5619750" y="5822950"/>
          <p14:tracePt t="76480" x="5581650" y="5822950"/>
          <p14:tracePt t="76499" x="5549900" y="5822950"/>
          <p14:tracePt t="76513" x="5511800" y="5822950"/>
          <p14:tracePt t="76513" x="5441950" y="5829300"/>
          <p14:tracePt t="76531" x="5403850" y="5835650"/>
          <p14:tracePt t="76531" x="5372100" y="5835650"/>
          <p14:tracePt t="76548" x="5340350" y="5842000"/>
          <p14:tracePt t="76548" x="5308600" y="5848350"/>
          <p14:tracePt t="76564" x="5276850" y="5854700"/>
          <p14:tracePt t="76564" x="5226050" y="5867400"/>
          <p14:tracePt t="76581" x="5207000" y="5873750"/>
          <p14:tracePt t="76581" x="5187950" y="5873750"/>
          <p14:tracePt t="76598" x="5175250" y="5880100"/>
          <p14:tracePt t="76598" x="5162550" y="5880100"/>
          <p14:tracePt t="76614" x="5156200" y="5886450"/>
          <p14:tracePt t="76614" x="5143500" y="5886450"/>
          <p14:tracePt t="76631" x="5137150" y="5880100"/>
          <p14:tracePt t="76646" x="5340350" y="5905500"/>
          <p14:tracePt t="76646" x="5365750" y="5911850"/>
          <p14:tracePt t="76759" x="5397500" y="5918200"/>
          <p14:tracePt t="76767" x="5429250" y="5924550"/>
          <p14:tracePt t="76780" x="5492750" y="5937250"/>
          <p14:tracePt t="76780" x="5518150" y="5943600"/>
          <p14:tracePt t="76799" x="5581650" y="5949950"/>
          <p14:tracePt t="76815" x="5645150" y="5962650"/>
          <p14:tracePt t="76830" x="5695950" y="5975350"/>
          <p14:tracePt t="76847" x="5746750" y="5981700"/>
          <p14:tracePt t="76864" x="5803900" y="5981700"/>
          <p14:tracePt t="76881" x="5835650" y="5975350"/>
          <p14:tracePt t="76897" x="5854700" y="5962650"/>
          <p14:tracePt t="76914" x="5873750" y="5949950"/>
          <p14:tracePt t="76931" x="5886450" y="5911850"/>
          <p14:tracePt t="76947" x="5886450" y="5886450"/>
          <p14:tracePt t="76964" x="5880100" y="5848350"/>
          <p14:tracePt t="76981" x="5861050" y="5772150"/>
          <p14:tracePt t="76999" x="5854700" y="5702300"/>
          <p14:tracePt t="77015" x="5848350" y="5626100"/>
          <p14:tracePt t="77031" x="5848350" y="5537200"/>
          <p14:tracePt t="77048" x="5854700" y="5435600"/>
          <p14:tracePt t="77064" x="5873750" y="5334000"/>
          <p14:tracePt t="77064" x="5880100" y="5289550"/>
          <p14:tracePt t="77084" x="5905500" y="5194300"/>
          <p14:tracePt t="77099" x="5930900" y="5124450"/>
          <p14:tracePt t="77115" x="5943600" y="5073650"/>
          <p14:tracePt t="77131" x="5949950" y="5048250"/>
          <p14:tracePt t="77148" x="5949950" y="5054600"/>
          <p14:tracePt t="77167" x="5943600" y="5060950"/>
          <p14:tracePt t="77181" x="5937250" y="5073650"/>
          <p14:tracePt t="77199" x="5924550" y="5073650"/>
          <p14:tracePt t="77199" x="5918200" y="5080000"/>
          <p14:tracePt t="77216" x="5905500" y="5080000"/>
          <p14:tracePt t="77216" x="5899150" y="5080000"/>
          <p14:tracePt t="77216" x="5886450" y="5080000"/>
          <p14:tracePt t="77236" x="5880100" y="5086350"/>
          <p14:tracePt t="77236" x="5867400" y="5086350"/>
          <p14:tracePt t="77249" x="5861050" y="5099050"/>
          <p14:tracePt t="77249" x="5854700" y="5105400"/>
          <p14:tracePt t="77267" x="5848350" y="5111750"/>
          <p14:tracePt t="77267" x="5842000" y="5124450"/>
          <p14:tracePt t="77283" x="5835650" y="5137150"/>
          <p14:tracePt t="77283" x="5835650" y="5162550"/>
          <p14:tracePt t="77300" x="5829300" y="5175250"/>
          <p14:tracePt t="77300" x="5829300" y="5187950"/>
          <p14:tracePt t="77316" x="5835650" y="5200650"/>
          <p14:tracePt t="77316" x="5835650" y="5213350"/>
          <p14:tracePt t="77333" x="5842000" y="5226050"/>
          <p14:tracePt t="77333" x="5848350" y="5238750"/>
          <p14:tracePt t="77350" x="5854700" y="5251450"/>
          <p14:tracePt t="77350" x="5880100" y="5283200"/>
          <p14:tracePt t="77367" x="5899150" y="5295900"/>
          <p14:tracePt t="77367" x="5911850" y="5308600"/>
          <p14:tracePt t="77384" x="5924550" y="5321300"/>
          <p14:tracePt t="77384" x="5943600" y="5340350"/>
          <p14:tracePt t="77400" x="5956300" y="5353050"/>
          <p14:tracePt t="77400" x="5969000" y="5365750"/>
          <p14:tracePt t="77417" x="5981700" y="5378450"/>
          <p14:tracePt t="77417" x="5994400" y="5391150"/>
          <p14:tracePt t="77417" x="6007100" y="5397500"/>
          <p14:tracePt t="77436" x="6013450" y="5410200"/>
          <p14:tracePt t="77449" x="6026150" y="5416550"/>
          <p14:tracePt t="77449" x="6032500" y="5435600"/>
          <p14:tracePt t="77467" x="6038850" y="5441950"/>
          <p14:tracePt t="77467" x="6038850" y="5454650"/>
          <p14:tracePt t="77483" x="6032500" y="5461000"/>
          <p14:tracePt t="77483" x="6032500" y="5467350"/>
          <p14:tracePt t="77500" x="6026150" y="5480050"/>
          <p14:tracePt t="77500" x="6019800" y="5486400"/>
          <p14:tracePt t="77517" x="6007100" y="5499100"/>
          <p14:tracePt t="77517" x="5994400" y="5511800"/>
          <p14:tracePt t="77536" x="5962650" y="5530850"/>
          <p14:tracePt t="77536" x="5943600" y="5537200"/>
          <p14:tracePt t="77550" x="5924550" y="5543550"/>
          <p14:tracePt t="77550" x="5905500" y="5549900"/>
          <p14:tracePt t="77567" x="5880100" y="5549900"/>
          <p14:tracePt t="77567" x="5861050" y="5556250"/>
          <p14:tracePt t="77584" x="5835650" y="5556250"/>
          <p14:tracePt t="77584" x="5791200" y="5556250"/>
          <p14:tracePt t="77601" x="5765800" y="5556250"/>
          <p14:tracePt t="77601" x="5740400" y="5549900"/>
          <p14:tracePt t="77618" x="5721350" y="5549900"/>
          <p14:tracePt t="77618" x="5695950" y="5543550"/>
          <p14:tracePt t="77634" x="5670550" y="5537200"/>
          <p14:tracePt t="77634" x="5651500" y="5537200"/>
          <p14:tracePt t="77651" x="5626100" y="5530850"/>
          <p14:tracePt t="77651" x="5575300" y="5518150"/>
          <p14:tracePt t="77668" x="5556250" y="5511800"/>
          <p14:tracePt t="77668" x="5530850" y="5505450"/>
          <p14:tracePt t="77684" x="5511800" y="5492750"/>
          <p14:tracePt t="77684" x="5492750" y="5492750"/>
          <p14:tracePt t="77701" x="5473700" y="5486400"/>
          <p14:tracePt t="77701" x="5454650" y="5480050"/>
          <p14:tracePt t="77701" x="5435600" y="5473700"/>
          <p14:tracePt t="77721" x="5422900" y="5467350"/>
          <p14:tracePt t="77721" x="5410200" y="5467350"/>
          <p14:tracePt t="77735" x="5391150" y="5461000"/>
          <p14:tracePt t="77735" x="5378450" y="5461000"/>
          <p14:tracePt t="77752" x="5365750" y="5454650"/>
          <p14:tracePt t="77752" x="5359400" y="5454650"/>
          <p14:tracePt t="77768" x="5346700" y="5454650"/>
          <p14:tracePt t="77768" x="5340350" y="5448300"/>
          <p14:tracePt t="77784" x="5334000" y="5448300"/>
          <p14:tracePt t="77784" x="5321300" y="5441950"/>
          <p14:tracePt t="77784" x="5314950" y="5435600"/>
          <p14:tracePt t="77803" x="5308600" y="5435600"/>
          <p14:tracePt t="77817" x="5302250" y="5429250"/>
          <p14:tracePt t="77834" x="5302250" y="5422900"/>
          <p14:tracePt t="77855" x="5308600" y="5422900"/>
          <p14:tracePt t="77871" x="5314950" y="5422900"/>
          <p14:tracePt t="77887" x="5321300" y="5422900"/>
          <p14:tracePt t="77887" x="5327650" y="5416550"/>
          <p14:tracePt t="77902" x="5334000" y="5416550"/>
          <p14:tracePt t="77902" x="5340350" y="5416550"/>
          <p14:tracePt t="77919" x="5346700" y="5410200"/>
          <p14:tracePt t="77919" x="5353050" y="5403850"/>
          <p14:tracePt t="77935" x="5359400" y="5403850"/>
          <p14:tracePt t="77950" x="5365750" y="5391150"/>
          <p14:tracePt t="77950" x="5372100" y="5372100"/>
          <p14:tracePt t="77968" x="5365750" y="5359400"/>
          <p14:tracePt t="77968" x="5365750" y="5353050"/>
          <p14:tracePt t="77986" x="5359400" y="5346700"/>
          <p14:tracePt t="77986" x="5359400" y="5334000"/>
          <p14:tracePt t="78002" x="5346700" y="5321300"/>
          <p14:tracePt t="78002" x="5327650" y="5302250"/>
          <p14:tracePt t="78019" x="5308600" y="5289550"/>
          <p14:tracePt t="78019" x="5289550" y="5276850"/>
          <p14:tracePt t="78037" x="5270500" y="5270500"/>
          <p14:tracePt t="78037" x="5251450" y="5257800"/>
          <p14:tracePt t="78052" x="5232400" y="5251450"/>
          <p14:tracePt t="78052" x="5207000" y="5245100"/>
          <p14:tracePt t="78069" x="5187950" y="5238750"/>
          <p14:tracePt t="78069" x="5137150" y="5226050"/>
          <p14:tracePt t="78088" x="5105400" y="5226050"/>
          <p14:tracePt t="78101" x="5080000" y="5226050"/>
          <p14:tracePt t="78101" x="5010150" y="5232400"/>
          <p14:tracePt t="78120" x="4972050" y="5238750"/>
          <p14:tracePt t="78120" x="4927600" y="5251450"/>
          <p14:tracePt t="78136" x="4889500" y="5257800"/>
          <p14:tracePt t="78136" x="4845050" y="5270500"/>
          <p14:tracePt t="78153" x="4800600" y="5276850"/>
          <p14:tracePt t="78153" x="4762500" y="5289550"/>
          <p14:tracePt t="78153" x="4718050" y="5302250"/>
          <p14:tracePt t="78172" x="4679950" y="5308600"/>
          <p14:tracePt t="78184" x="4641850" y="5321300"/>
          <p14:tracePt t="78184" x="4565650" y="5340350"/>
          <p14:tracePt t="78202" x="4533900" y="5353050"/>
          <p14:tracePt t="78202" x="4502150" y="5365750"/>
          <p14:tracePt t="78220" x="4464050" y="5372100"/>
          <p14:tracePt t="78220" x="4432300" y="5384800"/>
          <p14:tracePt t="78236" x="4406900" y="5391150"/>
          <p14:tracePt t="78236" x="4375150" y="5397500"/>
          <p14:tracePt t="78252" x="4343400" y="5403850"/>
          <p14:tracePt t="78252" x="4292600" y="5416550"/>
          <p14:tracePt t="78269" x="4267200" y="5422900"/>
          <p14:tracePt t="78269" x="4248150" y="5429250"/>
          <p14:tracePt t="78287" x="4229100" y="5429250"/>
          <p14:tracePt t="78287" x="4210050" y="5435600"/>
          <p14:tracePt t="78303" x="4191000" y="5441950"/>
          <p14:tracePt t="78303" x="4165600" y="5448300"/>
          <p14:tracePt t="78320" x="4152900" y="5448300"/>
          <p14:tracePt t="78320" x="4140200" y="5454650"/>
          <p14:tracePt t="78337" x="4133850" y="5454650"/>
          <p14:tracePt t="78337" x="4127500" y="5461000"/>
          <p14:tracePt t="78353" x="4121150" y="5467350"/>
          <p14:tracePt t="78353" x="4121150" y="5473700"/>
          <p14:tracePt t="78370" x="4121150" y="5480050"/>
          <p14:tracePt t="78370" x="4121150" y="5499100"/>
          <p14:tracePt t="78388" x="4121150" y="5511800"/>
          <p14:tracePt t="78388" x="4127500" y="5524500"/>
          <p14:tracePt t="78403" x="4133850" y="5537200"/>
          <p14:tracePt t="78403" x="4140200" y="5556250"/>
          <p14:tracePt t="78420" x="4152900" y="5575300"/>
          <p14:tracePt t="78420" x="4159250" y="5600700"/>
          <p14:tracePt t="78437" x="4171950" y="5619750"/>
          <p14:tracePt t="78437" x="4184650" y="5645150"/>
          <p14:tracePt t="78437" x="4197350" y="5664200"/>
          <p14:tracePt t="78455" x="4210050" y="5689600"/>
          <p14:tracePt t="78469" x="4222750" y="5708650"/>
          <p14:tracePt t="78469" x="4248150" y="5753100"/>
          <p14:tracePt t="78487" x="4260850" y="5778500"/>
          <p14:tracePt t="78487" x="4273550" y="5803900"/>
          <p14:tracePt t="78503" x="4286250" y="5822950"/>
          <p14:tracePt t="78503" x="4292600" y="5848350"/>
          <p14:tracePt t="78521" x="4305300" y="5867400"/>
          <p14:tracePt t="78521" x="4318000" y="5886450"/>
          <p14:tracePt t="78521" x="4324350" y="5905500"/>
          <p14:tracePt t="78540" x="4337050" y="5924550"/>
          <p14:tracePt t="78552" x="4343400" y="5937250"/>
          <p14:tracePt t="78552" x="4362450" y="5962650"/>
          <p14:tracePt t="78570" x="4368800" y="5969000"/>
          <p14:tracePt t="78570" x="4381500" y="5975350"/>
          <p14:tracePt t="78587" x="4387850" y="5981700"/>
          <p14:tracePt t="78587" x="4400550" y="5988050"/>
          <p14:tracePt t="78604" x="4413250" y="5994400"/>
          <p14:tracePt t="78604" x="4438650" y="5994400"/>
          <p14:tracePt t="78621" x="4451350" y="5994400"/>
          <p14:tracePt t="78621" x="4464050" y="5988050"/>
          <p14:tracePt t="78637" x="4476750" y="5981700"/>
          <p14:tracePt t="78637" x="4495800" y="5975350"/>
          <p14:tracePt t="78654" x="4508500" y="5969000"/>
          <p14:tracePt t="78654" x="4527550" y="5956300"/>
          <p14:tracePt t="78671" x="4546600" y="5949950"/>
          <p14:tracePt t="78671" x="4584700" y="5918200"/>
          <p14:tracePt t="78688" x="4603750" y="5899150"/>
          <p14:tracePt t="78688" x="4629150" y="5873750"/>
          <p14:tracePt t="78704" x="4654550" y="5854700"/>
          <p14:tracePt t="78704" x="4679950" y="5835650"/>
          <p14:tracePt t="78721" x="4705350" y="5810250"/>
          <p14:tracePt t="78721" x="4737100" y="5784850"/>
          <p14:tracePt t="78721" x="4762500" y="5759450"/>
          <p14:tracePt t="78740" x="4794250" y="5734050"/>
          <p14:tracePt t="78740" x="4819650" y="5715000"/>
          <p14:tracePt t="78755" x="4851400" y="5689600"/>
          <p14:tracePt t="78755" x="4876800" y="5664200"/>
          <p14:tracePt t="78771" x="4908550" y="5645150"/>
          <p14:tracePt t="78771" x="4933950" y="5619750"/>
          <p14:tracePt t="78787" x="4959350" y="5600700"/>
          <p14:tracePt t="78787" x="4984750" y="5575300"/>
          <p14:tracePt t="78805" x="5003800" y="5556250"/>
          <p14:tracePt t="78805" x="5022850" y="5537200"/>
          <p14:tracePt t="78805" x="5035550" y="5524500"/>
          <p14:tracePt t="78823" x="5048250" y="5511800"/>
          <p14:tracePt t="78836" x="5054600" y="5499100"/>
          <p14:tracePt t="78836" x="5060950" y="5492750"/>
          <p14:tracePt t="78855" x="5060950" y="5486400"/>
          <p14:tracePt t="78855" x="5054600" y="5486400"/>
          <p14:tracePt t="78871" x="5041900" y="5492750"/>
          <p14:tracePt t="78871" x="5035550" y="5499100"/>
          <p14:tracePt t="78888" x="5022850" y="5505450"/>
          <p14:tracePt t="78888" x="5010150" y="5511800"/>
          <p14:tracePt t="78904" x="4997450" y="5518150"/>
          <p14:tracePt t="78904" x="4972050" y="5537200"/>
          <p14:tracePt t="78922" x="4959350" y="5549900"/>
          <p14:tracePt t="78922" x="4946650" y="5562600"/>
          <p14:tracePt t="78938" x="4940300" y="5568950"/>
          <p14:tracePt t="78938" x="4933950" y="5575300"/>
          <p14:tracePt t="78955" x="4927600" y="5588000"/>
          <p14:tracePt t="78955" x="4921250" y="5594350"/>
          <p14:tracePt t="78972" x="4921250" y="5600700"/>
          <p14:tracePt t="78987" x="4933950" y="5600700"/>
          <p14:tracePt t="79004" x="4940300" y="5600700"/>
          <p14:tracePt t="79004" x="4940300" y="5594350"/>
          <p14:tracePt t="79022" x="4953000" y="5588000"/>
          <p14:tracePt t="79022" x="4972050" y="5568950"/>
          <p14:tracePt t="79039" x="4978400" y="5562600"/>
          <p14:tracePt t="79039" x="4991100" y="5549900"/>
          <p14:tracePt t="79056" x="5003800" y="5537200"/>
          <p14:tracePt t="79056" x="5016500" y="5530850"/>
          <p14:tracePt t="79072" x="5022850" y="5518150"/>
          <p14:tracePt t="79072" x="5035550" y="5505450"/>
          <p14:tracePt t="79089" x="5048250" y="5486400"/>
          <p14:tracePt t="79089" x="5060950" y="5473700"/>
          <p14:tracePt t="79089" x="5073650" y="5461000"/>
          <p14:tracePt t="79108" x="5086350" y="5448300"/>
          <p14:tracePt t="79121" x="5092700" y="5429250"/>
          <p14:tracePt t="79121" x="5118100" y="5397500"/>
          <p14:tracePt t="79139" x="5130800" y="5384800"/>
          <p14:tracePt t="79139" x="5137150" y="5372100"/>
          <p14:tracePt t="79156" x="5149850" y="5353050"/>
          <p14:tracePt t="79156" x="5156200" y="5340350"/>
          <p14:tracePt t="79172" x="5168900" y="5327650"/>
          <p14:tracePt t="79172" x="5181600" y="5321300"/>
          <p14:tracePt t="79189" x="5187950" y="5314950"/>
          <p14:tracePt t="79189" x="5200650" y="5302250"/>
          <p14:tracePt t="79189" x="5213350" y="5295900"/>
          <p14:tracePt t="79209" x="5226050" y="5295900"/>
          <p14:tracePt t="79209" x="5238750" y="5295900"/>
          <p14:tracePt t="79223" x="5251450" y="5295900"/>
          <p14:tracePt t="79223" x="5264150" y="5302250"/>
          <p14:tracePt t="79239" x="5283200" y="5302250"/>
          <p14:tracePt t="79239" x="5295900" y="5302250"/>
          <p14:tracePt t="79256" x="5308600" y="5308600"/>
          <p14:tracePt t="79256" x="5327650" y="5314950"/>
          <p14:tracePt t="79273" x="5334000" y="5321300"/>
          <p14:tracePt t="79273" x="5353050" y="5327650"/>
          <p14:tracePt t="79289" x="5365750" y="5334000"/>
          <p14:tracePt t="79289" x="5372100" y="5340350"/>
          <p14:tracePt t="79306" x="5378450" y="5340350"/>
          <p14:tracePt t="79322" x="5384800" y="5346700"/>
          <p14:tracePt t="79338" x="5384800" y="5353050"/>
          <p14:tracePt t="79355" x="5378450" y="5353050"/>
          <p14:tracePt t="79372" x="5372100" y="5353050"/>
          <p14:tracePt t="79388" x="5365750" y="5346700"/>
          <p14:tracePt t="79406" x="5359400" y="5340350"/>
          <p14:tracePt t="79422" x="5346700" y="5340350"/>
          <p14:tracePt t="79439" x="5346700" y="5334000"/>
          <p14:tracePt t="79455" x="5340350" y="5334000"/>
          <p14:tracePt t="79472" x="5334000" y="5334000"/>
          <p14:tracePt t="79490" x="5334000" y="5321300"/>
          <p14:tracePt t="79506" x="5340350" y="5321300"/>
          <p14:tracePt t="79527" x="5346700" y="5314950"/>
          <p14:tracePt t="79539" x="5346700" y="5308600"/>
          <p14:tracePt t="79539" x="5353050" y="5308600"/>
          <p14:tracePt t="79539" x="5359400" y="5302250"/>
          <p14:tracePt t="79559" x="5365750" y="5302250"/>
          <p14:tracePt t="79572" x="5378450" y="5295900"/>
          <p14:tracePt t="79572" x="5391150" y="5289550"/>
          <p14:tracePt t="79590" x="5403850" y="5289550"/>
          <p14:tracePt t="79590" x="5410200" y="5289550"/>
          <p14:tracePt t="79607" x="5416550" y="5289550"/>
          <p14:tracePt t="79607" x="5422900" y="5295900"/>
          <p14:tracePt t="79624" x="5429250" y="5295900"/>
          <p14:tracePt t="79624" x="5429250" y="5314950"/>
          <p14:tracePt t="79640" x="5429250" y="5321300"/>
          <p14:tracePt t="79640" x="5422900" y="5327650"/>
          <p14:tracePt t="79657" x="5416550" y="5334000"/>
          <p14:tracePt t="79657" x="5410200" y="5340350"/>
          <p14:tracePt t="79674" x="5397500" y="5353050"/>
          <p14:tracePt t="79674" x="5391150" y="5359400"/>
          <p14:tracePt t="79691" x="5378450" y="5365750"/>
          <p14:tracePt t="79691" x="5353050" y="5378450"/>
          <p14:tracePt t="79707" x="5334000" y="5384800"/>
          <p14:tracePt t="79707" x="5321300" y="5391150"/>
          <p14:tracePt t="79724" x="5302250" y="5397500"/>
          <p14:tracePt t="79724" x="5276850" y="5403850"/>
          <p14:tracePt t="79741" x="5257800" y="5410200"/>
          <p14:tracePt t="79741" x="5232400" y="5416550"/>
          <p14:tracePt t="79741" x="5213350" y="5416550"/>
          <p14:tracePt t="79760" x="5181600" y="5422900"/>
          <p14:tracePt t="79760" x="5156200" y="5429250"/>
          <p14:tracePt t="79775" x="5124450" y="5435600"/>
          <p14:tracePt t="79775" x="5092700" y="5441950"/>
          <p14:tracePt t="79792" x="5054600" y="5448300"/>
          <p14:tracePt t="79792" x="5010150" y="5461000"/>
          <p14:tracePt t="79808" x="4965700" y="5467350"/>
          <p14:tracePt t="79808" x="4914900" y="5480050"/>
          <p14:tracePt t="79825" x="4857750" y="5492750"/>
          <p14:tracePt t="79825" x="4794250" y="5505450"/>
          <p14:tracePt t="79825" x="4724400" y="5518150"/>
          <p14:tracePt t="79843" x="4648200" y="5537200"/>
          <p14:tracePt t="79856" x="4565650" y="5562600"/>
          <p14:tracePt t="79856" x="4387850" y="5607050"/>
          <p14:tracePt t="79875" x="4279900" y="5632450"/>
          <p14:tracePt t="79875" x="4171950" y="5664200"/>
          <p14:tracePt t="79891" x="4064000" y="5689600"/>
          <p14:tracePt t="79891" x="3943350" y="5715000"/>
          <p14:tracePt t="79908" x="3822700" y="5746750"/>
          <p14:tracePt t="79908" x="3695700" y="5778500"/>
          <p14:tracePt t="80111" x="1092200" y="5803900"/>
          <p14:tracePt t="80118" x="1079500" y="5803900"/>
          <p14:tracePt t="80127" x="1066800" y="5797550"/>
          <p14:tracePt t="80127" x="1047750" y="5797550"/>
          <p14:tracePt t="80142" x="1022350" y="5791200"/>
          <p14:tracePt t="80142" x="1003300" y="5784850"/>
          <p14:tracePt t="80159" x="977900" y="5778500"/>
          <p14:tracePt t="80159" x="958850" y="5772150"/>
          <p14:tracePt t="80175" x="946150" y="5765800"/>
          <p14:tracePt t="80175" x="933450" y="5759450"/>
          <p14:tracePt t="80192" x="920750" y="5753100"/>
          <p14:tracePt t="80192" x="920750" y="5734050"/>
          <p14:tracePt t="80209" x="920750" y="5727700"/>
          <p14:tracePt t="80209" x="927100" y="5721350"/>
          <p14:tracePt t="80225" x="939800" y="5708650"/>
          <p14:tracePt t="80225" x="946150" y="5702300"/>
          <p14:tracePt t="80242" x="958850" y="5695950"/>
          <p14:tracePt t="80242" x="984250" y="5683250"/>
          <p14:tracePt t="80260" x="996950" y="5683250"/>
          <p14:tracePt t="80260" x="1003300" y="5676900"/>
          <p14:tracePt t="80276" x="1016000" y="5670550"/>
          <p14:tracePt t="80276" x="1022350" y="5664200"/>
          <p14:tracePt t="80293" x="1028700" y="5664200"/>
          <p14:tracePt t="80308" x="1035050" y="5657850"/>
          <p14:tracePt t="80308" x="1035050" y="5651500"/>
          <p14:tracePt t="80327" x="1028700" y="5645150"/>
          <p14:tracePt t="80350" x="1022350" y="5645150"/>
          <p14:tracePt t="80366" x="1016000" y="5638800"/>
          <p14:tracePt t="80375" x="1009650" y="5638800"/>
          <p14:tracePt t="80392" x="1003300" y="5638800"/>
          <p14:tracePt t="80409" x="996950" y="5632450"/>
          <p14:tracePt t="80409" x="990600" y="5632450"/>
          <p14:tracePt t="80427" x="984250" y="5626100"/>
          <p14:tracePt t="80442" x="977900" y="5619750"/>
          <p14:tracePt t="80458" x="971550" y="5613400"/>
          <p14:tracePt t="80475" x="965200" y="5607050"/>
          <p14:tracePt t="80492" x="958850" y="5600700"/>
          <p14:tracePt t="80509" x="952500" y="5594350"/>
          <p14:tracePt t="80526" x="946150" y="5588000"/>
          <p14:tracePt t="80526" x="939800" y="5588000"/>
          <p14:tracePt t="80544" x="933450" y="5588000"/>
          <p14:tracePt t="80544" x="920750" y="5594350"/>
          <p14:tracePt t="80560" x="914400" y="5594350"/>
          <p14:tracePt t="80560" x="908050" y="5594350"/>
          <p14:tracePt t="80577" x="901700" y="5594350"/>
          <p14:tracePt t="80577" x="895350" y="5594350"/>
          <p14:tracePt t="80594" x="889000" y="5594350"/>
          <p14:tracePt t="80609" x="882650" y="5594350"/>
          <p14:tracePt t="80609" x="876300" y="5594350"/>
          <p14:tracePt t="80627" x="869950" y="5594350"/>
          <p14:tracePt t="80643" x="863600" y="5600700"/>
          <p14:tracePt t="80659" x="850900" y="5600700"/>
          <p14:tracePt t="80676" x="844550" y="5607050"/>
          <p14:tracePt t="80693" x="838200" y="5613400"/>
          <p14:tracePt t="80693" x="825500" y="5619750"/>
          <p14:tracePt t="80712" x="819150" y="5619750"/>
          <p14:tracePt t="80727" x="812800" y="5626100"/>
          <p14:tracePt t="80743" x="800100" y="5626100"/>
          <p14:tracePt t="80759" x="800100" y="5632450"/>
          <p14:tracePt t="80759" x="793750" y="5632450"/>
          <p14:tracePt t="80759" x="787400" y="5632450"/>
          <p14:tracePt t="80780" x="781050" y="5632450"/>
          <p14:tracePt t="80780" x="774700" y="5632450"/>
          <p14:tracePt t="80795" x="762000" y="5626100"/>
          <p14:tracePt t="80795" x="749300" y="5626100"/>
          <p14:tracePt t="80811" x="730250" y="5626100"/>
          <p14:tracePt t="80811" x="717550" y="5619750"/>
          <p14:tracePt t="80827" x="476250" y="5524500"/>
          <p14:tracePt t="80909" x="450850" y="5511800"/>
          <p14:tracePt t="80915" x="406400" y="5480050"/>
          <p14:tracePt t="80927" x="368300" y="5448300"/>
          <p14:tracePt t="80944" x="336550" y="5416550"/>
          <p14:tracePt t="80960" x="317500" y="5378450"/>
          <p14:tracePt t="80960" x="311150" y="5359400"/>
          <p14:tracePt t="80979" x="317500" y="5314950"/>
          <p14:tracePt t="80995" x="342900" y="5270500"/>
          <p14:tracePt t="81011" x="387350" y="5226050"/>
          <p14:tracePt t="81028" x="444500" y="5181600"/>
          <p14:tracePt t="81044" x="514350" y="5143500"/>
          <p14:tracePt t="81044" x="558800" y="5124450"/>
          <p14:tracePt t="81063" x="641350" y="5092700"/>
          <p14:tracePt t="81079" x="736600" y="5067300"/>
          <p14:tracePt t="81095" x="844550" y="5048250"/>
          <p14:tracePt t="81111" x="952500" y="5035550"/>
          <p14:tracePt t="81128" x="1060450" y="5035550"/>
          <p14:tracePt t="81144" x="1231900" y="5029200"/>
          <p14:tracePt t="81161" x="1339850" y="5035550"/>
          <p14:tracePt t="81178" x="1447800" y="5048250"/>
          <p14:tracePt t="81194" x="1549400" y="5060950"/>
          <p14:tracePt t="81212" x="1689100" y="5092700"/>
          <p14:tracePt t="81228" x="1765300" y="5118100"/>
          <p14:tracePt t="81245" x="1835150" y="5149850"/>
          <p14:tracePt t="81261" x="1905000" y="5194300"/>
          <p14:tracePt t="81279" x="1936750" y="5232400"/>
          <p14:tracePt t="81295" x="1949450" y="5270500"/>
          <p14:tracePt t="81312" x="1949450" y="5308600"/>
          <p14:tracePt t="81328" x="1936750" y="5353050"/>
          <p14:tracePt t="81328" x="1924050" y="5378450"/>
          <p14:tracePt t="81347" x="1885950" y="5422900"/>
          <p14:tracePt t="81363" x="1835150" y="5461000"/>
          <p14:tracePt t="81379" x="1765300" y="5505450"/>
          <p14:tracePt t="81395" x="1695450" y="5543550"/>
          <p14:tracePt t="81412" x="1606550" y="5575300"/>
          <p14:tracePt t="81429" x="1473200" y="5613400"/>
          <p14:tracePt t="81447" x="1377950" y="5632450"/>
          <p14:tracePt t="81462" x="1282700" y="5638800"/>
          <p14:tracePt t="81479" x="1206500" y="5645150"/>
          <p14:tracePt t="81495" x="1130300" y="5645150"/>
          <p14:tracePt t="81512" x="1047750" y="5651500"/>
          <p14:tracePt t="81529" x="1009650" y="5651500"/>
          <p14:tracePt t="81546" x="984250" y="5645150"/>
          <p14:tracePt t="81562" x="965200" y="5638800"/>
          <p14:tracePt t="81579" x="958850" y="5619750"/>
          <p14:tracePt t="81597" x="952500" y="5600700"/>
          <p14:tracePt t="81597" x="952500" y="5588000"/>
          <p14:tracePt t="81614" x="946150" y="5562600"/>
          <p14:tracePt t="81614" x="946150" y="5543550"/>
          <p14:tracePt t="81631" x="939800" y="5524500"/>
          <p14:tracePt t="81631" x="920750" y="5486400"/>
          <p14:tracePt t="81647" x="914400" y="5467350"/>
          <p14:tracePt t="81647" x="908050" y="5454650"/>
          <p14:tracePt t="81663" x="895350" y="5441950"/>
          <p14:tracePt t="81663" x="882650" y="5429250"/>
          <p14:tracePt t="81681" x="876300" y="5416550"/>
          <p14:tracePt t="81681" x="863600" y="5403850"/>
          <p14:tracePt t="81681" x="850900" y="5397500"/>
          <p14:tracePt t="81699" x="831850" y="5391150"/>
          <p14:tracePt t="81699" x="819150" y="5384800"/>
          <p14:tracePt t="81716" x="806450" y="5378450"/>
          <p14:tracePt t="81716" x="787400" y="5372100"/>
          <p14:tracePt t="81731" x="774700" y="5365750"/>
          <p14:tracePt t="81731" x="755650" y="5365750"/>
          <p14:tracePt t="81747" x="736600" y="5359400"/>
          <p14:tracePt t="81747" x="717550" y="5353050"/>
          <p14:tracePt t="81764" x="698500" y="5346700"/>
          <p14:tracePt t="81764" x="679450" y="5346700"/>
          <p14:tracePt t="81780" x="666750" y="5340350"/>
          <p14:tracePt t="81780" x="647700" y="5334000"/>
          <p14:tracePt t="81780" x="635000" y="5327650"/>
          <p14:tracePt t="81800" x="615950" y="5327650"/>
          <p14:tracePt t="81813" x="603250" y="5321300"/>
          <p14:tracePt t="81813" x="577850" y="5314950"/>
          <p14:tracePt t="81831" x="565150" y="5308600"/>
          <p14:tracePt t="81831" x="558800" y="5302250"/>
          <p14:tracePt t="81847" x="546100" y="5302250"/>
          <p14:tracePt t="81847" x="539750" y="5295900"/>
          <p14:tracePt t="81864" x="527050" y="5295900"/>
          <p14:tracePt t="81864" x="514350" y="5289550"/>
          <p14:tracePt t="81881" x="514350" y="5283200"/>
          <p14:tracePt t="81896" x="520700" y="5276850"/>
          <p14:tracePt t="81935" x="635000" y="5397500"/>
          <p14:tracePt t="82048" x="647700" y="5410200"/>
          <p14:tracePt t="82055" x="654050" y="5422900"/>
          <p14:tracePt t="82064" x="673100" y="5441950"/>
          <p14:tracePt t="82064" x="679450" y="5454650"/>
          <p14:tracePt t="82083" x="698500" y="5461000"/>
          <p14:tracePt t="82099" x="698500" y="5467350"/>
          <p14:tracePt t="82114" x="704850" y="5467350"/>
          <p14:tracePt t="82131" x="711200" y="5461000"/>
          <p14:tracePt t="82147" x="711200" y="5448300"/>
          <p14:tracePt t="82164" x="711200" y="5429250"/>
          <p14:tracePt t="82181" x="711200" y="5416550"/>
          <p14:tracePt t="82198" x="711200" y="5397500"/>
          <p14:tracePt t="82215" x="717550" y="5378450"/>
          <p14:tracePt t="82231" x="723900" y="5327650"/>
          <p14:tracePt t="82248" x="742950" y="5283200"/>
          <p14:tracePt t="82265" x="781050" y="5207000"/>
          <p14:tracePt t="82281" x="901700" y="5048250"/>
          <p14:tracePt t="82299" x="1022350" y="4908550"/>
          <p14:tracePt t="82315" x="1149350" y="4775200"/>
          <p14:tracePt t="82333" x="1212850" y="4718050"/>
          <p14:tracePt t="82333" x="1263650" y="4667250"/>
          <p14:tracePt t="82349" x="1301750" y="4622800"/>
          <p14:tracePt t="82349" x="1352550" y="4565650"/>
          <p14:tracePt t="82368" x="1358900" y="4546600"/>
          <p14:tracePt t="82368" x="1365250" y="4533900"/>
          <p14:tracePt t="82383" x="1365250" y="4527550"/>
          <p14:tracePt t="82383" x="1365250" y="4521200"/>
          <p14:tracePt t="82399" x="1371600" y="4514850"/>
          <p14:tracePt t="82399" x="1371600" y="4508500"/>
          <p14:tracePt t="82416" x="1377950" y="4502150"/>
          <p14:tracePt t="82416" x="1384300" y="4495800"/>
          <p14:tracePt t="82433" x="1397000" y="4489450"/>
          <p14:tracePt t="82433" x="1409700" y="4489450"/>
          <p14:tracePt t="82433" x="1428750" y="4483100"/>
          <p14:tracePt t="82452" x="1441450" y="4483100"/>
          <p14:tracePt t="82452" x="1460500" y="4483100"/>
          <p14:tracePt t="82466" x="1479550" y="4483100"/>
          <p14:tracePt t="82466" x="1498600" y="4483100"/>
          <p14:tracePt t="82483" x="1517650" y="4489450"/>
          <p14:tracePt t="82483" x="1530350" y="4502150"/>
          <p14:tracePt t="82500" x="1549400" y="4514850"/>
          <p14:tracePt t="82500" x="1562100" y="4521200"/>
          <p14:tracePt t="82516" x="1574800" y="4533900"/>
          <p14:tracePt t="82516" x="1587500" y="4546600"/>
          <p14:tracePt t="82516" x="1593850" y="4559300"/>
          <p14:tracePt t="82537" x="1606550" y="4572000"/>
          <p14:tracePt t="82537" x="1612900" y="4591050"/>
          <p14:tracePt t="82550" x="1619250" y="4603750"/>
          <p14:tracePt t="82550" x="1638300" y="4616450"/>
          <p14:tracePt t="82567" x="1644650" y="4629150"/>
          <p14:tracePt t="82567" x="1657350" y="4648200"/>
          <p14:tracePt t="82583" x="1676400" y="4660900"/>
          <p14:tracePt t="82583" x="1708150" y="4692650"/>
          <p14:tracePt t="82600" x="1720850" y="4711700"/>
          <p14:tracePt t="82600" x="1739900" y="4730750"/>
          <p14:tracePt t="82617" x="1752600" y="4749800"/>
          <p14:tracePt t="82617" x="1765300" y="4768850"/>
          <p14:tracePt t="82634" x="1778000" y="4794250"/>
          <p14:tracePt t="82634" x="1784350" y="4826000"/>
          <p14:tracePt t="82650" x="1797050" y="4851400"/>
          <p14:tracePt t="82650" x="1816100" y="4914900"/>
          <p14:tracePt t="82668" x="1822450" y="4953000"/>
          <p14:tracePt t="82668" x="1835150" y="4991100"/>
          <p14:tracePt t="82684" x="1841500" y="5029200"/>
          <p14:tracePt t="82684" x="1847850" y="5073650"/>
          <p14:tracePt t="82700" x="1860550" y="5118100"/>
          <p14:tracePt t="82700" x="1866900" y="5168900"/>
          <p14:tracePt t="82700" x="1879600" y="5219700"/>
          <p14:tracePt t="82720" x="1885950" y="5270500"/>
          <p14:tracePt t="82732" x="1892300" y="5327650"/>
          <p14:tracePt t="82732" x="1911350" y="5441950"/>
          <p14:tracePt t="82751" x="1924050" y="5499100"/>
          <p14:tracePt t="82751" x="1930400" y="5549900"/>
          <p14:tracePt t="82767" x="1936750" y="5600700"/>
          <p14:tracePt t="82767" x="1949450" y="5645150"/>
          <p14:tracePt t="82784" x="1962150" y="5689600"/>
          <p14:tracePt t="82784" x="1974850" y="5727700"/>
          <p14:tracePt t="82801" x="1987550" y="5753100"/>
          <p14:tracePt t="82801" x="2000250" y="5778500"/>
          <p14:tracePt t="82801" x="2012950" y="5803900"/>
          <p14:tracePt t="82820" x="2032000" y="5822950"/>
          <p14:tracePt t="82820" x="2051050" y="5842000"/>
          <p14:tracePt t="82835" x="2070100" y="5854700"/>
          <p14:tracePt t="82835" x="2082800" y="5873750"/>
          <p14:tracePt t="82851" x="2101850" y="5886450"/>
          <p14:tracePt t="82851" x="2120900" y="5899150"/>
          <p14:tracePt t="82868" x="2133600" y="5918200"/>
          <p14:tracePt t="82868" x="2152650" y="5924550"/>
          <p14:tracePt t="82884" x="2171700" y="5937250"/>
          <p14:tracePt t="82884" x="2209800" y="5962650"/>
          <p14:tracePt t="82901" x="2228850" y="5975350"/>
          <p14:tracePt t="82901" x="2247900" y="5981700"/>
          <p14:tracePt t="82918" x="2273300" y="5994400"/>
          <p14:tracePt t="82918" x="2292350" y="6007100"/>
          <p14:tracePt t="82934" x="2317750" y="6019800"/>
          <p14:tracePt t="82934" x="2343150" y="6032500"/>
          <p14:tracePt t="82952" x="2374900" y="6045200"/>
          <p14:tracePt t="82952" x="2425700" y="6076950"/>
          <p14:tracePt t="82968" x="2451100" y="6089650"/>
          <p14:tracePt t="82968" x="2476500" y="6102350"/>
          <p14:tracePt t="82985" x="2495550" y="6121400"/>
          <p14:tracePt t="82985" x="2520950" y="6134100"/>
          <p14:tracePt t="83001" x="2540000" y="6153150"/>
          <p14:tracePt t="83001" x="2571750" y="6184900"/>
          <p14:tracePt t="83018" x="2590800" y="6203950"/>
          <p14:tracePt t="83018" x="2603500" y="6216650"/>
          <p14:tracePt t="83036" x="2622550" y="6229350"/>
          <p14:tracePt t="83036" x="2635250" y="6242050"/>
          <p14:tracePt t="83052" x="2647950" y="6248400"/>
          <p14:tracePt t="83052" x="2660650" y="6261100"/>
          <p14:tracePt t="83068" x="2667000" y="6267450"/>
          <p14:tracePt t="83068" x="2679700" y="6273800"/>
          <p14:tracePt t="83068" x="2686050" y="6286500"/>
          <p14:tracePt t="83088" x="2711450" y="6311900"/>
          <p14:tracePt t="83110" x="2730500" y="6337300"/>
          <p14:tracePt t="83126" x="2755900" y="6369050"/>
          <p14:tracePt t="83146" x="2870200" y="6305550"/>
          <p14:tracePt t="83268" x="2895600" y="6305550"/>
          <p14:tracePt t="83274" x="2921000" y="6305550"/>
          <p14:tracePt t="83284" x="2978150" y="6299200"/>
          <p14:tracePt t="83302" x="3086100" y="6299200"/>
          <p14:tracePt t="83319" x="3175000" y="6292850"/>
          <p14:tracePt t="83335" x="3282950" y="6286500"/>
          <p14:tracePt t="83352" x="3397250" y="6273800"/>
          <p14:tracePt t="83368" x="3517900" y="6261100"/>
          <p14:tracePt t="83368" x="3581400" y="6254750"/>
          <p14:tracePt t="83388" x="3721100" y="6242050"/>
          <p14:tracePt t="83403" x="3860800" y="6242050"/>
          <p14:tracePt t="83419" x="4000500" y="6248400"/>
          <p14:tracePt t="83435" x="4133850" y="6254750"/>
          <p14:tracePt t="83452" x="4267200" y="6267450"/>
          <p14:tracePt t="83469" x="4387850" y="6273800"/>
          <p14:tracePt t="83469" x="4445000" y="6273800"/>
          <p14:tracePt t="83487" x="4533900" y="6280150"/>
          <p14:tracePt t="83502" x="4603750" y="6292850"/>
          <p14:tracePt t="83519" x="4648200" y="6299200"/>
          <p14:tracePt t="83536" x="4660900" y="6299200"/>
          <p14:tracePt t="83552" x="4654550" y="6299200"/>
          <p14:tracePt t="83552" x="4616450" y="6292850"/>
          <p14:tracePt t="83571" x="4578350" y="6286500"/>
          <p14:tracePt t="83571" x="4527550" y="6280150"/>
          <p14:tracePt t="83587" x="4470400" y="6273800"/>
          <p14:tracePt t="83587" x="4400550" y="6273800"/>
          <p14:tracePt t="83603" x="4318000" y="6273800"/>
          <p14:tracePt t="83603" x="4127500" y="6286500"/>
          <p14:tracePt t="83620" x="4025900" y="6299200"/>
          <p14:tracePt t="83620" x="3911600" y="6318250"/>
          <p14:tracePt t="83637" x="3797300" y="6343650"/>
          <p14:tracePt t="83637" x="3683000" y="6369050"/>
          <p14:tracePt t="83654" x="3562350" y="6394450"/>
          <p14:tracePt t="83654" x="3441700" y="6426200"/>
          <p14:tracePt t="83670" x="3314700" y="6451600"/>
          <p14:tracePt t="83670" x="3060700" y="6502400"/>
          <p14:tracePt t="83688" x="2933700" y="6521450"/>
          <p14:tracePt t="83688" x="2806700" y="6534150"/>
          <p14:tracePt t="83704" x="2679700" y="6546850"/>
          <p14:tracePt t="83704" x="2559050" y="6553200"/>
          <p14:tracePt t="83720" x="2438400" y="6559550"/>
          <p14:tracePt t="83720" x="2317750" y="6559550"/>
          <p14:tracePt t="83720" x="2197100" y="6559550"/>
          <p14:tracePt t="84210" x="3486150" y="6616700"/>
          <p14:tracePt t="84215" x="3524250" y="6616700"/>
          <p14:tracePt t="84221" x="3587750" y="6616700"/>
          <p14:tracePt t="84238" x="3644900" y="6616700"/>
          <p14:tracePt t="84254" x="3663950" y="6616700"/>
          <p14:tracePt t="84271" x="3721100" y="6623050"/>
          <p14:tracePt t="84288" x="3746500" y="6629400"/>
          <p14:tracePt t="84327" x="3721100" y="6610350"/>
          <p14:tracePt t="84370" x="3689350" y="6591300"/>
          <p14:tracePt t="84386" x="3644900" y="6572250"/>
          <p14:tracePt t="84398" x="3619500" y="6559550"/>
          <p14:tracePt t="84407" x="3600450" y="6559550"/>
          <p14:tracePt t="84407" x="3575050" y="6559550"/>
          <p14:tracePt t="84423" x="3549650" y="6559550"/>
          <p14:tracePt t="84423" x="3530600" y="6559550"/>
          <p14:tracePt t="84439" x="3492500" y="6565900"/>
          <p14:tracePt t="84455" x="3467100" y="65659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度数分布</a:t>
            </a:r>
            <a:endParaRPr kumimoji="1" lang="ja-JP" altLang="en-US" dirty="0"/>
          </a:p>
        </p:txBody>
      </p:sp>
      <p:sp>
        <p:nvSpPr>
          <p:cNvPr id="3" name="正方形/長方形 2"/>
          <p:cNvSpPr/>
          <p:nvPr/>
        </p:nvSpPr>
        <p:spPr>
          <a:xfrm>
            <a:off x="324148" y="1196751"/>
            <a:ext cx="8280920" cy="830997"/>
          </a:xfrm>
          <a:prstGeom prst="rect">
            <a:avLst/>
          </a:prstGeom>
        </p:spPr>
        <p:txBody>
          <a:bodyPr wrap="square">
            <a:spAutoFit/>
          </a:bodyPr>
          <a:lstStyle/>
          <a:p>
            <a:r>
              <a:rPr lang="ja-JP" altLang="en-US" dirty="0"/>
              <a:t>ＯＫを押すと</a:t>
            </a:r>
            <a:r>
              <a:rPr lang="ja-JP" altLang="en-US" dirty="0" smtClean="0"/>
              <a:t>、左下</a:t>
            </a:r>
            <a:r>
              <a:rPr lang="ja-JP" altLang="en-US" dirty="0"/>
              <a:t>のような度数分布が出力先に指定したところに出る。</a:t>
            </a:r>
          </a:p>
        </p:txBody>
      </p:sp>
      <p:sp>
        <p:nvSpPr>
          <p:cNvPr id="4" name="正方形/長方形 3"/>
          <p:cNvSpPr/>
          <p:nvPr/>
        </p:nvSpPr>
        <p:spPr>
          <a:xfrm>
            <a:off x="3203848" y="1933371"/>
            <a:ext cx="5616624" cy="461665"/>
          </a:xfrm>
          <a:prstGeom prst="rect">
            <a:avLst/>
          </a:prstGeom>
        </p:spPr>
        <p:txBody>
          <a:bodyPr wrap="square">
            <a:spAutoFit/>
          </a:bodyPr>
          <a:lstStyle/>
          <a:p>
            <a:r>
              <a:rPr lang="ja-JP" altLang="en-US" dirty="0" smtClean="0"/>
              <a:t>この</a:t>
            </a:r>
            <a:r>
              <a:rPr lang="ja-JP" altLang="en-US" dirty="0"/>
              <a:t>結果は</a:t>
            </a:r>
            <a:r>
              <a:rPr lang="ja-JP" altLang="en-US" dirty="0" smtClean="0"/>
              <a:t>、右下</a:t>
            </a:r>
            <a:r>
              <a:rPr lang="ja-JP" altLang="en-US" dirty="0"/>
              <a:t>の</a:t>
            </a:r>
            <a:r>
              <a:rPr lang="ja-JP" altLang="en-US" dirty="0" smtClean="0"/>
              <a:t>ような階級</a:t>
            </a:r>
            <a:r>
              <a:rPr lang="ja-JP" altLang="en-US" dirty="0"/>
              <a:t>と</a:t>
            </a:r>
            <a:r>
              <a:rPr lang="ja-JP" altLang="en-US" dirty="0" smtClean="0"/>
              <a:t>対応する</a:t>
            </a:r>
            <a:endParaRPr lang="ja-JP" alt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51" y="2164204"/>
            <a:ext cx="2335510" cy="433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395036"/>
            <a:ext cx="3024336" cy="426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003555742"/>
      </p:ext>
    </p:extLst>
  </p:cSld>
  <p:clrMapOvr>
    <a:masterClrMapping/>
  </p:clrMapOvr>
  <mc:AlternateContent xmlns:mc="http://schemas.openxmlformats.org/markup-compatibility/2006">
    <mc:Choice xmlns:p14="http://schemas.microsoft.com/office/powerpoint/2010/main" Requires="p14">
      <p:transition spd="slow" p14:dur="2000" advTm="32661"/>
    </mc:Choice>
    <mc:Fallback>
      <p:transition spd="slow" advTm="32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2014" x="1905000" y="1797050"/>
          <p14:tracePt t="2022" x="1898650" y="1790700"/>
          <p14:tracePt t="2032" x="1885950" y="1778000"/>
          <p14:tracePt t="2032" x="1873250" y="1771650"/>
          <p14:tracePt t="2050" x="1860550" y="1758950"/>
          <p14:tracePt t="2050" x="1841500" y="1739900"/>
          <p14:tracePt t="2066" x="1828800" y="1727200"/>
          <p14:tracePt t="2066" x="1822450" y="1720850"/>
          <p14:tracePt t="2083" x="1816100" y="1708150"/>
          <p14:tracePt t="2083" x="1809750" y="1695450"/>
          <p14:tracePt t="2099" x="1803400" y="1682750"/>
          <p14:tracePt t="2099" x="1797050" y="1676400"/>
          <p14:tracePt t="2116" x="1790700" y="1663700"/>
          <p14:tracePt t="2116" x="1784350" y="1651000"/>
          <p14:tracePt t="2116" x="1771650" y="1638300"/>
          <p14:tracePt t="2135" x="1765300" y="1631950"/>
          <p14:tracePt t="2135" x="1758950" y="1619250"/>
          <p14:tracePt t="2151" x="1746250" y="1612900"/>
          <p14:tracePt t="2151" x="1739900" y="1606550"/>
          <p14:tracePt t="2167" x="1733550" y="1600200"/>
          <p14:tracePt t="2167" x="1727200" y="1593850"/>
          <p14:tracePt t="2183" x="1720850" y="1587500"/>
          <p14:tracePt t="2183" x="1714500" y="1581150"/>
          <p14:tracePt t="2199" x="1708150" y="1574800"/>
          <p14:tracePt t="2199" x="1701800" y="1574800"/>
          <p14:tracePt t="2199" x="1695450" y="1568450"/>
          <p14:tracePt t="2219" x="1689100" y="1568450"/>
          <p14:tracePt t="2231" x="1676400" y="1562100"/>
          <p14:tracePt t="2248" x="1670050" y="1562100"/>
          <p14:tracePt t="2265" x="1670050" y="1555750"/>
          <p14:tracePt t="2286" x="1663700" y="1562100"/>
          <p14:tracePt t="2306" x="1663700" y="1568450"/>
          <p14:tracePt t="2315" x="1663700" y="1574800"/>
          <p14:tracePt t="2315" x="1657350" y="1581150"/>
          <p14:tracePt t="2334" x="1657350" y="1587500"/>
          <p14:tracePt t="2334" x="1657350" y="1600200"/>
          <p14:tracePt t="2350" x="1651000" y="1606550"/>
          <p14:tracePt t="2350" x="1651000" y="1612900"/>
          <p14:tracePt t="2367" x="1644650" y="1619250"/>
          <p14:tracePt t="2382" x="1638300" y="1612900"/>
          <p14:tracePt t="2417" x="1631950" y="1606550"/>
          <p14:tracePt t="2450" x="1619250" y="1600200"/>
          <p14:tracePt t="2465" x="1619250" y="1593850"/>
          <p14:tracePt t="2473" x="1612900" y="1593850"/>
          <p14:tracePt t="2482" x="1606550" y="1593850"/>
          <p14:tracePt t="2482" x="1593850" y="1593850"/>
          <p14:tracePt t="2482" x="1587500" y="1593850"/>
          <p14:tracePt t="2503" x="1574800" y="1593850"/>
          <p14:tracePt t="2503" x="1568450" y="1593850"/>
          <p14:tracePt t="2518" x="1555750" y="1600200"/>
          <p14:tracePt t="2518" x="1543050" y="1600200"/>
          <p14:tracePt t="2534" x="1536700" y="1600200"/>
          <p14:tracePt t="2534" x="1524000" y="1600200"/>
          <p14:tracePt t="2550" x="1511300" y="1600200"/>
          <p14:tracePt t="2550" x="1504950" y="1593850"/>
          <p14:tracePt t="2567" x="1498600" y="1587500"/>
          <p14:tracePt t="2567" x="1492250" y="1581150"/>
          <p14:tracePt t="2567" x="1485900" y="1574800"/>
          <p14:tracePt t="2586" x="1479550" y="1568450"/>
          <p14:tracePt t="2586" x="1473200" y="1562100"/>
          <p14:tracePt t="2602" x="1473200" y="1549400"/>
          <p14:tracePt t="2602" x="1473200" y="1543050"/>
          <p14:tracePt t="2618" x="1466850" y="1530350"/>
          <p14:tracePt t="2618" x="1466850" y="1524000"/>
          <p14:tracePt t="2635" x="1466850" y="1511300"/>
          <p14:tracePt t="2635" x="1473200" y="1504950"/>
          <p14:tracePt t="2651" x="1479550" y="1498600"/>
          <p14:tracePt t="2667" x="1485900" y="1498600"/>
          <p14:tracePt t="2667" x="1492250" y="1504950"/>
          <p14:tracePt t="2684" x="1498600" y="1511300"/>
          <p14:tracePt t="2684" x="1504950" y="1517650"/>
          <p14:tracePt t="2701" x="1511300" y="1524000"/>
          <p14:tracePt t="2701" x="1524000" y="1543050"/>
          <p14:tracePt t="2718" x="1530350" y="1549400"/>
          <p14:tracePt t="2718" x="1536700" y="1562100"/>
          <p14:tracePt t="2735" x="1543050" y="1568450"/>
          <p14:tracePt t="2735" x="1549400" y="1574800"/>
          <p14:tracePt t="2751" x="1555750" y="1587500"/>
          <p14:tracePt t="2751" x="1562100" y="1600200"/>
          <p14:tracePt t="2768" x="1568450" y="1606550"/>
          <p14:tracePt t="2768" x="1574800" y="1625600"/>
          <p14:tracePt t="2786" x="1593850" y="1657350"/>
          <p14:tracePt t="2786" x="1600200" y="1676400"/>
          <p14:tracePt t="2801" x="1612900" y="1708150"/>
          <p14:tracePt t="2801" x="1619250" y="1739900"/>
          <p14:tracePt t="2818" x="1625600" y="1771650"/>
          <p14:tracePt t="2818" x="1631950" y="1816100"/>
          <p14:tracePt t="2835" x="1638300" y="1860550"/>
          <p14:tracePt t="2835" x="1644650" y="1905000"/>
          <p14:tracePt t="2852" x="1651000" y="1955800"/>
          <p14:tracePt t="2852" x="1651000" y="2000250"/>
          <p14:tracePt t="2852" x="1657350" y="2051050"/>
          <p14:tracePt t="2871" x="1657350" y="2089150"/>
          <p14:tracePt t="2884" x="1657350" y="2127250"/>
          <p14:tracePt t="2884" x="1657350" y="2178050"/>
          <p14:tracePt t="2902" x="1657350" y="2203450"/>
          <p14:tracePt t="2902" x="1657350" y="2216150"/>
          <p14:tracePt t="2918" x="1657350" y="2222500"/>
          <p14:tracePt t="2918" x="1657350" y="2228850"/>
          <p14:tracePt t="2918" x="1657350" y="2235200"/>
          <p14:tracePt t="2938" x="1651000" y="2228850"/>
          <p14:tracePt t="2965" x="1651000" y="2222500"/>
          <p14:tracePt t="2974" x="1644650" y="2216150"/>
          <p14:tracePt t="2984" x="1644650" y="2203450"/>
          <p14:tracePt t="2984" x="1644650" y="2190750"/>
          <p14:tracePt t="3002" x="1638300" y="2171700"/>
          <p14:tracePt t="3002" x="1638300" y="2139950"/>
          <p14:tracePt t="3019" x="1631950" y="2120900"/>
          <p14:tracePt t="3019" x="1631950" y="2101850"/>
          <p14:tracePt t="3035" x="1625600" y="2089150"/>
          <p14:tracePt t="3035" x="1619250" y="2076450"/>
          <p14:tracePt t="3052" x="1612900" y="2070100"/>
          <p14:tracePt t="3052" x="1600200" y="2063750"/>
          <p14:tracePt t="3069" x="1587500" y="2057400"/>
          <p14:tracePt t="3069" x="1555750" y="2051050"/>
          <p14:tracePt t="3086" x="1543050" y="2044700"/>
          <p14:tracePt t="3086" x="1524000" y="2032000"/>
          <p14:tracePt t="3103" x="1504950" y="2019300"/>
          <p14:tracePt t="3103" x="1492250" y="2006600"/>
          <p14:tracePt t="3119" x="1479550" y="1993900"/>
          <p14:tracePt t="3119" x="1466850" y="1974850"/>
          <p14:tracePt t="3119" x="1454150" y="1962150"/>
          <p14:tracePt t="3138" x="1441450" y="1949450"/>
          <p14:tracePt t="3151" x="1435100" y="1943100"/>
          <p14:tracePt t="3151" x="1409700" y="1924050"/>
          <p14:tracePt t="3170" x="1403350" y="1917700"/>
          <p14:tracePt t="3170" x="1390650" y="1917700"/>
          <p14:tracePt t="3186" x="1377950" y="1911350"/>
          <p14:tracePt t="3186" x="1365250" y="1905000"/>
          <p14:tracePt t="3203" x="1352550" y="1892300"/>
          <p14:tracePt t="3203" x="1346200" y="1885950"/>
          <p14:tracePt t="3220" x="1333500" y="1879600"/>
          <p14:tracePt t="3220" x="1320800" y="1866900"/>
          <p14:tracePt t="3220" x="1308100" y="1860550"/>
          <p14:tracePt t="3238" x="1295400" y="1847850"/>
          <p14:tracePt t="3251" x="1282700" y="1841500"/>
          <p14:tracePt t="3251" x="1257300" y="1822450"/>
          <p14:tracePt t="3271" x="1238250" y="1816100"/>
          <p14:tracePt t="3271" x="1225550" y="1809750"/>
          <p14:tracePt t="3286" x="1206500" y="1809750"/>
          <p14:tracePt t="3286" x="1187450" y="1803400"/>
          <p14:tracePt t="3303" x="1168400" y="1803400"/>
          <p14:tracePt t="3303" x="1130300" y="1797050"/>
          <p14:tracePt t="3320" x="1117600" y="1797050"/>
          <p14:tracePt t="3320" x="1098550" y="1790700"/>
          <p14:tracePt t="3336" x="1079500" y="1790700"/>
          <p14:tracePt t="3336" x="1060450" y="1790700"/>
          <p14:tracePt t="3353" x="1041400" y="1784350"/>
          <p14:tracePt t="3353" x="1016000" y="1784350"/>
          <p14:tracePt t="3370" x="996950" y="1778000"/>
          <p14:tracePt t="3370" x="952500" y="1771650"/>
          <p14:tracePt t="3387" x="927100" y="1765300"/>
          <p14:tracePt t="3387" x="908050" y="1758950"/>
          <p14:tracePt t="3404" x="882650" y="1758950"/>
          <p14:tracePt t="3404" x="863600" y="1752600"/>
          <p14:tracePt t="3420" x="844550" y="1746250"/>
          <p14:tracePt t="3420" x="806450" y="1733550"/>
          <p14:tracePt t="3439" x="793750" y="1727200"/>
          <p14:tracePt t="3439" x="781050" y="1714500"/>
          <p14:tracePt t="3454" x="768350" y="1708150"/>
          <p14:tracePt t="3454" x="755650" y="1695450"/>
          <p14:tracePt t="3470" x="749300" y="1682750"/>
          <p14:tracePt t="3470" x="742950" y="1670050"/>
          <p14:tracePt t="3487" x="736600" y="1657350"/>
          <p14:tracePt t="3487" x="736600" y="1644650"/>
          <p14:tracePt t="3504" x="736600" y="1631950"/>
          <p14:tracePt t="3504" x="736600" y="1619250"/>
          <p14:tracePt t="3504" x="742950" y="1606550"/>
          <p14:tracePt t="3523" x="742950" y="1600200"/>
          <p14:tracePt t="3536" x="749300" y="1593850"/>
          <p14:tracePt t="3536" x="768350" y="1587500"/>
          <p14:tracePt t="3554" x="774700" y="1587500"/>
          <p14:tracePt t="3554" x="787400" y="1587500"/>
          <p14:tracePt t="3571" x="800100" y="1587500"/>
          <p14:tracePt t="3571" x="819150" y="1587500"/>
          <p14:tracePt t="3587" x="838200" y="1587500"/>
          <p14:tracePt t="3587" x="857250" y="1593850"/>
          <p14:tracePt t="3587" x="882650" y="1593850"/>
          <p14:tracePt t="3606" x="901700" y="1593850"/>
          <p14:tracePt t="3606" x="933450" y="1593850"/>
          <p14:tracePt t="3621" x="958850" y="1600200"/>
          <p14:tracePt t="3621" x="990600" y="1600200"/>
          <p14:tracePt t="3637" x="1022350" y="1600200"/>
          <p14:tracePt t="3637" x="1060450" y="1606550"/>
          <p14:tracePt t="3654" x="1092200" y="1606550"/>
          <p14:tracePt t="3654" x="1136650" y="1612900"/>
          <p14:tracePt t="3671" x="1174750" y="1619250"/>
          <p14:tracePt t="3671" x="1263650" y="1631950"/>
          <p14:tracePt t="3688" x="1308100" y="1638300"/>
          <p14:tracePt t="3688" x="1352550" y="1651000"/>
          <p14:tracePt t="3704" x="1403350" y="1657350"/>
          <p14:tracePt t="3704" x="1454150" y="1657350"/>
          <p14:tracePt t="3721" x="1504950" y="1663700"/>
          <p14:tracePt t="3721" x="1612900" y="1663700"/>
          <p14:tracePt t="3738" x="1670050" y="1663700"/>
          <p14:tracePt t="3738" x="1727200" y="1663700"/>
          <p14:tracePt t="3755" x="1784350" y="1663700"/>
          <p14:tracePt t="3755" x="1841500" y="1663700"/>
          <p14:tracePt t="3772" x="1898650" y="1663700"/>
          <p14:tracePt t="3772" x="1955800" y="1657350"/>
          <p14:tracePt t="3788" x="2012950" y="1657350"/>
          <p14:tracePt t="3788" x="2070100" y="1651000"/>
          <p14:tracePt t="3788" x="2127250" y="1651000"/>
          <p14:tracePt t="3807" x="2184400" y="1644650"/>
          <p14:tracePt t="3807" x="2241550" y="1638300"/>
          <p14:tracePt t="3822" x="2298700" y="1631950"/>
          <p14:tracePt t="3822" x="2349500" y="1631950"/>
          <p14:tracePt t="3838" x="2406650" y="1625600"/>
          <p14:tracePt t="3838" x="2457450" y="1619250"/>
          <p14:tracePt t="3855" x="2508250" y="1612900"/>
          <p14:tracePt t="3855" x="2559050" y="1612900"/>
          <p14:tracePt t="3855" x="2609850" y="1606550"/>
          <p14:tracePt t="3874" x="2660650" y="1600200"/>
          <p14:tracePt t="3887" x="2705100" y="1600200"/>
          <p14:tracePt t="3887" x="2794000" y="1593850"/>
          <p14:tracePt t="3906" x="2838450" y="1587500"/>
          <p14:tracePt t="3906" x="2876550" y="1587500"/>
          <p14:tracePt t="3922" x="2914650" y="1587500"/>
          <p14:tracePt t="3922" x="2952750" y="1587500"/>
          <p14:tracePt t="3938" x="2990850" y="1581150"/>
          <p14:tracePt t="3938" x="3028950" y="1581150"/>
          <p14:tracePt t="3955" x="3067050" y="1581150"/>
          <p14:tracePt t="3955" x="3098800" y="1581150"/>
          <p14:tracePt t="3955" x="3136900" y="1581150"/>
          <p14:tracePt t="3974" x="3168650" y="1581150"/>
          <p14:tracePt t="3974" x="3200400" y="1581150"/>
          <p14:tracePt t="3988" x="3238500" y="1574800"/>
          <p14:tracePt t="3988" x="3270250" y="1574800"/>
          <p14:tracePt t="4005" x="3302000" y="1574800"/>
          <p14:tracePt t="4005" x="3327400" y="1574800"/>
          <p14:tracePt t="4022" x="3359150" y="1574800"/>
          <p14:tracePt t="4022" x="3403600" y="1581150"/>
          <p14:tracePt t="4039" x="3429000" y="1581150"/>
          <p14:tracePt t="4039" x="3448050" y="1581150"/>
          <p14:tracePt t="4055" x="3467100" y="1587500"/>
          <p14:tracePt t="4055" x="3479800" y="1587500"/>
          <p14:tracePt t="4072" x="3498850" y="1587500"/>
          <p14:tracePt t="4072" x="3511550" y="1593850"/>
          <p14:tracePt t="4089" x="3524250" y="1593850"/>
          <p14:tracePt t="4089" x="3543300" y="1606550"/>
          <p14:tracePt t="4106" x="3549650" y="1612900"/>
          <p14:tracePt t="4106" x="3556000" y="1619250"/>
          <p14:tracePt t="4122" x="3556000" y="1625600"/>
          <p14:tracePt t="4122" x="3556000" y="1631950"/>
          <p14:tracePt t="4140" x="3562350" y="1638300"/>
          <p14:tracePt t="4140" x="3562350" y="1644650"/>
          <p14:tracePt t="4156" x="3562350" y="1651000"/>
          <p14:tracePt t="4171" x="3562350" y="1657350"/>
          <p14:tracePt t="4171" x="3562350" y="1663700"/>
          <p14:tracePt t="4190" x="3568700" y="1663700"/>
          <p14:tracePt t="4206" x="3581400" y="1657350"/>
          <p14:tracePt t="4221" x="3581400" y="1651000"/>
          <p14:tracePt t="4221" x="3587750" y="1651000"/>
          <p14:tracePt t="4221" x="3594100" y="1644650"/>
          <p14:tracePt t="4242" x="3600450" y="1638300"/>
          <p14:tracePt t="4255" x="3606800" y="1631950"/>
          <p14:tracePt t="4255" x="3606800" y="1625600"/>
          <p14:tracePt t="4255" x="3613150" y="1619250"/>
          <p14:tracePt t="4255" x="3613150" y="1612900"/>
          <p14:tracePt t="4277" x="3619500" y="1606550"/>
          <p14:tracePt t="4288" x="3619500" y="1593850"/>
          <p14:tracePt t="4288" x="3625850" y="1587500"/>
          <p14:tracePt t="4306" x="3632200" y="1581150"/>
          <p14:tracePt t="4306" x="3632200" y="1574800"/>
          <p14:tracePt t="4323" x="3638550" y="1562100"/>
          <p14:tracePt t="4323" x="3638550" y="1549400"/>
          <p14:tracePt t="4340" x="3644900" y="1543050"/>
          <p14:tracePt t="4340" x="3651250" y="1536700"/>
          <p14:tracePt t="4356" x="3651250" y="1530350"/>
          <p14:tracePt t="4356" x="3651250" y="1524000"/>
          <p14:tracePt t="4374" x="3657600" y="1517650"/>
          <p14:tracePt t="4389" x="3663950" y="1511300"/>
          <p14:tracePt t="4406" x="3670300" y="1517650"/>
          <p14:tracePt t="4422" x="3676650" y="1517650"/>
          <p14:tracePt t="4439" x="3683000" y="1524000"/>
          <p14:tracePt t="4455" x="3689350" y="1524000"/>
          <p14:tracePt t="4455" x="3702050" y="1530350"/>
          <p14:tracePt t="4474" x="3708400" y="1536700"/>
          <p14:tracePt t="4474" x="3714750" y="1536700"/>
          <p14:tracePt t="4491" x="3721100" y="1543050"/>
          <p14:tracePt t="4491" x="3733800" y="1549400"/>
          <p14:tracePt t="4507" x="3740150" y="1555750"/>
          <p14:tracePt t="4507" x="3746500" y="1555750"/>
          <p14:tracePt t="4507" x="3752850" y="1562100"/>
          <p14:tracePt t="4526" x="3765550" y="1568450"/>
          <p14:tracePt t="4539" x="3778250" y="1574800"/>
          <p14:tracePt t="4539" x="3797300" y="1581150"/>
          <p14:tracePt t="4558" x="3810000" y="1581150"/>
          <p14:tracePt t="4558" x="3816350" y="1587500"/>
          <p14:tracePt t="4574" x="3829050" y="1587500"/>
          <p14:tracePt t="4574" x="3841750" y="1593850"/>
          <p14:tracePt t="4592" x="3854450" y="1600200"/>
          <p14:tracePt t="4592" x="3860800" y="1600200"/>
          <p14:tracePt t="4608" x="3873500" y="1600200"/>
          <p14:tracePt t="4608" x="3879850" y="1606550"/>
          <p14:tracePt t="4608" x="3892550" y="1606550"/>
          <p14:tracePt t="4627" x="3898900" y="1606550"/>
          <p14:tracePt t="4627" x="3905250" y="1606550"/>
          <p14:tracePt t="4641" x="3911600" y="1606550"/>
          <p14:tracePt t="4641" x="3917950" y="1612900"/>
          <p14:tracePt t="4659" x="3924300" y="1612900"/>
          <p14:tracePt t="4659" x="3930650" y="1612900"/>
          <p14:tracePt t="4675" x="3937000" y="1619250"/>
          <p14:tracePt t="4691" x="3943350" y="1625600"/>
          <p14:tracePt t="4691" x="3949700" y="1631950"/>
          <p14:tracePt t="4709" x="3949700" y="1638300"/>
          <p14:tracePt t="4723" x="3949700" y="1644650"/>
          <p14:tracePt t="4741" x="3949700" y="1651000"/>
          <p14:tracePt t="4741" x="3949700" y="1657350"/>
          <p14:tracePt t="4758" x="3943350" y="1663700"/>
          <p14:tracePt t="4774" x="3937000" y="1670050"/>
          <p14:tracePt t="4790" x="3930650" y="1676400"/>
          <p14:tracePt t="4790" x="3924300" y="1682750"/>
          <p14:tracePt t="4808" x="3917950" y="1689100"/>
          <p14:tracePt t="4808" x="3911600" y="1689100"/>
          <p14:tracePt t="4808" x="3905250" y="1695450"/>
          <p14:tracePt t="4827" x="3898900" y="1695450"/>
          <p14:tracePt t="4827" x="3886200" y="1701800"/>
          <p14:tracePt t="4843" x="3879850" y="1701800"/>
          <p14:tracePt t="4843" x="3867150" y="1708150"/>
          <p14:tracePt t="4858" x="3854450" y="1708150"/>
          <p14:tracePt t="4858" x="3841750" y="1714500"/>
          <p14:tracePt t="4875" x="3829050" y="1714500"/>
          <p14:tracePt t="4875" x="3810000" y="1720850"/>
          <p14:tracePt t="4891" x="3797300" y="1720850"/>
          <p14:tracePt t="4891" x="3778250" y="1727200"/>
          <p14:tracePt t="4891" x="3759200" y="1733550"/>
          <p14:tracePt t="4911" x="3746500" y="1739900"/>
          <p14:tracePt t="4925" x="3727450" y="1739900"/>
          <p14:tracePt t="4925" x="3695700" y="1752600"/>
          <p14:tracePt t="4943" x="3676650" y="1758950"/>
          <p14:tracePt t="4943" x="3663950" y="1758950"/>
          <p14:tracePt t="4959" x="3644900" y="1765300"/>
          <p14:tracePt t="4959" x="3632200" y="1765300"/>
          <p14:tracePt t="4976" x="3619500" y="1765300"/>
          <p14:tracePt t="4976" x="3606800" y="1765300"/>
          <p14:tracePt t="4976" x="3594100" y="1771650"/>
          <p14:tracePt t="4995" x="3581400" y="1771650"/>
          <p14:tracePt t="4995" x="3575050" y="1771650"/>
          <p14:tracePt t="5009" x="3562350" y="1771650"/>
          <p14:tracePt t="5009" x="3556000" y="1771650"/>
          <p14:tracePt t="5027" x="3543300" y="1771650"/>
          <p14:tracePt t="5027" x="3536950" y="1778000"/>
          <p14:tracePt t="5043" x="3524250" y="1778000"/>
          <p14:tracePt t="5043" x="3505200" y="1771650"/>
          <p14:tracePt t="5060" x="3498850" y="1771650"/>
          <p14:tracePt t="5060" x="3492500" y="1778000"/>
          <p14:tracePt t="5076" x="3486150" y="1771650"/>
          <p14:tracePt t="5076" x="3479800" y="1771650"/>
          <p14:tracePt t="5093" x="3473450" y="1771650"/>
          <p14:tracePt t="5109" x="3467100" y="1771650"/>
          <p14:tracePt t="5109" x="3460750" y="1765300"/>
          <p14:tracePt t="5127" x="3448050" y="1765300"/>
          <p14:tracePt t="5143" x="3441700" y="1765300"/>
          <p14:tracePt t="5159" x="3435350" y="1765300"/>
          <p14:tracePt t="5159" x="3429000" y="1765300"/>
          <p14:tracePt t="5159" x="3422650" y="1765300"/>
          <p14:tracePt t="5179" x="3409950" y="1765300"/>
          <p14:tracePt t="5192" x="3403600" y="1765300"/>
          <p14:tracePt t="5192" x="3384550" y="1771650"/>
          <p14:tracePt t="5211" x="3371850" y="1771650"/>
          <p14:tracePt t="5211" x="3359150" y="1771650"/>
          <p14:tracePt t="5227" x="3346450" y="1771650"/>
          <p14:tracePt t="5227" x="3333750" y="1778000"/>
          <p14:tracePt t="5244" x="3321050" y="1778000"/>
          <p14:tracePt t="5244" x="3302000" y="1784350"/>
          <p14:tracePt t="5260" x="3282950" y="1784350"/>
          <p14:tracePt t="5260" x="3263900" y="1790700"/>
          <p14:tracePt t="5260" x="3244850" y="1797050"/>
          <p14:tracePt t="5280" x="3219450" y="1803400"/>
          <p14:tracePt t="5292" x="3194050" y="1803400"/>
          <p14:tracePt t="5292" x="3143250" y="1809750"/>
          <p14:tracePt t="5311" x="3117850" y="1816100"/>
          <p14:tracePt t="5311" x="3086100" y="1816100"/>
          <p14:tracePt t="5327" x="3060700" y="1822450"/>
          <p14:tracePt t="5327" x="3028950" y="1822450"/>
          <p14:tracePt t="5344" x="2990850" y="1822450"/>
          <p14:tracePt t="5344" x="2921000" y="1822450"/>
          <p14:tracePt t="5361" x="2889250" y="1816100"/>
          <p14:tracePt t="5361" x="2851150" y="1816100"/>
          <p14:tracePt t="5378" x="2813050" y="1816100"/>
          <p14:tracePt t="5378" x="2768600" y="1816100"/>
          <p14:tracePt t="5394" x="2730500" y="1816100"/>
          <p14:tracePt t="5394" x="2692400" y="1816100"/>
          <p14:tracePt t="5411" x="2654300" y="1822450"/>
          <p14:tracePt t="5411" x="2578100" y="1822450"/>
          <p14:tracePt t="5428" x="2540000" y="1822450"/>
          <p14:tracePt t="5428" x="2508250" y="1828800"/>
          <p14:tracePt t="5444" x="2476500" y="1828800"/>
          <p14:tracePt t="5444" x="2444750" y="1822450"/>
          <p14:tracePt t="5461" x="2419350" y="1822450"/>
          <p14:tracePt t="5461" x="2393950" y="1822450"/>
          <p14:tracePt t="5461" x="2374900" y="1816100"/>
          <p14:tracePt t="5480" x="2355850" y="1809750"/>
          <p14:tracePt t="5480" x="2343150" y="1809750"/>
          <p14:tracePt t="5495" x="2330450" y="1803400"/>
          <p14:tracePt t="5495" x="2317750" y="1797050"/>
          <p14:tracePt t="5511" x="2311400" y="1790700"/>
          <p14:tracePt t="5511" x="2305050" y="1790700"/>
          <p14:tracePt t="5528" x="2298700" y="1790700"/>
          <p14:tracePt t="5528" x="2292350" y="1797050"/>
          <p14:tracePt t="5545" x="2286000" y="1803400"/>
          <p14:tracePt t="5545" x="2279650" y="1816100"/>
          <p14:tracePt t="5545" x="2279650" y="1835150"/>
          <p14:tracePt t="5563" x="2279650" y="1866900"/>
          <p14:tracePt t="5577" x="2279650" y="1905000"/>
          <p14:tracePt t="5577" x="2279650" y="2000250"/>
          <p14:tracePt t="5595" x="2279650" y="2063750"/>
          <p14:tracePt t="5595" x="2279650" y="2139950"/>
          <p14:tracePt t="5611" x="2279650" y="2216150"/>
          <p14:tracePt t="5611" x="2279650" y="2305050"/>
          <p14:tracePt t="5628" x="2273300" y="2400300"/>
          <p14:tracePt t="5628" x="2266950" y="2501900"/>
          <p14:tracePt t="5628" x="2254250" y="2603500"/>
          <p14:tracePt t="5647" x="2241550" y="2711450"/>
          <p14:tracePt t="5647" x="2228850" y="2819400"/>
          <p14:tracePt t="5661" x="2209800" y="2921000"/>
          <p14:tracePt t="5661" x="2197100" y="3028950"/>
          <p14:tracePt t="5678" x="2178050" y="3130550"/>
          <p14:tracePt t="5678" x="2171700" y="3238500"/>
          <p14:tracePt t="5695" x="2165350" y="3340100"/>
          <p14:tracePt t="5695" x="2159000" y="3441700"/>
          <p14:tracePt t="5712" x="2165350" y="3543300"/>
          <p14:tracePt t="5712" x="2178050" y="3746500"/>
          <p14:tracePt t="5729" x="2184400" y="3848100"/>
          <p14:tracePt t="5729" x="2190750" y="3943350"/>
          <p14:tracePt t="5745" x="2197100" y="4044950"/>
          <p14:tracePt t="5745" x="2203450" y="4146550"/>
          <p14:tracePt t="5762" x="2203450" y="4241800"/>
          <p14:tracePt t="5762" x="2197100" y="4432300"/>
          <p14:tracePt t="5779" x="2190750" y="4527550"/>
          <p14:tracePt t="5779" x="2178050" y="4622800"/>
          <p14:tracePt t="5796" x="2165350" y="4718050"/>
          <p14:tracePt t="5796" x="2152650" y="4806950"/>
          <p14:tracePt t="5812" x="2133600" y="4895850"/>
          <p14:tracePt t="5812" x="2120900" y="4978400"/>
          <p14:tracePt t="5829" x="2101850" y="5054600"/>
          <p14:tracePt t="5829" x="2063750" y="5213350"/>
          <p14:tracePt t="5848" x="2044700" y="5283200"/>
          <p14:tracePt t="5848" x="2019300" y="5353050"/>
          <p14:tracePt t="5863" x="2000250" y="5416550"/>
          <p14:tracePt t="5863" x="1981200" y="5473700"/>
          <p14:tracePt t="5879" x="1955800" y="5530850"/>
          <p14:tracePt t="5879" x="1936750" y="5581650"/>
          <p14:tracePt t="5896" x="1911350" y="5626100"/>
          <p14:tracePt t="5896" x="1892300" y="5670550"/>
          <p14:tracePt t="5912" x="1866900" y="5708650"/>
          <p14:tracePt t="5912" x="1847850" y="5746750"/>
          <p14:tracePt t="5912" x="1828800" y="5778500"/>
          <p14:tracePt t="5931" x="1809750" y="5810250"/>
          <p14:tracePt t="5945" x="1784350" y="5842000"/>
          <p14:tracePt t="5945" x="1752600" y="5899150"/>
          <p14:tracePt t="5963" x="1733550" y="5924550"/>
          <p14:tracePt t="5963" x="1714500" y="5949950"/>
          <p14:tracePt t="5979" x="1695450" y="5975350"/>
          <p14:tracePt t="5979" x="1676400" y="6000750"/>
          <p14:tracePt t="5996" x="1657350" y="6026150"/>
          <p14:tracePt t="5996" x="1638300" y="6045200"/>
          <p14:tracePt t="5996" x="1625600" y="6070600"/>
          <p14:tracePt t="6015" x="1606550" y="6096000"/>
          <p14:tracePt t="6015" x="1587500" y="6108700"/>
          <p14:tracePt t="6030" x="1568450" y="6127750"/>
          <p14:tracePt t="6030" x="1555750" y="6146800"/>
          <p14:tracePt t="6046" x="1536700" y="6159500"/>
          <p14:tracePt t="6046" x="1517650" y="6172200"/>
          <p14:tracePt t="6063" x="1504950" y="6178550"/>
          <p14:tracePt t="6063" x="1466850" y="6197600"/>
          <p14:tracePt t="6080" x="1447800" y="6203950"/>
          <p14:tracePt t="6080" x="1428750" y="6210300"/>
          <p14:tracePt t="6096" x="1403350" y="6210300"/>
          <p14:tracePt t="6096" x="1384300" y="6210300"/>
          <p14:tracePt t="6113" x="1346200" y="6210300"/>
          <p14:tracePt t="6113" x="1314450" y="6210300"/>
          <p14:tracePt t="6130" x="539750" y="4908550"/>
          <p14:tracePt t="6277" x="520700" y="4775200"/>
          <p14:tracePt t="6282" x="495300" y="4641850"/>
          <p14:tracePt t="6296" x="469900" y="4362450"/>
          <p14:tracePt t="6296" x="457200" y="4216400"/>
          <p14:tracePt t="6316" x="450850" y="3924300"/>
          <p14:tracePt t="6329" x="457200" y="3638550"/>
          <p14:tracePt t="6346" x="482600" y="3371850"/>
          <p14:tracePt t="6363" x="552450" y="3022600"/>
          <p14:tracePt t="6380" x="615950" y="2813050"/>
          <p14:tracePt t="6396" x="692150" y="2628900"/>
          <p14:tracePt t="6413" x="787400" y="2463800"/>
          <p14:tracePt t="6430" x="958850" y="2260600"/>
          <p14:tracePt t="6447" x="1098550" y="2165350"/>
          <p14:tracePt t="6463" x="1250950" y="2095500"/>
          <p14:tracePt t="6480" x="1409700" y="2051050"/>
          <p14:tracePt t="6480" x="1498600" y="2044700"/>
          <p14:tracePt t="6499" x="1670050" y="2044700"/>
          <p14:tracePt t="6514" x="1847850" y="2070100"/>
          <p14:tracePt t="6531" x="2025650" y="2127250"/>
          <p14:tracePt t="6547" x="2190750" y="2209800"/>
          <p14:tracePt t="6564" x="2343150" y="2330450"/>
          <p14:tracePt t="6580" x="2482850" y="2495550"/>
          <p14:tracePt t="6580" x="2546350" y="2584450"/>
          <p14:tracePt t="6600" x="2660650" y="2787650"/>
          <p14:tracePt t="6614" x="2762250" y="3003550"/>
          <p14:tracePt t="6630" x="2857500" y="3219450"/>
          <p14:tracePt t="6647" x="2940050" y="3441700"/>
          <p14:tracePt t="6664" x="3041650" y="3797300"/>
          <p14:tracePt t="6681" x="3092450" y="4044950"/>
          <p14:tracePt t="6697" x="3124200" y="4311650"/>
          <p14:tracePt t="6714" x="3143250" y="4565650"/>
          <p14:tracePt t="6731" x="3136900" y="4940300"/>
          <p14:tracePt t="6748" x="3105150" y="5168900"/>
          <p14:tracePt t="6765" x="3060700" y="5365750"/>
          <p14:tracePt t="6781" x="2952750" y="5657850"/>
          <p14:tracePt t="6799" x="2851150" y="5829300"/>
          <p14:tracePt t="6814" x="2743200" y="5994400"/>
          <p14:tracePt t="6831" x="2628900" y="6140450"/>
          <p14:tracePt t="6848" x="2520950" y="6254750"/>
          <p14:tracePt t="6865" x="2374900" y="6375400"/>
          <p14:tracePt t="6883" x="2292350" y="6413500"/>
          <p14:tracePt t="6899" x="2216150" y="6419850"/>
          <p14:tracePt t="6915" x="2146300" y="6413500"/>
          <p14:tracePt t="6931" x="2076450" y="6394450"/>
          <p14:tracePt t="6948" x="2012950" y="6381750"/>
          <p14:tracePt t="6948" x="1981200" y="6369050"/>
          <p14:tracePt t="6967" x="1924050" y="6350000"/>
          <p14:tracePt t="6982" x="1866900" y="6337300"/>
          <p14:tracePt t="6998" x="1822450" y="6318250"/>
          <p14:tracePt t="7015" x="1790700" y="6305550"/>
          <p14:tracePt t="7032" x="1752600" y="6280150"/>
          <p14:tracePt t="7049" x="1733550" y="6267450"/>
          <p14:tracePt t="7065" x="1720850" y="6261100"/>
          <p14:tracePt t="7082" x="1714500" y="6254750"/>
          <p14:tracePt t="7098" x="1708150" y="6254750"/>
          <p14:tracePt t="7115" x="1701800" y="6254750"/>
          <p14:tracePt t="7146" x="1701800" y="6248400"/>
          <p14:tracePt t="7158" x="1701800" y="6229350"/>
          <p14:tracePt t="7174" x="1701800" y="6223000"/>
          <p14:tracePt t="7183" x="1695450" y="6203950"/>
          <p14:tracePt t="7183" x="1689100" y="6184900"/>
          <p14:tracePt t="7200" x="1682750" y="6159500"/>
          <p14:tracePt t="7200" x="1676400" y="6134100"/>
          <p14:tracePt t="7200" x="1670050" y="6102350"/>
          <p14:tracePt t="7219" x="1670050" y="6064250"/>
          <p14:tracePt t="7232" x="1670050" y="6013450"/>
          <p14:tracePt t="7232" x="1689100" y="5899150"/>
          <p14:tracePt t="7251" x="1714500" y="5822950"/>
          <p14:tracePt t="7251" x="1746250" y="5740400"/>
          <p14:tracePt t="7268" x="1790700" y="5645150"/>
          <p14:tracePt t="7268" x="1841500" y="5537200"/>
          <p14:tracePt t="7284" x="1905000" y="5422900"/>
          <p14:tracePt t="7284" x="1974850" y="5295900"/>
          <p14:tracePt t="7300" x="2051050" y="5156200"/>
          <p14:tracePt t="7300" x="2133600" y="5010150"/>
          <p14:tracePt t="7300" x="2222500" y="4857750"/>
          <p14:tracePt t="7319" x="2336800" y="4705350"/>
          <p14:tracePt t="7332" x="2438400" y="4546600"/>
          <p14:tracePt t="7332" x="2660650" y="4235450"/>
          <p14:tracePt t="7351" x="2787650" y="4076700"/>
          <p14:tracePt t="7351" x="2914650" y="3911600"/>
          <p14:tracePt t="7367" x="3048000" y="3752850"/>
          <p14:tracePt t="7367" x="3187700" y="3594100"/>
          <p14:tracePt t="7384" x="3333750" y="3435350"/>
          <p14:tracePt t="7384" x="3613150" y="3130550"/>
          <p14:tracePt t="7401" x="3752850" y="2990850"/>
          <p14:tracePt t="7401" x="3886200" y="2851150"/>
          <p14:tracePt t="7417" x="4013200" y="2724150"/>
          <p14:tracePt t="7417" x="4127500" y="2597150"/>
          <p14:tracePt t="7435" x="4241800" y="2482850"/>
          <p14:tracePt t="7435" x="4413250" y="2273300"/>
          <p14:tracePt t="7452" x="4495800" y="2184400"/>
          <p14:tracePt t="7452" x="4572000" y="2101850"/>
          <p14:tracePt t="7468" x="4641850" y="2038350"/>
          <p14:tracePt t="7468" x="4705350" y="1974850"/>
          <p14:tracePt t="7485" x="4762500" y="1930400"/>
          <p14:tracePt t="7485" x="4813300" y="1885950"/>
          <p14:tracePt t="7501" x="4857750" y="1841500"/>
          <p14:tracePt t="7501" x="4933950" y="1778000"/>
          <p14:tracePt t="7520" x="4965700" y="1746250"/>
          <p14:tracePt t="7520" x="4997450" y="1720850"/>
          <p14:tracePt t="7535" x="5022850" y="1695450"/>
          <p14:tracePt t="7535" x="5048250" y="1676400"/>
          <p14:tracePt t="7551" x="5067300" y="1663700"/>
          <p14:tracePt t="7551" x="5092700" y="1644650"/>
          <p14:tracePt t="7568" x="5111750" y="1631950"/>
          <p14:tracePt t="7568" x="5130800" y="1619250"/>
          <p14:tracePt t="7584" x="5149850" y="1612900"/>
          <p14:tracePt t="7584" x="5168900" y="1606550"/>
          <p14:tracePt t="7584" x="5187950" y="1593850"/>
          <p14:tracePt t="7603" x="5207000" y="1587500"/>
          <p14:tracePt t="7617" x="5226050" y="1581150"/>
          <p14:tracePt t="7617" x="5270500" y="1574800"/>
          <p14:tracePt t="7635" x="5295900" y="1581150"/>
          <p14:tracePt t="7635" x="5314950" y="1581150"/>
          <p14:tracePt t="7651" x="5340350" y="1587500"/>
          <p14:tracePt t="7651" x="5365750" y="1587500"/>
          <p14:tracePt t="7668" x="5391150" y="1600200"/>
          <p14:tracePt t="7668" x="5416550" y="1606550"/>
          <p14:tracePt t="7668" x="5448300" y="1612900"/>
          <p14:tracePt t="7687" x="5473700" y="1619250"/>
          <p14:tracePt t="7687" x="5505450" y="1625600"/>
          <p14:tracePt t="7701" x="5530850" y="1625600"/>
          <p14:tracePt t="7719" x="5905500" y="1625600"/>
          <p14:tracePt t="7777" x="5969000" y="1625600"/>
          <p14:tracePt t="7782" x="6032500" y="1625600"/>
          <p14:tracePt t="7790" x="6096000" y="1631950"/>
          <p14:tracePt t="7800" x="6311900" y="1644650"/>
          <p14:tracePt t="7819" x="6464300" y="1657350"/>
          <p14:tracePt t="7835" x="6616700" y="1663700"/>
          <p14:tracePt t="7851" x="6781800" y="1676400"/>
          <p14:tracePt t="7868" x="6940550" y="1676400"/>
          <p14:tracePt t="7885" x="7181850" y="1682750"/>
          <p14:tracePt t="7903" x="7340600" y="1689100"/>
          <p14:tracePt t="7919" x="7493000" y="1689100"/>
          <p14:tracePt t="7935" x="7639050" y="1695450"/>
          <p14:tracePt t="7951" x="7778750" y="1708150"/>
          <p14:tracePt t="7968" x="7912100" y="1708150"/>
          <p14:tracePt t="7968" x="7969250" y="1714500"/>
          <p14:tracePt t="7987" x="8083550" y="1714500"/>
          <p14:tracePt t="8002" x="8185150" y="1714500"/>
          <p14:tracePt t="8019" x="8267700" y="1714500"/>
          <p14:tracePt t="8035" x="8337550" y="1720850"/>
          <p14:tracePt t="8052" x="8401050" y="1720850"/>
          <p14:tracePt t="8069" x="8432800" y="1727200"/>
          <p14:tracePt t="8085" x="8451850" y="1733550"/>
          <p14:tracePt t="8102" x="8464550" y="1733550"/>
          <p14:tracePt t="8119" x="8464550" y="1739900"/>
          <p14:tracePt t="8166" x="8451850" y="1739900"/>
          <p14:tracePt t="8179" x="8445500" y="1739900"/>
          <p14:tracePt t="8187" x="8439150" y="1733550"/>
          <p14:tracePt t="8203" x="8426450" y="1733550"/>
          <p14:tracePt t="8219" x="8420100" y="1733550"/>
          <p14:tracePt t="8235" x="8407400" y="1733550"/>
          <p14:tracePt t="8252" x="8401050" y="1727200"/>
          <p14:tracePt t="8299" x="8394700" y="1727200"/>
          <p14:tracePt t="8322" x="8382000" y="1720850"/>
          <p14:tracePt t="8330" x="8375650" y="1714500"/>
          <p14:tracePt t="8339" x="8369300" y="1708150"/>
          <p14:tracePt t="8339" x="8356600" y="1701800"/>
          <p14:tracePt t="8354" x="8350250" y="1695450"/>
          <p14:tracePt t="8354" x="8343900" y="1689100"/>
          <p14:tracePt t="8370" x="8331200" y="1682750"/>
          <p14:tracePt t="8370" x="8324850" y="1676400"/>
          <p14:tracePt t="8387" x="8318500" y="1670050"/>
          <p14:tracePt t="8387" x="8312150" y="1670050"/>
          <p14:tracePt t="8404" x="8305800" y="1663700"/>
          <p14:tracePt t="8404" x="8293100" y="1663700"/>
          <p14:tracePt t="8420" x="8286750" y="1663700"/>
          <p14:tracePt t="8420" x="8280400" y="1663700"/>
          <p14:tracePt t="8437" x="8274050" y="1670050"/>
          <p14:tracePt t="8437" x="8267700" y="1670050"/>
          <p14:tracePt t="8454" x="8261350" y="1670050"/>
          <p14:tracePt t="8470" x="8255000" y="1670050"/>
          <p14:tracePt t="8486" x="8248650" y="1670050"/>
          <p14:tracePt t="8503" x="8242300" y="1676400"/>
          <p14:tracePt t="8503" x="8235950" y="1676400"/>
          <p14:tracePt t="8521" x="8229600" y="1676400"/>
          <p14:tracePt t="8521" x="8216900" y="1682750"/>
          <p14:tracePt t="8540" x="8210550" y="1682750"/>
          <p14:tracePt t="8540" x="8204200" y="1682750"/>
          <p14:tracePt t="8555" x="8191500" y="1682750"/>
          <p14:tracePt t="8555" x="8185150" y="1689100"/>
          <p14:tracePt t="8571" x="8172450" y="1689100"/>
          <p14:tracePt t="8571" x="8166100" y="1689100"/>
          <p14:tracePt t="8588" x="8153400" y="1689100"/>
          <p14:tracePt t="8588" x="8140700" y="1695450"/>
          <p14:tracePt t="8605" x="8128000" y="1695450"/>
          <p14:tracePt t="8605" x="8115300" y="1695450"/>
          <p14:tracePt t="8605" x="8096250" y="1701800"/>
          <p14:tracePt t="8623" x="8077200" y="1708150"/>
          <p14:tracePt t="8637" x="8058150" y="1708150"/>
          <p14:tracePt t="8637" x="8013700" y="1720850"/>
          <p14:tracePt t="8655" x="7988300" y="1720850"/>
          <p14:tracePt t="8655" x="7962900" y="1727200"/>
          <p14:tracePt t="8672" x="7943850" y="1733550"/>
          <p14:tracePt t="8672" x="7912100" y="1733550"/>
          <p14:tracePt t="8688" x="7886700" y="1739900"/>
          <p14:tracePt t="8688" x="7861300" y="1746250"/>
          <p14:tracePt t="8688" x="7829550" y="1752600"/>
          <p14:tracePt t="8707" x="7797800" y="1758950"/>
          <p14:tracePt t="8707" x="7759700" y="1765300"/>
          <p14:tracePt t="8722" x="7727950" y="1771650"/>
          <p14:tracePt t="8722" x="7689850" y="1784350"/>
          <p14:tracePt t="8738" x="7645400" y="1790700"/>
          <p14:tracePt t="8738" x="7607300" y="1803400"/>
          <p14:tracePt t="8755" x="7562850" y="1809750"/>
          <p14:tracePt t="8755" x="7467600" y="1828800"/>
          <p14:tracePt t="8773" x="7416800" y="1841500"/>
          <p14:tracePt t="8773" x="7366000" y="1847850"/>
          <p14:tracePt t="8789" x="7308850" y="1860550"/>
          <p14:tracePt t="8789" x="7245350" y="1866900"/>
          <p14:tracePt t="8805" x="7188200" y="1879600"/>
          <p14:tracePt t="8805" x="7118350" y="1892300"/>
          <p14:tracePt t="8822" x="7048500" y="1898650"/>
          <p14:tracePt t="8822" x="6902450" y="1924050"/>
          <p14:tracePt t="8839" x="6826250" y="1936750"/>
          <p14:tracePt t="8839" x="6743700" y="1949450"/>
          <p14:tracePt t="8855" x="6661150" y="1968500"/>
          <p14:tracePt t="8855" x="6578600" y="1987550"/>
          <p14:tracePt t="8872" x="6496050" y="2006600"/>
          <p14:tracePt t="8872" x="6407150" y="2025650"/>
          <p14:tracePt t="8872" x="6324600" y="2044700"/>
          <p14:tracePt t="8891" x="6235700" y="2063750"/>
          <p14:tracePt t="8904" x="6146800" y="2082800"/>
          <p14:tracePt t="8904" x="5969000" y="2127250"/>
          <p14:tracePt t="8923" x="5880100" y="2146300"/>
          <p14:tracePt t="8923" x="5791200" y="2165350"/>
          <p14:tracePt t="8939" x="5708650" y="2184400"/>
          <p14:tracePt t="8939" x="5626100" y="2197100"/>
          <p14:tracePt t="8956" x="5549900" y="2216150"/>
          <p14:tracePt t="8956" x="5473700" y="2228850"/>
          <p14:tracePt t="8972" x="5397500" y="2241550"/>
          <p14:tracePt t="8972" x="5327650" y="2247900"/>
          <p14:tracePt t="8972" x="5257800" y="2260600"/>
          <p14:tracePt t="8992" x="5194300" y="2266950"/>
          <p14:tracePt t="9004" x="5130800" y="2273300"/>
          <p14:tracePt t="9004" x="5010150" y="2286000"/>
          <p14:tracePt t="9022" x="4953000" y="2286000"/>
          <p14:tracePt t="9022" x="4902200" y="2286000"/>
          <p14:tracePt t="9039" x="4851400" y="2286000"/>
          <p14:tracePt t="9039" x="4806950" y="2286000"/>
          <p14:tracePt t="9056" x="4762500" y="2286000"/>
          <p14:tracePt t="9056" x="4724400" y="2286000"/>
          <p14:tracePt t="9072" x="4686300" y="2286000"/>
          <p14:tracePt t="9072" x="4616450" y="2286000"/>
          <p14:tracePt t="9090" x="4584700" y="2286000"/>
          <p14:tracePt t="9090" x="4559300" y="2286000"/>
          <p14:tracePt t="9106" x="4533900" y="2286000"/>
          <p14:tracePt t="9106" x="4508500" y="2292350"/>
          <p14:tracePt t="9123" x="4483100" y="2292350"/>
          <p14:tracePt t="9123" x="4438650" y="2305050"/>
          <p14:tracePt t="9140" x="4419600" y="2311400"/>
          <p14:tracePt t="9140" x="4400550" y="2317750"/>
          <p14:tracePt t="9156" x="4381500" y="2330450"/>
          <p14:tracePt t="9156" x="4362450" y="2343150"/>
          <p14:tracePt t="9173" x="4343400" y="2355850"/>
          <p14:tracePt t="9173" x="4330700" y="2368550"/>
          <p14:tracePt t="9190" x="4318000" y="2381250"/>
          <p14:tracePt t="9190" x="4298950" y="2413000"/>
          <p14:tracePt t="9207" x="4292600" y="2425700"/>
          <p14:tracePt t="9207" x="4286250" y="2432050"/>
          <p14:tracePt t="9223" x="4286250" y="2451100"/>
          <p14:tracePt t="9223" x="4279900" y="2457450"/>
          <p14:tracePt t="9240" x="4286250" y="2470150"/>
          <p14:tracePt t="9240" x="4286250" y="2476500"/>
          <p14:tracePt t="9240" x="4292600" y="2489200"/>
          <p14:tracePt t="9259" x="4292600" y="2495550"/>
          <p14:tracePt t="9272" x="4298950" y="2501900"/>
          <p14:tracePt t="9272" x="4311650" y="2514600"/>
          <p14:tracePt t="9291" x="4318000" y="2520950"/>
          <p14:tracePt t="9291" x="4330700" y="2527300"/>
          <p14:tracePt t="9307" x="4337050" y="2533650"/>
          <p14:tracePt t="9307" x="4343400" y="2540000"/>
          <p14:tracePt t="9323" x="4349750" y="2546350"/>
          <p14:tracePt t="9323" x="4356100" y="2546350"/>
          <p14:tracePt t="9341" x="4362450" y="2559050"/>
          <p14:tracePt t="9341" x="4368800" y="2565400"/>
          <p14:tracePt t="9341" x="4375150" y="2571750"/>
          <p14:tracePt t="9359" x="4381500" y="2578100"/>
          <p14:tracePt t="9372" x="4387850" y="2590800"/>
          <p14:tracePt t="9372" x="4387850" y="2609850"/>
          <p14:tracePt t="9390" x="4387850" y="2622550"/>
          <p14:tracePt t="9390" x="4387850" y="2628900"/>
          <p14:tracePt t="9408" x="4381500" y="2641600"/>
          <p14:tracePt t="9408" x="4375150" y="2654300"/>
          <p14:tracePt t="9424" x="4368800" y="2660650"/>
          <p14:tracePt t="9424" x="4356100" y="2679700"/>
          <p14:tracePt t="9441" x="4343400" y="2692400"/>
          <p14:tracePt t="9441" x="4337050" y="2705100"/>
          <p14:tracePt t="9458" x="4324350" y="2711450"/>
          <p14:tracePt t="9458" x="4318000" y="2717800"/>
          <p14:tracePt t="9474" x="4305300" y="2730500"/>
          <p14:tracePt t="9474" x="4279900" y="2743200"/>
          <p14:tracePt t="9492" x="4267200" y="2749550"/>
          <p14:tracePt t="9492" x="4254500" y="2755900"/>
          <p14:tracePt t="9508" x="4241800" y="2762250"/>
          <p14:tracePt t="9508" x="4222750" y="2768600"/>
          <p14:tracePt t="9524" x="4203700" y="2774950"/>
          <p14:tracePt t="9524" x="4191000" y="2774950"/>
          <p14:tracePt t="9541" x="4178300" y="2781300"/>
          <p14:tracePt t="9541" x="4146550" y="2787650"/>
          <p14:tracePt t="9560" x="4127500" y="2781300"/>
          <p14:tracePt t="9560" x="4108450" y="2787650"/>
          <p14:tracePt t="9575" x="4095750" y="2794000"/>
          <p14:tracePt t="9575" x="4076700" y="2794000"/>
          <p14:tracePt t="9592" x="4057650" y="2794000"/>
          <p14:tracePt t="9592" x="4038600" y="2800350"/>
          <p14:tracePt t="9608" x="4025900" y="2800350"/>
          <p14:tracePt t="9608" x="4006850" y="2800350"/>
          <p14:tracePt t="9625" x="3987800" y="2806700"/>
          <p14:tracePt t="9625" x="3975100" y="2806700"/>
          <p14:tracePt t="9625" x="3956050" y="2806700"/>
          <p14:tracePt t="9644" x="3937000" y="2806700"/>
          <p14:tracePt t="9656" x="3917950" y="2806700"/>
          <p14:tracePt t="9656" x="3879850" y="2813050"/>
          <p14:tracePt t="9675" x="3860800" y="2813050"/>
          <p14:tracePt t="9675" x="3841750" y="2819400"/>
          <p14:tracePt t="9692" x="3822700" y="2819400"/>
          <p14:tracePt t="9692" x="3803650" y="2819400"/>
          <p14:tracePt t="9708" x="3784600" y="2819400"/>
          <p14:tracePt t="9708" x="3765550" y="2825750"/>
          <p14:tracePt t="9708" x="3746500" y="2825750"/>
          <p14:tracePt t="9727" x="3727450" y="2832100"/>
          <p14:tracePt t="9727" x="3708400" y="2838450"/>
          <p14:tracePt t="9742" x="3695700" y="2838450"/>
          <p14:tracePt t="9742" x="3683000" y="2844800"/>
          <p14:tracePt t="9758" x="3670300" y="2844800"/>
          <p14:tracePt t="9758" x="3663950" y="2844800"/>
          <p14:tracePt t="9775" x="3651250" y="2844800"/>
          <p14:tracePt t="9775" x="3644900" y="2838450"/>
          <p14:tracePt t="9792" x="3638550" y="2825750"/>
          <p14:tracePt t="9807" x="3638550" y="2819400"/>
          <p14:tracePt t="9807" x="3638550" y="2813050"/>
          <p14:tracePt t="9825" x="3644900" y="2806700"/>
          <p14:tracePt t="9825" x="3644900" y="2794000"/>
          <p14:tracePt t="9842" x="3651250" y="2787650"/>
          <p14:tracePt t="9842" x="3657600" y="2774950"/>
          <p14:tracePt t="9859" x="3663950" y="2768600"/>
          <p14:tracePt t="9859" x="3663950" y="2755900"/>
          <p14:tracePt t="9875" x="3670300" y="2755900"/>
          <p14:tracePt t="9875" x="3676650" y="2749550"/>
          <p14:tracePt t="9893" x="3676650" y="2736850"/>
          <p14:tracePt t="9893" x="3683000" y="2730500"/>
          <p14:tracePt t="9893" x="3689350" y="2724150"/>
          <p14:tracePt t="9911" x="3695700" y="2717800"/>
          <p14:tracePt t="9927" x="3702050" y="2717800"/>
          <p14:tracePt t="9941" x="3708400" y="2717800"/>
          <p14:tracePt t="9958" x="3714750" y="2717800"/>
          <p14:tracePt t="9974" x="3708400" y="2717800"/>
          <p14:tracePt t="10018" x="3702050" y="2724150"/>
          <p14:tracePt t="10030" x="3695700" y="2717800"/>
          <p14:tracePt t="10046" x="3689350" y="2717800"/>
          <p14:tracePt t="10062" x="3683000" y="2711450"/>
          <p14:tracePt t="10078" x="3676650" y="2705100"/>
          <p14:tracePt t="10090" x="3670300" y="2705100"/>
          <p14:tracePt t="10106" x="3663950" y="2698750"/>
          <p14:tracePt t="10123" x="3657600" y="2692400"/>
          <p14:tracePt t="10130" x="3651250" y="2692400"/>
          <p14:tracePt t="10141" x="3644900" y="2692400"/>
          <p14:tracePt t="10141" x="3632200" y="2692400"/>
          <p14:tracePt t="10160" x="3625850" y="2692400"/>
          <p14:tracePt t="10160" x="3613150" y="2692400"/>
          <p14:tracePt t="10176" x="3606800" y="2692400"/>
          <p14:tracePt t="10176" x="3600450" y="2692400"/>
          <p14:tracePt t="10193" x="3587750" y="2692400"/>
          <p14:tracePt t="10193" x="3575050" y="2686050"/>
          <p14:tracePt t="10212" x="3568700" y="2686050"/>
          <p14:tracePt t="10212" x="3562350" y="2686050"/>
          <p14:tracePt t="10227" x="3556000" y="2686050"/>
          <p14:tracePt t="10242" x="3549650" y="2679700"/>
          <p14:tracePt t="10242" x="3549650" y="2673350"/>
          <p14:tracePt t="10260" x="3549650" y="2667000"/>
          <p14:tracePt t="10287" x="3556000" y="2660650"/>
          <p14:tracePt t="10310" x="3556000" y="2667000"/>
          <p14:tracePt t="10318" x="3562350" y="2673350"/>
          <p14:tracePt t="10346" x="3562350" y="2686050"/>
          <p14:tracePt t="10386" x="3562350" y="2692400"/>
          <p14:tracePt t="10414" x="3562350" y="2698750"/>
          <p14:tracePt t="10422" x="3562350" y="2705100"/>
          <p14:tracePt t="10430" x="3562350" y="2711450"/>
          <p14:tracePt t="10442" x="3556000" y="2717800"/>
          <p14:tracePt t="10442" x="3556000" y="2724150"/>
          <p14:tracePt t="10461" x="3556000" y="2730500"/>
          <p14:tracePt t="10461" x="3556000" y="2736850"/>
          <p14:tracePt t="10477" x="3549650" y="2736850"/>
          <p14:tracePt t="10477" x="3549650" y="2749550"/>
          <p14:tracePt t="10494" x="3543300" y="2755900"/>
          <p14:tracePt t="10494" x="3543300" y="2774950"/>
          <p14:tracePt t="10511" x="3536950" y="2781300"/>
          <p14:tracePt t="10511" x="3536950" y="2787650"/>
          <p14:tracePt t="10527" x="3530600" y="2800350"/>
          <p14:tracePt t="10527" x="3530600" y="2813050"/>
          <p14:tracePt t="10544" x="3530600" y="2819400"/>
          <p14:tracePt t="10544" x="3524250" y="2832100"/>
          <p14:tracePt t="10561" x="3517900" y="2844800"/>
          <p14:tracePt t="10561" x="3517900" y="2857500"/>
          <p14:tracePt t="10561" x="3511550" y="2863850"/>
          <p14:tracePt t="10580" x="3505200" y="2876550"/>
          <p14:tracePt t="10580" x="3498850" y="2882900"/>
          <p14:tracePt t="10595" x="3492500" y="2901950"/>
          <p14:tracePt t="10595" x="3492500" y="2908300"/>
          <p14:tracePt t="10611" x="3486150" y="2914650"/>
          <p14:tracePt t="10611" x="3479800" y="2921000"/>
          <p14:tracePt t="10628" x="3473450" y="2933700"/>
          <p14:tracePt t="10628" x="3473450" y="2946400"/>
          <p14:tracePt t="10645" x="3467100" y="2952750"/>
          <p14:tracePt t="10645" x="3460750" y="2971800"/>
          <p14:tracePt t="10645" x="3454400" y="2984500"/>
          <p14:tracePt t="10663" x="3448050" y="3003550"/>
          <p14:tracePt t="10677" x="3435350" y="3022600"/>
          <p14:tracePt t="10677" x="3416300" y="3067050"/>
          <p14:tracePt t="10695" x="3403600" y="3098800"/>
          <p14:tracePt t="10695" x="3390900" y="3124200"/>
          <p14:tracePt t="10712" x="3371850" y="3155950"/>
          <p14:tracePt t="10712" x="3359150" y="3187700"/>
          <p14:tracePt t="10728" x="3346450" y="3219450"/>
          <p14:tracePt t="10728" x="3333750" y="3257550"/>
          <p14:tracePt t="10745" x="3327400" y="3289300"/>
          <p14:tracePt t="10745" x="3321050" y="3352800"/>
          <p14:tracePt t="10762" x="3321050" y="3384550"/>
          <p14:tracePt t="10762" x="3327400" y="3409950"/>
          <p14:tracePt t="10778" x="3340100" y="3435350"/>
          <p14:tracePt t="10778" x="3352800" y="3454400"/>
          <p14:tracePt t="10795" x="3365500" y="3473450"/>
          <p14:tracePt t="10795" x="3397250" y="3498850"/>
          <p14:tracePt t="10811" x="3416300" y="3511550"/>
          <p14:tracePt t="10811" x="3435350" y="3517900"/>
          <p14:tracePt t="10828" x="3460750" y="3524250"/>
          <p14:tracePt t="10828" x="3486150" y="3524250"/>
          <p14:tracePt t="10845" x="3517900" y="3530600"/>
          <p14:tracePt t="10845" x="3543300" y="3530600"/>
          <p14:tracePt t="10862" x="3575050" y="3524250"/>
          <p14:tracePt t="10862" x="3632200" y="3530600"/>
          <p14:tracePt t="10879" x="3663950" y="3524250"/>
          <p14:tracePt t="10879" x="3689350" y="3524250"/>
          <p14:tracePt t="10895" x="3714750" y="3517900"/>
          <p14:tracePt t="10895" x="3733800" y="3517900"/>
          <p14:tracePt t="10912" x="3759200" y="3511550"/>
          <p14:tracePt t="10912" x="3778250" y="3505200"/>
          <p14:tracePt t="10929" x="3797300" y="3498850"/>
          <p14:tracePt t="10929" x="3816350" y="3486150"/>
          <p14:tracePt t="10929" x="3835400" y="3473450"/>
          <p14:tracePt t="10948" x="3848100" y="3467100"/>
          <p14:tracePt t="10948" x="3867150" y="3454400"/>
          <p14:tracePt t="10963" x="3879850" y="3441700"/>
          <p14:tracePt t="10963" x="3892550" y="3422650"/>
          <p14:tracePt t="10979" x="3898900" y="3409950"/>
          <p14:tracePt t="10979" x="3911600" y="3390900"/>
          <p14:tracePt t="10996" x="3924300" y="3371850"/>
          <p14:tracePt t="10996" x="3930650" y="3352800"/>
          <p14:tracePt t="11012" x="3943350" y="3333750"/>
          <p14:tracePt t="11012" x="3956050" y="3308350"/>
          <p14:tracePt t="11012" x="3968750" y="3282950"/>
          <p14:tracePt t="11031" x="3981450" y="3257550"/>
          <p14:tracePt t="11044" x="3994150" y="3238500"/>
          <p14:tracePt t="11044" x="4019550" y="3187700"/>
          <p14:tracePt t="11063" x="4038600" y="3162300"/>
          <p14:tracePt t="11063" x="4044950" y="3143250"/>
          <p14:tracePt t="11079" x="4057650" y="3124200"/>
          <p14:tracePt t="11079" x="4064000" y="3105150"/>
          <p14:tracePt t="11096" x="4070350" y="3086100"/>
          <p14:tracePt t="11096" x="4076700" y="3073400"/>
          <p14:tracePt t="11113" x="4076700" y="3060700"/>
          <p14:tracePt t="11113" x="4076700" y="3035300"/>
          <p14:tracePt t="11130" x="4076700" y="3028950"/>
          <p14:tracePt t="11130" x="4070350" y="3016250"/>
          <p14:tracePt t="11146" x="4064000" y="3009900"/>
          <p14:tracePt t="11146" x="4057650" y="3003550"/>
          <p14:tracePt t="11163" x="4051300" y="2997200"/>
          <p14:tracePt t="11163" x="4032250" y="2978150"/>
          <p14:tracePt t="11180" x="4019550" y="2971800"/>
          <p14:tracePt t="11180" x="4006850" y="2965450"/>
          <p14:tracePt t="11196" x="3987800" y="2952750"/>
          <p14:tracePt t="11196" x="3975100" y="2940050"/>
          <p14:tracePt t="11213" x="3962400" y="2921000"/>
          <p14:tracePt t="11213" x="3937000" y="2889250"/>
          <p14:tracePt t="11229" x="3924300" y="2870200"/>
          <p14:tracePt t="11229" x="3911600" y="2844800"/>
          <p14:tracePt t="11246" x="3898900" y="2819400"/>
          <p14:tracePt t="11246" x="3886200" y="2794000"/>
          <p14:tracePt t="11263" x="3873500" y="2762250"/>
          <p14:tracePt t="11263" x="3860800" y="2736850"/>
          <p14:tracePt t="11280" x="3841750" y="2711450"/>
          <p14:tracePt t="11280" x="3829050" y="2686050"/>
          <p14:tracePt t="11295" x="3810000" y="2660650"/>
          <p14:tracePt t="11295" x="3790950" y="2641600"/>
          <p14:tracePt t="11295" x="3778250" y="2622550"/>
          <p14:tracePt t="11314" x="3759200" y="2603500"/>
          <p14:tracePt t="11328" x="3740150" y="2584450"/>
          <p14:tracePt t="11328" x="3708400" y="2559050"/>
          <p14:tracePt t="11346" x="3689350" y="2546350"/>
          <p14:tracePt t="11346" x="3676650" y="2533650"/>
          <p14:tracePt t="11363" x="3663950" y="2514600"/>
          <p14:tracePt t="11363" x="3644900" y="2501900"/>
          <p14:tracePt t="11379" x="3632200" y="2489200"/>
          <p14:tracePt t="11379" x="3619500" y="2476500"/>
          <p14:tracePt t="11379" x="3606800" y="2463800"/>
          <p14:tracePt t="11398" x="3594100" y="2451100"/>
          <p14:tracePt t="11398" x="3581400" y="2438400"/>
          <p14:tracePt t="11412" x="3568700" y="2425700"/>
          <p14:tracePt t="11412" x="3556000" y="2419350"/>
          <p14:tracePt t="11429" x="3543300" y="2406650"/>
          <p14:tracePt t="11429" x="3536950" y="2400300"/>
          <p14:tracePt t="11446" x="3524250" y="2387600"/>
          <p14:tracePt t="11446" x="3517900" y="2381250"/>
          <p14:tracePt t="11463" x="3511550" y="2374900"/>
          <p14:tracePt t="11463" x="3498850" y="2362200"/>
          <p14:tracePt t="11480" x="3492500" y="2355850"/>
          <p14:tracePt t="11495" x="3486150" y="2349500"/>
          <p14:tracePt t="11512" x="3486150" y="2343150"/>
          <p14:tracePt t="11529" x="3492500" y="2336800"/>
          <p14:tracePt t="11529" x="3498850" y="2336800"/>
          <p14:tracePt t="11547" x="3505200" y="2343150"/>
          <p14:tracePt t="11547" x="3517900" y="2343150"/>
          <p14:tracePt t="11563" x="3530600" y="2343150"/>
          <p14:tracePt t="11563" x="3543300" y="2343150"/>
          <p14:tracePt t="11580" x="3562350" y="2349500"/>
          <p14:tracePt t="11580" x="3581400" y="2343150"/>
          <p14:tracePt t="11580" x="3600450" y="2343150"/>
          <p14:tracePt t="11599" x="3619500" y="2343150"/>
          <p14:tracePt t="11599" x="3644900" y="2336800"/>
          <p14:tracePt t="11614" x="3670300" y="2330450"/>
          <p14:tracePt t="11614" x="3695700" y="2324100"/>
          <p14:tracePt t="11630" x="3721100" y="2317750"/>
          <p14:tracePt t="11630" x="3752850" y="2311400"/>
          <p14:tracePt t="11647" x="3784600" y="2305050"/>
          <p14:tracePt t="11647" x="3822700" y="2305050"/>
          <p14:tracePt t="11663" x="3860800" y="2298700"/>
          <p14:tracePt t="11663" x="3898900" y="2292350"/>
          <p14:tracePt t="11663" x="3937000" y="2292350"/>
          <p14:tracePt t="11683" x="3981450" y="2286000"/>
          <p14:tracePt t="11695" x="4025900" y="2286000"/>
          <p14:tracePt t="11695" x="4121150" y="2279650"/>
          <p14:tracePt t="11713" x="4171950" y="2279650"/>
          <p14:tracePt t="11713" x="4222750" y="2279650"/>
          <p14:tracePt t="11731" x="4273550" y="2279650"/>
          <p14:tracePt t="11731" x="4324350" y="2273300"/>
          <p14:tracePt t="11747" x="4375150" y="2279650"/>
          <p14:tracePt t="11747" x="4425950" y="2279650"/>
          <p14:tracePt t="11747" x="4476750" y="2279650"/>
          <p14:tracePt t="11767" x="4527550" y="2273300"/>
          <p14:tracePt t="11767" x="4578350" y="2273300"/>
          <p14:tracePt t="11781" x="5791200" y="2241550"/>
          <p14:tracePt t="11940" x="5842000" y="2241550"/>
          <p14:tracePt t="11945" x="5956300" y="2235200"/>
          <p14:tracePt t="11963" x="6121400" y="2228850"/>
          <p14:tracePt t="11982" x="6223000" y="2222500"/>
          <p14:tracePt t="11998" x="6330950" y="2222500"/>
          <p14:tracePt t="12014" x="6432550" y="2216150"/>
          <p14:tracePt t="12031" x="6540500" y="2216150"/>
          <p14:tracePt t="12047" x="6648450" y="2209800"/>
          <p14:tracePt t="12047" x="6699250" y="2209800"/>
          <p14:tracePt t="12066" x="6807200" y="2203450"/>
          <p14:tracePt t="12080" x="6915150" y="2203450"/>
          <p14:tracePt t="12097" x="7023100" y="2197100"/>
          <p14:tracePt t="12114" x="7169150" y="2190750"/>
          <p14:tracePt t="12131" x="7264400" y="2190750"/>
          <p14:tracePt t="12147" x="7353300" y="2184400"/>
          <p14:tracePt t="12164" x="7435850" y="2184400"/>
          <p14:tracePt t="12181" x="7550150" y="2184400"/>
          <p14:tracePt t="12198" x="7613650" y="2190750"/>
          <p14:tracePt t="12214" x="7670800" y="2190750"/>
          <p14:tracePt t="12231" x="7715250" y="2197100"/>
          <p14:tracePt t="12231" x="7740650" y="2197100"/>
          <p14:tracePt t="12250" x="7778750" y="2203450"/>
          <p14:tracePt t="12267" x="7804150" y="2203450"/>
          <p14:tracePt t="12282" x="7829550" y="2209800"/>
          <p14:tracePt t="12298" x="7848600" y="2216150"/>
          <p14:tracePt t="12315" x="7861300" y="2222500"/>
          <p14:tracePt t="12331" x="7867650" y="2228850"/>
          <p14:tracePt t="12350" x="7874000" y="2228850"/>
          <p14:tracePt t="12365" x="7867650" y="2222500"/>
          <p14:tracePt t="12381" x="7861300" y="2216150"/>
          <p14:tracePt t="12398" x="7854950" y="2216150"/>
          <p14:tracePt t="12398" x="7842250" y="2216150"/>
          <p14:tracePt t="12416" x="7835900" y="2216150"/>
          <p14:tracePt t="12416" x="7823200" y="2222500"/>
          <p14:tracePt t="12433" x="7816850" y="2222500"/>
          <p14:tracePt t="12433" x="7810500" y="2222500"/>
          <p14:tracePt t="12450" x="7804150" y="2222500"/>
          <p14:tracePt t="12450" x="7797800" y="2228850"/>
          <p14:tracePt t="12466" x="7791450" y="2228850"/>
          <p14:tracePt t="12466" x="7785100" y="2228850"/>
          <p14:tracePt t="12483" x="7778750" y="2235200"/>
          <p14:tracePt t="12483" x="7766050" y="2241550"/>
          <p14:tracePt t="12500" x="7759700" y="2241550"/>
          <p14:tracePt t="12500" x="7753350" y="2247900"/>
          <p14:tracePt t="12517" x="7747000" y="2254250"/>
          <p14:tracePt t="12532" x="7740650" y="2260600"/>
          <p14:tracePt t="12532" x="7734300" y="2273300"/>
          <p14:tracePt t="12550" x="7727950" y="2273300"/>
          <p14:tracePt t="12550" x="7727950" y="2279650"/>
          <p14:tracePt t="12567" x="7721600" y="2286000"/>
          <p14:tracePt t="12582" x="7715250" y="2292350"/>
          <p14:tracePt t="12582" x="7708900" y="2298700"/>
          <p14:tracePt t="12600" x="7702550" y="2305050"/>
          <p14:tracePt t="12600" x="7696200" y="2305050"/>
          <p14:tracePt t="12600" x="7683500" y="2311400"/>
          <p14:tracePt t="12619" x="7677150" y="2311400"/>
          <p14:tracePt t="12619" x="7664450" y="2317750"/>
          <p14:tracePt t="12635" x="7645400" y="2317750"/>
          <p14:tracePt t="12635" x="7632700" y="2324100"/>
          <p14:tracePt t="12651" x="7613650" y="2324100"/>
          <p14:tracePt t="12651" x="7594600" y="2324100"/>
          <p14:tracePt t="12667" x="7575550" y="2324100"/>
          <p14:tracePt t="12667" x="7550150" y="2330450"/>
          <p14:tracePt t="12667" x="7524750" y="2330450"/>
          <p14:tracePt t="12686" x="7493000" y="2336800"/>
          <p14:tracePt t="12699" x="7461250" y="2336800"/>
          <p14:tracePt t="12699" x="7385050" y="2343150"/>
          <p14:tracePt t="12719" x="7346950" y="2349500"/>
          <p14:tracePt t="12719" x="7308850" y="2355850"/>
          <p14:tracePt t="12734" x="7264400" y="2362200"/>
          <p14:tracePt t="12734" x="7219950" y="2368550"/>
          <p14:tracePt t="12751" x="7175500" y="2368550"/>
          <p14:tracePt t="12751" x="7131050" y="2374900"/>
          <p14:tracePt t="12767" x="7086600" y="2374900"/>
          <p14:tracePt t="12767" x="7042150" y="2381250"/>
          <p14:tracePt t="12767" x="6997700" y="2381250"/>
          <p14:tracePt t="12786" x="6953250" y="2381250"/>
          <p14:tracePt t="12786" x="6902450" y="2381250"/>
          <p14:tracePt t="12801" x="6858000" y="2381250"/>
          <p14:tracePt t="12801" x="6813550" y="2381250"/>
          <p14:tracePt t="12817" x="6769100" y="2374900"/>
          <p14:tracePt t="12817" x="6724650" y="2374900"/>
          <p14:tracePt t="12834" x="6680200" y="2374900"/>
          <p14:tracePt t="12834" x="6597650" y="2368550"/>
          <p14:tracePt t="12851" x="6553200" y="2362200"/>
          <p14:tracePt t="12851" x="6515100" y="2355850"/>
          <p14:tracePt t="12867" x="6483350" y="2349500"/>
          <p14:tracePt t="12867" x="6451600" y="2343150"/>
          <p14:tracePt t="12884" x="6419850" y="2336800"/>
          <p14:tracePt t="12884" x="6394450" y="2330450"/>
          <p14:tracePt t="12901" x="6369050" y="2324100"/>
          <p14:tracePt t="12901" x="6324600" y="2311400"/>
          <p14:tracePt t="12918" x="6305550" y="2305050"/>
          <p14:tracePt t="12918" x="6286500" y="2298700"/>
          <p14:tracePt t="12934" x="6267450" y="2292350"/>
          <p14:tracePt t="12934" x="6248400" y="2292350"/>
          <p14:tracePt t="12951" x="6235700" y="2286000"/>
          <p14:tracePt t="12951" x="6216650" y="2286000"/>
          <p14:tracePt t="12951" x="6203950" y="2279650"/>
          <p14:tracePt t="12970" x="6191250" y="2279650"/>
          <p14:tracePt t="12983" x="6178550" y="2279650"/>
          <p14:tracePt t="12983" x="6165850" y="2279650"/>
          <p14:tracePt t="13002" x="6159500" y="2286000"/>
          <p14:tracePt t="13017" x="6153150" y="2286000"/>
          <p14:tracePt t="13033" x="6153150" y="2292350"/>
          <p14:tracePt t="13050" x="6159500" y="2298700"/>
          <p14:tracePt t="13050" x="6165850" y="2305050"/>
          <p14:tracePt t="13050" x="6172200" y="2305050"/>
          <p14:tracePt t="13070" x="6184900" y="2311400"/>
          <p14:tracePt t="13083" x="6191250" y="2311400"/>
          <p14:tracePt t="13083" x="6216650" y="2317750"/>
          <p14:tracePt t="13102" x="6235700" y="2324100"/>
          <p14:tracePt t="13102" x="6248400" y="2324100"/>
          <p14:tracePt t="13118" x="6261100" y="2330450"/>
          <p14:tracePt t="13118" x="6280150" y="2330450"/>
          <p14:tracePt t="13135" x="6299200" y="2336800"/>
          <p14:tracePt t="13135" x="6337300" y="2343150"/>
          <p14:tracePt t="13152" x="6356350" y="2343150"/>
          <p14:tracePt t="13152" x="6375400" y="2343150"/>
          <p14:tracePt t="13168" x="6400800" y="2343150"/>
          <p14:tracePt t="13168" x="6432550" y="2349500"/>
          <p14:tracePt t="13185" x="6457950" y="2349500"/>
          <p14:tracePt t="13185" x="6489700" y="2349500"/>
          <p14:tracePt t="13202" x="6521450" y="2355850"/>
          <p14:tracePt t="13202" x="6591300" y="2362200"/>
          <p14:tracePt t="13218" x="6623050" y="2368550"/>
          <p14:tracePt t="13218" x="6661150" y="2374900"/>
          <p14:tracePt t="13235" x="6699250" y="2387600"/>
          <p14:tracePt t="13235" x="6731000" y="2393950"/>
          <p14:tracePt t="13252" x="6769100" y="2406650"/>
          <p14:tracePt t="13252" x="6832600" y="2432050"/>
          <p14:tracePt t="13272" x="6870700" y="2444750"/>
          <p14:tracePt t="13272" x="6902450" y="2457450"/>
          <p14:tracePt t="13286" x="6927850" y="2470150"/>
          <p14:tracePt t="13286" x="6959600" y="2482850"/>
          <p14:tracePt t="13302" x="6985000" y="2501900"/>
          <p14:tracePt t="13302" x="7010400" y="2514600"/>
          <p14:tracePt t="13319" x="7035800" y="2533650"/>
          <p14:tracePt t="13319" x="7054850" y="2552700"/>
          <p14:tracePt t="13336" x="7073900" y="2571750"/>
          <p14:tracePt t="13336" x="7092950" y="2590800"/>
          <p14:tracePt t="13336" x="7105650" y="2609850"/>
          <p14:tracePt t="13355" x="7118350" y="2635250"/>
          <p14:tracePt t="13368" x="7124700" y="2654300"/>
          <p14:tracePt t="13368" x="7137400" y="2698750"/>
          <p14:tracePt t="13386" x="7137400" y="2717800"/>
          <p14:tracePt t="13386" x="7137400" y="2736850"/>
          <p14:tracePt t="13402" x="7131050" y="2762250"/>
          <p14:tracePt t="13402" x="7124700" y="2781300"/>
          <p14:tracePt t="13419" x="7118350" y="2800350"/>
          <p14:tracePt t="13419" x="7105650" y="2819400"/>
          <p14:tracePt t="13419" x="7092950" y="2838450"/>
          <p14:tracePt t="13438" x="7080250" y="2857500"/>
          <p14:tracePt t="13438" x="7061200" y="2876550"/>
          <p14:tracePt t="13452" x="7048500" y="2895600"/>
          <p14:tracePt t="13452" x="7029450" y="2914650"/>
          <p14:tracePt t="13469" x="7010400" y="2933700"/>
          <p14:tracePt t="13469" x="6991350" y="2952750"/>
          <p14:tracePt t="13486" x="6972300" y="2971800"/>
          <p14:tracePt t="13486" x="6946900" y="2984500"/>
          <p14:tracePt t="13503" x="6927850" y="3003550"/>
          <p14:tracePt t="13503" x="6883400" y="3041650"/>
          <p14:tracePt t="13520" x="6858000" y="3060700"/>
          <p14:tracePt t="13520" x="6838950" y="3079750"/>
          <p14:tracePt t="13536" x="6813550" y="3098800"/>
          <p14:tracePt t="13536" x="6788150" y="3111500"/>
          <p14:tracePt t="13553" x="6769100" y="3130550"/>
          <p14:tracePt t="13553" x="6731000" y="3155950"/>
          <p14:tracePt t="13570" x="6718300" y="3168650"/>
          <p14:tracePt t="13570" x="6705600" y="3175000"/>
          <p14:tracePt t="13586" x="6699250" y="3181350"/>
          <p14:tracePt t="13586" x="6692900" y="3187700"/>
          <p14:tracePt t="13603" x="6692900" y="3194050"/>
          <p14:tracePt t="13618" x="6699250" y="3194050"/>
          <p14:tracePt t="13638" x="6699250" y="3187700"/>
          <p14:tracePt t="13662" x="6692900" y="3181350"/>
          <p14:tracePt t="13677" x="6686550" y="3175000"/>
          <p14:tracePt t="13690" x="6680200" y="3168650"/>
          <p14:tracePt t="13702" x="6673850" y="3162300"/>
          <p14:tracePt t="13702" x="6667500" y="3162300"/>
          <p14:tracePt t="13702" x="6661150" y="3155950"/>
          <p14:tracePt t="13723" x="6654800" y="3149600"/>
          <p14:tracePt t="13735" x="6642100" y="3149600"/>
          <p14:tracePt t="13735" x="6610350" y="3143250"/>
          <p14:tracePt t="13754" x="6591300" y="3143250"/>
          <p14:tracePt t="13754" x="6572250" y="3149600"/>
          <p14:tracePt t="13771" x="6546850" y="3149600"/>
          <p14:tracePt t="13771" x="6515100" y="3149600"/>
          <p14:tracePt t="13787" x="6483350" y="3155950"/>
          <p14:tracePt t="13787" x="6451600" y="3155950"/>
          <p14:tracePt t="13787" x="6413500" y="3155950"/>
          <p14:tracePt t="13806" x="6375400" y="3155950"/>
          <p14:tracePt t="13806" x="6337300" y="3162300"/>
          <p14:tracePt t="13820" x="6292850" y="3162300"/>
          <p14:tracePt t="13820" x="6248400" y="3162300"/>
          <p14:tracePt t="13837" x="6197600" y="3168650"/>
          <p14:tracePt t="13837" x="6153150" y="3175000"/>
          <p14:tracePt t="13854" x="6102350" y="3175000"/>
          <p14:tracePt t="13854" x="5988050" y="3187700"/>
          <p14:tracePt t="13871" x="5937250" y="3194050"/>
          <p14:tracePt t="13871" x="5880100" y="3200400"/>
          <p14:tracePt t="13887" x="5829300" y="3206750"/>
          <p14:tracePt t="13887" x="5772150" y="3213100"/>
          <p14:tracePt t="13905" x="5721350" y="3213100"/>
          <p14:tracePt t="13905" x="5632450" y="3213100"/>
          <p14:tracePt t="13927" x="5594350" y="3206750"/>
          <p14:tracePt t="13927" x="5562600" y="3200400"/>
          <p14:tracePt t="13942" x="5530850" y="3194050"/>
          <p14:tracePt t="13942" x="5505450" y="3181350"/>
          <p14:tracePt t="13959" x="5480050" y="3175000"/>
          <p14:tracePt t="13959" x="5467350" y="3162300"/>
          <p14:tracePt t="13976" x="5454650" y="3149600"/>
          <p14:tracePt t="13976" x="5448300" y="3117850"/>
          <p14:tracePt t="13992" x="5454650" y="3105150"/>
          <p14:tracePt t="14003" x="5454650" y="3086100"/>
          <p14:tracePt t="14003" x="5473700" y="3060700"/>
          <p14:tracePt t="14021" x="5486400" y="3054350"/>
          <p14:tracePt t="14021" x="5499100" y="3041650"/>
          <p14:tracePt t="14038" x="5511800" y="3028950"/>
          <p14:tracePt t="14038" x="5530850" y="3022600"/>
          <p14:tracePt t="14055" x="5556250" y="3009900"/>
          <p14:tracePt t="14055" x="5581650" y="3003550"/>
          <p14:tracePt t="14071" x="5613400" y="2997200"/>
          <p14:tracePt t="14071" x="5645150" y="2990850"/>
          <p14:tracePt t="14071" x="5676900" y="2984500"/>
          <p14:tracePt t="14090" x="5721350" y="2978150"/>
          <p14:tracePt t="14103" x="5759450" y="2978150"/>
          <p14:tracePt t="14103" x="5848350" y="2978150"/>
          <p14:tracePt t="14121" x="5892800" y="2984500"/>
          <p14:tracePt t="14121" x="5937250" y="2990850"/>
          <p14:tracePt t="14138" x="5981700" y="3003550"/>
          <p14:tracePt t="14138" x="6026150" y="3016250"/>
          <p14:tracePt t="14154" x="6070600" y="3028950"/>
          <p14:tracePt t="14154" x="6153150" y="3060700"/>
          <p14:tracePt t="14172" x="6191250" y="3073400"/>
          <p14:tracePt t="14172" x="6229350" y="3092450"/>
          <p14:tracePt t="14188" x="6267450" y="3105150"/>
          <p14:tracePt t="14188" x="6299200" y="3124200"/>
          <p14:tracePt t="14205" x="6337300" y="3143250"/>
          <p14:tracePt t="14205" x="6375400" y="3162300"/>
          <p14:tracePt t="14222" x="6407150" y="3175000"/>
          <p14:tracePt t="14222" x="6477000" y="3213100"/>
          <p14:tracePt t="14239" x="6508750" y="3232150"/>
          <p14:tracePt t="14239" x="6540500" y="3251200"/>
          <p14:tracePt t="14255" x="6572250" y="3270250"/>
          <p14:tracePt t="14255" x="6604000" y="3289300"/>
          <p14:tracePt t="14274" x="6629400" y="3308350"/>
          <p14:tracePt t="14274" x="6654800" y="3327400"/>
          <p14:tracePt t="14274" x="6680200" y="3346450"/>
          <p14:tracePt t="14291" x="6705600" y="3359150"/>
          <p14:tracePt t="14291" x="6731000" y="3371850"/>
          <p14:tracePt t="14306" x="6750050" y="3390900"/>
          <p14:tracePt t="14306" x="6775450" y="3397250"/>
          <p14:tracePt t="14322" x="6794500" y="3409950"/>
          <p14:tracePt t="14322" x="6813550" y="3416300"/>
          <p14:tracePt t="14339" x="6832600" y="3429000"/>
          <p14:tracePt t="14339" x="6845300" y="3435350"/>
          <p14:tracePt t="14339" x="6858000" y="3441700"/>
          <p14:tracePt t="14358" x="6870700" y="3448050"/>
          <p14:tracePt t="14371" x="6883400" y="3448050"/>
          <p14:tracePt t="14371" x="6889750" y="3454400"/>
          <p14:tracePt t="14390" x="6889750" y="3460750"/>
          <p14:tracePt t="14390" x="6896100" y="3460750"/>
          <p14:tracePt t="14406" x="6889750" y="3460750"/>
          <p14:tracePt t="14441" x="6883400" y="3460750"/>
          <p14:tracePt t="14449" x="6877050" y="3460750"/>
          <p14:tracePt t="14458" x="6864350" y="3460750"/>
          <p14:tracePt t="14458" x="6858000" y="3460750"/>
          <p14:tracePt t="14473" x="6845300" y="3460750"/>
          <p14:tracePt t="14473" x="6832600" y="3460750"/>
          <p14:tracePt t="14489" x="6819900" y="3454400"/>
          <p14:tracePt t="14489" x="6800850" y="3454400"/>
          <p14:tracePt t="14506" x="6788150" y="3454400"/>
          <p14:tracePt t="14506" x="6775450" y="3454400"/>
          <p14:tracePt t="14523" x="6756400" y="3448050"/>
          <p14:tracePt t="14523" x="6724650" y="3441700"/>
          <p14:tracePt t="14539" x="6705600" y="3435350"/>
          <p14:tracePt t="14539" x="6692900" y="3435350"/>
          <p14:tracePt t="14556" x="6673850" y="3429000"/>
          <p14:tracePt t="14556" x="6661150" y="3422650"/>
          <p14:tracePt t="14573" x="6642100" y="3422650"/>
          <p14:tracePt t="14573" x="6616700" y="3409950"/>
          <p14:tracePt t="14591" x="6597650" y="3409950"/>
          <p14:tracePt t="14591" x="6584950" y="3403600"/>
          <p14:tracePt t="14606" x="6565900" y="3403600"/>
          <p14:tracePt t="14606" x="6553200" y="3397250"/>
          <p14:tracePt t="14623" x="6534150" y="3397250"/>
          <p14:tracePt t="14623" x="6515100" y="3397250"/>
          <p14:tracePt t="14640" x="6502400" y="3397250"/>
          <p14:tracePt t="14640" x="6483350" y="3397250"/>
          <p14:tracePt t="14640" x="6464300" y="3397250"/>
          <p14:tracePt t="14659" x="6445250" y="3397250"/>
          <p14:tracePt t="14659" x="6426200" y="3397250"/>
          <p14:tracePt t="14674" x="6407150" y="3397250"/>
          <p14:tracePt t="14674" x="6388100" y="3403600"/>
          <p14:tracePt t="14691" x="6369050" y="3403600"/>
          <p14:tracePt t="14691" x="6350000" y="3409950"/>
          <p14:tracePt t="14707" x="6330950" y="3416300"/>
          <p14:tracePt t="14707" x="6311900" y="3422650"/>
          <p14:tracePt t="14723" x="6292850" y="3429000"/>
          <p14:tracePt t="14723" x="6273800" y="3441700"/>
          <p14:tracePt t="14723" x="6254750" y="3454400"/>
          <p14:tracePt t="14743" x="6229350" y="3467100"/>
          <p14:tracePt t="14755" x="6203950" y="3479800"/>
          <p14:tracePt t="14755" x="6146800" y="3511550"/>
          <p14:tracePt t="14774" x="6115050" y="3530600"/>
          <p14:tracePt t="14774" x="6083300" y="3556000"/>
          <p14:tracePt t="14791" x="6051550" y="3575050"/>
          <p14:tracePt t="14791" x="6013450" y="3600450"/>
          <p14:tracePt t="14807" x="5981700" y="3619500"/>
          <p14:tracePt t="14807" x="5943600" y="3644900"/>
          <p14:tracePt t="14824" x="5905500" y="3670300"/>
          <p14:tracePt t="14824" x="5829300" y="3714750"/>
          <p14:tracePt t="14841" x="5791200" y="3740150"/>
          <p14:tracePt t="14841" x="5753100" y="3759200"/>
          <p14:tracePt t="14857" x="5721350" y="3771900"/>
          <p14:tracePt t="14857" x="5683250" y="3790950"/>
          <p14:tracePt t="14874" x="5651500" y="3803650"/>
          <p14:tracePt t="14874" x="5588000" y="3822700"/>
          <p14:tracePt t="14891" x="5556250" y="3829050"/>
          <p14:tracePt t="14891" x="5524500" y="3829050"/>
          <p14:tracePt t="14907" x="5499100" y="3829050"/>
          <p14:tracePt t="14907" x="5467350" y="3829050"/>
          <p14:tracePt t="14924" x="5448300" y="3829050"/>
          <p14:tracePt t="14924" x="5422900" y="3816350"/>
          <p14:tracePt t="14941" x="5403850" y="3810000"/>
          <p14:tracePt t="14941" x="5365750" y="3778250"/>
          <p14:tracePt t="14958" x="5353050" y="3759200"/>
          <p14:tracePt t="14958" x="5340350" y="3740150"/>
          <p14:tracePt t="14974" x="5334000" y="3714750"/>
          <p14:tracePt t="14974" x="5327650" y="3683000"/>
          <p14:tracePt t="14992" x="5327650" y="3651250"/>
          <p14:tracePt t="14992" x="5327650" y="3625850"/>
          <p14:tracePt t="14992" x="5327650" y="3587750"/>
          <p14:tracePt t="15010" x="5334000" y="3556000"/>
          <p14:tracePt t="15023" x="5334000" y="3524250"/>
          <p14:tracePt t="15023" x="5353050" y="3467100"/>
          <p14:tracePt t="15043" x="5365750" y="3435350"/>
          <p14:tracePt t="15043" x="5384800" y="3403600"/>
          <p14:tracePt t="15058" x="5397500" y="3378200"/>
          <p14:tracePt t="15058" x="5416550" y="3346450"/>
          <p14:tracePt t="15075" x="5435600" y="3321050"/>
          <p14:tracePt t="15075" x="5454650" y="3295650"/>
          <p14:tracePt t="15075" x="5473700" y="3270250"/>
          <p14:tracePt t="15093" x="5499100" y="3244850"/>
          <p14:tracePt t="15107" x="5518150" y="3225800"/>
          <p14:tracePt t="15107" x="5568950" y="3187700"/>
          <p14:tracePt t="15127" x="5594350" y="3168650"/>
          <p14:tracePt t="15127" x="5626100" y="3149600"/>
          <p14:tracePt t="15142" x="5657850" y="3136900"/>
          <p14:tracePt t="15142" x="5689600" y="3117850"/>
          <p14:tracePt t="15158" x="5727700" y="3098800"/>
          <p14:tracePt t="15158" x="5765800" y="3079750"/>
          <p14:tracePt t="15175" x="5803900" y="3060700"/>
          <p14:tracePt t="15175" x="5899150" y="3022600"/>
          <p14:tracePt t="15192" x="5943600" y="3003550"/>
          <p14:tracePt t="15192" x="5994400" y="2984500"/>
          <p14:tracePt t="15209" x="6038850" y="2965450"/>
          <p14:tracePt t="15209" x="6089650" y="2946400"/>
          <p14:tracePt t="15225" x="6134100" y="2933700"/>
          <p14:tracePt t="15225" x="6178550" y="2921000"/>
          <p14:tracePt t="15242" x="6216650" y="2914650"/>
          <p14:tracePt t="15242" x="6286500" y="2901950"/>
          <p14:tracePt t="15259" x="6311900" y="2901950"/>
          <p14:tracePt t="15259" x="6337300" y="2901950"/>
          <p14:tracePt t="15277" x="6362700" y="2901950"/>
          <p14:tracePt t="15277" x="6381750" y="2908300"/>
          <p14:tracePt t="15292" x="6400800" y="2914650"/>
          <p14:tracePt t="15292" x="6432550" y="2921000"/>
          <p14:tracePt t="15310" x="6438900" y="2933700"/>
          <p14:tracePt t="15310" x="6451600" y="2940050"/>
          <p14:tracePt t="15326" x="6457950" y="2946400"/>
          <p14:tracePt t="15326" x="6464300" y="2952750"/>
          <p14:tracePt t="15342" x="6464300" y="2965450"/>
          <p14:tracePt t="15342" x="6464300" y="2971800"/>
          <p14:tracePt t="15359" x="6464300" y="2978150"/>
          <p14:tracePt t="15359" x="6464300" y="2984500"/>
          <p14:tracePt t="15375" x="6464300" y="2990850"/>
          <p14:tracePt t="15375" x="6457950" y="2997200"/>
          <p14:tracePt t="15375" x="6457950" y="3003550"/>
          <p14:tracePt t="15394" x="6451600" y="3003550"/>
          <p14:tracePt t="15407" x="6445250" y="3009900"/>
          <p14:tracePt t="15407" x="6438900" y="3016250"/>
          <p14:tracePt t="15426" x="6432550" y="3022600"/>
          <p14:tracePt t="15441" x="6426200" y="3022600"/>
          <p14:tracePt t="15458" x="6419850" y="3022600"/>
          <p14:tracePt t="15474" x="6413500" y="3028950"/>
          <p14:tracePt t="15491" x="6407150" y="3035300"/>
          <p14:tracePt t="15508" x="6400800" y="3041650"/>
          <p14:tracePt t="15525" x="6394450" y="3048000"/>
          <p14:tracePt t="15549" x="6388100" y="3054350"/>
          <p14:tracePt t="15573" x="6381750" y="3060700"/>
          <p14:tracePt t="15590" x="6375400" y="3067050"/>
          <p14:tracePt t="15605" x="6369050" y="3073400"/>
          <p14:tracePt t="15618" x="6362700" y="3073400"/>
          <p14:tracePt t="15626" x="6356350" y="3079750"/>
          <p14:tracePt t="15642" x="6350000" y="3079750"/>
          <p14:tracePt t="15642" x="6337300" y="3079750"/>
          <p14:tracePt t="15660" x="6330950" y="3079750"/>
          <p14:tracePt t="15660" x="6318250" y="3073400"/>
          <p14:tracePt t="15660" x="6305550" y="3073400"/>
          <p14:tracePt t="15679" x="6286500" y="3067050"/>
          <p14:tracePt t="15693" x="6070600" y="2940050"/>
          <p14:tracePt t="15780" x="6064250" y="2927350"/>
          <p14:tracePt t="15785" x="6057900" y="2914650"/>
          <p14:tracePt t="15792" x="6045200" y="2889250"/>
          <p14:tracePt t="15809" x="6038850" y="2863850"/>
          <p14:tracePt t="15826" x="6045200" y="2832100"/>
          <p14:tracePt t="15843" x="6064250" y="2774950"/>
          <p14:tracePt t="15859" x="6089650" y="2736850"/>
          <p14:tracePt t="15876" x="6127750" y="2692400"/>
          <p14:tracePt t="15893" x="6197600" y="2635250"/>
          <p14:tracePt t="15910" x="6254750" y="2603500"/>
          <p14:tracePt t="15926" x="6311900" y="2578100"/>
          <p14:tracePt t="15943" x="6369050" y="2559050"/>
          <p14:tracePt t="15960" x="6457950" y="2552700"/>
          <p14:tracePt t="15978" x="6521450" y="2559050"/>
          <p14:tracePt t="15993" x="6578600" y="2565400"/>
          <p14:tracePt t="16010" x="6635750" y="2584450"/>
          <p14:tracePt t="16027" x="6692900" y="2609850"/>
          <p14:tracePt t="16043" x="6743700" y="2635250"/>
          <p14:tracePt t="16043" x="6769100" y="2654300"/>
          <p14:tracePt t="16062" x="6800850" y="2686050"/>
          <p14:tracePt t="16078" x="6826250" y="2724150"/>
          <p14:tracePt t="16094" x="6845300" y="2762250"/>
          <p14:tracePt t="16110" x="6845300" y="2794000"/>
          <p14:tracePt t="16127" x="6838950" y="2832100"/>
          <p14:tracePt t="16127" x="6832600" y="2851150"/>
          <p14:tracePt t="16146" x="6813550" y="2882900"/>
          <p14:tracePt t="16160" x="6788150" y="2914650"/>
          <p14:tracePt t="16177" x="6750050" y="2952750"/>
          <p14:tracePt t="16194" x="6692900" y="2997200"/>
          <p14:tracePt t="16210" x="6648450" y="3022600"/>
          <p14:tracePt t="16227" x="6604000" y="3048000"/>
          <p14:tracePt t="16244" x="6553200" y="3060700"/>
          <p14:tracePt t="16261" x="6470650" y="3073400"/>
          <p14:tracePt t="16277" x="6426200" y="3073400"/>
          <p14:tracePt t="16294" x="6381750" y="3073400"/>
          <p14:tracePt t="16311" x="6356350" y="3067050"/>
          <p14:tracePt t="16311" x="6343650" y="3067050"/>
          <p14:tracePt t="16330" x="6324600" y="3060700"/>
          <p14:tracePt t="16346" x="6305550" y="3054350"/>
          <p14:tracePt t="16362" x="6299200" y="3048000"/>
          <p14:tracePt t="16385" x="6292850" y="3041650"/>
          <p14:tracePt t="16405" x="6292850" y="3035300"/>
          <p14:tracePt t="16449" x="6286500" y="3028950"/>
          <p14:tracePt t="16565" x="6280150" y="3022600"/>
          <p14:tracePt t="16586" x="6273800" y="3022600"/>
          <p14:tracePt t="16610" x="6267450" y="3016250"/>
          <p14:tracePt t="16629" x="6261100" y="3009900"/>
          <p14:tracePt t="16661" x="6254750" y="3009900"/>
          <p14:tracePt t="16721" x="6248400" y="3009900"/>
          <p14:tracePt t="16745" x="6242050" y="3003550"/>
          <p14:tracePt t="16757" x="6235700" y="3003550"/>
          <p14:tracePt t="16773" x="6229350" y="3003550"/>
          <p14:tracePt t="16790" x="6223000" y="3003550"/>
          <p14:tracePt t="16805" x="6216650" y="3003550"/>
          <p14:tracePt t="16842" x="6210300" y="3003550"/>
          <p14:tracePt t="16857" x="6203950" y="3003550"/>
          <p14:tracePt t="16869" x="6197600" y="3009900"/>
          <p14:tracePt t="16885" x="6191250" y="3016250"/>
          <p14:tracePt t="16902" x="6184900" y="3016250"/>
          <p14:tracePt t="16912" x="6165850" y="3016250"/>
          <p14:tracePt t="16931" x="6153150" y="3016250"/>
          <p14:tracePt t="16931" x="6140450" y="3016250"/>
          <p14:tracePt t="16947" x="6121400" y="3009900"/>
          <p14:tracePt t="16947" x="6102350" y="3003550"/>
          <p14:tracePt t="16964" x="6076950" y="2997200"/>
          <p14:tracePt t="16964" x="6051550" y="2997200"/>
          <p14:tracePt t="16980" x="6013450" y="2990850"/>
          <p14:tracePt t="16980" x="5943600" y="2990850"/>
          <p14:tracePt t="16998" x="5899150" y="2990850"/>
          <p14:tracePt t="16998" x="5854700" y="2990850"/>
          <p14:tracePt t="17015" x="5810250" y="2990850"/>
          <p14:tracePt t="17015" x="5759450" y="2990850"/>
          <p14:tracePt t="17031" x="5708650" y="2990850"/>
          <p14:tracePt t="17031" x="5657850" y="2997200"/>
          <p14:tracePt t="17031" x="5607050" y="2997200"/>
          <p14:tracePt t="17050" x="5562600" y="2997200"/>
          <p14:tracePt t="17063" x="5511800" y="3003550"/>
          <p14:tracePt t="17063" x="5410200" y="3009900"/>
          <p14:tracePt t="17082" x="5359400" y="3009900"/>
          <p14:tracePt t="17082" x="5314950" y="3009900"/>
          <p14:tracePt t="17098" x="5264150" y="3016250"/>
          <p14:tracePt t="17098" x="5219700" y="3016250"/>
          <p14:tracePt t="17114" x="5175250" y="3022600"/>
          <p14:tracePt t="17114" x="5130800" y="3028950"/>
          <p14:tracePt t="17131" x="5086350" y="3028950"/>
          <p14:tracePt t="17131" x="5048250" y="3035300"/>
          <p14:tracePt t="17131" x="5010150" y="3035300"/>
          <p14:tracePt t="17150" x="4972050" y="3035300"/>
          <p14:tracePt t="17163" x="4940300" y="3041650"/>
          <p14:tracePt t="17163" x="4883150" y="3041650"/>
          <p14:tracePt t="17181" x="4857750" y="3035300"/>
          <p14:tracePt t="17181" x="4838700" y="3035300"/>
          <p14:tracePt t="17198" x="4826000" y="3035300"/>
          <p14:tracePt t="17198" x="4813300" y="3028950"/>
          <p14:tracePt t="17215" x="4800600" y="3028950"/>
          <p14:tracePt t="17215" x="4794250" y="3022600"/>
          <p14:tracePt t="17231" x="4787900" y="3016250"/>
          <p14:tracePt t="17247" x="4794250" y="3009900"/>
          <p14:tracePt t="17269" x="4800600" y="3003550"/>
          <p14:tracePt t="17285" x="4806950" y="3003550"/>
          <p14:tracePt t="17297" x="4813300" y="3003550"/>
          <p14:tracePt t="17297" x="4819650" y="3003550"/>
          <p14:tracePt t="17315" x="4832350" y="3003550"/>
          <p14:tracePt t="17330" x="4838700" y="3003550"/>
          <p14:tracePt t="17347" x="4845050" y="3003550"/>
          <p14:tracePt t="17365" x="4851400" y="3003550"/>
          <p14:tracePt t="17381" x="4857750" y="3003550"/>
          <p14:tracePt t="17398" x="4864100" y="3003550"/>
          <p14:tracePt t="17414" x="4870450" y="3003550"/>
          <p14:tracePt t="17431" x="4870450" y="2997200"/>
          <p14:tracePt t="17465" x="4864100" y="2997200"/>
          <p14:tracePt t="17517" x="4857750" y="2990850"/>
          <p14:tracePt t="17545" x="4851400" y="2990850"/>
          <p14:tracePt t="17561" x="4845050" y="2990850"/>
          <p14:tracePt t="17577" x="4838700" y="2990850"/>
          <p14:tracePt t="17589" x="4845050" y="2997200"/>
          <p14:tracePt t="17649" x="4851400" y="2997200"/>
          <p14:tracePt t="17657" x="4927600" y="2990850"/>
          <p14:tracePt t="17843" x="4953000" y="2990850"/>
          <p14:tracePt t="17846" x="4972050" y="2990850"/>
          <p14:tracePt t="17846" x="4984750" y="2990850"/>
          <p14:tracePt t="17867" x="5003800" y="2984500"/>
          <p14:tracePt t="17867" x="5022850" y="2984500"/>
          <p14:tracePt t="17884" x="5048250" y="2978150"/>
          <p14:tracePt t="17884" x="5092700" y="2965450"/>
          <p14:tracePt t="17900" x="5111750" y="2965450"/>
          <p14:tracePt t="17900" x="5137150" y="2959100"/>
          <p14:tracePt t="17917" x="5162550" y="2952750"/>
          <p14:tracePt t="17917" x="5194300" y="2946400"/>
          <p14:tracePt t="17934" x="5219700" y="2940050"/>
          <p14:tracePt t="17934" x="5276850" y="2933700"/>
          <p14:tracePt t="17951" x="5308600" y="2927350"/>
          <p14:tracePt t="17951" x="5340350" y="2921000"/>
          <p14:tracePt t="17967" x="5365750" y="2914650"/>
          <p14:tracePt t="17967" x="5397500" y="2914650"/>
          <p14:tracePt t="17984" x="5422900" y="2908300"/>
          <p14:tracePt t="17984" x="5448300" y="2908300"/>
          <p14:tracePt t="18000" x="5473700" y="2901950"/>
          <p14:tracePt t="18000" x="5524500" y="2901950"/>
          <p14:tracePt t="18018" x="5549900" y="2901950"/>
          <p14:tracePt t="18018" x="5568950" y="2901950"/>
          <p14:tracePt t="18034" x="5588000" y="2901950"/>
          <p14:tracePt t="18034" x="5607050" y="2901950"/>
          <p14:tracePt t="18051" x="5626100" y="2901950"/>
          <p14:tracePt t="18051" x="5638800" y="2901950"/>
          <p14:tracePt t="18051" x="5651500" y="2901950"/>
          <p14:tracePt t="18070" x="5664200" y="2901950"/>
          <p14:tracePt t="18083" x="5676900" y="2908300"/>
          <p14:tracePt t="18083" x="5689600" y="2908300"/>
          <p14:tracePt t="18102" x="5702300" y="2914650"/>
          <p14:tracePt t="18102" x="5708650" y="2914650"/>
          <p14:tracePt t="18118" x="5715000" y="2921000"/>
          <p14:tracePt t="18133" x="5715000" y="2927350"/>
          <p14:tracePt t="18150" x="5715000" y="2933700"/>
          <p14:tracePt t="18166" x="5715000" y="2940050"/>
          <p14:tracePt t="18183" x="5708650" y="2940050"/>
          <p14:tracePt t="18200" x="5695950" y="2946400"/>
          <p14:tracePt t="18217" x="5689600" y="2946400"/>
          <p14:tracePt t="18217" x="5683250" y="2946400"/>
          <p14:tracePt t="18235" x="5676900" y="2946400"/>
          <p14:tracePt t="18235" x="5664200" y="2952750"/>
          <p14:tracePt t="18251" x="5657850" y="2952750"/>
          <p14:tracePt t="18251" x="5651500" y="2952750"/>
          <p14:tracePt t="18270" x="5645150" y="2952750"/>
          <p14:tracePt t="18270" x="5638800" y="2946400"/>
          <p14:tracePt t="18285" x="5632450" y="2946400"/>
          <p14:tracePt t="18285" x="5619750" y="2946400"/>
          <p14:tracePt t="18302" x="5613400" y="2946400"/>
          <p14:tracePt t="18302" x="5600700" y="2946400"/>
          <p14:tracePt t="18318" x="5594350" y="2946400"/>
          <p14:tracePt t="18318" x="5588000" y="2946400"/>
          <p14:tracePt t="18335" x="5581650" y="2946400"/>
          <p14:tracePt t="18335" x="5575300" y="2946400"/>
          <p14:tracePt t="18352" x="5568950" y="2946400"/>
          <p14:tracePt t="18352" x="5562600" y="2940050"/>
          <p14:tracePt t="18369" x="5556250" y="2940050"/>
          <p14:tracePt t="18384" x="5549900" y="2933700"/>
          <p14:tracePt t="18401" x="5543550" y="2927350"/>
          <p14:tracePt t="18418" x="5549900" y="2921000"/>
          <p14:tracePt t="18485" x="5556250" y="2927350"/>
          <p14:tracePt t="18521" x="5556250" y="2933700"/>
          <p14:tracePt t="18546" x="5562600" y="2940050"/>
          <p14:tracePt t="18557" x="5568950" y="2940050"/>
          <p14:tracePt t="18573" x="5568950" y="2933700"/>
          <p14:tracePt t="18973" x="5562600" y="2965450"/>
          <p14:tracePt t="18978" x="5568950" y="2965450"/>
          <p14:tracePt t="18987" x="5581650" y="2971800"/>
          <p14:tracePt t="19004" x="5588000" y="2971800"/>
          <p14:tracePt t="19004" x="5594350" y="2971800"/>
          <p14:tracePt t="19021" x="5600700" y="2971800"/>
          <p14:tracePt t="19021" x="5619750" y="2965450"/>
          <p14:tracePt t="19038" x="5638800" y="2965450"/>
          <p14:tracePt t="19038" x="5651500" y="2959100"/>
          <p14:tracePt t="19055" x="5670550" y="2959100"/>
          <p14:tracePt t="19055" x="5689600" y="2952750"/>
          <p14:tracePt t="19072" x="5715000" y="2952750"/>
          <p14:tracePt t="19072" x="5759450" y="2946400"/>
          <p14:tracePt t="19091" x="5784850" y="2940050"/>
          <p14:tracePt t="19091" x="5816600" y="2940050"/>
          <p14:tracePt t="19106" x="5848350" y="2933700"/>
          <p14:tracePt t="19106" x="5886450" y="2933700"/>
          <p14:tracePt t="19122" x="5918200" y="2933700"/>
          <p14:tracePt t="19122" x="5956300" y="2927350"/>
          <p14:tracePt t="19139" x="5994400" y="2927350"/>
          <p14:tracePt t="19139" x="6032500" y="2927350"/>
          <p14:tracePt t="19155" x="6070600" y="2921000"/>
          <p14:tracePt t="19155" x="6108700" y="2921000"/>
          <p14:tracePt t="19155" x="6146800" y="2921000"/>
          <p14:tracePt t="19174" x="6191250" y="2914650"/>
          <p14:tracePt t="19187" x="6229350" y="2914650"/>
          <p14:tracePt t="19187" x="6305550" y="2908300"/>
          <p14:tracePt t="19206" x="6350000" y="2908300"/>
          <p14:tracePt t="19206" x="6388100" y="2908300"/>
          <p14:tracePt t="19222" x="6426200" y="2908300"/>
          <p14:tracePt t="19222" x="6464300" y="2908300"/>
          <p14:tracePt t="19239" x="6502400" y="2908300"/>
          <p14:tracePt t="19239" x="6534150" y="2908300"/>
          <p14:tracePt t="19239" x="6565900" y="2908300"/>
          <p14:tracePt t="19258" x="6597650" y="2908300"/>
          <p14:tracePt t="19258" x="6629400" y="2908300"/>
          <p14:tracePt t="19272" x="6654800" y="2908300"/>
          <p14:tracePt t="19272" x="6680200" y="2908300"/>
          <p14:tracePt t="19289" x="6705600" y="2908300"/>
          <p14:tracePt t="19289" x="6724650" y="2908300"/>
          <p14:tracePt t="19306" x="6743700" y="2908300"/>
          <p14:tracePt t="19306" x="6762750" y="2914650"/>
          <p14:tracePt t="19323" x="6775450" y="2914650"/>
          <p14:tracePt t="19323" x="6800850" y="2914650"/>
          <p14:tracePt t="19339" x="6813550" y="2914650"/>
          <p14:tracePt t="19339" x="6819900" y="2914650"/>
          <p14:tracePt t="19356" x="6826250" y="2914650"/>
          <p14:tracePt t="19371" x="6832600" y="2914650"/>
          <p14:tracePt t="19389" x="6826250" y="2914650"/>
          <p14:tracePt t="19389" x="6819900" y="2914650"/>
          <p14:tracePt t="19406" x="6813550" y="2921000"/>
          <p14:tracePt t="19406" x="6800850" y="2921000"/>
          <p14:tracePt t="19423" x="6794500" y="2921000"/>
          <p14:tracePt t="19423" x="6781800" y="2921000"/>
          <p14:tracePt t="19440" x="6775450" y="2921000"/>
          <p14:tracePt t="19440" x="6762750" y="2921000"/>
          <p14:tracePt t="19440" x="6750050" y="2921000"/>
          <p14:tracePt t="19459" x="6743700" y="2921000"/>
          <p14:tracePt t="19471" x="6731000" y="2914650"/>
          <p14:tracePt t="19471" x="6711950" y="2914650"/>
          <p14:tracePt t="19491" x="6699250" y="2914650"/>
          <p14:tracePt t="19491" x="6686550" y="2914650"/>
          <p14:tracePt t="19506" x="6680200" y="2908300"/>
          <p14:tracePt t="19506" x="6673850" y="2908300"/>
          <p14:tracePt t="19522" x="6661150" y="2908300"/>
          <p14:tracePt t="19522" x="6654800" y="2908300"/>
          <p14:tracePt t="19522" x="6648450" y="2901950"/>
          <p14:tracePt t="19542" x="6642100" y="2901950"/>
          <p14:tracePt t="19554" x="6629400" y="2895600"/>
          <p14:tracePt t="19554" x="6616700" y="2895600"/>
          <p14:tracePt t="19572" x="6610350" y="2889250"/>
          <p14:tracePt t="19572" x="6604000" y="2889250"/>
          <p14:tracePt t="19590" x="6597650" y="2882900"/>
          <p14:tracePt t="19590" x="6591300" y="2882900"/>
          <p14:tracePt t="19606" x="6584950" y="2882900"/>
          <p14:tracePt t="19606" x="6578600" y="2876550"/>
          <p14:tracePt t="19623" x="6565900" y="2876550"/>
          <p14:tracePt t="19623" x="6559550" y="2876550"/>
          <p14:tracePt t="19639" x="6553200" y="2870200"/>
          <p14:tracePt t="19655" x="6546850" y="2870200"/>
          <p14:tracePt t="19655" x="6540500" y="2863850"/>
          <p14:tracePt t="19673" x="6534150" y="2863850"/>
          <p14:tracePt t="19689" x="6521450" y="2857500"/>
          <p14:tracePt t="19689" x="6515100" y="2857500"/>
          <p14:tracePt t="19706" x="6508750" y="2863850"/>
          <p14:tracePt t="19722" x="6502400" y="2863850"/>
          <p14:tracePt t="19738" x="6496050" y="2863850"/>
          <p14:tracePt t="19755" x="6489700" y="2870200"/>
          <p14:tracePt t="19755" x="6483350" y="2876550"/>
          <p14:tracePt t="19774" x="6477000" y="2882900"/>
          <p14:tracePt t="19790" x="6470650" y="2882900"/>
          <p14:tracePt t="19805" x="6470650" y="2889250"/>
          <p14:tracePt t="19822" x="6464300" y="2895600"/>
          <p14:tracePt t="19838" x="6464300" y="2901950"/>
          <p14:tracePt t="19855" x="6464300" y="2908300"/>
          <p14:tracePt t="19872" x="6477000" y="2914650"/>
          <p14:tracePt t="19872" x="6483350" y="2914650"/>
          <p14:tracePt t="19891" x="6489700" y="2921000"/>
          <p14:tracePt t="19891" x="6496050" y="2921000"/>
          <p14:tracePt t="19907" x="6502400" y="2927350"/>
          <p14:tracePt t="19907" x="6508750" y="2933700"/>
          <p14:tracePt t="19923" x="6521450" y="2940050"/>
          <p14:tracePt t="19923" x="6540500" y="2952750"/>
          <p14:tracePt t="19941" x="6546850" y="2959100"/>
          <p14:tracePt t="19941" x="6553200" y="2965450"/>
          <p14:tracePt t="19957" x="6559550" y="2978150"/>
          <p14:tracePt t="19957" x="6565900" y="2984500"/>
          <p14:tracePt t="19974" x="6572250" y="2997200"/>
          <p14:tracePt t="19974" x="6572250" y="3016250"/>
          <p14:tracePt t="19991" x="6578600" y="3028950"/>
          <p14:tracePt t="19991" x="6578600" y="3041650"/>
          <p14:tracePt t="20007" x="6572250" y="3048000"/>
          <p14:tracePt t="20007" x="6572250" y="3060700"/>
          <p14:tracePt t="20024" x="6572250" y="3067050"/>
          <p14:tracePt t="20024" x="6565900" y="3073400"/>
          <p14:tracePt t="20042" x="6559550" y="3086100"/>
          <p14:tracePt t="20042" x="6553200" y="3098800"/>
          <p14:tracePt t="20058" x="6553200" y="3105150"/>
          <p14:tracePt t="20058" x="6546850" y="3105150"/>
          <p14:tracePt t="20074" x="6540500" y="3117850"/>
          <p14:tracePt t="20089" x="6534150" y="3124200"/>
          <p14:tracePt t="20106" x="6527800" y="3124200"/>
          <p14:tracePt t="20123" x="6521450" y="3130550"/>
          <p14:tracePt t="20140" x="6515100" y="3130550"/>
          <p14:tracePt t="20140" x="6502400" y="3136900"/>
          <p14:tracePt t="20158" x="6496050" y="3136900"/>
          <p14:tracePt t="20158" x="6489700" y="3143250"/>
          <p14:tracePt t="20175" x="6477000" y="3149600"/>
          <p14:tracePt t="20190" x="6470650" y="3149600"/>
          <p14:tracePt t="20190" x="6464300" y="3155950"/>
          <p14:tracePt t="20190" x="6457950" y="3162300"/>
          <p14:tracePt t="20210" x="6451600" y="3168650"/>
          <p14:tracePt t="20223" x="6445250" y="3168650"/>
          <p14:tracePt t="20223" x="6438900" y="3175000"/>
          <p14:tracePt t="20242" x="6432550" y="3181350"/>
          <p14:tracePt t="20257" x="6426200" y="3181350"/>
          <p14:tracePt t="20276" x="6419850" y="3187700"/>
          <p14:tracePt t="20290" x="6426200" y="3181350"/>
          <p14:tracePt t="20321" x="6426200" y="3175000"/>
          <p14:tracePt t="20337" x="6432550" y="3168650"/>
          <p14:tracePt t="20357" x="6432550" y="3162300"/>
          <p14:tracePt t="20389" x="6438900" y="3175000"/>
          <p14:tracePt t="20433" x="6445250" y="3181350"/>
          <p14:tracePt t="20449" x="6451600" y="3187700"/>
          <p14:tracePt t="20465" x="6457950" y="3194050"/>
          <p14:tracePt t="20470" x="6464300" y="3200400"/>
          <p14:tracePt t="20478" x="6477000" y="3206750"/>
          <p14:tracePt t="20494" x="6426200" y="3155950"/>
          <p14:tracePt t="21052" x="6413500" y="3155950"/>
          <p14:tracePt t="21069" x="6407150" y="3155950"/>
          <p14:tracePt t="21078" x="6400800" y="3155950"/>
          <p14:tracePt t="21085" x="6388100" y="3149600"/>
          <p14:tracePt t="21094" x="6375400" y="3149600"/>
          <p14:tracePt t="21094" x="6369050" y="3143250"/>
          <p14:tracePt t="21111" x="6350000" y="3143250"/>
          <p14:tracePt t="21111" x="6337300" y="3136900"/>
          <p14:tracePt t="21111" x="6318250" y="3136900"/>
          <p14:tracePt t="21131" x="6299200" y="3136900"/>
          <p14:tracePt t="21131" x="6273800" y="3130550"/>
          <p14:tracePt t="21146" x="6248400" y="3130550"/>
          <p14:tracePt t="21146" x="6223000" y="3130550"/>
          <p14:tracePt t="21162" x="6191250" y="3124200"/>
          <p14:tracePt t="21162" x="6165850" y="3124200"/>
          <p14:tracePt t="21179" x="6127750" y="3124200"/>
          <p14:tracePt t="21179" x="6096000" y="3124200"/>
          <p14:tracePt t="21195" x="6057900" y="3124200"/>
          <p14:tracePt t="21195" x="6026150" y="3130550"/>
          <p14:tracePt t="21195" x="5988050" y="3130550"/>
          <p14:tracePt t="21214" x="5949950" y="3130550"/>
          <p14:tracePt t="21227" x="5911850" y="3130550"/>
          <p14:tracePt t="21227" x="5835650" y="3136900"/>
          <p14:tracePt t="21246" x="5797550" y="3136900"/>
          <p14:tracePt t="21246" x="5759450" y="3143250"/>
          <p14:tracePt t="21263" x="5721350" y="3143250"/>
          <p14:tracePt t="21263" x="5683250" y="3149600"/>
          <p14:tracePt t="21279" x="5645150" y="3149600"/>
          <p14:tracePt t="21279" x="5607050" y="3155950"/>
          <p14:tracePt t="21279" x="5568950" y="3155950"/>
          <p14:tracePt t="21298" x="5530850" y="3162300"/>
          <p14:tracePt t="21298" x="5499100" y="3162300"/>
          <p14:tracePt t="21312" x="5461000" y="3162300"/>
          <p14:tracePt t="21312" x="5429250" y="3168650"/>
          <p14:tracePt t="21329" x="5397500" y="3168650"/>
          <p14:tracePt t="21329" x="5365750" y="3168650"/>
          <p14:tracePt t="21346" x="5334000" y="3168650"/>
          <p14:tracePt t="21346" x="5302250" y="3175000"/>
          <p14:tracePt t="21362" x="5270500" y="3175000"/>
          <p14:tracePt t="21362" x="5219700" y="3175000"/>
          <p14:tracePt t="21379" x="5194300" y="3175000"/>
          <p14:tracePt t="21379" x="5168900" y="3175000"/>
          <p14:tracePt t="21396" x="5149850" y="3175000"/>
          <p14:tracePt t="21396" x="5124450" y="3181350"/>
          <p14:tracePt t="21413" x="5105400" y="3181350"/>
          <p14:tracePt t="21413" x="5073650" y="3181350"/>
          <p14:tracePt t="21430" x="5060950" y="3181350"/>
          <p14:tracePt t="21430" x="5041900" y="3181350"/>
          <p14:tracePt t="21446" x="5029200" y="3181350"/>
          <p14:tracePt t="21446" x="5022850" y="3181350"/>
          <p14:tracePt t="21463" x="5010150" y="3181350"/>
          <p14:tracePt t="21463" x="5003800" y="3181350"/>
          <p14:tracePt t="21479" x="4997450" y="3181350"/>
          <p14:tracePt t="21495" x="4991100" y="3175000"/>
          <p14:tracePt t="21512" x="4991100" y="3168650"/>
          <p14:tracePt t="21529" x="4997450" y="3168650"/>
          <p14:tracePt t="21545" x="5003800" y="3162300"/>
          <p14:tracePt t="21545" x="5010150" y="3162300"/>
          <p14:tracePt t="21562" x="5016500" y="3155950"/>
          <p14:tracePt t="21577" x="5022850" y="3155950"/>
          <p14:tracePt t="21594" x="5029200" y="3149600"/>
          <p14:tracePt t="21611" x="5035550" y="3155950"/>
          <p14:tracePt t="21628" x="5041900" y="3162300"/>
          <p14:tracePt t="21644" x="5035550" y="3168650"/>
          <p14:tracePt t="21693" x="5029200" y="3168650"/>
          <p14:tracePt t="21709" x="5022850" y="3175000"/>
          <p14:tracePt t="21725" x="5016500" y="3175000"/>
          <p14:tracePt t="21730" x="5010150" y="3175000"/>
          <p14:tracePt t="21730" x="5003800" y="3181350"/>
          <p14:tracePt t="21747" x="4997450" y="3181350"/>
          <p14:tracePt t="21747" x="4991100" y="3181350"/>
          <p14:tracePt t="21764" x="4984750" y="3181350"/>
          <p14:tracePt t="21764" x="4978400" y="3181350"/>
          <p14:tracePt t="21780" x="4978400" y="3187700"/>
          <p14:tracePt t="21780" x="4972050" y="3187700"/>
          <p14:tracePt t="21797" x="4965700" y="3181350"/>
          <p14:tracePt t="21812" x="4959350" y="3181350"/>
          <p14:tracePt t="21829" x="4953000" y="3181350"/>
          <p14:tracePt t="21845" x="4946650" y="3175000"/>
          <p14:tracePt t="21862" x="4946650" y="3168650"/>
          <p14:tracePt t="21882" x="4953000" y="3162300"/>
          <p14:tracePt t="21905" x="4953000" y="3155950"/>
          <p14:tracePt t="21925" x="4953000" y="3162300"/>
          <p14:tracePt t="21985" x="4946650" y="3168650"/>
          <p14:tracePt t="22009" x="4940300" y="3175000"/>
          <p14:tracePt t="22025" x="4933950" y="3175000"/>
          <p14:tracePt t="22037" x="4927600" y="3181350"/>
          <p14:tracePt t="22053" x="4921250" y="3181350"/>
          <p14:tracePt t="22077" x="4927600" y="3181350"/>
          <p14:tracePt t="22129" x="4933950" y="3175000"/>
          <p14:tracePt t="22149" x="4940300" y="3175000"/>
          <p14:tracePt t="22181" x="4933950" y="3181350"/>
          <p14:tracePt t="22242" x="4927600" y="3175000"/>
          <p14:tracePt t="22269" x="4927600" y="3168650"/>
          <p14:tracePt t="22309" x="4927600" y="3162300"/>
          <p14:tracePt t="22325" x="4933950" y="3155950"/>
          <p14:tracePt t="22338" x="4933950" y="3149600"/>
          <p14:tracePt t="22353" x="4940300" y="3143250"/>
          <p14:tracePt t="22378" x="4946650" y="3143250"/>
          <p14:tracePt t="22389" x="4953000" y="3149600"/>
          <p14:tracePt t="22406" x="4959350" y="3155950"/>
          <p14:tracePt t="22414" x="4965700" y="3162300"/>
          <p14:tracePt t="22430" x="4959350" y="3162300"/>
          <p14:tracePt t="22430" x="5016500" y="3175000"/>
          <p14:tracePt t="22623" x="5022850" y="3175000"/>
          <p14:tracePt t="22629" x="5035550" y="3168650"/>
          <p14:tracePt t="22637" x="5048250" y="3168650"/>
          <p14:tracePt t="22648" x="5054600" y="3168650"/>
          <p14:tracePt t="22648" x="5073650" y="3162300"/>
          <p14:tracePt t="22666" x="5086350" y="3155950"/>
          <p14:tracePt t="22666" x="5105400" y="3149600"/>
          <p14:tracePt t="22683" x="5124450" y="3143250"/>
          <p14:tracePt t="22683" x="5162550" y="3130550"/>
          <p14:tracePt t="22699" x="5187950" y="3124200"/>
          <p14:tracePt t="22699" x="5213350" y="3111500"/>
          <p14:tracePt t="22716" x="5245100" y="3105150"/>
          <p14:tracePt t="22716" x="5270500" y="3098800"/>
          <p14:tracePt t="22733" x="5302250" y="3092450"/>
          <p14:tracePt t="22733" x="5359400" y="3079750"/>
          <p14:tracePt t="22750" x="5391150" y="3073400"/>
          <p14:tracePt t="22750" x="5416550" y="3067050"/>
          <p14:tracePt t="22768" x="5441950" y="3060700"/>
          <p14:tracePt t="22768" x="5473700" y="3054350"/>
          <p14:tracePt t="22783" x="5492750" y="3048000"/>
          <p14:tracePt t="22783" x="5518150" y="3048000"/>
          <p14:tracePt t="22800" x="5543550" y="3041650"/>
          <p14:tracePt t="22800" x="5562600" y="3041650"/>
          <p14:tracePt t="22800" x="5581650" y="3041650"/>
          <p14:tracePt t="22818" x="5600700" y="3041650"/>
          <p14:tracePt t="22818" x="5613400" y="3041650"/>
          <p14:tracePt t="22834" x="5626100" y="3041650"/>
          <p14:tracePt t="22834" x="5638800" y="3048000"/>
          <p14:tracePt t="22850" x="5651500" y="3048000"/>
          <p14:tracePt t="22850" x="5657850" y="3054350"/>
          <p14:tracePt t="22867" x="5664200" y="3060700"/>
          <p14:tracePt t="22867" x="5670550" y="3060700"/>
          <p14:tracePt t="22883" x="5676900" y="3067050"/>
          <p14:tracePt t="22883" x="5683250" y="3073400"/>
          <p14:tracePt t="22883" x="5689600" y="3073400"/>
          <p14:tracePt t="22902" x="5695950" y="3079750"/>
          <p14:tracePt t="22915" x="5702300" y="3086100"/>
          <p14:tracePt t="22932" x="5702300" y="3098800"/>
          <p14:tracePt t="22949" x="5708650" y="3105150"/>
          <p14:tracePt t="22966" x="5708650" y="3111500"/>
          <p14:tracePt t="22982" x="5708650" y="3117850"/>
          <p14:tracePt t="22999" x="5708650" y="3124200"/>
          <p14:tracePt t="23016" x="5708650" y="3130550"/>
          <p14:tracePt t="23057" x="5702300" y="3136900"/>
          <p14:tracePt t="23081" x="5695950" y="3136900"/>
          <p14:tracePt t="23105" x="5689600" y="3136900"/>
          <p14:tracePt t="23118" x="5683250" y="3143250"/>
          <p14:tracePt t="23133" x="5676900" y="3149600"/>
          <p14:tracePt t="23149" x="5670550" y="3155950"/>
          <p14:tracePt t="23165" x="5657850" y="3155950"/>
          <p14:tracePt t="23177" x="5651500" y="3162300"/>
          <p14:tracePt t="23193" x="5645150" y="3162300"/>
          <p14:tracePt t="23209" x="5638800" y="3168650"/>
          <p14:tracePt t="23225" x="5632450" y="3168650"/>
          <p14:tracePt t="23245" x="5626100" y="3168650"/>
          <p14:tracePt t="23297" x="5619750" y="3162300"/>
          <p14:tracePt t="23345" x="5619750" y="3155950"/>
          <p14:tracePt t="23365" x="5613400" y="3155950"/>
          <p14:tracePt t="23381" x="5613400" y="3149600"/>
          <p14:tracePt t="23397" x="5613400" y="3143250"/>
          <p14:tracePt t="23418" x="5607050" y="3143250"/>
          <p14:tracePt t="23442" x="5600700" y="3143250"/>
          <p14:tracePt t="23465" x="5594350" y="3149600"/>
          <p14:tracePt t="23493" x="5600700" y="3155950"/>
          <p14:tracePt t="23509" x="5588000" y="3149600"/>
          <p14:tracePt t="23529" x="5581650" y="3143250"/>
          <p14:tracePt t="23685" x="5568950" y="3162300"/>
          <p14:tracePt t="23690" x="5575300" y="3162300"/>
          <p14:tracePt t="23701" x="5581650" y="3155950"/>
          <p14:tracePt t="23701" x="5588000" y="3149600"/>
          <p14:tracePt t="23719" x="5594350" y="3149600"/>
          <p14:tracePt t="23719" x="5607050" y="3143250"/>
          <p14:tracePt t="23736" x="5619750" y="3136900"/>
          <p14:tracePt t="23736" x="5632450" y="3130550"/>
          <p14:tracePt t="23753" x="5645150" y="3130550"/>
          <p14:tracePt t="23753" x="5676900" y="3111500"/>
          <p14:tracePt t="23771" x="5695950" y="3105150"/>
          <p14:tracePt t="23771" x="5715000" y="3098800"/>
          <p14:tracePt t="23787" x="5740400" y="3086100"/>
          <p14:tracePt t="23787" x="5765800" y="3079750"/>
          <p14:tracePt t="23803" x="5797550" y="3067050"/>
          <p14:tracePt t="23803" x="5822950" y="3054350"/>
          <p14:tracePt t="23819" x="5854700" y="3048000"/>
          <p14:tracePt t="23819" x="5892800" y="3035300"/>
          <p14:tracePt t="23819" x="5924550" y="3022600"/>
          <p14:tracePt t="23838" x="5962650" y="3009900"/>
          <p14:tracePt t="23838" x="6007100" y="2997200"/>
          <p14:tracePt t="23853" x="6045200" y="2984500"/>
          <p14:tracePt t="23853" x="6089650" y="2978150"/>
          <p14:tracePt t="23870" x="6127750" y="2965450"/>
          <p14:tracePt t="23870" x="6165850" y="2952750"/>
          <p14:tracePt t="23887" x="6210300" y="2946400"/>
          <p14:tracePt t="23887" x="6248400" y="2940050"/>
          <p14:tracePt t="23903" x="6280150" y="2933700"/>
          <p14:tracePt t="23903" x="6311900" y="2933700"/>
          <p14:tracePt t="23903" x="6350000" y="2927350"/>
          <p14:tracePt t="23923" x="6375400" y="2927350"/>
          <p14:tracePt t="23935" x="6407150" y="2927350"/>
          <p14:tracePt t="23935" x="6457950" y="2933700"/>
          <p14:tracePt t="23954" x="6483350" y="2940050"/>
          <p14:tracePt t="23954" x="6502400" y="2946400"/>
          <p14:tracePt t="23970" x="6521450" y="2952750"/>
          <p14:tracePt t="23970" x="6534150" y="2959100"/>
          <p14:tracePt t="23987" x="6540500" y="2971800"/>
          <p14:tracePt t="23987" x="6553200" y="2984500"/>
          <p14:tracePt t="24004" x="6559550" y="2990850"/>
          <p14:tracePt t="24004" x="6559550" y="3016250"/>
          <p14:tracePt t="24020" x="6565900" y="3028950"/>
          <p14:tracePt t="24020" x="6565900" y="3041650"/>
          <p14:tracePt t="24037" x="6559550" y="3054350"/>
          <p14:tracePt t="24037" x="6559550" y="3067050"/>
          <p14:tracePt t="24053" x="6553200" y="3073400"/>
          <p14:tracePt t="24053" x="6534150" y="3098800"/>
          <p14:tracePt t="24070" x="6527800" y="3111500"/>
          <p14:tracePt t="24070" x="6515100" y="3117850"/>
          <p14:tracePt t="24087" x="6502400" y="3130550"/>
          <p14:tracePt t="24087" x="6483350" y="3143250"/>
          <p14:tracePt t="24103" x="6470650" y="3149600"/>
          <p14:tracePt t="24103" x="6457950" y="3155950"/>
          <p14:tracePt t="24121" x="6438900" y="3162300"/>
          <p14:tracePt t="24121" x="6400800" y="3175000"/>
          <p14:tracePt t="24137" x="6388100" y="3181350"/>
          <p14:tracePt t="24137" x="6369050" y="3181350"/>
          <p14:tracePt t="24154" x="6350000" y="3187700"/>
          <p14:tracePt t="24154" x="6330950" y="3187700"/>
          <p14:tracePt t="24171" x="6311900" y="3187700"/>
          <p14:tracePt t="24171" x="6292850" y="3187700"/>
          <p14:tracePt t="24187" x="6273800" y="3187700"/>
          <p14:tracePt t="24187" x="6248400" y="3187700"/>
          <p14:tracePt t="24187" x="6229350" y="3187700"/>
          <p14:tracePt t="24207" x="6210300" y="3187700"/>
          <p14:tracePt t="24207" x="6184900" y="3187700"/>
          <p14:tracePt t="24221" x="6165850" y="3187700"/>
          <p14:tracePt t="24221" x="6146800" y="3181350"/>
          <p14:tracePt t="24238" x="6127750" y="3181350"/>
          <p14:tracePt t="24238" x="6108700" y="3175000"/>
          <p14:tracePt t="24254" x="6089650" y="3175000"/>
          <p14:tracePt t="24254" x="6070600" y="3168650"/>
          <p14:tracePt t="24254" x="6051550" y="3162300"/>
          <p14:tracePt t="24274" x="6032500" y="3155950"/>
          <p14:tracePt t="24286" x="6019800" y="3155950"/>
          <p14:tracePt t="24286" x="6000750" y="3149600"/>
          <p14:tracePt t="24286" x="5981700" y="3143250"/>
          <p14:tracePt t="24306" x="5969000" y="3143250"/>
          <p14:tracePt t="24306" x="5949950" y="3136900"/>
          <p14:tracePt t="24321" x="5930900" y="3136900"/>
          <p14:tracePt t="24321" x="5918200" y="3130550"/>
          <p14:tracePt t="24338" x="5899150" y="3130550"/>
          <p14:tracePt t="24338" x="5880100" y="3130550"/>
          <p14:tracePt t="24355" x="5867400" y="3124200"/>
          <p14:tracePt t="24355" x="5842000" y="3124200"/>
          <p14:tracePt t="24371" x="5829300" y="3117850"/>
          <p14:tracePt t="24371" x="5822950" y="3117850"/>
          <p14:tracePt t="24388" x="5810250" y="3111500"/>
          <p14:tracePt t="24388" x="5803900" y="3111500"/>
          <p14:tracePt t="24405" x="5797550" y="3105150"/>
          <p14:tracePt t="24405" x="5784850" y="3105150"/>
          <p14:tracePt t="24422" x="5778500" y="3098800"/>
          <p14:tracePt t="24422" x="5772150" y="3098800"/>
          <p14:tracePt t="24438" x="5765800" y="3098800"/>
          <p14:tracePt t="24454" x="5759450" y="3092450"/>
          <p14:tracePt t="24454" x="5753100" y="3092450"/>
          <p14:tracePt t="24471" x="5746750" y="3086100"/>
          <p14:tracePt t="24487" x="5740400" y="3086100"/>
          <p14:tracePt t="24487" x="5734050" y="3086100"/>
          <p14:tracePt t="24506" x="5727700" y="3079750"/>
          <p14:tracePt t="24506" x="5721350" y="3079750"/>
          <p14:tracePt t="24522" x="5715000" y="3079750"/>
          <p14:tracePt t="24522" x="5708650" y="3079750"/>
          <p14:tracePt t="24539" x="5702300" y="3086100"/>
          <p14:tracePt t="24539" x="5689600" y="3086100"/>
          <p14:tracePt t="24555" x="5676900" y="3086100"/>
          <p14:tracePt t="24555" x="5664200" y="3086100"/>
          <p14:tracePt t="24555" x="5651500" y="3092450"/>
          <p14:tracePt t="24574" x="5638800" y="3092450"/>
          <p14:tracePt t="24587" x="5619750" y="3098800"/>
          <p14:tracePt t="24587" x="5588000" y="3098800"/>
          <p14:tracePt t="24606" x="5568950" y="3105150"/>
          <p14:tracePt t="24606" x="5556250" y="3105150"/>
          <p14:tracePt t="24622" x="5543550" y="3105150"/>
          <p14:tracePt t="24622" x="5524500" y="3111500"/>
          <p14:tracePt t="24639" x="5511800" y="3111500"/>
          <p14:tracePt t="24639" x="5499100" y="3111500"/>
          <p14:tracePt t="24639" x="5486400" y="3117850"/>
          <p14:tracePt t="24658" x="5473700" y="3117850"/>
          <p14:tracePt t="24658" x="5461000" y="3117850"/>
          <p14:tracePt t="24673" x="5454650" y="3117850"/>
          <p14:tracePt t="24673" x="5441950" y="3124200"/>
          <p14:tracePt t="24689" x="5429250" y="3124200"/>
          <p14:tracePt t="24689" x="5416550" y="3124200"/>
          <p14:tracePt t="24706" x="5410200" y="3124200"/>
          <p14:tracePt t="24706" x="5397500" y="3124200"/>
          <p14:tracePt t="24723" x="5391150" y="3130550"/>
          <p14:tracePt t="24723" x="5372100" y="3130550"/>
          <p14:tracePt t="24739" x="5365750" y="3130550"/>
          <p14:tracePt t="24739" x="5359400" y="3130550"/>
          <p14:tracePt t="24756" x="5353050" y="3130550"/>
          <p14:tracePt t="24772" x="5346700" y="3130550"/>
          <p14:tracePt t="24788" x="5353050" y="3124200"/>
          <p14:tracePt t="24829" x="5359400" y="3117850"/>
          <p14:tracePt t="24845" x="5365750" y="3117850"/>
          <p14:tracePt t="24849" x="5372100" y="3117850"/>
          <p14:tracePt t="24858" x="5378450" y="3117850"/>
          <p14:tracePt t="24872" x="5384800" y="3117850"/>
          <p14:tracePt t="24872" x="5403850" y="3117850"/>
          <p14:tracePt t="24891" x="5410200" y="3117850"/>
          <p14:tracePt t="24906" x="5416550" y="3124200"/>
          <p14:tracePt t="24922" x="5422900" y="3124200"/>
          <p14:tracePt t="24939" x="5429250" y="3124200"/>
          <p14:tracePt t="24955" x="5435600" y="3130550"/>
          <p14:tracePt t="24972" x="5441950" y="3124200"/>
          <p14:tracePt t="25017" x="5435600" y="3117850"/>
          <p14:tracePt t="25037" x="5429250" y="3111500"/>
          <p14:tracePt t="25053" x="5422900" y="3111500"/>
          <p14:tracePt t="25069" x="5410200" y="3105150"/>
          <p14:tracePt t="25085" x="5403850" y="3105150"/>
          <p14:tracePt t="25097" x="5397500" y="3098800"/>
          <p14:tracePt t="25106" x="5391150" y="3098800"/>
          <p14:tracePt t="25106" x="5384800" y="3098800"/>
          <p14:tracePt t="25124" x="5378450" y="3098800"/>
          <p14:tracePt t="25124" x="5372100" y="3092450"/>
          <p14:tracePt t="25142" x="5365750" y="3092450"/>
          <p14:tracePt t="25142" x="5353050" y="3092450"/>
          <p14:tracePt t="25158" x="5340350" y="3092450"/>
          <p14:tracePt t="25158" x="5334000" y="3092450"/>
          <p14:tracePt t="25174" x="5327650" y="3092450"/>
          <p14:tracePt t="25174" x="5314950" y="3092450"/>
          <p14:tracePt t="25191" x="5308600" y="3092450"/>
          <p14:tracePt t="25191" x="5302250" y="3092450"/>
          <p14:tracePt t="25207" x="5289550" y="3092450"/>
          <p14:tracePt t="25207" x="5283200" y="3092450"/>
          <p14:tracePt t="25207" x="5276850" y="3092450"/>
          <p14:tracePt t="25227" x="5270500" y="3092450"/>
          <p14:tracePt t="25239" x="5264150" y="3092450"/>
          <p14:tracePt t="25239" x="5251450" y="3092450"/>
          <p14:tracePt t="25258" x="5245100" y="3092450"/>
          <p14:tracePt t="25273" x="5245100" y="3086100"/>
          <p14:tracePt t="25337" x="5257800" y="3086100"/>
          <p14:tracePt t="25354" x="5264150" y="3079750"/>
          <p14:tracePt t="25369" x="5270500" y="3079750"/>
          <p14:tracePt t="25378" x="5276850" y="3079750"/>
          <p14:tracePt t="25378" x="5283200" y="3079750"/>
          <p14:tracePt t="25392" x="5289550" y="3079750"/>
          <p14:tracePt t="25407" x="5295900" y="3086100"/>
          <p14:tracePt t="25423" x="5295900" y="3092450"/>
          <p14:tracePt t="25442" x="5289550" y="3098800"/>
          <p14:tracePt t="25458" x="5289550" y="3105150"/>
          <p14:tracePt t="25458" x="5283200" y="3105150"/>
          <p14:tracePt t="25475" x="5276850" y="3111500"/>
          <p14:tracePt t="25475" x="5264150" y="3117850"/>
          <p14:tracePt t="25492" x="5257800" y="3124200"/>
          <p14:tracePt t="25492" x="5251450" y="3130550"/>
          <p14:tracePt t="25492" x="5245100" y="3136900"/>
          <p14:tracePt t="25510" x="5232400" y="3143250"/>
          <p14:tracePt t="25510" x="5226050" y="3149600"/>
          <p14:tracePt t="25525" x="5219700" y="3155950"/>
          <p14:tracePt t="25525" x="5207000" y="3162300"/>
          <p14:tracePt t="25542" x="5200650" y="3168650"/>
          <p14:tracePt t="25542" x="5194300" y="3181350"/>
          <p14:tracePt t="25558" x="5187950" y="3187700"/>
          <p14:tracePt t="25558" x="5175250" y="3187700"/>
          <p14:tracePt t="25575" x="5168900" y="3194050"/>
          <p14:tracePt t="25575" x="5162550" y="3200400"/>
          <p14:tracePt t="25575" x="5149850" y="3206750"/>
          <p14:tracePt t="25595" x="5143500" y="3213100"/>
          <p14:tracePt t="25607" x="5137150" y="3219450"/>
          <p14:tracePt t="25607" x="5124450" y="3225800"/>
          <p14:tracePt t="25626" x="5118100" y="3232150"/>
          <p14:tracePt t="25626" x="5111750" y="3232150"/>
          <p14:tracePt t="25642" x="5105400" y="3238500"/>
          <p14:tracePt t="25658" x="5111750" y="3232150"/>
          <p14:tracePt t="25713" x="5118100" y="3225800"/>
          <p14:tracePt t="25721" x="5130800" y="3219450"/>
          <p14:tracePt t="25737" x="5137150" y="3213100"/>
          <p14:tracePt t="25749" x="5143500" y="3206750"/>
          <p14:tracePt t="25766" x="5137150" y="3200400"/>
          <p14:tracePt t="25801" x="5130800" y="3200400"/>
          <p14:tracePt t="25833" x="5118100" y="3200400"/>
          <p14:tracePt t="25849" x="5105400" y="3200400"/>
          <p14:tracePt t="25869" x="5099050" y="3200400"/>
          <p14:tracePt t="25885" x="5092700" y="3194050"/>
          <p14:tracePt t="25901" x="5086350" y="3194050"/>
          <p14:tracePt t="25917" x="5073650" y="3194050"/>
          <p14:tracePt t="25929" x="5067300" y="3194050"/>
          <p14:tracePt t="25946" x="5060950" y="3194050"/>
          <p14:tracePt t="25962" x="5054600" y="3194050"/>
          <p14:tracePt t="25978" x="5048250" y="3194050"/>
          <p14:tracePt t="25992" x="5041900" y="3187700"/>
          <p14:tracePt t="26021" x="5048250" y="3181350"/>
          <p14:tracePt t="26041" x="5048250" y="3175000"/>
          <p14:tracePt t="26057" x="5054600" y="3168650"/>
          <p14:tracePt t="26073" x="5060950" y="3162300"/>
          <p14:tracePt t="26089" x="5067300" y="3155950"/>
          <p14:tracePt t="26101" x="5073650" y="3149600"/>
          <p14:tracePt t="26117" x="5067300" y="3149600"/>
          <p14:tracePt t="26161" x="5060950" y="3149600"/>
          <p14:tracePt t="26177" x="5054600" y="3155950"/>
          <p14:tracePt t="26193" x="5041900" y="3162300"/>
          <p14:tracePt t="26217" x="5035550" y="3168650"/>
          <p14:tracePt t="26222" x="5029200" y="3168650"/>
          <p14:tracePt t="26237" x="5022850" y="3168650"/>
          <p14:tracePt t="26246" x="5016500" y="3175000"/>
          <p14:tracePt t="26262" x="5010150" y="3175000"/>
          <p14:tracePt t="26277" x="5003800" y="3175000"/>
          <p14:tracePt t="26298" x="5010150" y="3175000"/>
          <p14:tracePt t="26357" x="5016500" y="3168650"/>
          <p14:tracePt t="26381" x="5016500" y="3162300"/>
          <p14:tracePt t="26397" x="5022850" y="3162300"/>
          <p14:tracePt t="26417" x="5016500" y="3162300"/>
          <p14:tracePt t="26477" x="5010150" y="3155950"/>
          <p14:tracePt t="26501" x="5010150" y="3149600"/>
          <p14:tracePt t="26522" x="4997450" y="3149600"/>
          <p14:tracePt t="26546" x="4991100" y="3143250"/>
          <p14:tracePt t="26561" x="4984750" y="3143250"/>
          <p14:tracePt t="26577" x="4978400" y="3143250"/>
          <p14:tracePt t="26582" x="4972050" y="3143250"/>
          <p14:tracePt t="26594" x="4965700" y="3143250"/>
          <p14:tracePt t="26594" x="4959350" y="3143250"/>
          <p14:tracePt t="26594" x="4953000" y="3143250"/>
          <p14:tracePt t="26615" x="4946650" y="3143250"/>
          <p14:tracePt t="26627" x="4933950" y="3143250"/>
          <p14:tracePt t="26627" x="4921250" y="3143250"/>
          <p14:tracePt t="26645" x="4908550" y="3143250"/>
          <p14:tracePt t="26645" x="4895850" y="3143250"/>
          <p14:tracePt t="26662" x="4889500" y="3143250"/>
          <p14:tracePt t="26662" x="4876800" y="3143250"/>
          <p14:tracePt t="26679" x="4864100" y="3149600"/>
          <p14:tracePt t="26679" x="4851400" y="3149600"/>
          <p14:tracePt t="26695" x="4838700" y="3155950"/>
          <p14:tracePt t="26695" x="4813300" y="3155950"/>
          <p14:tracePt t="26712" x="4806950" y="3162300"/>
          <p14:tracePt t="26712" x="4794250" y="3162300"/>
          <p14:tracePt t="26729" x="4787900" y="3168650"/>
          <p14:tracePt t="26729" x="4775200" y="3168650"/>
          <p14:tracePt t="26746" x="4768850" y="3168650"/>
          <p14:tracePt t="26746" x="4756150" y="3168650"/>
          <p14:tracePt t="26764" x="4749800" y="3168650"/>
          <p14:tracePt t="26778" x="4756150" y="3162300"/>
          <p14:tracePt t="26802" x="4762500" y="3155950"/>
          <p14:tracePt t="26817" x="4768850" y="3155950"/>
          <p14:tracePt t="26817" x="4781550" y="3149600"/>
          <p14:tracePt t="26830" x="4787900" y="3143250"/>
          <p14:tracePt t="26830" x="4800600" y="3143250"/>
          <p14:tracePt t="26846" x="4806950" y="3136900"/>
          <p14:tracePt t="26846" x="4819650" y="3136900"/>
          <p14:tracePt t="26863" x="4832350" y="3130550"/>
          <p14:tracePt t="26863" x="4845050" y="3130550"/>
          <p14:tracePt t="26879" x="4857750" y="3124200"/>
          <p14:tracePt t="26879" x="4870450" y="3124200"/>
          <p14:tracePt t="26879" x="4883150" y="3117850"/>
          <p14:tracePt t="26899" x="4895850" y="3117850"/>
          <p14:tracePt t="26911" x="4914900" y="3111500"/>
          <p14:tracePt t="26911" x="4946650" y="3111500"/>
          <p14:tracePt t="26930" x="4965700" y="3105150"/>
          <p14:tracePt t="26930" x="4984750" y="3105150"/>
          <p14:tracePt t="26947" x="5003800" y="3098800"/>
          <p14:tracePt t="26947" x="5022850" y="3098800"/>
          <p14:tracePt t="26963" x="5035550" y="3098800"/>
          <p14:tracePt t="26963" x="5054600" y="3098800"/>
          <p14:tracePt t="26963" x="5073650" y="3098800"/>
          <p14:tracePt t="26982" x="5086350" y="3098800"/>
          <p14:tracePt t="26995" x="5105400" y="3098800"/>
          <p14:tracePt t="26995" x="5130800" y="3098800"/>
          <p14:tracePt t="27013" x="5137150" y="3098800"/>
          <p14:tracePt t="27013" x="5149850" y="3098800"/>
          <p14:tracePt t="27031" x="5156200" y="3105150"/>
          <p14:tracePt t="27031" x="5162550" y="3105150"/>
          <p14:tracePt t="27047" x="5168900" y="3105150"/>
          <p14:tracePt t="27062" x="5175250" y="3111500"/>
          <p14:tracePt t="27079" x="5175250" y="3117850"/>
          <p14:tracePt t="27096" x="5168900" y="3117850"/>
          <p14:tracePt t="27096" x="5162550" y="3117850"/>
          <p14:tracePt t="27114" x="5156200" y="3117850"/>
          <p14:tracePt t="27114" x="5143500" y="3117850"/>
          <p14:tracePt t="27130" x="5137150" y="3117850"/>
          <p14:tracePt t="27130" x="5124450" y="3111500"/>
          <p14:tracePt t="27147" x="5118100" y="3111500"/>
          <p14:tracePt t="27147" x="5105400" y="3111500"/>
          <p14:tracePt t="27164" x="5092700" y="3111500"/>
          <p14:tracePt t="27164" x="5080000" y="3111500"/>
          <p14:tracePt t="27164" x="5067300" y="3111500"/>
          <p14:tracePt t="27183" x="5048250" y="3111500"/>
          <p14:tracePt t="27183" x="5029200" y="3111500"/>
          <p14:tracePt t="27198" x="5010150" y="3117850"/>
          <p14:tracePt t="27198" x="4991100" y="3117850"/>
          <p14:tracePt t="27214" x="4965700" y="3124200"/>
          <p14:tracePt t="27214" x="4946650" y="3130550"/>
          <p14:tracePt t="27231" x="4921250" y="3136900"/>
          <p14:tracePt t="27231" x="4895850" y="3143250"/>
          <p14:tracePt t="27247" x="4876800" y="3149600"/>
          <p14:tracePt t="27247" x="4857750" y="3155950"/>
          <p14:tracePt t="27247" x="4832350" y="3162300"/>
          <p14:tracePt t="27267" x="4813300" y="3168650"/>
          <p14:tracePt t="27279" x="4794250" y="3168650"/>
          <p14:tracePt t="27279" x="4762500" y="3175000"/>
          <p14:tracePt t="27297" x="4749800" y="3181350"/>
          <p14:tracePt t="27297" x="4737100" y="3181350"/>
          <p14:tracePt t="27314" x="4724400" y="3181350"/>
          <p14:tracePt t="27314" x="4711700" y="3181350"/>
          <p14:tracePt t="27331" x="4705350" y="3181350"/>
          <p14:tracePt t="27331" x="4699000" y="3181350"/>
          <p14:tracePt t="27348" x="4692650" y="3175000"/>
          <p14:tracePt t="27363" x="4699000" y="3168650"/>
          <p14:tracePt t="27363" x="4699000" y="3162300"/>
          <p14:tracePt t="27381" x="4711700" y="3155950"/>
          <p14:tracePt t="27396" x="4718050" y="3149600"/>
          <p14:tracePt t="27396" x="4724400" y="3149600"/>
          <p14:tracePt t="27415" x="4730750" y="3143250"/>
          <p14:tracePt t="27415" x="4749800" y="3136900"/>
          <p14:tracePt t="27432" x="4762500" y="3130550"/>
          <p14:tracePt t="27432" x="4775200" y="3130550"/>
          <p14:tracePt t="27448" x="4781550" y="3124200"/>
          <p14:tracePt t="27448" x="4794250" y="3124200"/>
          <p14:tracePt t="27465" x="4806950" y="3117850"/>
          <p14:tracePt t="27465" x="4819650" y="3117850"/>
          <p14:tracePt t="27481" x="4826000" y="3111500"/>
          <p14:tracePt t="27481" x="4845050" y="3111500"/>
          <p14:tracePt t="27498" x="4857750" y="3111500"/>
          <p14:tracePt t="27498" x="4870450" y="3111500"/>
          <p14:tracePt t="27515" x="4876800" y="3111500"/>
          <p14:tracePt t="27515" x="4889500" y="3111500"/>
          <p14:tracePt t="27531" x="4895850" y="3111500"/>
          <p14:tracePt t="27531" x="4902200" y="3111500"/>
          <p14:tracePt t="27531" x="4908550" y="3111500"/>
          <p14:tracePt t="27551" x="4914900" y="3111500"/>
          <p14:tracePt t="27551" x="4921250" y="3111500"/>
          <p14:tracePt t="27566" x="4927600" y="3117850"/>
          <p14:tracePt t="27581" x="4933950" y="3124200"/>
          <p14:tracePt t="27597" x="4940300" y="3130550"/>
          <p14:tracePt t="27614" x="4953000" y="3143250"/>
          <p14:tracePt t="27631" x="4953000" y="3149600"/>
          <p14:tracePt t="27647" x="4946650" y="3149600"/>
          <p14:tracePt t="27862" x="4940300" y="3136900"/>
          <p14:tracePt t="27866" x="4946650" y="3130550"/>
          <p14:tracePt t="27866" x="4959350" y="3130550"/>
          <p14:tracePt t="27883" x="4965700" y="3124200"/>
          <p14:tracePt t="27883" x="4978400" y="3124200"/>
          <p14:tracePt t="27883" x="4991100" y="3117850"/>
          <p14:tracePt t="27902" x="4997450" y="3111500"/>
          <p14:tracePt t="27915" x="5016500" y="3105150"/>
          <p14:tracePt t="27915" x="5041900" y="3092450"/>
          <p14:tracePt t="27934" x="5060950" y="3086100"/>
          <p14:tracePt t="27934" x="5080000" y="3079750"/>
          <p14:tracePt t="27950" x="5092700" y="3073400"/>
          <p14:tracePt t="27950" x="5111750" y="3067050"/>
          <p14:tracePt t="27966" x="5130800" y="3060700"/>
          <p14:tracePt t="27966" x="5149850" y="3060700"/>
          <p14:tracePt t="27983" x="5162550" y="3054350"/>
          <p14:tracePt t="27983" x="5181600" y="3048000"/>
          <p14:tracePt t="27983" x="5200650" y="3048000"/>
          <p14:tracePt t="28002" x="5219700" y="3041650"/>
          <p14:tracePt t="28015" x="5238750" y="3041650"/>
          <p14:tracePt t="28015" x="5270500" y="3035300"/>
          <p14:tracePt t="28034" x="5289550" y="3028950"/>
          <p14:tracePt t="28034" x="5308600" y="3028950"/>
          <p14:tracePt t="28051" x="5321300" y="3028950"/>
          <p14:tracePt t="28051" x="5334000" y="3028950"/>
          <p14:tracePt t="28067" x="5346700" y="3028950"/>
          <p14:tracePt t="28067" x="5372100" y="3035300"/>
          <p14:tracePt t="28084" x="5384800" y="3035300"/>
          <p14:tracePt t="28084" x="5391150" y="3035300"/>
          <p14:tracePt t="28101" x="5397500" y="3041650"/>
          <p14:tracePt t="28101" x="5403850" y="3048000"/>
          <p14:tracePt t="28117" x="5410200" y="3048000"/>
          <p14:tracePt t="28117" x="5416550" y="3054350"/>
          <p14:tracePt t="28134" x="5416550" y="3060700"/>
          <p14:tracePt t="28134" x="5429250" y="3073400"/>
          <p14:tracePt t="28150" x="5435600" y="3073400"/>
          <p14:tracePt t="28150" x="5435600" y="3079750"/>
          <p14:tracePt t="28167" x="5441950" y="3086100"/>
          <p14:tracePt t="28167" x="5448300" y="3092450"/>
          <p14:tracePt t="28184" x="5454650" y="3098800"/>
          <p14:tracePt t="28199" x="5461000" y="3105150"/>
          <p14:tracePt t="28216" x="5467350" y="3111500"/>
          <p14:tracePt t="28233" x="5473700" y="3117850"/>
          <p14:tracePt t="28249" x="5473700" y="3124200"/>
          <p14:tracePt t="28249" x="5473700" y="3130550"/>
          <p14:tracePt t="28270" x="5467350" y="3136900"/>
          <p14:tracePt t="28293" x="5461000" y="3136900"/>
          <p14:tracePt t="28302" x="5454650" y="3136900"/>
          <p14:tracePt t="28408" x="5410200" y="3149600"/>
          <p14:tracePt t="28414" x="5410200" y="3155950"/>
          <p14:tracePt t="28437" x="5416550" y="3149600"/>
          <p14:tracePt t="28457" x="5422900" y="3143250"/>
          <p14:tracePt t="28465" x="5429250" y="3136900"/>
          <p14:tracePt t="28473" x="5441950" y="3130550"/>
          <p14:tracePt t="28483" x="5448300" y="3124200"/>
          <p14:tracePt t="28483" x="5480050" y="3111500"/>
          <p14:tracePt t="28501" x="5505450" y="3105150"/>
          <p14:tracePt t="28501" x="5524500" y="3092450"/>
          <p14:tracePt t="28518" x="5549900" y="3086100"/>
          <p14:tracePt t="28518" x="5575300" y="3079750"/>
          <p14:tracePt t="28535" x="5600700" y="3067050"/>
          <p14:tracePt t="28535" x="5632450" y="3060700"/>
          <p14:tracePt t="28552" x="5664200" y="3048000"/>
          <p14:tracePt t="28552" x="5702300" y="3041650"/>
          <p14:tracePt t="28552" x="5740400" y="3028950"/>
          <p14:tracePt t="28571" x="5778500" y="3022600"/>
          <p14:tracePt t="28571" x="5816600" y="3009900"/>
          <p14:tracePt t="28585" x="5861050" y="3003550"/>
          <p14:tracePt t="28585" x="5905500" y="2990850"/>
          <p14:tracePt t="28602" x="5949950" y="2978150"/>
          <p14:tracePt t="28602" x="5994400" y="2965450"/>
          <p14:tracePt t="28618" x="6038850" y="2959100"/>
          <p14:tracePt t="28618" x="6089650" y="2946400"/>
          <p14:tracePt t="28635" x="6134100" y="2940050"/>
          <p14:tracePt t="28635" x="6178550" y="2933700"/>
          <p14:tracePt t="28635" x="6216650" y="2921000"/>
          <p14:tracePt t="28654" x="6261100" y="2921000"/>
          <p14:tracePt t="28667" x="6299200" y="2914650"/>
          <p14:tracePt t="28667" x="6375400" y="2914650"/>
          <p14:tracePt t="28685" x="6407150" y="2914650"/>
          <p14:tracePt t="28685" x="6432550" y="2921000"/>
          <p14:tracePt t="28702" x="6457950" y="2927350"/>
          <p14:tracePt t="28702" x="6483350" y="2933700"/>
          <p14:tracePt t="28719" x="6496050" y="2946400"/>
          <p14:tracePt t="28719" x="6515100" y="2959100"/>
          <p14:tracePt t="28735" x="6521450" y="2971800"/>
          <p14:tracePt t="28735" x="6534150" y="3003550"/>
          <p14:tracePt t="28752" x="6534150" y="3016250"/>
          <p14:tracePt t="28752" x="6527800" y="3035300"/>
          <p14:tracePt t="28769" x="6521450" y="3054350"/>
          <p14:tracePt t="28769" x="6515100" y="3073400"/>
          <p14:tracePt t="28786" x="6502400" y="3092450"/>
          <p14:tracePt t="28786" x="6464300" y="3130550"/>
          <p14:tracePt t="28802" x="6445250" y="3149600"/>
          <p14:tracePt t="28802" x="6426200" y="3162300"/>
          <p14:tracePt t="28819" x="6400800" y="3181350"/>
          <p14:tracePt t="28819" x="6375400" y="3200400"/>
          <p14:tracePt t="28836" x="6350000" y="3219450"/>
          <p14:tracePt t="28836" x="6318250" y="3232150"/>
          <p14:tracePt t="28852" x="6292850" y="3244850"/>
          <p14:tracePt t="28852" x="6242050" y="3270250"/>
          <p14:tracePt t="28870" x="6216650" y="3282950"/>
          <p14:tracePt t="28870" x="6191250" y="3289300"/>
          <p14:tracePt t="28886" x="6165850" y="3295650"/>
          <p14:tracePt t="28886" x="6140450" y="3302000"/>
          <p14:tracePt t="28904" x="6121400" y="3302000"/>
          <p14:tracePt t="28904" x="6076950" y="3308350"/>
          <p14:tracePt t="28922" x="6057900" y="3308350"/>
          <p14:tracePt t="28922" x="6038850" y="3308350"/>
          <p14:tracePt t="28938" x="6026150" y="3308350"/>
          <p14:tracePt t="28938" x="6013450" y="3302000"/>
          <p14:tracePt t="28955" x="6000750" y="3302000"/>
          <p14:tracePt t="28955" x="5988050" y="3289300"/>
          <p14:tracePt t="28971" x="5981700" y="3282950"/>
          <p14:tracePt t="28971" x="5975350" y="3276600"/>
          <p14:tracePt t="28971" x="5969000" y="3270250"/>
          <p14:tracePt t="28990" x="5969000" y="3257550"/>
          <p14:tracePt t="29002" x="5962650" y="3251200"/>
          <p14:tracePt t="29002" x="5969000" y="3225800"/>
          <p14:tracePt t="29024" x="5969000" y="3219450"/>
          <p14:tracePt t="29035" x="5975350" y="3206750"/>
          <p14:tracePt t="29035" x="5988050" y="3187700"/>
          <p14:tracePt t="29053" x="5994400" y="3181350"/>
          <p14:tracePt t="29053" x="6007100" y="3175000"/>
          <p14:tracePt t="29070" x="6013450" y="3168650"/>
          <p14:tracePt t="29070" x="6019800" y="3162300"/>
          <p14:tracePt t="29086" x="6026150" y="3155950"/>
          <p14:tracePt t="29086" x="6038850" y="3149600"/>
          <p14:tracePt t="29103" x="6045200" y="3143250"/>
          <p14:tracePt t="29103" x="6051550" y="3143250"/>
          <p14:tracePt t="29120" x="6057900" y="3143250"/>
          <p14:tracePt t="29120" x="6064250" y="3143250"/>
          <p14:tracePt t="29137" x="6070600" y="3143250"/>
          <p14:tracePt t="29137" x="6076950" y="3143250"/>
          <p14:tracePt t="29154" x="6083300" y="3136900"/>
          <p14:tracePt t="29154" x="6096000" y="3143250"/>
          <p14:tracePt t="29170" x="6102350" y="3149600"/>
          <p14:tracePt t="29186" x="6108700" y="3149600"/>
          <p14:tracePt t="29186" x="6115050" y="3149600"/>
          <p14:tracePt t="29203" x="6121400" y="3149600"/>
          <p14:tracePt t="29203" x="6127750" y="3155950"/>
          <p14:tracePt t="29221" x="6134100" y="3155950"/>
          <p14:tracePt t="29221" x="6153150" y="3155950"/>
          <p14:tracePt t="29238" x="6159500" y="3155950"/>
          <p14:tracePt t="29238" x="6165850" y="3155950"/>
          <p14:tracePt t="29254" x="6178550" y="3162300"/>
          <p14:tracePt t="29254" x="6184900" y="3162300"/>
          <p14:tracePt t="29272" x="6191250" y="3162300"/>
          <p14:tracePt t="29272" x="6197600" y="3162300"/>
          <p14:tracePt t="29288" x="6210300" y="3162300"/>
          <p14:tracePt t="29288" x="6216650" y="3168650"/>
          <p14:tracePt t="29288" x="6223000" y="3168650"/>
          <p14:tracePt t="29306" x="6235700" y="3168650"/>
          <p14:tracePt t="29319" x="6242050" y="3175000"/>
          <p14:tracePt t="29319" x="6261100" y="3175000"/>
          <p14:tracePt t="29337" x="6267450" y="3175000"/>
          <p14:tracePt t="29337" x="6280150" y="3181350"/>
          <p14:tracePt t="29354" x="6292850" y="3181350"/>
          <p14:tracePt t="29354" x="6299200" y="3181350"/>
          <p14:tracePt t="29371" x="6311900" y="3181350"/>
          <p14:tracePt t="29371" x="6318250" y="3187700"/>
          <p14:tracePt t="29387" x="6330950" y="3187700"/>
          <p14:tracePt t="29387" x="6343650" y="3194050"/>
          <p14:tracePt t="29404" x="6350000" y="3194050"/>
          <p14:tracePt t="29404" x="6356350" y="3200400"/>
          <p14:tracePt t="29421" x="6362700" y="3200400"/>
          <p14:tracePt t="29421" x="6369050" y="3206750"/>
          <p14:tracePt t="29438" x="6375400" y="3213100"/>
          <p14:tracePt t="29438" x="6375400" y="3219450"/>
          <p14:tracePt t="29454" x="6381750" y="3225800"/>
          <p14:tracePt t="29454" x="6375400" y="3232150"/>
          <p14:tracePt t="29471" x="6375400" y="3238500"/>
          <p14:tracePt t="29471" x="6375400" y="3244850"/>
          <p14:tracePt t="29487" x="6369050" y="3251200"/>
          <p14:tracePt t="29487" x="6369050" y="3257550"/>
          <p14:tracePt t="29504" x="6362700" y="3263900"/>
          <p14:tracePt t="29504" x="6350000" y="3276600"/>
          <p14:tracePt t="29522" x="6343650" y="3282950"/>
          <p14:tracePt t="29522" x="6337300" y="3289300"/>
          <p14:tracePt t="29538" x="6330950" y="3295650"/>
          <p14:tracePt t="29538" x="6324600" y="3302000"/>
          <p14:tracePt t="29555" x="6311900" y="3302000"/>
          <p14:tracePt t="29555" x="6305550" y="3308350"/>
          <p14:tracePt t="29572" x="6299200" y="3314700"/>
          <p14:tracePt t="29587" x="6286500" y="3321050"/>
          <p14:tracePt t="29587" x="6280150" y="3321050"/>
          <p14:tracePt t="29606" x="6273800" y="3314700"/>
          <p14:tracePt t="29622" x="6267450" y="3314700"/>
          <p14:tracePt t="29637" x="6261100" y="3308350"/>
          <p14:tracePt t="29654" x="6254750" y="3302000"/>
          <p14:tracePt t="29671" x="6248400" y="3295650"/>
          <p14:tracePt t="29687" x="6248400" y="3289300"/>
          <p14:tracePt t="29687" x="6248400" y="3282950"/>
          <p14:tracePt t="29705" x="6248400" y="3276600"/>
          <p14:tracePt t="29721" x="6254750" y="3263900"/>
          <p14:tracePt t="29737" x="6261100" y="3263900"/>
          <p14:tracePt t="29754" x="6267450" y="3257550"/>
          <p14:tracePt t="29772" x="6273800" y="3257550"/>
          <p14:tracePt t="29788" x="6286500" y="3257550"/>
          <p14:tracePt t="29788" x="6292850" y="3257550"/>
          <p14:tracePt t="29806" x="6299200" y="3257550"/>
          <p14:tracePt t="29806" x="6305550" y="3257550"/>
          <p14:tracePt t="29823" x="6311900" y="3257550"/>
          <p14:tracePt t="29823" x="6318250" y="3257550"/>
          <p14:tracePt t="29839" x="6324600" y="3257550"/>
          <p14:tracePt t="29839" x="6324600" y="3263900"/>
          <p14:tracePt t="29856" x="6330950" y="3263900"/>
          <p14:tracePt t="29871" x="6337300" y="3270250"/>
          <p14:tracePt t="29871" x="6343650" y="3270250"/>
          <p14:tracePt t="29890" x="6350000" y="3282950"/>
          <p14:tracePt t="29905" x="6350000" y="3289300"/>
          <p14:tracePt t="29921" x="6356350" y="3295650"/>
          <p14:tracePt t="29921" x="6362700" y="3302000"/>
          <p14:tracePt t="29939" x="6362700" y="3308350"/>
          <p14:tracePt t="29955" x="6369050" y="3314700"/>
          <p14:tracePt t="29955" x="6369050" y="3321050"/>
          <p14:tracePt t="29974" x="6375400" y="3327400"/>
          <p14:tracePt t="29989" x="6375400" y="3333750"/>
          <p14:tracePt t="30005" x="6381750" y="3333750"/>
          <p14:tracePt t="30022" x="6388100" y="3340100"/>
          <p14:tracePt t="30042" x="6381750" y="3346450"/>
          <p14:tracePt t="30058" x="6381750" y="3352800"/>
          <p14:tracePt t="30085" x="6381750" y="3359150"/>
          <p14:tracePt t="30117" x="6381750" y="3352800"/>
          <p14:tracePt t="30153" x="6381750" y="3346450"/>
          <p14:tracePt t="30169" x="6381750" y="3340100"/>
          <p14:tracePt t="30177" x="6381750" y="3333750"/>
          <p14:tracePt t="30190" x="6375400" y="3327400"/>
          <p14:tracePt t="30206" x="6375400" y="3321050"/>
          <p14:tracePt t="30206" x="6375400" y="3314700"/>
          <p14:tracePt t="30223" x="6369050" y="3308350"/>
          <p14:tracePt t="30223" x="6362700" y="3302000"/>
          <p14:tracePt t="30223" x="6362700" y="3289300"/>
          <p14:tracePt t="30243" x="6356350" y="3282950"/>
          <p14:tracePt t="30243" x="6350000" y="3276600"/>
          <p14:tracePt t="30258" x="6350000" y="3270250"/>
          <p14:tracePt t="30258" x="6343650" y="3263900"/>
          <p14:tracePt t="30275" x="6337300" y="3251200"/>
          <p14:tracePt t="30275" x="6330950" y="3244850"/>
          <p14:tracePt t="30291" x="6324600" y="3232150"/>
          <p14:tracePt t="30291" x="6324600" y="3225800"/>
          <p14:tracePt t="30307" x="6318250" y="3213100"/>
          <p14:tracePt t="30307" x="6311900" y="3206750"/>
          <p14:tracePt t="30307" x="6305550" y="3200400"/>
          <p14:tracePt t="30326" x="6299200" y="3194050"/>
          <p14:tracePt t="30339" x="6292850" y="3187700"/>
          <p14:tracePt t="30339" x="6280150" y="3175000"/>
          <p14:tracePt t="30358" x="6273800" y="3168650"/>
          <p14:tracePt t="30358" x="6267450" y="3168650"/>
          <p14:tracePt t="30374" x="6261100" y="3162300"/>
          <p14:tracePt t="30374" x="6254750" y="3162300"/>
          <p14:tracePt t="30391" x="6248400" y="3162300"/>
          <p14:tracePt t="30391" x="6235700" y="3162300"/>
          <p14:tracePt t="30391" x="6229350" y="3162300"/>
          <p14:tracePt t="30410" x="6223000" y="3162300"/>
          <p14:tracePt t="30410" x="6216650" y="3168650"/>
          <p14:tracePt t="30425" x="6210300" y="3168650"/>
          <p14:tracePt t="30425" x="6203950" y="3168650"/>
          <p14:tracePt t="30441" x="6197600" y="3175000"/>
          <p14:tracePt t="30457" x="6191250" y="3181350"/>
          <p14:tracePt t="30473" x="6191250" y="3187700"/>
          <p14:tracePt t="30473" x="6197600" y="3187700"/>
          <p14:tracePt t="30491" x="6203950" y="3194050"/>
          <p14:tracePt t="30491" x="6216650" y="3194050"/>
          <p14:tracePt t="30508" x="6223000" y="3194050"/>
          <p14:tracePt t="30508" x="6235700" y="3194050"/>
          <p14:tracePt t="30525" x="6248400" y="3194050"/>
          <p14:tracePt t="30525" x="6286500" y="3194050"/>
          <p14:tracePt t="30542" x="6305550" y="3194050"/>
          <p14:tracePt t="30542" x="6324600" y="3194050"/>
          <p14:tracePt t="30558" x="6350000" y="3200400"/>
          <p14:tracePt t="30558" x="6375400" y="3200400"/>
          <p14:tracePt t="30575" x="6400800" y="3200400"/>
          <p14:tracePt t="30575" x="6432550" y="3206750"/>
          <p14:tracePt t="30592" x="6457950" y="3206750"/>
          <p14:tracePt t="30592" x="6489700" y="3213100"/>
          <p14:tracePt t="30592" x="6527800" y="3213100"/>
          <p14:tracePt t="30611" x="6559550" y="3219450"/>
          <p14:tracePt t="30611" x="6597650" y="3225800"/>
          <p14:tracePt t="30626" x="6635750" y="3232150"/>
          <p14:tracePt t="30626" x="6673850" y="3238500"/>
          <p14:tracePt t="30643" x="6718300" y="3244850"/>
          <p14:tracePt t="30643" x="6756400" y="3257550"/>
          <p14:tracePt t="30658" x="6800850" y="3270250"/>
          <p14:tracePt t="30658" x="6845300" y="3276600"/>
          <p14:tracePt t="30675" x="6889750" y="3289300"/>
          <p14:tracePt t="30675" x="6934200" y="3302000"/>
          <p14:tracePt t="30675" x="6978650" y="3308350"/>
          <p14:tracePt t="30694" x="7023100" y="3327400"/>
          <p14:tracePt t="30707" x="7067550" y="3333750"/>
          <p14:tracePt t="30707" x="7156450" y="3359150"/>
          <p14:tracePt t="30726" x="7194550" y="3365500"/>
          <p14:tracePt t="30726" x="7232650" y="3378200"/>
          <p14:tracePt t="30742" x="7270750" y="3390900"/>
          <p14:tracePt t="30742" x="7302500" y="3403600"/>
          <p14:tracePt t="30758" x="7334250" y="3416300"/>
          <p14:tracePt t="30758" x="7366000" y="3422650"/>
          <p14:tracePt t="30776" x="7359650" y="3435350"/>
          <p14:tracePt t="30776" x="7391400" y="3448050"/>
          <p14:tracePt t="30792" x="7410450" y="3460750"/>
          <p14:tracePt t="30792" x="7435850" y="3467100"/>
          <p14:tracePt t="30809" x="7461250" y="3473450"/>
          <p14:tracePt t="30809" x="7486650" y="3486150"/>
          <p14:tracePt t="30826" x="7505700" y="3498850"/>
          <p14:tracePt t="30826" x="7581900" y="3511550"/>
          <p14:tracePt t="30842" x="7588250" y="3524250"/>
          <p14:tracePt t="30842" x="7600950" y="3524250"/>
          <p14:tracePt t="30859" x="7613650" y="3530600"/>
          <p14:tracePt t="30859" x="7620000" y="3536950"/>
          <p14:tracePt t="30876" x="7626350" y="3543300"/>
          <p14:tracePt t="30891" x="7626350" y="3549650"/>
          <p14:tracePt t="30891" x="7620000" y="3556000"/>
          <p14:tracePt t="30910" x="7613650" y="3562350"/>
          <p14:tracePt t="30910" x="7607300" y="3556000"/>
          <p14:tracePt t="30926" x="7594600" y="3562350"/>
          <p14:tracePt t="30926" x="7581900" y="3556000"/>
          <p14:tracePt t="30943" x="7569200" y="3556000"/>
          <p14:tracePt t="30943" x="7556500" y="3562350"/>
          <p14:tracePt t="30959" x="7537450" y="3556000"/>
          <p14:tracePt t="30959" x="7518400" y="3556000"/>
          <p14:tracePt t="30959" x="7499350" y="3556000"/>
          <p14:tracePt t="30978" x="7473950" y="3556000"/>
          <p14:tracePt t="30991" x="7448550" y="3556000"/>
          <p14:tracePt t="30991" x="7397750" y="3556000"/>
          <p14:tracePt t="31010" x="7366000" y="3556000"/>
          <p14:tracePt t="31010" x="7340600" y="3556000"/>
          <p14:tracePt t="31026" x="7308850" y="3556000"/>
          <p14:tracePt t="31026" x="7277100" y="3562350"/>
          <p14:tracePt t="31043" x="7245350" y="3562350"/>
          <p14:tracePt t="31043" x="7213600" y="3568700"/>
          <p14:tracePt t="31060" x="7181850" y="3568700"/>
          <p14:tracePt t="31060" x="7156450" y="3575050"/>
          <p14:tracePt t="31060" x="7131050" y="3581400"/>
          <p14:tracePt t="31078" x="7105650" y="3581400"/>
          <p14:tracePt t="31078" x="7086600" y="3581400"/>
          <p14:tracePt t="31093" x="7073900" y="3581400"/>
          <p14:tracePt t="31093" x="7067550" y="3581400"/>
          <p14:tracePt t="31110" x="7061200" y="3587750"/>
          <p14:tracePt t="31126" x="7067550" y="3594100"/>
          <p14:tracePt t="31126" x="7080250" y="3606800"/>
          <p14:tracePt t="31143" x="7086600" y="3613150"/>
          <p14:tracePt t="31143" x="7092950" y="3625850"/>
          <p14:tracePt t="31160" x="7105650" y="3644900"/>
          <p14:tracePt t="31160" x="7118350" y="3663950"/>
          <p14:tracePt t="31176" x="7124700" y="3683000"/>
          <p14:tracePt t="31176" x="7137400" y="3708400"/>
          <p14:tracePt t="31193" x="7150100" y="3733800"/>
          <p14:tracePt t="31193" x="7181850" y="3803650"/>
          <p14:tracePt t="31211" x="7200900" y="3841750"/>
          <p14:tracePt t="31211" x="7219950" y="3879850"/>
          <p14:tracePt t="31227" x="7239000" y="3917950"/>
          <p14:tracePt t="31227" x="7258050" y="3968750"/>
          <p14:tracePt t="31243" x="7277100" y="4025900"/>
          <p14:tracePt t="31243" x="7296150" y="4083050"/>
          <p14:tracePt t="31243" x="7308850" y="4140200"/>
          <p14:tracePt t="31263" x="7321550" y="4210050"/>
          <p14:tracePt t="31263" x="7327900" y="4286250"/>
          <p14:tracePt t="31278" x="7340600" y="4356100"/>
          <p14:tracePt t="31278" x="7340600" y="4438650"/>
          <p14:tracePt t="31294" x="7340600" y="4514850"/>
          <p14:tracePt t="31294" x="7340600" y="4597400"/>
          <p14:tracePt t="31311" x="7334250" y="4673600"/>
          <p14:tracePt t="31311" x="7327900" y="4749800"/>
          <p14:tracePt t="31327" x="7321550" y="4826000"/>
          <p14:tracePt t="31327" x="7315200" y="4902200"/>
          <p14:tracePt t="31327" x="7302500" y="4972050"/>
          <p14:tracePt t="31346" x="7296150" y="5035550"/>
          <p14:tracePt t="31359" x="7289800" y="5099050"/>
          <p14:tracePt t="31359" x="7277100" y="5213350"/>
          <p14:tracePt t="31378" x="7270750" y="5264150"/>
          <p14:tracePt t="31378" x="7264400" y="5314950"/>
          <p14:tracePt t="31394" x="7258050" y="5359400"/>
          <p14:tracePt t="31394" x="7245350" y="5403850"/>
          <p14:tracePt t="31411" x="7239000" y="5441950"/>
          <p14:tracePt t="31411" x="7226300" y="5480050"/>
          <p14:tracePt t="31411" x="7207250" y="5511800"/>
          <p14:tracePt t="31430" x="7194550" y="5543550"/>
          <p14:tracePt t="31443" x="7181850" y="5568950"/>
          <p14:tracePt t="31443" x="7150100" y="5613400"/>
          <p14:tracePt t="31461" x="7131050" y="5632450"/>
          <p14:tracePt t="31461" x="7112000" y="5645150"/>
          <p14:tracePt t="31478" x="7092950" y="5657850"/>
          <p14:tracePt t="31478" x="7080250" y="5670550"/>
          <p14:tracePt t="31494" x="7061200" y="5683250"/>
          <p14:tracePt t="31494" x="7023100" y="5702300"/>
          <p14:tracePt t="31511" x="7004050" y="5715000"/>
          <p14:tracePt t="31511" x="6985000" y="5727700"/>
          <p14:tracePt t="31528" x="6959600" y="5734050"/>
          <p14:tracePt t="31528" x="6940550" y="5740400"/>
          <p14:tracePt t="31544" x="6921500" y="5753100"/>
          <p14:tracePt t="31544" x="6889750" y="5765800"/>
          <p14:tracePt t="31562" x="6870700" y="5772150"/>
          <p14:tracePt t="31562" x="6858000" y="5778500"/>
          <p14:tracePt t="31578" x="6845300" y="5784850"/>
          <p14:tracePt t="31578" x="6832600" y="5784850"/>
          <p14:tracePt t="31595" x="6819900" y="5784850"/>
          <p14:tracePt t="31595" x="6807200" y="5784850"/>
          <p14:tracePt t="31611" x="6794500" y="5784850"/>
          <p14:tracePt t="31611" x="6781800" y="5784850"/>
          <p14:tracePt t="31611" x="6775450" y="5784850"/>
          <p14:tracePt t="31630" x="6769100" y="5778500"/>
          <p14:tracePt t="31630" x="6756400" y="5772150"/>
          <p14:tracePt t="31646" x="6750050" y="5765800"/>
          <p14:tracePt t="31646" x="6743700" y="5765800"/>
          <p14:tracePt t="31662" x="6737350" y="5759450"/>
          <p14:tracePt t="31662" x="6731000" y="5753100"/>
          <p14:tracePt t="31678" x="6724650" y="5746750"/>
          <p14:tracePt t="31678" x="6718300" y="5740400"/>
          <p14:tracePt t="31695" x="6711950" y="5734050"/>
          <p14:tracePt t="31695" x="6705600" y="5727700"/>
          <p14:tracePt t="31695" x="6699250" y="5715000"/>
          <p14:tracePt t="31714" x="6692900" y="5695950"/>
          <p14:tracePt t="31727" x="6686550" y="5683250"/>
          <p14:tracePt t="31727" x="6680200" y="5638800"/>
          <p14:tracePt t="31746" x="6680200" y="56070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ヒストグラム</a:t>
            </a:r>
            <a:endParaRPr kumimoji="1" lang="ja-JP" altLang="en-US" dirty="0"/>
          </a:p>
        </p:txBody>
      </p:sp>
      <p:pic>
        <p:nvPicPr>
          <p:cNvPr id="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2" y="1052736"/>
            <a:ext cx="4622511" cy="323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104707" y="3631373"/>
            <a:ext cx="1592192" cy="504057"/>
          </a:xfrm>
          <a:prstGeom prst="ellipse">
            <a:avLst/>
          </a:prstGeom>
          <a:no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a:off x="1264851" y="4135430"/>
            <a:ext cx="1008112" cy="43204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7683" y="4390701"/>
            <a:ext cx="4256488" cy="830997"/>
          </a:xfrm>
          <a:prstGeom prst="rect">
            <a:avLst/>
          </a:prstGeom>
          <a:noFill/>
        </p:spPr>
        <p:txBody>
          <a:bodyPr wrap="square" rtlCol="0">
            <a:spAutoFit/>
          </a:bodyPr>
          <a:lstStyle/>
          <a:p>
            <a:r>
              <a:rPr kumimoji="1" lang="ja-JP" altLang="en-US" dirty="0" smtClean="0"/>
              <a:t>グラフ作成にチェックを入れるとヒストグラムを作成する</a:t>
            </a:r>
            <a:endParaRPr kumimoji="1" lang="ja-JP" altLang="en-US"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235" y="1628800"/>
            <a:ext cx="4310549" cy="373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55674817"/>
      </p:ext>
    </p:extLst>
  </p:cSld>
  <p:clrMapOvr>
    <a:masterClrMapping/>
  </p:clrMapOvr>
  <mc:AlternateContent xmlns:mc="http://schemas.openxmlformats.org/markup-compatibility/2006">
    <mc:Choice xmlns:p14="http://schemas.microsoft.com/office/powerpoint/2010/main" Requires="p14">
      <p:transition spd="slow" p14:dur="2000" advTm="27824"/>
    </mc:Choice>
    <mc:Fallback>
      <p:transition spd="slow" advTm="27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1276" x="2197100" y="5156200"/>
          <p14:tracePt t="1282" x="2178050" y="5156200"/>
          <p14:tracePt t="1291" x="2159000" y="5156200"/>
          <p14:tracePt t="1291" x="2133600" y="5149850"/>
          <p14:tracePt t="1305" x="2108200" y="5149850"/>
          <p14:tracePt t="1305" x="2076450" y="5143500"/>
          <p14:tracePt t="1322" x="2044700" y="5137150"/>
          <p14:tracePt t="1322" x="2012950" y="5130800"/>
          <p14:tracePt t="1338" x="1987550" y="5130800"/>
          <p14:tracePt t="1338" x="1962150" y="5124450"/>
          <p14:tracePt t="1355" x="1936750" y="5124450"/>
          <p14:tracePt t="1355" x="1885950" y="5130800"/>
          <p14:tracePt t="1373" x="1860550" y="5137150"/>
          <p14:tracePt t="1373" x="1841500" y="5137150"/>
          <p14:tracePt t="1388" x="1816100" y="5143500"/>
          <p14:tracePt t="1388" x="1790700" y="5143500"/>
          <p14:tracePt t="1407" x="1771650" y="5143500"/>
          <p14:tracePt t="1407" x="1746250" y="5143500"/>
          <p14:tracePt t="1423" x="1727200" y="5143500"/>
          <p14:tracePt t="1423" x="1689100" y="5137150"/>
          <p14:tracePt t="1439" x="1670050" y="5130800"/>
          <p14:tracePt t="1439" x="1657350" y="5124450"/>
          <p14:tracePt t="1456" x="1638300" y="5111750"/>
          <p14:tracePt t="1456" x="1619250" y="5105400"/>
          <p14:tracePt t="1473" x="1606550" y="5092700"/>
          <p14:tracePt t="1473" x="1574800" y="5060950"/>
          <p14:tracePt t="1489" x="1555750" y="5048250"/>
          <p14:tracePt t="1489" x="1543050" y="5029200"/>
          <p14:tracePt t="1506" x="1524000" y="5016500"/>
          <p14:tracePt t="1506" x="1511300" y="5003800"/>
          <p14:tracePt t="1523" x="1492250" y="4991100"/>
          <p14:tracePt t="1523" x="1479550" y="4978400"/>
          <p14:tracePt t="1539" x="1460500" y="4965700"/>
          <p14:tracePt t="1539" x="1441450" y="4953000"/>
          <p14:tracePt t="1539" x="1422400" y="4940300"/>
          <p14:tracePt t="1558" x="1403350" y="4933950"/>
          <p14:tracePt t="1571" x="1384300" y="4927600"/>
          <p14:tracePt t="1571" x="1346200" y="4908550"/>
          <p14:tracePt t="1589" x="1327150" y="4902200"/>
          <p14:tracePt t="1589" x="1308100" y="4895850"/>
          <p14:tracePt t="1606" x="1289050" y="4883150"/>
          <p14:tracePt t="1606" x="1270000" y="4876800"/>
          <p14:tracePt t="1623" x="1257300" y="4870450"/>
          <p14:tracePt t="1623" x="1244600" y="4857750"/>
          <p14:tracePt t="1639" x="1225550" y="4851400"/>
          <p14:tracePt t="1639" x="1212850" y="4838700"/>
          <p14:tracePt t="1639" x="1200150" y="4832350"/>
          <p14:tracePt t="1658" x="1193800" y="4826000"/>
          <p14:tracePt t="1658" x="1181100" y="4819650"/>
          <p14:tracePt t="1674" x="1168400" y="4813300"/>
          <p14:tracePt t="1674" x="1155700" y="4806950"/>
          <p14:tracePt t="1690" x="1149350" y="4800600"/>
          <p14:tracePt t="1690" x="1136650" y="4794250"/>
          <p14:tracePt t="1706" x="1130300" y="4787900"/>
          <p14:tracePt t="1706" x="1123950" y="4781550"/>
          <p14:tracePt t="1706" x="1117600" y="4775200"/>
          <p14:tracePt t="1725" x="1111250" y="4768850"/>
          <p14:tracePt t="1725" x="1104900" y="4756150"/>
          <p14:tracePt t="1740" x="1104900" y="4749800"/>
          <p14:tracePt t="1740" x="1104900" y="4737100"/>
          <p14:tracePt t="1756" x="1104900" y="4724400"/>
          <p14:tracePt t="1756" x="1104900" y="4711700"/>
          <p14:tracePt t="1774" x="1104900" y="4699000"/>
          <p14:tracePt t="1774" x="1104900" y="4673600"/>
          <p14:tracePt t="1790" x="1111250" y="4660900"/>
          <p14:tracePt t="1790" x="1111250" y="4648200"/>
          <p14:tracePt t="1807" x="1111250" y="4635500"/>
          <p14:tracePt t="1807" x="1117600" y="4616450"/>
          <p14:tracePt t="1823" x="1117600" y="4603750"/>
          <p14:tracePt t="1823" x="1117600" y="4591050"/>
          <p14:tracePt t="1840" x="1123950" y="4578350"/>
          <p14:tracePt t="1840" x="1123950" y="4572000"/>
          <p14:tracePt t="1859" x="1123950" y="4546600"/>
          <p14:tracePt t="1859" x="1130300" y="4533900"/>
          <p14:tracePt t="1874" x="1130300" y="4521200"/>
          <p14:tracePt t="1874" x="1123950" y="4508500"/>
          <p14:tracePt t="1890" x="1123950" y="4495800"/>
          <p14:tracePt t="1890" x="1123950" y="4476750"/>
          <p14:tracePt t="1907" x="1117600" y="4464050"/>
          <p14:tracePt t="1907" x="1111250" y="4451350"/>
          <p14:tracePt t="1907" x="1111250" y="4432300"/>
          <p14:tracePt t="1926" x="1104900" y="4419600"/>
          <p14:tracePt t="1939" x="1098550" y="4406900"/>
          <p14:tracePt t="1939" x="1079500" y="4387850"/>
          <p14:tracePt t="1958" x="1066800" y="4381500"/>
          <p14:tracePt t="1958" x="1054100" y="4381500"/>
          <p14:tracePt t="1974" x="1041400" y="4375150"/>
          <p14:tracePt t="1974" x="1028700" y="4375150"/>
          <p14:tracePt t="1991" x="1009650" y="4375150"/>
          <p14:tracePt t="1991" x="996950" y="4381500"/>
          <p14:tracePt t="2007" x="977900" y="4381500"/>
          <p14:tracePt t="2007" x="958850" y="4381500"/>
          <p14:tracePt t="2007" x="939800" y="4387850"/>
          <p14:tracePt t="2026" x="920750" y="4387850"/>
          <p14:tracePt t="2026" x="901700" y="4387850"/>
          <p14:tracePt t="2042" x="882650" y="4387850"/>
          <p14:tracePt t="2042" x="857250" y="4387850"/>
          <p14:tracePt t="2058" x="838200" y="4387850"/>
          <p14:tracePt t="2058" x="819150" y="4387850"/>
          <p14:tracePt t="2074" x="800100" y="4387850"/>
          <p14:tracePt t="2074" x="768350" y="4387850"/>
          <p14:tracePt t="2091" x="755650" y="4387850"/>
          <p14:tracePt t="2091" x="736600" y="4394200"/>
          <p14:tracePt t="2108" x="723900" y="4394200"/>
          <p14:tracePt t="2108" x="704850" y="4394200"/>
          <p14:tracePt t="2125" x="692150" y="4394200"/>
          <p14:tracePt t="2125" x="673100" y="4394200"/>
          <p14:tracePt t="2141" x="660400" y="4394200"/>
          <p14:tracePt t="2141" x="628650" y="4387850"/>
          <p14:tracePt t="2158" x="609600" y="4387850"/>
          <p14:tracePt t="2158" x="596900" y="4381500"/>
          <p14:tracePt t="2174" x="577850" y="4375150"/>
          <p14:tracePt t="2174" x="565150" y="4368800"/>
          <p14:tracePt t="2191" x="552450" y="4368800"/>
          <p14:tracePt t="2191" x="533400" y="4362450"/>
          <p14:tracePt t="2191" x="520700" y="4356100"/>
          <p14:tracePt t="2210" x="508000" y="4343400"/>
          <p14:tracePt t="2223" x="495300" y="4343400"/>
          <p14:tracePt t="2223" x="457200" y="4324350"/>
          <p14:tracePt t="2242" x="438150" y="4311650"/>
          <p14:tracePt t="2242" x="419100" y="4305300"/>
          <p14:tracePt t="2258" x="196850" y="4140200"/>
          <p14:tracePt t="2340" x="184150" y="4114800"/>
          <p14:tracePt t="2346" x="177800" y="4095750"/>
          <p14:tracePt t="2357" x="158750" y="4044950"/>
          <p14:tracePt t="2374" x="146050" y="3956050"/>
          <p14:tracePt t="2391" x="146050" y="3879850"/>
          <p14:tracePt t="2408" x="152400" y="3810000"/>
          <p14:tracePt t="2424" x="171450" y="3733800"/>
          <p14:tracePt t="2441" x="222250" y="3638550"/>
          <p14:tracePt t="2458" x="273050" y="3581400"/>
          <p14:tracePt t="2474" x="336550" y="3530600"/>
          <p14:tracePt t="2491" x="406400" y="3492500"/>
          <p14:tracePt t="2491" x="450850" y="3473450"/>
          <p14:tracePt t="2509" x="546100" y="3441700"/>
          <p14:tracePt t="2526" x="647700" y="3409950"/>
          <p14:tracePt t="2541" x="749300" y="3384550"/>
          <p14:tracePt t="2558" x="863600" y="3378200"/>
          <p14:tracePt t="2575" x="971550" y="3378200"/>
          <p14:tracePt t="2575" x="1022350" y="3384550"/>
          <p14:tracePt t="2594" x="1130300" y="3409950"/>
          <p14:tracePt t="2609" x="1231900" y="3435350"/>
          <p14:tracePt t="2626" x="1327150" y="3467100"/>
          <p14:tracePt t="2642" x="1428750" y="3498850"/>
          <p14:tracePt t="2659" x="1511300" y="3549650"/>
          <p14:tracePt t="2675" x="1619250" y="3638550"/>
          <p14:tracePt t="2693" x="1676400" y="3708400"/>
          <p14:tracePt t="2709" x="1714500" y="3765550"/>
          <p14:tracePt t="2726" x="1733550" y="3829050"/>
          <p14:tracePt t="2742" x="1739900" y="3905250"/>
          <p14:tracePt t="2759" x="1720850" y="3962400"/>
          <p14:tracePt t="2775" x="1689100" y="4019550"/>
          <p14:tracePt t="2792" x="1612900" y="4089400"/>
          <p14:tracePt t="2809" x="1549400" y="4127500"/>
          <p14:tracePt t="2826" x="1473200" y="4165600"/>
          <p14:tracePt t="2842" x="1390650" y="4191000"/>
          <p14:tracePt t="2859" x="1301750" y="4210050"/>
          <p14:tracePt t="2859" x="1263650" y="4216400"/>
          <p14:tracePt t="2878" x="1181100" y="4229100"/>
          <p14:tracePt t="2895" x="1098550" y="4235450"/>
          <p14:tracePt t="2909" x="1028700" y="4241800"/>
          <p14:tracePt t="2926" x="965200" y="4248150"/>
          <p14:tracePt t="2943" x="914400" y="4248150"/>
          <p14:tracePt t="2959" x="844550" y="4235450"/>
          <p14:tracePt t="2978" x="819150" y="4229100"/>
          <p14:tracePt t="2993" x="800100" y="4222750"/>
          <p14:tracePt t="3010" x="793750" y="4216400"/>
          <p14:tracePt t="3026" x="787400" y="4210050"/>
          <p14:tracePt t="3043" x="819150" y="4197350"/>
          <p14:tracePt t="3060" x="838200" y="4191000"/>
          <p14:tracePt t="3076" x="882650" y="4178300"/>
          <p14:tracePt t="3076" x="908050" y="4171950"/>
          <p14:tracePt t="3094" x="933450" y="4159250"/>
          <p14:tracePt t="3094" x="984250" y="4146550"/>
          <p14:tracePt t="3111" x="1016000" y="4140200"/>
          <p14:tracePt t="3111" x="1047750" y="4140200"/>
          <p14:tracePt t="3128" x="1079500" y="4140200"/>
          <p14:tracePt t="3128" x="1117600" y="4140200"/>
          <p14:tracePt t="3144" x="1155700" y="4146550"/>
          <p14:tracePt t="3144" x="1200150" y="4146550"/>
          <p14:tracePt t="3161" x="1244600" y="4152900"/>
          <p14:tracePt t="3161" x="1346200" y="4165600"/>
          <p14:tracePt t="3178" x="1397000" y="4171950"/>
          <p14:tracePt t="3178" x="1454150" y="4178300"/>
          <p14:tracePt t="3195" x="1511300" y="4184650"/>
          <p14:tracePt t="3195" x="1568450" y="4184650"/>
          <p14:tracePt t="3211" x="1625600" y="4191000"/>
          <p14:tracePt t="3211" x="1682750" y="4197350"/>
          <p14:tracePt t="3211" x="1739900" y="4203700"/>
          <p14:tracePt t="3229" x="1797050" y="4216400"/>
          <p14:tracePt t="3243" x="1847850" y="4229100"/>
          <p14:tracePt t="3243" x="1955800" y="4260850"/>
          <p14:tracePt t="3262" x="2012950" y="4286250"/>
          <p14:tracePt t="3262" x="2057400" y="4305300"/>
          <p14:tracePt t="3278" x="2108200" y="4324350"/>
          <p14:tracePt t="3278" x="2152650" y="4343400"/>
          <p14:tracePt t="3295" x="2190750" y="4368800"/>
          <p14:tracePt t="3295" x="2228850" y="4387850"/>
          <p14:tracePt t="3312" x="2266950" y="4406900"/>
          <p14:tracePt t="3312" x="2298700" y="4425950"/>
          <p14:tracePt t="3312" x="2324100" y="4445000"/>
          <p14:tracePt t="3330" x="2349500" y="4464050"/>
          <p14:tracePt t="3330" x="2368550" y="4483100"/>
          <p14:tracePt t="3345" x="2387600" y="4495800"/>
          <p14:tracePt t="3345" x="2400300" y="4508500"/>
          <p14:tracePt t="3362" x="2413000" y="4514850"/>
          <p14:tracePt t="3362" x="2413000" y="4521200"/>
          <p14:tracePt t="3379" x="2413000" y="4527550"/>
          <p14:tracePt t="3394" x="2406650" y="4527550"/>
          <p14:tracePt t="3394" x="2393950" y="4521200"/>
          <p14:tracePt t="3412" x="2381250" y="4514850"/>
          <p14:tracePt t="3412" x="2362200" y="4508500"/>
          <p14:tracePt t="3429" x="2349500" y="4495800"/>
          <p14:tracePt t="3429" x="2330450" y="4483100"/>
          <p14:tracePt t="3445" x="2317750" y="4476750"/>
          <p14:tracePt t="3445" x="2298700" y="4457700"/>
          <p14:tracePt t="3462" x="2273300" y="4445000"/>
          <p14:tracePt t="3462" x="2228850" y="4413250"/>
          <p14:tracePt t="3479" x="2203450" y="4400550"/>
          <p14:tracePt t="3479" x="2178050" y="4387850"/>
          <p14:tracePt t="3496" x="2152650" y="4375150"/>
          <p14:tracePt t="3496" x="2127250" y="4362450"/>
          <p14:tracePt t="3512" x="2095500" y="4349750"/>
          <p14:tracePt t="3512" x="2044700" y="4324350"/>
          <p14:tracePt t="3530" x="2019300" y="4318000"/>
          <p14:tracePt t="3530" x="2000250" y="4305300"/>
          <p14:tracePt t="3546" x="1981200" y="4298950"/>
          <p14:tracePt t="3546" x="1962150" y="4292600"/>
          <p14:tracePt t="3563" x="1943100" y="4286250"/>
          <p14:tracePt t="3563" x="1930400" y="4279900"/>
          <p14:tracePt t="3579" x="1911350" y="4273550"/>
          <p14:tracePt t="3579" x="1898650" y="4267200"/>
          <p14:tracePt t="3579" x="1885950" y="4267200"/>
          <p14:tracePt t="3598" x="1873250" y="4260850"/>
          <p14:tracePt t="3611" x="1860550" y="4260850"/>
          <p14:tracePt t="3611" x="1835150" y="4254500"/>
          <p14:tracePt t="3630" x="1828800" y="4254500"/>
          <p14:tracePt t="3630" x="1816100" y="4260850"/>
          <p14:tracePt t="3646" x="1803400" y="4260850"/>
          <p14:tracePt t="3646" x="1797050" y="4267200"/>
          <p14:tracePt t="3663" x="1790700" y="4267200"/>
          <p14:tracePt t="3663" x="1784350" y="4273550"/>
          <p14:tracePt t="3663" x="1778000" y="4279900"/>
          <p14:tracePt t="3682" x="1771650" y="4286250"/>
          <p14:tracePt t="3695" x="1771650" y="4292600"/>
          <p14:tracePt t="3695" x="1778000" y="4311650"/>
          <p14:tracePt t="3713" x="1778000" y="4318000"/>
          <p14:tracePt t="3713" x="1784350" y="4330700"/>
          <p14:tracePt t="3730" x="1790700" y="4343400"/>
          <p14:tracePt t="3730" x="1803400" y="4356100"/>
          <p14:tracePt t="3746" x="1809750" y="4375150"/>
          <p14:tracePt t="3746" x="1822450" y="4394200"/>
          <p14:tracePt t="3763" x="1828800" y="4413250"/>
          <p14:tracePt t="3763" x="1847850" y="4457700"/>
          <p14:tracePt t="3780" x="1860550" y="4483100"/>
          <p14:tracePt t="3780" x="1873250" y="4508500"/>
          <p14:tracePt t="3797" x="1879600" y="4540250"/>
          <p14:tracePt t="3797" x="1892300" y="4565650"/>
          <p14:tracePt t="3813" x="1898650" y="4597400"/>
          <p14:tracePt t="3813" x="1917700" y="4660900"/>
          <p14:tracePt t="3830" x="1924050" y="4692650"/>
          <p14:tracePt t="3830" x="1930400" y="4730750"/>
          <p14:tracePt t="3847" x="1943100" y="4762500"/>
          <p14:tracePt t="3847" x="1949450" y="4794250"/>
          <p14:tracePt t="3863" x="1955800" y="4826000"/>
          <p14:tracePt t="3863" x="1968500" y="4857750"/>
          <p14:tracePt t="3880" x="1974850" y="4883150"/>
          <p14:tracePt t="3880" x="2000250" y="4940300"/>
          <p14:tracePt t="3898" x="2012950" y="4965700"/>
          <p14:tracePt t="3898" x="2025650" y="4997450"/>
          <p14:tracePt t="3914" x="2038350" y="5022850"/>
          <p14:tracePt t="3914" x="2051050" y="5048250"/>
          <p14:tracePt t="3930" x="2063750" y="5073650"/>
          <p14:tracePt t="3930" x="2070100" y="5099050"/>
          <p14:tracePt t="3947" x="2082800" y="5124450"/>
          <p14:tracePt t="3947" x="2089150" y="5149850"/>
          <p14:tracePt t="3963" x="2095500" y="5175250"/>
          <p14:tracePt t="3963" x="2095500" y="5200650"/>
          <p14:tracePt t="3963" x="2095500" y="5226050"/>
          <p14:tracePt t="3982" x="2095500" y="5251450"/>
          <p14:tracePt t="3982" x="2095500" y="5270500"/>
          <p14:tracePt t="3998" x="2089150" y="5295900"/>
          <p14:tracePt t="3998" x="2082800" y="5314950"/>
          <p14:tracePt t="4014" x="2076450" y="5334000"/>
          <p14:tracePt t="4014" x="2063750" y="5353050"/>
          <p14:tracePt t="4031" x="2057400" y="5365750"/>
          <p14:tracePt t="4031" x="2038350" y="5384800"/>
          <p14:tracePt t="4031" x="2025650" y="5397500"/>
          <p14:tracePt t="4050" x="2006600" y="5403850"/>
          <p14:tracePt t="4063" x="1993900" y="5416550"/>
          <p14:tracePt t="4063" x="1955800" y="5435600"/>
          <p14:tracePt t="4081" x="1936750" y="5441950"/>
          <p14:tracePt t="4081" x="1917700" y="5448300"/>
          <p14:tracePt t="4097" x="1898650" y="5454650"/>
          <p14:tracePt t="4097" x="1879600" y="5461000"/>
          <p14:tracePt t="4114" x="1860550" y="5473700"/>
          <p14:tracePt t="4114" x="1822450" y="5480050"/>
          <p14:tracePt t="4131" x="1797050" y="5480050"/>
          <p14:tracePt t="4131" x="1771650" y="5486400"/>
          <p14:tracePt t="4148" x="1416050" y="5461000"/>
          <p14:tracePt t="4224" x="1384300" y="5441950"/>
          <p14:tracePt t="4229" x="1327150" y="5384800"/>
          <p14:tracePt t="4247" x="1282700" y="5321300"/>
          <p14:tracePt t="4247" x="1263650" y="5289550"/>
          <p14:tracePt t="4266" x="1231900" y="5213350"/>
          <p14:tracePt t="4282" x="1231900" y="5137150"/>
          <p14:tracePt t="4297" x="1244600" y="5060950"/>
          <p14:tracePt t="4314" x="1282700" y="4991100"/>
          <p14:tracePt t="4330" x="1339850" y="4914900"/>
          <p14:tracePt t="4347" x="1422400" y="4845050"/>
          <p14:tracePt t="4347" x="1466850" y="4813300"/>
          <p14:tracePt t="4365" x="1568450" y="4756150"/>
          <p14:tracePt t="4381" x="1682750" y="4711700"/>
          <p14:tracePt t="4398" x="1809750" y="4673600"/>
          <p14:tracePt t="4414" x="2006600" y="4648200"/>
          <p14:tracePt t="4431" x="2139950" y="4648200"/>
          <p14:tracePt t="4448" x="2273300" y="4660900"/>
          <p14:tracePt t="4464" x="2393950" y="4705350"/>
          <p14:tracePt t="4481" x="2552700" y="4794250"/>
          <p14:tracePt t="4498" x="2641600" y="4870450"/>
          <p14:tracePt t="4514" x="2711450" y="4953000"/>
          <p14:tracePt t="4531" x="2762250" y="5029200"/>
          <p14:tracePt t="4531" x="2781300" y="5067300"/>
          <p14:tracePt t="4550" x="2800350" y="5149850"/>
          <p14:tracePt t="4566" x="2800350" y="5226050"/>
          <p14:tracePt t="4581" x="2774950" y="5302250"/>
          <p14:tracePt t="4598" x="2730500" y="5372100"/>
          <p14:tracePt t="4615" x="2667000" y="5441950"/>
          <p14:tracePt t="4615" x="2628900" y="5473700"/>
          <p14:tracePt t="4634" x="2540000" y="5530850"/>
          <p14:tracePt t="4650" x="2438400" y="5581650"/>
          <p14:tracePt t="4665" x="2324100" y="5632450"/>
          <p14:tracePt t="4682" x="2203450" y="5676900"/>
          <p14:tracePt t="4698" x="2095500" y="5715000"/>
          <p14:tracePt t="4715" x="1936750" y="5753100"/>
          <p14:tracePt t="4732" x="1854200" y="5765800"/>
          <p14:tracePt t="4749" x="1784350" y="5778500"/>
          <p14:tracePt t="4765" x="1727200" y="5784850"/>
          <p14:tracePt t="4782" x="1670050" y="5791200"/>
          <p14:tracePt t="4799" x="1644650" y="5803900"/>
          <p14:tracePt t="4815" x="1619250" y="5810250"/>
          <p14:tracePt t="4832" x="1593850" y="5822950"/>
          <p14:tracePt t="4849" x="1581150" y="5822950"/>
          <p14:tracePt t="4866" x="1568450" y="5829300"/>
          <p14:tracePt t="4882" x="1562100" y="5829300"/>
          <p14:tracePt t="4900" x="1555750" y="5829300"/>
          <p14:tracePt t="4900" x="1543050" y="5829300"/>
          <p14:tracePt t="4918" x="1536700" y="5829300"/>
          <p14:tracePt t="4933" x="1530350" y="5829300"/>
          <p14:tracePt t="4949" x="1524000" y="5829300"/>
          <p14:tracePt t="4966" x="1517650" y="5829300"/>
          <p14:tracePt t="4982" x="1511300" y="5829300"/>
          <p14:tracePt t="4999" x="1504950" y="5829300"/>
          <p14:tracePt t="5025" x="1517650" y="5835650"/>
          <p14:tracePt t="5077" x="1530350" y="5842000"/>
          <p14:tracePt t="5089" x="1543050" y="5848350"/>
          <p14:tracePt t="5099" x="1568450" y="5854700"/>
          <p14:tracePt t="5116" x="1593850" y="5854700"/>
          <p14:tracePt t="5134" x="1606550" y="5842000"/>
          <p14:tracePt t="5134" x="1638300" y="5822950"/>
          <p14:tracePt t="5151" x="1657350" y="5810250"/>
          <p14:tracePt t="5151" x="1670050" y="5797550"/>
          <p14:tracePt t="5168" x="1689100" y="5784850"/>
          <p14:tracePt t="5168" x="1708150" y="5765800"/>
          <p14:tracePt t="5185" x="1733550" y="5753100"/>
          <p14:tracePt t="5185" x="1752600" y="5740400"/>
          <p14:tracePt t="5201" x="1784350" y="5727700"/>
          <p14:tracePt t="5201" x="1847850" y="5695950"/>
          <p14:tracePt t="5218" x="1879600" y="5676900"/>
          <p14:tracePt t="5218" x="1917700" y="5657850"/>
          <p14:tracePt t="5236" x="1962150" y="5632450"/>
          <p14:tracePt t="5236" x="2012950" y="5607050"/>
          <p14:tracePt t="5252" x="2063750" y="5581650"/>
          <p14:tracePt t="5252" x="2114550" y="5549900"/>
          <p14:tracePt t="5252" x="2171700" y="5518150"/>
          <p14:tracePt t="5271" x="2235200" y="5486400"/>
          <p14:tracePt t="5284" x="2305050" y="5448300"/>
          <p14:tracePt t="5284" x="2457450" y="5372100"/>
          <p14:tracePt t="5303" x="2540000" y="5327650"/>
          <p14:tracePt t="5303" x="2635250" y="5289550"/>
          <p14:tracePt t="5319" x="2730500" y="5245100"/>
          <p14:tracePt t="5319" x="2832100" y="5200650"/>
          <p14:tracePt t="5335" x="2940050" y="5149850"/>
          <p14:tracePt t="5335" x="3048000" y="5105400"/>
          <p14:tracePt t="5352" x="3162300" y="5054600"/>
          <p14:tracePt t="5352" x="3276600" y="5003800"/>
          <p14:tracePt t="5352" x="3390900" y="4953000"/>
          <p14:tracePt t="5371" x="3511550" y="4902200"/>
          <p14:tracePt t="5371" x="3632200" y="4851400"/>
          <p14:tracePt t="5386" x="3759200" y="4800600"/>
          <p14:tracePt t="5386" x="3886200" y="4749800"/>
          <p14:tracePt t="5403" x="4013200" y="4705350"/>
          <p14:tracePt t="5403" x="4140200" y="4667250"/>
          <p14:tracePt t="5420" x="4267200" y="4629150"/>
          <p14:tracePt t="5420" x="4387850" y="4591050"/>
          <p14:tracePt t="5436" x="4489450" y="4565650"/>
          <p14:tracePt t="5459" x="4654550" y="4540250"/>
          <p14:tracePt t="5475" x="4819650" y="4527550"/>
          <p14:tracePt t="5485" x="4972050" y="4514850"/>
          <p14:tracePt t="5485" x="5124450" y="4508500"/>
          <p14:tracePt t="5503" x="5270500" y="4502150"/>
          <p14:tracePt t="5503" x="5543550" y="4508500"/>
          <p14:tracePt t="5520" x="5695950" y="4514850"/>
          <p14:tracePt t="5520" x="5765800" y="4521200"/>
          <p14:tracePt t="5536" x="5835650" y="4533900"/>
          <p14:tracePt t="5536" x="5899150" y="4540250"/>
          <p14:tracePt t="5553" x="5962650" y="4552950"/>
          <p14:tracePt t="5553" x="6070600" y="4578350"/>
          <p14:tracePt t="5570" x="6115050" y="4584700"/>
          <p14:tracePt t="5570" x="6159500" y="4597400"/>
          <p14:tracePt t="5587" x="6197600" y="4616450"/>
          <p14:tracePt t="5587" x="6235700" y="4622800"/>
          <p14:tracePt t="5603" x="6261100" y="4635500"/>
          <p14:tracePt t="5603" x="6286500" y="4648200"/>
          <p14:tracePt t="5620" x="6311900" y="4654550"/>
          <p14:tracePt t="5620" x="6324600" y="4673600"/>
          <p14:tracePt t="5620" x="6337300" y="4686300"/>
          <p14:tracePt t="5639" x="6350000" y="4699000"/>
          <p14:tracePt t="5652" x="6356350" y="4711700"/>
          <p14:tracePt t="5652" x="6362700" y="4743450"/>
          <p14:tracePt t="5670" x="6362700" y="4762500"/>
          <p14:tracePt t="5670" x="6362700" y="4781550"/>
          <p14:tracePt t="5687" x="6362700" y="4800600"/>
          <p14:tracePt t="5687" x="6362700" y="4819650"/>
          <p14:tracePt t="5704" x="6362700" y="4838700"/>
          <p14:tracePt t="5704" x="6362700" y="4857750"/>
          <p14:tracePt t="5704" x="6356350" y="4876800"/>
          <p14:tracePt t="5723" x="6356350" y="4895850"/>
          <p14:tracePt t="5736" x="6356350" y="4914900"/>
          <p14:tracePt t="5736" x="6350000" y="4953000"/>
          <p14:tracePt t="5754" x="6350000" y="4972050"/>
          <p14:tracePt t="5754" x="6350000" y="4991100"/>
          <p14:tracePt t="5770" x="6350000" y="5003800"/>
          <p14:tracePt t="5770" x="6350000" y="5022850"/>
          <p14:tracePt t="5787" x="6350000" y="5048250"/>
          <p14:tracePt t="5787" x="6350000" y="5067300"/>
          <p14:tracePt t="5804" x="6350000" y="5086350"/>
          <p14:tracePt t="5804" x="6350000" y="5124450"/>
          <p14:tracePt t="5821" x="6350000" y="5143500"/>
          <p14:tracePt t="5821" x="6350000" y="5162550"/>
          <p14:tracePt t="5838" x="6350000" y="5181600"/>
          <p14:tracePt t="5838" x="6356350" y="5200650"/>
          <p14:tracePt t="5854" x="6356350" y="5213350"/>
          <p14:tracePt t="5854" x="6356350" y="5238750"/>
          <p14:tracePt t="5871" x="6362700" y="5251450"/>
          <p14:tracePt t="5871" x="6362700" y="5264150"/>
          <p14:tracePt t="5887" x="6362700" y="5270500"/>
          <p14:tracePt t="5887" x="6362700" y="5283200"/>
          <p14:tracePt t="5905" x="6362700" y="5295900"/>
          <p14:tracePt t="5905" x="6362700" y="5308600"/>
          <p14:tracePt t="5921" x="6356350" y="5321300"/>
          <p14:tracePt t="5921" x="6337300" y="5346700"/>
          <p14:tracePt t="5940" x="6330950" y="5359400"/>
          <p14:tracePt t="5940" x="6318250" y="5372100"/>
          <p14:tracePt t="5955" x="6299200" y="5378450"/>
          <p14:tracePt t="5955" x="6273800" y="5378450"/>
          <p14:tracePt t="5972" x="6248400" y="5378450"/>
          <p14:tracePt t="5988" x="5848350" y="5257800"/>
          <p14:tracePt t="6053" x="5810250" y="5232400"/>
          <p14:tracePt t="6058" x="5772150" y="5200650"/>
          <p14:tracePt t="6070" x="5689600" y="5118100"/>
          <p14:tracePt t="6087" x="5600700" y="5029200"/>
          <p14:tracePt t="6104" x="5454650" y="4870450"/>
          <p14:tracePt t="6121" x="5359400" y="4749800"/>
          <p14:tracePt t="6137" x="5270500" y="4616450"/>
          <p14:tracePt t="6154" x="5149850" y="4387850"/>
          <p14:tracePt t="6171" x="5080000" y="4222750"/>
          <p14:tracePt t="6187" x="5029200" y="4051300"/>
          <p14:tracePt t="6204" x="4978400" y="3867150"/>
          <p14:tracePt t="6221" x="4933950" y="3600450"/>
          <p14:tracePt t="6238" x="4921250" y="3429000"/>
          <p14:tracePt t="6255" x="4921250" y="3257550"/>
          <p14:tracePt t="6271" x="4927600" y="3086100"/>
          <p14:tracePt t="6288" x="4959350" y="2914650"/>
          <p14:tracePt t="6288" x="4984750" y="2825750"/>
          <p14:tracePt t="6307" x="5035550" y="2641600"/>
          <p14:tracePt t="6323" x="5105400" y="2463800"/>
          <p14:tracePt t="6338" x="5181600" y="2286000"/>
          <p14:tracePt t="6355" x="5270500" y="2120900"/>
          <p14:tracePt t="6371" x="5378450" y="1962150"/>
          <p14:tracePt t="6388" x="5505450" y="1828800"/>
          <p14:tracePt t="6388" x="5575300" y="1765300"/>
          <p14:tracePt t="6407" x="5727700" y="1651000"/>
          <p14:tracePt t="6422" x="5886450" y="1549400"/>
          <p14:tracePt t="6438" x="6057900" y="1473200"/>
          <p14:tracePt t="6455" x="6318250" y="1390650"/>
          <p14:tracePt t="6472" x="6508750" y="1358900"/>
          <p14:tracePt t="6489" x="6699250" y="1339850"/>
          <p14:tracePt t="6505" x="6896100" y="1339850"/>
          <p14:tracePt t="6522" x="7175500" y="1377950"/>
          <p14:tracePt t="6539" x="7353300" y="1422400"/>
          <p14:tracePt t="6555" x="7524750" y="1485900"/>
          <p14:tracePt t="6572" x="7683500" y="1562100"/>
          <p14:tracePt t="6572" x="7766050" y="1600200"/>
          <p14:tracePt t="6590" x="7918450" y="1695450"/>
          <p14:tracePt t="6607" x="8058150" y="1809750"/>
          <p14:tracePt t="6623" x="8185150" y="1936750"/>
          <p14:tracePt t="6639" x="8299450" y="2076450"/>
          <p14:tracePt t="6656" x="8401050" y="2228850"/>
          <p14:tracePt t="6656" x="8439150" y="2305050"/>
          <p14:tracePt t="6676" x="8515350" y="2476500"/>
          <p14:tracePt t="6691" x="8572500" y="2647950"/>
          <p14:tracePt t="6706" x="8623300" y="2832100"/>
          <p14:tracePt t="6723" x="8655050" y="3022600"/>
          <p14:tracePt t="6739" x="8667750" y="3213100"/>
          <p14:tracePt t="6756" x="8667750" y="3498850"/>
          <p14:tracePt t="6773" x="8648700" y="3695700"/>
          <p14:tracePt t="6790" x="8616950" y="3879850"/>
          <p14:tracePt t="6806" x="8559800" y="4057650"/>
          <p14:tracePt t="6823" x="8451850" y="4318000"/>
          <p14:tracePt t="6840" x="8356600" y="4483100"/>
          <p14:tracePt t="6856" x="8248650" y="4641850"/>
          <p14:tracePt t="6873" x="8064500" y="4864100"/>
          <p14:tracePt t="6890" x="7912100" y="4997450"/>
          <p14:tracePt t="6907" x="7753350" y="5111750"/>
          <p14:tracePt t="6923" x="7581900" y="5213350"/>
          <p14:tracePt t="6940" x="7397750" y="5302250"/>
          <p14:tracePt t="6940" x="7302500" y="5340350"/>
          <p14:tracePt t="6959" x="7118350" y="5397500"/>
          <p14:tracePt t="6975" x="6940550" y="5448300"/>
          <p14:tracePt t="6990" x="6781800" y="5473700"/>
          <p14:tracePt t="7007" x="6654800" y="5499100"/>
          <p14:tracePt t="7024" x="6553200" y="5505450"/>
          <p14:tracePt t="7024" x="6515100" y="5499100"/>
          <p14:tracePt t="7043" x="6438900" y="5473700"/>
          <p14:tracePt t="7059" x="6407150" y="5454650"/>
          <p14:tracePt t="7059" x="6369050" y="5429250"/>
          <p14:tracePt t="7075" x="6337300" y="5403850"/>
          <p14:tracePt t="7075" x="6305550" y="5372100"/>
          <p14:tracePt t="7091" x="6273800" y="5340350"/>
          <p14:tracePt t="7091" x="6242050" y="5314950"/>
          <p14:tracePt t="7108" x="6210300" y="5289550"/>
          <p14:tracePt t="7108" x="6178550" y="5257800"/>
          <p14:tracePt t="7108" x="6153150" y="5232400"/>
          <p14:tracePt t="7127" x="6134100" y="5213350"/>
          <p14:tracePt t="7127" x="6108700" y="5187950"/>
          <p14:tracePt t="7142" x="6089650" y="5168900"/>
          <p14:tracePt t="7142" x="6070600" y="5143500"/>
          <p14:tracePt t="7158" x="6057900" y="5130800"/>
          <p14:tracePt t="7158" x="6038850" y="5111750"/>
          <p14:tracePt t="7175" x="6019800" y="5099050"/>
          <p14:tracePt t="7175" x="5988050" y="5080000"/>
          <p14:tracePt t="7192" x="5962650" y="5073650"/>
          <p14:tracePt t="7192" x="5943600" y="5067300"/>
          <p14:tracePt t="7208" x="5924550" y="5067300"/>
          <p14:tracePt t="7208" x="5899150" y="5067300"/>
          <p14:tracePt t="7225" x="5880100" y="5067300"/>
          <p14:tracePt t="7225" x="5854700" y="5060950"/>
          <p14:tracePt t="7242" x="5835650" y="5060950"/>
          <p14:tracePt t="7242" x="5791200" y="5054600"/>
          <p14:tracePt t="7259" x="5772150" y="5054600"/>
          <p14:tracePt t="7259" x="5753100" y="5048250"/>
          <p14:tracePt t="7275" x="5740400" y="5048250"/>
          <p14:tracePt t="7275" x="5721350" y="5048250"/>
          <p14:tracePt t="7293" x="5708650" y="5048250"/>
          <p14:tracePt t="7293" x="5695950" y="5054600"/>
          <p14:tracePt t="7293" x="5683250" y="5054600"/>
          <p14:tracePt t="7311" x="5670550" y="5060950"/>
          <p14:tracePt t="7324" x="5664200" y="5060950"/>
          <p14:tracePt t="7324" x="5638800" y="5067300"/>
          <p14:tracePt t="7343" x="5626100" y="5073650"/>
          <p14:tracePt t="7343" x="5613400" y="5073650"/>
          <p14:tracePt t="7359" x="5600700" y="5073650"/>
          <p14:tracePt t="7359" x="5588000" y="5080000"/>
          <p14:tracePt t="7376" x="5575300" y="5080000"/>
          <p14:tracePt t="7376" x="5562600" y="5073650"/>
          <p14:tracePt t="7376" x="5556250" y="5073650"/>
          <p14:tracePt t="7394" x="5543550" y="5073650"/>
          <p14:tracePt t="7408" x="5530850" y="5067300"/>
          <p14:tracePt t="7408" x="5518150" y="5060950"/>
          <p14:tracePt t="7426" x="5511800" y="5054600"/>
          <p14:tracePt t="7426" x="5505450" y="5048250"/>
          <p14:tracePt t="7443" x="5499100" y="5041900"/>
          <p14:tracePt t="7458" x="5492750" y="5035550"/>
          <p14:tracePt t="7458" x="5486400" y="5029200"/>
          <p14:tracePt t="7476" x="5480050" y="5029200"/>
          <p14:tracePt t="7476" x="5473700" y="5016500"/>
          <p14:tracePt t="7493" x="5467350" y="5010150"/>
          <p14:tracePt t="7493" x="5461000" y="5003800"/>
          <p14:tracePt t="7510" x="5454650" y="5003800"/>
          <p14:tracePt t="7510" x="5454650" y="4997450"/>
          <p14:tracePt t="7526" x="5448300" y="4991100"/>
          <p14:tracePt t="7526" x="5448300" y="4984750"/>
          <p14:tracePt t="7543" x="5441950" y="4972050"/>
          <p14:tracePt t="7558" x="5441950" y="4965700"/>
          <p14:tracePt t="7575" x="5448300" y="4965700"/>
          <p14:tracePt t="7592" x="5448300" y="4959350"/>
          <p14:tracePt t="7618" x="5454650" y="4959350"/>
          <p14:tracePt t="7650" x="5461000" y="4959350"/>
          <p14:tracePt t="7666" x="5467350" y="4965700"/>
          <p14:tracePt t="7678" x="5473700" y="4965700"/>
          <p14:tracePt t="7694" x="5480050" y="4965700"/>
          <p14:tracePt t="7710" x="5486400" y="4965700"/>
          <p14:tracePt t="7726" x="5492750" y="4972050"/>
          <p14:tracePt t="7754" x="5499100" y="4978400"/>
          <p14:tracePt t="7778" x="5499100" y="4984750"/>
          <p14:tracePt t="7790" x="5499100" y="4991100"/>
          <p14:tracePt t="7806" x="5499100" y="4997450"/>
          <p14:tracePt t="7822" x="5499100" y="5003800"/>
          <p14:tracePt t="7838" x="5505450" y="5003800"/>
          <p14:tracePt t="7934" x="5499100" y="4997450"/>
          <p14:tracePt t="7958" x="5492750" y="4991100"/>
          <p14:tracePt t="7978" x="5486400" y="4991100"/>
          <p14:tracePt t="7994" x="5486400" y="4984750"/>
          <p14:tracePt t="8010" x="5480050" y="4984750"/>
          <p14:tracePt t="8030" x="5473700" y="4991100"/>
          <p14:tracePt t="8070" x="5480050" y="4997450"/>
          <p14:tracePt t="8098" x="5480050" y="5003800"/>
          <p14:tracePt t="8106" x="5486400" y="5016500"/>
          <p14:tracePt t="8122" x="5486400" y="5022850"/>
          <p14:tracePt t="8138" x="5480050" y="5029200"/>
          <p14:tracePt t="9044" x="5416550" y="4984750"/>
          <p14:tracePt t="9053" x="5314950" y="5384800"/>
          <p14:tracePt t="9116" x="5314950" y="5441950"/>
          <p14:tracePt t="9121" x="5314950" y="5448300"/>
          <p14:tracePt t="9136" x="5314950" y="5454650"/>
          <p14:tracePt t="9152" x="5314950" y="5467350"/>
          <p14:tracePt t="9168" x="5314950" y="5473700"/>
          <p14:tracePt t="9168" x="5321300" y="5480050"/>
          <p14:tracePt t="9181" x="5327650" y="5486400"/>
          <p14:tracePt t="9181" x="5334000" y="5492750"/>
          <p14:tracePt t="9197" x="5346700" y="5499100"/>
          <p14:tracePt t="9197" x="5359400" y="5511800"/>
          <p14:tracePt t="9214" x="5372100" y="5518150"/>
          <p14:tracePt t="9214" x="5384800" y="5524500"/>
          <p14:tracePt t="9214" x="5397500" y="5530850"/>
          <p14:tracePt t="9233" x="5410200" y="5537200"/>
          <p14:tracePt t="9233" x="5422900" y="5543550"/>
          <p14:tracePt t="9253" x="5435600" y="5556250"/>
          <p14:tracePt t="9253" x="5454650" y="5562600"/>
          <p14:tracePt t="9253" x="5467350" y="5568950"/>
          <p14:tracePt t="9277" x="5486400" y="5581650"/>
          <p14:tracePt t="9280" x="5499100" y="5588000"/>
          <p14:tracePt t="9280" x="5518150" y="5594350"/>
          <p14:tracePt t="9297" x="5530850" y="5607050"/>
          <p14:tracePt t="9297" x="5549900" y="5613400"/>
          <p14:tracePt t="9297" x="5562600" y="5626100"/>
          <p14:tracePt t="9317" x="5575300" y="5632450"/>
          <p14:tracePt t="9330" x="5594350" y="5638800"/>
          <p14:tracePt t="9330" x="5619750" y="5651500"/>
          <p14:tracePt t="9348" x="5632450" y="5657850"/>
          <p14:tracePt t="9348" x="5638800" y="5657850"/>
          <p14:tracePt t="9364" x="5651500" y="5664200"/>
          <p14:tracePt t="9364" x="5664200" y="5664200"/>
          <p14:tracePt t="9381" x="5676900" y="5664200"/>
          <p14:tracePt t="9381" x="5683250" y="5664200"/>
          <p14:tracePt t="9399" x="5695950" y="5657850"/>
          <p14:tracePt t="9399" x="5715000" y="5651500"/>
          <p14:tracePt t="9415" x="5727700" y="5645150"/>
          <p14:tracePt t="9415" x="5734050" y="5638800"/>
          <p14:tracePt t="9431" x="5746750" y="5632450"/>
          <p14:tracePt t="9431" x="5753100" y="5626100"/>
          <p14:tracePt t="9449" x="5759450" y="5613400"/>
          <p14:tracePt t="9449" x="5772150" y="5607050"/>
          <p14:tracePt t="9465" x="5778500" y="5594350"/>
          <p14:tracePt t="9465" x="5791200" y="5568950"/>
          <p14:tracePt t="9482" x="5797550" y="5549900"/>
          <p14:tracePt t="9482" x="5803900" y="5537200"/>
          <p14:tracePt t="9499" x="5810250" y="5518150"/>
          <p14:tracePt t="9499" x="5816600" y="5499100"/>
          <p14:tracePt t="9515" x="5822950" y="5486400"/>
          <p14:tracePt t="9515" x="5829300" y="5467350"/>
          <p14:tracePt t="9533" x="5842000" y="5435600"/>
          <p14:tracePt t="9533" x="5848350" y="5416550"/>
          <p14:tracePt t="9549" x="5848350" y="5403850"/>
          <p14:tracePt t="9549" x="5848350" y="5391150"/>
          <p14:tracePt t="9565" x="5848350" y="5384800"/>
          <p14:tracePt t="9565" x="5842000" y="5378450"/>
          <p14:tracePt t="9582" x="5835650" y="5372100"/>
          <p14:tracePt t="9582" x="5822950" y="5372100"/>
          <p14:tracePt t="9598" x="5810250" y="5372100"/>
          <p14:tracePt t="9598" x="5797550" y="5365750"/>
          <p14:tracePt t="9598" x="5778500" y="5365750"/>
          <p14:tracePt t="9617" x="5753100" y="5365750"/>
          <p14:tracePt t="9617" x="5734050" y="5365750"/>
          <p14:tracePt t="9633" x="5708650" y="5359400"/>
          <p14:tracePt t="9633" x="5683250" y="5359400"/>
          <p14:tracePt t="9649" x="5657850" y="5353050"/>
          <p14:tracePt t="9649" x="5632450" y="5353050"/>
          <p14:tracePt t="9666" x="5600700" y="5346700"/>
          <p14:tracePt t="9666" x="5575300" y="5340350"/>
          <p14:tracePt t="9682" x="5543550" y="5340350"/>
          <p14:tracePt t="9682" x="5511800" y="5334000"/>
          <p14:tracePt t="9682" x="5473700" y="5327650"/>
          <p14:tracePt t="9702" x="5441950" y="5314950"/>
          <p14:tracePt t="9702" x="5403850" y="5308600"/>
          <p14:tracePt t="9716" x="5365750" y="5289550"/>
          <p14:tracePt t="9716" x="5327650" y="5276850"/>
          <p14:tracePt t="9732" x="5289550" y="5257800"/>
          <p14:tracePt t="9732" x="5251450" y="5238750"/>
          <p14:tracePt t="9749" x="5213350" y="5213350"/>
          <p14:tracePt t="9749" x="5175250" y="5187950"/>
          <p14:tracePt t="9749" x="5137150" y="5156200"/>
          <p14:tracePt t="9768" x="5092700" y="5118100"/>
          <p14:tracePt t="9768" x="5054600" y="5080000"/>
          <p14:tracePt t="9783" x="5022850" y="5041900"/>
          <p14:tracePt t="9783" x="4984750" y="4991100"/>
          <p14:tracePt t="9799" x="4946650" y="4940300"/>
          <p14:tracePt t="9799" x="4914900" y="4883150"/>
          <p14:tracePt t="9816" x="4883150" y="4819650"/>
          <p14:tracePt t="9816" x="4826000" y="4667250"/>
          <p14:tracePt t="9833" x="4806950" y="4584700"/>
          <p14:tracePt t="9833" x="4781550" y="4489450"/>
          <p14:tracePt t="9850" x="4768850" y="4394200"/>
          <p14:tracePt t="9850" x="4749800" y="4286250"/>
          <p14:tracePt t="9866" x="4743450" y="4171950"/>
          <p14:tracePt t="9866" x="4737100" y="4051300"/>
          <p14:tracePt t="9883" x="4730750" y="3930650"/>
          <p14:tracePt t="9883" x="4743450" y="3676650"/>
          <p14:tracePt t="9902" x="4756150" y="3549650"/>
          <p14:tracePt t="9902" x="4768850" y="3429000"/>
          <p14:tracePt t="9916" x="4794250" y="3308350"/>
          <p14:tracePt t="9916" x="4819650" y="3187700"/>
          <p14:tracePt t="9933" x="4851400" y="3067050"/>
          <p14:tracePt t="9933" x="4895850" y="2952750"/>
          <p14:tracePt t="9950" x="4940300" y="2832100"/>
          <p14:tracePt t="9950" x="4991100" y="2711450"/>
          <p14:tracePt t="9966" x="5054600" y="2590800"/>
          <p14:tracePt t="9966" x="5118100" y="2470150"/>
          <p14:tracePt t="9966" x="5187950" y="2349500"/>
          <p14:tracePt t="9985" x="5257800" y="2235200"/>
          <p14:tracePt t="9985" x="5334000" y="2133600"/>
          <p14:tracePt t="10000" x="5416550" y="2032000"/>
          <p14:tracePt t="10000" x="5499100" y="1949450"/>
          <p14:tracePt t="10016" x="5588000" y="1873250"/>
          <p14:tracePt t="10016" x="5676900" y="1803400"/>
          <p14:tracePt t="10033" x="5778500" y="1746250"/>
          <p14:tracePt t="10033" x="5873750" y="1689100"/>
          <p14:tracePt t="10050" x="5975350" y="1638300"/>
          <p14:tracePt t="10050" x="6083300" y="1593850"/>
          <p14:tracePt t="10066" x="6191250" y="1555750"/>
          <p14:tracePt t="10066" x="6413500" y="1498600"/>
          <p14:tracePt t="10083" x="6527800" y="1479550"/>
          <p14:tracePt t="10083" x="6642100" y="1466850"/>
          <p14:tracePt t="10101" x="6750050" y="1460500"/>
          <p14:tracePt t="10101" x="6864350" y="1460500"/>
          <p14:tracePt t="10117" x="6972300" y="1473200"/>
          <p14:tracePt t="10117" x="7188200" y="1517650"/>
          <p14:tracePt t="10134" x="7289800" y="1549400"/>
          <p14:tracePt t="10134" x="7391400" y="1587500"/>
          <p14:tracePt t="10151" x="7493000" y="1638300"/>
          <p14:tracePt t="10151" x="7594600" y="1682750"/>
          <p14:tracePt t="10167" x="7696200" y="1739900"/>
          <p14:tracePt t="10167" x="7791450" y="1797050"/>
          <p14:tracePt t="10184" x="7886700" y="1860550"/>
          <p14:tracePt t="10184" x="8070850" y="2012950"/>
          <p14:tracePt t="10201" x="8153400" y="2095500"/>
          <p14:tracePt t="10201" x="8229600" y="2190750"/>
          <p14:tracePt t="10218" x="8305800" y="2286000"/>
          <p14:tracePt t="10218" x="8375650" y="2387600"/>
          <p14:tracePt t="10234" x="8432800" y="2495550"/>
          <p14:tracePt t="10234" x="8489950" y="2603500"/>
          <p14:tracePt t="10234" x="8540750" y="2711450"/>
          <p14:tracePt t="10253" x="8585200" y="2819400"/>
          <p14:tracePt t="10266" x="8623300" y="2927350"/>
          <p14:tracePt t="10266" x="8680450" y="3136900"/>
          <p14:tracePt t="10285" x="8699500" y="3244850"/>
          <p14:tracePt t="10285" x="8705850" y="3346450"/>
          <p14:tracePt t="10301" x="8712200" y="3454400"/>
          <p14:tracePt t="10301" x="8712200" y="3562350"/>
          <p14:tracePt t="10318" x="8705850" y="3670300"/>
          <p14:tracePt t="10318" x="8693150" y="3778250"/>
          <p14:tracePt t="10334" x="8674100" y="3886200"/>
          <p14:tracePt t="10334" x="8648700" y="3994150"/>
          <p14:tracePt t="10334" x="8623300" y="4095750"/>
          <p14:tracePt t="10353" x="8585200" y="4197350"/>
          <p14:tracePt t="10366" x="8547100" y="4292600"/>
          <p14:tracePt t="10366" x="8451850" y="4470400"/>
          <p14:tracePt t="10385" x="8394700" y="4552950"/>
          <p14:tracePt t="10385" x="8337550" y="4629150"/>
          <p14:tracePt t="10402" x="8274050" y="4705350"/>
          <p14:tracePt t="10402" x="8210550" y="4775200"/>
          <p14:tracePt t="10418" x="8140700" y="4845050"/>
          <p14:tracePt t="10418" x="7994650" y="4972050"/>
          <p14:tracePt t="10435" x="7918450" y="5035550"/>
          <p14:tracePt t="10435" x="7842250" y="5086350"/>
          <p14:tracePt t="10451" x="7766050" y="5137150"/>
          <p14:tracePt t="10451" x="7683500" y="5187950"/>
          <p14:tracePt t="10468" x="7607300" y="5232400"/>
          <p14:tracePt t="10468" x="7524750" y="5270500"/>
          <p14:tracePt t="10486" x="7448550" y="5302250"/>
          <p14:tracePt t="10486" x="7283450" y="5365750"/>
          <p14:tracePt t="10501" x="7200900" y="5391150"/>
          <p14:tracePt t="10501" x="7118350" y="5416550"/>
          <p14:tracePt t="10518" x="7035800" y="5435600"/>
          <p14:tracePt t="10518" x="6953250" y="5454650"/>
          <p14:tracePt t="10536" x="6870700" y="5467350"/>
          <p14:tracePt t="10536" x="6718300" y="5492750"/>
          <p14:tracePt t="10552" x="6635750" y="5499100"/>
          <p14:tracePt t="10552" x="6559550" y="5505450"/>
          <p14:tracePt t="10569" x="6489700" y="5505450"/>
          <p14:tracePt t="10569" x="6419850" y="5505450"/>
          <p14:tracePt t="10586" x="6350000" y="5505450"/>
          <p14:tracePt t="10586" x="6286500" y="5499100"/>
          <p14:tracePt t="10602" x="6223000" y="5492750"/>
          <p14:tracePt t="10602" x="6159500" y="5486400"/>
          <p14:tracePt t="10602" x="6102350" y="5480050"/>
          <p14:tracePt t="10621" x="6051550" y="5467350"/>
          <p14:tracePt t="10634" x="6000750" y="5454650"/>
          <p14:tracePt t="10634" x="5905500" y="5422900"/>
          <p14:tracePt t="10652" x="5867400" y="5403850"/>
          <p14:tracePt t="10652" x="5829300" y="5384800"/>
          <p14:tracePt t="10669" x="5791200" y="5365750"/>
          <p14:tracePt t="10669" x="5759450" y="5340350"/>
          <p14:tracePt t="10686" x="5727700" y="5321300"/>
          <p14:tracePt t="10686" x="5702300" y="5302250"/>
          <p14:tracePt t="10686" x="5676900" y="5276850"/>
          <p14:tracePt t="10705" x="5657850" y="5264150"/>
          <p14:tracePt t="10717" x="5638800" y="5245100"/>
          <p14:tracePt t="10717" x="5600700" y="5219700"/>
          <p14:tracePt t="10736" x="5588000" y="5207000"/>
          <p14:tracePt t="10736" x="5568950" y="5194300"/>
          <p14:tracePt t="10752" x="5556250" y="5187950"/>
          <p14:tracePt t="10752" x="5543550" y="5175250"/>
          <p14:tracePt t="10770" x="5537200" y="5168900"/>
          <p14:tracePt t="10770" x="5530850" y="5162550"/>
          <p14:tracePt t="10770" x="5524500" y="5149850"/>
          <p14:tracePt t="10788" x="5524500" y="5143500"/>
          <p14:tracePt t="10788" x="5518150" y="5130800"/>
          <p14:tracePt t="10803" x="5524500" y="5124450"/>
          <p14:tracePt t="10803" x="5524500" y="5111750"/>
          <p14:tracePt t="10819" x="5530850" y="5099050"/>
          <p14:tracePt t="10819" x="5537200" y="5086350"/>
          <p14:tracePt t="10837" x="5543550" y="5073650"/>
          <p14:tracePt t="10837" x="5556250" y="5048250"/>
          <p14:tracePt t="10853" x="5568950" y="5035550"/>
          <p14:tracePt t="10853" x="5575300" y="5022850"/>
          <p14:tracePt t="10870" x="5581650" y="5003800"/>
          <p14:tracePt t="10870" x="5594350" y="4991100"/>
          <p14:tracePt t="10886" x="5600700" y="4978400"/>
          <p14:tracePt t="10886" x="5607050" y="4965700"/>
          <p14:tracePt t="10903" x="5613400" y="4953000"/>
          <p14:tracePt t="10903" x="5626100" y="4933950"/>
          <p14:tracePt t="10921" x="5632450" y="4921250"/>
          <p14:tracePt t="10921" x="5638800" y="4914900"/>
          <p14:tracePt t="10937" x="5645150" y="4908550"/>
          <p14:tracePt t="10937" x="5645150" y="4895850"/>
          <p14:tracePt t="10953" x="5651500" y="4889500"/>
          <p14:tracePt t="10953" x="5651500" y="4883150"/>
          <p14:tracePt t="10970" x="5651500" y="4876800"/>
          <p14:tracePt t="10970" x="5657850" y="4864100"/>
          <p14:tracePt t="10970" x="5657850" y="4857750"/>
          <p14:tracePt t="10989" x="5657850" y="4851400"/>
          <p14:tracePt t="11002" x="5657850" y="4845050"/>
          <p14:tracePt t="11002" x="5657850" y="4826000"/>
          <p14:tracePt t="11020" x="5657850" y="4813300"/>
          <p14:tracePt t="11020" x="5657850" y="4806950"/>
          <p14:tracePt t="11037" x="5657850" y="4794250"/>
          <p14:tracePt t="11037" x="5657850" y="4787900"/>
          <p14:tracePt t="11053" x="5657850" y="4775200"/>
          <p14:tracePt t="11053" x="5651500" y="4762500"/>
          <p14:tracePt t="11053" x="5651500" y="4749800"/>
          <p14:tracePt t="11072" x="5651500" y="4737100"/>
          <p14:tracePt t="11086" x="5651500" y="4724400"/>
          <p14:tracePt t="11086" x="5645150" y="4705350"/>
          <p14:tracePt t="11104" x="5645150" y="4692650"/>
          <p14:tracePt t="11104" x="5645150" y="4686300"/>
          <p14:tracePt t="11120" x="5638800" y="4673600"/>
          <p14:tracePt t="11120" x="5638800" y="4667250"/>
          <p14:tracePt t="11137" x="5632450" y="4654550"/>
          <p14:tracePt t="11137" x="5626100" y="4641850"/>
          <p14:tracePt t="11154" x="5619750" y="4635500"/>
          <p14:tracePt t="11154" x="5619750" y="4629150"/>
          <p14:tracePt t="11170" x="5613400" y="4629150"/>
          <p14:tracePt t="11170" x="5607050" y="4629150"/>
          <p14:tracePt t="11187" x="5600700" y="4622800"/>
          <p14:tracePt t="11187" x="5594350" y="4622800"/>
          <p14:tracePt t="11204" x="5588000" y="4622800"/>
          <p14:tracePt t="11204" x="5581650" y="4629150"/>
          <p14:tracePt t="11221" x="5575300" y="4629150"/>
          <p14:tracePt t="11221" x="5568950" y="4635500"/>
          <p14:tracePt t="11237" x="5562600" y="4635500"/>
          <p14:tracePt t="11253" x="5556250" y="4635500"/>
          <p14:tracePt t="11269" x="5549900" y="4635500"/>
          <p14:tracePt t="11288" x="5543550" y="4635500"/>
          <p14:tracePt t="11303" x="5543550" y="4641850"/>
          <p14:tracePt t="11332" x="5537200" y="4654550"/>
          <p14:tracePt t="11348" x="5537200" y="4660900"/>
          <p14:tracePt t="11357" x="5537200" y="4667250"/>
          <p14:tracePt t="11370" x="5537200" y="4673600"/>
          <p14:tracePt t="11370" x="5530850" y="4692650"/>
          <p14:tracePt t="11389" x="5530850" y="4699000"/>
          <p14:tracePt t="11389" x="5524500" y="4711700"/>
          <p14:tracePt t="11404" x="5524500" y="4718050"/>
          <p14:tracePt t="11404" x="5524500" y="4730750"/>
          <p14:tracePt t="11421" x="5524500" y="4737100"/>
          <p14:tracePt t="11421" x="5524500" y="4749800"/>
          <p14:tracePt t="11438" x="5530850" y="4756150"/>
          <p14:tracePt t="11438" x="5530850" y="4775200"/>
          <p14:tracePt t="11454" x="5537200" y="4781550"/>
          <p14:tracePt t="11454" x="5537200" y="4787900"/>
          <p14:tracePt t="11471" x="5543550" y="4794250"/>
          <p14:tracePt t="11471" x="5549900" y="4800600"/>
          <p14:tracePt t="11488" x="5549900" y="4806950"/>
          <p14:tracePt t="11488" x="5556250" y="4813300"/>
          <p14:tracePt t="11505" x="5562600" y="4819650"/>
          <p14:tracePt t="11505" x="5575300" y="4826000"/>
          <p14:tracePt t="11522" x="5581650" y="4832350"/>
          <p14:tracePt t="11522" x="5588000" y="4832350"/>
          <p14:tracePt t="11538" x="5594350" y="4838700"/>
          <p14:tracePt t="11538" x="5600700" y="4838700"/>
          <p14:tracePt t="11555" x="5607050" y="4838700"/>
          <p14:tracePt t="11555" x="5619750" y="4845050"/>
          <p14:tracePt t="11573" x="5632450" y="4845050"/>
          <p14:tracePt t="11573" x="5638800" y="4851400"/>
          <p14:tracePt t="11589" x="5651500" y="4851400"/>
          <p14:tracePt t="11589" x="5657850" y="4857750"/>
          <p14:tracePt t="11605" x="5664200" y="4864100"/>
          <p14:tracePt t="11605" x="5670550" y="4864100"/>
          <p14:tracePt t="11622" x="5683250" y="4870450"/>
          <p14:tracePt t="11622" x="5689600" y="4870450"/>
          <p14:tracePt t="11638" x="5702300" y="4876800"/>
          <p14:tracePt t="11638" x="5708650" y="4876800"/>
          <p14:tracePt t="11638" x="5727700" y="4876800"/>
          <p14:tracePt t="11658" x="5740400" y="4876800"/>
          <p14:tracePt t="11658" x="5753100" y="4876800"/>
          <p14:tracePt t="11673" x="5772150" y="4876800"/>
          <p14:tracePt t="11673" x="5784850" y="4870450"/>
          <p14:tracePt t="11689" x="5803900" y="4870450"/>
          <p14:tracePt t="11689" x="5822950" y="4864100"/>
          <p14:tracePt t="11705" x="5842000" y="4857750"/>
          <p14:tracePt t="11705" x="5861050" y="4851400"/>
          <p14:tracePt t="11722" x="5880100" y="4845050"/>
          <p14:tracePt t="11722" x="5899150" y="4838700"/>
          <p14:tracePt t="11722" x="5918200" y="4826000"/>
          <p14:tracePt t="11741" x="5937250" y="4813300"/>
          <p14:tracePt t="11741" x="5949950" y="4806950"/>
          <p14:tracePt t="11757" x="5969000" y="4794250"/>
          <p14:tracePt t="11757" x="5981700" y="4775200"/>
          <p14:tracePt t="11773" x="5994400" y="4762500"/>
          <p14:tracePt t="11773" x="6007100" y="4749800"/>
          <p14:tracePt t="11789" x="6019800" y="4737100"/>
          <p14:tracePt t="11789" x="6026150" y="4724400"/>
          <p14:tracePt t="11806" x="6038850" y="4711700"/>
          <p14:tracePt t="11806" x="6051550" y="4686300"/>
          <p14:tracePt t="11822" x="6057900" y="4673600"/>
          <p14:tracePt t="11822" x="6057900" y="4660900"/>
          <p14:tracePt t="11839" x="6057900" y="4648200"/>
          <p14:tracePt t="11839" x="6057900" y="4641850"/>
          <p14:tracePt t="11856" x="6057900" y="4635500"/>
          <p14:tracePt t="11856" x="6045200" y="4616450"/>
          <p14:tracePt t="11873" x="6038850" y="4616450"/>
          <p14:tracePt t="11873" x="6026150" y="4610100"/>
          <p14:tracePt t="11889" x="6013450" y="4610100"/>
          <p14:tracePt t="11889" x="6000750" y="4603750"/>
          <p14:tracePt t="11905" x="5988050" y="4603750"/>
          <p14:tracePt t="11905" x="5969000" y="4603750"/>
          <p14:tracePt t="11922" x="5949950" y="4603750"/>
          <p14:tracePt t="11922" x="5911850" y="4610100"/>
          <p14:tracePt t="11940" x="5892800" y="4616450"/>
          <p14:tracePt t="11940" x="5873750" y="4616450"/>
          <p14:tracePt t="11956" x="5848350" y="4622800"/>
          <p14:tracePt t="11956" x="5829300" y="4629150"/>
          <p14:tracePt t="11972" x="5810250" y="4635500"/>
          <p14:tracePt t="11972" x="5784850" y="4641850"/>
          <p14:tracePt t="11988" x="5765800" y="4654550"/>
          <p14:tracePt t="11988" x="5746750" y="4660900"/>
          <p14:tracePt t="12005" x="5727700" y="4667250"/>
          <p14:tracePt t="12005" x="5702300" y="4673600"/>
          <p14:tracePt t="12005" x="5689600" y="4679950"/>
          <p14:tracePt t="12024" x="5670550" y="4686300"/>
          <p14:tracePt t="12024" x="5651500" y="4686300"/>
          <p14:tracePt t="12040" x="5632450" y="4692650"/>
          <p14:tracePt t="12040" x="5613400" y="4699000"/>
          <p14:tracePt t="12056" x="5600700" y="4699000"/>
          <p14:tracePt t="12056" x="5581650" y="4705350"/>
          <p14:tracePt t="12072" x="5568950" y="4705350"/>
          <p14:tracePt t="12072" x="5556250" y="4711700"/>
          <p14:tracePt t="12089" x="5537200" y="4711700"/>
          <p14:tracePt t="12089" x="5524500" y="4711700"/>
          <p14:tracePt t="12089" x="5511800" y="4711700"/>
          <p14:tracePt t="12108" x="5505450" y="4711700"/>
          <p14:tracePt t="12108" x="5492750" y="4711700"/>
          <p14:tracePt t="12122" x="5480050" y="4711700"/>
          <p14:tracePt t="12122" x="5467350" y="4711700"/>
          <p14:tracePt t="12139" x="5454650" y="4711700"/>
          <p14:tracePt t="12139" x="5448300" y="4711700"/>
          <p14:tracePt t="12156" x="5435600" y="4711700"/>
          <p14:tracePt t="12156" x="5416550" y="4705350"/>
          <p14:tracePt t="12173" x="5410200" y="4705350"/>
          <p14:tracePt t="12173" x="5403850" y="4705350"/>
          <p14:tracePt t="12189" x="5397500" y="4699000"/>
          <p14:tracePt t="12189" x="5391150" y="4699000"/>
          <p14:tracePt t="12206" x="5384800" y="4699000"/>
          <p14:tracePt t="12206" x="5378450" y="4692650"/>
          <p14:tracePt t="12223" x="5372100" y="4692650"/>
          <p14:tracePt t="12239" x="5365750" y="4686300"/>
          <p14:tracePt t="12256" x="5359400" y="4679950"/>
          <p14:tracePt t="12272" x="5359400" y="4667250"/>
          <p14:tracePt t="12292" x="5359400" y="4660900"/>
          <p14:tracePt t="12305" x="5359400" y="4654550"/>
          <p14:tracePt t="12305" x="5365750" y="4635500"/>
          <p14:tracePt t="12324" x="5365750" y="4622800"/>
          <p14:tracePt t="12324" x="5372100" y="4610100"/>
          <p14:tracePt t="12340" x="5378450" y="4591050"/>
          <p14:tracePt t="12340" x="5384800" y="4572000"/>
          <p14:tracePt t="12356" x="5391150" y="4552950"/>
          <p14:tracePt t="12356" x="5397500" y="4527550"/>
          <p14:tracePt t="12373" x="5403850" y="4502150"/>
          <p14:tracePt t="12373" x="5410200" y="4470400"/>
          <p14:tracePt t="12373" x="5416550" y="4432300"/>
          <p14:tracePt t="12392" x="5429250" y="4400550"/>
          <p14:tracePt t="12405" x="5435600" y="4356100"/>
          <p14:tracePt t="12405" x="5461000" y="4260850"/>
          <p14:tracePt t="12424" x="5473700" y="4210050"/>
          <p14:tracePt t="12424" x="5486400" y="4152900"/>
          <p14:tracePt t="12440" x="5505450" y="4089400"/>
          <p14:tracePt t="12440" x="5524500" y="4025900"/>
          <p14:tracePt t="12457" x="5543550" y="3956050"/>
          <p14:tracePt t="12457" x="5588000" y="3810000"/>
          <p14:tracePt t="12474" x="5607050" y="3740150"/>
          <p14:tracePt t="12474" x="5626100" y="3663950"/>
          <p14:tracePt t="12490" x="5645150" y="3581400"/>
          <p14:tracePt t="12490" x="5670550" y="3505200"/>
          <p14:tracePt t="12507" x="5689600" y="3429000"/>
          <p14:tracePt t="12507" x="5708650" y="3352800"/>
          <p14:tracePt t="12524" x="5727700" y="3276600"/>
          <p14:tracePt t="12524" x="5772150" y="3130550"/>
          <p14:tracePt t="12541" x="5797550" y="3060700"/>
          <p14:tracePt t="12541" x="5822950" y="2990850"/>
          <p14:tracePt t="12557" x="5848350" y="2921000"/>
          <p14:tracePt t="12557" x="5880100" y="2851150"/>
          <p14:tracePt t="12574" x="5911850" y="2781300"/>
          <p14:tracePt t="12574" x="5943600" y="2711450"/>
          <p14:tracePt t="12592" x="6007100" y="2578100"/>
          <p14:tracePt t="12592" x="6038850" y="2514600"/>
          <p14:tracePt t="12608" x="6070600" y="2457450"/>
          <p14:tracePt t="12608" x="6096000" y="2406650"/>
          <p14:tracePt t="12625" x="6127750" y="2355850"/>
          <p14:tracePt t="12625" x="6153150" y="2311400"/>
          <p14:tracePt t="12641" x="6184900" y="2273300"/>
          <p14:tracePt t="12641" x="6210300" y="2235200"/>
          <p14:tracePt t="12657" x="6235700" y="2209800"/>
          <p14:tracePt t="12657" x="6267450" y="2178050"/>
          <p14:tracePt t="12657" x="6292850" y="2159000"/>
          <p14:tracePt t="12676" x="6324600" y="2139950"/>
          <p14:tracePt t="12676" x="6356350" y="2127250"/>
          <p14:tracePt t="12692" x="6381750" y="2114550"/>
          <p14:tracePt t="12692" x="6413500" y="2114550"/>
          <p14:tracePt t="12708" x="6445250" y="2114550"/>
          <p14:tracePt t="12708" x="6477000" y="2120900"/>
          <p14:tracePt t="12724" x="6502400" y="2133600"/>
          <p14:tracePt t="12724" x="6534150" y="2146300"/>
          <p14:tracePt t="12741" x="6565900" y="2171700"/>
          <p14:tracePt t="12741" x="6597650" y="2197100"/>
          <p14:tracePt t="12741" x="6629400" y="2222500"/>
          <p14:tracePt t="12761" x="6661150" y="2260600"/>
          <p14:tracePt t="12761" x="6692900" y="2298700"/>
          <p14:tracePt t="12775" x="6724650" y="2336800"/>
          <p14:tracePt t="12775" x="6756400" y="2381250"/>
          <p14:tracePt t="12791" x="6788150" y="2432050"/>
          <p14:tracePt t="12791" x="6826250" y="2482850"/>
          <p14:tracePt t="12808" x="6858000" y="2533650"/>
          <p14:tracePt t="12808" x="6889750" y="2597150"/>
          <p14:tracePt t="12825" x="6921500" y="2654300"/>
          <p14:tracePt t="12825" x="6985000" y="2781300"/>
          <p14:tracePt t="12842" x="7016750" y="2851150"/>
          <p14:tracePt t="12842" x="7048500" y="2921000"/>
          <p14:tracePt t="12859" x="7080250" y="2997200"/>
          <p14:tracePt t="12859" x="7112000" y="3067050"/>
          <p14:tracePt t="12875" x="7143750" y="3143250"/>
          <p14:tracePt t="12875" x="7200900" y="3295650"/>
          <p14:tracePt t="12892" x="7232650" y="3371850"/>
          <p14:tracePt t="12892" x="7258050" y="3448050"/>
          <p14:tracePt t="12908" x="7289800" y="3524250"/>
          <p14:tracePt t="12908" x="7315200" y="3600450"/>
          <p14:tracePt t="12925" x="7340600" y="3676650"/>
          <p14:tracePt t="12925" x="7366000" y="3752850"/>
          <p14:tracePt t="12942" x="7391400" y="3829050"/>
          <p14:tracePt t="12942" x="7416800" y="3905250"/>
          <p14:tracePt t="12942" x="7435850" y="3981450"/>
          <p14:tracePt t="12961" x="7461250" y="4057650"/>
          <p14:tracePt t="12961" x="7480300" y="4121150"/>
          <p14:tracePt t="12975" x="7493000" y="4184650"/>
          <p14:tracePt t="12975" x="7512050" y="4248150"/>
          <p14:tracePt t="12992" x="7531100" y="4298950"/>
          <p14:tracePt t="12992" x="7543800" y="4349750"/>
          <p14:tracePt t="13009" x="7562850" y="4400550"/>
          <p14:tracePt t="13009" x="7575550" y="4438650"/>
          <p14:tracePt t="13025" x="7588250" y="4476750"/>
          <p14:tracePt t="13025" x="7600950" y="4514850"/>
          <p14:tracePt t="13025" x="7613650" y="4546600"/>
          <p14:tracePt t="13045" x="7626350" y="4578350"/>
          <p14:tracePt t="13045" x="7632700" y="4597400"/>
          <p14:tracePt t="13060" x="7639050" y="4622800"/>
          <p14:tracePt t="13060" x="7645400" y="4641850"/>
          <p14:tracePt t="13076" x="7645400" y="4660900"/>
          <p14:tracePt t="13076" x="7645400" y="4679950"/>
          <p14:tracePt t="13092" x="7639050" y="4692650"/>
          <p14:tracePt t="13092" x="7639050" y="4705350"/>
          <p14:tracePt t="13109" x="7632700" y="4718050"/>
          <p14:tracePt t="13109" x="7626350" y="4724400"/>
          <p14:tracePt t="13109" x="7613650" y="4737100"/>
          <p14:tracePt t="13128" x="7600950" y="4737100"/>
          <p14:tracePt t="13128" x="7588250" y="4743450"/>
          <p14:tracePt t="13143" x="7575550" y="4743450"/>
          <p14:tracePt t="13143" x="7562850" y="4749800"/>
          <p14:tracePt t="13159" x="7543800" y="4749800"/>
          <p14:tracePt t="13159" x="7531100" y="4749800"/>
          <p14:tracePt t="13176" x="7512050" y="4749800"/>
          <p14:tracePt t="13176" x="7473950" y="4749800"/>
          <p14:tracePt t="13192" x="7454900" y="4749800"/>
          <p14:tracePt t="13192" x="7429500" y="4749800"/>
          <p14:tracePt t="13209" x="7410450" y="4743450"/>
          <p14:tracePt t="13209" x="7385050" y="4743450"/>
          <p14:tracePt t="13226" x="7359650" y="4743450"/>
          <p14:tracePt t="13226" x="7334250" y="4743450"/>
          <p14:tracePt t="13243" x="7315200" y="4737100"/>
          <p14:tracePt t="13243" x="7264400" y="4737100"/>
          <p14:tracePt t="13260" x="7239000" y="4737100"/>
          <p14:tracePt t="13260" x="7219950" y="4737100"/>
          <p14:tracePt t="13276" x="7194550" y="4737100"/>
          <p14:tracePt t="13276" x="7169150" y="4737100"/>
          <p14:tracePt t="13293" x="7150100" y="4730750"/>
          <p14:tracePt t="13293" x="7131050" y="4743450"/>
          <p14:tracePt t="13293" x="7112000" y="4743450"/>
          <p14:tracePt t="13312" x="7092950" y="4743450"/>
          <p14:tracePt t="13325" x="7073900" y="4749800"/>
          <p14:tracePt t="13325" x="7035800" y="4762500"/>
          <p14:tracePt t="13343" x="7023100" y="4762500"/>
          <p14:tracePt t="13343" x="7004050" y="4775200"/>
          <p14:tracePt t="13360" x="6985000" y="4775200"/>
          <p14:tracePt t="13360" x="6972300" y="4787900"/>
          <p14:tracePt t="13376" x="6959600" y="4787900"/>
          <p14:tracePt t="13376" x="6940550" y="4800600"/>
          <p14:tracePt t="13393" x="6927850" y="4800600"/>
          <p14:tracePt t="13393" x="6915150" y="4806950"/>
          <p14:tracePt t="13393" x="6902450" y="4806950"/>
          <p14:tracePt t="13412" x="6889750" y="4813300"/>
          <p14:tracePt t="13412" x="6877050" y="4813300"/>
          <p14:tracePt t="13428" x="6864350" y="4819650"/>
          <p14:tracePt t="13428" x="6858000" y="4826000"/>
          <p14:tracePt t="13444" x="6845300" y="4826000"/>
          <p14:tracePt t="13444" x="6838950" y="4832350"/>
          <p14:tracePt t="13460" x="6826250" y="4838700"/>
          <p14:tracePt t="13460" x="6819900" y="4838700"/>
          <p14:tracePt t="13477" x="6807200" y="4845050"/>
          <p14:tracePt t="13477" x="6794500" y="4851400"/>
          <p14:tracePt t="13494" x="6788150" y="4851400"/>
          <p14:tracePt t="13509" x="6781800" y="4857750"/>
          <p14:tracePt t="13509" x="6781800" y="4864100"/>
          <p14:tracePt t="13527" x="6781800" y="4870450"/>
          <p14:tracePt t="13547" x="6781800" y="4876800"/>
          <p14:tracePt t="13547" x="6781800" y="4883150"/>
          <p14:tracePt t="13561" x="6781800" y="4889500"/>
          <p14:tracePt t="13561" x="6788150" y="4895850"/>
          <p14:tracePt t="13577" x="6788150" y="4902200"/>
          <p14:tracePt t="13577" x="6794500" y="4908550"/>
          <p14:tracePt t="13594" x="6794500" y="4914900"/>
          <p14:tracePt t="13594" x="6807200" y="4921250"/>
          <p14:tracePt t="13612" x="6813550" y="4927600"/>
          <p14:tracePt t="13612" x="6826250" y="4927600"/>
          <p14:tracePt t="13627" x="6832600" y="4921250"/>
          <p14:tracePt t="13627" x="6845300" y="4921250"/>
          <p14:tracePt t="13645" x="6858000" y="4921250"/>
          <p14:tracePt t="13645" x="6870700" y="4914900"/>
          <p14:tracePt t="13662" x="6883400" y="4914900"/>
          <p14:tracePt t="13662" x="6896100" y="4908550"/>
          <p14:tracePt t="13662" x="6908800" y="4902200"/>
          <p14:tracePt t="13680" x="6921500" y="4895850"/>
          <p14:tracePt t="13693" x="6940550" y="4889500"/>
          <p14:tracePt t="13693" x="6965950" y="4876800"/>
          <p14:tracePt t="13712" x="6978650" y="4864100"/>
          <p14:tracePt t="13712" x="6991350" y="4857750"/>
          <p14:tracePt t="13728" x="7004050" y="4845050"/>
          <p14:tracePt t="13728" x="7016750" y="4838700"/>
          <p14:tracePt t="13744" x="7029450" y="4826000"/>
          <p14:tracePt t="13744" x="7042150" y="4813300"/>
          <p14:tracePt t="13744" x="7054850" y="4800600"/>
          <p14:tracePt t="13764" x="7061200" y="4787900"/>
          <p14:tracePt t="13776" x="7067550" y="4775200"/>
          <p14:tracePt t="13776" x="7080250" y="4749800"/>
          <p14:tracePt t="13795" x="7086600" y="4730750"/>
          <p14:tracePt t="13795" x="7086600" y="4724400"/>
          <p14:tracePt t="13811" x="7086600" y="4711700"/>
          <p14:tracePt t="13811" x="7086600" y="4705350"/>
          <p14:tracePt t="13828" x="7086600" y="4692650"/>
          <p14:tracePt t="13828" x="7086600" y="4686300"/>
          <p14:tracePt t="13845" x="7080250" y="4679950"/>
          <p14:tracePt t="13845" x="7073900" y="4673600"/>
          <p14:tracePt t="13861" x="7067550" y="4667250"/>
          <p14:tracePt t="13861" x="7061200" y="4660900"/>
          <p14:tracePt t="13878" x="7054850" y="4654550"/>
          <p14:tracePt t="13878" x="7048500" y="4660900"/>
          <p14:tracePt t="13895" x="7042150" y="4654550"/>
          <p14:tracePt t="13895" x="7023100" y="4654550"/>
          <p14:tracePt t="13912" x="7016750" y="4654550"/>
          <p14:tracePt t="13912" x="7010400" y="4654550"/>
          <p14:tracePt t="13929" x="6997700" y="4654550"/>
          <p14:tracePt t="13929" x="6991350" y="4654550"/>
          <p14:tracePt t="13945" x="6985000" y="4654550"/>
          <p14:tracePt t="13945" x="6978650" y="4660900"/>
          <p14:tracePt t="13962" x="6972300" y="4660900"/>
          <p14:tracePt t="13977" x="6965950" y="4660900"/>
          <p14:tracePt t="13977" x="6959600" y="4660900"/>
          <p14:tracePt t="13996" x="6953250" y="4667250"/>
          <p14:tracePt t="14011" x="6946900" y="4673600"/>
          <p14:tracePt t="14011" x="6946900" y="4679950"/>
          <p14:tracePt t="14029" x="6946900" y="4686300"/>
          <p14:tracePt t="14029" x="6946900" y="4692650"/>
          <p14:tracePt t="14045" x="6953250" y="4699000"/>
          <p14:tracePt t="14061" x="6953250" y="4705350"/>
          <p14:tracePt t="14061" x="6959600" y="4718050"/>
          <p14:tracePt t="14080" x="6959600" y="4724400"/>
          <p14:tracePt t="14094" x="6965950" y="4737100"/>
          <p14:tracePt t="14094" x="6972300" y="4743450"/>
          <p14:tracePt t="14112" x="6978650" y="4743450"/>
          <p14:tracePt t="14112" x="6978650" y="4749800"/>
          <p14:tracePt t="14129" x="6985000" y="4749800"/>
          <p14:tracePt t="14129" x="6997700" y="4749800"/>
          <p14:tracePt t="14129" x="7004050" y="4749800"/>
          <p14:tracePt t="14148" x="7016750" y="4756150"/>
          <p14:tracePt t="14148" x="7023100" y="4762500"/>
          <p14:tracePt t="14162" x="7035800" y="4762500"/>
          <p14:tracePt t="14162" x="7042150" y="4768850"/>
          <p14:tracePt t="14179" x="7054850" y="4768850"/>
          <p14:tracePt t="14179" x="7067550" y="4775200"/>
          <p14:tracePt t="14196" x="7080250" y="4775200"/>
          <p14:tracePt t="14196" x="7105650" y="4768850"/>
          <p14:tracePt t="14213" x="7118350" y="4768850"/>
          <p14:tracePt t="14213" x="7131050" y="4768850"/>
          <p14:tracePt t="14229" x="7137400" y="4762500"/>
          <p14:tracePt t="14229" x="7150100" y="4762500"/>
          <p14:tracePt t="14246" x="7162800" y="4762500"/>
          <p14:tracePt t="14246" x="7175500" y="4756150"/>
          <p14:tracePt t="14263" x="7181850" y="4749800"/>
          <p14:tracePt t="14263" x="7207250" y="4743450"/>
          <p14:tracePt t="14279" x="7219950" y="4743450"/>
          <p14:tracePt t="14279" x="7232650" y="4737100"/>
          <p14:tracePt t="14297" x="7239000" y="4730750"/>
          <p14:tracePt t="14297" x="7251700" y="4724400"/>
          <p14:tracePt t="14313" x="7258050" y="4724400"/>
          <p14:tracePt t="14313" x="7270750" y="4724400"/>
          <p14:tracePt t="14329" x="7283450" y="4718050"/>
          <p14:tracePt t="14329" x="7289800" y="4711700"/>
          <p14:tracePt t="14329" x="7296150" y="4705350"/>
          <p14:tracePt t="14348" x="7308850" y="4699000"/>
          <p14:tracePt t="14348" x="7315200" y="4692650"/>
          <p14:tracePt t="14363" x="7321550" y="4692650"/>
          <p14:tracePt t="14363" x="7327900" y="4686300"/>
          <p14:tracePt t="14380" x="7334250" y="4679950"/>
          <p14:tracePt t="14380" x="7340600" y="4673600"/>
          <p14:tracePt t="14397" x="7346950" y="4673600"/>
          <p14:tracePt t="14397" x="7353300" y="4673600"/>
          <p14:tracePt t="14413" x="7359650" y="4667250"/>
          <p14:tracePt t="14429" x="7366000" y="4667250"/>
          <p14:tracePt t="14447" x="7372350" y="4660900"/>
          <p14:tracePt t="14462" x="7378700" y="4667250"/>
          <p14:tracePt t="14479" x="7378700" y="4673600"/>
          <p14:tracePt t="14511" x="7378700" y="4686300"/>
          <p14:tracePt t="14543" x="7372350" y="4692650"/>
          <p14:tracePt t="14559" x="7366000" y="4699000"/>
          <p14:tracePt t="14579" x="7372350" y="4705350"/>
          <p14:tracePt t="14587" x="7372350" y="4711700"/>
          <p14:tracePt t="14611" x="7378700" y="4724400"/>
          <p14:tracePt t="14627" x="7378700" y="4730750"/>
          <p14:tracePt t="14639" x="7385050" y="4737100"/>
          <p14:tracePt t="14647" x="7385050" y="4743450"/>
          <p14:tracePt t="14647" x="7391400" y="4749800"/>
          <p14:tracePt t="14664" x="7391400" y="4756150"/>
          <p14:tracePt t="14679" x="7397750" y="4762500"/>
          <p14:tracePt t="14679" x="7404100" y="4768850"/>
          <p14:tracePt t="15140" x="6762750" y="4972050"/>
          <p14:tracePt t="15155" x="6762750" y="4978400"/>
          <p14:tracePt t="15163" x="6762750" y="4984750"/>
          <p14:tracePt t="15171" x="6762750" y="4991100"/>
          <p14:tracePt t="15181" x="6762750" y="4997450"/>
          <p14:tracePt t="15181" x="6781800" y="5010150"/>
          <p14:tracePt t="15199" x="6794500" y="5016500"/>
          <p14:tracePt t="15199" x="6807200" y="5016500"/>
          <p14:tracePt t="15216" x="6819900" y="5022850"/>
          <p14:tracePt t="15216" x="6838950" y="5022850"/>
          <p14:tracePt t="15232" x="6858000" y="5029200"/>
          <p14:tracePt t="15232" x="6883400" y="5035550"/>
          <p14:tracePt t="15249" x="6908800" y="5035550"/>
          <p14:tracePt t="15249" x="6934200" y="5035550"/>
          <p14:tracePt t="15249" x="6959600" y="5035550"/>
          <p14:tracePt t="15269" x="6991350" y="5035550"/>
          <p14:tracePt t="15281" x="7023100" y="5035550"/>
          <p14:tracePt t="15281" x="7092950" y="5029200"/>
          <p14:tracePt t="15299" x="7124700" y="5029200"/>
          <p14:tracePt t="15299" x="7162800" y="5029200"/>
          <p14:tracePt t="15316" x="7200900" y="5029200"/>
          <p14:tracePt t="15316" x="7239000" y="5035550"/>
          <p14:tracePt t="15333" x="7277100" y="5035550"/>
          <p14:tracePt t="15333" x="7321550" y="5048250"/>
          <p14:tracePt t="15333" x="7359650" y="5054600"/>
          <p14:tracePt t="15352" x="7397750" y="5060950"/>
          <p14:tracePt t="15352" x="7435850" y="5067300"/>
          <p14:tracePt t="15366" x="7467600" y="5080000"/>
          <p14:tracePt t="15366" x="7499350" y="5092700"/>
          <p14:tracePt t="15383" x="7531100" y="5105400"/>
          <p14:tracePt t="15383" x="7562850" y="5118100"/>
          <p14:tracePt t="15400" x="7588250" y="5130800"/>
          <p14:tracePt t="15400" x="7639050" y="5162550"/>
          <p14:tracePt t="15417" x="7664450" y="5175250"/>
          <p14:tracePt t="15417" x="7683500" y="5194300"/>
          <p14:tracePt t="15433" x="7702550" y="5207000"/>
          <p14:tracePt t="15433" x="7715250" y="5219700"/>
          <p14:tracePt t="15450" x="7734300" y="5238750"/>
          <p14:tracePt t="15450" x="7747000" y="5251450"/>
          <p14:tracePt t="15466" x="7753350" y="5270500"/>
          <p14:tracePt t="15466" x="7772400" y="5295900"/>
          <p14:tracePt t="15485" x="7772400" y="5314950"/>
          <p14:tracePt t="15485" x="7778750" y="5327650"/>
          <p14:tracePt t="15500" x="7778750" y="5340350"/>
          <p14:tracePt t="15500" x="7772400" y="5353050"/>
          <p14:tracePt t="15517" x="7766050" y="5365750"/>
          <p14:tracePt t="15517" x="7759700" y="5372100"/>
          <p14:tracePt t="15533" x="7747000" y="5384800"/>
          <p14:tracePt t="15533" x="7734300" y="5397500"/>
          <p14:tracePt t="15533" x="7715250" y="5403850"/>
          <p14:tracePt t="15553" x="7689850" y="5416550"/>
          <p14:tracePt t="15553" x="7664450" y="5422900"/>
          <p14:tracePt t="15567" x="7639050" y="5429250"/>
          <p14:tracePt t="15567" x="7607300" y="5435600"/>
          <p14:tracePt t="15585" x="7575550" y="5441950"/>
          <p14:tracePt t="15585" x="7537450" y="5448300"/>
          <p14:tracePt t="15601" x="7499350" y="5448300"/>
          <p14:tracePt t="15601" x="7461250" y="5454650"/>
          <p14:tracePt t="15617" x="7416800" y="5454650"/>
          <p14:tracePt t="15617" x="7372350" y="5454650"/>
          <p14:tracePt t="15617" x="7327900" y="5454650"/>
          <p14:tracePt t="15636" x="7277100" y="5454650"/>
          <p14:tracePt t="15649" x="7232650" y="5448300"/>
          <p14:tracePt t="15649" x="7124700" y="5441950"/>
          <p14:tracePt t="15667" x="7073900" y="5435600"/>
          <p14:tracePt t="15667" x="7023100" y="5429250"/>
          <p14:tracePt t="15685" x="6965950" y="5422900"/>
          <p14:tracePt t="15685" x="6908800" y="5416550"/>
          <p14:tracePt t="15700" x="6858000" y="5403850"/>
          <p14:tracePt t="15700" x="6750050" y="5384800"/>
          <p14:tracePt t="15718" x="6699250" y="5372100"/>
          <p14:tracePt t="15718" x="6654800" y="5353050"/>
          <p14:tracePt t="15734" x="6610350" y="5340350"/>
          <p14:tracePt t="15734" x="6565900" y="5321300"/>
          <p14:tracePt t="15751" x="6527800" y="5302250"/>
          <p14:tracePt t="15751" x="6489700" y="5283200"/>
          <p14:tracePt t="15769" x="6457950" y="5257800"/>
          <p14:tracePt t="15769" x="6407150" y="5213350"/>
          <p14:tracePt t="15785" x="6388100" y="5194300"/>
          <p14:tracePt t="15785" x="6369050" y="5168900"/>
          <p14:tracePt t="15801" x="6356350" y="5149850"/>
          <p14:tracePt t="15801" x="6350000" y="5130800"/>
          <p14:tracePt t="15818" x="6337300" y="5111750"/>
          <p14:tracePt t="15818" x="6330950" y="5073650"/>
          <p14:tracePt t="15837" x="6324600" y="5060950"/>
          <p14:tracePt t="15837" x="6318250" y="5041900"/>
          <p14:tracePt t="15852" x="6311900" y="5029200"/>
          <p14:tracePt t="15852" x="6311900" y="5022850"/>
          <p14:tracePt t="15868" x="6305550" y="5010150"/>
          <p14:tracePt t="15868" x="6299200" y="5003800"/>
          <p14:tracePt t="15886" x="6292850" y="4997450"/>
          <p14:tracePt t="15900" x="6292850" y="5010150"/>
          <p14:tracePt t="15917" x="6286500" y="5016500"/>
          <p14:tracePt t="15917" x="6286500" y="5035550"/>
          <p14:tracePt t="15936" x="6280150" y="5048250"/>
          <p14:tracePt t="15936" x="6280150" y="5054600"/>
          <p14:tracePt t="15953" x="6280150" y="5067300"/>
          <p14:tracePt t="15953" x="6280150" y="5073650"/>
          <p14:tracePt t="15968" x="6280150" y="5080000"/>
          <p14:tracePt t="15984" x="6280150" y="5086350"/>
          <p14:tracePt t="16001" x="6286500" y="5086350"/>
          <p14:tracePt t="16001" x="6292850" y="5080000"/>
          <p14:tracePt t="16018" x="6299200" y="5080000"/>
          <p14:tracePt t="16018" x="6305550" y="5073650"/>
          <p14:tracePt t="16036" x="6311900" y="5073650"/>
          <p14:tracePt t="16036" x="6318250" y="5067300"/>
          <p14:tracePt t="16052" x="6324600" y="5067300"/>
          <p14:tracePt t="16052" x="6330950" y="5067300"/>
          <p14:tracePt t="16068" x="6337300" y="5067300"/>
          <p14:tracePt t="16068" x="6350000" y="5073650"/>
          <p14:tracePt t="16086" x="6356350" y="5080000"/>
          <p14:tracePt t="16086" x="6362700" y="5086350"/>
          <p14:tracePt t="16102" x="6369050" y="5092700"/>
          <p14:tracePt t="16102" x="6375400" y="5105400"/>
          <p14:tracePt t="16119" x="6381750" y="5111750"/>
          <p14:tracePt t="16119" x="6400800" y="5130800"/>
          <p14:tracePt t="16136" x="6407150" y="5143500"/>
          <p14:tracePt t="16136" x="6426200" y="5149850"/>
          <p14:tracePt t="16152" x="6438900" y="5156200"/>
          <p14:tracePt t="16152" x="6457950" y="5162550"/>
          <p14:tracePt t="16169" x="6477000" y="5162550"/>
          <p14:tracePt t="16169" x="6502400" y="5168900"/>
          <p14:tracePt t="16186" x="6521450" y="5168900"/>
          <p14:tracePt t="16186" x="6565900" y="5168900"/>
          <p14:tracePt t="16204" x="6578600" y="5168900"/>
          <p14:tracePt t="16204" x="6597650" y="5175250"/>
          <p14:tracePt t="16220" x="6610350" y="5175250"/>
          <p14:tracePt t="16220" x="6623050" y="5175250"/>
          <p14:tracePt t="16236" x="6629400" y="5168900"/>
          <p14:tracePt t="16236" x="6642100" y="5168900"/>
          <p14:tracePt t="16253" x="6648450" y="5168900"/>
          <p14:tracePt t="16269" x="6654800" y="5162550"/>
          <p14:tracePt t="16269" x="6654800" y="5156200"/>
          <p14:tracePt t="16269" x="6654800" y="5149850"/>
          <p14:tracePt t="16288" x="6648450" y="5149850"/>
          <p14:tracePt t="16301" x="6648450" y="5143500"/>
          <p14:tracePt t="16301" x="6642100" y="5130800"/>
          <p14:tracePt t="16320" x="6635750" y="5124450"/>
          <p14:tracePt t="16320" x="6629400" y="5118100"/>
          <p14:tracePt t="16336" x="6623050" y="5105400"/>
          <p14:tracePt t="16336" x="6616700" y="5099050"/>
          <p14:tracePt t="16353" x="6604000" y="5086350"/>
          <p14:tracePt t="16353" x="6597650" y="5080000"/>
          <p14:tracePt t="16369" x="6591300" y="5067300"/>
          <p14:tracePt t="16369" x="6578600" y="5048250"/>
          <p14:tracePt t="16386" x="6565900" y="5041900"/>
          <p14:tracePt t="16386" x="6559550" y="5035550"/>
          <p14:tracePt t="16403" x="6553200" y="5022850"/>
          <p14:tracePt t="16403" x="6540500" y="5016500"/>
          <p14:tracePt t="16420" x="6534150" y="5003800"/>
          <p14:tracePt t="16420" x="6515100" y="4991100"/>
          <p14:tracePt t="16437" x="6508750" y="4978400"/>
          <p14:tracePt t="16437" x="6496050" y="4972050"/>
          <p14:tracePt t="16454" x="6489700" y="4965700"/>
          <p14:tracePt t="16454" x="6483350" y="4959350"/>
          <p14:tracePt t="16470" x="6477000" y="4953000"/>
          <p14:tracePt t="16470" x="6470650" y="4946650"/>
          <p14:tracePt t="16487" x="6464300" y="4940300"/>
          <p14:tracePt t="16487" x="6445250" y="4933950"/>
          <p14:tracePt t="16504" x="6438900" y="4933950"/>
          <p14:tracePt t="16504" x="6432550" y="4927600"/>
          <p14:tracePt t="16520" x="6426200" y="4927600"/>
          <p14:tracePt t="16520" x="6419850" y="4927600"/>
          <p14:tracePt t="16537" x="6413500" y="4927600"/>
          <p14:tracePt t="16537" x="6407150" y="4927600"/>
          <p14:tracePt t="16553" x="6400800" y="4927600"/>
          <p14:tracePt t="16553" x="6394450" y="4927600"/>
          <p14:tracePt t="16553" x="6388100" y="4933950"/>
          <p14:tracePt t="16572" x="6375400" y="4933950"/>
          <p14:tracePt t="16572" x="6369050" y="4940300"/>
          <p14:tracePt t="16588" x="6362700" y="4940300"/>
          <p14:tracePt t="16588" x="6356350" y="4946650"/>
          <p14:tracePt t="16604" x="6350000" y="4946650"/>
          <p14:tracePt t="16604" x="6337300" y="4953000"/>
          <p14:tracePt t="16621" x="6330950" y="4959350"/>
          <p14:tracePt t="16621" x="6324600" y="4965700"/>
          <p14:tracePt t="16637" x="6318250" y="4965700"/>
          <p14:tracePt t="16637" x="6311900" y="4972050"/>
          <p14:tracePt t="16637" x="6305550" y="4972050"/>
          <p14:tracePt t="16656" x="6299200" y="4978400"/>
          <p14:tracePt t="16669" x="6292850" y="4984750"/>
          <p14:tracePt t="16686" x="6292850" y="4991100"/>
          <p14:tracePt t="16703" x="6299200" y="4984750"/>
          <p14:tracePt t="16743" x="6305550" y="4984750"/>
          <p14:tracePt t="16759" x="6311900" y="4984750"/>
          <p14:tracePt t="16767" x="6311900" y="4978400"/>
          <p14:tracePt t="16775" x="6318250" y="4978400"/>
          <p14:tracePt t="16786" x="6324600" y="4978400"/>
          <p14:tracePt t="16786" x="6337300" y="4972050"/>
          <p14:tracePt t="16805" x="6343650" y="4972050"/>
          <p14:tracePt t="16805" x="6350000" y="4972050"/>
          <p14:tracePt t="16821" x="6356350" y="4972050"/>
          <p14:tracePt t="16837" x="6362700" y="4972050"/>
          <p14:tracePt t="16853" x="6375400" y="4978400"/>
          <p14:tracePt t="16853" x="6381750" y="4984750"/>
          <p14:tracePt t="16871" x="6388100" y="4991100"/>
          <p14:tracePt t="16888" x="6394450" y="4997450"/>
          <p14:tracePt t="16903" x="6407150" y="5003800"/>
          <p14:tracePt t="16920" x="6413500" y="5016500"/>
          <p14:tracePt t="16937" x="6419850" y="5022850"/>
          <p14:tracePt t="16937" x="6419850" y="5029200"/>
          <p14:tracePt t="16955" x="6426200" y="5035550"/>
          <p14:tracePt t="16971" x="6426200" y="5048250"/>
          <p14:tracePt t="16987" x="6432550" y="5054600"/>
          <p14:tracePt t="17004" x="6438900" y="5054600"/>
          <p14:tracePt t="17020" x="6445250" y="5060950"/>
          <p14:tracePt t="17037" x="6445250" y="5067300"/>
          <p14:tracePt t="17059" x="6451600" y="5073650"/>
          <p14:tracePt t="17083" x="6451600" y="5080000"/>
          <p14:tracePt t="17103" x="6445250" y="5073650"/>
          <p14:tracePt t="17119" x="6445250" y="5067300"/>
          <p14:tracePt t="17127" x="6445250" y="5054600"/>
          <p14:tracePt t="17137" x="6451600" y="5048250"/>
          <p14:tracePt t="17137" x="6451600" y="5022850"/>
          <p14:tracePt t="17156" x="6451600" y="5010150"/>
          <p14:tracePt t="17156" x="6451600" y="4997450"/>
          <p14:tracePt t="17172" x="6451600" y="4984750"/>
          <p14:tracePt t="17172" x="6451600" y="4978400"/>
          <p14:tracePt t="17189" x="6451600" y="4972050"/>
          <p14:tracePt t="17204" x="6438900" y="4965700"/>
          <p14:tracePt t="17204" x="6432550" y="4965700"/>
          <p14:tracePt t="17223" x="6426200" y="4965700"/>
          <p14:tracePt t="17223" x="6419850" y="4959350"/>
          <p14:tracePt t="17240" x="6413500" y="4959350"/>
          <p14:tracePt t="17240" x="6407150" y="4959350"/>
          <p14:tracePt t="17256" x="6400800" y="4959350"/>
          <p14:tracePt t="17256" x="6394450" y="4959350"/>
          <p14:tracePt t="17273" x="6388100" y="4959350"/>
          <p14:tracePt t="17288" x="6381750" y="4959350"/>
          <p14:tracePt t="17288" x="6375400" y="4959350"/>
          <p14:tracePt t="17288" x="6369050" y="4953000"/>
          <p14:tracePt t="17308" x="6362700" y="4953000"/>
          <p14:tracePt t="17323" x="6350000" y="4946650"/>
          <p14:tracePt t="17338" x="6343650" y="4946650"/>
          <p14:tracePt t="17355" x="6337300" y="4940300"/>
          <p14:tracePt t="17371" x="6330950" y="4940300"/>
          <p14:tracePt t="17388" x="6324600" y="4940300"/>
          <p14:tracePt t="17388" x="6318250" y="4940300"/>
          <p14:tracePt t="17406" x="6311900" y="4940300"/>
          <p14:tracePt t="17422" x="6305550" y="4940300"/>
          <p14:tracePt t="17438" x="6292850" y="4940300"/>
          <p14:tracePt t="17438" x="6286500" y="4946650"/>
          <p14:tracePt t="17456" x="6280150" y="4946650"/>
          <p14:tracePt t="17472" x="6273800" y="4946650"/>
          <p14:tracePt t="17488" x="6267450" y="4946650"/>
          <p14:tracePt t="17505" x="6261100" y="4946650"/>
          <p14:tracePt t="17522" x="6254750" y="4946650"/>
          <p14:tracePt t="17539" x="6248400" y="4940300"/>
          <p14:tracePt t="17583" x="6248400" y="4933950"/>
          <p14:tracePt t="17615" x="6254750" y="4946650"/>
          <p14:tracePt t="17643" x="6254750" y="4953000"/>
          <p14:tracePt t="17659" x="6261100" y="4959350"/>
          <p14:tracePt t="17667" x="6261100" y="4965700"/>
          <p14:tracePt t="17676" x="6261100" y="4972050"/>
          <p14:tracePt t="17692" x="6267450" y="4978400"/>
          <p14:tracePt t="17706" x="6273800" y="4984750"/>
          <p14:tracePt t="17723" x="6280150" y="4984750"/>
          <p14:tracePt t="17739" x="6286500" y="4984750"/>
          <p14:tracePt t="17739" x="6292850" y="4978400"/>
          <p14:tracePt t="17759" x="6299200" y="4978400"/>
          <p14:tracePt t="17759" x="6305550" y="4972050"/>
          <p14:tracePt t="17774" x="6311900" y="4972050"/>
          <p14:tracePt t="17774" x="6318250" y="4965700"/>
          <p14:tracePt t="17791" x="6324600" y="4959350"/>
          <p14:tracePt t="17806" x="6330950" y="4953000"/>
          <p14:tracePt t="17823" x="6337300" y="4953000"/>
          <p14:tracePt t="17840" x="6337300" y="4959350"/>
          <p14:tracePt t="17875" x="6330950" y="4965700"/>
          <p14:tracePt t="17891" x="6330950" y="4972050"/>
          <p14:tracePt t="17907" x="6330950" y="4978400"/>
          <p14:tracePt t="17922" x="6324600" y="4984750"/>
          <p14:tracePt t="17935" x="6324600" y="4991100"/>
          <p14:tracePt t="17951" x="6324600" y="4997450"/>
          <p14:tracePt t="17967" x="6324600" y="5003800"/>
          <p14:tracePt t="17983" x="6318250" y="5010150"/>
          <p14:tracePt t="17995" x="6311900" y="5016500"/>
          <p14:tracePt t="18027" x="6305550" y="5022850"/>
          <p14:tracePt t="18043" x="6299200" y="5022850"/>
          <p14:tracePt t="18071" x="6292850" y="5029200"/>
          <p14:tracePt t="18087" x="6286500" y="5029200"/>
          <p14:tracePt t="18103" x="6280150" y="5029200"/>
          <p14:tracePt t="18115" x="6273800" y="5029200"/>
          <p14:tracePt t="18139" x="6273800" y="5022850"/>
          <p14:tracePt t="18175" x="6273800" y="5029200"/>
          <p14:tracePt t="18235" x="6273800" y="5035550"/>
          <p14:tracePt t="18259" x="6273800" y="5041900"/>
          <p14:tracePt t="18283" x="6267450" y="5048250"/>
          <p14:tracePt t="18311" x="6267450" y="5054600"/>
          <p14:tracePt t="18335" x="6261100" y="5060950"/>
          <p14:tracePt t="18354" x="6254750" y="5060950"/>
          <p14:tracePt t="18379" x="6248400" y="5060950"/>
          <p14:tracePt t="18395" x="6242050" y="5054600"/>
          <p14:tracePt t="18414" x="6242050" y="5048250"/>
          <p14:tracePt t="18431" x="6242050" y="5035550"/>
          <p14:tracePt t="18447" x="6242050" y="5029200"/>
          <p14:tracePt t="18463" x="6242050" y="5022850"/>
          <p14:tracePt t="18471" x="6242050" y="5016500"/>
          <p14:tracePt t="18475" x="6242050" y="5010150"/>
          <p14:tracePt t="18475" x="6242050" y="5003800"/>
          <p14:tracePt t="18493" x="6242050" y="4997450"/>
          <p14:tracePt t="18508" x="6242050" y="4991100"/>
          <p14:tracePt t="18525" x="6242050" y="4984750"/>
          <p14:tracePt t="18542" x="6235700" y="4978400"/>
          <p14:tracePt t="18568" x="6229350" y="4978400"/>
          <p14:tracePt t="18584" x="6223000" y="4984750"/>
          <p14:tracePt t="18611" x="6216650" y="4991100"/>
          <p14:tracePt t="18627" x="6210300" y="4991100"/>
          <p14:tracePt t="18643" x="6203950" y="4997450"/>
          <p14:tracePt t="18655" x="6203950" y="5003800"/>
          <p14:tracePt t="18671" x="6197600" y="5010150"/>
          <p14:tracePt t="18687" x="6197600" y="5016500"/>
          <p14:tracePt t="18711" x="6203950" y="5016500"/>
          <p14:tracePt t="18747" x="6210300" y="5016500"/>
          <p14:tracePt t="18771" x="6210300" y="5022850"/>
          <p14:tracePt t="18799" x="6216650" y="5022850"/>
          <p14:tracePt t="18851" x="6210300" y="5022850"/>
          <p14:tracePt t="18955" x="6203950" y="5022850"/>
          <p14:tracePt t="18987" x="6203950" y="5016500"/>
          <p14:tracePt t="19011" x="6197600" y="5010150"/>
          <p14:tracePt t="19023" x="6197600" y="5003800"/>
          <p14:tracePt t="19039" x="6191250" y="4997450"/>
          <p14:tracePt t="19075" x="6184900" y="4991100"/>
          <p14:tracePt t="19099" x="6178550" y="4984750"/>
          <p14:tracePt t="19131" x="6172200" y="4984750"/>
          <p14:tracePt t="19159" x="6165850" y="4984750"/>
          <p14:tracePt t="19191" x="6159500" y="4984750"/>
          <p14:tracePt t="19219" x="6159500" y="4978400"/>
          <p14:tracePt t="19255" x="6165850" y="4972050"/>
          <p14:tracePt t="19279" x="6172200" y="4965700"/>
          <p14:tracePt t="19295" x="6184900" y="4959350"/>
          <p14:tracePt t="19311" x="6191250" y="4953000"/>
          <p14:tracePt t="19323" x="6197600" y="4946650"/>
          <p14:tracePt t="19339" x="6210300" y="4940300"/>
          <p14:tracePt t="19355" x="6216650" y="4940300"/>
          <p14:tracePt t="19371" x="6223000" y="4933950"/>
          <p14:tracePt t="19382" x="6229350" y="4933950"/>
          <p14:tracePt t="19399" x="6235700" y="4927600"/>
          <p14:tracePt t="19415" x="6242050" y="4927600"/>
          <p14:tracePt t="19432" x="6248400" y="4921250"/>
          <p14:tracePt t="19445" x="6248400" y="4914900"/>
          <p14:tracePt t="19462" x="6254750" y="4914900"/>
          <p14:tracePt t="19483" x="6248400" y="4914900"/>
          <p14:tracePt t="19527" x="6242050" y="4914900"/>
          <p14:tracePt t="19555" x="6235700" y="4921250"/>
          <p14:tracePt t="19571" x="6229350" y="4921250"/>
          <p14:tracePt t="19587" x="6223000" y="4921250"/>
          <p14:tracePt t="19603" x="6216650" y="4921250"/>
          <p14:tracePt t="19611" x="6203950" y="4927600"/>
          <p14:tracePt t="19623" x="6197600" y="4927600"/>
          <p14:tracePt t="20533" x="6184900" y="4927600"/>
          <p14:tracePt t="20542" x="6032500" y="5181600"/>
          <p14:tracePt t="20613" x="5937250" y="5194300"/>
          <p14:tracePt t="20617" x="5943600" y="5181600"/>
          <p14:tracePt t="20617" x="5956300" y="5168900"/>
          <p14:tracePt t="20637" x="5956300" y="5162550"/>
          <p14:tracePt t="20637" x="5962650" y="5149850"/>
          <p14:tracePt t="20653" x="5962650" y="5143500"/>
          <p14:tracePt t="20653" x="5969000" y="5130800"/>
          <p14:tracePt t="20669" x="5975350" y="5124450"/>
          <p14:tracePt t="20669" x="5981700" y="5111750"/>
          <p14:tracePt t="20686" x="5988050" y="5105400"/>
          <p14:tracePt t="20686" x="6000750" y="5092700"/>
          <p14:tracePt t="20686" x="6013450" y="5080000"/>
          <p14:tracePt t="20705" x="6019800" y="5073650"/>
          <p14:tracePt t="20718" x="6032500" y="5060950"/>
          <p14:tracePt t="20718" x="6057900" y="5041900"/>
          <p14:tracePt t="20741" x="6064250" y="5035550"/>
          <p14:tracePt t="20741" x="6089650" y="5022850"/>
          <p14:tracePt t="20741" x="6096000" y="5016500"/>
          <p14:tracePt t="20767" x="6108700" y="5010150"/>
          <p14:tracePt t="20772" x="6115050" y="5003800"/>
          <p14:tracePt t="20784" x="6127750" y="5003800"/>
          <p14:tracePt t="20784" x="6134100" y="4997450"/>
          <p14:tracePt t="20784" x="6146800" y="4997450"/>
          <p14:tracePt t="20805" x="6153150" y="4991100"/>
          <p14:tracePt t="20805" x="6159500" y="4991100"/>
          <p14:tracePt t="20819" x="6165850" y="4991100"/>
          <p14:tracePt t="20819" x="6172200" y="4991100"/>
          <p14:tracePt t="20836" x="6178550" y="4991100"/>
          <p14:tracePt t="20851" x="6184900" y="4991100"/>
          <p14:tracePt t="20868" x="6191250" y="4997450"/>
          <p14:tracePt t="20885" x="6197600" y="5003800"/>
          <p14:tracePt t="20901" x="6203950" y="5010150"/>
          <p14:tracePt t="20918" x="6210300" y="5016500"/>
          <p14:tracePt t="20918" x="6210300" y="5022850"/>
          <p14:tracePt t="20938" x="6216650" y="5029200"/>
          <p14:tracePt t="20938" x="6223000" y="5035550"/>
          <p14:tracePt t="20953" x="6229350" y="5041900"/>
          <p14:tracePt t="20968" x="6235700" y="5048250"/>
          <p14:tracePt t="20968" x="6242050" y="5054600"/>
          <p14:tracePt t="20987" x="6248400" y="5060950"/>
          <p14:tracePt t="21002" x="6254750" y="5067300"/>
          <p14:tracePt t="21002" x="6267450" y="5073650"/>
          <p14:tracePt t="21020" x="6273800" y="5080000"/>
          <p14:tracePt t="21036" x="6280150" y="5086350"/>
          <p14:tracePt t="21052" x="6286500" y="5092700"/>
          <p14:tracePt t="21069" x="6292850" y="5092700"/>
          <p14:tracePt t="21086" x="6299200" y="5099050"/>
          <p14:tracePt t="21104" x="6305550" y="5099050"/>
          <p14:tracePt t="21119" x="6305550" y="5105400"/>
          <p14:tracePt t="21135" x="6299200" y="5111750"/>
          <p14:tracePt t="21164" x="6292850" y="5105400"/>
          <p14:tracePt t="21192" x="6292850" y="5099050"/>
          <p14:tracePt t="21208" x="6292850" y="5092700"/>
          <p14:tracePt t="21216" x="6292850" y="5086350"/>
          <p14:tracePt t="21224" x="6292850" y="5080000"/>
          <p14:tracePt t="21224" x="6286500" y="5073650"/>
          <p14:tracePt t="21238" x="6286500" y="5067300"/>
          <p14:tracePt t="21238" x="6286500" y="5054600"/>
          <p14:tracePt t="21254" x="6286500" y="5048250"/>
          <p14:tracePt t="21254" x="6286500" y="5035550"/>
          <p14:tracePt t="21271" x="6286500" y="5029200"/>
          <p14:tracePt t="21271" x="6280150" y="5016500"/>
          <p14:tracePt t="21288" x="6280150" y="5003800"/>
          <p14:tracePt t="21288" x="6280150" y="4984750"/>
          <p14:tracePt t="21304" x="6273800" y="4972050"/>
          <p14:tracePt t="21304" x="6273800" y="4965700"/>
          <p14:tracePt t="21321" x="6267450" y="4953000"/>
          <p14:tracePt t="21321" x="6267450" y="4946650"/>
          <p14:tracePt t="21338" x="6261100" y="4933950"/>
          <p14:tracePt t="21338" x="6254750" y="4927600"/>
          <p14:tracePt t="21354" x="6254750" y="4921250"/>
          <p14:tracePt t="21354" x="6248400" y="4914900"/>
          <p14:tracePt t="21354" x="6248400" y="4908550"/>
          <p14:tracePt t="21373" x="6242050" y="4902200"/>
          <p14:tracePt t="21373" x="6235700" y="4895850"/>
          <p14:tracePt t="21388" x="6235700" y="4889500"/>
          <p14:tracePt t="21388" x="6229350" y="4883150"/>
          <p14:tracePt t="21405" x="6223000" y="4876800"/>
          <p14:tracePt t="21405" x="6216650" y="4870450"/>
          <p14:tracePt t="21421" x="6210300" y="4864100"/>
          <p14:tracePt t="21436" x="6203950" y="4864100"/>
          <p14:tracePt t="21436" x="6197600" y="4857750"/>
          <p14:tracePt t="21436" x="6191250" y="4857750"/>
          <p14:tracePt t="21457" x="6184900" y="4851400"/>
          <p14:tracePt t="21470" x="6178550" y="4845050"/>
          <p14:tracePt t="21487" x="6172200" y="4838700"/>
          <p14:tracePt t="21504" x="6165850" y="4832350"/>
          <p14:tracePt t="21504" x="6165850" y="4826000"/>
          <p14:tracePt t="21522" x="6165850" y="4819650"/>
          <p14:tracePt t="21537" x="6165850" y="4813300"/>
          <p14:tracePt t="21554" x="6172200" y="4806950"/>
          <p14:tracePt t="21576" x="6172200" y="4819650"/>
          <p14:tracePt t="21592" x="6178550" y="4826000"/>
          <p14:tracePt t="21592" x="6184900" y="4832350"/>
          <p14:tracePt t="21605" x="6191250" y="4838700"/>
          <p14:tracePt t="21605" x="6197600" y="4851400"/>
          <p14:tracePt t="21622" x="6210300" y="4864100"/>
          <p14:tracePt t="21622" x="6216650" y="4876800"/>
          <p14:tracePt t="21638" x="6229350" y="4895850"/>
          <p14:tracePt t="21638" x="6254750" y="4927600"/>
          <p14:tracePt t="21657" x="6261100" y="4940300"/>
          <p14:tracePt t="21657" x="6273800" y="4959350"/>
          <p14:tracePt t="21673" x="6286500" y="4972050"/>
          <p14:tracePt t="21673" x="6299200" y="4991100"/>
          <p14:tracePt t="21689" x="6305550" y="5003800"/>
          <p14:tracePt t="21689" x="6318250" y="5016500"/>
          <p14:tracePt t="21706" x="6330950" y="5029200"/>
          <p14:tracePt t="21706" x="6343650" y="5041900"/>
          <p14:tracePt t="21722" x="6350000" y="5054600"/>
          <p14:tracePt t="21722" x="6362700" y="5060950"/>
          <p14:tracePt t="21722" x="6375400" y="5073650"/>
          <p14:tracePt t="21741" x="6381750" y="5080000"/>
          <p14:tracePt t="21754" x="6388100" y="5086350"/>
          <p14:tracePt t="21754" x="6407150" y="5099050"/>
          <p14:tracePt t="21773" x="6407150" y="5105400"/>
          <p14:tracePt t="21773" x="6413500" y="5105400"/>
          <p14:tracePt t="21789" x="6419850" y="5111750"/>
          <p14:tracePt t="21804" x="6413500" y="5111750"/>
          <p14:tracePt t="21860" x="6407150" y="5111750"/>
          <p14:tracePt t="21892" x="6400800" y="5111750"/>
          <p14:tracePt t="21903" x="6394450" y="5111750"/>
          <p14:tracePt t="21912" x="6388100" y="5111750"/>
          <p14:tracePt t="21928" x="6375400" y="5111750"/>
          <p14:tracePt t="21944" x="6369050" y="5105400"/>
          <p14:tracePt t="21956" x="6362700" y="5105400"/>
          <p14:tracePt t="21972" x="6356350" y="5105400"/>
          <p14:tracePt t="21988" x="6350000" y="5105400"/>
          <p14:tracePt t="22005" x="6343650" y="5105400"/>
          <p14:tracePt t="22022" x="6337300" y="5111750"/>
          <p14:tracePt t="22039" x="6330950" y="5111750"/>
          <p14:tracePt t="22056" x="6324600" y="5111750"/>
          <p14:tracePt t="22072" x="6324600" y="5118100"/>
          <p14:tracePt t="22089" x="6318250" y="5124450"/>
          <p14:tracePt t="22105" x="6318250" y="5130800"/>
          <p14:tracePt t="22123" x="6324600" y="5137150"/>
          <p14:tracePt t="22152" x="6324600" y="5143500"/>
          <p14:tracePt t="22176" x="6330950" y="5143500"/>
          <p14:tracePt t="22192" x="6343650" y="5149850"/>
          <p14:tracePt t="22204" x="6350000" y="5149850"/>
          <p14:tracePt t="22236" x="6356350" y="5149850"/>
          <p14:tracePt t="22252" x="6362700" y="5143500"/>
          <p14:tracePt t="22272" x="6362700" y="5137150"/>
          <p14:tracePt t="22288" x="6369050" y="5130800"/>
          <p14:tracePt t="22304" x="6369050" y="5124450"/>
          <p14:tracePt t="22316" x="6369050" y="5118100"/>
          <p14:tracePt t="22332" x="6362700" y="5111750"/>
          <p14:tracePt t="22348" x="6362700" y="5099050"/>
          <p14:tracePt t="22365" x="6356350" y="5099050"/>
          <p14:tracePt t="22373" x="6356350" y="5092700"/>
          <p14:tracePt t="22373" x="6356350" y="5086350"/>
          <p14:tracePt t="22373" x="6356350" y="5080000"/>
          <p14:tracePt t="22394" x="6356350" y="5073650"/>
          <p14:tracePt t="22394" x="6356350" y="5067300"/>
          <p14:tracePt t="22408" x="6350000" y="5060950"/>
          <p14:tracePt t="22424" x="6350000" y="5054600"/>
          <p14:tracePt t="22441" x="6350000" y="5048250"/>
          <p14:tracePt t="22457" x="6350000" y="5035550"/>
          <p14:tracePt t="22473" x="6350000" y="5029200"/>
          <p14:tracePt t="22473" x="6350000" y="5022850"/>
          <p14:tracePt t="22493" x="6350000" y="5016500"/>
          <p14:tracePt t="22493" x="6350000" y="5010150"/>
          <p14:tracePt t="22508" x="6350000" y="5003800"/>
          <p14:tracePt t="22508" x="6356350" y="4997450"/>
          <p14:tracePt t="22525" x="6356350" y="4984750"/>
          <p14:tracePt t="22525" x="6356350" y="4978400"/>
          <p14:tracePt t="22541" x="6356350" y="4965700"/>
          <p14:tracePt t="22541" x="6362700" y="4946650"/>
          <p14:tracePt t="22558" x="6362700" y="4940300"/>
          <p14:tracePt t="22558" x="6369050" y="4933950"/>
          <p14:tracePt t="22577" x="6369050" y="4921250"/>
          <p14:tracePt t="22577" x="6369050" y="4902200"/>
          <p14:tracePt t="22597" x="6369050" y="4895850"/>
          <p14:tracePt t="22608" x="6369050" y="4889500"/>
          <p14:tracePt t="22608" x="6375400" y="4870450"/>
          <p14:tracePt t="22630" x="6375400" y="4864100"/>
          <p14:tracePt t="22630" x="6375400" y="4857750"/>
          <p14:tracePt t="22646" x="6375400" y="4851400"/>
          <p14:tracePt t="22662" x="6375400" y="4845050"/>
          <p14:tracePt t="22674" x="6375400" y="4838700"/>
          <p14:tracePt t="22695" x="6375400" y="4845050"/>
          <p14:tracePt t="22717" x="6375400" y="4851400"/>
          <p14:tracePt t="22724" x="6369050" y="4857750"/>
          <p14:tracePt t="22724" x="6369050" y="4870450"/>
          <p14:tracePt t="22742" x="6369050" y="4883150"/>
          <p14:tracePt t="22742" x="6362700" y="4889500"/>
          <p14:tracePt t="22742" x="6362700" y="4902200"/>
          <p14:tracePt t="22762" x="6356350" y="4914900"/>
          <p14:tracePt t="22774" x="6356350" y="4921250"/>
          <p14:tracePt t="22774" x="6350000" y="4940300"/>
          <p14:tracePt t="22793" x="6343650" y="4953000"/>
          <p14:tracePt t="22793" x="6337300" y="4959350"/>
          <p14:tracePt t="22809" x="6330950" y="4972050"/>
          <p14:tracePt t="22809" x="6324600" y="4978400"/>
          <p14:tracePt t="22826" x="6318250" y="4991100"/>
          <p14:tracePt t="22826" x="6305550" y="4997450"/>
          <p14:tracePt t="22826" x="6292850" y="5003800"/>
          <p14:tracePt t="22845" x="6286500" y="5010150"/>
          <p14:tracePt t="22845" x="6273800" y="5016500"/>
          <p14:tracePt t="22860" x="6261100" y="5022850"/>
          <p14:tracePt t="22860" x="6254750" y="5022850"/>
          <p14:tracePt t="22876" x="6242050" y="5022850"/>
          <p14:tracePt t="22876" x="6229350" y="5029200"/>
          <p14:tracePt t="22893" x="6216650" y="5022850"/>
          <p14:tracePt t="22893" x="6210300" y="5022850"/>
          <p14:tracePt t="22909" x="6197600" y="5016500"/>
          <p14:tracePt t="22909" x="6178550" y="5010150"/>
          <p14:tracePt t="22926" x="6172200" y="5003800"/>
          <p14:tracePt t="22926" x="6159500" y="4997450"/>
          <p14:tracePt t="22944" x="6153150" y="4991100"/>
          <p14:tracePt t="22944" x="6146800" y="4984750"/>
          <p14:tracePt t="22960" x="6134100" y="4978400"/>
          <p14:tracePt t="22960" x="6121400" y="4965700"/>
          <p14:tracePt t="22976" x="6115050" y="4959350"/>
          <p14:tracePt t="22976" x="6108700" y="4953000"/>
          <p14:tracePt t="22993" x="6102350" y="4946650"/>
          <p14:tracePt t="22993" x="6096000" y="4940300"/>
          <p14:tracePt t="23010" x="6032500" y="4794250"/>
          <p14:tracePt t="23115" x="6026150" y="4768850"/>
          <p14:tracePt t="23121" x="6019800" y="4749800"/>
          <p14:tracePt t="23129" x="6013450" y="4724400"/>
          <p14:tracePt t="23142" x="5994400" y="4635500"/>
          <p14:tracePt t="23159" x="5981700" y="4565650"/>
          <p14:tracePt t="23176" x="5969000" y="4483100"/>
          <p14:tracePt t="23193" x="5956300" y="4394200"/>
          <p14:tracePt t="23209" x="5930900" y="4235450"/>
          <p14:tracePt t="23226" x="5918200" y="4121150"/>
          <p14:tracePt t="23243" x="5899150" y="4000500"/>
          <p14:tracePt t="23259" x="5867400" y="3810000"/>
          <p14:tracePt t="23276" x="5854700" y="3676650"/>
          <p14:tracePt t="23293" x="5835650" y="3543300"/>
          <p14:tracePt t="23310" x="5822950" y="3409950"/>
          <p14:tracePt t="23326" x="5816600" y="3206750"/>
          <p14:tracePt t="23345" x="5816600" y="3073400"/>
          <p14:tracePt t="23360" x="5822950" y="2940050"/>
          <p14:tracePt t="23377" x="5842000" y="2800350"/>
          <p14:tracePt t="23393" x="5861050" y="2667000"/>
          <p14:tracePt t="23410" x="5892800" y="2540000"/>
          <p14:tracePt t="23410" x="5911850" y="2476500"/>
          <p14:tracePt t="23428" x="5949950" y="2355850"/>
          <p14:tracePt t="23444" x="5994400" y="2247900"/>
          <p14:tracePt t="23460" x="6032500" y="2152650"/>
          <p14:tracePt t="23477" x="6070600" y="2076450"/>
          <p14:tracePt t="23494" x="6140450" y="2000250"/>
          <p14:tracePt t="23510" x="6184900" y="1974850"/>
          <p14:tracePt t="23527" x="6229350" y="1962150"/>
          <p14:tracePt t="23544" x="6267450" y="1962150"/>
          <p14:tracePt t="23561" x="6324600" y="1987550"/>
          <p14:tracePt t="23577" x="6356350" y="2025650"/>
          <p14:tracePt t="23594" x="6394450" y="2076450"/>
          <p14:tracePt t="23611" x="6432550" y="2146300"/>
          <p14:tracePt t="23627" x="6483350" y="2286000"/>
          <p14:tracePt t="23644" x="6521450" y="2387600"/>
          <p14:tracePt t="23661" x="6553200" y="2501900"/>
          <p14:tracePt t="23677" x="6584950" y="2628900"/>
          <p14:tracePt t="23677" x="6597650" y="2698750"/>
          <p14:tracePt t="23697" x="6616700" y="2832100"/>
          <p14:tracePt t="23713" x="6629400" y="2978150"/>
          <p14:tracePt t="23728" x="6642100" y="3130550"/>
          <p14:tracePt t="23745" x="6648450" y="3276600"/>
          <p14:tracePt t="23761" x="6642100" y="3435350"/>
          <p14:tracePt t="23778" x="6629400" y="3594100"/>
          <p14:tracePt t="23778" x="6616700" y="3676650"/>
          <p14:tracePt t="23797" x="6591300" y="3848100"/>
          <p14:tracePt t="23812" x="6559550" y="4019550"/>
          <p14:tracePt t="23828" x="6521450" y="4184650"/>
          <p14:tracePt t="23845" x="6470650" y="4343400"/>
          <p14:tracePt t="23861" x="6394450" y="4559300"/>
          <p14:tracePt t="23878" x="6337300" y="4679950"/>
          <p14:tracePt t="23895" x="6273800" y="4787900"/>
          <p14:tracePt t="23912" x="6197600" y="4876800"/>
          <p14:tracePt t="23928" x="6083300" y="4965700"/>
          <p14:tracePt t="23946" x="6026150" y="5003800"/>
          <p14:tracePt t="23962" x="5988050" y="5022850"/>
          <p14:tracePt t="23979" x="5969000" y="5022850"/>
          <p14:tracePt t="23997" x="5969000" y="5010150"/>
          <p14:tracePt t="23997" x="5975350" y="4997450"/>
          <p14:tracePt t="24013" x="5988050" y="4991100"/>
          <p14:tracePt t="24013" x="6000750" y="4978400"/>
          <p14:tracePt t="24030" x="6013450" y="4972050"/>
          <p14:tracePt t="24030" x="6026150" y="4965700"/>
          <p14:tracePt t="24047" x="6038850" y="4959350"/>
          <p14:tracePt t="24047" x="6057900" y="4959350"/>
          <p14:tracePt t="24047" x="6070600" y="4959350"/>
          <p14:tracePt t="24065" x="6089650" y="4959350"/>
          <p14:tracePt t="24065" x="6108700" y="4959350"/>
          <p14:tracePt t="24080" x="6134100" y="4965700"/>
          <p14:tracePt t="27433" x="8388350" y="6496050"/>
          <p14:tracePt t="27468" x="8420100" y="6502400"/>
          <p14:tracePt t="27492" x="8439150" y="6508750"/>
          <p14:tracePt t="27508" x="8464550" y="6515100"/>
          <p14:tracePt t="27520" x="8483600" y="6527800"/>
          <p14:tracePt t="27536" x="8509000" y="6540500"/>
          <p14:tracePt t="27552" x="8528050" y="6553200"/>
          <p14:tracePt t="27567" x="8559800" y="6565900"/>
          <p14:tracePt t="27588" x="8578850" y="6559550"/>
          <p14:tracePt t="27620" x="8578850" y="6540500"/>
          <p14:tracePt t="27664" x="8585200" y="6515100"/>
          <p14:tracePt t="27724" x="8597900" y="6483350"/>
          <p14:tracePt t="27748" x="8610600" y="6445250"/>
          <p14:tracePt t="27760" x="8616950" y="6426200"/>
          <p14:tracePt t="27768" x="8636000" y="6388100"/>
          <p14:tracePt t="27784" x="8642350" y="6369050"/>
          <p14:tracePt t="27792" x="8655050" y="6350000"/>
          <p14:tracePt t="27808" x="8667750" y="63246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5" name="Picture 3"/>
          <p:cNvPicPr>
            <a:picLocks noChangeAspect="1" noChangeArrowheads="1"/>
          </p:cNvPicPr>
          <p:nvPr/>
        </p:nvPicPr>
        <p:blipFill>
          <a:blip r:embed="rId5" cstate="print"/>
          <a:srcRect r="60449"/>
          <a:stretch>
            <a:fillRect/>
          </a:stretch>
        </p:blipFill>
        <p:spPr bwMode="auto">
          <a:xfrm>
            <a:off x="152400" y="628648"/>
            <a:ext cx="2057400" cy="2774950"/>
          </a:xfrm>
          <a:prstGeom prst="rect">
            <a:avLst/>
          </a:prstGeom>
          <a:noFill/>
          <a:ln w="38100">
            <a:noFill/>
            <a:miter lim="800000"/>
            <a:headEnd/>
            <a:tailEnd/>
          </a:ln>
          <a:effectLst/>
        </p:spPr>
      </p:pic>
      <p:pic>
        <p:nvPicPr>
          <p:cNvPr id="371716" name="Picture 4"/>
          <p:cNvPicPr>
            <a:picLocks noChangeAspect="1" noChangeArrowheads="1"/>
          </p:cNvPicPr>
          <p:nvPr/>
        </p:nvPicPr>
        <p:blipFill>
          <a:blip r:embed="rId6" cstate="print"/>
          <a:srcRect r="59131"/>
          <a:stretch>
            <a:fillRect/>
          </a:stretch>
        </p:blipFill>
        <p:spPr bwMode="auto">
          <a:xfrm>
            <a:off x="152400" y="3810000"/>
            <a:ext cx="2057400" cy="2832100"/>
          </a:xfrm>
          <a:prstGeom prst="rect">
            <a:avLst/>
          </a:prstGeom>
          <a:noFill/>
          <a:ln w="38100">
            <a:noFill/>
            <a:miter lim="800000"/>
            <a:headEnd/>
            <a:tailEnd/>
          </a:ln>
          <a:effectLst/>
        </p:spPr>
      </p:pic>
      <p:pic>
        <p:nvPicPr>
          <p:cNvPr id="371717" name="Picture 5"/>
          <p:cNvPicPr>
            <a:picLocks noChangeAspect="1" noChangeArrowheads="1"/>
          </p:cNvPicPr>
          <p:nvPr/>
        </p:nvPicPr>
        <p:blipFill>
          <a:blip r:embed="rId7" cstate="print"/>
          <a:srcRect r="34375"/>
          <a:stretch>
            <a:fillRect/>
          </a:stretch>
        </p:blipFill>
        <p:spPr bwMode="auto">
          <a:xfrm>
            <a:off x="2571736" y="642918"/>
            <a:ext cx="3581400" cy="2760663"/>
          </a:xfrm>
          <a:prstGeom prst="rect">
            <a:avLst/>
          </a:prstGeom>
          <a:noFill/>
          <a:ln w="38100">
            <a:noFill/>
            <a:miter lim="800000"/>
            <a:headEnd/>
            <a:tailEnd/>
          </a:ln>
          <a:effectLst/>
        </p:spPr>
      </p:pic>
      <p:pic>
        <p:nvPicPr>
          <p:cNvPr id="371718" name="Picture 6"/>
          <p:cNvPicPr>
            <a:picLocks noChangeAspect="1" noChangeArrowheads="1"/>
          </p:cNvPicPr>
          <p:nvPr/>
        </p:nvPicPr>
        <p:blipFill>
          <a:blip r:embed="rId8" cstate="print"/>
          <a:srcRect r="38098"/>
          <a:stretch>
            <a:fillRect/>
          </a:stretch>
        </p:blipFill>
        <p:spPr bwMode="auto">
          <a:xfrm>
            <a:off x="2514600" y="3810000"/>
            <a:ext cx="2895600" cy="2768600"/>
          </a:xfrm>
          <a:prstGeom prst="rect">
            <a:avLst/>
          </a:prstGeom>
          <a:noFill/>
          <a:ln w="38100">
            <a:noFill/>
            <a:miter lim="800000"/>
            <a:headEnd/>
            <a:tailEnd/>
          </a:ln>
          <a:effectLst/>
        </p:spPr>
      </p:pic>
      <p:pic>
        <p:nvPicPr>
          <p:cNvPr id="371719" name="Picture 7"/>
          <p:cNvPicPr>
            <a:picLocks noChangeAspect="1" noChangeArrowheads="1"/>
          </p:cNvPicPr>
          <p:nvPr/>
        </p:nvPicPr>
        <p:blipFill>
          <a:blip r:embed="rId9" cstate="print"/>
          <a:srcRect r="25781"/>
          <a:stretch>
            <a:fillRect/>
          </a:stretch>
        </p:blipFill>
        <p:spPr bwMode="auto">
          <a:xfrm>
            <a:off x="5562600" y="3810000"/>
            <a:ext cx="3581400" cy="2789238"/>
          </a:xfrm>
          <a:prstGeom prst="rect">
            <a:avLst/>
          </a:prstGeom>
          <a:noFill/>
          <a:ln w="38100">
            <a:noFill/>
            <a:miter lim="800000"/>
            <a:headEnd/>
            <a:tailEnd/>
          </a:ln>
          <a:effectLst/>
        </p:spPr>
      </p:pic>
      <p:sp>
        <p:nvSpPr>
          <p:cNvPr id="371726" name="Text Box 14"/>
          <p:cNvSpPr txBox="1">
            <a:spLocks noChangeArrowheads="1"/>
          </p:cNvSpPr>
          <p:nvPr/>
        </p:nvSpPr>
        <p:spPr bwMode="auto">
          <a:xfrm>
            <a:off x="6384925" y="1211263"/>
            <a:ext cx="2233613" cy="579437"/>
          </a:xfrm>
          <a:prstGeom prst="rect">
            <a:avLst/>
          </a:prstGeom>
          <a:noFill/>
          <a:ln w="38100">
            <a:noFill/>
            <a:miter lim="800000"/>
            <a:headEnd/>
            <a:tailEnd/>
          </a:ln>
          <a:effectLst/>
        </p:spPr>
        <p:txBody>
          <a:bodyPr wrap="none">
            <a:spAutoFit/>
          </a:bodyPr>
          <a:lstStyle/>
          <a:p>
            <a:r>
              <a:rPr lang="ja-JP" altLang="en-US" sz="3200"/>
              <a:t>ヒストグラム</a:t>
            </a:r>
          </a:p>
        </p:txBody>
      </p:sp>
      <p:sp>
        <p:nvSpPr>
          <p:cNvPr id="17" name="テキスト ボックス 16"/>
          <p:cNvSpPr txBox="1"/>
          <p:nvPr/>
        </p:nvSpPr>
        <p:spPr>
          <a:xfrm>
            <a:off x="697116" y="220578"/>
            <a:ext cx="954107" cy="400110"/>
          </a:xfrm>
          <a:prstGeom prst="rect">
            <a:avLst/>
          </a:prstGeom>
          <a:solidFill>
            <a:schemeClr val="bg1"/>
          </a:solidFill>
        </p:spPr>
        <p:txBody>
          <a:bodyPr wrap="none" rtlCol="0">
            <a:spAutoFit/>
          </a:bodyPr>
          <a:lstStyle/>
          <a:p>
            <a:r>
              <a:rPr kumimoji="1" lang="ja-JP" altLang="en-US" sz="2000" dirty="0" smtClean="0"/>
              <a:t>松江城</a:t>
            </a:r>
            <a:endParaRPr kumimoji="1" lang="en-US" altLang="ja-JP" sz="2000" dirty="0" smtClean="0"/>
          </a:p>
        </p:txBody>
      </p:sp>
      <p:sp>
        <p:nvSpPr>
          <p:cNvPr id="18" name="テキスト ボックス 17"/>
          <p:cNvSpPr txBox="1"/>
          <p:nvPr/>
        </p:nvSpPr>
        <p:spPr>
          <a:xfrm>
            <a:off x="539552" y="3429000"/>
            <a:ext cx="1210588" cy="400110"/>
          </a:xfrm>
          <a:prstGeom prst="rect">
            <a:avLst/>
          </a:prstGeom>
          <a:solidFill>
            <a:schemeClr val="bg1"/>
          </a:solidFill>
        </p:spPr>
        <p:txBody>
          <a:bodyPr wrap="none" rtlCol="0">
            <a:spAutoFit/>
          </a:bodyPr>
          <a:lstStyle/>
          <a:p>
            <a:r>
              <a:rPr lang="ja-JP" altLang="en-US" sz="2000" dirty="0" smtClean="0"/>
              <a:t>出雲大社</a:t>
            </a:r>
            <a:endParaRPr kumimoji="1" lang="ja-JP" altLang="en-US" sz="2000" dirty="0"/>
          </a:p>
        </p:txBody>
      </p:sp>
      <p:sp>
        <p:nvSpPr>
          <p:cNvPr id="19" name="テキスト ボックス 18"/>
          <p:cNvSpPr txBox="1"/>
          <p:nvPr/>
        </p:nvSpPr>
        <p:spPr>
          <a:xfrm>
            <a:off x="3649444" y="220578"/>
            <a:ext cx="1210588" cy="400110"/>
          </a:xfrm>
          <a:prstGeom prst="rect">
            <a:avLst/>
          </a:prstGeom>
          <a:solidFill>
            <a:schemeClr val="bg1"/>
          </a:solidFill>
        </p:spPr>
        <p:txBody>
          <a:bodyPr wrap="none" rtlCol="0">
            <a:spAutoFit/>
          </a:bodyPr>
          <a:lstStyle/>
          <a:p>
            <a:r>
              <a:rPr lang="ja-JP" altLang="en-US" sz="2000" dirty="0" smtClean="0"/>
              <a:t>石見銀山</a:t>
            </a:r>
            <a:endParaRPr kumimoji="1" lang="en-US" altLang="ja-JP" sz="2000" dirty="0" smtClean="0"/>
          </a:p>
        </p:txBody>
      </p:sp>
      <p:sp>
        <p:nvSpPr>
          <p:cNvPr id="20" name="テキスト ボックス 19"/>
          <p:cNvSpPr txBox="1"/>
          <p:nvPr/>
        </p:nvSpPr>
        <p:spPr>
          <a:xfrm>
            <a:off x="3491880" y="3429000"/>
            <a:ext cx="954107" cy="400110"/>
          </a:xfrm>
          <a:prstGeom prst="rect">
            <a:avLst/>
          </a:prstGeom>
          <a:solidFill>
            <a:schemeClr val="bg1"/>
          </a:solidFill>
        </p:spPr>
        <p:txBody>
          <a:bodyPr wrap="none" rtlCol="0">
            <a:spAutoFit/>
          </a:bodyPr>
          <a:lstStyle/>
          <a:p>
            <a:r>
              <a:rPr lang="ja-JP" altLang="en-US" sz="2000" dirty="0" smtClean="0"/>
              <a:t>三瓶山</a:t>
            </a:r>
            <a:endParaRPr kumimoji="1" lang="ja-JP" altLang="en-US" sz="2000" dirty="0"/>
          </a:p>
        </p:txBody>
      </p:sp>
      <p:sp>
        <p:nvSpPr>
          <p:cNvPr id="21" name="テキスト ボックス 20"/>
          <p:cNvSpPr txBox="1"/>
          <p:nvPr/>
        </p:nvSpPr>
        <p:spPr>
          <a:xfrm>
            <a:off x="6876256" y="3429000"/>
            <a:ext cx="1083951" cy="400110"/>
          </a:xfrm>
          <a:prstGeom prst="rect">
            <a:avLst/>
          </a:prstGeom>
          <a:solidFill>
            <a:schemeClr val="bg1"/>
          </a:solidFill>
        </p:spPr>
        <p:txBody>
          <a:bodyPr wrap="none" rtlCol="0">
            <a:spAutoFit/>
          </a:bodyPr>
          <a:lstStyle/>
          <a:p>
            <a:r>
              <a:rPr lang="ja-JP" altLang="en-US" sz="2000" dirty="0" smtClean="0"/>
              <a:t>アクアス</a:t>
            </a:r>
            <a:endParaRPr kumimoji="1" lang="ja-JP" altLang="en-US" sz="2000"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1645"/>
    </mc:Choice>
    <mc:Fallback>
      <p:transition spd="slow" advTm="71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38" x="6381750" y="2317750"/>
          <p14:tracePt t="2346" x="6394450" y="2317750"/>
          <p14:tracePt t="2354" x="6413500" y="2311400"/>
          <p14:tracePt t="2354" x="6432550" y="2311400"/>
          <p14:tracePt t="2371" x="6457950" y="2305050"/>
          <p14:tracePt t="2371" x="6483350" y="2298700"/>
          <p14:tracePt t="2388" x="6508750" y="2292350"/>
          <p14:tracePt t="2388" x="6527800" y="2286000"/>
          <p14:tracePt t="2388" x="6553200" y="2279650"/>
          <p14:tracePt t="2407" x="6572250" y="2273300"/>
          <p14:tracePt t="2420" x="6597650" y="2266950"/>
          <p14:tracePt t="2420" x="6642100" y="2254250"/>
          <p14:tracePt t="2439" x="6667500" y="2254250"/>
          <p14:tracePt t="2439" x="6686550" y="2247900"/>
          <p14:tracePt t="2455" x="6711950" y="2241550"/>
          <p14:tracePt t="2455" x="6731000" y="2235200"/>
          <p14:tracePt t="2472" x="6750050" y="2228850"/>
          <p14:tracePt t="2472" x="6769100" y="2222500"/>
          <p14:tracePt t="2472" x="6788150" y="2216150"/>
          <p14:tracePt t="2491" x="6800850" y="2209800"/>
          <p14:tracePt t="2504" x="6819900" y="2203450"/>
          <p14:tracePt t="2504" x="6851650" y="2197100"/>
          <p14:tracePt t="2522" x="6858000" y="2190750"/>
          <p14:tracePt t="2522" x="6870700" y="2184400"/>
          <p14:tracePt t="2538" x="6877050" y="2178050"/>
          <p14:tracePt t="2538" x="6883400" y="2178050"/>
          <p14:tracePt t="2554" x="6889750" y="2171700"/>
          <p14:tracePt t="2554" x="6883400" y="2165350"/>
          <p14:tracePt t="2571" x="6877050" y="2165350"/>
          <p14:tracePt t="2593" x="6870700" y="2165350"/>
          <p14:tracePt t="2609" x="6864350" y="2159000"/>
          <p14:tracePt t="2620" x="6858000" y="2159000"/>
          <p14:tracePt t="2620" x="6851650" y="2159000"/>
          <p14:tracePt t="2638" x="6838950" y="2159000"/>
          <p14:tracePt t="2638" x="6832600" y="2159000"/>
          <p14:tracePt t="2655" x="6826250" y="2159000"/>
          <p14:tracePt t="2655" x="6819900" y="2159000"/>
          <p14:tracePt t="2671" x="6813550" y="2165350"/>
          <p14:tracePt t="2671" x="6807200" y="2165350"/>
          <p14:tracePt t="2671" x="6800850" y="2171700"/>
          <p14:tracePt t="2691" x="6794500" y="2171700"/>
          <p14:tracePt t="2691" x="6788150" y="2171700"/>
          <p14:tracePt t="2705" x="6781800" y="2171700"/>
          <p14:tracePt t="2705" x="6775450" y="2171700"/>
          <p14:tracePt t="2722" x="6769100" y="2171700"/>
          <p14:tracePt t="2722" x="6762750" y="2171700"/>
          <p14:tracePt t="2738" x="6756400" y="2178050"/>
          <p14:tracePt t="2738" x="6750050" y="2171700"/>
          <p14:tracePt t="2755" x="6743700" y="2178050"/>
          <p14:tracePt t="2771" x="6731000" y="2178050"/>
          <p14:tracePt t="2787" x="6718300" y="2184400"/>
          <p14:tracePt t="2804" x="6711950" y="2178050"/>
          <p14:tracePt t="2821" x="6705600" y="2178050"/>
          <p14:tracePt t="2837" x="6705600" y="2171700"/>
          <p14:tracePt t="2873" x="6711950" y="2171700"/>
          <p14:tracePt t="2877" x="6718300" y="2165350"/>
          <p14:tracePt t="2917" x="6724650" y="2165350"/>
          <p14:tracePt t="2933" x="6731000" y="2165350"/>
          <p14:tracePt t="2945" x="6737350" y="2159000"/>
          <p14:tracePt t="2961" x="6743700" y="2159000"/>
          <p14:tracePt t="2971" x="6750050" y="2159000"/>
          <p14:tracePt t="2971" x="6762750" y="2159000"/>
          <p14:tracePt t="2990" x="6769100" y="2159000"/>
          <p14:tracePt t="3005" x="6775450" y="2159000"/>
          <p14:tracePt t="3021" x="6781800" y="2171700"/>
          <p14:tracePt t="3021" x="6788150" y="2171700"/>
          <p14:tracePt t="3040" x="6794500" y="2178050"/>
          <p14:tracePt t="3055" x="6800850" y="2178050"/>
          <p14:tracePt t="3055" x="6813550" y="2184400"/>
          <p14:tracePt t="3073" x="6819900" y="2178050"/>
          <p14:tracePt t="3073" x="6826250" y="2171700"/>
          <p14:tracePt t="3089" x="6832600" y="2178050"/>
          <p14:tracePt t="3105" x="6838950" y="2178050"/>
          <p14:tracePt t="3121" x="6845300" y="2178050"/>
          <p14:tracePt t="3138" x="6845300" y="2184400"/>
          <p14:tracePt t="3155" x="6845300" y="2190750"/>
          <p14:tracePt t="3173" x="6851650" y="2197100"/>
          <p14:tracePt t="3193" x="6851650" y="2209800"/>
          <p14:tracePt t="3209" x="6851650" y="2216150"/>
          <p14:tracePt t="3226" x="6851650" y="2222500"/>
          <p14:tracePt t="3238" x="6851650" y="2235200"/>
          <p14:tracePt t="3255" x="6851650" y="2241550"/>
          <p14:tracePt t="3255" x="6851650" y="2247900"/>
          <p14:tracePt t="3274" x="6851650" y="2254250"/>
          <p14:tracePt t="3274" x="6851650" y="2260600"/>
          <p14:tracePt t="3290" x="6851650" y="2266950"/>
          <p14:tracePt t="3306" x="6858000" y="2273300"/>
          <p14:tracePt t="3306" x="6858000" y="2279650"/>
          <p14:tracePt t="3324" x="6864350" y="2286000"/>
          <p14:tracePt t="3339" x="6864350" y="2292350"/>
          <p14:tracePt t="3339" x="6870700" y="2298700"/>
          <p14:tracePt t="3358" x="6877050" y="2305050"/>
          <p14:tracePt t="3358" x="6877050" y="2311400"/>
          <p14:tracePt t="3374" x="6877050" y="2324100"/>
          <p14:tracePt t="3374" x="6877050" y="2336800"/>
          <p14:tracePt t="3391" x="6877050" y="2349500"/>
          <p14:tracePt t="3391" x="6877050" y="2362200"/>
          <p14:tracePt t="3407" x="6877050" y="2381250"/>
          <p14:tracePt t="3407" x="6864350" y="2406650"/>
          <p14:tracePt t="3407" x="6858000" y="2432050"/>
          <p14:tracePt t="3427" x="6845300" y="2457450"/>
          <p14:tracePt t="3439" x="6832600" y="2489200"/>
          <p14:tracePt t="3439" x="6794500" y="2559050"/>
          <p14:tracePt t="3457" x="6769100" y="2597150"/>
          <p14:tracePt t="3457" x="6750050" y="2628900"/>
          <p14:tracePt t="3474" x="6724650" y="2660650"/>
          <p14:tracePt t="3474" x="6705600" y="2686050"/>
          <p14:tracePt t="3491" x="6686550" y="2711450"/>
          <p14:tracePt t="3491" x="6667500" y="2730500"/>
          <p14:tracePt t="3491" x="6654800" y="2743200"/>
          <p14:tracePt t="3509" x="6642100" y="2755900"/>
          <p14:tracePt t="3523" x="6635750" y="2762250"/>
          <p14:tracePt t="3523" x="6623050" y="2768600"/>
          <p14:tracePt t="3541" x="6616700" y="2774950"/>
          <p14:tracePt t="3541" x="6604000" y="2774950"/>
          <p14:tracePt t="3558" x="6597650" y="2781300"/>
          <p14:tracePt t="3558" x="6578600" y="2781300"/>
          <p14:tracePt t="3574" x="6565900" y="2781300"/>
          <p14:tracePt t="3574" x="6553200" y="2774950"/>
          <p14:tracePt t="3591" x="6534150" y="2768600"/>
          <p14:tracePt t="3591" x="6521450" y="2749550"/>
          <p14:tracePt t="3608" x="6515100" y="2730500"/>
          <p14:tracePt t="3608" x="6515100" y="2711450"/>
          <p14:tracePt t="3625" x="6521450" y="2692400"/>
          <p14:tracePt t="3625" x="6527800" y="2673350"/>
          <p14:tracePt t="3641" x="6534150" y="2647950"/>
          <p14:tracePt t="3641" x="6559550" y="2590800"/>
          <p14:tracePt t="3658" x="6578600" y="2565400"/>
          <p14:tracePt t="3658" x="6591300" y="2540000"/>
          <p14:tracePt t="3675" x="6610350" y="2514600"/>
          <p14:tracePt t="3675" x="6623050" y="2495550"/>
          <p14:tracePt t="3692" x="6635750" y="2476500"/>
          <p14:tracePt t="3692" x="6654800" y="2457450"/>
          <p14:tracePt t="3692" x="6661150" y="2438400"/>
          <p14:tracePt t="3710" x="6673850" y="2419350"/>
          <p14:tracePt t="3710" x="6680200" y="2406650"/>
          <p14:tracePt t="3725" x="6692900" y="2393950"/>
          <p14:tracePt t="3725" x="6699250" y="2381250"/>
          <p14:tracePt t="3742" x="6711950" y="2368550"/>
          <p14:tracePt t="3742" x="6718300" y="2355850"/>
          <p14:tracePt t="3758" x="6731000" y="2343150"/>
          <p14:tracePt t="3758" x="6743700" y="2330450"/>
          <p14:tracePt t="3758" x="6756400" y="2317750"/>
          <p14:tracePt t="3778" x="6769100" y="2311400"/>
          <p14:tracePt t="3790" x="6775450" y="2305050"/>
          <p14:tracePt t="3790" x="6794500" y="2292350"/>
          <p14:tracePt t="3810" x="6800850" y="2286000"/>
          <p14:tracePt t="3810" x="6813550" y="2279650"/>
          <p14:tracePt t="3825" x="6819900" y="2273300"/>
          <p14:tracePt t="3825" x="6819900" y="2266950"/>
          <p14:tracePt t="3842" x="6826250" y="2254250"/>
          <p14:tracePt t="3842" x="6832600" y="2247900"/>
          <p14:tracePt t="3859" x="6838950" y="2228850"/>
          <p14:tracePt t="3859" x="6851650" y="2216150"/>
          <p14:tracePt t="3875" x="6858000" y="2197100"/>
          <p14:tracePt t="3875" x="6877050" y="2165350"/>
          <p14:tracePt t="3892" x="6889750" y="2146300"/>
          <p14:tracePt t="3892" x="6896100" y="2133600"/>
          <p14:tracePt t="3908" x="6902450" y="2120900"/>
          <p14:tracePt t="3908" x="6908800" y="2108200"/>
          <p14:tracePt t="3926" x="6915150" y="2101850"/>
          <p14:tracePt t="3926" x="6915150" y="2095500"/>
          <p14:tracePt t="3942" x="6915150" y="2089150"/>
          <p14:tracePt t="3942" x="6915150" y="2082800"/>
          <p14:tracePt t="3959" x="6908800" y="2082800"/>
          <p14:tracePt t="3981" x="6902450" y="2082800"/>
          <p14:tracePt t="3997" x="6896100" y="2082800"/>
          <p14:tracePt t="4009" x="6889750" y="2095500"/>
          <p14:tracePt t="4025" x="6883400" y="2101850"/>
          <p14:tracePt t="4041" x="6883400" y="2108200"/>
          <p14:tracePt t="4041" x="6883400" y="2114550"/>
          <p14:tracePt t="4059" x="6877050" y="2120900"/>
          <p14:tracePt t="4075" x="6877050" y="2127250"/>
          <p14:tracePt t="4075" x="6877050" y="2133600"/>
          <p14:tracePt t="4094" x="6877050" y="2146300"/>
          <p14:tracePt t="4094" x="6877050" y="2159000"/>
          <p14:tracePt t="4110" x="6877050" y="2165350"/>
          <p14:tracePt t="4110" x="6883400" y="2171700"/>
          <p14:tracePt t="4126" x="6883400" y="2178050"/>
          <p14:tracePt t="4126" x="6883400" y="2184400"/>
          <p14:tracePt t="4143" x="6889750" y="2184400"/>
          <p14:tracePt t="4158" x="6902450" y="2197100"/>
          <p14:tracePt t="4158" x="6915150" y="2197100"/>
          <p14:tracePt t="4178" x="6921500" y="2203450"/>
          <p14:tracePt t="4178" x="6927850" y="2209800"/>
          <p14:tracePt t="4193" x="6934200" y="2209800"/>
          <p14:tracePt t="4193" x="6940550" y="2216150"/>
          <p14:tracePt t="4210" x="6946900" y="2216150"/>
          <p14:tracePt t="4210" x="6953250" y="2222500"/>
          <p14:tracePt t="4226" x="6959600" y="2222500"/>
          <p14:tracePt t="4226" x="6965950" y="2228850"/>
          <p14:tracePt t="4243" x="6972300" y="2228850"/>
          <p14:tracePt t="4243" x="6985000" y="2235200"/>
          <p14:tracePt t="4260" x="6991350" y="2241550"/>
          <p14:tracePt t="4260" x="6997700" y="2241550"/>
          <p14:tracePt t="4278" x="7004050" y="2247900"/>
          <p14:tracePt t="4292" x="7010400" y="2254250"/>
          <p14:tracePt t="4309" x="7016750" y="2254250"/>
          <p14:tracePt t="4326" x="7023100" y="2260600"/>
          <p14:tracePt t="4342" x="7016750" y="2260600"/>
          <p14:tracePt t="4401" x="7010400" y="2254250"/>
          <p14:tracePt t="4417" x="7004050" y="2254250"/>
          <p14:tracePt t="4437" x="6997700" y="2247900"/>
          <p14:tracePt t="4461" x="6997700" y="2241550"/>
          <p14:tracePt t="4485" x="6997700" y="2235200"/>
          <p14:tracePt t="4504" x="7004050" y="2228850"/>
          <p14:tracePt t="4529" x="7010400" y="2228850"/>
          <p14:tracePt t="4573" x="7016750" y="2222500"/>
          <p14:tracePt t="4597" x="7023100" y="2216150"/>
          <p14:tracePt t="4617" x="7016750" y="2216150"/>
          <p14:tracePt t="4657" x="7010400" y="2216150"/>
          <p14:tracePt t="4665" x="7004050" y="2216150"/>
          <p14:tracePt t="4665" x="6991350" y="2216150"/>
          <p14:tracePt t="4678" x="6978650" y="2216150"/>
          <p14:tracePt t="4678" x="6965950" y="2216150"/>
          <p14:tracePt t="4695" x="6940550" y="2216150"/>
          <p14:tracePt t="4695" x="6915150" y="2216150"/>
          <p14:tracePt t="4711" x="6883400" y="2216150"/>
          <p14:tracePt t="4711" x="6794500" y="2216150"/>
          <p14:tracePt t="4729" x="6737350" y="2216150"/>
          <p14:tracePt t="4729" x="6667500" y="2209800"/>
          <p14:tracePt t="4745" x="6591300" y="2203450"/>
          <p14:tracePt t="4745" x="6508750" y="2197100"/>
          <p14:tracePt t="4761" x="6413500" y="2190750"/>
          <p14:tracePt t="4761" x="6318250" y="2184400"/>
          <p14:tracePt t="4778" x="6210300" y="2171700"/>
          <p14:tracePt t="4778" x="6096000" y="2165350"/>
          <p14:tracePt t="5158" x="2152650" y="1670050"/>
          <p14:tracePt t="5181" x="2146300" y="1663700"/>
          <p14:tracePt t="5193" x="2139950" y="1657350"/>
          <p14:tracePt t="5201" x="2127250" y="1651000"/>
          <p14:tracePt t="5211" x="2120900" y="1644650"/>
          <p14:tracePt t="5211" x="2108200" y="1638300"/>
          <p14:tracePt t="5230" x="2095500" y="1631950"/>
          <p14:tracePt t="5230" x="2089150" y="1625600"/>
          <p14:tracePt t="5246" x="2076450" y="1619250"/>
          <p14:tracePt t="5246" x="2057400" y="1606550"/>
          <p14:tracePt t="5263" x="2044700" y="1600200"/>
          <p14:tracePt t="5263" x="2032000" y="1593850"/>
          <p14:tracePt t="5281" x="2025650" y="1587500"/>
          <p14:tracePt t="5281" x="2012950" y="1581150"/>
          <p14:tracePt t="5297" x="2000250" y="1568450"/>
          <p14:tracePt t="5297" x="1974850" y="1555750"/>
          <p14:tracePt t="5314" x="1962150" y="1549400"/>
          <p14:tracePt t="5314" x="1949450" y="1549400"/>
          <p14:tracePt t="5330" x="1936750" y="1543050"/>
          <p14:tracePt t="5330" x="1924050" y="1543050"/>
          <p14:tracePt t="5347" x="1911350" y="1536700"/>
          <p14:tracePt t="5347" x="1892300" y="1536700"/>
          <p14:tracePt t="5363" x="1885950" y="1536700"/>
          <p14:tracePt t="5363" x="1860550" y="1536700"/>
          <p14:tracePt t="5382" x="1847850" y="1536700"/>
          <p14:tracePt t="5382" x="1841500" y="1530350"/>
          <p14:tracePt t="5397" x="1828800" y="1524000"/>
          <p14:tracePt t="5397" x="1822450" y="1524000"/>
          <p14:tracePt t="5413" x="1816100" y="1517650"/>
          <p14:tracePt t="5413" x="1809750" y="1511300"/>
          <p14:tracePt t="5430" x="1803400" y="1504950"/>
          <p14:tracePt t="5430" x="1803400" y="1492250"/>
          <p14:tracePt t="5447" x="1797050" y="1485900"/>
          <p14:tracePt t="5447" x="1790700" y="1479550"/>
          <p14:tracePt t="5447" x="1790700" y="1473200"/>
          <p14:tracePt t="5466" x="1784350" y="1466850"/>
          <p14:tracePt t="5479" x="1778000" y="1460500"/>
          <p14:tracePt t="5496" x="1771650" y="1454150"/>
          <p14:tracePt t="5513" x="1765300" y="1447800"/>
          <p14:tracePt t="5529" x="1752600" y="1441450"/>
          <p14:tracePt t="5546" x="1746250" y="1435100"/>
          <p14:tracePt t="5563" x="1739900" y="1428750"/>
          <p14:tracePt t="5580" x="1727200" y="1428750"/>
          <p14:tracePt t="5580" x="1720850" y="1428750"/>
          <p14:tracePt t="5598" x="1720850" y="1422400"/>
          <p14:tracePt t="5598" x="1708150" y="1422400"/>
          <p14:tracePt t="5614" x="1701800" y="1422400"/>
          <p14:tracePt t="5614" x="1695450" y="1416050"/>
          <p14:tracePt t="5632" x="1689100" y="1416050"/>
          <p14:tracePt t="5648" x="1682750" y="1409700"/>
          <p14:tracePt t="5648" x="1676400" y="1409700"/>
          <p14:tracePt t="5665" x="1670050" y="1409700"/>
          <p14:tracePt t="5665" x="1657350" y="1403350"/>
          <p14:tracePt t="5683" x="1651000" y="1397000"/>
          <p14:tracePt t="5683" x="1644650" y="1397000"/>
          <p14:tracePt t="5700" x="1638300" y="1390650"/>
          <p14:tracePt t="5714" x="1638300" y="1384300"/>
          <p14:tracePt t="5731" x="1638300" y="1377950"/>
          <p14:tracePt t="5748" x="1644650" y="1371600"/>
          <p14:tracePt t="5782" x="1651000" y="1371600"/>
          <p14:tracePt t="5794" x="1657350" y="1371600"/>
          <p14:tracePt t="5810" x="1663700" y="1371600"/>
          <p14:tracePt t="5819" x="1670050" y="1371600"/>
          <p14:tracePt t="5831" x="1676400" y="1371600"/>
          <p14:tracePt t="5831" x="1695450" y="1377950"/>
          <p14:tracePt t="5852" x="1701800" y="1377950"/>
          <p14:tracePt t="5852" x="1708150" y="1377950"/>
          <p14:tracePt t="5866" x="1714500" y="1377950"/>
          <p14:tracePt t="5866" x="1720850" y="1377950"/>
          <p14:tracePt t="5883" x="1727200" y="1371600"/>
          <p14:tracePt t="5883" x="1733550" y="1371600"/>
          <p14:tracePt t="5900" x="1739900" y="1371600"/>
          <p14:tracePt t="5900" x="1752600" y="1365250"/>
          <p14:tracePt t="5916" x="1758950" y="1358900"/>
          <p14:tracePt t="5916" x="1771650" y="1358900"/>
          <p14:tracePt t="5933" x="1778000" y="1358900"/>
          <p14:tracePt t="5948" x="1784350" y="1358900"/>
          <p14:tracePt t="5965" x="1778000" y="1352550"/>
          <p14:tracePt t="6021" x="1771650" y="1352550"/>
          <p14:tracePt t="6034" x="1765300" y="1358900"/>
          <p14:tracePt t="6050" x="1758950" y="1358900"/>
          <p14:tracePt t="6058" x="1752600" y="1358900"/>
          <p14:tracePt t="6067" x="1746250" y="1358900"/>
          <p14:tracePt t="6067" x="1739900" y="1358900"/>
          <p14:tracePt t="6083" x="1733550" y="1358900"/>
          <p14:tracePt t="6083" x="1727200" y="1365250"/>
          <p14:tracePt t="6083" x="1720850" y="1365250"/>
          <p14:tracePt t="6103" x="1714500" y="1358900"/>
          <p14:tracePt t="6115" x="1708150" y="1365250"/>
          <p14:tracePt t="6115" x="1695450" y="1365250"/>
          <p14:tracePt t="6134" x="1689100" y="1365250"/>
          <p14:tracePt t="6134" x="1682750" y="1365250"/>
          <p14:tracePt t="6151" x="1676400" y="1371600"/>
          <p14:tracePt t="6151" x="1670050" y="1371600"/>
          <p14:tracePt t="6167" x="1663700" y="1377950"/>
          <p14:tracePt t="6167" x="1663700" y="1384300"/>
          <p14:tracePt t="6184" x="1657350" y="1390650"/>
          <p14:tracePt t="6184" x="1657350" y="1403350"/>
          <p14:tracePt t="6184" x="1657350" y="1416050"/>
          <p14:tracePt t="6203" x="1651000" y="1435100"/>
          <p14:tracePt t="6203" x="1657350" y="1460500"/>
          <p14:tracePt t="6217" x="1657350" y="1492250"/>
          <p14:tracePt t="6217" x="1657350" y="1530350"/>
          <p14:tracePt t="6234" x="1657350" y="1581150"/>
          <p14:tracePt t="6234" x="1651000" y="1638300"/>
          <p14:tracePt t="6251" x="1651000" y="1701800"/>
          <p14:tracePt t="6251" x="1644650" y="1841500"/>
          <p14:tracePt t="6267" x="1638300" y="1924050"/>
          <p14:tracePt t="6267" x="1631950" y="2006600"/>
          <p14:tracePt t="6285" x="1631950" y="2082800"/>
          <p14:tracePt t="6285" x="1619250" y="2159000"/>
          <p14:tracePt t="6301" x="1612900" y="2235200"/>
          <p14:tracePt t="6301" x="1606550" y="2311400"/>
          <p14:tracePt t="6318" x="1593850" y="2381250"/>
          <p14:tracePt t="6318" x="1574800" y="2520950"/>
          <p14:tracePt t="6335" x="1555750" y="2590800"/>
          <p14:tracePt t="6335" x="1543050" y="2654300"/>
          <p14:tracePt t="6352" x="1517650" y="2711450"/>
          <p14:tracePt t="6352" x="1498600" y="2768600"/>
          <p14:tracePt t="6368" x="1473200" y="2825750"/>
          <p14:tracePt t="6368" x="1441450" y="2882900"/>
          <p14:tracePt t="6368" x="1416050" y="2933700"/>
          <p14:tracePt t="6387" x="1384300" y="2971800"/>
          <p14:tracePt t="6400" x="1352550" y="3009900"/>
          <p14:tracePt t="6400" x="1282700" y="3073400"/>
          <p14:tracePt t="6419" x="1244600" y="3092450"/>
          <p14:tracePt t="6419" x="1212850" y="3111500"/>
          <p14:tracePt t="6435" x="1168400" y="3117850"/>
          <p14:tracePt t="6435" x="1130300" y="3124200"/>
          <p14:tracePt t="6451" x="1092200" y="3124200"/>
          <p14:tracePt t="6451" x="1054100" y="3124200"/>
          <p14:tracePt t="6451" x="1009650" y="3117850"/>
          <p14:tracePt t="6471" x="965200" y="3105150"/>
          <p14:tracePt t="6483" x="920750" y="3092450"/>
          <p14:tracePt t="6483" x="831850" y="3054350"/>
          <p14:tracePt t="6503" x="787400" y="3022600"/>
          <p14:tracePt t="6503" x="749300" y="2990850"/>
          <p14:tracePt t="6518" x="704850" y="2946400"/>
          <p14:tracePt t="6518" x="666750" y="2901950"/>
          <p14:tracePt t="6535" x="628650" y="2844800"/>
          <p14:tracePt t="6535" x="603250" y="2774950"/>
          <p14:tracePt t="6552" x="577850" y="2698750"/>
          <p14:tracePt t="6552" x="539750" y="2533650"/>
          <p14:tracePt t="6568" x="533400" y="2438400"/>
          <p14:tracePt t="6568" x="527050" y="2343150"/>
          <p14:tracePt t="6585" x="527050" y="2241550"/>
          <p14:tracePt t="6585" x="539750" y="2146300"/>
          <p14:tracePt t="6602" x="546100" y="2057400"/>
          <p14:tracePt t="6602" x="565150" y="1962150"/>
          <p14:tracePt t="6618" x="584200" y="1879600"/>
          <p14:tracePt t="6618" x="635000" y="1720850"/>
          <p14:tracePt t="6636" x="666750" y="1651000"/>
          <p14:tracePt t="6636" x="704850" y="1581150"/>
          <p14:tracePt t="6652" x="742950" y="1517650"/>
          <p14:tracePt t="6652" x="787400" y="1460500"/>
          <p14:tracePt t="6669" x="838200" y="1409700"/>
          <p14:tracePt t="6669" x="958850" y="1314450"/>
          <p14:tracePt t="6687" x="1022350" y="1270000"/>
          <p14:tracePt t="6687" x="1092200" y="1238250"/>
          <p14:tracePt t="6703" x="1162050" y="1212850"/>
          <p14:tracePt t="6703" x="1231900" y="1193800"/>
          <p14:tracePt t="6719" x="1308100" y="1181100"/>
          <p14:tracePt t="6719" x="1384300" y="1181100"/>
          <p14:tracePt t="6736" x="1454150" y="1187450"/>
          <p14:tracePt t="6736" x="1530350" y="1206500"/>
          <p14:tracePt t="6736" x="1606550" y="1238250"/>
          <p14:tracePt t="6755" x="1676400" y="1270000"/>
          <p14:tracePt t="6768" x="1746250" y="1308100"/>
          <p14:tracePt t="6768" x="1879600" y="1416050"/>
          <p14:tracePt t="6787" x="1936750" y="1473200"/>
          <p14:tracePt t="6787" x="1993900" y="1543050"/>
          <p14:tracePt t="6803" x="2044700" y="1619250"/>
          <p14:tracePt t="6803" x="2089150" y="1695450"/>
          <p14:tracePt t="6819" x="2127250" y="1778000"/>
          <p14:tracePt t="6819" x="2152650" y="1866900"/>
          <p14:tracePt t="6836" x="2178050" y="1955800"/>
          <p14:tracePt t="6836" x="2197100" y="2044700"/>
          <p14:tracePt t="6836" x="2209800" y="2133600"/>
          <p14:tracePt t="6855" x="2216150" y="2222500"/>
          <p14:tracePt t="6855" x="2216150" y="2311400"/>
          <p14:tracePt t="6869" x="2216150" y="2393950"/>
          <p14:tracePt t="6869" x="2203450" y="2470150"/>
          <p14:tracePt t="6886" x="2197100" y="2546350"/>
          <p14:tracePt t="6886" x="2184400" y="2609850"/>
          <p14:tracePt t="6903" x="2171700" y="2667000"/>
          <p14:tracePt t="6903" x="2159000" y="2724150"/>
          <p14:tracePt t="6919" x="2146300" y="2768600"/>
          <p14:tracePt t="6919" x="2120900" y="2844800"/>
          <p14:tracePt t="6936" x="2114550" y="2876550"/>
          <p14:tracePt t="6936" x="2101850" y="2901950"/>
          <p14:tracePt t="6953" x="2089150" y="2927350"/>
          <p14:tracePt t="6953" x="2082800" y="2946400"/>
          <p14:tracePt t="6970" x="2076450" y="2959100"/>
          <p14:tracePt t="6970" x="2070100" y="2984500"/>
          <p14:tracePt t="6987" x="2070100" y="2990850"/>
          <p14:tracePt t="7002" x="2076450" y="2990850"/>
          <p14:tracePt t="7002" x="2089150" y="2984500"/>
          <p14:tracePt t="7020" x="2095500" y="2984500"/>
          <p14:tracePt t="7020" x="2108200" y="2971800"/>
          <p14:tracePt t="7036" x="2114550" y="2965450"/>
          <p14:tracePt t="7036" x="2146300" y="2946400"/>
          <p14:tracePt t="7055" x="2159000" y="2933700"/>
          <p14:tracePt t="7055" x="2178050" y="2921000"/>
          <p14:tracePt t="7071" x="2197100" y="2914650"/>
          <p14:tracePt t="7071" x="2209800" y="2901950"/>
          <p14:tracePt t="7087" x="2228850" y="2889250"/>
          <p14:tracePt t="7087" x="2247900" y="2876550"/>
          <p14:tracePt t="7103" x="2266950" y="2863850"/>
          <p14:tracePt t="7103" x="2286000" y="2851150"/>
          <p14:tracePt t="7120" x="2311400" y="2844800"/>
          <p14:tracePt t="7120" x="2330450" y="2832100"/>
          <p14:tracePt t="7120" x="2355850" y="2819400"/>
          <p14:tracePt t="7139" x="2374900" y="2813050"/>
          <p14:tracePt t="7152" x="2400300" y="2800350"/>
          <p14:tracePt t="7152" x="2444750" y="2787650"/>
          <p14:tracePt t="7170" x="2470150" y="2787650"/>
          <p14:tracePt t="7170" x="2489200" y="2787650"/>
          <p14:tracePt t="7187" x="2514600" y="2781300"/>
          <p14:tracePt t="7187" x="2533650" y="2787650"/>
          <p14:tracePt t="7204" x="2552700" y="2787650"/>
          <p14:tracePt t="7204" x="2578100" y="2787650"/>
          <p14:tracePt t="7204" x="2597150" y="2794000"/>
          <p14:tracePt t="7223" x="2616200" y="2800350"/>
          <p14:tracePt t="7223" x="2635250" y="2806700"/>
          <p14:tracePt t="7237" x="2654300" y="2813050"/>
          <p14:tracePt t="7237" x="2679700" y="2819400"/>
          <p14:tracePt t="7254" x="2698750" y="2832100"/>
          <p14:tracePt t="7254" x="2717800" y="2838450"/>
          <p14:tracePt t="7271" x="2736850" y="2851150"/>
          <p14:tracePt t="7271" x="2774950" y="2870200"/>
          <p14:tracePt t="7287" x="2794000" y="2882900"/>
          <p14:tracePt t="7287" x="2813050" y="2889250"/>
          <p14:tracePt t="7304" x="2825750" y="2895600"/>
          <p14:tracePt t="7304" x="2844800" y="2908300"/>
          <p14:tracePt t="7321" x="2857500" y="2914650"/>
          <p14:tracePt t="7321" x="2876550" y="2927350"/>
          <p14:tracePt t="7338" x="2889250" y="2933700"/>
          <p14:tracePt t="7338" x="2921000" y="2946400"/>
          <p14:tracePt t="7355" x="2933700" y="2952750"/>
          <p14:tracePt t="7355" x="2946400" y="2959100"/>
          <p14:tracePt t="7371" x="2952750" y="2959100"/>
          <p14:tracePt t="7371" x="2965450" y="2965450"/>
          <p14:tracePt t="7388" x="2978150" y="2965450"/>
          <p14:tracePt t="7388" x="2984500" y="2965450"/>
          <p14:tracePt t="7388" x="2997200" y="2971800"/>
          <p14:tracePt t="7407" x="3003550" y="2971800"/>
          <p14:tracePt t="7420" x="3009900" y="2971800"/>
          <p14:tracePt t="7420" x="3022600" y="2978150"/>
          <p14:tracePt t="7438" x="3022600" y="2984500"/>
          <p14:tracePt t="7462" x="3022600" y="2990850"/>
          <p14:tracePt t="7474" x="3016250" y="2990850"/>
          <p14:tracePt t="7491" x="3009900" y="2997200"/>
          <p14:tracePt t="7507" x="3003550" y="3003550"/>
          <p14:tracePt t="7520" x="2997200" y="3003550"/>
          <p14:tracePt t="7520" x="2984500" y="3003550"/>
          <p14:tracePt t="7539" x="2978150" y="3003550"/>
          <p14:tracePt t="7539" x="2971800" y="3003550"/>
          <p14:tracePt t="7555" x="2965450" y="3003550"/>
          <p14:tracePt t="7555" x="2959100" y="3003550"/>
          <p14:tracePt t="7572" x="2952750" y="3003550"/>
          <p14:tracePt t="7572" x="2946400" y="3003550"/>
          <p14:tracePt t="7589" x="2933700" y="2997200"/>
          <p14:tracePt t="7603" x="2927350" y="2997200"/>
          <p14:tracePt t="7621" x="2921000" y="2990850"/>
          <p14:tracePt t="7637" x="2921000" y="2984500"/>
          <p14:tracePt t="7654" x="2914650" y="2978150"/>
          <p14:tracePt t="7686" x="2908300" y="2971800"/>
          <p14:tracePt t="7706" x="2901950" y="2971800"/>
          <p14:tracePt t="7762" x="2901950" y="2978150"/>
          <p14:tracePt t="7775" x="2901950" y="2990850"/>
          <p14:tracePt t="7814" x="2895600" y="2997200"/>
          <p14:tracePt t="7834" x="2895600" y="3003550"/>
          <p14:tracePt t="7850" x="2895600" y="3009900"/>
          <p14:tracePt t="7865" x="2895600" y="3016250"/>
          <p14:tracePt t="7882" x="2901950" y="3016250"/>
          <p14:tracePt t="7902" x="2914650" y="3022600"/>
          <p14:tracePt t="7918" x="2921000" y="3016250"/>
          <p14:tracePt t="7934" x="2933700" y="3016250"/>
          <p14:tracePt t="7942" x="2940050" y="3016250"/>
          <p14:tracePt t="7942" x="2946400" y="3016250"/>
          <p14:tracePt t="7956" x="2959100" y="3009900"/>
          <p14:tracePt t="7956" x="2965450" y="3009900"/>
          <p14:tracePt t="7973" x="2978150" y="3003550"/>
          <p14:tracePt t="7973" x="2990850" y="3003550"/>
          <p14:tracePt t="7990" x="3003550" y="3003550"/>
          <p14:tracePt t="7990" x="3022600" y="2990850"/>
          <p14:tracePt t="8007" x="3041650" y="2990850"/>
          <p14:tracePt t="8007" x="3054350" y="2984500"/>
          <p14:tracePt t="8023" x="3067050" y="2984500"/>
          <p14:tracePt t="8023" x="3086100" y="2978150"/>
          <p14:tracePt t="8040" x="3098800" y="2978150"/>
          <p14:tracePt t="8040" x="3117850" y="2971800"/>
          <p14:tracePt t="8056" x="3136900" y="2971800"/>
          <p14:tracePt t="8056" x="3155950" y="2971800"/>
          <p14:tracePt t="8056" x="3175000" y="2965450"/>
          <p14:tracePt t="8075" x="3194050" y="2965450"/>
          <p14:tracePt t="8075" x="3213100" y="2965450"/>
          <p14:tracePt t="8091" x="3225800" y="2965450"/>
          <p14:tracePt t="8091" x="3244850" y="2959100"/>
          <p14:tracePt t="8107" x="3263900" y="2959100"/>
          <p14:tracePt t="8107" x="3276600" y="2959100"/>
          <p14:tracePt t="8123" x="3289300" y="2952750"/>
          <p14:tracePt t="8123" x="3308350" y="2952750"/>
          <p14:tracePt t="8140" x="3327400" y="2952750"/>
          <p14:tracePt t="8140" x="3340100" y="2952750"/>
          <p14:tracePt t="8140" x="3359150" y="2946400"/>
          <p14:tracePt t="8159" x="3371850" y="2952750"/>
          <p14:tracePt t="8172" x="3384550" y="2946400"/>
          <p14:tracePt t="8172" x="3409950" y="2946400"/>
          <p14:tracePt t="8191" x="3422650" y="2946400"/>
          <p14:tracePt t="8191" x="3435350" y="2946400"/>
          <p14:tracePt t="8207" x="3441700" y="2946400"/>
          <p14:tracePt t="8207" x="3454400" y="2946400"/>
          <p14:tracePt t="8224" x="3467100" y="2946400"/>
          <p14:tracePt t="8224" x="3479800" y="2946400"/>
          <p14:tracePt t="8224" x="3492500" y="2946400"/>
          <p14:tracePt t="8243" x="3505200" y="2952750"/>
          <p14:tracePt t="8243" x="3517900" y="2952750"/>
          <p14:tracePt t="8257" x="3530600" y="2946400"/>
          <p14:tracePt t="8257" x="3549650" y="2946400"/>
          <p14:tracePt t="8274" x="3562350" y="2946400"/>
          <p14:tracePt t="8274" x="3581400" y="2946400"/>
          <p14:tracePt t="8290" x="3594100" y="2940050"/>
          <p14:tracePt t="8290" x="3613150" y="2940050"/>
          <p14:tracePt t="8308" x="3625850" y="2940050"/>
          <p14:tracePt t="8308" x="3657600" y="2933700"/>
          <p14:tracePt t="8324" x="3676650" y="2933700"/>
          <p14:tracePt t="8324" x="3695700" y="2927350"/>
          <p14:tracePt t="8340" x="3708400" y="2927350"/>
          <p14:tracePt t="8340" x="3727450" y="2927350"/>
          <p14:tracePt t="8357" x="3740150" y="2927350"/>
          <p14:tracePt t="8357" x="3771900" y="2927350"/>
          <p14:tracePt t="8374" x="3784600" y="2927350"/>
          <p14:tracePt t="8374" x="3803650" y="2933700"/>
          <p14:tracePt t="8391" x="3822700" y="2933700"/>
          <p14:tracePt t="8391" x="3835400" y="2933700"/>
          <p14:tracePt t="8409" x="3854450" y="2933700"/>
          <p14:tracePt t="8409" x="3873500" y="2933700"/>
          <p14:tracePt t="8426" x="3886200" y="2933700"/>
          <p14:tracePt t="8426" x="3917950" y="2933700"/>
          <p14:tracePt t="8446" x="3937000" y="2940050"/>
          <p14:tracePt t="8446" x="3956050" y="2940050"/>
          <p14:tracePt t="8463" x="3968750" y="2940050"/>
          <p14:tracePt t="8463" x="3987800" y="2933700"/>
          <p14:tracePt t="8479" x="4006850" y="2933700"/>
          <p14:tracePt t="8479" x="4038600" y="2933700"/>
          <p14:tracePt t="8496" x="4064000" y="2927350"/>
          <p14:tracePt t="8507" x="4076700" y="2927350"/>
          <p14:tracePt t="8507" x="4095750" y="2921000"/>
          <p14:tracePt t="8507" x="4108450" y="2921000"/>
          <p14:tracePt t="8526" x="4127500" y="2914650"/>
          <p14:tracePt t="8540" x="4140200" y="2914650"/>
          <p14:tracePt t="8540" x="4171950" y="2901950"/>
          <p14:tracePt t="8558" x="4178300" y="2895600"/>
          <p14:tracePt t="8558" x="4191000" y="2889250"/>
          <p14:tracePt t="8575" x="4203700" y="2876550"/>
          <p14:tracePt t="8575" x="4210050" y="2870200"/>
          <p14:tracePt t="8591" x="4222750" y="2863850"/>
          <p14:tracePt t="8591" x="4235450" y="2844800"/>
          <p14:tracePt t="8609" x="4241800" y="2838450"/>
          <p14:tracePt t="8609" x="4241800" y="2825750"/>
          <p14:tracePt t="8625" x="4248150" y="2819400"/>
          <p14:tracePt t="8625" x="4248150" y="2813050"/>
          <p14:tracePt t="8641" x="4254500" y="2806700"/>
          <p14:tracePt t="8641" x="4254500" y="2800350"/>
          <p14:tracePt t="8658" x="4248150" y="2794000"/>
          <p14:tracePt t="8658" x="4248150" y="2774950"/>
          <p14:tracePt t="8675" x="4241800" y="2774950"/>
          <p14:tracePt t="8675" x="4235450" y="2774950"/>
          <p14:tracePt t="8691" x="4229100" y="2768600"/>
          <p14:tracePt t="8691" x="4222750" y="2768600"/>
          <p14:tracePt t="8709" x="4210050" y="2768600"/>
          <p14:tracePt t="8709" x="4191000" y="2774950"/>
          <p14:tracePt t="8727" x="4184650" y="2774950"/>
          <p14:tracePt t="8727" x="4178300" y="2774950"/>
          <p14:tracePt t="8743" x="4171950" y="2781300"/>
          <p14:tracePt t="8743" x="4165600" y="2787650"/>
          <p14:tracePt t="8759" x="4152900" y="2800350"/>
          <p14:tracePt t="8759" x="4152900" y="2806700"/>
          <p14:tracePt t="8776" x="4146550" y="2813050"/>
          <p14:tracePt t="8776" x="4140200" y="2819400"/>
          <p14:tracePt t="8792" x="4140200" y="2832100"/>
          <p14:tracePt t="8792" x="4140200" y="2838450"/>
          <p14:tracePt t="8792" x="4133850" y="2844800"/>
          <p14:tracePt t="8811" x="4133850" y="2851150"/>
          <p14:tracePt t="8824" x="4133850" y="2863850"/>
          <p14:tracePt t="8824" x="4133850" y="2876550"/>
          <p14:tracePt t="8843" x="4140200" y="2882900"/>
          <p14:tracePt t="8843" x="4140200" y="2889250"/>
          <p14:tracePt t="8859" x="4146550" y="2895600"/>
          <p14:tracePt t="8859" x="4152900" y="2901950"/>
          <p14:tracePt t="8876" x="4159250" y="2908300"/>
          <p14:tracePt t="8876" x="4165600" y="2914650"/>
          <p14:tracePt t="8876" x="4171950" y="2921000"/>
          <p14:tracePt t="8894" x="4178300" y="2927350"/>
          <p14:tracePt t="8894" x="4184650" y="2933700"/>
          <p14:tracePt t="8909" x="4191000" y="2933700"/>
          <p14:tracePt t="8909" x="4197350" y="2940050"/>
          <p14:tracePt t="8926" x="4203700" y="2946400"/>
          <p14:tracePt t="8926" x="4216400" y="2952750"/>
          <p14:tracePt t="8943" x="4222750" y="2959100"/>
          <p14:tracePt t="8943" x="4229100" y="2965450"/>
          <p14:tracePt t="8960" x="4235450" y="2971800"/>
          <p14:tracePt t="8960" x="4254500" y="2990850"/>
          <p14:tracePt t="8976" x="4260850" y="2997200"/>
          <p14:tracePt t="8976" x="4273550" y="3003550"/>
          <p14:tracePt t="8993" x="4286250" y="3009900"/>
          <p14:tracePt t="8993" x="4298950" y="3016250"/>
          <p14:tracePt t="9010" x="4318000" y="3016250"/>
          <p14:tracePt t="9010" x="4349750" y="3016250"/>
          <p14:tracePt t="9027" x="4375150" y="3016250"/>
          <p14:tracePt t="9027" x="4400550" y="3016250"/>
          <p14:tracePt t="9043" x="4425950" y="3016250"/>
          <p14:tracePt t="9043" x="4457700" y="3009900"/>
          <p14:tracePt t="9060" x="4489450" y="3009900"/>
          <p14:tracePt t="9060" x="4521200" y="3003550"/>
          <p14:tracePt t="9076" x="4559300" y="2997200"/>
          <p14:tracePt t="9076" x="4597400" y="2997200"/>
          <p14:tracePt t="9076" x="4641850" y="2990850"/>
          <p14:tracePt t="9095" x="4686300" y="2984500"/>
          <p14:tracePt t="9095" x="4737100" y="2978150"/>
          <p14:tracePt t="9110" x="4794250" y="2971800"/>
          <p14:tracePt t="9110" x="4851400" y="2965450"/>
          <p14:tracePt t="9127" x="4914900" y="2965450"/>
          <p14:tracePt t="9127" x="4978400" y="2959100"/>
          <p14:tracePt t="9143" x="5041900" y="2952750"/>
          <p14:tracePt t="9143" x="5111750" y="2952750"/>
          <p14:tracePt t="9160" x="5181600" y="2946400"/>
          <p14:tracePt t="9160" x="5314950" y="2946400"/>
          <p14:tracePt t="9179" x="5391150" y="2940050"/>
          <p14:tracePt t="9192" x="5461000" y="2933700"/>
          <p14:tracePt t="9192" x="5607050" y="2908300"/>
          <p14:tracePt t="9211" x="5683250" y="2895600"/>
          <p14:tracePt t="9211" x="5765800" y="2876550"/>
          <p14:tracePt t="9227" x="5848350" y="2851150"/>
          <p14:tracePt t="9227" x="5930900" y="2832100"/>
          <p14:tracePt t="9244" x="6019800" y="2800350"/>
          <p14:tracePt t="9244" x="6102350" y="2768600"/>
          <p14:tracePt t="9244" x="6191250" y="2736850"/>
          <p14:tracePt t="9262" x="6280150" y="2698750"/>
          <p14:tracePt t="9262" x="6369050" y="2660650"/>
          <p14:tracePt t="9278" x="6451600" y="2622550"/>
          <p14:tracePt t="9278" x="6534150" y="2584450"/>
          <p14:tracePt t="9294" x="6616700" y="2546350"/>
          <p14:tracePt t="9294" x="6692900" y="2514600"/>
          <p14:tracePt t="9310" x="6769100" y="2482850"/>
          <p14:tracePt t="9310" x="6902450" y="2419350"/>
          <p14:tracePt t="9328" x="6965950" y="2393950"/>
          <p14:tracePt t="9328" x="7029450" y="2368550"/>
          <p14:tracePt t="9344" x="7086600" y="2349500"/>
          <p14:tracePt t="9344" x="7137400" y="2330450"/>
          <p14:tracePt t="9361" x="7181850" y="2311400"/>
          <p14:tracePt t="9361" x="7226300" y="2298700"/>
          <p14:tracePt t="9377" x="7270750" y="2292350"/>
          <p14:tracePt t="9377" x="7334250" y="2273300"/>
          <p14:tracePt t="9394" x="7366000" y="2266950"/>
          <p14:tracePt t="9394" x="7385050" y="2260600"/>
          <p14:tracePt t="9411" x="7404100" y="2260600"/>
          <p14:tracePt t="9411" x="7423150" y="2260600"/>
          <p14:tracePt t="9427" x="7429500" y="2260600"/>
          <p14:tracePt t="9427" x="7435850" y="2254250"/>
          <p14:tracePt t="9446" x="7429500" y="2260600"/>
          <p14:tracePt t="9463" x="7416800" y="2260600"/>
          <p14:tracePt t="9463" x="7404100" y="2266950"/>
          <p14:tracePt t="9478" x="7385050" y="2273300"/>
          <p14:tracePt t="9478" x="7359650" y="2279650"/>
          <p14:tracePt t="9495" x="7334250" y="2286000"/>
          <p14:tracePt t="9495" x="7308850" y="2298700"/>
          <p14:tracePt t="9511" x="7277100" y="2311400"/>
          <p14:tracePt t="9511" x="7239000" y="2324100"/>
          <p14:tracePt t="9528" x="7200900" y="2343150"/>
          <p14:tracePt t="9528" x="7162800" y="2362200"/>
          <p14:tracePt t="9528" x="7118350" y="2381250"/>
          <p14:tracePt t="9547" x="7073900" y="2400300"/>
          <p14:tracePt t="9560" x="7023100" y="2425700"/>
          <p14:tracePt t="9560" x="6915150" y="2476500"/>
          <p14:tracePt t="9578" x="6858000" y="2501900"/>
          <p14:tracePt t="9578" x="6794500" y="2527300"/>
          <p14:tracePt t="9595" x="6731000" y="2559050"/>
          <p14:tracePt t="9595" x="6667500" y="2590800"/>
          <p14:tracePt t="9612" x="6604000" y="2616200"/>
          <p14:tracePt t="9612" x="6464300" y="2686050"/>
          <p14:tracePt t="9628" x="6388100" y="2724150"/>
          <p14:tracePt t="9628" x="6311900" y="2755900"/>
          <p14:tracePt t="9645" x="6242050" y="2787650"/>
          <p14:tracePt t="9645" x="6165850" y="2819400"/>
          <p14:tracePt t="9661" x="6083300" y="2857500"/>
          <p14:tracePt t="9661" x="6000750" y="2895600"/>
          <p14:tracePt t="9677" x="5918200" y="2933700"/>
          <p14:tracePt t="9677" x="5753100" y="3003550"/>
          <p14:tracePt t="9694" x="5664200" y="3048000"/>
          <p14:tracePt t="9694" x="5575300" y="3086100"/>
          <p14:tracePt t="9711" x="5486400" y="3130550"/>
          <p14:tracePt t="9711" x="5397500" y="3168650"/>
          <p14:tracePt t="9728" x="5302250" y="3213100"/>
          <p14:tracePt t="9728" x="5111750" y="3308350"/>
          <p14:tracePt t="9745" x="5016500" y="3359150"/>
          <p14:tracePt t="9745" x="4921250" y="3409950"/>
          <p14:tracePt t="9761" x="4826000" y="3467100"/>
          <p14:tracePt t="9761" x="4737100" y="3517900"/>
          <p14:tracePt t="9779" x="4641850" y="3575050"/>
          <p14:tracePt t="9779" x="4552950" y="3632200"/>
          <p14:tracePt t="9794" x="4464050" y="3695700"/>
          <p14:tracePt t="9794" x="4381500" y="3759200"/>
          <p14:tracePt t="9794" x="4298950" y="3816350"/>
          <p14:tracePt t="9814" x="4216400" y="3873500"/>
          <p14:tracePt t="9826" x="4133850" y="3930650"/>
          <p14:tracePt t="9826" x="3968750" y="4044950"/>
          <p14:tracePt t="9845" x="3886200" y="4102100"/>
          <p14:tracePt t="9845" x="3810000" y="4159250"/>
          <p14:tracePt t="9862" x="3727450" y="4210050"/>
          <p14:tracePt t="9862" x="3651250" y="4267200"/>
          <p14:tracePt t="9879" x="3575050" y="4324350"/>
          <p14:tracePt t="9879" x="3505200" y="4381500"/>
          <p14:tracePt t="9895" x="3429000" y="4438650"/>
          <p14:tracePt t="9895" x="3365500" y="4489450"/>
          <p14:tracePt t="9895" x="3302000" y="4540250"/>
          <p14:tracePt t="9913" x="3244850" y="4591050"/>
          <p14:tracePt t="9913" x="3187700" y="4641850"/>
          <p14:tracePt t="9928" x="3130550" y="4686300"/>
          <p14:tracePt t="9928" x="3079750" y="4737100"/>
          <p14:tracePt t="9945" x="3035300" y="4781550"/>
          <p14:tracePt t="9945" x="2990850" y="4826000"/>
          <p14:tracePt t="9961" x="2946400" y="4864100"/>
          <p14:tracePt t="9961" x="2908300" y="4902200"/>
          <p14:tracePt t="9978" x="2870200" y="4940300"/>
          <p14:tracePt t="9978" x="2806700" y="5003800"/>
          <p14:tracePt t="9995" x="2781300" y="5029200"/>
          <p14:tracePt t="9995" x="2762250" y="5054600"/>
          <p14:tracePt t="10012" x="2743200" y="5080000"/>
          <p14:tracePt t="10012" x="2736850" y="5099050"/>
          <p14:tracePt t="10029" x="2724150" y="5111750"/>
          <p14:tracePt t="10029" x="2717800" y="5130800"/>
          <p14:tracePt t="10046" x="2717800" y="5137150"/>
          <p14:tracePt t="10046" x="2717800" y="5143500"/>
          <p14:tracePt t="10062" x="2724150" y="5149850"/>
          <p14:tracePt t="10062" x="2730500" y="5149850"/>
          <p14:tracePt t="10078" x="2736850" y="5149850"/>
          <p14:tracePt t="10078" x="2749550" y="5156200"/>
          <p14:tracePt t="10095" x="2762250" y="5156200"/>
          <p14:tracePt t="10095" x="2787650" y="5162550"/>
          <p14:tracePt t="10114" x="2806700" y="5162550"/>
          <p14:tracePt t="10114" x="2819400" y="5162550"/>
          <p14:tracePt t="10129" x="2838450" y="5156200"/>
          <p14:tracePt t="10129" x="2857500" y="5156200"/>
          <p14:tracePt t="10146" x="2876550" y="5156200"/>
          <p14:tracePt t="10146" x="2889250" y="5156200"/>
          <p14:tracePt t="10163" x="2908300" y="5149850"/>
          <p14:tracePt t="10163" x="2927350" y="5149850"/>
          <p14:tracePt t="10163" x="2946400" y="5143500"/>
          <p14:tracePt t="10182" x="2965450" y="5143500"/>
          <p14:tracePt t="10194" x="2978150" y="5143500"/>
          <p14:tracePt t="10194" x="2997200" y="5143500"/>
          <p14:tracePt t="10214" x="3028950" y="5137150"/>
          <p14:tracePt t="10214" x="3048000" y="5137150"/>
          <p14:tracePt t="10229" x="3060700" y="5137150"/>
          <p14:tracePt t="10229" x="3073400" y="5143500"/>
          <p14:tracePt t="10246" x="3086100" y="5143500"/>
          <p14:tracePt t="10246" x="3098800" y="5137150"/>
          <p14:tracePt t="10263" x="3111500" y="5143500"/>
          <p14:tracePt t="10263" x="3124200" y="5143500"/>
          <p14:tracePt t="10263" x="3130550" y="5143500"/>
          <p14:tracePt t="10282" x="3143250" y="5143500"/>
          <p14:tracePt t="10282" x="3149600" y="5143500"/>
          <p14:tracePt t="10296" x="3155950" y="5143500"/>
          <p14:tracePt t="10296" x="3162300" y="5143500"/>
          <p14:tracePt t="10313" x="3168650" y="5143500"/>
          <p14:tracePt t="10313" x="3168650" y="5137150"/>
          <p14:tracePt t="10330" x="3175000" y="5137150"/>
          <p14:tracePt t="10330" x="3187700" y="5130800"/>
          <p14:tracePt t="10346" x="3194050" y="5124450"/>
          <p14:tracePt t="10362" x="3200400" y="5118100"/>
          <p14:tracePt t="10378" x="3206750" y="5105400"/>
          <p14:tracePt t="10378" x="3213100" y="5099050"/>
          <p14:tracePt t="10396" x="3219450" y="5092700"/>
          <p14:tracePt t="10396" x="3225800" y="5067300"/>
          <p14:tracePt t="10414" x="3232150" y="5060950"/>
          <p14:tracePt t="10414" x="3244850" y="5048250"/>
          <p14:tracePt t="10430" x="3251200" y="5035550"/>
          <p14:tracePt t="10430" x="3257550" y="5022850"/>
          <p14:tracePt t="10447" x="3263900" y="5010150"/>
          <p14:tracePt t="10447" x="3276600" y="5003800"/>
          <p14:tracePt t="10463" x="3289300" y="4991100"/>
          <p14:tracePt t="10463" x="3295650" y="4984750"/>
          <p14:tracePt t="10463" x="3308350" y="4972050"/>
          <p14:tracePt t="10482" x="3321050" y="4959350"/>
          <p14:tracePt t="10482" x="3327400" y="4946650"/>
          <p14:tracePt t="10497" x="3340100" y="4940300"/>
          <p14:tracePt t="10497" x="3346450" y="4927600"/>
          <p14:tracePt t="10514" x="3359150" y="4921250"/>
          <p14:tracePt t="10514" x="3365500" y="4914900"/>
          <p14:tracePt t="10531" x="3371850" y="4908550"/>
          <p14:tracePt t="10531" x="3378200" y="4908550"/>
          <p14:tracePt t="10547" x="3384550" y="4902200"/>
          <p14:tracePt t="10547" x="3390900" y="4895850"/>
          <p14:tracePt t="10564" x="3397250" y="4895850"/>
          <p14:tracePt t="10579" x="3403600" y="4857750"/>
          <p14:tracePt t="10596" x="3409950" y="4819650"/>
          <p14:tracePt t="10625" x="3416300" y="4781550"/>
          <p14:tracePt t="10641" x="3429000" y="4749800"/>
          <p14:tracePt t="10653" x="3435350" y="4749800"/>
          <p14:tracePt t="10662" x="3448050" y="4756150"/>
          <p14:tracePt t="10662" x="3454400" y="4762500"/>
          <p14:tracePt t="10681" x="3467100" y="4768850"/>
          <p14:tracePt t="10681" x="3473450" y="4813300"/>
          <p14:tracePt t="10697" x="3479800" y="4851400"/>
          <p14:tracePt t="10697" x="3479800" y="4933950"/>
          <p14:tracePt t="10714" x="3486150" y="4940300"/>
          <p14:tracePt t="10730" x="3479800" y="4946650"/>
          <p14:tracePt t="10746" x="3473450" y="4946650"/>
          <p14:tracePt t="10746" x="3473450" y="4953000"/>
          <p14:tracePt t="10764" x="3467100" y="4959350"/>
          <p14:tracePt t="10782" x="3460750" y="4959350"/>
          <p14:tracePt t="10797" x="3454400" y="4959350"/>
          <p14:tracePt t="10813" x="3448050" y="4965700"/>
          <p14:tracePt t="10830" x="3435350" y="4972050"/>
          <p14:tracePt t="10830" x="3429000" y="4972050"/>
          <p14:tracePt t="10830" x="3429000" y="4978400"/>
          <p14:tracePt t="10851" x="3422650" y="4984750"/>
          <p14:tracePt t="10863" x="3416300" y="4991100"/>
          <p14:tracePt t="10880" x="3409950" y="4991100"/>
          <p14:tracePt t="10880" x="3403600" y="4997450"/>
          <p14:tracePt t="10898" x="3397250" y="5003800"/>
          <p14:tracePt t="10913" x="3390900" y="5010150"/>
          <p14:tracePt t="10933" x="3397250" y="5016500"/>
          <p14:tracePt t="10947" x="3397250" y="5022850"/>
          <p14:tracePt t="10963" x="3409950" y="5035550"/>
          <p14:tracePt t="10980" x="3416300" y="5041900"/>
          <p14:tracePt t="10997" x="3429000" y="5048250"/>
          <p14:tracePt t="10997" x="3441700" y="5060950"/>
          <p14:tracePt t="11015" x="3454400" y="5060950"/>
          <p14:tracePt t="11015" x="3460750" y="5067300"/>
          <p14:tracePt t="11032" x="3467100" y="5067300"/>
          <p14:tracePt t="11032" x="3479800" y="5073650"/>
          <p14:tracePt t="11049" x="3492500" y="5080000"/>
          <p14:tracePt t="11049" x="3511550" y="5086350"/>
          <p14:tracePt t="11066" x="3517900" y="5086350"/>
          <p14:tracePt t="11066" x="3530600" y="5092700"/>
          <p14:tracePt t="11082" x="3536950" y="5092700"/>
          <p14:tracePt t="11082" x="3549650" y="5099050"/>
          <p14:tracePt t="11100" x="3556000" y="5099050"/>
          <p14:tracePt t="11100" x="3562350" y="5105400"/>
          <p14:tracePt t="11116" x="3568700" y="5105400"/>
          <p14:tracePt t="11116" x="3581400" y="5105400"/>
          <p14:tracePt t="11134" x="3587750" y="5105400"/>
          <p14:tracePt t="11150" x="3600450" y="5099050"/>
          <p14:tracePt t="11165" x="3606800" y="5099050"/>
          <p14:tracePt t="11181" x="3600450" y="5105400"/>
          <p14:tracePt t="11225" x="3594100" y="5105400"/>
          <p14:tracePt t="11241" x="3587750" y="5105400"/>
          <p14:tracePt t="11248" x="3581400" y="5105400"/>
          <p14:tracePt t="11248" x="3575050" y="5111750"/>
          <p14:tracePt t="11266" x="3568700" y="5111750"/>
          <p14:tracePt t="11266" x="3562350" y="5118100"/>
          <p14:tracePt t="11283" x="3556000" y="5118100"/>
          <p14:tracePt t="11283" x="3556000" y="5124450"/>
          <p14:tracePt t="11283" x="3549650" y="5130800"/>
          <p14:tracePt t="11302" x="3543300" y="5130800"/>
          <p14:tracePt t="11315" x="3530600" y="5137150"/>
          <p14:tracePt t="11331" x="3524250" y="5143500"/>
          <p14:tracePt t="11349" x="3524250" y="5149850"/>
          <p14:tracePt t="11365" x="3530600" y="5149850"/>
          <p14:tracePt t="11365" x="3530600" y="5156200"/>
          <p14:tracePt t="11383" x="3536950" y="5149850"/>
          <p14:tracePt t="11383" x="3543300" y="5156200"/>
          <p14:tracePt t="11400" x="3549650" y="5156200"/>
          <p14:tracePt t="11400" x="3556000" y="5149850"/>
          <p14:tracePt t="11416" x="3568700" y="5149850"/>
          <p14:tracePt t="11416" x="3587750" y="5143500"/>
          <p14:tracePt t="11434" x="3594100" y="5143500"/>
          <p14:tracePt t="11434" x="3600450" y="5137150"/>
          <p14:tracePt t="11451" x="3613150" y="5130800"/>
          <p14:tracePt t="11451" x="3619500" y="5130800"/>
          <p14:tracePt t="11467" x="3632200" y="5124450"/>
          <p14:tracePt t="11467" x="3638550" y="5124450"/>
          <p14:tracePt t="11467" x="3644900" y="5118100"/>
          <p14:tracePt t="11486" x="3651250" y="5118100"/>
          <p14:tracePt t="11499" x="3663950" y="5111750"/>
          <p14:tracePt t="11499" x="3670300" y="5111750"/>
          <p14:tracePt t="11517" x="3676650" y="5105400"/>
          <p14:tracePt t="11517" x="3683000" y="5105400"/>
          <p14:tracePt t="11534" x="3689350" y="5105400"/>
          <p14:tracePt t="11534" x="3695700" y="5111750"/>
          <p14:tracePt t="11550" x="3702050" y="5118100"/>
          <p14:tracePt t="11566" x="3708400" y="5130800"/>
          <p14:tracePt t="11582" x="3714750" y="5137150"/>
          <p14:tracePt t="11582" x="3721100" y="5149850"/>
          <p14:tracePt t="11602" x="3721100" y="5156200"/>
          <p14:tracePt t="11602" x="3721100" y="5162550"/>
          <p14:tracePt t="11617" x="3727450" y="5168900"/>
          <p14:tracePt t="11617" x="3727450" y="5181600"/>
          <p14:tracePt t="11634" x="3733800" y="5187950"/>
          <p14:tracePt t="11634" x="3740150" y="5194300"/>
          <p14:tracePt t="11651" x="3740150" y="5200650"/>
          <p14:tracePt t="11651" x="3752850" y="5219700"/>
          <p14:tracePt t="11667" x="3752850" y="5226050"/>
          <p14:tracePt t="11667" x="3759200" y="5238750"/>
          <p14:tracePt t="11684" x="3765550" y="5245100"/>
          <p14:tracePt t="11684" x="3771900" y="5257800"/>
          <p14:tracePt t="11701" x="3784600" y="5264150"/>
          <p14:tracePt t="11701" x="3790950" y="5270500"/>
          <p14:tracePt t="11717" x="3797300" y="5283200"/>
          <p14:tracePt t="11717" x="3816350" y="5295900"/>
          <p14:tracePt t="11734" x="3829050" y="5308600"/>
          <p14:tracePt t="11734" x="3835400" y="5308600"/>
          <p14:tracePt t="11751" x="3848100" y="5314950"/>
          <p14:tracePt t="11751" x="3860800" y="5321300"/>
          <p14:tracePt t="11768" x="3867150" y="5321300"/>
          <p14:tracePt t="11768" x="3879850" y="5321300"/>
          <p14:tracePt t="11768" x="3886200" y="5321300"/>
          <p14:tracePt t="11786" x="3898900" y="5321300"/>
          <p14:tracePt t="11786" x="3905250" y="5314950"/>
          <p14:tracePt t="11801" x="3917950" y="5308600"/>
          <p14:tracePt t="11801" x="3924300" y="5302250"/>
          <p14:tracePt t="11818" x="3930650" y="5295900"/>
          <p14:tracePt t="11818" x="3937000" y="5289550"/>
          <p14:tracePt t="11834" x="3943350" y="5283200"/>
          <p14:tracePt t="11834" x="3949700" y="5276850"/>
          <p14:tracePt t="11851" x="3949700" y="5264150"/>
          <p14:tracePt t="11851" x="3956050" y="5257800"/>
          <p14:tracePt t="11851" x="3956050" y="5251450"/>
          <p14:tracePt t="11870" x="3956050" y="5245100"/>
          <p14:tracePt t="11883" x="3956050" y="5238750"/>
          <p14:tracePt t="11883" x="3956050" y="5226050"/>
          <p14:tracePt t="11902" x="3949700" y="5219700"/>
          <p14:tracePt t="11917" x="3943350" y="5213350"/>
          <p14:tracePt t="11933" x="3937000" y="5213350"/>
          <p14:tracePt t="11950" x="3930650" y="5213350"/>
          <p14:tracePt t="11950" x="3917950" y="5213350"/>
          <p14:tracePt t="11968" x="3911600" y="5207000"/>
          <p14:tracePt t="11968" x="3905250" y="5213350"/>
          <p14:tracePt t="11985" x="3898900" y="5213350"/>
          <p14:tracePt t="12000" x="3892550" y="5207000"/>
          <p14:tracePt t="12000" x="3886200" y="5207000"/>
          <p14:tracePt t="12019" x="3879850" y="5207000"/>
          <p14:tracePt t="12034" x="3873500" y="5200650"/>
          <p14:tracePt t="12051" x="3867150" y="5200650"/>
          <p14:tracePt t="12067" x="3860800" y="5200650"/>
          <p14:tracePt t="12067" x="3854450" y="5194300"/>
          <p14:tracePt t="12086" x="3854450" y="5187950"/>
          <p14:tracePt t="12101" x="3848100" y="5181600"/>
          <p14:tracePt t="12117" x="3848100" y="5175250"/>
          <p14:tracePt t="12134" x="3848100" y="5168900"/>
          <p14:tracePt t="12151" x="3848100" y="5156200"/>
          <p14:tracePt t="12151" x="3848100" y="5149850"/>
          <p14:tracePt t="12169" x="3848100" y="5143500"/>
          <p14:tracePt t="12185" x="3848100" y="5137150"/>
          <p14:tracePt t="12201" x="3848100" y="5130800"/>
          <p14:tracePt t="12218" x="3848100" y="5124450"/>
          <p14:tracePt t="12218" x="3848100" y="5118100"/>
          <p14:tracePt t="12236" x="3848100" y="5111750"/>
          <p14:tracePt t="12251" x="3841750" y="5105400"/>
          <p14:tracePt t="12269" x="3841750" y="5099050"/>
          <p14:tracePt t="12297" x="3848100" y="5099050"/>
          <p14:tracePt t="12325" x="3854450" y="5099050"/>
          <p14:tracePt t="12349" x="3860800" y="5092700"/>
          <p14:tracePt t="12373" x="3867150" y="5092700"/>
          <p14:tracePt t="12409" x="3873500" y="5099050"/>
          <p14:tracePt t="12433" x="3879850" y="5092700"/>
          <p14:tracePt t="12441" x="3886200" y="5092700"/>
          <p14:tracePt t="12453" x="3892550" y="5092700"/>
          <p14:tracePt t="12453" x="3898900" y="5092700"/>
          <p14:tracePt t="12470" x="3905250" y="5086350"/>
          <p14:tracePt t="12470" x="3911600" y="5086350"/>
          <p14:tracePt t="12486" x="3924300" y="5080000"/>
          <p14:tracePt t="12486" x="3930650" y="5080000"/>
          <p14:tracePt t="12486" x="3937000" y="5080000"/>
          <p14:tracePt t="12506" x="3949700" y="5073650"/>
          <p14:tracePt t="12519" x="3962400" y="5073650"/>
          <p14:tracePt t="12519" x="3981450" y="5067300"/>
          <p14:tracePt t="12538" x="3994150" y="5067300"/>
          <p14:tracePt t="12538" x="4013200" y="5060950"/>
          <p14:tracePt t="12554" x="4025900" y="5054600"/>
          <p14:tracePt t="12554" x="4038600" y="5054600"/>
          <p14:tracePt t="12570" x="4051300" y="5048250"/>
          <p14:tracePt t="12570" x="4064000" y="5041900"/>
          <p14:tracePt t="12570" x="4076700" y="5035550"/>
          <p14:tracePt t="12589" x="4089400" y="5022850"/>
          <p14:tracePt t="12602" x="4108450" y="5010150"/>
          <p14:tracePt t="12602" x="4127500" y="4991100"/>
          <p14:tracePt t="12622" x="4140200" y="4978400"/>
          <p14:tracePt t="12622" x="4152900" y="4965700"/>
          <p14:tracePt t="12637" x="4159250" y="4959350"/>
          <p14:tracePt t="12637" x="4171950" y="4953000"/>
          <p14:tracePt t="12654" x="4184650" y="4940300"/>
          <p14:tracePt t="12654" x="4191000" y="4933950"/>
          <p14:tracePt t="12670" x="4197350" y="4921250"/>
          <p14:tracePt t="12670" x="4197350" y="4908550"/>
          <p14:tracePt t="13541" x="5956300" y="3949700"/>
          <p14:tracePt t="13565" x="5962650" y="3943350"/>
          <p14:tracePt t="13581" x="5969000" y="3937000"/>
          <p14:tracePt t="13589" x="5969000" y="3930650"/>
          <p14:tracePt t="13597" x="5975350" y="3924300"/>
          <p14:tracePt t="13605" x="5975350" y="3917950"/>
          <p14:tracePt t="13622" x="5975350" y="3911600"/>
          <p14:tracePt t="13639" x="5969000" y="3905250"/>
          <p14:tracePt t="13639" x="5949950" y="3905250"/>
          <p14:tracePt t="13657" x="5943600" y="3905250"/>
          <p14:tracePt t="13657" x="5930900" y="3905250"/>
          <p14:tracePt t="13673" x="5911850" y="3911600"/>
          <p14:tracePt t="13673" x="5892800" y="3911600"/>
          <p14:tracePt t="13690" x="5867400" y="3917950"/>
          <p14:tracePt t="13690" x="5842000" y="3924300"/>
          <p14:tracePt t="13690" x="5816600" y="3930650"/>
          <p14:tracePt t="13710" x="5784850" y="3937000"/>
          <p14:tracePt t="13710" x="5753100" y="3949700"/>
          <p14:tracePt t="13724" x="5721350" y="3962400"/>
          <p14:tracePt t="13724" x="5683250" y="3968750"/>
          <p14:tracePt t="13740" x="5645150" y="3981450"/>
          <p14:tracePt t="13740" x="5600700" y="4000500"/>
          <p14:tracePt t="13758" x="5562600" y="4013200"/>
          <p14:tracePt t="13758" x="5518150" y="4032250"/>
          <p14:tracePt t="13758" x="5473700" y="4051300"/>
          <p14:tracePt t="13777" x="5422900" y="4064000"/>
          <p14:tracePt t="13777" x="5378450" y="4083050"/>
          <p14:tracePt t="13791" x="5334000" y="4095750"/>
          <p14:tracePt t="13791" x="5289550" y="4108450"/>
          <p14:tracePt t="13807" x="5251450" y="4121150"/>
          <p14:tracePt t="13807" x="5213350" y="4121150"/>
          <p14:tracePt t="13824" x="5181600" y="4127500"/>
          <p14:tracePt t="13824" x="5130800" y="4121150"/>
          <p14:tracePt t="13841" x="5111750" y="4108450"/>
          <p14:tracePt t="13841" x="5105400" y="4095750"/>
          <p14:tracePt t="13857" x="5099050" y="4076700"/>
          <p14:tracePt t="13857" x="5105400" y="4057650"/>
          <p14:tracePt t="13874" x="5118100" y="4032250"/>
          <p14:tracePt t="13874" x="5137150" y="4000500"/>
          <p14:tracePt t="13891" x="5162550" y="3968750"/>
          <p14:tracePt t="13891" x="5194300" y="3930650"/>
          <p14:tracePt t="13891" x="5232400" y="3892550"/>
          <p14:tracePt t="13910" x="5270500" y="3848100"/>
          <p14:tracePt t="13923" x="5314950" y="3810000"/>
          <p14:tracePt t="13923" x="5422900" y="3721100"/>
          <p14:tracePt t="13941" x="5480050" y="3676650"/>
          <p14:tracePt t="13941" x="5543550" y="3638550"/>
          <p14:tracePt t="13958" x="5600700" y="3594100"/>
          <p14:tracePt t="13958" x="5670550" y="3556000"/>
          <p14:tracePt t="13974" x="5734050" y="3517900"/>
          <p14:tracePt t="13974" x="5803900" y="3479800"/>
          <p14:tracePt t="13974" x="5873750" y="3448050"/>
          <p14:tracePt t="13993" x="5937250" y="3422650"/>
          <p14:tracePt t="14007" x="6000750" y="3397250"/>
          <p14:tracePt t="14007" x="6121400" y="3352800"/>
          <p14:tracePt t="14025" x="6178550" y="3340100"/>
          <p14:tracePt t="14025" x="6229350" y="3327400"/>
          <p14:tracePt t="14042" x="6273800" y="3314700"/>
          <p14:tracePt t="14042" x="6311900" y="3308350"/>
          <p14:tracePt t="14059" x="6350000" y="3302000"/>
          <p14:tracePt t="14059" x="6388100" y="3302000"/>
          <p14:tracePt t="14075" x="6419850" y="3302000"/>
          <p14:tracePt t="14075" x="6483350" y="3302000"/>
          <p14:tracePt t="14091" x="6508750" y="3302000"/>
          <p14:tracePt t="14091" x="6540500" y="3302000"/>
          <p14:tracePt t="14108" x="6565900" y="3302000"/>
          <p14:tracePt t="14108" x="6584950" y="3302000"/>
          <p14:tracePt t="14125" x="6610350" y="3302000"/>
          <p14:tracePt t="14125" x="6654800" y="3302000"/>
          <p14:tracePt t="14142" x="6667500" y="3308350"/>
          <p14:tracePt t="14142" x="6680200" y="3308350"/>
          <p14:tracePt t="14159" x="6699250" y="3314700"/>
          <p14:tracePt t="14159" x="6705600" y="3321050"/>
          <p14:tracePt t="14175" x="6718300" y="3327400"/>
          <p14:tracePt t="14175" x="6718300" y="3333750"/>
          <p14:tracePt t="14192" x="6724650" y="3340100"/>
          <p14:tracePt t="14192" x="6718300" y="3359150"/>
          <p14:tracePt t="14210" x="6718300" y="3371850"/>
          <p14:tracePt t="14210" x="6705600" y="3384550"/>
          <p14:tracePt t="14226" x="6699250" y="3390900"/>
          <p14:tracePt t="14226" x="6686550" y="3403600"/>
          <p14:tracePt t="14242" x="6680200" y="3409950"/>
          <p14:tracePt t="14242" x="6673850" y="3422650"/>
          <p14:tracePt t="14259" x="6661150" y="3435350"/>
          <p14:tracePt t="14259" x="6648450" y="3448050"/>
          <p14:tracePt t="14259" x="6642100" y="3454400"/>
          <p14:tracePt t="14279" x="6629400" y="3467100"/>
          <p14:tracePt t="14291" x="6616700" y="3473450"/>
          <p14:tracePt t="14291" x="6591300" y="3486150"/>
          <p14:tracePt t="14310" x="6578600" y="3492500"/>
          <p14:tracePt t="14310" x="6565900" y="3498850"/>
          <p14:tracePt t="14326" x="6553200" y="3505200"/>
          <p14:tracePt t="14326" x="6540500" y="3511550"/>
          <p14:tracePt t="14342" x="6521450" y="3517900"/>
          <p14:tracePt t="14342" x="6508750" y="3524250"/>
          <p14:tracePt t="14359" x="6496050" y="3536950"/>
          <p14:tracePt t="14374" x="6483350" y="3536950"/>
          <p14:tracePt t="14405" x="6464300" y="3543300"/>
          <p14:tracePt t="15265" x="6426200" y="3556000"/>
          <p14:tracePt t="15278" x="6438900" y="3556000"/>
          <p14:tracePt t="15278" x="6477000" y="3543300"/>
          <p14:tracePt t="15296" x="6508750" y="3543300"/>
          <p14:tracePt t="15296" x="6540500" y="3530600"/>
          <p14:tracePt t="15312" x="6578600" y="3530600"/>
          <p14:tracePt t="15312" x="6610350" y="3524250"/>
          <p14:tracePt t="15329" x="6642100" y="3517900"/>
          <p14:tracePt t="15329" x="6705600" y="3505200"/>
          <p14:tracePt t="15346" x="6737350" y="3505200"/>
          <p14:tracePt t="15346" x="6762750" y="3498850"/>
          <p14:tracePt t="15363" x="6781800" y="3492500"/>
          <p14:tracePt t="15363" x="6807200" y="3492500"/>
          <p14:tracePt t="15379" x="6832600" y="3486150"/>
          <p14:tracePt t="15379" x="6851650" y="3479800"/>
          <p14:tracePt t="15396" x="6870700" y="3479800"/>
          <p14:tracePt t="15396" x="6902450" y="3473450"/>
          <p14:tracePt t="15413" x="6921500" y="3467100"/>
          <p14:tracePt t="15413" x="6934200" y="3467100"/>
          <p14:tracePt t="15430" x="6946900" y="3460750"/>
          <p14:tracePt t="15430" x="6953250" y="3460750"/>
          <p14:tracePt t="15446" x="6965950" y="3467100"/>
          <p14:tracePt t="15446" x="6972300" y="3467100"/>
          <p14:tracePt t="15463" x="6978650" y="3467100"/>
          <p14:tracePt t="15478" x="6985000" y="3473450"/>
          <p14:tracePt t="15495" x="6991350" y="3479800"/>
          <p14:tracePt t="15525" x="6997700" y="3479800"/>
          <p14:tracePt t="15581" x="7004050" y="3473450"/>
          <p14:tracePt t="15593" x="7004050" y="3467100"/>
          <p14:tracePt t="15601" x="7010400" y="3454400"/>
          <p14:tracePt t="15617" x="7010400" y="3448050"/>
          <p14:tracePt t="15629" x="7016750" y="3441700"/>
          <p14:tracePt t="15629" x="7023100" y="3429000"/>
          <p14:tracePt t="15647" x="7029450" y="3416300"/>
          <p14:tracePt t="15647" x="7042150" y="3409950"/>
          <p14:tracePt t="15664" x="7048500" y="3397250"/>
          <p14:tracePt t="15664" x="7054850" y="3390900"/>
          <p14:tracePt t="15680" x="7067550" y="3384550"/>
          <p14:tracePt t="15680" x="7080250" y="3371850"/>
          <p14:tracePt t="15697" x="7086600" y="3365500"/>
          <p14:tracePt t="15697" x="7112000" y="3352800"/>
          <p14:tracePt t="15714" x="7118350" y="3352800"/>
          <p14:tracePt t="15714" x="7131050" y="3346450"/>
          <p14:tracePt t="15731" x="7143750" y="3340100"/>
          <p14:tracePt t="15731" x="7150100" y="3346450"/>
          <p14:tracePt t="15747" x="7156450" y="3346450"/>
          <p14:tracePt t="15747" x="7162800" y="3346450"/>
          <p14:tracePt t="15747" x="7175500" y="3346450"/>
          <p14:tracePt t="15766" x="7181850" y="3352800"/>
          <p14:tracePt t="15766" x="7188200" y="3352800"/>
          <p14:tracePt t="15781" x="7194550" y="3359150"/>
          <p14:tracePt t="15781" x="7200900" y="3365500"/>
          <p14:tracePt t="15798" x="7207250" y="3371850"/>
          <p14:tracePt t="15798" x="7213600" y="3378200"/>
          <p14:tracePt t="15814" x="7219950" y="3384550"/>
          <p14:tracePt t="15814" x="7226300" y="3390900"/>
          <p14:tracePt t="15831" x="7232650" y="3397250"/>
          <p14:tracePt t="15831" x="7239000" y="3397250"/>
          <p14:tracePt t="15831" x="7245350" y="3403600"/>
          <p14:tracePt t="15850" x="7251700" y="3409950"/>
          <p14:tracePt t="15863" x="7258050" y="3416300"/>
          <p14:tracePt t="15863" x="7270750" y="3422650"/>
          <p14:tracePt t="15881" x="7270750" y="3429000"/>
          <p14:tracePt t="15881" x="7277100" y="3429000"/>
          <p14:tracePt t="15897" x="7283450" y="3435350"/>
          <p14:tracePt t="15913" x="7289800" y="3441700"/>
          <p14:tracePt t="15913" x="7296150" y="3441700"/>
          <p14:tracePt t="15931" x="7308850" y="3435350"/>
          <p14:tracePt t="15947" x="7315200" y="3429000"/>
          <p14:tracePt t="15969" x="7302500" y="3422650"/>
          <p14:tracePt t="15985" x="7296150" y="3416300"/>
          <p14:tracePt t="15996" x="7289800" y="3416300"/>
          <p14:tracePt t="15996" x="7270750" y="3416300"/>
          <p14:tracePt t="16015" x="7258050" y="3409950"/>
          <p14:tracePt t="16015" x="7245350" y="3409950"/>
          <p14:tracePt t="16031" x="7226300" y="3409950"/>
          <p14:tracePt t="16031" x="7213600" y="3409950"/>
          <p14:tracePt t="16048" x="7194550" y="3409950"/>
          <p14:tracePt t="16048" x="7156450" y="3409950"/>
          <p14:tracePt t="16066" x="7137400" y="3409950"/>
          <p14:tracePt t="16066" x="7112000" y="3409950"/>
          <p14:tracePt t="16082" x="7086600" y="3416300"/>
          <p14:tracePt t="16082" x="7061200" y="3416300"/>
          <p14:tracePt t="16099" x="7035800" y="3416300"/>
          <p14:tracePt t="16099" x="7010400" y="3416300"/>
          <p14:tracePt t="16115" x="6978650" y="3416300"/>
          <p14:tracePt t="16115" x="6953250" y="3422650"/>
          <p14:tracePt t="16115" x="6927850" y="3416300"/>
          <p14:tracePt t="16135" x="6902450" y="3422650"/>
          <p14:tracePt t="16147" x="6877050" y="3422650"/>
          <p14:tracePt t="16147" x="6826250" y="3422650"/>
          <p14:tracePt t="16165" x="6794500" y="3422650"/>
          <p14:tracePt t="16165" x="6775450" y="3422650"/>
          <p14:tracePt t="16182" x="6743700" y="3422650"/>
          <p14:tracePt t="16182" x="6718300" y="3422650"/>
          <p14:tracePt t="16199" x="6692900" y="3422650"/>
          <p14:tracePt t="16199" x="6667500" y="3422650"/>
          <p14:tracePt t="16199" x="6642100" y="3429000"/>
          <p14:tracePt t="16217" x="6610350" y="3429000"/>
          <p14:tracePt t="16231" x="6584950" y="3435350"/>
          <p14:tracePt t="16231" x="6534150" y="3441700"/>
          <p14:tracePt t="16249" x="6515100" y="3441700"/>
          <p14:tracePt t="16249" x="6496050" y="3441700"/>
          <p14:tracePt t="16265" x="6470650" y="3441700"/>
          <p14:tracePt t="16265" x="6451600" y="3448050"/>
          <p14:tracePt t="16283" x="6438900" y="3448050"/>
          <p14:tracePt t="16283" x="6426200" y="3454400"/>
          <p14:tracePt t="16283" x="6413500" y="3454400"/>
          <p14:tracePt t="16302" x="6400800" y="3454400"/>
          <p14:tracePt t="16302" x="6388100" y="3454400"/>
          <p14:tracePt t="16316" x="6381750" y="3454400"/>
          <p14:tracePt t="16316" x="6375400" y="3454400"/>
          <p14:tracePt t="16332" x="6369050" y="3454400"/>
          <p14:tracePt t="16348" x="6362700" y="3448050"/>
          <p14:tracePt t="17009" x="6540500" y="3581400"/>
          <p14:tracePt t="17045" x="6534150" y="3575050"/>
          <p14:tracePt t="17061" x="6527800" y="3575050"/>
          <p14:tracePt t="17077" x="6521450" y="3568700"/>
          <p14:tracePt t="17097" x="6515100" y="3556000"/>
          <p14:tracePt t="17113" x="6521450" y="3549650"/>
          <p14:tracePt t="17121" x="6521450" y="3543300"/>
          <p14:tracePt t="17145" x="6521450" y="3536950"/>
          <p14:tracePt t="17150" x="6527800" y="3530600"/>
          <p14:tracePt t="17150" x="6540500" y="3524250"/>
          <p14:tracePt t="17168" x="6546850" y="3524250"/>
          <p14:tracePt t="17168" x="6553200" y="3517900"/>
          <p14:tracePt t="17185" x="6565900" y="3511550"/>
          <p14:tracePt t="17185" x="6572250" y="3505200"/>
          <p14:tracePt t="17202" x="6584950" y="3505200"/>
          <p14:tracePt t="17202" x="6610350" y="3505200"/>
          <p14:tracePt t="17219" x="6616700" y="3505200"/>
          <p14:tracePt t="17219" x="6623050" y="3505200"/>
          <p14:tracePt t="17235" x="6635750" y="3505200"/>
          <p14:tracePt t="17235" x="6648450" y="3511550"/>
          <p14:tracePt t="17252" x="6654800" y="3511550"/>
          <p14:tracePt t="17252" x="6673850" y="3517900"/>
          <p14:tracePt t="17271" x="6680200" y="3530600"/>
          <p14:tracePt t="17285" x="6686550" y="3536950"/>
          <p14:tracePt t="17301" x="6692900" y="3543300"/>
          <p14:tracePt t="17301" x="6692900" y="3549650"/>
          <p14:tracePt t="17319" x="6686550" y="3556000"/>
          <p14:tracePt t="17334" x="6680200" y="3568700"/>
          <p14:tracePt t="17351" x="6673850" y="3568700"/>
          <p14:tracePt t="17351" x="6654800" y="3581400"/>
          <p14:tracePt t="17369" x="6642100" y="3587750"/>
          <p14:tracePt t="17369" x="6629400" y="3594100"/>
          <p14:tracePt t="17386" x="6616700" y="3600450"/>
          <p14:tracePt t="17386" x="6604000" y="3600450"/>
          <p14:tracePt t="17402" x="6591300" y="3606800"/>
          <p14:tracePt t="17402" x="6578600" y="3606800"/>
          <p14:tracePt t="17402" x="6565900" y="3613150"/>
          <p14:tracePt t="17421" x="6553200" y="3613150"/>
          <p14:tracePt t="17434" x="6534150" y="3619500"/>
          <p14:tracePt t="17434" x="6508750" y="3625850"/>
          <p14:tracePt t="17453" x="6496050" y="3632200"/>
          <p14:tracePt t="17453" x="6483350" y="3638550"/>
          <p14:tracePt t="17469" x="6464300" y="3644900"/>
          <p14:tracePt t="17469" x="6451600" y="3651250"/>
          <p14:tracePt t="17486" x="6438900" y="3657600"/>
          <p14:tracePt t="17486" x="6432550" y="3663950"/>
          <p14:tracePt t="17503" x="6419850" y="3670300"/>
          <p14:tracePt t="17503" x="6400800" y="3676650"/>
          <p14:tracePt t="17519" x="6394450" y="3683000"/>
          <p14:tracePt t="17535" x="6388100" y="3695700"/>
          <p14:tracePt t="17552" x="6381750" y="3695700"/>
          <p14:tracePt t="17552" x="6388100" y="3702050"/>
          <p14:tracePt t="17570" x="6394450" y="3702050"/>
          <p14:tracePt t="17570" x="6407150" y="3702050"/>
          <p14:tracePt t="17587" x="6413500" y="3695700"/>
          <p14:tracePt t="17587" x="6426200" y="3689350"/>
          <p14:tracePt t="17603" x="6445250" y="3689350"/>
          <p14:tracePt t="17603" x="6464300" y="3683000"/>
          <p14:tracePt t="17620" x="6477000" y="3676650"/>
          <p14:tracePt t="17620" x="6515100" y="3663950"/>
          <p14:tracePt t="17637" x="6540500" y="3663950"/>
          <p14:tracePt t="17637" x="6559550" y="3657600"/>
          <p14:tracePt t="17654" x="6578600" y="3657600"/>
          <p14:tracePt t="17654" x="6597650" y="3651250"/>
          <p14:tracePt t="17670" x="6616700" y="3651250"/>
          <p14:tracePt t="17670" x="6635750" y="3651250"/>
          <p14:tracePt t="17687" x="6661150" y="3651250"/>
          <p14:tracePt t="17687" x="6680200" y="3644900"/>
          <p14:tracePt t="17687" x="6699250" y="3644900"/>
          <p14:tracePt t="17705" x="6718300" y="3651250"/>
          <p14:tracePt t="17719" x="6737350" y="3651250"/>
          <p14:tracePt t="17719" x="6775450" y="3651250"/>
          <p14:tracePt t="17737" x="6788150" y="3657600"/>
          <p14:tracePt t="17737" x="6807200" y="3657600"/>
          <p14:tracePt t="17754" x="6826250" y="3657600"/>
          <p14:tracePt t="17754" x="6838950" y="3663950"/>
          <p14:tracePt t="17771" x="6851650" y="3657600"/>
          <p14:tracePt t="17771" x="6870700" y="3663950"/>
          <p14:tracePt t="17771" x="6883400" y="3663950"/>
          <p14:tracePt t="17790" x="6896100" y="3670300"/>
          <p14:tracePt t="17802" x="6908800" y="3670300"/>
          <p14:tracePt t="17802" x="6934200" y="3676650"/>
          <p14:tracePt t="17820" x="6946900" y="3676650"/>
          <p14:tracePt t="17820" x="6959600" y="3676650"/>
          <p14:tracePt t="17837" x="6965950" y="3676650"/>
          <p14:tracePt t="17837" x="6972300" y="3676650"/>
          <p14:tracePt t="17854" x="6978650" y="3676650"/>
          <p14:tracePt t="17854" x="6985000" y="3676650"/>
          <p14:tracePt t="17871" x="6985000" y="3670300"/>
          <p14:tracePt t="17909" x="6978650" y="3670300"/>
          <p14:tracePt t="17917" x="6972300" y="3670300"/>
          <p14:tracePt t="17929" x="6965950" y="3670300"/>
          <p14:tracePt t="17937" x="6959600" y="3670300"/>
          <p14:tracePt t="17937" x="6946900" y="3663950"/>
          <p14:tracePt t="17955" x="6940550" y="3663950"/>
          <p14:tracePt t="17955" x="6927850" y="3663950"/>
          <p14:tracePt t="17971" x="6921500" y="3657600"/>
          <p14:tracePt t="17971" x="6908800" y="3657600"/>
          <p14:tracePt t="17971" x="6896100" y="3651250"/>
          <p14:tracePt t="17990" x="6883400" y="3651250"/>
          <p14:tracePt t="18003" x="6870700" y="3651250"/>
          <p14:tracePt t="18003" x="6845300" y="3644900"/>
          <p14:tracePt t="18022" x="6826250" y="3638550"/>
          <p14:tracePt t="18022" x="6813550" y="3638550"/>
          <p14:tracePt t="18038" x="6800850" y="3632200"/>
          <p14:tracePt t="18038" x="6781800" y="3632200"/>
          <p14:tracePt t="18055" x="6769100" y="3625850"/>
          <p14:tracePt t="18055" x="6750050" y="3619500"/>
          <p14:tracePt t="18071" x="6737350" y="3619500"/>
          <p14:tracePt t="18071" x="6705600" y="3606800"/>
          <p14:tracePt t="18090" x="6692900" y="3606800"/>
          <p14:tracePt t="18090" x="6680200" y="3600450"/>
          <p14:tracePt t="18105" x="6667500" y="3594100"/>
          <p14:tracePt t="18105" x="6654800" y="3594100"/>
          <p14:tracePt t="18121" x="6642100" y="3587750"/>
          <p14:tracePt t="18121" x="6635750" y="3581400"/>
          <p14:tracePt t="18138" x="6629400" y="3581400"/>
          <p14:tracePt t="18138" x="6616700" y="3581400"/>
          <p14:tracePt t="18155" x="6610350" y="3581400"/>
          <p14:tracePt t="18155" x="6597650" y="3575050"/>
          <p14:tracePt t="18171" x="6591300" y="3568700"/>
          <p14:tracePt t="18187" x="6584950" y="3568700"/>
          <p14:tracePt t="18204" x="6584950" y="3562350"/>
          <p14:tracePt t="18221" x="6578600" y="3556000"/>
          <p14:tracePt t="18237" x="6584950" y="3549650"/>
          <p14:tracePt t="18277" x="6591300" y="3549650"/>
          <p14:tracePt t="18357" x="6591300" y="3556000"/>
          <p14:tracePt t="18381" x="6584950" y="3562350"/>
          <p14:tracePt t="18405" x="6578600" y="3568700"/>
          <p14:tracePt t="18469" x="6584950" y="3568700"/>
          <p14:tracePt t="18517" x="6591300" y="3568700"/>
          <p14:tracePt t="18537" x="6591300" y="3575050"/>
          <p14:tracePt t="18585" x="6584950" y="3581400"/>
          <p14:tracePt t="18597" x="6578600" y="3587750"/>
          <p14:tracePt t="18613" x="6572250" y="3594100"/>
          <p14:tracePt t="18629" x="6559550" y="3587750"/>
          <p14:tracePt t="18645" x="6553200" y="3587750"/>
          <p14:tracePt t="18655" x="6546850" y="3587750"/>
          <p14:tracePt t="18655" x="6534150" y="3587750"/>
          <p14:tracePt t="18674" x="6527800" y="3587750"/>
          <p14:tracePt t="18689" x="6521450" y="3581400"/>
          <p14:tracePt t="18705" x="6515100" y="3581400"/>
          <p14:tracePt t="18722" x="6508750" y="3568700"/>
          <p14:tracePt t="18739" x="6502400" y="3562350"/>
          <p14:tracePt t="18757" x="6496050" y="3556000"/>
          <p14:tracePt t="18774" x="6496050" y="3543300"/>
          <p14:tracePt t="18789" x="6489700" y="3536950"/>
          <p14:tracePt t="18789" x="6483350" y="3536950"/>
          <p14:tracePt t="18807" x="6477000" y="3530600"/>
          <p14:tracePt t="18829" x="6470650" y="3536950"/>
          <p14:tracePt t="18853" x="6464300" y="3536950"/>
          <p14:tracePt t="18868" x="6457950" y="3543300"/>
          <p14:tracePt t="18885" x="6451600" y="3549650"/>
          <p14:tracePt t="18897" x="6457950" y="3556000"/>
          <p14:tracePt t="18921" x="6464300" y="3562350"/>
          <p14:tracePt t="18937" x="6470650" y="3568700"/>
          <p14:tracePt t="18949" x="6477000" y="3568700"/>
          <p14:tracePt t="18958" x="6483350" y="3575050"/>
          <p14:tracePt t="18958" x="6489700" y="3575050"/>
          <p14:tracePt t="18975" x="6496050" y="3581400"/>
          <p14:tracePt t="18975" x="6502400" y="3581400"/>
          <p14:tracePt t="18991" x="6508750" y="3587750"/>
          <p14:tracePt t="18991" x="6521450" y="3587750"/>
          <p14:tracePt t="18991" x="6527800" y="3587750"/>
          <p14:tracePt t="19009" x="6534150" y="3587750"/>
          <p14:tracePt t="19023" x="6540500" y="3594100"/>
          <p14:tracePt t="19023" x="6546850" y="3594100"/>
          <p14:tracePt t="19042" x="6553200" y="3594100"/>
          <p14:tracePt t="19042" x="6559550" y="3587750"/>
          <p14:tracePt t="19058" x="6565900" y="3587750"/>
          <p14:tracePt t="19058" x="6572250" y="3587750"/>
          <p14:tracePt t="19075" x="6578600" y="3581400"/>
          <p14:tracePt t="19075" x="6584950" y="3581400"/>
          <p14:tracePt t="19075" x="6597650" y="3581400"/>
          <p14:tracePt t="19093" x="6604000" y="3581400"/>
          <p14:tracePt t="19106" x="6610350" y="3575050"/>
          <p14:tracePt t="19106" x="6623050" y="3568700"/>
          <p14:tracePt t="19125" x="6629400" y="3568700"/>
          <p14:tracePt t="19140" x="6635750" y="3562350"/>
          <p14:tracePt t="19157" x="6648450" y="3562350"/>
          <p14:tracePt t="19173" x="6654800" y="3575050"/>
          <p14:tracePt t="19249" x="6648450" y="3575050"/>
          <p14:tracePt t="19333" x="6642100" y="3575050"/>
          <p14:tracePt t="19369" x="6635750" y="3568700"/>
          <p14:tracePt t="19409" x="6629400" y="3562350"/>
          <p14:tracePt t="19429" x="6629400" y="3556000"/>
          <p14:tracePt t="19445" x="6629400" y="3549650"/>
          <p14:tracePt t="19461" x="6623050" y="3543300"/>
          <p14:tracePt t="19477" x="6623050" y="3536950"/>
          <p14:tracePt t="19489" x="6623050" y="3530600"/>
          <p14:tracePt t="19505" x="6616700" y="3524250"/>
          <p14:tracePt t="19520" x="6610350" y="3524250"/>
          <p14:tracePt t="19529" x="6610350" y="3517900"/>
          <p14:tracePt t="19545" x="6604000" y="3511550"/>
          <p14:tracePt t="19558" x="6597650" y="3505200"/>
          <p14:tracePt t="19558" x="6591300" y="3505200"/>
          <p14:tracePt t="19576" x="6591300" y="3498850"/>
          <p14:tracePt t="19591" x="6584950" y="3498850"/>
          <p14:tracePt t="19591" x="6572250" y="3498850"/>
          <p14:tracePt t="19610" x="6565900" y="3498850"/>
          <p14:tracePt t="19610" x="6559550" y="3492500"/>
          <p14:tracePt t="19626" x="6553200" y="3492500"/>
          <p14:tracePt t="19626" x="6546850" y="3492500"/>
          <p14:tracePt t="19643" x="6540500" y="3498850"/>
          <p14:tracePt t="19659" x="6534150" y="3492500"/>
          <p14:tracePt t="19659" x="6527800" y="3492500"/>
          <p14:tracePt t="19677" x="6521450" y="3492500"/>
          <p14:tracePt t="19693" x="6515100" y="3492500"/>
          <p14:tracePt t="19709" x="6515100" y="3498850"/>
          <p14:tracePt t="19729" x="6515100" y="3492500"/>
          <p14:tracePt t="19813" x="6521450" y="3492500"/>
          <p14:tracePt t="19837" x="6527800" y="3486150"/>
          <p14:tracePt t="19857" x="6534150" y="3486150"/>
          <p14:tracePt t="19873" x="6534150" y="3479800"/>
          <p14:tracePt t="19889" x="6540500" y="3479800"/>
          <p14:tracePt t="19905" x="6546850" y="3479800"/>
          <p14:tracePt t="19925" x="6540500" y="3479800"/>
          <p14:tracePt t="19977" x="6534150" y="3479800"/>
          <p14:tracePt t="20008" x="6534150" y="3473450"/>
          <p14:tracePt t="20029" x="6527800" y="3473450"/>
          <p14:tracePt t="20045" x="6521450" y="3467100"/>
          <p14:tracePt t="20069" x="6515100" y="3460750"/>
          <p14:tracePt t="20089" x="6508750" y="3454400"/>
          <p14:tracePt t="20104" x="6508750" y="3448050"/>
          <p14:tracePt t="20129" x="6502400" y="3448050"/>
          <p14:tracePt t="20145" x="6496050" y="3441700"/>
          <p14:tracePt t="20150" x="6489700" y="3441700"/>
          <p14:tracePt t="20165" x="6483350" y="3441700"/>
          <p14:tracePt t="20197" x="6483350" y="3448050"/>
          <p14:tracePt t="20217" x="6483350" y="3454400"/>
          <p14:tracePt t="20233" x="6483350" y="3467100"/>
          <p14:tracePt t="20256" x="6489700" y="3473450"/>
          <p14:tracePt t="20268" x="6496050" y="3479800"/>
          <p14:tracePt t="20285" x="6502400" y="3486150"/>
          <p14:tracePt t="20294" x="6502400" y="3492500"/>
          <p14:tracePt t="20294" x="6508750" y="3498850"/>
          <p14:tracePt t="20312" x="6515100" y="3505200"/>
          <p14:tracePt t="20312" x="6527800" y="3517900"/>
          <p14:tracePt t="20330" x="6534150" y="3524250"/>
          <p14:tracePt t="20330" x="6540500" y="3530600"/>
          <p14:tracePt t="20346" x="6546850" y="3530600"/>
          <p14:tracePt t="20346" x="6553200" y="3536950"/>
          <p14:tracePt t="20362" x="6565900" y="3543300"/>
          <p14:tracePt t="20362" x="6572250" y="3543300"/>
          <p14:tracePt t="20379" x="6584950" y="3549650"/>
          <p14:tracePt t="20379" x="6591300" y="3549650"/>
          <p14:tracePt t="20379" x="6604000" y="3549650"/>
          <p14:tracePt t="20398" x="6610350" y="3556000"/>
          <p14:tracePt t="20411" x="6616700" y="3556000"/>
          <p14:tracePt t="20411" x="6629400" y="3568700"/>
          <p14:tracePt t="20430" x="6635750" y="3575050"/>
          <p14:tracePt t="20430" x="6642100" y="3581400"/>
          <p14:tracePt t="20446" x="6642100" y="3587750"/>
          <p14:tracePt t="20446" x="6648450" y="3594100"/>
          <p14:tracePt t="20463" x="6642100" y="3606800"/>
          <p14:tracePt t="20463" x="6642100" y="3619500"/>
          <p14:tracePt t="20463" x="6642100" y="3625850"/>
          <p14:tracePt t="20481" x="6635750" y="3638550"/>
          <p14:tracePt t="20494" x="6629400" y="3651250"/>
          <p14:tracePt t="20494" x="6610350" y="3683000"/>
          <p14:tracePt t="20513" x="6604000" y="3702050"/>
          <p14:tracePt t="20513" x="6591300" y="3721100"/>
          <p14:tracePt t="20530" x="6584950" y="3733800"/>
          <p14:tracePt t="20530" x="6572250" y="3746500"/>
          <p14:tracePt t="20546" x="6559550" y="3765550"/>
          <p14:tracePt t="20546" x="6553200" y="3784600"/>
          <p14:tracePt t="20563" x="6546850" y="3797300"/>
          <p14:tracePt t="20563" x="6534150" y="3810000"/>
          <p14:tracePt t="20579" x="6521450" y="3822700"/>
          <p14:tracePt t="20595" x="6515100" y="3829050"/>
          <p14:tracePt t="20612" x="6508750" y="3835400"/>
          <p14:tracePt t="20612" x="6502400" y="3841750"/>
          <p14:tracePt t="20630" x="6508750" y="3841750"/>
          <p14:tracePt t="20660" x="6515100" y="3848100"/>
          <p14:tracePt t="20697" x="6508750" y="3854450"/>
          <p14:tracePt t="20721" x="6502400" y="3860800"/>
          <p14:tracePt t="20737" x="6496050" y="3860800"/>
          <p14:tracePt t="20749" x="6489700" y="3867150"/>
          <p14:tracePt t="20756" x="6483350" y="3867150"/>
          <p14:tracePt t="20765" x="6477000" y="3873500"/>
          <p14:tracePt t="20765" x="6470650" y="3879850"/>
          <p14:tracePt t="20781" x="6464300" y="3886200"/>
          <p14:tracePt t="20781" x="6457950" y="3892550"/>
          <p14:tracePt t="20797" x="6451600" y="3898900"/>
          <p14:tracePt t="20797" x="6445250" y="3905250"/>
          <p14:tracePt t="20813" x="6438900" y="3911600"/>
          <p14:tracePt t="20829" x="6432550" y="3917950"/>
          <p14:tracePt t="20846" x="6438900" y="3924300"/>
          <p14:tracePt t="20846" x="6445250" y="3924300"/>
          <p14:tracePt t="20846" x="6451600" y="3930650"/>
          <p14:tracePt t="20866" x="6457950" y="3930650"/>
          <p14:tracePt t="20866" x="6464300" y="3937000"/>
          <p14:tracePt t="20880" x="6470650" y="3949700"/>
          <p14:tracePt t="20880" x="6483350" y="3956050"/>
          <p14:tracePt t="20897" x="6489700" y="3962400"/>
          <p14:tracePt t="20897" x="6502400" y="3975100"/>
          <p14:tracePt t="20914" x="6515100" y="3987800"/>
          <p14:tracePt t="20914" x="6540500" y="4013200"/>
          <p14:tracePt t="20931" x="6553200" y="4025900"/>
          <p14:tracePt t="20931" x="6565900" y="4038600"/>
          <p14:tracePt t="20948" x="6578600" y="4057650"/>
          <p14:tracePt t="20948" x="6591300" y="4083050"/>
          <p14:tracePt t="20964" x="6604000" y="4102100"/>
          <p14:tracePt t="20964" x="6629400" y="4152900"/>
          <p14:tracePt t="20981" x="6642100" y="4191000"/>
          <p14:tracePt t="20981" x="6654800" y="4229100"/>
          <p14:tracePt t="20998" x="6667500" y="4267200"/>
          <p14:tracePt t="20998" x="6673850" y="4311650"/>
          <p14:tracePt t="21014" x="6686550" y="4356100"/>
          <p14:tracePt t="21014" x="6692900" y="4406900"/>
          <p14:tracePt t="21032" x="6699250" y="4457700"/>
          <p14:tracePt t="21032" x="6699250" y="4502150"/>
          <p14:tracePt t="21032" x="6699250" y="4552950"/>
          <p14:tracePt t="21051" x="6705600" y="4597400"/>
          <p14:tracePt t="21063" x="6699250" y="4641850"/>
          <p14:tracePt t="21063" x="6699250" y="4730750"/>
          <p14:tracePt t="21081" x="6699250" y="4768850"/>
          <p14:tracePt t="21081" x="6699250" y="4800600"/>
          <p14:tracePt t="21099" x="6692900" y="4832350"/>
          <p14:tracePt t="21099" x="6692900" y="4864100"/>
          <p14:tracePt t="21114" x="6692900" y="4883150"/>
          <p14:tracePt t="21114" x="6686550" y="4908550"/>
          <p14:tracePt t="21114" x="6686550" y="4921250"/>
          <p14:tracePt t="21133" x="6686550" y="4933950"/>
          <p14:tracePt t="21146" x="6686550" y="4946650"/>
          <p14:tracePt t="21146" x="6692900" y="4965700"/>
          <p14:tracePt t="21165" x="6692900" y="4972050"/>
          <p14:tracePt t="21165" x="6692900" y="4978400"/>
          <p14:tracePt t="21182" x="6692900" y="4984750"/>
          <p14:tracePt t="21182" x="6692900" y="4997450"/>
          <p14:tracePt t="21198" x="6692900" y="5003800"/>
          <p14:tracePt t="21213" x="6692900" y="5016500"/>
          <p14:tracePt t="21213" x="6699250" y="5029200"/>
          <p14:tracePt t="21232" x="6705600" y="5041900"/>
          <p14:tracePt t="21232" x="6711950" y="5048250"/>
          <p14:tracePt t="21249" x="6711950" y="5060950"/>
          <p14:tracePt t="21249" x="6718300" y="5080000"/>
          <p14:tracePt t="21265" x="6718300" y="5099050"/>
          <p14:tracePt t="21265" x="6718300" y="5118100"/>
          <p14:tracePt t="21282" x="6718300" y="5143500"/>
          <p14:tracePt t="21282" x="6711950" y="5194300"/>
          <p14:tracePt t="21299" x="6699250" y="5226050"/>
          <p14:tracePt t="21299" x="6692900" y="5257800"/>
          <p14:tracePt t="21315" x="6680200" y="5289550"/>
          <p14:tracePt t="21315" x="6667500" y="5321300"/>
          <p14:tracePt t="21332" x="6654800" y="5353050"/>
          <p14:tracePt t="21332" x="6629400" y="5410200"/>
          <p14:tracePt t="21350" x="6623050" y="5441950"/>
          <p14:tracePt t="21350" x="6610350" y="5467350"/>
          <p14:tracePt t="21366" x="6604000" y="5486400"/>
          <p14:tracePt t="21366" x="6591300" y="5511800"/>
          <p14:tracePt t="21382" x="6584950" y="5537200"/>
          <p14:tracePt t="21382" x="6572250" y="5568950"/>
          <p14:tracePt t="21382" x="6565900" y="5600700"/>
          <p14:tracePt t="21402" x="6553200" y="5632450"/>
          <p14:tracePt t="21414" x="6540500" y="5670550"/>
          <p14:tracePt t="21414" x="6521450" y="5753100"/>
          <p14:tracePt t="21434" x="6508750" y="5791200"/>
          <p14:tracePt t="21434" x="6496050" y="5842000"/>
          <p14:tracePt t="21450" x="6489700" y="5880100"/>
          <p14:tracePt t="21450" x="6477000" y="5924550"/>
          <p14:tracePt t="21465" x="6464300" y="5962650"/>
          <p14:tracePt t="21465" x="6451600" y="6007100"/>
          <p14:tracePt t="21482" x="6438900" y="6045200"/>
          <p14:tracePt t="21482" x="6432550" y="6076950"/>
          <p14:tracePt t="21482" x="6419850" y="6108700"/>
          <p14:tracePt t="21501" x="6407150" y="6146800"/>
          <p14:tracePt t="21514" x="6394450" y="6178550"/>
          <p14:tracePt t="21514" x="6375400" y="6235700"/>
          <p14:tracePt t="21532" x="6362700" y="6267450"/>
          <p14:tracePt t="21532" x="6356350" y="6292850"/>
          <p14:tracePt t="21550" x="6350000" y="6324600"/>
          <p14:tracePt t="21550" x="6337300" y="6343650"/>
          <p14:tracePt t="21566" x="6330950" y="6381750"/>
          <p14:tracePt t="21581" x="6324600" y="6407150"/>
          <p14:tracePt t="21599" x="6356350" y="6419850"/>
          <p14:tracePt t="21636" x="6375400" y="6413500"/>
          <p14:tracePt t="21649" x="6394450" y="6413500"/>
          <p14:tracePt t="21665" x="6419850" y="6407150"/>
          <p14:tracePt t="21680" x="6445250" y="6400800"/>
          <p14:tracePt t="21696" x="6470650" y="6394450"/>
          <p14:tracePt t="21708" x="6489700" y="6388100"/>
          <p14:tracePt t="21724" x="6515100" y="6394450"/>
          <p14:tracePt t="21749" x="6527800" y="6413500"/>
          <p14:tracePt t="21769" x="6527800" y="6445250"/>
          <p14:tracePt t="21801" x="6496050" y="6464300"/>
          <p14:tracePt t="21852" x="6470650" y="6470650"/>
          <p14:tracePt t="21885" x="6451600" y="6470650"/>
          <p14:tracePt t="21897" x="6419850" y="6477000"/>
          <p14:tracePt t="21913" x="6381750" y="6489700"/>
          <p14:tracePt t="21929" x="6362700" y="6496050"/>
          <p14:tracePt t="21937" x="6337300" y="6496050"/>
          <p14:tracePt t="21937" x="6311900" y="6508750"/>
          <p14:tracePt t="21950" x="6286500" y="6508750"/>
          <p14:tracePt t="21950" x="6254750" y="6508750"/>
          <p14:tracePt t="21967" x="6216650" y="6515100"/>
          <p14:tracePt t="21967" x="6178550" y="6521450"/>
          <p14:tracePt t="21984" x="6134100" y="6527800"/>
          <p14:tracePt t="21984" x="6026150" y="6534150"/>
          <p14:tracePt t="22002" x="5962650" y="6540500"/>
          <p14:tracePt t="22002" x="5886450" y="6546850"/>
          <p14:tracePt t="22018" x="5803900" y="6553200"/>
          <p14:tracePt t="22018" x="5708650" y="6565900"/>
          <p14:tracePt t="22034" x="5607050" y="6578600"/>
          <p14:tracePt t="22034" x="5492750" y="6584950"/>
          <p14:tracePt t="22051" x="5365750" y="6597650"/>
          <p14:tracePt t="22051" x="5232400" y="6610350"/>
          <p14:tracePt t="22051" x="5099050" y="6616700"/>
          <p14:tracePt t="22070" x="4953000" y="6629400"/>
          <p14:tracePt t="22083" x="4806950" y="6635750"/>
          <p14:tracePt t="22083" x="4508500" y="6629400"/>
          <p14:tracePt t="22101" x="4362450" y="6616700"/>
          <p14:tracePt t="22101" x="4216400" y="6604000"/>
          <p14:tracePt t="22118" x="4076700" y="6578600"/>
          <p14:tracePt t="22118" x="3930650" y="6559550"/>
          <p14:tracePt t="22134" x="3797300" y="6534150"/>
          <p14:tracePt t="22134" x="3657600" y="6502400"/>
          <p14:tracePt t="22134" x="3524250" y="6470650"/>
          <p14:tracePt t="22153" x="3384550" y="6432550"/>
          <p14:tracePt t="22166" x="3251200" y="6394450"/>
          <p14:tracePt t="22166" x="2971800" y="6324600"/>
          <p14:tracePt t="22185" x="2832100" y="6286500"/>
          <p14:tracePt t="22185" x="2698750" y="6242050"/>
          <p14:tracePt t="22201" x="2559050" y="6210300"/>
          <p14:tracePt t="22201" x="2425700" y="6178550"/>
          <p14:tracePt t="22218" x="2298700" y="6146800"/>
          <p14:tracePt t="22218" x="2171700" y="6115050"/>
          <p14:tracePt t="22235" x="2051050" y="6083300"/>
          <p14:tracePt t="22235" x="1822450" y="6019800"/>
          <p14:tracePt t="22252" x="1714500" y="5981700"/>
          <p14:tracePt t="22252" x="1606550" y="5937250"/>
          <p14:tracePt t="22268" x="1511300" y="5886450"/>
          <p14:tracePt t="22268" x="1416050" y="5829300"/>
          <p14:tracePt t="22285" x="1327150" y="5765800"/>
          <p14:tracePt t="22285" x="1238250" y="5683250"/>
          <p14:tracePt t="22302" x="1155700" y="5581650"/>
          <p14:tracePt t="22302" x="1003300" y="5340350"/>
          <p14:tracePt t="22318" x="927100" y="5200650"/>
          <p14:tracePt t="22318" x="857250" y="5048250"/>
          <p14:tracePt t="22335" x="787400" y="4889500"/>
          <p14:tracePt t="22335" x="723900" y="4724400"/>
          <p14:tracePt t="22352" x="660400" y="4552950"/>
          <p14:tracePt t="22352" x="552450" y="4222750"/>
          <p14:tracePt t="22369" x="501650" y="4057650"/>
          <p14:tracePt t="22369" x="457200" y="3892550"/>
          <p14:tracePt t="22386" x="419100" y="3727450"/>
          <p14:tracePt t="22386" x="387350" y="3562350"/>
          <p14:tracePt t="22402" x="361950" y="3403600"/>
          <p14:tracePt t="22402" x="342900" y="3244850"/>
          <p14:tracePt t="22419" x="342900" y="3086100"/>
          <p14:tracePt t="22419" x="349250" y="2933700"/>
          <p14:tracePt t="22419" x="374650" y="2781300"/>
          <p14:tracePt t="22438" x="412750" y="2641600"/>
          <p14:tracePt t="22451" x="469900" y="2501900"/>
          <p14:tracePt t="22451" x="622300" y="2228850"/>
          <p14:tracePt t="22469" x="711200" y="2101850"/>
          <p14:tracePt t="22469" x="812800" y="1981200"/>
          <p14:tracePt t="22485" x="920750" y="1873250"/>
          <p14:tracePt t="22485" x="1028700" y="1765300"/>
          <p14:tracePt t="22502" x="1143000" y="1663700"/>
          <p14:tracePt t="22502" x="1257300" y="1568450"/>
          <p14:tracePt t="22519" x="1377950" y="1485900"/>
          <p14:tracePt t="22519" x="1504950" y="1409700"/>
          <p14:tracePt t="22519" x="1644650" y="1333500"/>
          <p14:tracePt t="22538" x="1778000" y="1257300"/>
          <p14:tracePt t="22538" x="1917700" y="1181100"/>
          <p14:tracePt t="22553" x="2063750" y="1111250"/>
          <p14:tracePt t="22553" x="2216150" y="1047750"/>
          <p14:tracePt t="22941" x="7385050" y="5048250"/>
          <p14:tracePt t="22952" x="7346950" y="5099050"/>
          <p14:tracePt t="22952" x="7296150" y="5156200"/>
          <p14:tracePt t="22970" x="7232650" y="5226050"/>
          <p14:tracePt t="22970" x="7073900" y="5397500"/>
          <p14:tracePt t="22987" x="6985000" y="5473700"/>
          <p14:tracePt t="22987" x="6889750" y="5549900"/>
          <p14:tracePt t="23004" x="6788150" y="5626100"/>
          <p14:tracePt t="23004" x="6692900" y="5695950"/>
          <p14:tracePt t="23020" x="6591300" y="5759450"/>
          <p14:tracePt t="23020" x="6489700" y="5822950"/>
          <p14:tracePt t="23037" x="6381750" y="5880100"/>
          <p14:tracePt t="23037" x="6178550" y="5981700"/>
          <p14:tracePt t="23054" x="6076950" y="6032500"/>
          <p14:tracePt t="23054" x="5975350" y="6083300"/>
          <p14:tracePt t="23071" x="5873750" y="6127750"/>
          <p14:tracePt t="23086" x="5797550" y="6165850"/>
          <p14:tracePt t="23103" x="5689600" y="6203950"/>
          <p14:tracePt t="23103" x="5480050" y="6273800"/>
          <p14:tracePt t="23121" x="5384800" y="6299200"/>
          <p14:tracePt t="23121" x="5302250" y="6318250"/>
          <p14:tracePt t="23138" x="5219700" y="6337300"/>
          <p14:tracePt t="23138" x="5143500" y="6343650"/>
          <p14:tracePt t="23155" x="5054600" y="6350000"/>
          <p14:tracePt t="23155" x="5010150" y="6350000"/>
          <p14:tracePt t="23171" x="4972050" y="6343650"/>
          <p14:tracePt t="23171" x="4940300" y="6343650"/>
          <p14:tracePt t="23171" x="4908550" y="6337300"/>
          <p14:tracePt t="23190" x="4883150" y="6324600"/>
          <p14:tracePt t="23190" x="4857750" y="6305550"/>
          <p14:tracePt t="23205" x="4838700" y="6292850"/>
          <p14:tracePt t="23205" x="4826000" y="6273800"/>
          <p14:tracePt t="24214" x="1543050" y="2514600"/>
          <p14:tracePt t="24230" x="1543050" y="2508250"/>
          <p14:tracePt t="24237" x="1530350" y="2508250"/>
          <p14:tracePt t="24245" x="1524000" y="2501900"/>
          <p14:tracePt t="24245" x="1511300" y="2501900"/>
          <p14:tracePt t="24258" x="1498600" y="2495550"/>
          <p14:tracePt t="24258" x="1479550" y="2489200"/>
          <p14:tracePt t="24276" x="1473200" y="2489200"/>
          <p14:tracePt t="24276" x="1466850" y="2489200"/>
          <p14:tracePt t="24292" x="1473200" y="2476500"/>
          <p14:tracePt t="24310" x="1492250" y="2476500"/>
          <p14:tracePt t="24310" x="1511300" y="2470150"/>
          <p14:tracePt t="24325" x="1543050" y="2470150"/>
          <p14:tracePt t="24325" x="1574800" y="2463800"/>
          <p14:tracePt t="24341" x="1619250" y="2457450"/>
          <p14:tracePt t="24341" x="1670050" y="2451100"/>
          <p14:tracePt t="24358" x="1720850" y="2444750"/>
          <p14:tracePt t="24358" x="1784350" y="2438400"/>
          <p14:tracePt t="24375" x="1854200" y="2425700"/>
          <p14:tracePt t="24375" x="1930400" y="2413000"/>
          <p14:tracePt t="24375" x="2012950" y="2400300"/>
          <p14:tracePt t="24394" x="2101850" y="2381250"/>
          <p14:tracePt t="24407" x="2197100" y="2368550"/>
          <p14:tracePt t="24407" x="2400300" y="2330450"/>
          <p14:tracePt t="24426" x="2514600" y="2317750"/>
          <p14:tracePt t="24426" x="2628900" y="2298700"/>
          <p14:tracePt t="24442" x="2749550" y="2286000"/>
          <p14:tracePt t="24442" x="2876550" y="2273300"/>
          <p14:tracePt t="24459" x="3009900" y="2266950"/>
          <p14:tracePt t="24459" x="3143250" y="2254250"/>
          <p14:tracePt t="24459" x="3276600" y="2247900"/>
          <p14:tracePt t="24477" x="3416300" y="2247900"/>
          <p14:tracePt t="24477" x="3556000" y="2247900"/>
          <p14:tracePt t="24492" x="3689350" y="2260600"/>
          <p14:tracePt t="24492" x="3829050" y="2266950"/>
          <p14:tracePt t="24509" x="3968750" y="2279650"/>
          <p14:tracePt t="24509" x="4102100" y="2305050"/>
          <p14:tracePt t="24526" x="4235450" y="2324100"/>
          <p14:tracePt t="24526" x="4368800" y="2355850"/>
          <p14:tracePt t="24542" x="4495800" y="2381250"/>
          <p14:tracePt t="24542" x="4730750" y="2451100"/>
          <p14:tracePt t="24559" x="4845050" y="2489200"/>
          <p14:tracePt t="24559" x="4953000" y="2527300"/>
          <p14:tracePt t="24576" x="5054600" y="2565400"/>
          <p14:tracePt t="24576" x="5149850" y="2603500"/>
          <p14:tracePt t="24592" x="5238750" y="2647950"/>
          <p14:tracePt t="24592" x="5384800" y="2724150"/>
          <p14:tracePt t="24609" x="5441950" y="2762250"/>
          <p14:tracePt t="24609" x="5492750" y="2806700"/>
          <p14:tracePt t="24626" x="5530850" y="2851150"/>
          <p14:tracePt t="24626" x="5562600" y="2895600"/>
          <p14:tracePt t="24643" x="5581650" y="2940050"/>
          <p14:tracePt t="24643" x="5594350" y="2990850"/>
          <p14:tracePt t="24659" x="5594350" y="3048000"/>
          <p14:tracePt t="24659" x="5575300" y="3168650"/>
          <p14:tracePt t="24678" x="5549900" y="3238500"/>
          <p14:tracePt t="24678" x="5524500" y="3308350"/>
          <p14:tracePt t="24694" x="5486400" y="3384550"/>
          <p14:tracePt t="24694" x="5441950" y="3460750"/>
          <p14:tracePt t="24709" x="5391150" y="3543300"/>
          <p14:tracePt t="24709" x="5327650" y="3625850"/>
          <p14:tracePt t="24726" x="5264150" y="3714750"/>
          <p14:tracePt t="24726" x="5194300" y="3803650"/>
          <p14:tracePt t="24726" x="5118100" y="3886200"/>
          <p14:tracePt t="24746" x="5041900" y="3975100"/>
          <p14:tracePt t="24758" x="4959350" y="4057650"/>
          <p14:tracePt t="24758" x="4787900" y="4210050"/>
          <p14:tracePt t="24778" x="4699000" y="4286250"/>
          <p14:tracePt t="24778" x="4610100" y="4362450"/>
          <p14:tracePt t="24793" x="4514850" y="4432300"/>
          <p14:tracePt t="24793" x="4419600" y="4495800"/>
          <p14:tracePt t="24810" x="4324350" y="4559300"/>
          <p14:tracePt t="24810" x="4229100" y="4622800"/>
          <p14:tracePt t="24827" x="4133850" y="4686300"/>
          <p14:tracePt t="24827" x="4032250" y="4743450"/>
          <p14:tracePt t="24827" x="3937000" y="4800600"/>
          <p14:tracePt t="24846" x="3841750" y="4851400"/>
          <p14:tracePt t="24846" x="3746500" y="4908550"/>
          <p14:tracePt t="24860" x="3657600" y="4965700"/>
          <p14:tracePt t="24860" x="3575050" y="5022850"/>
          <p14:tracePt t="24877" x="3486150" y="5073650"/>
          <p14:tracePt t="24877" x="3403600" y="5130800"/>
          <p14:tracePt t="24893" x="3327400" y="5187950"/>
          <p14:tracePt t="24893" x="3181350" y="5295900"/>
          <p14:tracePt t="24910" x="3117850" y="5353050"/>
          <p14:tracePt t="24910" x="3060700" y="5410200"/>
          <p14:tracePt t="24927" x="3009900" y="5461000"/>
          <p14:tracePt t="24927" x="2965450" y="5518150"/>
          <p14:tracePt t="24944" x="2927350" y="5568950"/>
          <p14:tracePt t="24944" x="2895600" y="5613400"/>
          <p14:tracePt t="24960" x="2876550" y="5657850"/>
          <p14:tracePt t="24960" x="2870200" y="5746750"/>
          <p14:tracePt t="24978" x="2882900" y="5784850"/>
          <p14:tracePt t="24978" x="2901950" y="5822950"/>
          <p14:tracePt t="24994" x="2933700" y="5861050"/>
          <p14:tracePt t="24994" x="2965450" y="5899150"/>
          <p14:tracePt t="25010" x="3009900" y="5937250"/>
          <p14:tracePt t="25010" x="3060700" y="5969000"/>
          <p14:tracePt t="25010" x="3117850" y="6007100"/>
          <p14:tracePt t="25030" x="3181350" y="6038850"/>
          <p14:tracePt t="25042" x="3244850" y="6057900"/>
          <p14:tracePt t="25042" x="3397250" y="6102350"/>
          <p14:tracePt t="25061" x="3479800" y="6121400"/>
          <p14:tracePt t="25061" x="3575050" y="6140450"/>
          <p14:tracePt t="25078" x="3670300" y="6153150"/>
          <p14:tracePt t="25078" x="3778250" y="6159500"/>
          <p14:tracePt t="25094" x="3892550" y="6172200"/>
          <p14:tracePt t="25094" x="4013200" y="6178550"/>
          <p14:tracePt t="25111" x="4140200" y="6191250"/>
          <p14:tracePt t="25111" x="4273550" y="6197600"/>
          <p14:tracePt t="25111" x="4406900" y="6197600"/>
          <p14:tracePt t="25130" x="4552950" y="6203950"/>
          <p14:tracePt t="25143" x="4692650" y="6203950"/>
          <p14:tracePt t="25143" x="4984750" y="6203950"/>
          <p14:tracePt t="25161" x="5130800" y="6210300"/>
          <p14:tracePt t="25161" x="5276850" y="6210300"/>
          <p14:tracePt t="25178" x="5416550" y="6210300"/>
          <p14:tracePt t="25178" x="5562600" y="6216650"/>
          <p14:tracePt t="25194" x="5708650" y="6210300"/>
          <p14:tracePt t="25194" x="5994400" y="6216650"/>
          <p14:tracePt t="25211" x="6127750" y="6210300"/>
          <p14:tracePt t="25211" x="6267450" y="6210300"/>
          <p14:tracePt t="25228" x="6400800" y="6203950"/>
          <p14:tracePt t="25228" x="6527800" y="6197600"/>
          <p14:tracePt t="25244" x="6654800" y="6191250"/>
          <p14:tracePt t="25244" x="6775450" y="6191250"/>
          <p14:tracePt t="25262" x="6889750" y="6191250"/>
          <p14:tracePt t="25262" x="7099300" y="6191250"/>
          <p14:tracePt t="25280" x="7194550" y="6191250"/>
          <p14:tracePt t="25280" x="7289800" y="6197600"/>
          <p14:tracePt t="25295" x="7372350" y="6197600"/>
          <p14:tracePt t="25295" x="7448550" y="6203950"/>
          <p14:tracePt t="25312" x="7512050" y="6203950"/>
          <p14:tracePt t="25312" x="7575550" y="6210300"/>
          <p14:tracePt t="25312" x="7626350" y="6210300"/>
          <p14:tracePt t="25330" x="7677150" y="6216650"/>
          <p14:tracePt t="25330" x="7715250" y="6223000"/>
          <p14:tracePt t="25345" x="7747000" y="6223000"/>
          <p14:tracePt t="25345" x="7772400" y="6223000"/>
          <p14:tracePt t="25362" x="7791450" y="6229350"/>
          <p14:tracePt t="25362" x="7804150" y="6235700"/>
          <p14:tracePt t="25378" x="7816850" y="6235700"/>
          <p14:tracePt t="25378" x="7823200" y="6235700"/>
          <p14:tracePt t="25395" x="7810500" y="6242050"/>
          <p14:tracePt t="25420" x="7804150" y="6248400"/>
          <p14:tracePt t="25429" x="7791450" y="6248400"/>
          <p14:tracePt t="25429" x="7778750" y="6254750"/>
          <p14:tracePt t="25445" x="7766050" y="6261100"/>
          <p14:tracePt t="25445" x="7753350" y="6261100"/>
          <p14:tracePt t="25462" x="7734300" y="6267450"/>
          <p14:tracePt t="25462" x="7721600" y="6273800"/>
          <p14:tracePt t="25479" x="7702550" y="6267450"/>
          <p14:tracePt t="25479" x="7683500" y="6267450"/>
          <p14:tracePt t="25479" x="7670800" y="6254750"/>
          <p14:tracePt t="25497" x="7658100" y="6254750"/>
          <p14:tracePt t="25497" x="7645400" y="6248400"/>
          <p14:tracePt t="25512" x="7626350" y="6242050"/>
          <p14:tracePt t="25512" x="7613650" y="6235700"/>
          <p14:tracePt t="25529" x="7600950" y="6229350"/>
          <p14:tracePt t="25529" x="7581900" y="6223000"/>
          <p14:tracePt t="25545" x="7569200" y="6223000"/>
          <p14:tracePt t="25545" x="7556500" y="6223000"/>
          <p14:tracePt t="25562" x="7537450" y="6223000"/>
          <p14:tracePt t="25562" x="7518400" y="6210300"/>
          <p14:tracePt t="25579" x="7505700" y="6210300"/>
          <p14:tracePt t="25579" x="7499350" y="6203950"/>
          <p14:tracePt t="25596" x="7493000" y="6203950"/>
          <p14:tracePt t="25596" x="7486650" y="6197600"/>
          <p14:tracePt t="25612" x="7480300" y="6197600"/>
          <p14:tracePt t="25612" x="7473950" y="6191250"/>
          <p14:tracePt t="25629" x="7467600" y="6191250"/>
          <p14:tracePt t="25629" x="7461250" y="6191250"/>
          <p14:tracePt t="25646" x="7454900" y="6191250"/>
          <p14:tracePt t="25646" x="7448550" y="6191250"/>
          <p14:tracePt t="25663" x="7435850" y="6191250"/>
          <p14:tracePt t="25663" x="7429500" y="6191250"/>
          <p14:tracePt t="25679" x="7416800" y="6197600"/>
          <p14:tracePt t="25679" x="7404100" y="6210300"/>
          <p14:tracePt t="25679" x="7385050" y="6216650"/>
          <p14:tracePt t="25699" x="7366000" y="6216650"/>
          <p14:tracePt t="25699" x="7346950" y="6223000"/>
          <p14:tracePt t="25713" x="7327900" y="6229350"/>
          <p14:tracePt t="25713" x="7308850" y="6229350"/>
          <p14:tracePt t="25730" x="7283450" y="6229350"/>
          <p14:tracePt t="25730" x="7258050" y="6235700"/>
          <p14:tracePt t="25746" x="7226300" y="6229350"/>
          <p14:tracePt t="25746" x="7200900" y="6229350"/>
          <p14:tracePt t="25763" x="7175500" y="6235700"/>
          <p14:tracePt t="25763" x="7143750" y="6235700"/>
          <p14:tracePt t="25763" x="7112000" y="6235700"/>
          <p14:tracePt t="25782" x="7073900" y="6235700"/>
          <p14:tracePt t="25795" x="7042150" y="6254750"/>
          <p14:tracePt t="25795" x="6978650" y="6254750"/>
          <p14:tracePt t="25813" x="6946900" y="6261100"/>
          <p14:tracePt t="25813" x="6908800" y="6261100"/>
          <p14:tracePt t="25830" x="6877050" y="6267450"/>
          <p14:tracePt t="25830" x="6845300" y="6261100"/>
          <p14:tracePt t="25847" x="6813550" y="6261100"/>
          <p14:tracePt t="25847" x="6781800" y="6254750"/>
          <p14:tracePt t="25847" x="6750050" y="6261100"/>
          <p14:tracePt t="25865" x="6718300" y="6261100"/>
          <p14:tracePt t="25865" x="6692900" y="6254750"/>
          <p14:tracePt t="25880" x="6667500" y="6248400"/>
          <p14:tracePt t="25880" x="6642100" y="6242050"/>
          <p14:tracePt t="25897" x="6623050" y="6248400"/>
          <p14:tracePt t="25897" x="6604000" y="6254750"/>
          <p14:tracePt t="25913" x="6584950" y="6248400"/>
          <p14:tracePt t="25913" x="6559550" y="6242050"/>
          <p14:tracePt t="25930" x="6553200" y="6242050"/>
          <p14:tracePt t="25930" x="6546850" y="6242050"/>
          <p14:tracePt t="25947" x="6540500" y="6235700"/>
          <p14:tracePt t="25947" x="6540500" y="6229350"/>
          <p14:tracePt t="25964" x="6534150" y="6216650"/>
          <p14:tracePt t="25979" x="6534150" y="6210300"/>
          <p14:tracePt t="25979" x="6540500" y="6197600"/>
          <p14:tracePt t="25997" x="6534150" y="6191250"/>
          <p14:tracePt t="26021" x="6527800" y="6197600"/>
          <p14:tracePt t="26044" x="6521450" y="6197600"/>
          <p14:tracePt t="26141" x="6591300" y="6191250"/>
          <p14:tracePt t="26149" x="6654800" y="6178550"/>
          <p14:tracePt t="26149" x="6724650" y="6165850"/>
          <p14:tracePt t="26164" x="6800850" y="6153150"/>
          <p14:tracePt t="26164" x="6883400" y="6134100"/>
          <p14:tracePt t="26181" x="6965950" y="6127750"/>
          <p14:tracePt t="26181" x="7054850" y="6115050"/>
          <p14:tracePt t="26197" x="7162800" y="6108700"/>
          <p14:tracePt t="26197" x="7194550" y="6108700"/>
          <p14:tracePt t="26214" x="7239000" y="6108700"/>
          <p14:tracePt t="26214" x="7308850" y="6127750"/>
          <p14:tracePt t="26232" x="7346950" y="6134100"/>
          <p14:tracePt t="26232" x="7378700" y="6134100"/>
          <p14:tracePt t="26248" x="7404100" y="6140450"/>
          <p14:tracePt t="26248" x="7435850" y="6140450"/>
          <p14:tracePt t="26265" x="7461250" y="6146800"/>
          <p14:tracePt t="26265" x="7512050" y="6153150"/>
          <p14:tracePt t="26282" x="7543800" y="6153150"/>
          <p14:tracePt t="26282" x="7562850" y="6159500"/>
          <p14:tracePt t="26299" x="7588250" y="6172200"/>
          <p14:tracePt t="26299" x="7613650" y="6172200"/>
          <p14:tracePt t="26314" x="7632700" y="6191250"/>
          <p14:tracePt t="26314" x="7658100" y="6197600"/>
          <p14:tracePt t="26331" x="7677150" y="6210300"/>
          <p14:tracePt t="26331" x="7708900" y="6242050"/>
          <p14:tracePt t="26351" x="7727950" y="6254750"/>
          <p14:tracePt t="26351" x="7740650" y="6267450"/>
          <p14:tracePt t="26365" x="7753350" y="6292850"/>
          <p14:tracePt t="26380" x="7766050" y="6330950"/>
          <p14:tracePt t="26397" x="7772400" y="6369050"/>
          <p14:tracePt t="26414" x="7772400" y="6400800"/>
          <p14:tracePt t="26430" x="7753350" y="6413500"/>
          <p14:tracePt t="26447" x="7727950" y="6413500"/>
          <p14:tracePt t="26464" x="7696200" y="6426200"/>
          <p14:tracePt t="26481" x="7651750" y="6432550"/>
          <p14:tracePt t="26481" x="7632700" y="6445250"/>
          <p14:tracePt t="26481" x="7607300" y="6457950"/>
          <p14:tracePt t="26501" x="7575550" y="6470650"/>
          <p14:tracePt t="26514" x="7550150" y="6477000"/>
          <p14:tracePt t="26514" x="7480300" y="6496050"/>
          <p14:tracePt t="26532" x="7448550" y="6502400"/>
          <p14:tracePt t="26532" x="7410450" y="6508750"/>
          <p14:tracePt t="26549" x="7372350" y="6515100"/>
          <p14:tracePt t="26549" x="7340600" y="6521450"/>
          <p14:tracePt t="26565" x="7302500" y="6527800"/>
          <p14:tracePt t="26565" x="7264400" y="6534150"/>
          <p14:tracePt t="26582" x="7226300" y="6534150"/>
          <p14:tracePt t="26582" x="7162800" y="6534150"/>
          <p14:tracePt t="26600" x="7131050" y="6540500"/>
          <p14:tracePt t="26600" x="7099300" y="6534150"/>
          <p14:tracePt t="26616" x="7073900" y="6534150"/>
          <p14:tracePt t="26616" x="7048500" y="6534150"/>
          <p14:tracePt t="26632" x="7029450" y="6521450"/>
          <p14:tracePt t="26632" x="6985000" y="6521450"/>
          <p14:tracePt t="26650" x="6953250" y="6515100"/>
          <p14:tracePt t="26665" x="6921500" y="6508750"/>
          <p14:tracePt t="26681" x="6889750" y="6508750"/>
          <p14:tracePt t="26698" x="6858000" y="6496050"/>
          <p14:tracePt t="26714" x="6819900" y="6502400"/>
          <p14:tracePt t="26714" x="6800850" y="6502400"/>
          <p14:tracePt t="26733" x="6775450" y="6508750"/>
          <p14:tracePt t="26733" x="6743700" y="6508750"/>
          <p14:tracePt t="26750" x="6711950" y="6508750"/>
          <p14:tracePt t="26750" x="6680200" y="6515100"/>
          <p14:tracePt t="26766" x="6642100" y="6521450"/>
          <p14:tracePt t="26766" x="6604000" y="6527800"/>
          <p14:tracePt t="26766" x="6565900" y="6534150"/>
          <p14:tracePt t="26786" x="6521450" y="6534150"/>
          <p14:tracePt t="26798" x="6477000" y="6540500"/>
          <p14:tracePt t="26798" x="6426200" y="6546850"/>
          <p14:tracePt t="26817" x="6324600" y="6559550"/>
          <p14:tracePt t="26817" x="6267450" y="6572250"/>
          <p14:tracePt t="26833" x="6203950" y="6578600"/>
          <p14:tracePt t="26833" x="6140450" y="6584950"/>
          <p14:tracePt t="26850" x="6070600" y="6591300"/>
          <p14:tracePt t="26850" x="5994400" y="6597650"/>
          <p14:tracePt t="26866" x="5918200" y="6604000"/>
          <p14:tracePt t="26866" x="5746750" y="6623050"/>
          <p14:tracePt t="26883" x="5651500" y="6629400"/>
          <p14:tracePt t="26883" x="5556250" y="6635750"/>
          <p14:tracePt t="26900" x="5448300" y="6642100"/>
          <p14:tracePt t="26900" x="5340350" y="6654800"/>
          <p14:tracePt t="26917" x="5226050" y="6667500"/>
          <p14:tracePt t="26917" x="5105400" y="6680200"/>
          <p14:tracePt t="26933" x="4991100" y="6692900"/>
          <p14:tracePt t="26933" x="4737100" y="6718300"/>
          <p14:tracePt t="26951" x="4603750" y="6731000"/>
          <p14:tracePt t="26951" x="4476750" y="6737350"/>
          <p14:tracePt t="26967" x="4343400" y="6750050"/>
          <p14:tracePt t="26967" x="4203700" y="6756400"/>
          <p14:tracePt t="26983" x="4076700" y="6762750"/>
          <p14:tracePt t="26983" x="3943350" y="6769100"/>
          <p14:tracePt t="27000" x="3810000" y="6769100"/>
          <p14:tracePt t="27000" x="3543300" y="6775450"/>
          <p14:tracePt t="27017" x="3416300" y="6781800"/>
          <p14:tracePt t="27017" x="3282950" y="6775450"/>
          <p14:tracePt t="27034" x="3155950" y="6775450"/>
          <p14:tracePt t="27034" x="3028950" y="6775450"/>
          <p14:tracePt t="27050" x="2901950" y="6775450"/>
          <p14:tracePt t="27050" x="2781300" y="6775450"/>
          <p14:tracePt t="27067" x="2660650" y="6775450"/>
          <p14:tracePt t="27067" x="2546350" y="6769100"/>
          <p14:tracePt t="27067" x="2432050" y="6769100"/>
          <p14:tracePt t="27086" x="2317750" y="6775450"/>
          <p14:tracePt t="27086" x="2209800" y="6775450"/>
          <p14:tracePt t="27393" x="1079500" y="6451600"/>
          <p14:tracePt t="27401" x="1092200" y="6419850"/>
          <p14:tracePt t="27409" x="1111250" y="6375400"/>
          <p14:tracePt t="27417" x="1130300" y="6337300"/>
          <p14:tracePt t="27417" x="1149350" y="6292850"/>
          <p14:tracePt t="27417" x="1174750" y="6248400"/>
          <p14:tracePt t="27437" x="1206500" y="6197600"/>
          <p14:tracePt t="27450" x="1231900" y="6153150"/>
          <p14:tracePt t="27450" x="1270000" y="6102350"/>
          <p14:tracePt t="27470" x="1339850" y="6013450"/>
          <p14:tracePt t="27470" x="1384300" y="5975350"/>
          <p14:tracePt t="27486" x="1428750" y="5937250"/>
          <p14:tracePt t="27486" x="1473200" y="5899150"/>
          <p14:tracePt t="27502" x="1524000" y="5867400"/>
          <p14:tracePt t="27502" x="1581150" y="5842000"/>
          <p14:tracePt t="27519" x="1631950" y="5822950"/>
          <p14:tracePt t="27519" x="1689100" y="5803900"/>
          <p14:tracePt t="27519" x="1752600" y="5791200"/>
          <p14:tracePt t="27537" x="1809750" y="5778500"/>
          <p14:tracePt t="27537" x="1873250" y="5778500"/>
          <p14:tracePt t="27552" x="1936750" y="5778500"/>
          <p14:tracePt t="27552" x="2000250" y="5784850"/>
          <p14:tracePt t="27569" x="2057400" y="5797550"/>
          <p14:tracePt t="27569" x="2120900" y="5816600"/>
          <p14:tracePt t="27586" x="2178050" y="5835650"/>
          <p14:tracePt t="27586" x="2286000" y="5886450"/>
          <p14:tracePt t="27602" x="2343150" y="5918200"/>
          <p14:tracePt t="27602" x="2387600" y="5949950"/>
          <p14:tracePt t="27619" x="2432050" y="5981700"/>
          <p14:tracePt t="27619" x="2476500" y="6013450"/>
          <p14:tracePt t="27636" x="2514600" y="6045200"/>
          <p14:tracePt t="27636" x="2552700" y="6083300"/>
          <p14:tracePt t="27653" x="2578100" y="6115050"/>
          <p14:tracePt t="27653" x="2628900" y="6191250"/>
          <p14:tracePt t="27670" x="2654300" y="6235700"/>
          <p14:tracePt t="27670" x="2673350" y="6273800"/>
          <p14:tracePt t="27686" x="2692400" y="6318250"/>
          <p14:tracePt t="27686" x="2711450" y="6356350"/>
          <p14:tracePt t="27703" x="2730500" y="6394450"/>
          <p14:tracePt t="27703" x="2755900" y="6432550"/>
          <p14:tracePt t="27719" x="2781300" y="6464300"/>
          <p14:tracePt t="27719" x="2838450" y="6508750"/>
          <p14:tracePt t="27738" x="2876550" y="6527800"/>
          <p14:tracePt t="27738" x="2914650" y="6540500"/>
          <p14:tracePt t="27753" x="2959100" y="6546850"/>
          <p14:tracePt t="27753" x="3003550" y="6553200"/>
          <p14:tracePt t="27770" x="3048000" y="6553200"/>
          <p14:tracePt t="27770" x="3105150" y="6553200"/>
          <p14:tracePt t="27787" x="3155950" y="6546850"/>
          <p14:tracePt t="27787" x="3213100" y="6553200"/>
          <p14:tracePt t="27803" x="3270250" y="6546850"/>
          <p14:tracePt t="27803" x="3333750" y="6540500"/>
          <p14:tracePt t="27803" x="3403600" y="6534150"/>
          <p14:tracePt t="27822" x="3473450" y="6521450"/>
          <p14:tracePt t="27835" x="3549650" y="6515100"/>
          <p14:tracePt t="27835" x="3714750" y="6496050"/>
          <p14:tracePt t="27853" x="3803650" y="6483350"/>
          <p14:tracePt t="27853" x="3892550" y="6470650"/>
          <p14:tracePt t="27870" x="3987800" y="6451600"/>
          <p14:tracePt t="27870" x="4083050" y="6432550"/>
          <p14:tracePt t="27886" x="4184650" y="6413500"/>
          <p14:tracePt t="27886" x="4394200" y="6375400"/>
          <p14:tracePt t="27903" x="4502150" y="6362700"/>
          <p14:tracePt t="27903" x="4610100" y="6343650"/>
          <p14:tracePt t="27920" x="4718050" y="6330950"/>
          <p14:tracePt t="27920" x="4832350" y="6318250"/>
          <p14:tracePt t="27937" x="4940300" y="6311900"/>
          <p14:tracePt t="27937" x="5048250" y="6299200"/>
          <p14:tracePt t="27954" x="5156200" y="6286500"/>
          <p14:tracePt t="27954" x="5365750" y="6261100"/>
          <p14:tracePt t="27970" x="5473700" y="6248400"/>
          <p14:tracePt t="27970" x="5575300" y="6235700"/>
          <p14:tracePt t="27987" x="5676900" y="6223000"/>
          <p14:tracePt t="27987" x="5778500" y="6210300"/>
          <p14:tracePt t="28004" x="5873750" y="6203950"/>
          <p14:tracePt t="28004" x="6070600" y="6178550"/>
          <p14:tracePt t="28021" x="6165850" y="6172200"/>
          <p14:tracePt t="28021" x="6261100" y="6165850"/>
          <p14:tracePt t="28037" x="6350000" y="6153150"/>
          <p14:tracePt t="28037" x="6438900" y="6140450"/>
          <p14:tracePt t="28054" x="6527800" y="6134100"/>
          <p14:tracePt t="28054" x="6610350" y="6121400"/>
          <p14:tracePt t="28070" x="6692900" y="6115050"/>
          <p14:tracePt t="28070" x="6775450" y="6102350"/>
          <p14:tracePt t="28070" x="6851650" y="6102350"/>
          <p14:tracePt t="28089" x="6934200" y="6096000"/>
          <p14:tracePt t="28103" x="7004050" y="6096000"/>
          <p14:tracePt t="28103" x="7150100" y="6096000"/>
          <p14:tracePt t="28121" x="7226300" y="6102350"/>
          <p14:tracePt t="28121" x="7289800" y="6108700"/>
          <p14:tracePt t="28138" x="7353300" y="6115050"/>
          <p14:tracePt t="28138" x="7410450" y="6127750"/>
          <p14:tracePt t="28154" x="7473950" y="6140450"/>
          <p14:tracePt t="28154" x="7524750" y="6146800"/>
          <p14:tracePt t="28171" x="7575550" y="6153150"/>
          <p14:tracePt t="28171" x="7620000" y="6159500"/>
          <p14:tracePt t="28171" x="7658100" y="6172200"/>
          <p14:tracePt t="28190" x="7689850" y="6172200"/>
          <p14:tracePt t="28190" x="7721600" y="6184900"/>
          <p14:tracePt t="28205" x="7747000" y="6184900"/>
          <p14:tracePt t="28205" x="7772400" y="6184900"/>
          <p14:tracePt t="28221" x="7791450" y="6191250"/>
          <p14:tracePt t="28221" x="7804150" y="6191250"/>
          <p14:tracePt t="28238" x="7816850" y="6197600"/>
          <p14:tracePt t="28238" x="7823200" y="6197600"/>
          <p14:tracePt t="28254" x="7829550" y="6203950"/>
          <p14:tracePt t="28254" x="7835900" y="6191250"/>
          <p14:tracePt t="28271" x="7835900" y="6184900"/>
          <p14:tracePt t="28286" x="7835900" y="6178550"/>
          <p14:tracePt t="28286" x="7835900" y="6165850"/>
          <p14:tracePt t="28590" x="6134100" y="6013450"/>
          <p14:tracePt t="28590" x="6127750" y="5975350"/>
          <p14:tracePt t="28606" x="6115050" y="5924550"/>
          <p14:tracePt t="28606" x="6108700" y="5867400"/>
          <p14:tracePt t="28622" x="6096000" y="5797550"/>
          <p14:tracePt t="28622" x="6089650" y="5727700"/>
          <p14:tracePt t="28639" x="6089650" y="5657850"/>
          <p14:tracePt t="28639" x="6096000" y="5594350"/>
          <p14:tracePt t="28639" x="6108700" y="5530850"/>
          <p14:tracePt t="28658" x="6127750" y="5480050"/>
          <p14:tracePt t="28671" x="6153150" y="5422900"/>
          <p14:tracePt t="28671" x="6229350" y="5321300"/>
          <p14:tracePt t="28689" x="6280150" y="5270500"/>
          <p14:tracePt t="28689" x="6343650" y="5226050"/>
          <p14:tracePt t="28706" x="6407150" y="5181600"/>
          <p14:tracePt t="28706" x="6483350" y="5137150"/>
          <p14:tracePt t="28723" x="6565900" y="5092700"/>
          <p14:tracePt t="28723" x="6648450" y="5054600"/>
          <p14:tracePt t="28723" x="6737350" y="5022850"/>
          <p14:tracePt t="28741" x="6826250" y="4997450"/>
          <p14:tracePt t="28754" x="6915150" y="4972050"/>
          <p14:tracePt t="28754" x="7092950" y="4940300"/>
          <p14:tracePt t="28773" x="7175500" y="4933950"/>
          <p14:tracePt t="28773" x="7264400" y="4933950"/>
          <p14:tracePt t="28790" x="7346950" y="4933950"/>
          <p14:tracePt t="28790" x="7429500" y="4940300"/>
          <p14:tracePt t="28806" x="7512050" y="4953000"/>
          <p14:tracePt t="28806" x="7664450" y="4984750"/>
          <p14:tracePt t="28823" x="7740650" y="5003800"/>
          <p14:tracePt t="28823" x="7810500" y="5022850"/>
          <p14:tracePt t="28840" x="7880350" y="5048250"/>
          <p14:tracePt t="28840" x="7943850" y="5080000"/>
          <p14:tracePt t="28857" x="8001000" y="5118100"/>
          <p14:tracePt t="28857" x="8058150" y="5156200"/>
          <p14:tracePt t="28873" x="8108950" y="5194300"/>
          <p14:tracePt t="28873" x="8197850" y="5289550"/>
          <p14:tracePt t="28891" x="8242300" y="5334000"/>
          <p14:tracePt t="28891" x="8280400" y="5384800"/>
          <p14:tracePt t="28907" x="8318500" y="5429250"/>
          <p14:tracePt t="28907" x="8343900" y="5473700"/>
          <p14:tracePt t="28923" x="8375650" y="5518150"/>
          <p14:tracePt t="28923" x="8401050" y="5562600"/>
          <p14:tracePt t="28923" x="8420100" y="5607050"/>
          <p14:tracePt t="28942" x="8432800" y="5645150"/>
          <p14:tracePt t="28942" x="8439150" y="5683250"/>
          <p14:tracePt t="28957" x="8445500" y="5727700"/>
          <p14:tracePt t="28957" x="8439150" y="5765800"/>
          <p14:tracePt t="28974" x="8432800" y="5803900"/>
          <p14:tracePt t="28974" x="8426450" y="5835650"/>
          <p14:tracePt t="30546" x="7023100" y="6191250"/>
          <p14:tracePt t="30546" x="6997700" y="6178550"/>
          <p14:tracePt t="30562" x="6972300" y="6165850"/>
          <p14:tracePt t="30562" x="6940550" y="6146800"/>
          <p14:tracePt t="30579" x="6908800" y="6127750"/>
          <p14:tracePt t="30579" x="6877050" y="6096000"/>
          <p14:tracePt t="30595" x="6845300" y="6064250"/>
          <p14:tracePt t="30595" x="6819900" y="6019800"/>
          <p14:tracePt t="30595" x="6800850" y="5969000"/>
          <p14:tracePt t="30614" x="6794500" y="5918200"/>
          <p14:tracePt t="30614" x="6788150" y="5861050"/>
          <p14:tracePt t="30629" x="6788150" y="5803900"/>
          <p14:tracePt t="30629" x="6794500" y="5734050"/>
          <p14:tracePt t="30645" x="6800850" y="5670550"/>
          <p14:tracePt t="30645" x="6819900" y="5600700"/>
          <p14:tracePt t="30662" x="6845300" y="5537200"/>
          <p14:tracePt t="30662" x="6870700" y="5473700"/>
          <p14:tracePt t="30679" x="6902450" y="5410200"/>
          <p14:tracePt t="30679" x="6972300" y="5295900"/>
          <p14:tracePt t="30696" x="7016750" y="5245100"/>
          <p14:tracePt t="30696" x="7061200" y="5200650"/>
          <p14:tracePt t="30712" x="7112000" y="5162550"/>
          <p14:tracePt t="30712" x="7162800" y="5118100"/>
          <p14:tracePt t="30729" x="7219950" y="5086350"/>
          <p14:tracePt t="30729" x="7346950" y="5029200"/>
          <p14:tracePt t="30746" x="7416800" y="5010150"/>
          <p14:tracePt t="30746" x="7486650" y="4997450"/>
          <p14:tracePt t="30763" x="7556500" y="4984750"/>
          <p14:tracePt t="30763" x="7620000" y="4984750"/>
          <p14:tracePt t="30781" x="7689850" y="4991100"/>
          <p14:tracePt t="30781" x="7753350" y="5010150"/>
          <p14:tracePt t="30796" x="7816850" y="5029200"/>
          <p14:tracePt t="30796" x="7924800" y="5099050"/>
          <p14:tracePt t="30813" x="7975600" y="5143500"/>
          <p14:tracePt t="30813" x="8020050" y="5187950"/>
          <p14:tracePt t="30830" x="8058150" y="5232400"/>
          <p14:tracePt t="30830" x="8089900" y="5283200"/>
          <p14:tracePt t="30846" x="8121650" y="5327650"/>
          <p14:tracePt t="30846" x="8147050" y="5378450"/>
          <p14:tracePt t="30846" x="8166100" y="5429250"/>
          <p14:tracePt t="30865" x="8185150" y="5480050"/>
          <p14:tracePt t="30878" x="8197850" y="5524500"/>
          <p14:tracePt t="30878" x="8197850" y="5619750"/>
          <p14:tracePt t="30899" x="8191500" y="5670550"/>
          <p14:tracePt t="30899" x="8185150" y="5715000"/>
          <p14:tracePt t="30913" x="8166100" y="5759450"/>
          <p14:tracePt t="30913" x="8140700" y="5803900"/>
          <p14:tracePt t="30930" x="8115300" y="5848350"/>
          <p14:tracePt t="30930" x="8089900" y="5886450"/>
          <p14:tracePt t="30947" x="8051800" y="5924550"/>
          <p14:tracePt t="30947" x="8013700" y="5956300"/>
          <p14:tracePt t="30947" x="7975600" y="5988050"/>
          <p14:tracePt t="30965" x="7931150" y="6019800"/>
          <p14:tracePt t="30978" x="7886700" y="6038850"/>
          <p14:tracePt t="30978" x="7797800" y="6076950"/>
          <p14:tracePt t="30997" x="7747000" y="6096000"/>
          <p14:tracePt t="30997" x="7702550" y="6102350"/>
          <p14:tracePt t="31013" x="7651750" y="6115050"/>
          <p14:tracePt t="31013" x="7607300" y="6115050"/>
          <p14:tracePt t="31030" x="7556500" y="6115050"/>
          <p14:tracePt t="31030" x="7473950" y="6115050"/>
          <p14:tracePt t="31047" x="7429500" y="6108700"/>
          <p14:tracePt t="31047" x="7391400" y="6102350"/>
          <p14:tracePt t="31064" x="7353300" y="6096000"/>
          <p14:tracePt t="31064" x="7315200" y="6083300"/>
          <p14:tracePt t="31080" x="7283450" y="6076950"/>
          <p14:tracePt t="31080" x="7251700" y="6064250"/>
          <p14:tracePt t="31098" x="7219950" y="6051550"/>
          <p14:tracePt t="31098" x="7188200" y="6038850"/>
          <p14:tracePt t="31353" x="6902450" y="5619750"/>
          <p14:tracePt t="31370" x="6889750" y="5613400"/>
          <p14:tracePt t="31377" x="6877050" y="5600700"/>
          <p14:tracePt t="31385" x="6858000" y="5581650"/>
          <p14:tracePt t="31396" x="6838950" y="5562600"/>
          <p14:tracePt t="31396" x="6781800" y="5499100"/>
          <p14:tracePt t="31415" x="6750050" y="5454650"/>
          <p14:tracePt t="31415" x="6711950" y="5410200"/>
          <p14:tracePt t="31431" x="6680200" y="5359400"/>
          <p14:tracePt t="31431" x="6642100" y="5321300"/>
          <p14:tracePt t="31448" x="6604000" y="5276850"/>
          <p14:tracePt t="31448" x="6565900" y="5238750"/>
          <p14:tracePt t="31465" x="6521450" y="5200650"/>
          <p14:tracePt t="31465" x="6426200" y="5143500"/>
          <p14:tracePt t="31482" x="6375400" y="5124450"/>
          <p14:tracePt t="31482" x="6318250" y="5105400"/>
          <p14:tracePt t="31498" x="6261100" y="5092700"/>
          <p14:tracePt t="31498" x="6197600" y="5080000"/>
          <p14:tracePt t="31515" x="6134100" y="5067300"/>
          <p14:tracePt t="31515" x="6076950" y="5054600"/>
          <p14:tracePt t="31515" x="6013450" y="5035550"/>
          <p14:tracePt t="31534" x="5949950" y="5022850"/>
          <p14:tracePt t="31547" x="5892800" y="5010150"/>
          <p14:tracePt t="31547" x="5784850" y="4978400"/>
          <p14:tracePt t="31565" x="5734050" y="4959350"/>
          <p14:tracePt t="31565" x="5689600" y="4940300"/>
          <p14:tracePt t="31582" x="5645150" y="4914900"/>
          <p14:tracePt t="31582" x="5607050" y="4895850"/>
          <p14:tracePt t="31582" x="5575300" y="4870450"/>
          <p14:tracePt t="31602" x="5543550" y="4845050"/>
          <p14:tracePt t="31614" x="5511800" y="4819650"/>
          <p14:tracePt t="31614" x="5486400" y="4794250"/>
          <p14:tracePt t="31614" x="5467350" y="4768850"/>
          <p14:tracePt t="31634" x="5448300" y="4737100"/>
          <p14:tracePt t="31634" x="5429250" y="4711700"/>
          <p14:tracePt t="31650" x="5422900" y="4679950"/>
          <p14:tracePt t="31650" x="5410200" y="4641850"/>
          <p14:tracePt t="31666" x="5410200" y="4610100"/>
          <p14:tracePt t="31666" x="5416550" y="4565650"/>
          <p14:tracePt t="31682" x="5422900" y="4514850"/>
          <p14:tracePt t="31682" x="5435600" y="4464050"/>
          <p14:tracePt t="31699" x="5454650" y="4400550"/>
          <p14:tracePt t="31699" x="5480050" y="4330700"/>
          <p14:tracePt t="31716" x="5524500" y="4260850"/>
          <p14:tracePt t="31769" x="5632450" y="4127500"/>
          <p14:tracePt t="31774" x="5721350" y="4000500"/>
          <p14:tracePt t="31781" x="5810250" y="3867150"/>
          <p14:tracePt t="31781" x="5905500" y="3740150"/>
          <p14:tracePt t="31800" x="6007100" y="3619500"/>
          <p14:tracePt t="31800" x="6115050" y="3505200"/>
          <p14:tracePt t="31816" x="6216650" y="3403600"/>
          <p14:tracePt t="31816" x="6343650" y="3276600"/>
          <p14:tracePt t="31833" x="6400800" y="3251200"/>
          <p14:tracePt t="31833" x="6457950" y="3232150"/>
          <p14:tracePt t="31850" x="6502400" y="3219450"/>
          <p14:tracePt t="31850" x="6546850" y="3213100"/>
          <p14:tracePt t="31866" x="6591300" y="3206750"/>
          <p14:tracePt t="31866" x="6623050" y="3200400"/>
          <p14:tracePt t="31883" x="6654800" y="3200400"/>
          <p14:tracePt t="31883" x="6686550" y="3200400"/>
          <p14:tracePt t="31883" x="6718300" y="3200400"/>
          <p14:tracePt t="31902" x="6743700" y="3200400"/>
          <p14:tracePt t="31915" x="6769100" y="3200400"/>
          <p14:tracePt t="31915" x="6826250" y="3200400"/>
          <p14:tracePt t="31933" x="6851650" y="3194050"/>
          <p14:tracePt t="31933" x="6877050" y="3194050"/>
          <p14:tracePt t="31950" x="6896100" y="3187700"/>
          <p14:tracePt t="31950" x="6921500" y="3187700"/>
          <p14:tracePt t="31967" x="6940550" y="3181350"/>
          <p14:tracePt t="31967" x="6959600" y="3181350"/>
          <p14:tracePt t="31967" x="6972300" y="3175000"/>
          <p14:tracePt t="31985" x="6985000" y="3175000"/>
          <p14:tracePt t="31998" x="6997700" y="3175000"/>
          <p14:tracePt t="31998" x="7016750" y="3168650"/>
          <p14:tracePt t="32017" x="7029450" y="3168650"/>
          <p14:tracePt t="32032" x="7035800" y="3175000"/>
          <p14:tracePt t="32049" x="7042150" y="3181350"/>
          <p14:tracePt t="32049" x="7042150" y="3187700"/>
          <p14:tracePt t="32067" x="7035800" y="3194050"/>
          <p14:tracePt t="32067" x="7023100" y="3213100"/>
          <p14:tracePt t="32083" x="7016750" y="3219450"/>
          <p14:tracePt t="32083" x="7004050" y="3225800"/>
          <p14:tracePt t="32101" x="6997700" y="3238500"/>
          <p14:tracePt t="32101" x="6985000" y="3244850"/>
          <p14:tracePt t="32117" x="6978650" y="3251200"/>
          <p14:tracePt t="32117" x="6965950" y="3257550"/>
          <p14:tracePt t="32133" x="6959600" y="3263900"/>
          <p14:tracePt t="32149" x="6953250" y="3263900"/>
          <p14:tracePt t="32166" x="6946900" y="3257550"/>
          <p14:tracePt t="32183" x="6953250" y="3251200"/>
          <p14:tracePt t="32199" x="6946900" y="3244850"/>
          <p14:tracePt t="32199" x="6946900" y="3238500"/>
          <p14:tracePt t="32218" x="6940550" y="3232150"/>
          <p14:tracePt t="32233" x="6927850" y="3225800"/>
          <p14:tracePt t="32249" x="6915150" y="3219450"/>
          <p14:tracePt t="32269" x="6908800" y="3219450"/>
          <p14:tracePt t="32283" x="6902450" y="3213100"/>
          <p14:tracePt t="32283" x="6889750" y="3213100"/>
          <p14:tracePt t="32301" x="6889750" y="3206750"/>
          <p14:tracePt t="32329" x="6896100" y="3200400"/>
          <p14:tracePt t="32337" x="6908800" y="3194050"/>
          <p14:tracePt t="32350" x="6915150" y="3187700"/>
          <p14:tracePt t="32350" x="6927850" y="3187700"/>
          <p14:tracePt t="32350" x="6940550" y="3181350"/>
          <p14:tracePt t="32370" x="6953250" y="3175000"/>
          <p14:tracePt t="32370" x="6965950" y="3168650"/>
          <p14:tracePt t="32384" x="6985000" y="3162300"/>
          <p14:tracePt t="32384" x="6991350" y="3162300"/>
          <p14:tracePt t="32401" x="7004050" y="3162300"/>
          <p14:tracePt t="32401" x="7010400" y="3162300"/>
          <p14:tracePt t="32418" x="7016750" y="3162300"/>
          <p14:tracePt t="32418" x="7016750" y="3168650"/>
          <p14:tracePt t="32435" x="7010400" y="3175000"/>
          <p14:tracePt t="32457" x="7004050" y="3181350"/>
          <p14:tracePt t="32466" x="7004050" y="3187700"/>
          <p14:tracePt t="32483" x="6997700" y="3194050"/>
          <p14:tracePt t="32483" x="6991350" y="3206750"/>
          <p14:tracePt t="32502" x="6985000" y="3213100"/>
          <p14:tracePt t="32502" x="6978650" y="3219450"/>
          <p14:tracePt t="32518" x="6972300" y="3225800"/>
          <p14:tracePt t="32518" x="6965950" y="3232150"/>
          <p14:tracePt t="32535" x="6953250" y="3238500"/>
          <p14:tracePt t="32535" x="6940550" y="3251200"/>
          <p14:tracePt t="32535" x="6927850" y="3257550"/>
          <p14:tracePt t="32554" x="6915150" y="3270250"/>
          <p14:tracePt t="32567" x="6896100" y="3282950"/>
          <p14:tracePt t="32567" x="6858000" y="3308350"/>
          <p14:tracePt t="32585" x="6838950" y="3327400"/>
          <p14:tracePt t="32585" x="6813550" y="3340100"/>
          <p14:tracePt t="32602" x="6788150" y="3352800"/>
          <p14:tracePt t="32602" x="6769100" y="3359150"/>
          <p14:tracePt t="32618" x="6750050" y="3371850"/>
          <p14:tracePt t="32618" x="6724650" y="3378200"/>
          <p14:tracePt t="32618" x="6705600" y="3384550"/>
          <p14:tracePt t="32637" x="6686550" y="3397250"/>
          <p14:tracePt t="32650" x="6673850" y="3397250"/>
          <p14:tracePt t="32650" x="6642100" y="3403600"/>
          <p14:tracePt t="32669" x="6635750" y="3403600"/>
          <p14:tracePt t="32669" x="6623050" y="3397250"/>
          <p14:tracePt t="32686" x="6616700" y="3390900"/>
          <p14:tracePt t="32701" x="6610350" y="3384550"/>
          <p14:tracePt t="32701" x="6610350" y="3378200"/>
          <p14:tracePt t="32719" x="6604000" y="3371850"/>
          <p14:tracePt t="32734" x="6604000" y="3359150"/>
          <p14:tracePt t="32751" x="6604000" y="3352800"/>
          <p14:tracePt t="32769" x="6597650" y="3346450"/>
          <p14:tracePt t="32784" x="6591300" y="3346450"/>
          <p14:tracePt t="32801" x="6584950" y="3352800"/>
          <p14:tracePt t="32801" x="6584950" y="3359150"/>
          <p14:tracePt t="32819" x="6578600" y="3359150"/>
          <p14:tracePt t="32835" x="6572250" y="3365500"/>
          <p14:tracePt t="32835" x="6565900" y="3378200"/>
          <p14:tracePt t="32853" x="6565900" y="3384550"/>
          <p14:tracePt t="32868" x="6572250" y="3390900"/>
          <p14:tracePt t="32900" x="6578600" y="3390900"/>
          <p14:tracePt t="32909" x="6584950" y="3390900"/>
          <p14:tracePt t="32918" x="6591300" y="3390900"/>
          <p14:tracePt t="32918" x="6610350" y="3390900"/>
          <p14:tracePt t="32938" x="6629400" y="3390900"/>
          <p14:tracePt t="32938" x="6635750" y="3390900"/>
          <p14:tracePt t="32953" x="6654800" y="3390900"/>
          <p14:tracePt t="32953" x="6667500" y="3397250"/>
          <p14:tracePt t="32970" x="6680200" y="3397250"/>
          <p14:tracePt t="32970" x="6692900" y="3390900"/>
          <p14:tracePt t="32986" x="6705600" y="3390900"/>
          <p14:tracePt t="32986" x="6718300" y="3390900"/>
          <p14:tracePt t="33003" x="6731000" y="3390900"/>
          <p14:tracePt t="33003" x="6743700" y="3390900"/>
          <p14:tracePt t="33003" x="6750050" y="3384550"/>
          <p14:tracePt t="33021" x="6762750" y="3384550"/>
          <p14:tracePt t="33021" x="6769100" y="3384550"/>
          <p14:tracePt t="33037" x="6775450" y="3378200"/>
          <p14:tracePt t="33052" x="6769100" y="3371850"/>
          <p14:tracePt t="33073" x="6756400" y="3371850"/>
          <p14:tracePt t="33089" x="6750050" y="3371850"/>
          <p14:tracePt t="33089" x="6737350" y="3371850"/>
          <p14:tracePt t="33521" x="5784850" y="3390900"/>
          <p14:tracePt t="33529" x="5772150" y="3390900"/>
          <p14:tracePt t="33537" x="5753100" y="3397250"/>
          <p14:tracePt t="33537" x="5727700" y="3403600"/>
          <p14:tracePt t="33555" x="5689600" y="3409950"/>
          <p14:tracePt t="33555" x="5651500" y="3416300"/>
          <p14:tracePt t="33571" x="5613400" y="3429000"/>
          <p14:tracePt t="33571" x="5518150" y="3454400"/>
          <p14:tracePt t="33589" x="5467350" y="3467100"/>
          <p14:tracePt t="33589" x="5416550" y="3479800"/>
          <p14:tracePt t="33605" x="5359400" y="3492500"/>
          <p14:tracePt t="33605" x="5308600" y="3505200"/>
          <p14:tracePt t="33622" x="5251450" y="3517900"/>
          <p14:tracePt t="33622" x="5187950" y="3530600"/>
          <p14:tracePt t="33638" x="5130800" y="3536950"/>
          <p14:tracePt t="33638" x="5073650" y="3543300"/>
          <p14:tracePt t="33655" x="5010150" y="3549650"/>
          <p14:tracePt t="33655" x="4895850" y="3556000"/>
          <p14:tracePt t="33674" x="4832350" y="3556000"/>
          <p14:tracePt t="33674" x="4775200" y="3549650"/>
          <p14:tracePt t="33689" x="4724400" y="3549650"/>
          <p14:tracePt t="33689" x="4667250" y="3543300"/>
          <p14:tracePt t="33705" x="4616450" y="3536950"/>
          <p14:tracePt t="33705" x="4565650" y="3536950"/>
          <p14:tracePt t="33722" x="4514850" y="3530600"/>
          <p14:tracePt t="33722" x="4464050" y="3517900"/>
          <p14:tracePt t="33739" x="4419600" y="3511550"/>
          <p14:tracePt t="33739" x="4324350" y="3492500"/>
          <p14:tracePt t="33755" x="4273550" y="3486150"/>
          <p14:tracePt t="33755" x="4229100" y="3479800"/>
          <p14:tracePt t="33773" x="4178300" y="3473450"/>
          <p14:tracePt t="33773" x="4127500" y="3467100"/>
          <p14:tracePt t="33789" x="4076700" y="3467100"/>
          <p14:tracePt t="33789" x="4025900" y="3467100"/>
          <p14:tracePt t="33806" x="3968750" y="3467100"/>
          <p14:tracePt t="33806" x="3848100" y="3486150"/>
          <p14:tracePt t="33822" x="3790950" y="3492500"/>
          <p14:tracePt t="33822" x="3727450" y="3505200"/>
          <p14:tracePt t="33839" x="3663950" y="3517900"/>
          <p14:tracePt t="33839" x="3594100" y="3530600"/>
          <p14:tracePt t="33856" x="3530600" y="3543300"/>
          <p14:tracePt t="33856" x="3473450" y="3549650"/>
          <p14:tracePt t="33873" x="3409950" y="3562350"/>
          <p14:tracePt t="33873" x="3282950" y="3575050"/>
          <p14:tracePt t="33890" x="3225800" y="3575050"/>
          <p14:tracePt t="33890" x="3168650" y="3581400"/>
          <p14:tracePt t="33906" x="3105150" y="3575050"/>
          <p14:tracePt t="33906" x="3048000" y="3575050"/>
          <p14:tracePt t="33923" x="2984500" y="3568700"/>
          <p14:tracePt t="33923" x="2921000" y="3562350"/>
          <p14:tracePt t="33923" x="2863850" y="3549650"/>
          <p14:tracePt t="33941" x="2800350" y="3543300"/>
          <p14:tracePt t="33955" x="2730500" y="3536950"/>
          <p14:tracePt t="33955" x="2603500" y="3524250"/>
          <p14:tracePt t="33974" x="2540000" y="3517900"/>
          <p14:tracePt t="33974" x="2476500" y="3517900"/>
          <p14:tracePt t="33990" x="2413000" y="3511550"/>
          <p14:tracePt t="33990" x="2349500" y="3511550"/>
          <p14:tracePt t="34006" x="2286000" y="3511550"/>
          <p14:tracePt t="34006" x="2222500" y="3511550"/>
          <p14:tracePt t="34023" x="2159000" y="3511550"/>
          <p14:tracePt t="34023" x="2089150" y="3511550"/>
          <p14:tracePt t="34023" x="2025650" y="3511550"/>
          <p14:tracePt t="34042" x="1955800" y="3505200"/>
          <p14:tracePt t="34042" x="1885950" y="3492500"/>
          <p14:tracePt t="34057" x="1809750" y="3479800"/>
          <p14:tracePt t="34057" x="1739900" y="3473450"/>
          <p14:tracePt t="34073" x="1663700" y="3454400"/>
          <p14:tracePt t="34073" x="1587500" y="3441700"/>
          <p14:tracePt t="34090" x="1511300" y="3429000"/>
          <p14:tracePt t="34090" x="1435100" y="3416300"/>
          <p14:tracePt t="34107" x="1352550" y="3397250"/>
          <p14:tracePt t="34107" x="1200150" y="3365500"/>
          <p14:tracePt t="34123" x="1123950" y="3346450"/>
          <p14:tracePt t="34123" x="1047750" y="3327400"/>
          <p14:tracePt t="34140" x="971550" y="3302000"/>
          <p14:tracePt t="34140" x="895350" y="3270250"/>
          <p14:tracePt t="34157" x="825500" y="3238500"/>
          <p14:tracePt t="34157" x="685800" y="3162300"/>
          <p14:tracePt t="34174" x="622300" y="3117850"/>
          <p14:tracePt t="34174" x="565150" y="3073400"/>
          <p14:tracePt t="34190" x="508000" y="3028950"/>
          <p14:tracePt t="34190" x="457200" y="2978150"/>
          <p14:tracePt t="34207" x="412750" y="2927350"/>
          <p14:tracePt t="34207" x="374650" y="2870200"/>
          <p14:tracePt t="34224" x="342900" y="2813050"/>
          <p14:tracePt t="34224" x="311150" y="2755900"/>
          <p14:tracePt t="34242" x="266700" y="2628900"/>
          <p14:tracePt t="34242" x="247650" y="2559050"/>
          <p14:tracePt t="34258" x="228600" y="2489200"/>
          <p14:tracePt t="34258" x="222250" y="2413000"/>
          <p14:tracePt t="34275" x="215900" y="2336800"/>
          <p14:tracePt t="34275" x="215900" y="2260600"/>
          <p14:tracePt t="34290" x="215900" y="2184400"/>
          <p14:tracePt t="34290" x="228600" y="2101850"/>
          <p14:tracePt t="34290" x="241300" y="2025650"/>
          <p14:tracePt t="34310" x="260350" y="1949450"/>
          <p14:tracePt t="34323" x="292100" y="1873250"/>
          <p14:tracePt t="34323" x="361950" y="1720850"/>
          <p14:tracePt t="34341" x="406400" y="1644650"/>
          <p14:tracePt t="34341" x="457200" y="1574800"/>
          <p14:tracePt t="34358" x="508000" y="1504950"/>
          <p14:tracePt t="34358" x="565150" y="1441450"/>
          <p14:tracePt t="34374" x="628650" y="1371600"/>
          <p14:tracePt t="34374" x="692150" y="1314450"/>
          <p14:tracePt t="34391" x="755650" y="1257300"/>
          <p14:tracePt t="34391" x="825500" y="1206500"/>
          <p14:tracePt t="34391" x="895350" y="1162050"/>
          <p14:tracePt t="34410" x="965200" y="1123950"/>
          <p14:tracePt t="34410" x="1041400" y="1098550"/>
          <p14:tracePt t="34425" x="1111250" y="1079500"/>
          <p14:tracePt t="34425" x="1181100" y="1066800"/>
          <p14:tracePt t="34441" x="1250950" y="1066800"/>
          <p14:tracePt t="34441" x="1327150" y="1073150"/>
          <p14:tracePt t="34458" x="1390650" y="1085850"/>
          <p14:tracePt t="34458" x="1530350" y="1130300"/>
          <p14:tracePt t="34475" x="1593850" y="1162050"/>
          <p14:tracePt t="34475" x="1663700" y="1200150"/>
          <p14:tracePt t="34491" x="1733550" y="1244600"/>
          <p14:tracePt t="34491" x="1803400" y="1289050"/>
          <p14:tracePt t="34508" x="1866900" y="1346200"/>
          <p14:tracePt t="34508" x="1936750" y="1403350"/>
          <p14:tracePt t="34525" x="2000250" y="1473200"/>
          <p14:tracePt t="34525" x="2114550" y="1619250"/>
          <p14:tracePt t="34542" x="2165350" y="1695450"/>
          <p14:tracePt t="34542" x="2216150" y="1784350"/>
          <p14:tracePt t="34558" x="2254250" y="1873250"/>
          <p14:tracePt t="34558" x="2286000" y="1968500"/>
          <p14:tracePt t="34575" x="2311400" y="2070100"/>
          <p14:tracePt t="34575" x="2336800" y="2184400"/>
          <p14:tracePt t="34575" x="2355850" y="2298700"/>
          <p14:tracePt t="34594" x="2368550" y="2413000"/>
          <p14:tracePt t="34607" x="2381250" y="2520950"/>
          <p14:tracePt t="34607" x="2387600" y="2743200"/>
          <p14:tracePt t="34626" x="2393950" y="2851150"/>
          <p14:tracePt t="34626" x="2393950" y="2946400"/>
          <p14:tracePt t="34642" x="2387600" y="3035300"/>
          <p14:tracePt t="34642" x="2393950" y="3111500"/>
          <p14:tracePt t="34659" x="2393950" y="3194050"/>
          <p14:tracePt t="34659" x="2393950" y="3263900"/>
          <p14:tracePt t="34659" x="2400300" y="3333750"/>
          <p14:tracePt t="34678" x="2413000" y="3397250"/>
          <p14:tracePt t="34690" x="2425700" y="3454400"/>
          <p14:tracePt t="34690" x="2470150" y="3556000"/>
          <p14:tracePt t="34709" x="2501900" y="3600450"/>
          <p14:tracePt t="34709" x="2540000" y="3638550"/>
          <p14:tracePt t="34725" x="2584450" y="3663950"/>
          <p14:tracePt t="34725" x="2635250" y="3695700"/>
          <p14:tracePt t="34742" x="2698750" y="3714750"/>
          <p14:tracePt t="34742" x="2762250" y="3733800"/>
          <p14:tracePt t="34759" x="2838450" y="3746500"/>
          <p14:tracePt t="34759" x="3003550" y="3759200"/>
          <p14:tracePt t="34776" x="3092450" y="3759200"/>
          <p14:tracePt t="34776" x="3181350" y="3759200"/>
          <p14:tracePt t="34792" x="3276600" y="3765550"/>
          <p14:tracePt t="35161" x="6826250" y="5257800"/>
          <p14:tracePt t="35161" x="6832600" y="5289550"/>
          <p14:tracePt t="35179" x="6832600" y="5327650"/>
          <p14:tracePt t="35179" x="6832600" y="5378450"/>
          <p14:tracePt t="35193" x="6826250" y="5435600"/>
          <p14:tracePt t="35193" x="6826250" y="5499100"/>
          <p14:tracePt t="35211" x="6826250" y="5568950"/>
          <p14:tracePt t="35211" x="6819900" y="5638800"/>
          <p14:tracePt t="35227" x="6819900" y="5702300"/>
          <p14:tracePt t="35227" x="6813550" y="5765800"/>
          <p14:tracePt t="35227" x="6813550" y="5822950"/>
          <p14:tracePt t="35246" x="6807200" y="5867400"/>
          <p14:tracePt t="35259" x="6813550" y="5918200"/>
          <p14:tracePt t="35259" x="6819900" y="5988050"/>
          <p14:tracePt t="35278" x="6826250" y="6019800"/>
          <p14:tracePt t="35278" x="6832600" y="6045200"/>
          <p14:tracePt t="35294" x="6845300" y="6070600"/>
          <p14:tracePt t="35294" x="6864350" y="6083300"/>
          <p14:tracePt t="35311" x="6877050" y="6102350"/>
          <p14:tracePt t="35311" x="6915150" y="6127750"/>
          <p14:tracePt t="35327" x="6934200" y="6134100"/>
          <p14:tracePt t="35327" x="6953250" y="6146800"/>
          <p14:tracePt t="35344" x="6972300" y="6153150"/>
          <p14:tracePt t="35344" x="6991350" y="6165850"/>
          <p14:tracePt t="35361" x="6997700" y="6178550"/>
          <p14:tracePt t="35361" x="7010400" y="6191250"/>
          <p14:tracePt t="35378" x="7016750" y="6216650"/>
          <p14:tracePt t="35378" x="7010400" y="6254750"/>
          <p14:tracePt t="35394" x="6985000" y="6292850"/>
          <p14:tracePt t="35409" x="6965950" y="6318250"/>
          <p14:tracePt t="35409" x="6940550" y="6343650"/>
          <p14:tracePt t="35427" x="6915150" y="6362700"/>
          <p14:tracePt t="35427" x="6858000" y="6388100"/>
          <p14:tracePt t="35445" x="6819900" y="6400800"/>
          <p14:tracePt t="35445" x="6788150" y="6407150"/>
          <p14:tracePt t="35461" x="6750050" y="6407150"/>
          <p14:tracePt t="35461" x="6711950" y="6400800"/>
          <p14:tracePt t="35478" x="6667500" y="6388100"/>
          <p14:tracePt t="35478" x="6629400" y="6369050"/>
          <p14:tracePt t="35495" x="6584950" y="6350000"/>
          <p14:tracePt t="35495" x="6546850" y="6318250"/>
          <p14:tracePt t="35511" x="6502400" y="6286500"/>
          <p14:tracePt t="35511" x="6457950" y="6242050"/>
          <p14:tracePt t="35511" x="6419850" y="6197600"/>
          <p14:tracePt t="35529" x="6381750" y="6146800"/>
          <p14:tracePt t="35529" x="6343650" y="6083300"/>
          <p14:tracePt t="35545" x="6311900" y="6013450"/>
          <p14:tracePt t="35545" x="6280150" y="5937250"/>
          <p14:tracePt t="35561" x="6254750" y="5848350"/>
          <p14:tracePt t="35561" x="6229350" y="5765800"/>
          <p14:tracePt t="35578" x="6210300" y="5670550"/>
          <p14:tracePt t="35578" x="6197600" y="5575300"/>
          <p14:tracePt t="35595" x="6191250" y="5480050"/>
          <p14:tracePt t="35595" x="6191250" y="5391150"/>
          <p14:tracePt t="35595" x="6197600" y="5302250"/>
          <p14:tracePt t="35614" x="6210300" y="5213350"/>
          <p14:tracePt t="35614" x="6223000" y="5124450"/>
          <p14:tracePt t="35629" x="6248400" y="5041900"/>
          <p14:tracePt t="35629" x="6273800" y="4959350"/>
          <p14:tracePt t="35645" x="6311900" y="4883150"/>
          <p14:tracePt t="35645" x="6350000" y="4806950"/>
          <p14:tracePt t="35661" x="6394450" y="4730750"/>
          <p14:tracePt t="35661" x="6445250" y="4660900"/>
          <p14:tracePt t="35678" x="6502400" y="4597400"/>
          <p14:tracePt t="35678" x="6629400" y="4483100"/>
          <p14:tracePt t="35695" x="6705600" y="4438650"/>
          <p14:tracePt t="35695" x="6775450" y="4394200"/>
          <p14:tracePt t="35712" x="6851650" y="4362450"/>
          <p14:tracePt t="35712" x="6927850" y="4330700"/>
          <p14:tracePt t="35729" x="7010400" y="4311650"/>
          <p14:tracePt t="35729" x="7175500" y="4279900"/>
          <p14:tracePt t="35746" x="7251700" y="4279900"/>
          <p14:tracePt t="35746" x="7334250" y="4279900"/>
          <p14:tracePt t="35762" x="7416800" y="4286250"/>
          <p14:tracePt t="35762" x="7493000" y="4298950"/>
          <p14:tracePt t="35780" x="7569200" y="4311650"/>
          <p14:tracePt t="35780" x="7645400" y="4337050"/>
          <p14:tracePt t="35795" x="7721600" y="4356100"/>
          <p14:tracePt t="35795" x="7867650" y="4419600"/>
          <p14:tracePt t="35814" x="7937500" y="4457700"/>
          <p14:tracePt t="35814" x="8007350" y="4495800"/>
          <p14:tracePt t="35829" x="8083550" y="4540250"/>
          <p14:tracePt t="35829" x="8147050" y="4584700"/>
          <p14:tracePt t="35846" x="8216900" y="4641850"/>
          <p14:tracePt t="35846" x="8280400" y="4699000"/>
          <p14:tracePt t="35863" x="8337550" y="4756150"/>
          <p14:tracePt t="35863" x="8401050" y="4826000"/>
          <p14:tracePt t="35863" x="8451850" y="4895850"/>
          <p14:tracePt t="35881" x="8509000" y="4965700"/>
          <p14:tracePt t="35894" x="8553450" y="5041900"/>
          <p14:tracePt t="35894" x="8636000" y="5194300"/>
          <p14:tracePt t="35913" x="8667750" y="5264150"/>
          <p14:tracePt t="35913" x="8699500" y="5334000"/>
          <p14:tracePt t="35929" x="8718550" y="5403850"/>
          <p14:tracePt t="35929" x="8731250" y="5473700"/>
          <p14:tracePt t="35946" x="8743950" y="5543550"/>
          <p14:tracePt t="35946" x="8750300" y="5607050"/>
          <p14:tracePt t="35963" x="8750300" y="5664200"/>
          <p14:tracePt t="35963" x="8743950" y="5721350"/>
          <p14:tracePt t="35963" x="8737600" y="5778500"/>
          <p14:tracePt t="35982" x="8718550" y="5829300"/>
          <p14:tracePt t="35982" x="8699500" y="5880100"/>
          <p14:tracePt t="35996" x="8680450" y="5930900"/>
          <p14:tracePt t="35996" x="8648700" y="5975350"/>
          <p14:tracePt t="36013" x="8623300" y="6019800"/>
          <p14:tracePt t="36013" x="8591550" y="6057900"/>
          <p14:tracePt t="36030" x="8553450" y="6096000"/>
          <p14:tracePt t="36030" x="8470900" y="6159500"/>
          <p14:tracePt t="36047" x="8426450" y="6184900"/>
          <p14:tracePt t="36047" x="8382000" y="6210300"/>
          <p14:tracePt t="36063" x="8337550" y="6235700"/>
          <p14:tracePt t="36063" x="8286750" y="6261100"/>
          <p14:tracePt t="36080" x="8235950" y="6273800"/>
          <p14:tracePt t="36080" x="8185150" y="6292850"/>
          <p14:tracePt t="36096" x="8134350" y="6311900"/>
          <p14:tracePt t="36096" x="8032750" y="6330950"/>
          <p14:tracePt t="36113" x="7981950" y="6337300"/>
          <p14:tracePt t="36113" x="7931150" y="6343650"/>
          <p14:tracePt t="36130" x="7880350" y="6343650"/>
          <p14:tracePt t="36130" x="7829550" y="6350000"/>
          <p14:tracePt t="37385" x="7562850" y="6140450"/>
          <p14:tracePt t="37385" x="7562850" y="6146800"/>
          <p14:tracePt t="37401" x="7562850" y="6153150"/>
          <p14:tracePt t="37401" x="7556500" y="6159500"/>
          <p14:tracePt t="37418" x="7550150" y="6165850"/>
          <p14:tracePt t="37433" x="7543800" y="6178550"/>
          <p14:tracePt t="37450" x="7531100" y="6172200"/>
          <p14:tracePt t="37450" x="7524750" y="6178550"/>
          <p14:tracePt t="37467" x="7518400" y="6178550"/>
          <p14:tracePt t="37467" x="7518400" y="6184900"/>
          <p14:tracePt t="37484" x="7512050" y="6197600"/>
          <p14:tracePt t="37484" x="7518400" y="6203950"/>
          <p14:tracePt t="37501" x="7518400" y="6223000"/>
          <p14:tracePt t="37501" x="7518400" y="6235700"/>
          <p14:tracePt t="37518" x="7524750" y="6242050"/>
          <p14:tracePt t="37518" x="7524750" y="6254750"/>
          <p14:tracePt t="37535" x="7524750" y="6267450"/>
          <p14:tracePt t="37550" x="7531100" y="6273800"/>
          <p14:tracePt t="37573" x="7531100" y="6292850"/>
          <p14:tracePt t="37585" x="7531100" y="6324600"/>
          <p14:tracePt t="37829" x="7594600" y="6280150"/>
          <p14:tracePt t="37869" x="7594600" y="6273800"/>
          <p14:tracePt t="37874" x="7588250" y="6261100"/>
          <p14:tracePt t="37884" x="7581900" y="6254750"/>
          <p14:tracePt t="37884" x="7575550" y="6242050"/>
          <p14:tracePt t="37903" x="7575550" y="6235700"/>
          <p14:tracePt t="37903" x="7569200" y="6229350"/>
          <p14:tracePt t="37903" x="7556500" y="6223000"/>
          <p14:tracePt t="37921" x="7550150" y="6216650"/>
          <p14:tracePt t="37921" x="7550150" y="6210300"/>
          <p14:tracePt t="37936" x="7537450" y="6203950"/>
          <p14:tracePt t="37951" x="7524750" y="6191250"/>
          <p14:tracePt t="37968" x="7518400" y="6184900"/>
          <p14:tracePt t="37984" x="7512050" y="6184900"/>
          <p14:tracePt t="37984" x="7505700" y="6172200"/>
          <p14:tracePt t="38003" x="7505700" y="6165850"/>
          <p14:tracePt t="38018" x="7493000" y="6165850"/>
          <p14:tracePt t="38035" x="7493000" y="6172200"/>
          <p14:tracePt t="38035" x="7486650" y="6178550"/>
          <p14:tracePt t="38054" x="7493000" y="6184900"/>
          <p14:tracePt t="38068" x="7493000" y="6191250"/>
          <p14:tracePt t="38085" x="7493000" y="6197600"/>
          <p14:tracePt t="38102" x="7505700" y="6197600"/>
          <p14:tracePt t="38118" x="7518400" y="6203950"/>
          <p14:tracePt t="38135" x="7524750" y="6203950"/>
          <p14:tracePt t="38135" x="7531100" y="6210300"/>
          <p14:tracePt t="38154" x="7537450" y="6216650"/>
          <p14:tracePt t="38154" x="7543800" y="6223000"/>
          <p14:tracePt t="38170" x="7550150" y="6229350"/>
          <p14:tracePt t="38185" x="7556500" y="6235700"/>
          <p14:tracePt t="38185" x="7556500" y="6242050"/>
          <p14:tracePt t="38204" x="7556500" y="6261100"/>
          <p14:tracePt t="38219" x="7562850" y="6267450"/>
          <p14:tracePt t="38219" x="7562850" y="6286500"/>
          <p14:tracePt t="38237" x="7569200" y="6299200"/>
          <p14:tracePt t="38252" x="7575550" y="6305550"/>
          <p14:tracePt t="38252" x="7575550" y="6311900"/>
          <p14:tracePt t="38272" x="7607300" y="6337300"/>
          <p14:tracePt t="38293" x="7632700" y="6356350"/>
          <p14:tracePt t="38317" x="7664450" y="6369050"/>
          <p14:tracePt t="38341" x="7689850" y="6375400"/>
          <p14:tracePt t="38353" x="7715250" y="6381750"/>
          <p14:tracePt t="38377" x="7734300" y="6388100"/>
          <p14:tracePt t="38423" x="7740650" y="6362700"/>
          <p14:tracePt t="38496" x="7766050" y="6356350"/>
          <p14:tracePt t="38564" x="7791450" y="6350000"/>
          <p14:tracePt t="38588" x="7816850" y="6350000"/>
          <p14:tracePt t="38608" x="7848600" y="6343650"/>
          <p14:tracePt t="38633" x="7867650" y="6337300"/>
          <p14:tracePt t="38649" x="7880350" y="6330950"/>
          <p14:tracePt t="38653" x="7893050" y="6324600"/>
          <p14:tracePt t="38670" x="7918450" y="6311900"/>
          <p14:tracePt t="38670" x="7924800" y="6311900"/>
          <p14:tracePt t="38688" x="7937500" y="6305550"/>
          <p14:tracePt t="38703" x="7943850" y="6311900"/>
          <p14:tracePt t="38703" x="7956550" y="6305550"/>
          <p14:tracePt t="38721" x="7956550" y="6299200"/>
          <p14:tracePt t="38737" x="7962900" y="6292850"/>
          <p14:tracePt t="38737" x="7962900" y="6286500"/>
          <p14:tracePt t="38755" x="7962900" y="6280150"/>
          <p14:tracePt t="38770" x="7956550" y="6267450"/>
          <p14:tracePt t="38788" x="7943850" y="6267450"/>
          <p14:tracePt t="38804" x="7937500" y="6267450"/>
          <p14:tracePt t="38804" x="7931150" y="6267450"/>
          <p14:tracePt t="38822" x="7918450" y="6261100"/>
          <p14:tracePt t="38822" x="7912100" y="6261100"/>
          <p14:tracePt t="38839" x="7899400" y="6261100"/>
          <p14:tracePt t="38839" x="7893050" y="6254750"/>
          <p14:tracePt t="38839" x="7880350" y="6254750"/>
          <p14:tracePt t="38857" x="7867650" y="6248400"/>
          <p14:tracePt t="38871" x="7861300" y="6248400"/>
          <p14:tracePt t="38871" x="7835900" y="6248400"/>
          <p14:tracePt t="38889" x="7823200" y="6254750"/>
          <p14:tracePt t="38889" x="7816850" y="6254750"/>
          <p14:tracePt t="38906" x="7804150" y="6254750"/>
          <p14:tracePt t="38906" x="7791450" y="6254750"/>
          <p14:tracePt t="38922" x="7785100" y="6261100"/>
          <p14:tracePt t="38922" x="7772400" y="6261100"/>
          <p14:tracePt t="38922" x="7766050" y="6261100"/>
          <p14:tracePt t="38942" x="7759700" y="6261100"/>
          <p14:tracePt t="38942" x="7747000" y="6254750"/>
          <p14:tracePt t="38955" x="7740650" y="6254750"/>
          <p14:tracePt t="38971" x="7734300" y="6261100"/>
          <p14:tracePt t="38988" x="7727950" y="6254750"/>
          <p14:tracePt t="39005" x="7721600" y="6261100"/>
          <p14:tracePt t="39005" x="7721600" y="6273800"/>
          <p14:tracePt t="39023" x="7721600" y="6286500"/>
          <p14:tracePt t="39045" x="7734300" y="6305550"/>
          <p14:tracePt t="39073" x="7753350" y="6337300"/>
          <p14:tracePt t="39113" x="7778750" y="6343650"/>
          <p14:tracePt t="39149" x="7797800" y="6369050"/>
          <p14:tracePt t="39181" x="7772400" y="6362700"/>
          <p14:tracePt t="39249" x="7759700" y="6350000"/>
          <p14:tracePt t="39261" x="7753350" y="6343650"/>
          <p14:tracePt t="39273" x="7747000" y="6337300"/>
          <p14:tracePt t="39273" x="7734300" y="6330950"/>
          <p14:tracePt t="39290" x="7715250" y="6330950"/>
          <p14:tracePt t="39309" x="7708900" y="6324600"/>
          <p14:tracePt t="39309" x="7702550" y="6324600"/>
          <p14:tracePt t="39323" x="7696200" y="6324600"/>
          <p14:tracePt t="39323" x="7689850" y="6324600"/>
          <p14:tracePt t="39340" x="7670800" y="6330950"/>
          <p14:tracePt t="39381" x="7651750" y="6362700"/>
          <p14:tracePt t="39404" x="7632700" y="6394450"/>
          <p14:tracePt t="39429" x="7600950" y="6426200"/>
          <p14:tracePt t="39449" x="7575550" y="6445250"/>
          <p14:tracePt t="39465" x="7550150" y="6464300"/>
          <p14:tracePt t="39481" x="7518400" y="6477000"/>
          <p14:tracePt t="39493" x="7486650" y="6483350"/>
          <p14:tracePt t="39509" x="7454900" y="6496050"/>
          <p14:tracePt t="39525" x="7423150" y="6502400"/>
          <p14:tracePt t="39541" x="7397750" y="6515100"/>
          <p14:tracePt t="39553" x="7372350" y="6527800"/>
          <p14:tracePt t="39568" x="7346950" y="6534150"/>
          <p14:tracePt t="39585" x="7321550" y="6546850"/>
          <p14:tracePt t="39601" x="7289800" y="6559550"/>
          <p14:tracePt t="39621" x="7270750" y="6572250"/>
          <p14:tracePt t="39637" x="7245350" y="6578600"/>
          <p14:tracePt t="39653" x="7219950" y="6584950"/>
          <p14:tracePt t="39668" x="7181850" y="6591300"/>
          <p14:tracePt t="39681" x="7143750" y="6597650"/>
          <p14:tracePt t="39697" x="7118350" y="6604000"/>
          <p14:tracePt t="39707" x="7099300" y="6610350"/>
          <p14:tracePt t="39707" x="7073900" y="6610350"/>
          <p14:tracePt t="39726" x="7048500" y="6610350"/>
          <p14:tracePt t="39726" x="6997700" y="6604000"/>
          <p14:tracePt t="39742" x="6965950" y="6604000"/>
          <p14:tracePt t="39742" x="6940550" y="6591300"/>
          <p14:tracePt t="39758" x="6915150" y="6584950"/>
          <p14:tracePt t="39758" x="6889750" y="6572250"/>
          <p14:tracePt t="39776" x="6864350" y="6559550"/>
          <p14:tracePt t="39776" x="6838950" y="6540500"/>
          <p14:tracePt t="39776" x="6813550" y="6521450"/>
          <p14:tracePt t="39794" x="6788150" y="6502400"/>
          <p14:tracePt t="39794" x="6769100" y="6477000"/>
          <p14:tracePt t="39809" x="6750050" y="6451600"/>
          <p14:tracePt t="39809" x="6731000" y="6413500"/>
          <p14:tracePt t="39826" x="6718300" y="6381750"/>
          <p14:tracePt t="39826" x="6711950" y="6343650"/>
          <p14:tracePt t="39842" x="6711950" y="6299200"/>
          <p14:tracePt t="39842" x="6711950" y="6254750"/>
          <p14:tracePt t="39859" x="6724650" y="6210300"/>
          <p14:tracePt t="39859" x="6737350" y="6159500"/>
          <p14:tracePt t="39859" x="6762750" y="6108700"/>
          <p14:tracePt t="39877" x="6788150" y="6057900"/>
          <p14:tracePt t="39891" x="6819900" y="6007100"/>
          <p14:tracePt t="39891" x="6896100" y="5899150"/>
          <p14:tracePt t="39909" x="6940550" y="5842000"/>
          <p14:tracePt t="39909" x="6991350" y="5791200"/>
          <p14:tracePt t="39925" x="7048500" y="5740400"/>
          <p14:tracePt t="39925" x="7105650" y="5695950"/>
          <p14:tracePt t="39943" x="7169150" y="5657850"/>
          <p14:tracePt t="39943" x="7232650" y="5619750"/>
          <p14:tracePt t="39943" x="7302500" y="5581650"/>
          <p14:tracePt t="39961" x="7366000" y="5549900"/>
          <p14:tracePt t="39961" x="7435850" y="5524500"/>
          <p14:tracePt t="39975" x="7505700" y="5499100"/>
          <p14:tracePt t="39975" x="7569200" y="5480050"/>
          <p14:tracePt t="39993" x="7639050" y="5467350"/>
          <p14:tracePt t="39993" x="7702550" y="5454650"/>
          <p14:tracePt t="40009" x="7759700" y="5454650"/>
          <p14:tracePt t="40009" x="7880350" y="5454650"/>
          <p14:tracePt t="40027" x="7937500" y="5467350"/>
          <p14:tracePt t="40027" x="7988300" y="5473700"/>
          <p14:tracePt t="40043" x="8045450" y="5486400"/>
          <p14:tracePt t="40043" x="8096250" y="5505450"/>
          <p14:tracePt t="40059" x="8140700" y="5518150"/>
          <p14:tracePt t="40059" x="8191500" y="5537200"/>
          <p14:tracePt t="40076" x="8235950" y="5549900"/>
          <p14:tracePt t="40076" x="8312150" y="5594350"/>
          <p14:tracePt t="40094" x="8350250" y="5613400"/>
          <p14:tracePt t="40094" x="8382000" y="5632450"/>
          <p14:tracePt t="40109" x="8413750" y="5657850"/>
          <p14:tracePt t="40109" x="8439150" y="5683250"/>
          <p14:tracePt t="40126" x="8458200" y="5702300"/>
          <p14:tracePt t="40126" x="8477250" y="5727700"/>
          <p14:tracePt t="40143" x="8489950" y="5753100"/>
          <p14:tracePt t="40143" x="8502650" y="5784850"/>
          <p14:tracePt t="40143" x="8515350" y="5810250"/>
          <p14:tracePt t="40162" x="8515350" y="5842000"/>
          <p14:tracePt t="40175" x="8521700" y="5867400"/>
          <p14:tracePt t="40175" x="8515350" y="5924550"/>
          <p14:tracePt t="40193" x="8515350" y="5949950"/>
          <p14:tracePt t="40193" x="8502650" y="5975350"/>
          <p14:tracePt t="40210" x="8496300" y="6000750"/>
          <p14:tracePt t="40210" x="8477250" y="6026150"/>
          <p14:tracePt t="40226" x="8464550" y="6051550"/>
          <p14:tracePt t="40226" x="8445500" y="6076950"/>
          <p14:tracePt t="40226" x="8426450" y="6102350"/>
          <p14:tracePt t="40245" x="8401050" y="6121400"/>
          <p14:tracePt t="40258" x="8382000" y="6153150"/>
          <p14:tracePt t="40258" x="8331200" y="6191250"/>
          <p14:tracePt t="40278" x="8305800" y="6210300"/>
          <p14:tracePt t="40278" x="8286750" y="6223000"/>
          <p14:tracePt t="40293" x="8261350" y="6242050"/>
          <p14:tracePt t="40293" x="8235950" y="6254750"/>
          <p14:tracePt t="40310" x="8210550" y="6267450"/>
          <p14:tracePt t="40310" x="8185150" y="6267450"/>
          <p14:tracePt t="40327" x="8166100" y="6273800"/>
          <p14:tracePt t="40327" x="8115300" y="6286500"/>
          <p14:tracePt t="40343" x="8096250" y="6286500"/>
          <p14:tracePt t="40343" x="8070850" y="6286500"/>
          <p14:tracePt t="40360" x="8051800" y="6280150"/>
          <p14:tracePt t="40360" x="8026400" y="6280150"/>
          <p14:tracePt t="40377" x="8001000" y="6280150"/>
          <p14:tracePt t="40377" x="7956550" y="6267450"/>
          <p14:tracePt t="40394" x="7931150" y="6261100"/>
          <p14:tracePt t="40394" x="7905750" y="6254750"/>
          <p14:tracePt t="40411" x="7880350" y="6254750"/>
          <p14:tracePt t="40411" x="7861300" y="6248400"/>
          <p14:tracePt t="40428" x="7835900" y="6242050"/>
          <p14:tracePt t="40428" x="7810500" y="6235700"/>
          <p14:tracePt t="40444" x="7791450" y="6229350"/>
          <p14:tracePt t="40444" x="7747000" y="6223000"/>
          <p14:tracePt t="40462" x="7727950" y="6216650"/>
          <p14:tracePt t="40462" x="7715250" y="6210300"/>
          <p14:tracePt t="40478" x="7696200" y="6203950"/>
          <p14:tracePt t="40478" x="7683500" y="6191250"/>
          <p14:tracePt t="40494" x="7670800" y="6191250"/>
          <p14:tracePt t="40494" x="7658100" y="6184900"/>
          <p14:tracePt t="40511" x="7651750" y="6178550"/>
          <p14:tracePt t="40511" x="7639050" y="6172200"/>
          <p14:tracePt t="40511" x="7632700" y="6165850"/>
          <p14:tracePt t="40530" x="7620000" y="6159500"/>
          <p14:tracePt t="40543" x="7613650" y="6146800"/>
          <p14:tracePt t="40543" x="7607300" y="6134100"/>
          <p14:tracePt t="40561" x="7600950" y="6127750"/>
          <p14:tracePt t="40561" x="7600950" y="6115050"/>
          <p14:tracePt t="40577" x="7600950" y="6108700"/>
          <p14:tracePt t="40577" x="7600950" y="6102350"/>
          <p14:tracePt t="40594" x="7600950" y="6096000"/>
          <p14:tracePt t="40594" x="7607300" y="6089650"/>
          <p14:tracePt t="40594" x="7613650" y="6083300"/>
          <p14:tracePt t="40613" x="7620000" y="6070600"/>
          <p14:tracePt t="40613" x="7626350" y="6064250"/>
          <p14:tracePt t="40628" x="7632700" y="6057900"/>
          <p14:tracePt t="40628" x="7639050" y="6045200"/>
          <p14:tracePt t="40644" x="7645400" y="6038850"/>
          <p14:tracePt t="40644" x="7651750" y="6032500"/>
          <p14:tracePt t="40661" x="7664450" y="6019800"/>
          <p14:tracePt t="40661" x="7670800" y="6007100"/>
          <p14:tracePt t="40678" x="7677150" y="6000750"/>
          <p14:tracePt t="40678" x="7696200" y="5981700"/>
          <p14:tracePt t="40695" x="7702550" y="5969000"/>
          <p14:tracePt t="40695" x="7708900" y="5962650"/>
          <p14:tracePt t="40711" x="7715250" y="5956300"/>
          <p14:tracePt t="40711" x="7715250" y="5949950"/>
          <p14:tracePt t="40729" x="7721600" y="5937250"/>
          <p14:tracePt t="40744" x="7727950" y="5930900"/>
          <p14:tracePt t="40760" x="7727950" y="5924550"/>
          <p14:tracePt t="40777" x="7721600" y="5924550"/>
          <p14:tracePt t="40801" x="7715250" y="5930900"/>
          <p14:tracePt t="40814" x="7715250" y="5937250"/>
          <p14:tracePt t="40829" x="7715250" y="5949950"/>
          <p14:tracePt t="40845" x="7715250" y="5956300"/>
          <p14:tracePt t="40861" x="7715250" y="5969000"/>
          <p14:tracePt t="40877" x="7721600" y="5981700"/>
          <p14:tracePt t="40877" x="7727950" y="5988050"/>
          <p14:tracePt t="40877" x="7734300" y="5994400"/>
          <p14:tracePt t="40898" x="7740650" y="6000750"/>
          <p14:tracePt t="40911" x="7747000" y="6000750"/>
          <p14:tracePt t="40911" x="7759700" y="6013450"/>
          <p14:tracePt t="40929" x="7772400" y="6013450"/>
          <p14:tracePt t="40929" x="7778750" y="6019800"/>
          <p14:tracePt t="40945" x="7791450" y="6026150"/>
          <p14:tracePt t="40945" x="7797800" y="6026150"/>
          <p14:tracePt t="40962" x="7810500" y="6032500"/>
          <p14:tracePt t="40962" x="7816850" y="6038850"/>
          <p14:tracePt t="40962" x="7829550" y="6038850"/>
          <p14:tracePt t="40981" x="7835900" y="6038850"/>
          <p14:tracePt t="40981" x="7842250" y="6045200"/>
          <p14:tracePt t="40996" x="7854950" y="6045200"/>
          <p14:tracePt t="40996" x="7861300" y="6045200"/>
          <p14:tracePt t="41012" x="7867650" y="6051550"/>
          <p14:tracePt t="41012" x="7880350" y="6045200"/>
          <p14:tracePt t="41029" x="7886700" y="6051550"/>
          <p14:tracePt t="41029" x="7899400" y="6051550"/>
          <p14:tracePt t="41046" x="7905750" y="6051550"/>
          <p14:tracePt t="41046" x="7912100" y="6051550"/>
          <p14:tracePt t="41062" x="7918450" y="6057900"/>
          <p14:tracePt t="41062" x="7924800" y="6057900"/>
          <p14:tracePt t="41079" x="7931150" y="6051550"/>
          <p14:tracePt t="41079" x="7937500" y="6057900"/>
          <p14:tracePt t="41096" x="7943850" y="6057900"/>
          <p14:tracePt t="41096" x="7950200" y="6057900"/>
          <p14:tracePt t="41114" x="7956550" y="6064250"/>
          <p14:tracePt t="41129" x="7969250" y="6070600"/>
          <p14:tracePt t="41145" x="7975600" y="6076950"/>
          <p14:tracePt t="41161" x="7981950" y="6083300"/>
          <p14:tracePt t="41161" x="7981950" y="6089650"/>
          <p14:tracePt t="41181" x="7981950" y="6096000"/>
          <p14:tracePt t="41195" x="7981950" y="6102350"/>
          <p14:tracePt t="41195" x="7975600" y="6115050"/>
          <p14:tracePt t="41213" x="7969250" y="6121400"/>
          <p14:tracePt t="41228" x="7969250" y="6127750"/>
          <p14:tracePt t="41228" x="7962900" y="6134100"/>
          <p14:tracePt t="41246" x="7962900" y="6140450"/>
          <p14:tracePt t="41262" x="7956550" y="6146800"/>
          <p14:tracePt t="41262" x="7956550" y="6159500"/>
          <p14:tracePt t="41282" x="7950200" y="6153150"/>
          <p14:tracePt t="41301" x="7943850" y="6146800"/>
          <p14:tracePt t="41333" x="7937500" y="6153150"/>
          <p14:tracePt t="41344" x="7937500" y="6159500"/>
          <p14:tracePt t="41360" x="7931150" y="6159500"/>
          <p14:tracePt t="41377" x="7924800" y="6165850"/>
          <p14:tracePt t="41393" x="7918450" y="6165850"/>
          <p14:tracePt t="41401" x="7912100" y="6159500"/>
          <p14:tracePt t="41413" x="7905750" y="6159500"/>
          <p14:tracePt t="41413" x="7899400" y="6153150"/>
          <p14:tracePt t="41430" x="7886700" y="6153150"/>
          <p14:tracePt t="41430" x="7880350" y="6153150"/>
          <p14:tracePt t="41447" x="7874000" y="6146800"/>
          <p14:tracePt t="41447" x="7867650" y="6146800"/>
          <p14:tracePt t="41447" x="7854950" y="6146800"/>
          <p14:tracePt t="41466" x="7842250" y="6146800"/>
          <p14:tracePt t="41466" x="7829550" y="6140450"/>
          <p14:tracePt t="41481" x="7823200" y="6140450"/>
          <p14:tracePt t="41481" x="7810500" y="6140450"/>
          <p14:tracePt t="41498" x="7797800" y="6127750"/>
          <p14:tracePt t="41498" x="7785100" y="6121400"/>
          <p14:tracePt t="41514" x="7772400" y="6115050"/>
          <p14:tracePt t="41514" x="7759700" y="6115050"/>
          <p14:tracePt t="41531" x="7747000" y="6108700"/>
          <p14:tracePt t="41531" x="7740650" y="6102350"/>
          <p14:tracePt t="41531" x="7727950" y="6102350"/>
          <p14:tracePt t="41550" x="7715250" y="6102350"/>
          <p14:tracePt t="41563" x="7702550" y="6102350"/>
          <p14:tracePt t="41563" x="7683500" y="6115050"/>
          <p14:tracePt t="41581" x="7677150" y="6121400"/>
          <p14:tracePt t="41581" x="7664450" y="6127750"/>
          <p14:tracePt t="41597" x="7658100" y="6140450"/>
          <p14:tracePt t="41597" x="7645400" y="6146800"/>
          <p14:tracePt t="41614" x="7632700" y="6159500"/>
          <p14:tracePt t="41614" x="7620000" y="6165850"/>
          <p14:tracePt t="41614" x="7607300" y="6178550"/>
          <p14:tracePt t="41633" x="7594600" y="6191250"/>
          <p14:tracePt t="41646" x="7581900" y="6203950"/>
          <p14:tracePt t="41646" x="7543800" y="6242050"/>
          <p14:tracePt t="41665" x="7524750" y="6261100"/>
          <p14:tracePt t="41665" x="7505700" y="6280150"/>
          <p14:tracePt t="41681" x="7480300" y="6299200"/>
          <p14:tracePt t="41681" x="7448550" y="6324600"/>
          <p14:tracePt t="41698" x="7423150" y="6343650"/>
          <p14:tracePt t="41698" x="7346950" y="6394450"/>
          <p14:tracePt t="41715" x="7308850" y="6413500"/>
          <p14:tracePt t="41715" x="7264400" y="6426200"/>
          <p14:tracePt t="41731" x="7219950" y="6445250"/>
          <p14:tracePt t="41731" x="7175500" y="6470650"/>
          <p14:tracePt t="41748" x="7131050" y="6483350"/>
          <p14:tracePt t="41748" x="7086600" y="6496050"/>
          <p14:tracePt t="41764" x="7048500" y="6508750"/>
          <p14:tracePt t="41764" x="6965950" y="6515100"/>
          <p14:tracePt t="41783" x="6927850" y="6515100"/>
          <p14:tracePt t="41783" x="6889750" y="6508750"/>
          <p14:tracePt t="41799" x="6851650" y="6496050"/>
          <p14:tracePt t="41799" x="6819900" y="6477000"/>
          <p14:tracePt t="41815" x="6781800" y="6451600"/>
          <p14:tracePt t="41815" x="6743700" y="6419850"/>
          <p14:tracePt t="41815" x="6711950" y="6388100"/>
          <p14:tracePt t="41834" x="6673850" y="6350000"/>
          <p14:tracePt t="41834" x="6642100" y="6311900"/>
          <p14:tracePt t="41849" x="6610350" y="6273800"/>
          <p14:tracePt t="41849" x="6578600" y="6229350"/>
          <p14:tracePt t="41866" x="6546850" y="6184900"/>
          <p14:tracePt t="41866" x="6521450" y="6140450"/>
          <p14:tracePt t="41882" x="6496050" y="6096000"/>
          <p14:tracePt t="41882" x="6477000" y="6051550"/>
          <p14:tracePt t="41899" x="6457950" y="6000750"/>
          <p14:tracePt t="41899" x="6445250" y="5943600"/>
          <p14:tracePt t="41899" x="6432550" y="5892800"/>
          <p14:tracePt t="41918" x="6432550" y="5835650"/>
          <p14:tracePt t="41931" x="6432550" y="5772150"/>
          <p14:tracePt t="41931" x="6445250" y="5657850"/>
          <p14:tracePt t="41950" x="6457950" y="5594350"/>
          <p14:tracePt t="41950" x="6477000" y="5537200"/>
          <p14:tracePt t="41965" x="6496050" y="5480050"/>
          <p14:tracePt t="41965" x="6527800" y="5429250"/>
          <p14:tracePt t="41982" x="6559550" y="5378450"/>
          <p14:tracePt t="41982" x="6597650" y="5327650"/>
          <p14:tracePt t="41982" x="6642100" y="5283200"/>
          <p14:tracePt t="42002" x="6692900" y="5238750"/>
          <p14:tracePt t="42002" x="6750050" y="5194300"/>
          <p14:tracePt t="42016" x="6807200" y="5156200"/>
          <p14:tracePt t="42016" x="6877050" y="5124450"/>
          <p14:tracePt t="42032" x="6946900" y="5086350"/>
          <p14:tracePt t="42032" x="7023100" y="5054600"/>
          <p14:tracePt t="42050" x="7099300" y="5029200"/>
          <p14:tracePt t="42050" x="7251700" y="4984750"/>
          <p14:tracePt t="42066" x="7327900" y="4972050"/>
          <p14:tracePt t="42066" x="7397750" y="4965700"/>
          <p14:tracePt t="42083" x="7473950" y="4972050"/>
          <p14:tracePt t="42083" x="7537450" y="4978400"/>
          <p14:tracePt t="42100" x="7600950" y="4991100"/>
          <p14:tracePt t="42100" x="7664450" y="5016500"/>
          <p14:tracePt t="42116" x="7721600" y="5041900"/>
          <p14:tracePt t="42116" x="7829550" y="5105400"/>
          <p14:tracePt t="42133" x="7886700" y="5143500"/>
          <p14:tracePt t="42133" x="7937500" y="5181600"/>
          <p14:tracePt t="42150" x="7981950" y="5219700"/>
          <p14:tracePt t="42150" x="8032750" y="5257800"/>
          <p14:tracePt t="42167" x="8083550" y="5302250"/>
          <p14:tracePt t="42167" x="8128000" y="5346700"/>
          <p14:tracePt t="42183" x="8172450" y="5391150"/>
          <p14:tracePt t="42183" x="8248650" y="5492750"/>
          <p14:tracePt t="42202" x="8286750" y="5549900"/>
          <p14:tracePt t="42215" x="8312150" y="5607050"/>
          <p14:tracePt t="42215" x="8350250" y="5740400"/>
          <p14:tracePt t="42233" x="8356600" y="5803900"/>
          <p14:tracePt t="42233" x="8362950" y="5867400"/>
          <p14:tracePt t="42250" x="8362950" y="5930900"/>
          <p14:tracePt t="42250" x="8356600" y="5994400"/>
          <p14:tracePt t="42267" x="8343900" y="6051550"/>
          <p14:tracePt t="42267" x="8337550" y="6108700"/>
          <p14:tracePt t="42267" x="8318500" y="6159500"/>
          <p14:tracePt t="42285" x="8305800" y="6210300"/>
          <p14:tracePt t="42299" x="8286750" y="6254750"/>
          <p14:tracePt t="42299" x="8242300" y="6343650"/>
          <p14:tracePt t="42317" x="8216900" y="6381750"/>
          <p14:tracePt t="42317" x="8191500" y="6413500"/>
          <p14:tracePt t="42334" x="8159750" y="6445250"/>
          <p14:tracePt t="42334" x="8128000" y="6483350"/>
          <p14:tracePt t="42350" x="8096250" y="6502400"/>
          <p14:tracePt t="42350" x="8064500" y="6527800"/>
          <p14:tracePt t="42367" x="8026400" y="6546850"/>
          <p14:tracePt t="42367" x="7956550" y="6572250"/>
          <p14:tracePt t="42383" x="7924800" y="6584950"/>
          <p14:tracePt t="42383" x="7893050" y="6584950"/>
          <p14:tracePt t="42400" x="7854950" y="6591300"/>
          <p14:tracePt t="42400" x="7823200" y="6591300"/>
          <p14:tracePt t="42417" x="7791450" y="6591300"/>
          <p14:tracePt t="42417" x="7721600" y="6591300"/>
          <p14:tracePt t="42434" x="7689850" y="6591300"/>
          <p14:tracePt t="42434" x="7658100" y="6584950"/>
          <p14:tracePt t="42451" x="7632700" y="6584950"/>
          <p14:tracePt t="42451" x="7600950" y="6584950"/>
          <p14:tracePt t="42467" x="7575550" y="6578600"/>
          <p14:tracePt t="42467" x="7543800" y="6572250"/>
          <p14:tracePt t="42467" x="7518400" y="6572250"/>
          <p14:tracePt t="42486" x="7499350" y="6565900"/>
          <p14:tracePt t="42486" x="7473950" y="6559550"/>
          <p14:tracePt t="42501" x="7442200" y="6553200"/>
          <p14:tracePt t="42517" x="7416800" y="6540500"/>
          <p14:tracePt t="42533" x="7391400" y="6527800"/>
          <p14:tracePt t="42553" x="7378700" y="6502400"/>
          <p14:tracePt t="42584" x="7378700" y="6470650"/>
          <p14:tracePt t="42604" x="7391400" y="6438900"/>
          <p14:tracePt t="42629" x="7397750" y="6419850"/>
          <p14:tracePt t="42644" x="7404100" y="6388100"/>
          <p14:tracePt t="42660" x="7404100" y="6375400"/>
          <p14:tracePt t="42666" x="7410450" y="6356350"/>
          <p14:tracePt t="42666" x="7416800" y="6343650"/>
          <p14:tracePt t="42684" x="7423150" y="6330950"/>
          <p14:tracePt t="42684" x="7423150" y="6318250"/>
          <p14:tracePt t="42701" x="7435850" y="6299200"/>
          <p14:tracePt t="42701" x="7442200" y="6286500"/>
          <p14:tracePt t="42718" x="7448550" y="6267450"/>
          <p14:tracePt t="42718" x="7473950" y="6235700"/>
          <p14:tracePt t="42735" x="7486650" y="6216650"/>
          <p14:tracePt t="42735" x="7499350" y="6203950"/>
          <p14:tracePt t="42751" x="7512050" y="6184900"/>
          <p14:tracePt t="42751" x="7531100" y="6165850"/>
          <p14:tracePt t="42768" x="7543800" y="6146800"/>
          <p14:tracePt t="42768" x="7581900" y="6121400"/>
          <p14:tracePt t="42786" x="7594600" y="6102350"/>
          <p14:tracePt t="42786" x="7613650" y="6089650"/>
          <p14:tracePt t="42802" x="7632700" y="6076950"/>
          <p14:tracePt t="42802" x="7651750" y="6070600"/>
          <p14:tracePt t="42818" x="7664450" y="6064250"/>
          <p14:tracePt t="42818" x="7683500" y="6057900"/>
          <p14:tracePt t="42835" x="7702550" y="6051550"/>
          <p14:tracePt t="42835" x="7715250" y="6045200"/>
          <p14:tracePt t="42835" x="7734300" y="6045200"/>
          <p14:tracePt t="42854" x="7753350" y="6045200"/>
          <p14:tracePt t="42867" x="7766050" y="6038850"/>
          <p14:tracePt t="42867" x="7804150" y="6038850"/>
          <p14:tracePt t="42885" x="7823200" y="6032500"/>
          <p14:tracePt t="42885" x="7835900" y="6032500"/>
          <p14:tracePt t="42902" x="7854950" y="6032500"/>
          <p14:tracePt t="42902" x="7867650" y="6026150"/>
          <p14:tracePt t="42918" x="7880350" y="6026150"/>
          <p14:tracePt t="42918" x="7893050" y="6019800"/>
          <p14:tracePt t="42918" x="7905750" y="6019800"/>
          <p14:tracePt t="42937" x="7918450" y="6019800"/>
          <p14:tracePt t="42951" x="7924800" y="6019800"/>
          <p14:tracePt t="42951" x="7943850" y="6013450"/>
          <p14:tracePt t="42969" x="7950200" y="6007100"/>
          <p14:tracePt t="42969" x="7962900" y="6007100"/>
          <p14:tracePt t="42985" x="7969250" y="6000750"/>
          <p14:tracePt t="42985" x="7975600" y="6000750"/>
          <p14:tracePt t="43002" x="7981950" y="6000750"/>
          <p14:tracePt t="43018" x="7988300" y="6000750"/>
          <p14:tracePt t="43018" x="7994650" y="6000750"/>
          <p14:tracePt t="43035" x="7988300" y="5994400"/>
          <p14:tracePt t="43057" x="7988300" y="5988050"/>
          <p14:tracePt t="43080" x="7975600" y="5981700"/>
          <p14:tracePt t="43093" x="7975600" y="5975350"/>
          <p14:tracePt t="43101" x="7969250" y="5975350"/>
          <p14:tracePt t="43101" x="7962900" y="5969000"/>
          <p14:tracePt t="43119" x="7956550" y="5969000"/>
          <p14:tracePt t="43119" x="7950200" y="5962650"/>
          <p14:tracePt t="43136" x="7943850" y="5962650"/>
          <p14:tracePt t="43136" x="7931150" y="5962650"/>
          <p14:tracePt t="43153" x="7924800" y="5962650"/>
          <p14:tracePt t="43169" x="7918450" y="5962650"/>
          <p14:tracePt t="43185" x="7924800" y="5962650"/>
          <p14:tracePt t="43245" x="7931150" y="5962650"/>
          <p14:tracePt t="43261" x="7937500" y="5962650"/>
          <p14:tracePt t="43273" x="7943850" y="5962650"/>
          <p14:tracePt t="43281" x="7956550" y="5962650"/>
          <p14:tracePt t="43296" x="7962900" y="5969000"/>
          <p14:tracePt t="43325" x="7975600" y="5969000"/>
          <p14:tracePt t="43349" x="7975600" y="5975350"/>
          <p14:tracePt t="43364" x="7981950" y="5975350"/>
          <p14:tracePt t="43373" x="7988300" y="5975350"/>
          <p14:tracePt t="43385" x="7994650" y="5975350"/>
          <p14:tracePt t="43402" x="8001000" y="5975350"/>
          <p14:tracePt t="43419" x="8007350" y="5975350"/>
          <p14:tracePt t="43435" x="8007350" y="5969000"/>
          <p14:tracePt t="43452" x="8001000" y="5975350"/>
          <p14:tracePt t="43485" x="7994650" y="5981700"/>
          <p14:tracePt t="43505" x="7988300" y="5981700"/>
          <p14:tracePt t="43528" x="7988300" y="5975350"/>
          <p14:tracePt t="43545" x="7988300" y="5969000"/>
          <p14:tracePt t="43560" x="7988300" y="5962650"/>
          <p14:tracePt t="43581" x="7988300" y="5969000"/>
          <p14:tracePt t="43621" x="7994650" y="5975350"/>
          <p14:tracePt t="43641" x="8001000" y="5981700"/>
          <p14:tracePt t="43664" x="8001000" y="5988050"/>
          <p14:tracePt t="43673" x="8007350" y="5994400"/>
          <p14:tracePt t="43686" x="8007350" y="6000750"/>
          <p14:tracePt t="43686" x="8013700" y="6007100"/>
          <p14:tracePt t="43705" x="8013700" y="6013450"/>
          <p14:tracePt t="43705" x="8020050" y="6019800"/>
          <p14:tracePt t="43721" x="8020050" y="6026150"/>
          <p14:tracePt t="43737" x="8026400" y="6032500"/>
          <p14:tracePt t="43737" x="8032750" y="6045200"/>
          <p14:tracePt t="43754" x="8039100" y="6051550"/>
          <p14:tracePt t="43770" x="8039100" y="6064250"/>
          <p14:tracePt t="43787" x="8045450" y="6064250"/>
          <p14:tracePt t="43787" x="8051800" y="6070600"/>
          <p14:tracePt t="43805" x="8064500" y="6070600"/>
          <p14:tracePt t="43821" x="8070850" y="6070600"/>
          <p14:tracePt t="43837" x="8077200" y="6070600"/>
          <p14:tracePt t="43853" x="8077200" y="6064250"/>
          <p14:tracePt t="43870" x="8077200" y="6070600"/>
          <p14:tracePt t="43905" x="8070850" y="6070600"/>
          <p14:tracePt t="43933" x="8064500" y="6070600"/>
          <p14:tracePt t="43973" x="8058150" y="6070600"/>
          <p14:tracePt t="43992" x="8058150" y="6064250"/>
          <p14:tracePt t="44032" x="8064500" y="6070600"/>
          <p14:tracePt t="44052" x="8070850" y="6076950"/>
          <p14:tracePt t="44112" x="8070850" y="6083300"/>
          <p14:tracePt t="44136" x="8077200" y="6089650"/>
          <p14:tracePt t="44161" x="8070850" y="6089650"/>
          <p14:tracePt t="44180" x="8064500" y="6089650"/>
          <p14:tracePt t="44197" x="8058150" y="6089650"/>
          <p14:tracePt t="44204" x="8051800" y="6089650"/>
          <p14:tracePt t="44213" x="8039100" y="6096000"/>
          <p14:tracePt t="44225" x="8032750" y="6102350"/>
          <p14:tracePt t="44238" x="8032750" y="6108700"/>
          <p14:tracePt t="44238" x="8026400" y="6115050"/>
          <p14:tracePt t="44257" x="8007350" y="6127750"/>
          <p14:tracePt t="44257" x="8001000" y="6140450"/>
          <p14:tracePt t="44274" x="7994650" y="6140450"/>
          <p14:tracePt t="44274" x="7981950" y="6146800"/>
          <p14:tracePt t="44290" x="7975600" y="6159500"/>
          <p14:tracePt t="44290" x="7969250" y="6165850"/>
          <p14:tracePt t="44306" x="7962900" y="6172200"/>
          <p14:tracePt t="44306" x="7956550" y="6172200"/>
          <p14:tracePt t="44306" x="7950200" y="6178550"/>
          <p14:tracePt t="44325" x="7943850" y="6184900"/>
          <p14:tracePt t="44338" x="7937500" y="6191250"/>
          <p14:tracePt t="44338" x="7937500" y="6197600"/>
          <p14:tracePt t="44357" x="7924800" y="6203950"/>
          <p14:tracePt t="44372" x="7918450" y="6210300"/>
          <p14:tracePt t="44389" x="7912100" y="6210300"/>
          <p14:tracePt t="44405" x="7912100" y="6216650"/>
          <p14:tracePt t="44453" x="7918450" y="6223000"/>
          <p14:tracePt t="44473" x="7924800" y="6223000"/>
          <p14:tracePt t="44496" x="7931150" y="6216650"/>
          <p14:tracePt t="44549" x="7931150" y="6210300"/>
          <p14:tracePt t="44572" x="7937500" y="6203950"/>
          <p14:tracePt t="44600" x="7943850" y="6203950"/>
          <p14:tracePt t="44633" x="7950200" y="6197600"/>
          <p14:tracePt t="44649" x="7956550" y="6191250"/>
          <p14:tracePt t="44661" x="7962900" y="6184900"/>
          <p14:tracePt t="44677" x="7969250" y="6184900"/>
          <p14:tracePt t="44685" x="7981950" y="6178550"/>
          <p14:tracePt t="44704" x="7994650" y="6172200"/>
          <p14:tracePt t="44729" x="8001000" y="6165850"/>
          <p14:tracePt t="44737" x="8001000" y="6159500"/>
          <p14:tracePt t="44745" x="8007350" y="6159500"/>
          <p14:tracePt t="44756" x="8013700" y="6153150"/>
          <p14:tracePt t="44756" x="8020050" y="6140450"/>
          <p14:tracePt t="44775" x="8026400" y="6134100"/>
          <p14:tracePt t="44790" x="8032750" y="6127750"/>
          <p14:tracePt t="44807" x="8039100" y="6121400"/>
          <p14:tracePt t="44807" x="8039100" y="6115050"/>
          <p14:tracePt t="44825" x="8039100" y="6102350"/>
          <p14:tracePt t="44872" x="8032750" y="6102350"/>
          <p14:tracePt t="44892" x="8026400" y="6102350"/>
          <p14:tracePt t="44908" x="8020050" y="6096000"/>
          <p14:tracePt t="44945" x="8020050" y="6102350"/>
          <p14:tracePt t="44977" x="8020050" y="6096000"/>
          <p14:tracePt t="45064" x="8020050" y="6089650"/>
          <p14:tracePt t="45097" x="8020050" y="6076950"/>
          <p14:tracePt t="45112" x="8013700" y="6070600"/>
          <p14:tracePt t="45120" x="8013700" y="6064250"/>
          <p14:tracePt t="45133" x="8007350" y="6057900"/>
          <p14:tracePt t="45141" x="8007350" y="6051550"/>
          <p14:tracePt t="45141" x="8007350" y="6045200"/>
          <p14:tracePt t="45159" x="8001000" y="6038850"/>
          <p14:tracePt t="45175" x="7994650" y="6032500"/>
          <p14:tracePt t="45175" x="7988300" y="6019800"/>
          <p14:tracePt t="45194" x="7981950" y="6019800"/>
          <p14:tracePt t="45209" x="7975600" y="6019800"/>
          <p14:tracePt t="45209" x="7969250" y="6013450"/>
          <p14:tracePt t="45226" x="7962900" y="6013450"/>
          <p14:tracePt t="45226" x="7956550" y="6013450"/>
          <p14:tracePt t="45242" x="7950200" y="6013450"/>
          <p14:tracePt t="45242" x="7943850" y="6013450"/>
          <p14:tracePt t="45242" x="7937500" y="6013450"/>
          <p14:tracePt t="45262" x="7931150" y="6013450"/>
          <p14:tracePt t="45262" x="7918450" y="6013450"/>
          <p14:tracePt t="45278" x="7912100" y="6019800"/>
          <p14:tracePt t="45278" x="7905750" y="6019800"/>
          <p14:tracePt t="45293" x="7899400" y="6019800"/>
          <p14:tracePt t="45308" x="7893050" y="6019800"/>
          <p14:tracePt t="45325" x="7886700" y="6026150"/>
          <p14:tracePt t="45342" x="7880350" y="6026150"/>
          <p14:tracePt t="45365" x="7880350" y="6032500"/>
          <p14:tracePt t="45424" x="7880350" y="6038850"/>
          <p14:tracePt t="45440" x="7886700" y="6045200"/>
          <p14:tracePt t="45465" x="7899400" y="6045200"/>
          <p14:tracePt t="45481" x="7912100" y="6051550"/>
          <p14:tracePt t="45501" x="7918450" y="6057900"/>
          <p14:tracePt t="45508" x="7924800" y="6057900"/>
          <p14:tracePt t="45516" x="7931150" y="6057900"/>
          <p14:tracePt t="45526" x="7937500" y="6064250"/>
          <p14:tracePt t="45526" x="7943850" y="6057900"/>
          <p14:tracePt t="45526" x="7950200" y="6057900"/>
          <p14:tracePt t="45546" x="7956550" y="6057900"/>
          <p14:tracePt t="45546" x="7969250" y="6051550"/>
          <p14:tracePt t="45561" x="7975600" y="6051550"/>
          <p14:tracePt t="45561" x="7981950" y="6045200"/>
          <p14:tracePt t="45577" x="7994650" y="6045200"/>
          <p14:tracePt t="45577" x="8001000" y="6045200"/>
          <p14:tracePt t="45594" x="8007350" y="6038850"/>
          <p14:tracePt t="45594" x="8013700" y="6038850"/>
          <p14:tracePt t="45610" x="8020050" y="6032500"/>
          <p14:tracePt t="45610" x="8026400" y="6032500"/>
          <p14:tracePt t="45610" x="8032750" y="6032500"/>
          <p14:tracePt t="45630" x="8039100" y="6026150"/>
          <p14:tracePt t="45643" x="8051800" y="6019800"/>
          <p14:tracePt t="45643" x="8058150" y="6019800"/>
          <p14:tracePt t="45662" x="8058150" y="6013450"/>
          <p14:tracePt t="45662" x="8064500" y="6007100"/>
          <p14:tracePt t="45678" x="8070850" y="6000750"/>
          <p14:tracePt t="45693" x="8077200" y="5994400"/>
          <p14:tracePt t="45709" x="8083550" y="5988050"/>
          <p14:tracePt t="45709" x="8083550" y="5981700"/>
          <p14:tracePt t="45728" x="8096250" y="5981700"/>
          <p14:tracePt t="45757" x="8102600" y="5981700"/>
          <p14:tracePt t="45772" x="8115300" y="5975350"/>
          <p14:tracePt t="45785" x="8121650" y="5981700"/>
          <p14:tracePt t="45793" x="8134350" y="5981700"/>
          <p14:tracePt t="45793" x="8140700" y="5981700"/>
          <p14:tracePt t="45811" x="8147050" y="5988050"/>
          <p14:tracePt t="45811" x="8153400" y="5988050"/>
          <p14:tracePt t="45828" x="8153400" y="5994400"/>
          <p14:tracePt t="45828" x="8153400" y="6000750"/>
          <p14:tracePt t="45845" x="8153400" y="6007100"/>
          <p14:tracePt t="45869" x="8147050" y="6007100"/>
          <p14:tracePt t="45885" x="8140700" y="6013450"/>
          <p14:tracePt t="45900" x="8134350" y="6013450"/>
          <p14:tracePt t="45913" x="8128000" y="6013450"/>
          <p14:tracePt t="45927" x="8121650" y="6013450"/>
          <p14:tracePt t="45927" x="8115300" y="6007100"/>
          <p14:tracePt t="45945" x="8102600" y="6007100"/>
          <p14:tracePt t="45945" x="8096250" y="6000750"/>
          <p14:tracePt t="45962" x="8089900" y="6000750"/>
          <p14:tracePt t="45962" x="8083550" y="5994400"/>
          <p14:tracePt t="45978" x="8070850" y="5994400"/>
          <p14:tracePt t="45978" x="8058150" y="5994400"/>
          <p14:tracePt t="45978" x="8051800" y="5988050"/>
          <p14:tracePt t="45997" x="8039100" y="5988050"/>
          <p14:tracePt t="46010" x="8026400" y="5981700"/>
          <p14:tracePt t="46010" x="8001000" y="5981700"/>
          <p14:tracePt t="46029" x="7988300" y="5981700"/>
          <p14:tracePt t="46029" x="7975600" y="5975350"/>
          <p14:tracePt t="46045" x="7962900" y="5975350"/>
          <p14:tracePt t="46045" x="7950200" y="5975350"/>
          <p14:tracePt t="46062" x="7937500" y="5975350"/>
          <p14:tracePt t="46062" x="7918450" y="5975350"/>
          <p14:tracePt t="46079" x="7905750" y="5975350"/>
          <p14:tracePt t="46079" x="7886700" y="5975350"/>
          <p14:tracePt t="46095" x="7874000" y="5981700"/>
          <p14:tracePt t="46095" x="7861300" y="5981700"/>
          <p14:tracePt t="46112" x="7848600" y="5981700"/>
          <p14:tracePt t="46112" x="7842250" y="5981700"/>
          <p14:tracePt t="46129" x="7835900" y="5988050"/>
          <p14:tracePt t="46129" x="7823200" y="5988050"/>
          <p14:tracePt t="46145" x="7816850" y="5988050"/>
          <p14:tracePt t="46145" x="7810500" y="5994400"/>
          <p14:tracePt t="46163" x="7804150" y="6000750"/>
          <p14:tracePt t="46178" x="7797800" y="6007100"/>
          <p14:tracePt t="46195" x="7797800" y="6013450"/>
          <p14:tracePt t="46195" x="7804150" y="6019800"/>
          <p14:tracePt t="46213" x="7810500" y="6026150"/>
          <p14:tracePt t="46229" x="7816850" y="6026150"/>
          <p14:tracePt t="46229" x="7823200" y="6026150"/>
          <p14:tracePt t="46246" x="7829550" y="6032500"/>
          <p14:tracePt t="46246" x="7842250" y="6032500"/>
          <p14:tracePt t="46246" x="7848600" y="6032500"/>
          <p14:tracePt t="46265" x="7854950" y="6032500"/>
          <p14:tracePt t="46278" x="7867650" y="6032500"/>
          <p14:tracePt t="46278" x="7874000" y="6032500"/>
          <p14:tracePt t="46298" x="7893050" y="6038850"/>
          <p14:tracePt t="46298" x="7905750" y="6038850"/>
          <p14:tracePt t="46313" x="7912100" y="6038850"/>
          <p14:tracePt t="46313" x="7918450" y="6038850"/>
          <p14:tracePt t="46330" x="7924800" y="6038850"/>
          <p14:tracePt t="46330" x="7931150" y="6045200"/>
          <p14:tracePt t="46346" x="7937500" y="6045200"/>
          <p14:tracePt t="46362" x="7943850" y="6051550"/>
          <p14:tracePt t="46381" x="7943850" y="6057900"/>
          <p14:tracePt t="46408" x="7943850" y="6051550"/>
          <p14:tracePt t="46460" x="7950200" y="6051550"/>
          <p14:tracePt t="46520" x="7956550" y="6057900"/>
          <p14:tracePt t="46565" x="7950200" y="6064250"/>
          <p14:tracePt t="46581" x="7950200" y="6070600"/>
          <p14:tracePt t="46588" x="7943850" y="6076950"/>
          <p14:tracePt t="46604" x="7937500" y="6083300"/>
          <p14:tracePt t="46621" x="7931150" y="6083300"/>
          <p14:tracePt t="46633" x="7924800" y="6089650"/>
          <p14:tracePt t="46657" x="7924800" y="6096000"/>
          <p14:tracePt t="46673" x="7918450" y="6102350"/>
          <p14:tracePt t="46681" x="7912100" y="6108700"/>
          <p14:tracePt t="46696" x="7905750" y="6115050"/>
          <p14:tracePt t="46696" x="7899400" y="6121400"/>
          <p14:tracePt t="46714" x="7893050" y="6127750"/>
          <p14:tracePt t="46714" x="7886700" y="6127750"/>
          <p14:tracePt t="46731" x="7880350" y="6134100"/>
          <p14:tracePt t="46731" x="7861300" y="6146800"/>
          <p14:tracePt t="46747" x="7854950" y="6153150"/>
          <p14:tracePt t="46747" x="7842250" y="6159500"/>
          <p14:tracePt t="46764" x="7835900" y="6165850"/>
          <p14:tracePt t="46764" x="7823200" y="6165850"/>
          <p14:tracePt t="46783" x="7816850" y="6178550"/>
          <p14:tracePt t="46783" x="7804150" y="6178550"/>
          <p14:tracePt t="46799" x="7791450" y="6184900"/>
          <p14:tracePt t="46799" x="7766050" y="6191250"/>
          <p14:tracePt t="46814" x="7753350" y="6191250"/>
          <p14:tracePt t="46814" x="7740650" y="6197600"/>
          <p14:tracePt t="46831" x="7727950" y="6197600"/>
          <p14:tracePt t="46831" x="7708900" y="6197600"/>
          <p14:tracePt t="46849" x="7696200" y="6197600"/>
          <p14:tracePt t="46849" x="7664450" y="6203950"/>
          <p14:tracePt t="46865" x="7651750" y="6203950"/>
          <p14:tracePt t="46865" x="7632700" y="6203950"/>
          <p14:tracePt t="46882" x="7620000" y="6203950"/>
          <p14:tracePt t="46882" x="7600950" y="6210300"/>
          <p14:tracePt t="46899" x="7588250" y="6203950"/>
          <p14:tracePt t="46899" x="7575550" y="6203950"/>
          <p14:tracePt t="46915" x="7562850" y="6203950"/>
          <p14:tracePt t="46915" x="7550150" y="6197600"/>
          <p14:tracePt t="46915" x="7537450" y="6197600"/>
          <p14:tracePt t="46933" x="7524750" y="6197600"/>
          <p14:tracePt t="46947" x="7518400" y="6191250"/>
          <p14:tracePt t="46947" x="7493000" y="6178550"/>
          <p14:tracePt t="46965" x="7480300" y="6178550"/>
          <p14:tracePt t="46965" x="7467600" y="6172200"/>
          <p14:tracePt t="46981" x="7454900" y="6172200"/>
          <p14:tracePt t="46981" x="7442200" y="6172200"/>
          <p14:tracePt t="46999" x="7429500" y="6172200"/>
          <p14:tracePt t="46999" x="7416800" y="6172200"/>
          <p14:tracePt t="46999" x="7404100" y="6178550"/>
          <p14:tracePt t="47018" x="7391400" y="6178550"/>
          <p14:tracePt t="47031" x="7378700" y="6178550"/>
          <p14:tracePt t="47031" x="7359650" y="6184900"/>
          <p14:tracePt t="47049" x="7353300" y="6191250"/>
          <p14:tracePt t="47049" x="7340600" y="6184900"/>
          <p14:tracePt t="47065" x="7334250" y="6184900"/>
          <p14:tracePt t="47081" x="7327900" y="6191250"/>
          <p14:tracePt t="47101" x="7321550" y="6197600"/>
          <p14:tracePt t="47121" x="7315200" y="6203950"/>
          <p14:tracePt t="47131" x="7302500" y="6216650"/>
          <p14:tracePt t="47131" x="7289800" y="6229350"/>
          <p14:tracePt t="47150" x="7270750" y="6242050"/>
          <p14:tracePt t="47150" x="7213600" y="6280150"/>
          <p14:tracePt t="47166" x="7175500" y="6299200"/>
          <p14:tracePt t="47166" x="7131050" y="6324600"/>
          <p14:tracePt t="47183" x="7073900" y="6343650"/>
          <p14:tracePt t="47183" x="7010400" y="6362700"/>
          <p14:tracePt t="47200" x="6934200" y="6388100"/>
          <p14:tracePt t="47200" x="6851650" y="6413500"/>
          <p14:tracePt t="47216" x="6762750" y="6438900"/>
          <p14:tracePt t="47216" x="6553200" y="6496050"/>
          <p14:tracePt t="47233" x="6432550" y="6527800"/>
          <p14:tracePt t="47233" x="6305550" y="6553200"/>
          <p14:tracePt t="47250" x="6178550" y="6572250"/>
          <p14:tracePt t="47250" x="6038850" y="6591300"/>
          <p14:tracePt t="47266" x="5892800" y="6610350"/>
          <p14:tracePt t="47266" x="5746750" y="6616700"/>
          <p14:tracePt t="47266" x="5594350" y="6623050"/>
          <p14:tracePt t="47285" x="5441950" y="6623050"/>
          <p14:tracePt t="47298" x="5289550" y="6610350"/>
          <p14:tracePt t="47298" x="4972050" y="6578600"/>
          <p14:tracePt t="47317" x="4813300" y="6559550"/>
          <p14:tracePt t="47317" x="4648200" y="6527800"/>
          <p14:tracePt t="47333" x="4489450" y="6496050"/>
          <p14:tracePt t="47333" x="4324350" y="6464300"/>
          <p14:tracePt t="47351" x="4165600" y="6426200"/>
          <p14:tracePt t="47351" x="4006850" y="6400800"/>
          <p14:tracePt t="47366" x="3848100" y="6362700"/>
          <p14:tracePt t="47366" x="3689350" y="6337300"/>
          <p14:tracePt t="47366" x="3536950" y="6305550"/>
          <p14:tracePt t="47385" x="3384550" y="6280150"/>
          <p14:tracePt t="47385" x="3225800" y="6254750"/>
          <p14:tracePt t="47401" x="3073400" y="6235700"/>
          <p14:tracePt t="47401" x="2927350" y="6210300"/>
          <p14:tracePt t="47417" x="2781300" y="6178550"/>
          <p14:tracePt t="47417" x="2641600" y="6153150"/>
          <p14:tracePt t="47433" x="2501900" y="6121400"/>
          <p14:tracePt t="47433" x="2368550" y="6089650"/>
          <p14:tracePt t="47451" x="2241550" y="6045200"/>
          <p14:tracePt t="47451" x="2006600" y="5956300"/>
          <p14:tracePt t="47467" x="1892300" y="5905500"/>
          <p14:tracePt t="47467" x="1790700" y="5842000"/>
          <p14:tracePt t="47483" x="1689100" y="5778500"/>
          <p14:tracePt t="47483" x="1600200" y="5702300"/>
          <p14:tracePt t="47501" x="1511300" y="5613400"/>
          <p14:tracePt t="47501" x="1422400" y="5518150"/>
          <p14:tracePt t="47517" x="1346200" y="5410200"/>
          <p14:tracePt t="47517" x="1206500" y="5156200"/>
          <p14:tracePt t="47534" x="1143000" y="5010150"/>
          <p14:tracePt t="47534" x="1085850" y="4851400"/>
          <p14:tracePt t="47550" x="1035050" y="4692650"/>
          <p14:tracePt t="47550" x="990600" y="4521200"/>
          <p14:tracePt t="47567" x="958850" y="4343400"/>
          <p14:tracePt t="47567" x="927100" y="4165600"/>
          <p14:tracePt t="47567" x="908050" y="3981450"/>
          <p14:tracePt t="47586" x="895350" y="3803650"/>
          <p14:tracePt t="47586" x="895350" y="3619500"/>
          <p14:tracePt t="47602" x="901700" y="3435350"/>
          <p14:tracePt t="47602" x="920750" y="3251200"/>
          <p14:tracePt t="47618" x="946150" y="3073400"/>
          <p14:tracePt t="47618" x="977900" y="2895600"/>
          <p14:tracePt t="47634" x="1028700" y="2724150"/>
          <p14:tracePt t="47634" x="1085850" y="2552700"/>
          <p14:tracePt t="47650" x="1149350" y="2393950"/>
          <p14:tracePt t="47650" x="1225550" y="2235200"/>
          <p14:tracePt t="47650" x="1314450" y="2089150"/>
          <p14:tracePt t="47669" x="1416050" y="1949450"/>
          <p14:tracePt t="47682" x="1524000" y="1822450"/>
          <p14:tracePt t="47682" x="1771650" y="1593850"/>
          <p14:tracePt t="47701" x="1911350" y="1498600"/>
          <p14:tracePt t="47701" x="2057400" y="1409700"/>
          <p14:tracePt t="47718" x="2209800" y="1320800"/>
          <p14:tracePt t="47718" x="2362200" y="1244600"/>
          <p14:tracePt t="47734" x="2520950" y="1168400"/>
          <p14:tracePt t="47734" x="2705100" y="1104900"/>
          <p14:tracePt t="47734" x="2870200" y="1054100"/>
          <p14:tracePt t="47753" x="3041650" y="1003300"/>
          <p14:tracePt t="47753" x="3213100" y="965200"/>
          <p14:tracePt t="47767" x="3390900" y="933450"/>
          <p14:tracePt t="47767" x="3575050" y="908050"/>
          <p14:tracePt t="47784" x="3759200" y="901700"/>
          <p14:tracePt t="47784" x="3937000" y="895350"/>
          <p14:tracePt t="47801" x="4102100" y="901700"/>
          <p14:tracePt t="47801" x="4286250" y="914400"/>
          <p14:tracePt t="47818" x="4464050" y="927100"/>
          <p14:tracePt t="47818" x="4826000" y="990600"/>
          <p14:tracePt t="47834" x="5010150" y="1028700"/>
          <p14:tracePt t="47834" x="5187950" y="1073150"/>
          <p14:tracePt t="47851" x="5365750" y="1130300"/>
          <p14:tracePt t="47851" x="5543550" y="1187450"/>
          <p14:tracePt t="47868" x="5702300" y="1270000"/>
          <p14:tracePt t="47883" x="5835650" y="1352550"/>
          <p14:tracePt t="48105" x="8248650" y="5200650"/>
          <p14:tracePt t="48117" x="8223250" y="5251450"/>
          <p14:tracePt t="48117" x="8153400" y="5378450"/>
          <p14:tracePt t="48135" x="8108950" y="5454650"/>
          <p14:tracePt t="48135" x="8058150" y="5537200"/>
          <p14:tracePt t="48152" x="8007350" y="5607050"/>
          <p14:tracePt t="48152" x="7950200" y="5676900"/>
          <p14:tracePt t="48169" x="7899400" y="5746750"/>
          <p14:tracePt t="48169" x="7791450" y="5861050"/>
          <p14:tracePt t="48185" x="7734300" y="5911850"/>
          <p14:tracePt t="48185" x="7677150" y="5962650"/>
          <p14:tracePt t="48202" x="7620000" y="6013450"/>
          <p14:tracePt t="48202" x="7562850" y="6057900"/>
          <p14:tracePt t="48219" x="7505700" y="6096000"/>
          <p14:tracePt t="48477" x="7264400" y="5981700"/>
          <p14:tracePt t="48520" x="7270750" y="5975350"/>
          <p14:tracePt t="48545" x="7270750" y="5969000"/>
          <p14:tracePt t="48560" x="7277100" y="5969000"/>
          <p14:tracePt t="48565" x="7283450" y="5969000"/>
          <p14:tracePt t="48573" x="7289800" y="5962650"/>
          <p14:tracePt t="48585" x="7296150" y="5956300"/>
          <p14:tracePt t="48585" x="7302500" y="5956300"/>
          <p14:tracePt t="48585" x="7308850" y="5956300"/>
          <p14:tracePt t="48606" x="7315200" y="5956300"/>
          <p14:tracePt t="48606" x="7327900" y="5956300"/>
          <p14:tracePt t="48621" x="7334250" y="5949950"/>
          <p14:tracePt t="48621" x="7340600" y="5949950"/>
          <p14:tracePt t="48637" x="7353300" y="5949950"/>
          <p14:tracePt t="48637" x="7366000" y="5949950"/>
          <p14:tracePt t="48654" x="7372350" y="5949950"/>
          <p14:tracePt t="48654" x="7378700" y="5949950"/>
          <p14:tracePt t="48670" x="7391400" y="5949950"/>
          <p14:tracePt t="48670" x="7404100" y="5956300"/>
          <p14:tracePt t="48687" x="7410450" y="5956300"/>
          <p14:tracePt t="48703" x="7416800" y="5962650"/>
          <p14:tracePt t="48719" x="7404100" y="5969000"/>
          <p14:tracePt t="48741" x="7397750" y="5969000"/>
          <p14:tracePt t="48753" x="7391400" y="5969000"/>
          <p14:tracePt t="48753" x="7385050" y="5969000"/>
          <p14:tracePt t="48771" x="7372350" y="5969000"/>
          <p14:tracePt t="48771" x="7366000" y="5969000"/>
          <p14:tracePt t="48788" x="7359650" y="5969000"/>
          <p14:tracePt t="48788" x="7346950" y="5969000"/>
          <p14:tracePt t="48805" x="7340600" y="5969000"/>
          <p14:tracePt t="48805" x="7327900" y="5969000"/>
          <p14:tracePt t="48821" x="7321550" y="5962650"/>
          <p14:tracePt t="48821" x="7308850" y="5969000"/>
          <p14:tracePt t="48838" x="7302500" y="5969000"/>
          <p14:tracePt t="48838" x="7289800" y="5969000"/>
          <p14:tracePt t="48855" x="7283450" y="5969000"/>
          <p14:tracePt t="48855" x="7270750" y="5969000"/>
          <p14:tracePt t="48855" x="7258050" y="5969000"/>
          <p14:tracePt t="48874" x="7251700" y="5969000"/>
          <p14:tracePt t="48886" x="7245350" y="5969000"/>
          <p14:tracePt t="48886" x="7226300" y="5956300"/>
          <p14:tracePt t="48905" x="7213600" y="5943600"/>
          <p14:tracePt t="48925" x="7213600" y="5937250"/>
          <p14:tracePt t="48941" x="7213600" y="5930900"/>
          <p14:tracePt t="48965" x="7226300" y="5930900"/>
          <p14:tracePt t="49016" x="7232650" y="5937250"/>
          <p14:tracePt t="49024" x="7239000" y="5930900"/>
          <p14:tracePt t="49037" x="7245350" y="5930900"/>
          <p14:tracePt t="49037" x="7258050" y="5930900"/>
          <p14:tracePt t="49055" x="7270750" y="5930900"/>
          <p14:tracePt t="49055" x="7283450" y="5924550"/>
          <p14:tracePt t="49072" x="7289800" y="5924550"/>
          <p14:tracePt t="49072" x="7302500" y="5924550"/>
          <p14:tracePt t="49088" x="7308850" y="5924550"/>
          <p14:tracePt t="49088" x="7327900" y="5924550"/>
          <p14:tracePt t="49106" x="7340600" y="5924550"/>
          <p14:tracePt t="49106" x="7346950" y="5924550"/>
          <p14:tracePt t="49122" x="7353300" y="5924550"/>
          <p14:tracePt t="49122" x="7366000" y="5924550"/>
          <p14:tracePt t="49138" x="7372350" y="5918200"/>
          <p14:tracePt t="49138" x="7378700" y="5918200"/>
          <p14:tracePt t="49156" x="7385050" y="5918200"/>
          <p14:tracePt t="49156" x="7397750" y="5918200"/>
          <p14:tracePt t="49174" x="7410450" y="5918200"/>
          <p14:tracePt t="49188" x="7416800" y="5918200"/>
          <p14:tracePt t="49188" x="7423150" y="5918200"/>
          <p14:tracePt t="49205" x="7429500" y="5924550"/>
          <p14:tracePt t="49221" x="7429500" y="5930900"/>
          <p14:tracePt t="49239" x="7429500" y="5937250"/>
          <p14:tracePt t="49254" x="7423150" y="5943600"/>
          <p14:tracePt t="49254" x="7404100" y="5956300"/>
          <p14:tracePt t="49275" x="7397750" y="5956300"/>
          <p14:tracePt t="49275" x="7385050" y="5962650"/>
          <p14:tracePt t="49290" x="7378700" y="5969000"/>
          <p14:tracePt t="49290" x="7366000" y="5975350"/>
          <p14:tracePt t="49307" x="7353300" y="5981700"/>
          <p14:tracePt t="49307" x="7340600" y="5988050"/>
          <p14:tracePt t="49324" x="7327900" y="5988050"/>
          <p14:tracePt t="49324" x="7315200" y="5994400"/>
          <p14:tracePt t="49324" x="7308850" y="5994400"/>
          <p14:tracePt t="49342" x="7296150" y="6000750"/>
          <p14:tracePt t="49342" x="7289800" y="6000750"/>
          <p14:tracePt t="49357" x="7283450" y="6007100"/>
          <p14:tracePt t="49372" x="7289800" y="6013450"/>
          <p14:tracePt t="49389" x="7296150" y="6019800"/>
          <p14:tracePt t="49389" x="7308850" y="6026150"/>
          <p14:tracePt t="49407" x="7315200" y="6032500"/>
          <p14:tracePt t="49407" x="7321550" y="6032500"/>
          <p14:tracePt t="49424" x="7334250" y="6038850"/>
          <p14:tracePt t="49424" x="7346950" y="6045200"/>
          <p14:tracePt t="49441" x="7366000" y="6051550"/>
          <p14:tracePt t="49441" x="7378700" y="6057900"/>
          <p14:tracePt t="49458" x="7391400" y="6064250"/>
          <p14:tracePt t="49458" x="7416800" y="6076950"/>
          <p14:tracePt t="49475" x="7435850" y="6083300"/>
          <p14:tracePt t="49475" x="7448550" y="6089650"/>
          <p14:tracePt t="49491" x="7467600" y="6096000"/>
          <p14:tracePt t="49491" x="7480300" y="6108700"/>
          <p14:tracePt t="49508" x="7499350" y="6115050"/>
          <p14:tracePt t="49508" x="7518400" y="6127750"/>
          <p14:tracePt t="49508" x="7537450" y="6134100"/>
          <p14:tracePt t="49526" x="7556500" y="6140450"/>
          <p14:tracePt t="49540" x="7575550" y="6146800"/>
          <p14:tracePt t="49540" x="7613650" y="6159500"/>
          <p14:tracePt t="49558" x="7632700" y="6159500"/>
          <p14:tracePt t="49558" x="7645400" y="6165850"/>
          <p14:tracePt t="49574" x="7664450" y="6172200"/>
          <p14:tracePt t="49574" x="7677150" y="6178550"/>
          <p14:tracePt t="49591" x="7689850" y="6178550"/>
          <p14:tracePt t="49591" x="7702550" y="6184900"/>
          <p14:tracePt t="49591" x="7715250" y="6184900"/>
          <p14:tracePt t="49610" x="7727950" y="6191250"/>
          <p14:tracePt t="49623" x="7734300" y="6191250"/>
          <p14:tracePt t="49623" x="7747000" y="6191250"/>
          <p14:tracePt t="49642" x="7766050" y="6184900"/>
          <p14:tracePt t="49642" x="7772400" y="6184900"/>
          <p14:tracePt t="49658" x="7778750" y="6184900"/>
          <p14:tracePt t="49658" x="7791450" y="6184900"/>
          <p14:tracePt t="49675" x="7797800" y="6178550"/>
          <p14:tracePt t="49675" x="7810500" y="6178550"/>
          <p14:tracePt t="49691" x="7816850" y="6178550"/>
          <p14:tracePt t="49691" x="7835900" y="6172200"/>
          <p14:tracePt t="49708" x="7848600" y="6165850"/>
          <p14:tracePt t="49708" x="7867650" y="6159500"/>
          <p14:tracePt t="49725" x="7880350" y="6146800"/>
          <p14:tracePt t="49725" x="7899400" y="6140450"/>
          <p14:tracePt t="49742" x="7918450" y="6127750"/>
          <p14:tracePt t="49742" x="7943850" y="6115050"/>
          <p14:tracePt t="49758" x="7969250" y="6102350"/>
          <p14:tracePt t="49758" x="8026400" y="6064250"/>
          <p14:tracePt t="49775" x="8058150" y="6045200"/>
          <p14:tracePt t="49775" x="8089900" y="6026150"/>
          <p14:tracePt t="49792" x="8121650" y="6000750"/>
          <p14:tracePt t="49792" x="8153400" y="5975350"/>
          <p14:tracePt t="49809" x="8185150" y="5949950"/>
          <p14:tracePt t="49809" x="8216900" y="5918200"/>
          <p14:tracePt t="49827" x="8274050" y="5854700"/>
          <p14:tracePt t="49827" x="8299450" y="5816600"/>
          <p14:tracePt t="49843" x="8324850" y="5772150"/>
          <p14:tracePt t="49843" x="8350250" y="5727700"/>
          <p14:tracePt t="49859" x="8375650" y="5670550"/>
          <p14:tracePt t="49859" x="8401050" y="5619750"/>
          <p14:tracePt t="49876" x="8420100" y="5562600"/>
          <p14:tracePt t="49876" x="8445500" y="5499100"/>
          <p14:tracePt t="49876" x="8464550" y="5429250"/>
          <p14:tracePt t="49894" x="8483600" y="5353050"/>
          <p14:tracePt t="49907" x="8502650" y="5276850"/>
          <p14:tracePt t="49907" x="8534400" y="5124450"/>
          <p14:tracePt t="49926" x="8547100" y="5041900"/>
          <p14:tracePt t="49926" x="8553450" y="4953000"/>
          <p14:tracePt t="49942" x="8553450" y="4870450"/>
          <p14:tracePt t="49942" x="8559800" y="4781550"/>
          <p14:tracePt t="49959" x="8559800" y="4692650"/>
          <p14:tracePt t="49959" x="8559800" y="4610100"/>
          <p14:tracePt t="49976" x="8559800" y="4521200"/>
          <p14:tracePt t="49976" x="8553450" y="4432300"/>
          <p14:tracePt t="49976" x="8553450" y="4349750"/>
          <p14:tracePt t="49995" x="8540750" y="4267200"/>
          <p14:tracePt t="49995" x="8534400" y="4191000"/>
          <p14:tracePt t="50009" x="8521700" y="4114800"/>
          <p14:tracePt t="50009" x="8502650" y="4038600"/>
          <p14:tracePt t="50026" x="8483600" y="3968750"/>
          <p14:tracePt t="50026" x="8464550" y="3898900"/>
          <p14:tracePt t="50043" x="8451850" y="3829050"/>
          <p14:tracePt t="50043" x="8432800" y="3759200"/>
          <p14:tracePt t="50059" x="8413750" y="3695700"/>
          <p14:tracePt t="50059" x="8388350" y="3562350"/>
          <p14:tracePt t="50076" x="8382000" y="3498850"/>
          <p14:tracePt t="50076" x="8375650" y="3441700"/>
          <p14:tracePt t="50093" x="8369300" y="3390900"/>
          <p14:tracePt t="50093" x="8369300" y="3340100"/>
          <p14:tracePt t="50110" x="8369300" y="3295650"/>
          <p14:tracePt t="50110" x="8369300" y="3225800"/>
          <p14:tracePt t="50127" x="8369300" y="3200400"/>
          <p14:tracePt t="50127" x="8362950" y="3175000"/>
          <p14:tracePt t="50143" x="8362950" y="3155950"/>
          <p14:tracePt t="50143" x="8362950" y="3143250"/>
          <p14:tracePt t="50160" x="8362950" y="3130550"/>
          <p14:tracePt t="50160" x="8356600" y="3124200"/>
          <p14:tracePt t="50177" x="8356600" y="3117850"/>
          <p14:tracePt t="50177" x="8356600" y="3105150"/>
          <p14:tracePt t="50195" x="8356600" y="3098800"/>
          <p14:tracePt t="50195" x="8362950" y="3092450"/>
          <p14:tracePt t="50210" x="8362950" y="3086100"/>
          <p14:tracePt t="50210" x="8369300" y="3086100"/>
          <p14:tracePt t="50227" x="8375650" y="3079750"/>
          <p14:tracePt t="50242" x="8369300" y="3086100"/>
          <p14:tracePt t="50270" x="8356600" y="3086100"/>
          <p14:tracePt t="50278" x="8343900" y="3086100"/>
          <p14:tracePt t="50278" x="8331200" y="3092450"/>
          <p14:tracePt t="50294" x="8318500" y="3092450"/>
          <p14:tracePt t="50294" x="8305800" y="3098800"/>
          <p14:tracePt t="50310" x="8286750" y="3098800"/>
          <p14:tracePt t="50310" x="8274050" y="3098800"/>
          <p14:tracePt t="50327" x="8261350" y="3098800"/>
          <p14:tracePt t="50327" x="8248650" y="3098800"/>
          <p14:tracePt t="50344" x="8235950" y="3098800"/>
          <p14:tracePt t="50344" x="8229600" y="3098800"/>
          <p14:tracePt t="50344" x="8216900" y="3098800"/>
          <p14:tracePt t="50363" x="8210550" y="3098800"/>
          <p14:tracePt t="50363" x="8204200" y="3098800"/>
          <p14:tracePt t="50377" x="8197850" y="3098800"/>
          <p14:tracePt t="50393" x="8191500" y="3098800"/>
          <p14:tracePt t="50409" x="8191500" y="3092450"/>
          <p14:tracePt t="50441" x="8197850" y="3086100"/>
          <p14:tracePt t="50458" x="8204200" y="3086100"/>
          <p14:tracePt t="50466" x="8216900" y="3079750"/>
          <p14:tracePt t="50476" x="8223250" y="3079750"/>
          <p14:tracePt t="50476" x="8242300" y="3073400"/>
          <p14:tracePt t="50495" x="8255000" y="3067050"/>
          <p14:tracePt t="50495" x="8261350" y="3067050"/>
          <p14:tracePt t="50511" x="8274050" y="3067050"/>
          <p14:tracePt t="50511" x="8286750" y="3060700"/>
          <p14:tracePt t="50527" x="8293100" y="3060700"/>
          <p14:tracePt t="50527" x="8299450" y="3060700"/>
          <p14:tracePt t="50527" x="8305800" y="3054350"/>
          <p14:tracePt t="50547" x="8312150" y="3054350"/>
          <p14:tracePt t="50560" x="8318500" y="3054350"/>
          <p14:tracePt t="50560" x="8318500" y="3048000"/>
          <p14:tracePt t="50578" x="8318500" y="3035300"/>
          <p14:tracePt t="50594" x="8312150" y="3035300"/>
          <p14:tracePt t="50594" x="8305800" y="3028950"/>
          <p14:tracePt t="50611" x="8299450" y="3022600"/>
          <p14:tracePt t="50611" x="8293100" y="3016250"/>
          <p14:tracePt t="50611" x="8286750" y="3009900"/>
          <p14:tracePt t="50630" x="8274050" y="2997200"/>
          <p14:tracePt t="50643" x="8267700" y="2990850"/>
          <p14:tracePt t="50643" x="8242300" y="2978150"/>
          <p14:tracePt t="50662" x="8229600" y="2965450"/>
          <p14:tracePt t="50662" x="8216900" y="2959100"/>
          <p14:tracePt t="50679" x="8204200" y="2946400"/>
          <p14:tracePt t="50679" x="8191500" y="2940050"/>
          <p14:tracePt t="50695" x="8185150" y="2933700"/>
          <p14:tracePt t="50695" x="8172450" y="2927350"/>
          <p14:tracePt t="50712" x="8166100" y="2914650"/>
          <p14:tracePt t="50712" x="8147050" y="2901950"/>
          <p14:tracePt t="50728" x="8140700" y="2901950"/>
          <p14:tracePt t="50728" x="8134350" y="2895600"/>
          <p14:tracePt t="50745" x="8128000" y="2889250"/>
          <p14:tracePt t="50745" x="8121650" y="2889250"/>
          <p14:tracePt t="50762" x="8115300" y="2889250"/>
          <p14:tracePt t="50762" x="8102600" y="2889250"/>
          <p14:tracePt t="50780" x="8096250" y="2889250"/>
          <p14:tracePt t="50780" x="8077200" y="2895600"/>
          <p14:tracePt t="50795" x="8070850" y="2895600"/>
          <p14:tracePt t="50795" x="8058150" y="2895600"/>
          <p14:tracePt t="50812" x="8051800" y="2895600"/>
          <p14:tracePt t="50812" x="8039100" y="2895600"/>
          <p14:tracePt t="50828" x="8032750" y="2889250"/>
          <p14:tracePt t="50828" x="8026400" y="2889250"/>
          <p14:tracePt t="50846" x="8020050" y="2882900"/>
          <p14:tracePt t="50861" x="8026400" y="2876550"/>
          <p14:tracePt t="50878" x="8039100" y="2870200"/>
          <p14:tracePt t="50894" x="8045450" y="2863850"/>
          <p14:tracePt t="50894" x="8051800" y="2863850"/>
          <p14:tracePt t="50894" x="8064500" y="2863850"/>
          <p14:tracePt t="50915" x="8070850" y="2863850"/>
          <p14:tracePt t="50927" x="8077200" y="2863850"/>
          <p14:tracePt t="50927" x="8089900" y="2870200"/>
          <p14:tracePt t="50946" x="8096250" y="2870200"/>
          <p14:tracePt t="50961" x="8102600" y="2876550"/>
          <p14:tracePt t="50978" x="8096250" y="2882900"/>
          <p14:tracePt t="50994" x="8089900" y="2889250"/>
          <p14:tracePt t="50994" x="8083550" y="2889250"/>
          <p14:tracePt t="50994" x="8070850" y="2889250"/>
          <p14:tracePt t="51015" x="8064500" y="2895600"/>
          <p14:tracePt t="51015" x="8058150" y="2895600"/>
          <p14:tracePt t="51029" x="8051800" y="2895600"/>
          <p14:tracePt t="51029" x="8045450" y="2895600"/>
          <p14:tracePt t="51046" x="8039100" y="2895600"/>
          <p14:tracePt t="51061" x="8032750" y="2889250"/>
          <p14:tracePt t="51078" x="8032750" y="2876550"/>
          <p14:tracePt t="51078" x="8032750" y="2870200"/>
          <p14:tracePt t="51097" x="8032750" y="2863850"/>
          <p14:tracePt t="51097" x="8039100" y="2857500"/>
          <p14:tracePt t="51113" x="8051800" y="2851150"/>
          <p14:tracePt t="51128" x="8058150" y="2844800"/>
          <p14:tracePt t="51128" x="8077200" y="2825750"/>
          <p14:tracePt t="51147" x="8089900" y="2819400"/>
          <p14:tracePt t="51147" x="8102600" y="2819400"/>
          <p14:tracePt t="51163" x="8115300" y="2813050"/>
          <p14:tracePt t="51163" x="8128000" y="2806700"/>
          <p14:tracePt t="51180" x="8140700" y="2806700"/>
          <p14:tracePt t="51180" x="8153400" y="2800350"/>
          <p14:tracePt t="51196" x="8166100" y="2800350"/>
          <p14:tracePt t="51196" x="8185150" y="2794000"/>
          <p14:tracePt t="51215" x="8197850" y="2794000"/>
          <p14:tracePt t="51215" x="8204200" y="2794000"/>
          <p14:tracePt t="51230" x="8216900" y="2794000"/>
          <p14:tracePt t="51230" x="8223250" y="2794000"/>
          <p14:tracePt t="51246" x="8229600" y="2794000"/>
          <p14:tracePt t="51262" x="8235950" y="2787650"/>
          <p14:tracePt t="51280" x="8242300" y="2787650"/>
          <p14:tracePt t="51295" x="8235950" y="2787650"/>
          <p14:tracePt t="51322" x="8229600" y="2787650"/>
          <p14:tracePt t="51329" x="8223250" y="2787650"/>
          <p14:tracePt t="51329" x="8216900" y="2787650"/>
          <p14:tracePt t="51347" x="8210550" y="2787650"/>
          <p14:tracePt t="51347" x="8204200" y="2794000"/>
          <p14:tracePt t="51363" x="8197850" y="2787650"/>
          <p14:tracePt t="51363" x="8185150" y="2787650"/>
          <p14:tracePt t="51382" x="8178800" y="2787650"/>
          <p14:tracePt t="51396" x="8172450" y="2781300"/>
          <p14:tracePt t="51412" x="8166100" y="2774950"/>
          <p14:tracePt t="51429" x="8159750" y="2768600"/>
          <p14:tracePt t="51429" x="8153400" y="2762250"/>
          <p14:tracePt t="51448" x="8147050" y="2755900"/>
          <p14:tracePt t="51462" x="8147050" y="2749550"/>
          <p14:tracePt t="51479" x="8140700" y="2743200"/>
          <p14:tracePt t="51496" x="8128000" y="2736850"/>
          <p14:tracePt t="51496" x="8121650" y="2736850"/>
          <p14:tracePt t="51514" x="8108950" y="2730500"/>
          <p14:tracePt t="51538" x="8108950" y="2724150"/>
          <p14:tracePt t="51554" x="8102600" y="2717800"/>
          <p14:tracePt t="51566" x="8102600" y="2711450"/>
          <p14:tracePt t="51582" x="8102600" y="2705100"/>
          <p14:tracePt t="51606" x="8102600" y="2698750"/>
          <p14:tracePt t="51622" x="8108950" y="2692400"/>
          <p14:tracePt t="51634" x="8108950" y="2686050"/>
          <p14:tracePt t="51651" x="8115300" y="2686050"/>
          <p14:tracePt t="51674" x="8121650" y="2692400"/>
          <p14:tracePt t="51694" x="8121650" y="2698750"/>
          <p14:tracePt t="51710" x="8121650" y="2705100"/>
          <p14:tracePt t="51726" x="8128000" y="2717800"/>
          <p14:tracePt t="51742" x="8128000" y="2724150"/>
          <p14:tracePt t="51753" x="8134350" y="2736850"/>
          <p14:tracePt t="51770" x="8134350" y="2743200"/>
          <p14:tracePt t="51780" x="8134350" y="2749550"/>
          <p14:tracePt t="51797" x="8134350" y="2755900"/>
          <p14:tracePt t="51797" x="8134350" y="2762250"/>
          <p14:tracePt t="51815" x="8128000" y="2768600"/>
          <p14:tracePt t="51831" x="8121650" y="2774950"/>
          <p14:tracePt t="51847" x="8115300" y="2787650"/>
          <p14:tracePt t="51847" x="8108950" y="2787650"/>
          <p14:tracePt t="51866" x="8102600" y="2794000"/>
          <p14:tracePt t="51866" x="8096250" y="2794000"/>
          <p14:tracePt t="51882" x="8089900" y="2794000"/>
          <p14:tracePt t="51882" x="8083550" y="2794000"/>
          <p14:tracePt t="51899" x="8077200" y="2800350"/>
          <p14:tracePt t="51914" x="8070850" y="2800350"/>
          <p14:tracePt t="51914" x="8064500" y="2806700"/>
          <p14:tracePt t="51914" x="8058150" y="2806700"/>
          <p14:tracePt t="51934" x="8051800" y="2813050"/>
          <p14:tracePt t="51951" x="8045450" y="2813050"/>
          <p14:tracePt t="51951" x="8039100" y="2819400"/>
          <p14:tracePt t="51966" x="8032750" y="2819400"/>
          <p14:tracePt t="51966" x="8032750" y="2825750"/>
          <p14:tracePt t="51983" x="8026400" y="2832100"/>
          <p14:tracePt t="51983" x="8020050" y="2832100"/>
          <p14:tracePt t="52000" x="8013700" y="2838450"/>
          <p14:tracePt t="52000" x="8007350" y="2844800"/>
          <p14:tracePt t="52000" x="8001000" y="2851150"/>
          <p14:tracePt t="52018" x="7994650" y="2863850"/>
          <p14:tracePt t="52042" x="7994650" y="2870200"/>
          <p14:tracePt t="52062" x="8001000" y="2876550"/>
          <p14:tracePt t="52102" x="7994650" y="2882900"/>
          <p14:tracePt t="52113" x="8001000" y="2889250"/>
          <p14:tracePt t="52145" x="8007350" y="2889250"/>
          <p14:tracePt t="52166" x="8013700" y="2895600"/>
          <p14:tracePt t="52181" x="8020050" y="2895600"/>
          <p14:tracePt t="52189" x="8026400" y="2895600"/>
          <p14:tracePt t="52198" x="8032750" y="2895600"/>
          <p14:tracePt t="52198" x="8039100" y="2895600"/>
          <p14:tracePt t="52217" x="8045450" y="2901950"/>
          <p14:tracePt t="52217" x="8058150" y="2901950"/>
          <p14:tracePt t="52235" x="8064500" y="2901950"/>
          <p14:tracePt t="52235" x="8070850" y="2901950"/>
          <p14:tracePt t="52251" x="8077200" y="2901950"/>
          <p14:tracePt t="52251" x="8083550" y="2908300"/>
          <p14:tracePt t="52267" x="8096250" y="2908300"/>
          <p14:tracePt t="52267" x="8102600" y="2908300"/>
          <p14:tracePt t="52267" x="8115300" y="2908300"/>
          <p14:tracePt t="52287" x="8121650" y="2908300"/>
          <p14:tracePt t="52299" x="8134350" y="2908300"/>
          <p14:tracePt t="52299" x="8140700" y="2908300"/>
          <p14:tracePt t="52299" x="8153400" y="2908300"/>
          <p14:tracePt t="52319" x="8166100" y="2901950"/>
          <p14:tracePt t="52319" x="8172450" y="2901950"/>
          <p14:tracePt t="52334" x="8178800" y="2901950"/>
          <p14:tracePt t="52334" x="8185150" y="2895600"/>
          <p14:tracePt t="52351" x="8191500" y="2895600"/>
          <p14:tracePt t="52366" x="8197850" y="2882900"/>
          <p14:tracePt t="52382" x="8191500" y="2876550"/>
          <p14:tracePt t="52399" x="8185150" y="2863850"/>
          <p14:tracePt t="52399" x="8178800" y="2851150"/>
          <p14:tracePt t="52417" x="8172450" y="2844800"/>
          <p14:tracePt t="52417" x="8166100" y="2838450"/>
          <p14:tracePt t="52434" x="8159750" y="2832100"/>
          <p14:tracePt t="52434" x="8153400" y="2819400"/>
          <p14:tracePt t="52451" x="8153400" y="2806700"/>
          <p14:tracePt t="52451" x="8140700" y="2781300"/>
          <p14:tracePt t="52467" x="8134350" y="2768600"/>
          <p14:tracePt t="52467" x="8128000" y="2749550"/>
          <p14:tracePt t="52484" x="8121650" y="2730500"/>
          <p14:tracePt t="52484" x="8115300" y="2711450"/>
          <p14:tracePt t="52501" x="8108950" y="2692400"/>
          <p14:tracePt t="52501" x="8096250" y="2679700"/>
          <p14:tracePt t="52517" x="8089900" y="2660650"/>
          <p14:tracePt t="52517" x="8070850" y="2641600"/>
          <p14:tracePt t="52534" x="8064500" y="2628900"/>
          <p14:tracePt t="52534" x="8051800" y="2622550"/>
          <p14:tracePt t="52551" x="8045450" y="2622550"/>
          <p14:tracePt t="52551" x="8032750" y="2616200"/>
          <p14:tracePt t="52568" x="8026400" y="2609850"/>
          <p14:tracePt t="52568" x="8020050" y="2609850"/>
          <p14:tracePt t="52568" x="8013700" y="2603500"/>
          <p14:tracePt t="52586" x="8001000" y="2603500"/>
          <p14:tracePt t="52586" x="7994650" y="2603500"/>
          <p14:tracePt t="52602" x="7981950" y="2603500"/>
          <p14:tracePt t="52602" x="7975600" y="2603500"/>
          <p14:tracePt t="52619" x="7962900" y="2603500"/>
          <p14:tracePt t="52619" x="7956550" y="2603500"/>
          <p14:tracePt t="52634" x="7950200" y="2609850"/>
          <p14:tracePt t="52634" x="7943850" y="2609850"/>
          <p14:tracePt t="52651" x="7937500" y="2609850"/>
          <p14:tracePt t="52651" x="7931150" y="2616200"/>
          <p14:tracePt t="52668" x="7924800" y="2616200"/>
          <p14:tracePt t="52683" x="7918450" y="2622550"/>
          <p14:tracePt t="52683" x="7918450" y="2628900"/>
          <p14:tracePt t="52702" x="7912100" y="2641600"/>
          <p14:tracePt t="52717" x="7899400" y="2647950"/>
          <p14:tracePt t="52733" x="7899400" y="2654300"/>
          <p14:tracePt t="52733" x="7893050" y="2660650"/>
          <p14:tracePt t="52752" x="7886700" y="2667000"/>
          <p14:tracePt t="52752" x="7880350" y="2673350"/>
          <p14:tracePt t="52768" x="7880350" y="2679700"/>
          <p14:tracePt t="52785" x="7874000" y="2692400"/>
          <p14:tracePt t="52800" x="7867650" y="2698750"/>
          <p14:tracePt t="52817" x="7867650" y="2705100"/>
          <p14:tracePt t="52817" x="7874000" y="2711450"/>
          <p14:tracePt t="52835" x="7880350" y="2711450"/>
          <p14:tracePt t="52851" x="7893050" y="2711450"/>
          <p14:tracePt t="52851" x="7899400" y="2717800"/>
          <p14:tracePt t="52869" x="7905750" y="2717800"/>
          <p14:tracePt t="52886" x="7924800" y="2730500"/>
          <p14:tracePt t="52901" x="7931150" y="2743200"/>
          <p14:tracePt t="52901" x="7937500" y="2743200"/>
          <p14:tracePt t="52918" x="7943850" y="2755900"/>
          <p14:tracePt t="52918" x="7943850" y="2762250"/>
          <p14:tracePt t="52935" x="7950200" y="2762250"/>
          <p14:tracePt t="52935" x="7956550" y="2768600"/>
          <p14:tracePt t="52935" x="7962900" y="2774950"/>
          <p14:tracePt t="52954" x="7969250" y="2781300"/>
          <p14:tracePt t="52967" x="7975600" y="2787650"/>
          <p14:tracePt t="52967" x="7994650" y="2800350"/>
          <p14:tracePt t="52987" x="8001000" y="2806700"/>
          <p14:tracePt t="52987" x="8007350" y="2813050"/>
          <p14:tracePt t="53003" x="8013700" y="2819400"/>
          <p14:tracePt t="53003" x="8020050" y="2825750"/>
          <p14:tracePt t="53019" x="8026400" y="2832100"/>
          <p14:tracePt t="53019" x="8026400" y="2838450"/>
          <p14:tracePt t="53035" x="8032750" y="2844800"/>
          <p14:tracePt t="53051" x="8032750" y="2851150"/>
          <p14:tracePt t="53051" x="8020050" y="2863850"/>
          <p14:tracePt t="53069" x="8013700" y="2870200"/>
          <p14:tracePt t="53084" x="8001000" y="2876550"/>
          <p14:tracePt t="53084" x="7994650" y="2876550"/>
          <p14:tracePt t="53103" x="7988300" y="2882900"/>
          <p14:tracePt t="53103" x="7975600" y="2882900"/>
          <p14:tracePt t="53120" x="7969250" y="2882900"/>
          <p14:tracePt t="53120" x="7950200" y="2882900"/>
          <p14:tracePt t="53136" x="7943850" y="2876550"/>
          <p14:tracePt t="53136" x="7937500" y="2876550"/>
          <p14:tracePt t="53153" x="7931150" y="2870200"/>
          <p14:tracePt t="53153" x="7924800" y="2863850"/>
          <p14:tracePt t="53170" x="7918450" y="2857500"/>
          <p14:tracePt t="53170" x="7899400" y="2838450"/>
          <p14:tracePt t="53187" x="7893050" y="2832100"/>
          <p14:tracePt t="53187" x="7886700" y="2825750"/>
          <p14:tracePt t="53203" x="7880350" y="2819400"/>
          <p14:tracePt t="53203" x="7874000" y="2813050"/>
          <p14:tracePt t="53219" x="7867650" y="2806700"/>
          <p14:tracePt t="53219" x="7861300" y="2806700"/>
          <p14:tracePt t="53237" x="7861300" y="2800350"/>
          <p14:tracePt t="53237" x="7854950" y="2787650"/>
          <p14:tracePt t="53255" x="7854950" y="2774950"/>
          <p14:tracePt t="53255" x="7854950" y="2762250"/>
          <p14:tracePt t="53271" x="7854950" y="2749550"/>
          <p14:tracePt t="53271" x="7854950" y="2730500"/>
          <p14:tracePt t="53287" x="7861300" y="2717800"/>
          <p14:tracePt t="53287" x="7861300" y="2692400"/>
          <p14:tracePt t="53303" x="7867650" y="2673350"/>
          <p14:tracePt t="53303" x="7874000" y="2654300"/>
          <p14:tracePt t="53303" x="7880350" y="2635250"/>
          <p14:tracePt t="53322" x="7886700" y="2616200"/>
          <p14:tracePt t="53335" x="7893050" y="2597150"/>
          <p14:tracePt t="53335" x="7912100" y="2571750"/>
          <p14:tracePt t="53354" x="7924800" y="2565400"/>
          <p14:tracePt t="53354" x="7931150" y="2559050"/>
          <p14:tracePt t="53370" x="7943850" y="2552700"/>
          <p14:tracePt t="53370" x="7950200" y="2546350"/>
          <p14:tracePt t="53387" x="7956550" y="2546350"/>
          <p14:tracePt t="53387" x="7962900" y="2546350"/>
          <p14:tracePt t="53387" x="7969250" y="2546350"/>
          <p14:tracePt t="53406" x="7975600" y="2540000"/>
          <p14:tracePt t="53420" x="7981950" y="2540000"/>
          <p14:tracePt t="53420" x="8001000" y="2546350"/>
          <p14:tracePt t="53443" x="8007350" y="2546350"/>
          <p14:tracePt t="53453" x="8013700" y="2552700"/>
          <p14:tracePt t="53453" x="8032750" y="2559050"/>
          <p14:tracePt t="53475" x="8045450" y="2565400"/>
          <p14:tracePt t="53475" x="8051800" y="2571750"/>
          <p14:tracePt t="53489" x="8058150" y="2584450"/>
          <p14:tracePt t="53489" x="8070850" y="2590800"/>
          <p14:tracePt t="53505" x="8077200" y="2597150"/>
          <p14:tracePt t="53505" x="8089900" y="2616200"/>
          <p14:tracePt t="53526" x="8096250" y="2628900"/>
          <p14:tracePt t="53537" x="8102600" y="2641600"/>
          <p14:tracePt t="53537" x="8108950" y="2667000"/>
          <p14:tracePt t="53558" x="8108950" y="2679700"/>
          <p14:tracePt t="53558" x="8115300" y="2692400"/>
          <p14:tracePt t="53571" x="8115300" y="2698750"/>
          <p14:tracePt t="53571" x="8121650" y="2711450"/>
          <p14:tracePt t="53587" x="8128000" y="2717800"/>
          <p14:tracePt t="53587" x="8134350" y="2730500"/>
          <p14:tracePt t="53587" x="8140700" y="2736850"/>
          <p14:tracePt t="53607" x="8147050" y="2743200"/>
          <p14:tracePt t="53620" x="8153400" y="2743200"/>
          <p14:tracePt t="53620" x="8172450" y="2755900"/>
          <p14:tracePt t="53638" x="8178800" y="2755900"/>
          <p14:tracePt t="53638" x="8185150" y="2762250"/>
          <p14:tracePt t="53654" x="8197850" y="2762250"/>
          <p14:tracePt t="53654" x="8204200" y="2762250"/>
          <p14:tracePt t="53671" x="8210550" y="2762250"/>
          <p14:tracePt t="53687" x="8216900" y="2768600"/>
          <p14:tracePt t="53703" x="8223250" y="2762250"/>
          <p14:tracePt t="53722" x="8216900" y="2755900"/>
          <p14:tracePt t="53758" x="8210550" y="2755900"/>
          <p14:tracePt t="53773" x="8197850" y="2755900"/>
          <p14:tracePt t="53781" x="8191500" y="2755900"/>
          <p14:tracePt t="53787" x="8178800" y="2755900"/>
          <p14:tracePt t="53787" x="8166100" y="2762250"/>
          <p14:tracePt t="53805" x="8159750" y="2762250"/>
          <p14:tracePt t="53805" x="8147050" y="2762250"/>
          <p14:tracePt t="53822" x="8134350" y="2762250"/>
          <p14:tracePt t="53822" x="8121650" y="2768600"/>
          <p14:tracePt t="53838" x="8108950" y="2768600"/>
          <p14:tracePt t="53838" x="8083550" y="2768600"/>
          <p14:tracePt t="53855" x="8077200" y="2768600"/>
          <p14:tracePt t="53855" x="8064500" y="2768600"/>
          <p14:tracePt t="53872" x="8051800" y="2768600"/>
          <p14:tracePt t="53872" x="8039100" y="2768600"/>
          <p14:tracePt t="53888" x="8032750" y="2768600"/>
          <p14:tracePt t="53888" x="8020050" y="2768600"/>
          <p14:tracePt t="53907" x="8007350" y="2762250"/>
          <p14:tracePt t="53907" x="8001000" y="2762250"/>
          <p14:tracePt t="53923" x="7994650" y="2762250"/>
          <p14:tracePt t="53937" x="7988300" y="2762250"/>
          <p14:tracePt t="53954" x="7981950" y="2762250"/>
          <p14:tracePt t="53971" x="7975600" y="2755900"/>
          <p14:tracePt t="53987" x="7969250" y="2762250"/>
          <p14:tracePt t="54006" x="7962900" y="2768600"/>
          <p14:tracePt t="54022" x="7956550" y="2774950"/>
          <p14:tracePt t="54037" x="7950200" y="2781300"/>
          <p14:tracePt t="54054" x="7943850" y="2787650"/>
          <p14:tracePt t="54071" x="7937500" y="2794000"/>
          <p14:tracePt t="54071" x="7931150" y="2806700"/>
          <p14:tracePt t="54089" x="7931150" y="2813050"/>
          <p14:tracePt t="54089" x="7924800" y="2819400"/>
          <p14:tracePt t="54106" x="7924800" y="2832100"/>
          <p14:tracePt t="54121" x="7924800" y="2838450"/>
          <p14:tracePt t="54121" x="7918450" y="2844800"/>
          <p14:tracePt t="54139" x="7918450" y="2851150"/>
          <p14:tracePt t="54139" x="7918450" y="2863850"/>
          <p14:tracePt t="54156" x="7918450" y="2870200"/>
          <p14:tracePt t="54156" x="7918450" y="2876550"/>
          <p14:tracePt t="54173" x="7918450" y="2882900"/>
          <p14:tracePt t="54173" x="7918450" y="2889250"/>
          <p14:tracePt t="54190" x="7918450" y="2895600"/>
          <p14:tracePt t="54190" x="7918450" y="2901950"/>
          <p14:tracePt t="54207" x="7918450" y="2908300"/>
          <p14:tracePt t="54207" x="7918450" y="2914650"/>
          <p14:tracePt t="54223" x="7918450" y="2921000"/>
          <p14:tracePt t="54238" x="7918450" y="2927350"/>
          <p14:tracePt t="54255" x="7924800" y="2933700"/>
          <p14:tracePt t="54274" x="7924800" y="2927350"/>
          <p14:tracePt t="54290" x="7924800" y="2921000"/>
          <p14:tracePt t="54306" x="7918450" y="2914650"/>
          <p14:tracePt t="54322" x="7912100" y="2908300"/>
          <p14:tracePt t="54338" x="7905750" y="2901950"/>
          <p14:tracePt t="54355" x="7893050" y="2895600"/>
          <p14:tracePt t="54355" x="7886700" y="2889250"/>
          <p14:tracePt t="54374" x="7880350" y="2882900"/>
          <p14:tracePt t="54389" x="7874000" y="2876550"/>
          <p14:tracePt t="54389" x="7867650" y="2870200"/>
          <p14:tracePt t="54407" x="7861300" y="2863850"/>
          <p14:tracePt t="54422" x="7854950" y="2863850"/>
          <p14:tracePt t="54422" x="7848600" y="2857500"/>
          <p14:tracePt t="54442" x="7842250" y="2857500"/>
          <p14:tracePt t="54442" x="7835900" y="2851150"/>
          <p14:tracePt t="54457" x="7829550" y="2851150"/>
          <p14:tracePt t="54457" x="7823200" y="2844800"/>
          <p14:tracePt t="54474" x="7816850" y="2844800"/>
          <p14:tracePt t="54489" x="7810500" y="2838450"/>
          <p14:tracePt t="54506" x="7804150" y="2838450"/>
          <p14:tracePt t="54523" x="7797800" y="2825750"/>
          <p14:tracePt t="54539" x="7797800" y="2819400"/>
          <p14:tracePt t="54539" x="7797800" y="2813050"/>
          <p14:tracePt t="54558" x="7797800" y="2806700"/>
          <p14:tracePt t="54558" x="7797800" y="2794000"/>
          <p14:tracePt t="54574" x="7797800" y="2787650"/>
          <p14:tracePt t="54574" x="7804150" y="2781300"/>
          <p14:tracePt t="54591" x="7804150" y="2774950"/>
          <p14:tracePt t="54591" x="7810500" y="2768600"/>
          <p14:tracePt t="54608" x="7810500" y="2762250"/>
          <p14:tracePt t="54608" x="7816850" y="2755900"/>
          <p14:tracePt t="54625" x="7816850" y="2749550"/>
          <p14:tracePt t="54640" x="7823200" y="2743200"/>
          <p14:tracePt t="54657" x="7823200" y="2749550"/>
          <p14:tracePt t="54685" x="7823200" y="2755900"/>
          <p14:tracePt t="54694" x="7816850" y="2768600"/>
          <p14:tracePt t="54707" x="7816850" y="2774950"/>
          <p14:tracePt t="54707" x="7816850" y="2781300"/>
          <p14:tracePt t="54707" x="7816850" y="2794000"/>
          <p14:tracePt t="54727" x="7823200" y="2806700"/>
          <p14:tracePt t="54727" x="7823200" y="2819400"/>
          <p14:tracePt t="54741" x="7823200" y="2832100"/>
          <p14:tracePt t="54741" x="7829550" y="2844800"/>
          <p14:tracePt t="54758" x="7829550" y="2863850"/>
          <p14:tracePt t="54758" x="7835900" y="2876550"/>
          <p14:tracePt t="54775" x="7842250" y="2895600"/>
          <p14:tracePt t="54775" x="7842250" y="2914650"/>
          <p14:tracePt t="54775" x="7848600" y="2933700"/>
          <p14:tracePt t="54794" x="7848600" y="2952750"/>
          <p14:tracePt t="54794" x="7848600" y="2978150"/>
          <p14:tracePt t="54808" x="7848600" y="2997200"/>
          <p14:tracePt t="54808" x="7848600" y="3022600"/>
          <p14:tracePt t="54825" x="7842250" y="3048000"/>
          <p14:tracePt t="54825" x="7835900" y="3073400"/>
          <p14:tracePt t="54842" x="7829550" y="3092450"/>
          <p14:tracePt t="54842" x="7816850" y="3124200"/>
          <p14:tracePt t="54858" x="7810500" y="3149600"/>
          <p14:tracePt t="54858" x="7785100" y="3206750"/>
          <p14:tracePt t="54876" x="7772400" y="3232150"/>
          <p14:tracePt t="54876" x="7766050" y="3251200"/>
          <p14:tracePt t="54892" x="7753350" y="3276600"/>
          <p14:tracePt t="54892" x="7753350" y="3295650"/>
          <p14:tracePt t="54908" x="7747000" y="3314700"/>
          <p14:tracePt t="54908" x="7753350" y="3340100"/>
          <p14:tracePt t="54926" x="7759700" y="3352800"/>
          <p14:tracePt t="54926" x="7759700" y="3359150"/>
          <p14:tracePt t="54943" x="7772400" y="3371850"/>
          <p14:tracePt t="54943" x="7778750" y="3384550"/>
          <p14:tracePt t="54959" x="7791450" y="3397250"/>
          <p14:tracePt t="54959" x="7797800" y="3416300"/>
          <p14:tracePt t="54976" x="7804150" y="3435350"/>
          <p14:tracePt t="54976" x="7810500" y="3454400"/>
          <p14:tracePt t="54976" x="7810500" y="3479800"/>
          <p14:tracePt t="54995" x="7816850" y="3511550"/>
          <p14:tracePt t="55007" x="7816850" y="3543300"/>
          <p14:tracePt t="55007" x="7810500" y="3619500"/>
          <p14:tracePt t="55026" x="7804150" y="3657600"/>
          <p14:tracePt t="55026" x="7797800" y="3702050"/>
          <p14:tracePt t="55043" x="7791450" y="3752850"/>
          <p14:tracePt t="55043" x="7785100" y="3803650"/>
          <p14:tracePt t="55059" x="7778750" y="3860800"/>
          <p14:tracePt t="55059" x="7772400" y="3924300"/>
          <p14:tracePt t="55059" x="7759700" y="3987800"/>
          <p14:tracePt t="55079" x="7753350" y="4064000"/>
          <p14:tracePt t="55091" x="7740650" y="4140200"/>
          <p14:tracePt t="55091" x="7702550" y="4298950"/>
          <p14:tracePt t="55109" x="7683500" y="4381500"/>
          <p14:tracePt t="55109" x="7664450" y="4464050"/>
          <p14:tracePt t="55126" x="7645400" y="4546600"/>
          <p14:tracePt t="55126" x="7620000" y="4629150"/>
          <p14:tracePt t="55143" x="7600950" y="4705350"/>
          <p14:tracePt t="55143" x="7581900" y="4787900"/>
          <p14:tracePt t="55159" x="7569200" y="4864100"/>
          <p14:tracePt t="55159" x="7550150" y="5022850"/>
          <p14:tracePt t="55177" x="7537450" y="5099050"/>
          <p14:tracePt t="55177" x="7537450" y="5181600"/>
          <p14:tracePt t="55193" x="7531100" y="5264150"/>
          <p14:tracePt t="55193" x="7531100" y="5346700"/>
          <p14:tracePt t="55209" x="7524750" y="5435600"/>
          <p14:tracePt t="55209" x="7518400" y="5600700"/>
          <p14:tracePt t="55227" x="7512050" y="5683250"/>
          <p14:tracePt t="55227" x="7505700" y="5759450"/>
          <p14:tracePt t="55243" x="7499350" y="5835650"/>
          <p14:tracePt t="55243" x="7486650" y="5899150"/>
          <p14:tracePt t="55260" x="7473950" y="5962650"/>
          <p14:tracePt t="55260" x="7461250" y="6019800"/>
          <p14:tracePt t="55278" x="7442200" y="6076950"/>
          <p14:tracePt t="55278" x="7397750" y="6165850"/>
          <p14:tracePt t="55295" x="7366000" y="6203950"/>
          <p14:tracePt t="55295" x="7334250" y="6242050"/>
          <p14:tracePt t="55310" x="7302500" y="6273800"/>
          <p14:tracePt t="55310" x="7264400" y="6305550"/>
          <p14:tracePt t="55327" x="7219950" y="6330950"/>
          <p14:tracePt t="55327" x="7175500" y="6356350"/>
          <p14:tracePt t="55344" x="7131050" y="6375400"/>
          <p14:tracePt t="55344" x="7086600" y="6400800"/>
          <p14:tracePt t="55360" x="7035800" y="6413500"/>
          <p14:tracePt t="55360" x="6991350" y="6426200"/>
          <p14:tracePt t="55360" x="6940550" y="6432550"/>
          <p14:tracePt t="55379" x="6889750" y="6438900"/>
          <p14:tracePt t="55379" x="6838950" y="6445250"/>
          <p14:tracePt t="55394" x="6788150" y="6451600"/>
          <p14:tracePt t="55394" x="6731000" y="6451600"/>
          <p14:tracePt t="55411" x="6680200" y="6445250"/>
          <p14:tracePt t="55411" x="6623050" y="6445250"/>
          <p14:tracePt t="55427" x="6565900" y="6445250"/>
          <p14:tracePt t="55427" x="6508750" y="6438900"/>
          <p14:tracePt t="55443" x="6451600" y="6432550"/>
          <p14:tracePt t="55443" x="6394450" y="6419850"/>
          <p14:tracePt t="55443" x="6330950" y="6413500"/>
          <p14:tracePt t="55463" x="6273800" y="6394450"/>
          <p14:tracePt t="55463" x="6210300" y="6375400"/>
          <p14:tracePt t="55477" x="6153150" y="6350000"/>
          <p14:tracePt t="55477" x="6089650" y="6318250"/>
          <p14:tracePt t="55494" x="6032500" y="6280150"/>
          <p14:tracePt t="55494" x="5975350" y="6235700"/>
          <p14:tracePt t="55510" x="5924550" y="6178550"/>
          <p14:tracePt t="55510" x="5829300" y="6038850"/>
          <p14:tracePt t="55527" x="5784850" y="5956300"/>
          <p14:tracePt t="55527" x="5753100" y="5867400"/>
          <p14:tracePt t="55544" x="5727700" y="5765800"/>
          <p14:tracePt t="55544" x="5708650" y="5664200"/>
          <p14:tracePt t="55561" x="5702300" y="5556250"/>
          <p14:tracePt t="55561" x="5702300" y="5441950"/>
          <p14:tracePt t="55578" x="5708650" y="5334000"/>
          <p14:tracePt t="55578" x="5740400" y="5105400"/>
          <p14:tracePt t="55594" x="5772150" y="4991100"/>
          <p14:tracePt t="55594" x="5810250" y="4876800"/>
          <p14:tracePt t="55611" x="5861050" y="4762500"/>
          <p14:tracePt t="55611" x="5918200" y="4654550"/>
          <p14:tracePt t="55627" x="5981700" y="4546600"/>
          <p14:tracePt t="55627" x="6134100" y="4343400"/>
          <p14:tracePt t="55646" x="6223000" y="4248150"/>
          <p14:tracePt t="55660" x="6311900" y="4165600"/>
          <p14:tracePt t="55660" x="6502400" y="4019550"/>
          <p14:tracePt t="55679" x="6597650" y="3962400"/>
          <p14:tracePt t="55679" x="6692900" y="3917950"/>
          <p14:tracePt t="55694" x="6788150" y="3879850"/>
          <p14:tracePt t="55694" x="6877050" y="3854450"/>
          <p14:tracePt t="55711" x="6972300" y="3835400"/>
          <p14:tracePt t="55711" x="7067550" y="3829050"/>
          <p14:tracePt t="55728" x="7162800" y="3822700"/>
          <p14:tracePt t="55728" x="7258050" y="3835400"/>
          <p14:tracePt t="55728" x="7359650" y="3848100"/>
          <p14:tracePt t="55747" x="7461250" y="3867150"/>
          <p14:tracePt t="55760" x="7562850" y="3892550"/>
          <p14:tracePt t="55760" x="7766050" y="3956050"/>
          <p14:tracePt t="55778" x="7867650" y="4000500"/>
          <p14:tracePt t="55778" x="7962900" y="4044950"/>
          <p14:tracePt t="55795" x="8051800" y="4102100"/>
          <p14:tracePt t="55795" x="8140700" y="4159250"/>
          <p14:tracePt t="55811" x="8229600" y="4222750"/>
          <p14:tracePt t="55811" x="8388350" y="4368800"/>
          <p14:tracePt t="55828" x="8458200" y="4457700"/>
          <p14:tracePt t="55828" x="8521700" y="4540250"/>
          <p14:tracePt t="55845" x="8572500" y="4635500"/>
          <p14:tracePt t="55845" x="8623300" y="4724400"/>
          <p14:tracePt t="55861" x="8661400" y="4826000"/>
          <p14:tracePt t="55861" x="8699500" y="4921250"/>
          <p14:tracePt t="55879" x="8718550" y="5016500"/>
          <p14:tracePt t="55879" x="8750300" y="5200650"/>
          <p14:tracePt t="55895" x="8750300" y="5295900"/>
          <p14:tracePt t="55895" x="8743950" y="5378450"/>
          <p14:tracePt t="55912" x="8731250" y="5461000"/>
          <p14:tracePt t="55912" x="8718550" y="5537200"/>
          <p14:tracePt t="55929" x="8693150" y="5613400"/>
          <p14:tracePt t="55929" x="8636000" y="5753100"/>
          <p14:tracePt t="55946" x="8604250" y="5816600"/>
          <p14:tracePt t="55946" x="8559800" y="5873750"/>
          <p14:tracePt t="55963" x="8521700" y="5924550"/>
          <p14:tracePt t="55963" x="8477250" y="5975350"/>
          <p14:tracePt t="55978" x="8432800" y="6019800"/>
          <p14:tracePt t="55978" x="8388350" y="6064250"/>
          <p14:tracePt t="55995" x="8343900" y="6102350"/>
          <p14:tracePt t="55995" x="8293100" y="6134100"/>
          <p14:tracePt t="55995" x="8248650" y="6159500"/>
          <p14:tracePt t="56014" x="8204200" y="6178550"/>
          <p14:tracePt t="56028" x="8153400" y="6203950"/>
          <p14:tracePt t="56028" x="8064500" y="6229350"/>
          <p14:tracePt t="56046" x="8020050" y="6235700"/>
          <p14:tracePt t="56046" x="7975600" y="6242050"/>
          <p14:tracePt t="56063" x="7937500" y="6242050"/>
          <p14:tracePt t="56063" x="7893050" y="6248400"/>
          <p14:tracePt t="56079" x="7854950" y="6248400"/>
          <p14:tracePt t="56079" x="7816850" y="6242050"/>
          <p14:tracePt t="56096" x="7785100" y="6235700"/>
          <p14:tracePt t="56096" x="7747000" y="6229350"/>
          <p14:tracePt t="56096" x="7715250" y="6216650"/>
          <p14:tracePt t="56115" x="7683500" y="6203950"/>
          <p14:tracePt t="56115" x="7658100" y="6184900"/>
          <p14:tracePt t="56129" x="7632700" y="6165850"/>
          <p14:tracePt t="56129" x="7607300" y="6140450"/>
          <p14:tracePt t="56146" x="7581900" y="6115050"/>
          <p14:tracePt t="56146" x="7562850" y="6096000"/>
          <p14:tracePt t="56163" x="7543800" y="6070600"/>
          <p14:tracePt t="56163" x="7524750" y="6045200"/>
          <p14:tracePt t="56179" x="7512050" y="6019800"/>
          <p14:tracePt t="56179" x="7480300" y="5975350"/>
          <p14:tracePt t="56196" x="7467600" y="5956300"/>
          <p14:tracePt t="56196" x="7454900" y="5930900"/>
          <p14:tracePt t="56213" x="7448550" y="5905500"/>
          <p14:tracePt t="56213" x="7435850" y="5880100"/>
          <p14:tracePt t="56230" x="7429500" y="5861050"/>
          <p14:tracePt t="56230" x="7410450" y="5816600"/>
          <p14:tracePt t="56247" x="7404100" y="5791200"/>
          <p14:tracePt t="56247" x="7397750" y="5765800"/>
          <p14:tracePt t="56263" x="7391400" y="5753100"/>
          <p14:tracePt t="56263" x="7378700" y="5734050"/>
          <p14:tracePt t="56281" x="7378700" y="5721350"/>
          <p14:tracePt t="56281" x="7372350" y="5702300"/>
          <p14:tracePt t="56297" x="7359650" y="5683250"/>
          <p14:tracePt t="56297" x="7346950" y="5651500"/>
          <p14:tracePt t="56315" x="7340600" y="5632450"/>
          <p14:tracePt t="56315" x="7334250" y="5613400"/>
          <p14:tracePt t="56331" x="7327900" y="5594350"/>
          <p14:tracePt t="56331" x="7321550" y="5568950"/>
          <p14:tracePt t="56346" x="7308850" y="5549900"/>
          <p14:tracePt t="56346" x="7308850" y="5524500"/>
          <p14:tracePt t="56363" x="7302500" y="5499100"/>
          <p14:tracePt t="56363" x="7302500" y="5473700"/>
          <p14:tracePt t="56363" x="7302500" y="5441950"/>
          <p14:tracePt t="56382" x="7302500" y="5410200"/>
          <p14:tracePt t="56395" x="7302500" y="5372100"/>
          <p14:tracePt t="56395" x="7315200" y="5295900"/>
          <p14:tracePt t="56414" x="7321550" y="5245100"/>
          <p14:tracePt t="56414" x="7327900" y="5200650"/>
          <p14:tracePt t="56430" x="7340600" y="5149850"/>
          <p14:tracePt t="56430" x="7346950" y="5099050"/>
          <p14:tracePt t="56447" x="7353300" y="5048250"/>
          <p14:tracePt t="56447" x="7359650" y="4997450"/>
          <p14:tracePt t="56464" x="7366000" y="4946650"/>
          <p14:tracePt t="56464" x="7372350" y="4895850"/>
          <p14:tracePt t="56464" x="7378700" y="4851400"/>
          <p14:tracePt t="56482" x="7385050" y="4806950"/>
          <p14:tracePt t="56482" x="7391400" y="4762500"/>
          <p14:tracePt t="56497" x="7391400" y="4718050"/>
          <p14:tracePt t="56497" x="7397750" y="4673600"/>
          <p14:tracePt t="56514" x="7404100" y="4629150"/>
          <p14:tracePt t="56514" x="7410450" y="4591050"/>
          <p14:tracePt t="56530" x="7416800" y="4546600"/>
          <p14:tracePt t="56530" x="7423150" y="4451350"/>
          <p14:tracePt t="56547" x="7429500" y="4406900"/>
          <p14:tracePt t="56547" x="7435850" y="4368800"/>
          <p14:tracePt t="56564" x="7435850" y="4330700"/>
          <p14:tracePt t="56564" x="7435850" y="4292600"/>
          <p14:tracePt t="56581" x="7442200" y="4254500"/>
          <p14:tracePt t="56581" x="7442200" y="4222750"/>
          <p14:tracePt t="56598" x="7435850" y="4184650"/>
          <p14:tracePt t="56598" x="7429500" y="4127500"/>
          <p14:tracePt t="56615" x="7423150" y="4102100"/>
          <p14:tracePt t="56615" x="7423150" y="4076700"/>
          <p14:tracePt t="56631" x="7423150" y="4057650"/>
          <p14:tracePt t="56631" x="7416800" y="4044950"/>
          <p14:tracePt t="56647" x="7410450" y="4025900"/>
          <p14:tracePt t="56647" x="7410450" y="4013200"/>
          <p14:tracePt t="56647" x="7410450" y="4000500"/>
          <p14:tracePt t="56666" x="7416800" y="3987800"/>
          <p14:tracePt t="56679" x="7423150" y="3975100"/>
          <p14:tracePt t="56679" x="7423150" y="3943350"/>
          <p14:tracePt t="56698" x="7429500" y="3924300"/>
          <p14:tracePt t="56698" x="7442200" y="3905250"/>
          <p14:tracePt t="56715" x="7448550" y="3886200"/>
          <p14:tracePt t="56715" x="7461250" y="3860800"/>
          <p14:tracePt t="56731" x="7480300" y="3835400"/>
          <p14:tracePt t="56731" x="7493000" y="3816350"/>
          <p14:tracePt t="56731" x="7505700" y="3797300"/>
          <p14:tracePt t="56751" x="7518400" y="3778250"/>
          <p14:tracePt t="56763" x="7537450" y="3752850"/>
          <p14:tracePt t="56763" x="7550150" y="3740150"/>
          <p14:tracePt t="56783" x="7575550" y="3695700"/>
          <p14:tracePt t="56783" x="7588250" y="3676650"/>
          <p14:tracePt t="56799" x="7600950" y="3651250"/>
          <p14:tracePt t="56799" x="7613650" y="3625850"/>
          <p14:tracePt t="56814" x="7626350" y="3600450"/>
          <p14:tracePt t="56814" x="7645400" y="3568700"/>
          <p14:tracePt t="56832" x="7658100" y="3536950"/>
          <p14:tracePt t="56832" x="7677150" y="3467100"/>
          <p14:tracePt t="56848" x="7689850" y="3441700"/>
          <p14:tracePt t="56848" x="7696200" y="3416300"/>
          <p14:tracePt t="56865" x="7702550" y="3390900"/>
          <p14:tracePt t="56865" x="7708900" y="3371850"/>
          <p14:tracePt t="56882" x="7708900" y="3359150"/>
          <p14:tracePt t="56882" x="7708900" y="3346450"/>
          <p14:tracePt t="56898" x="7708900" y="3333750"/>
          <p14:tracePt t="56898" x="7702550" y="3321050"/>
          <p14:tracePt t="56916" x="7702550" y="3314700"/>
          <p14:tracePt t="56916" x="7708900" y="3302000"/>
          <p14:tracePt t="56931" x="7708900" y="3295650"/>
          <p14:tracePt t="56931" x="7721600" y="3282950"/>
          <p14:tracePt t="56948" x="7727950" y="3276600"/>
          <p14:tracePt t="56948" x="7759700" y="3244850"/>
          <p14:tracePt t="56967" x="7772400" y="3232150"/>
          <p14:tracePt t="56967" x="7791450" y="3213100"/>
          <p14:tracePt t="56982" x="7804150" y="3200400"/>
          <p14:tracePt t="56982" x="7823200" y="3181350"/>
          <p14:tracePt t="56999" x="7835900" y="3162300"/>
          <p14:tracePt t="56999" x="7848600" y="3149600"/>
          <p14:tracePt t="57016" x="7867650" y="3130550"/>
          <p14:tracePt t="57016" x="7880350" y="3117850"/>
          <p14:tracePt t="57016" x="7893050" y="3105150"/>
          <p14:tracePt t="57034" x="7899400" y="3092450"/>
          <p14:tracePt t="57047" x="7912100" y="3079750"/>
          <p14:tracePt t="57047" x="7924800" y="3054350"/>
          <p14:tracePt t="57066" x="7937500" y="3041650"/>
          <p14:tracePt t="57066" x="7943850" y="3035300"/>
          <p14:tracePt t="57083" x="7956550" y="3028950"/>
          <p14:tracePt t="57083" x="7962900" y="3016250"/>
          <p14:tracePt t="57099" x="7975600" y="3009900"/>
          <p14:tracePt t="57099" x="7981950" y="2997200"/>
          <p14:tracePt t="57116" x="7994650" y="2990850"/>
          <p14:tracePt t="57116" x="8001000" y="2984500"/>
          <p14:tracePt t="57116" x="8013700" y="2978150"/>
          <p14:tracePt t="57134" x="8020050" y="2971800"/>
          <p14:tracePt t="57134" x="8026400" y="2965450"/>
          <p14:tracePt t="57149" x="8032750" y="2965450"/>
          <p14:tracePt t="57149" x="8039100" y="2965450"/>
          <p14:tracePt t="57166" x="8045450" y="2965450"/>
          <p14:tracePt t="57181" x="8051800" y="2971800"/>
          <p14:tracePt t="57198" x="8058150" y="2978150"/>
          <p14:tracePt t="57198" x="8058150" y="2990850"/>
          <p14:tracePt t="57216" x="8058150" y="2997200"/>
          <p14:tracePt t="57216" x="8064500" y="3003550"/>
          <p14:tracePt t="57232" x="8064500" y="3009900"/>
          <p14:tracePt t="57232" x="8064500" y="3022600"/>
          <p14:tracePt t="57250" x="8070850" y="3028950"/>
          <p14:tracePt t="57250" x="8070850" y="3048000"/>
          <p14:tracePt t="57266" x="8077200" y="3054350"/>
          <p14:tracePt t="57266" x="8077200" y="3067050"/>
          <p14:tracePt t="57283" x="8077200" y="3073400"/>
          <p14:tracePt t="57283" x="8077200" y="3079750"/>
          <p14:tracePt t="57301" x="8083550" y="3079750"/>
          <p14:tracePt t="57315" x="8089900" y="3092450"/>
          <p14:tracePt t="57334" x="8089900" y="3098800"/>
          <p14:tracePt t="57334" x="8096250" y="3105150"/>
          <p14:tracePt t="57350" x="8096250" y="3111500"/>
          <p14:tracePt t="57366" x="8096250" y="3117850"/>
          <p14:tracePt t="57394" x="8089900" y="3124200"/>
          <p14:tracePt t="57410" x="8083550" y="3130550"/>
          <p14:tracePt t="57426" x="8077200" y="3130550"/>
          <p14:tracePt t="57434" x="8070850" y="3130550"/>
          <p14:tracePt t="57449" x="8064500" y="3130550"/>
          <p14:tracePt t="57465" x="8058150" y="3130550"/>
          <p14:tracePt t="57465" x="8051800" y="3130550"/>
          <p14:tracePt t="57484" x="8045450" y="3130550"/>
          <p14:tracePt t="57484" x="8039100" y="3130550"/>
          <p14:tracePt t="57484" x="8032750" y="3130550"/>
          <p14:tracePt t="57502" x="8026400" y="3130550"/>
          <p14:tracePt t="57502" x="8020050" y="3124200"/>
          <p14:tracePt t="57517" x="8013700" y="3117850"/>
          <p14:tracePt t="57517" x="8001000" y="3111500"/>
          <p14:tracePt t="57534" x="7994650" y="3111500"/>
          <p14:tracePt t="57534" x="7988300" y="3105150"/>
          <p14:tracePt t="57550" x="7981950" y="3098800"/>
          <p14:tracePt t="57550" x="7962900" y="3092450"/>
          <p14:tracePt t="57567" x="7956550" y="3092450"/>
          <p14:tracePt t="57567" x="7950200" y="3086100"/>
          <p14:tracePt t="57584" x="7943850" y="3086100"/>
          <p14:tracePt t="57599" x="7937500" y="3079750"/>
          <p14:tracePt t="57616" x="7931150" y="3079750"/>
          <p14:tracePt t="57633" x="7937500" y="3079750"/>
          <p14:tracePt t="57650" x="7943850" y="3079750"/>
          <p14:tracePt t="57650" x="7950200" y="3073400"/>
          <p14:tracePt t="57668" x="7956550" y="3073400"/>
          <p14:tracePt t="57668" x="7962900" y="3079750"/>
          <p14:tracePt t="57668" x="7969250" y="3079750"/>
          <p14:tracePt t="57686" x="7975600" y="3079750"/>
          <p14:tracePt t="57699" x="7981950" y="3079750"/>
          <p14:tracePt t="57699" x="7994650" y="3086100"/>
          <p14:tracePt t="57718" x="8001000" y="3092450"/>
          <p14:tracePt t="57718" x="8007350" y="3092450"/>
          <p14:tracePt t="57734" x="8013700" y="3092450"/>
          <p14:tracePt t="57734" x="8020050" y="3092450"/>
          <p14:tracePt t="57751" x="8032750" y="3098800"/>
          <p14:tracePt t="57751" x="8039100" y="3098800"/>
          <p14:tracePt t="57768" x="8045450" y="3098800"/>
          <p14:tracePt t="57768" x="8051800" y="3098800"/>
          <p14:tracePt t="57768" x="8058150" y="3098800"/>
          <p14:tracePt t="57787" x="8064500" y="3098800"/>
          <p14:tracePt t="57787" x="8070850" y="3098800"/>
          <p14:tracePt t="57802" x="8083550" y="3092450"/>
          <p14:tracePt t="57802" x="8089900" y="3092450"/>
          <p14:tracePt t="57818" x="8102600" y="3086100"/>
          <p14:tracePt t="57818" x="8108950" y="3086100"/>
          <p14:tracePt t="57835" x="8115300" y="3079750"/>
          <p14:tracePt t="57835" x="8121650" y="3073400"/>
          <p14:tracePt t="57852" x="8128000" y="3067050"/>
          <p14:tracePt t="57852" x="8140700" y="3054350"/>
          <p14:tracePt t="57868" x="8147050" y="3048000"/>
          <p14:tracePt t="57868" x="8147050" y="3041650"/>
          <p14:tracePt t="57885" x="8153400" y="3035300"/>
          <p14:tracePt t="57885" x="8159750" y="3028950"/>
          <p14:tracePt t="57902" x="8166100" y="3022600"/>
          <p14:tracePt t="57902" x="8166100" y="3016250"/>
          <p14:tracePt t="57920" x="8172450" y="3003550"/>
          <p14:tracePt t="57920" x="8172450" y="2997200"/>
          <p14:tracePt t="57935" x="8172450" y="2990850"/>
          <p14:tracePt t="57950" x="8172450" y="2984500"/>
          <p14:tracePt t="57967" x="8166100" y="2984500"/>
          <p14:tracePt t="57984" x="8159750" y="2971800"/>
          <p14:tracePt t="57984" x="8147050" y="2965450"/>
          <p14:tracePt t="58002" x="8140700" y="2965450"/>
          <p14:tracePt t="58002" x="8134350" y="2965450"/>
          <p14:tracePt t="58018" x="8128000" y="2959100"/>
          <p14:tracePt t="58018" x="8121650" y="2959100"/>
          <p14:tracePt t="58035" x="8108950" y="2959100"/>
          <p14:tracePt t="58035" x="8096250" y="2959100"/>
          <p14:tracePt t="58052" x="8083550" y="2959100"/>
          <p14:tracePt t="58052" x="8077200" y="2965450"/>
          <p14:tracePt t="58052" x="8058150" y="2965450"/>
          <p14:tracePt t="58071" x="8045450" y="2965450"/>
          <p14:tracePt t="58071" x="8032750" y="2971800"/>
          <p14:tracePt t="58086" x="8020050" y="2978150"/>
          <p14:tracePt t="58086" x="8007350" y="2978150"/>
          <p14:tracePt t="58102" x="7994650" y="2984500"/>
          <p14:tracePt t="58102" x="7981950" y="2990850"/>
          <p14:tracePt t="58119" x="7969250" y="2990850"/>
          <p14:tracePt t="58119" x="7962900" y="3003550"/>
          <p14:tracePt t="58135" x="7950200" y="3009900"/>
          <p14:tracePt t="58135" x="7943850" y="3016250"/>
          <p14:tracePt t="58135" x="7931150" y="3022600"/>
          <p14:tracePt t="58155" x="7931150" y="3028950"/>
          <p14:tracePt t="58155" x="7924800" y="3035300"/>
          <p14:tracePt t="58169" x="7924800" y="3041650"/>
          <p14:tracePt t="58169" x="7924800" y="3054350"/>
          <p14:tracePt t="58186" x="7924800" y="3060700"/>
          <p14:tracePt t="58186" x="7931150" y="3067050"/>
          <p14:tracePt t="58202" x="7937500" y="3073400"/>
          <p14:tracePt t="58202" x="7943850" y="3079750"/>
          <p14:tracePt t="58219" x="7956550" y="3079750"/>
          <p14:tracePt t="58219" x="7988300" y="3092450"/>
          <p14:tracePt t="58236" x="8001000" y="3092450"/>
          <p14:tracePt t="58236" x="8020050" y="3092450"/>
          <p14:tracePt t="58252" x="8039100" y="3092450"/>
          <p14:tracePt t="58252" x="8058150" y="3092450"/>
          <p14:tracePt t="58270" x="8077200" y="3092450"/>
          <p14:tracePt t="58270" x="8108950" y="3092450"/>
          <p14:tracePt t="58286" x="8121650" y="3098800"/>
          <p14:tracePt t="58286" x="8140700" y="3098800"/>
          <p14:tracePt t="58303" x="8153400" y="3098800"/>
          <p14:tracePt t="58303" x="8166100" y="3098800"/>
          <p14:tracePt t="58320" x="8178800" y="3105150"/>
          <p14:tracePt t="58320" x="8185150" y="3105150"/>
          <p14:tracePt t="58336" x="8191500" y="3105150"/>
          <p14:tracePt t="58336" x="8210550" y="3111500"/>
          <p14:tracePt t="58355" x="8210550" y="3117850"/>
          <p14:tracePt t="58369" x="8216900" y="3124200"/>
          <p14:tracePt t="58385" x="8216900" y="3130550"/>
          <p14:tracePt t="58402" x="8204200" y="3130550"/>
          <p14:tracePt t="58422" x="8197850" y="3136900"/>
          <p14:tracePt t="58438" x="8191500" y="3136900"/>
          <p14:tracePt t="58454" x="8185150" y="3136900"/>
          <p14:tracePt t="58454" x="8178800" y="3136900"/>
          <p14:tracePt t="58470" x="8172450" y="3136900"/>
          <p14:tracePt t="58470" x="8166100" y="3136900"/>
          <p14:tracePt t="58487" x="8153400" y="3130550"/>
          <p14:tracePt t="58502" x="8147050" y="3130550"/>
          <p14:tracePt t="58502" x="8140700" y="3130550"/>
          <p14:tracePt t="58521" x="8134350" y="3124200"/>
          <p14:tracePt t="58521" x="8134350" y="3117850"/>
          <p14:tracePt t="58538" x="8128000" y="3111500"/>
          <p14:tracePt t="58552" x="8128000" y="3105150"/>
          <p14:tracePt t="58569" x="8128000" y="3098800"/>
          <p14:tracePt t="58569" x="8121650" y="3092450"/>
          <p14:tracePt t="58587" x="8115300" y="3086100"/>
          <p14:tracePt t="58587" x="8115300" y="3079750"/>
          <p14:tracePt t="58604" x="8108950" y="3073400"/>
          <p14:tracePt t="58626" x="8108950" y="3067050"/>
          <p14:tracePt t="58641" x="8102600" y="3060700"/>
          <p14:tracePt t="58654" x="8096250" y="3067050"/>
          <p14:tracePt t="58670" x="8083550" y="3060700"/>
          <p14:tracePt t="58686" x="8077200" y="3060700"/>
          <p14:tracePt t="58686" x="8070850" y="3060700"/>
          <p14:tracePt t="58704" x="8064500" y="3060700"/>
          <p14:tracePt t="58704" x="8045450" y="3054350"/>
          <p14:tracePt t="58723" x="8032750" y="3054350"/>
          <p14:tracePt t="58738" x="8026400" y="3054350"/>
          <p14:tracePt t="58754" x="8020050" y="3054350"/>
          <p14:tracePt t="58754" x="8013700" y="3054350"/>
          <p14:tracePt t="58772" x="8007350" y="3060700"/>
          <p14:tracePt t="58772" x="8001000" y="3060700"/>
          <p14:tracePt t="58787" x="7994650" y="3060700"/>
          <p14:tracePt t="58787" x="7988300" y="3060700"/>
          <p14:tracePt t="58787" x="7981950" y="3067050"/>
          <p14:tracePt t="58807" x="7975600" y="3067050"/>
          <p14:tracePt t="58820" x="7962900" y="3073400"/>
          <p14:tracePt t="58820" x="7956550" y="3073400"/>
          <p14:tracePt t="58838" x="7950200" y="3073400"/>
          <p14:tracePt t="58853" x="7937500" y="3073400"/>
          <p14:tracePt t="58870" x="7931150" y="3079750"/>
          <p14:tracePt t="58887" x="7924800" y="3079750"/>
          <p14:tracePt t="58903" x="7918450" y="3079750"/>
          <p14:tracePt t="58920" x="7912100" y="3086100"/>
          <p14:tracePt t="58937" x="7899400" y="3086100"/>
          <p14:tracePt t="58954" x="7886700" y="3086100"/>
          <p14:tracePt t="58970" x="7880350" y="3086100"/>
          <p14:tracePt t="58987" x="7874000" y="3086100"/>
          <p14:tracePt t="59004" x="7861300" y="3079750"/>
          <p14:tracePt t="59021" x="7861300" y="3073400"/>
          <p14:tracePt t="59021" x="7854950" y="3067050"/>
          <p14:tracePt t="59039" x="7854950" y="3054350"/>
          <p14:tracePt t="59054" x="7854950" y="3048000"/>
          <p14:tracePt t="59054" x="7854950" y="3041650"/>
          <p14:tracePt t="59054" x="7861300" y="3041650"/>
          <p14:tracePt t="59074" x="7861300" y="3028950"/>
          <p14:tracePt t="59087" x="7867650" y="3016250"/>
          <p14:tracePt t="59106" x="7874000" y="3009900"/>
          <p14:tracePt t="59122" x="7880350" y="3003550"/>
          <p14:tracePt t="59137" x="7886700" y="3003550"/>
          <p14:tracePt t="59154" x="7893050" y="2997200"/>
          <p14:tracePt t="59154" x="7899400" y="2997200"/>
          <p14:tracePt t="59173" x="7905750" y="2997200"/>
          <p14:tracePt t="59188" x="7918450" y="2997200"/>
          <p14:tracePt t="59204" x="7924800" y="3003550"/>
          <p14:tracePt t="59204" x="7931150" y="3003550"/>
          <p14:tracePt t="59222" x="7937500" y="3009900"/>
          <p14:tracePt t="59222" x="7943850" y="3016250"/>
          <p14:tracePt t="59239" x="7950200" y="3016250"/>
          <p14:tracePt t="59239" x="7969250" y="3028950"/>
          <p14:tracePt t="59256" x="7975600" y="3035300"/>
          <p14:tracePt t="59256" x="7988300" y="3041650"/>
          <p14:tracePt t="59274" x="7994650" y="3041650"/>
          <p14:tracePt t="59274" x="8001000" y="3048000"/>
          <p14:tracePt t="59289" x="8007350" y="3054350"/>
          <p14:tracePt t="59289" x="8020050" y="3067050"/>
          <p14:tracePt t="59306" x="8026400" y="3067050"/>
          <p14:tracePt t="59306" x="8032750" y="3073400"/>
          <p14:tracePt t="59323" x="8032750" y="3079750"/>
          <p14:tracePt t="59339" x="8039100" y="3086100"/>
          <p14:tracePt t="59339" x="8039100" y="3092450"/>
          <p14:tracePt t="59357" x="8045450" y="3098800"/>
          <p14:tracePt t="59371" x="8045450" y="3105150"/>
          <p14:tracePt t="59389" x="8045450" y="3111500"/>
          <p14:tracePt t="59405" x="8051800" y="3111500"/>
          <p14:tracePt t="59422" x="8058150" y="3111500"/>
          <p14:tracePt t="59438" x="8064500" y="3111500"/>
          <p14:tracePt t="59438" x="8070850" y="3111500"/>
          <p14:tracePt t="59438" x="8077200" y="3111500"/>
          <p14:tracePt t="59459" x="8083550" y="3111500"/>
          <p14:tracePt t="59459" x="8089900" y="3105150"/>
          <p14:tracePt t="59474" x="8096250" y="3105150"/>
          <p14:tracePt t="59474" x="8102600" y="3105150"/>
          <p14:tracePt t="59490" x="8108950" y="3105150"/>
          <p14:tracePt t="59490" x="8115300" y="3105150"/>
          <p14:tracePt t="59507" x="8121650" y="3098800"/>
          <p14:tracePt t="59507" x="8128000" y="3098800"/>
          <p14:tracePt t="59524" x="8134350" y="3098800"/>
          <p14:tracePt t="59524" x="8140700" y="3098800"/>
          <p14:tracePt t="59524" x="8147050" y="3098800"/>
          <p14:tracePt t="59542" x="8153400" y="3098800"/>
          <p14:tracePt t="59555" x="8147050" y="3092450"/>
          <p14:tracePt t="59605" x="8140700" y="3092450"/>
          <p14:tracePt t="59621" x="8128000" y="3086100"/>
          <p14:tracePt t="59637" x="8121650" y="3086100"/>
          <p14:tracePt t="59645" x="8115300" y="3086100"/>
          <p14:tracePt t="59662" x="8108950" y="3079750"/>
          <p14:tracePt t="59662" x="8102600" y="3079750"/>
          <p14:tracePt t="59674" x="8096250" y="3079750"/>
          <p14:tracePt t="59674" x="8089900" y="3079750"/>
          <p14:tracePt t="59691" x="8083550" y="3073400"/>
          <p14:tracePt t="59691" x="8077200" y="3073400"/>
          <p14:tracePt t="59707" x="8070850" y="3073400"/>
          <p14:tracePt t="59723" x="8058150" y="3067050"/>
          <p14:tracePt t="59739" x="8045450" y="3060700"/>
          <p14:tracePt t="59757" x="8039100" y="3060700"/>
          <p14:tracePt t="59757" x="8032750" y="3054350"/>
          <p14:tracePt t="59775" x="8026400" y="3048000"/>
          <p14:tracePt t="59790" x="8020050" y="3048000"/>
          <p14:tracePt t="59790" x="8013700" y="3048000"/>
          <p14:tracePt t="59790" x="8007350" y="3041650"/>
          <p14:tracePt t="59810" x="8001000" y="3035300"/>
          <p14:tracePt t="59823" x="7994650" y="3035300"/>
          <p14:tracePt t="59823" x="7988300" y="3022600"/>
          <p14:tracePt t="59841" x="7981950" y="3016250"/>
          <p14:tracePt t="59841" x="7975600" y="3016250"/>
          <p14:tracePt t="59858" x="7975600" y="3003550"/>
          <p14:tracePt t="59858" x="7969250" y="3003550"/>
          <p14:tracePt t="59875" x="7969250" y="2990850"/>
          <p14:tracePt t="59875" x="7962900" y="2984500"/>
          <p14:tracePt t="59891" x="7962900" y="2978150"/>
          <p14:tracePt t="59891" x="7956550" y="2965450"/>
          <p14:tracePt t="59908" x="7950200" y="2952750"/>
          <p14:tracePt t="59908" x="7950200" y="2946400"/>
          <p14:tracePt t="59925" x="7950200" y="2933700"/>
          <p14:tracePt t="59925" x="7943850" y="2927350"/>
          <p14:tracePt t="59941" x="7943850" y="2921000"/>
          <p14:tracePt t="59941" x="7943850" y="2914650"/>
          <p14:tracePt t="59959" x="7937500" y="2908300"/>
          <p14:tracePt t="59959" x="7937500" y="2895600"/>
          <p14:tracePt t="59975" x="7937500" y="2889250"/>
          <p14:tracePt t="59990" x="7943850" y="2882900"/>
          <p14:tracePt t="60007" x="7950200" y="2876550"/>
          <p14:tracePt t="60007" x="7956550" y="2870200"/>
          <p14:tracePt t="60025" x="7962900" y="2863850"/>
          <p14:tracePt t="60042" x="7969250" y="2870200"/>
          <p14:tracePt t="60058" x="7975600" y="2870200"/>
          <p14:tracePt t="60074" x="7988300" y="2870200"/>
          <p14:tracePt t="60090" x="7994650" y="2870200"/>
          <p14:tracePt t="60107" x="8001000" y="2870200"/>
          <p14:tracePt t="60107" x="8007350" y="2876550"/>
          <p14:tracePt t="60126" x="8013700" y="2876550"/>
          <p14:tracePt t="60141" x="8020050" y="2876550"/>
          <p14:tracePt t="60157" x="8026400" y="2876550"/>
          <p14:tracePt t="60174" x="8032750" y="2876550"/>
          <p14:tracePt t="60191" x="8039100" y="2870200"/>
          <p14:tracePt t="60191" x="8045450" y="2870200"/>
          <p14:tracePt t="60209" x="8051800" y="2863850"/>
          <p14:tracePt t="60224" x="8058150" y="2857500"/>
          <p14:tracePt t="60241" x="8064500" y="2851150"/>
          <p14:tracePt t="60241" x="8064500" y="2844800"/>
          <p14:tracePt t="60259" x="8064500" y="2838450"/>
          <p14:tracePt t="60274" x="8064500" y="2832100"/>
          <p14:tracePt t="60291" x="8070850" y="2825750"/>
          <p14:tracePt t="60314" x="8064500" y="2832100"/>
          <p14:tracePt t="60350" x="8064500" y="2838450"/>
          <p14:tracePt t="60357" x="8058150" y="2844800"/>
          <p14:tracePt t="60366" x="8051800" y="2851150"/>
          <p14:tracePt t="60375" x="8051800" y="2857500"/>
          <p14:tracePt t="60375" x="8045450" y="2870200"/>
          <p14:tracePt t="60375" x="8039100" y="2876550"/>
          <p14:tracePt t="60395" x="8039100" y="2889250"/>
          <p14:tracePt t="60395" x="8032750" y="2901950"/>
          <p14:tracePt t="60410" x="8026400" y="2908300"/>
          <p14:tracePt t="60410" x="8026400" y="2921000"/>
          <p14:tracePt t="60426" x="8020050" y="2933700"/>
          <p14:tracePt t="60426" x="8013700" y="2946400"/>
          <p14:tracePt t="60443" x="8013700" y="2959100"/>
          <p14:tracePt t="60443" x="8013700" y="2971800"/>
          <p14:tracePt t="60443" x="8007350" y="2984500"/>
          <p14:tracePt t="60462" x="8007350" y="2997200"/>
          <p14:tracePt t="60475" x="8007350" y="3009900"/>
          <p14:tracePt t="60475" x="8013700" y="3016250"/>
          <p14:tracePt t="60494" x="8020050" y="3028950"/>
          <p14:tracePt t="60494" x="8020050" y="3035300"/>
          <p14:tracePt t="60510" x="8026400" y="3035300"/>
          <p14:tracePt t="60510" x="8032750" y="3041650"/>
          <p14:tracePt t="60527" x="8039100" y="3041650"/>
          <p14:tracePt t="60527" x="8045450" y="3041650"/>
          <p14:tracePt t="60543" x="8051800" y="3048000"/>
          <p14:tracePt t="60543" x="8058150" y="3054350"/>
          <p14:tracePt t="60560" x="8064500" y="3060700"/>
          <p14:tracePt t="60560" x="8064500" y="3073400"/>
          <p14:tracePt t="60577" x="8070850" y="3086100"/>
          <p14:tracePt t="60577" x="8064500" y="3105150"/>
          <p14:tracePt t="60593" x="8064500" y="3124200"/>
          <p14:tracePt t="60593" x="8064500" y="3143250"/>
          <p14:tracePt t="60611" x="8058150" y="3168650"/>
          <p14:tracePt t="60611" x="8051800" y="3225800"/>
          <p14:tracePt t="60627" x="8045450" y="3251200"/>
          <p14:tracePt t="60627" x="8045450" y="3282950"/>
          <p14:tracePt t="60644" x="8039100" y="3314700"/>
          <p14:tracePt t="60644" x="8032750" y="3352800"/>
          <p14:tracePt t="60660" x="8032750" y="3390900"/>
          <p14:tracePt t="60660" x="8020050" y="3492500"/>
          <p14:tracePt t="60678" x="8013700" y="3549650"/>
          <p14:tracePt t="60678" x="8007350" y="3619500"/>
          <p14:tracePt t="60694" x="8001000" y="3695700"/>
          <p14:tracePt t="60694" x="7988300" y="3778250"/>
          <p14:tracePt t="60711" x="7975600" y="3867150"/>
          <p14:tracePt t="60711" x="7962900" y="3956050"/>
          <p14:tracePt t="60727" x="7956550" y="4044950"/>
          <p14:tracePt t="60727" x="7943850" y="4133850"/>
          <p14:tracePt t="60744" x="7931150" y="4222750"/>
          <p14:tracePt t="60744" x="7905750" y="4387850"/>
          <p14:tracePt t="60763" x="7893050" y="4464050"/>
          <p14:tracePt t="60763" x="7880350" y="4546600"/>
          <p14:tracePt t="60779" x="7874000" y="4622800"/>
          <p14:tracePt t="60779" x="7867650" y="4705350"/>
          <p14:tracePt t="60794" x="7861300" y="4781550"/>
          <p14:tracePt t="60794" x="7854950" y="4857750"/>
          <p14:tracePt t="60811" x="7848600" y="4933950"/>
          <p14:tracePt t="60811" x="7848600" y="5010150"/>
          <p14:tracePt t="60828" x="7848600" y="5086350"/>
          <p14:tracePt t="60828" x="7848600" y="5156200"/>
          <p14:tracePt t="60828" x="7854950" y="5219700"/>
          <p14:tracePt t="60847" x="7854950" y="5276850"/>
          <p14:tracePt t="60847" x="7861300" y="5334000"/>
          <p14:tracePt t="60861" x="7861300" y="5384800"/>
          <p14:tracePt t="60861" x="7867650" y="5429250"/>
          <p14:tracePt t="60878" x="7874000" y="5473700"/>
          <p14:tracePt t="60878" x="7880350" y="5511800"/>
          <p14:tracePt t="60895" x="7886700" y="5556250"/>
          <p14:tracePt t="60895" x="7886700" y="5594350"/>
          <p14:tracePt t="60911" x="7893050" y="5632450"/>
          <p14:tracePt t="60911" x="7899400" y="5715000"/>
          <p14:tracePt t="60928" x="7899400" y="5753100"/>
          <p14:tracePt t="60928" x="7899400" y="5791200"/>
          <p14:tracePt t="60945" x="7899400" y="5829300"/>
          <p14:tracePt t="60945" x="7899400" y="5867400"/>
          <p14:tracePt t="60961" x="7893050" y="5899150"/>
          <p14:tracePt t="60961" x="7886700" y="5969000"/>
          <p14:tracePt t="60979" x="7880350" y="5994400"/>
          <p14:tracePt t="60979" x="7874000" y="6026150"/>
          <p14:tracePt t="60995" x="7861300" y="6057900"/>
          <p14:tracePt t="60995" x="7848600" y="6083300"/>
          <p14:tracePt t="61012" x="7829550" y="6115050"/>
          <p14:tracePt t="61012" x="7810500" y="6146800"/>
          <p14:tracePt t="61028" x="7791450" y="6178550"/>
          <p14:tracePt t="61028" x="7727950" y="6235700"/>
          <p14:tracePt t="61047" x="7683500" y="6267450"/>
          <p14:tracePt t="61047" x="7639050" y="6299200"/>
          <p14:tracePt t="61062" x="7581900" y="6324600"/>
          <p14:tracePt t="61062" x="7518400" y="6356350"/>
          <p14:tracePt t="61078" x="7442200" y="6381750"/>
          <p14:tracePt t="61078" x="7353300" y="6413500"/>
          <p14:tracePt t="61095" x="7258050" y="6432550"/>
          <p14:tracePt t="61095" x="7156450" y="6464300"/>
          <p14:tracePt t="61112" x="7048500" y="6483350"/>
          <p14:tracePt t="61112" x="6927850" y="6508750"/>
          <p14:tracePt t="61112" x="6800850" y="6534150"/>
          <p14:tracePt t="61131" x="6667500" y="6553200"/>
          <p14:tracePt t="61131" x="6527800" y="6578600"/>
          <p14:tracePt t="61146" x="6375400" y="6604000"/>
          <p14:tracePt t="61146" x="6216650" y="6623050"/>
          <p14:tracePt t="61162" x="6051550" y="6642100"/>
          <p14:tracePt t="61162" x="5873750" y="6661150"/>
          <p14:tracePt t="61179" x="5695950" y="6673850"/>
          <p14:tracePt t="61179" x="5505450" y="6686550"/>
          <p14:tracePt t="61196" x="5314950" y="6692900"/>
          <p14:tracePt t="61196" x="5118100" y="6692900"/>
          <p14:tracePt t="61196" x="4914900" y="6686550"/>
          <p14:tracePt t="61214" x="4711700" y="6673850"/>
          <p14:tracePt t="61214" x="4508500" y="6661150"/>
          <p14:tracePt t="61229" x="4305300" y="6635750"/>
          <p14:tracePt t="61229" x="4095750" y="6610350"/>
          <p14:tracePt t="61245" x="3892550" y="6572250"/>
          <p14:tracePt t="61245" x="3689350" y="6527800"/>
          <p14:tracePt t="61262" x="3486150" y="6477000"/>
          <p14:tracePt t="61262" x="3086100" y="6362700"/>
          <p14:tracePt t="61279" x="2895600" y="6292850"/>
          <p14:tracePt t="61279" x="2705100" y="6223000"/>
          <p14:tracePt t="61296" x="2514600" y="6140450"/>
          <p14:tracePt t="61296" x="2336800" y="6051550"/>
          <p14:tracePt t="61312" x="2159000" y="5956300"/>
          <p14:tracePt t="61312" x="1993900" y="5854700"/>
          <p14:tracePt t="61329" x="1835150" y="5740400"/>
          <p14:tracePt t="61329" x="1536700" y="5492750"/>
          <p14:tracePt t="61347" x="1403350" y="5353050"/>
          <p14:tracePt t="61347" x="1282700" y="5207000"/>
          <p14:tracePt t="61363" x="1168400" y="5054600"/>
          <p14:tracePt t="61363" x="1066800" y="4895850"/>
          <p14:tracePt t="61380" x="971550" y="4737100"/>
          <p14:tracePt t="61380" x="889000" y="4572000"/>
          <p14:tracePt t="61396" x="812800" y="4400550"/>
          <p14:tracePt t="61396" x="685800" y="4064000"/>
          <p14:tracePt t="61414" x="641350" y="3892550"/>
          <p14:tracePt t="61414" x="596900" y="3727450"/>
          <p14:tracePt t="61430" x="571500" y="3562350"/>
          <p14:tracePt t="61430" x="552450" y="3397250"/>
          <p14:tracePt t="61447" x="546100" y="3238500"/>
          <p14:tracePt t="61447" x="552450" y="3079750"/>
          <p14:tracePt t="61463" x="571500" y="2927350"/>
          <p14:tracePt t="61463" x="596900" y="2774950"/>
          <p14:tracePt t="61480" x="635000" y="2628900"/>
          <p14:tracePt t="61480" x="692150" y="2482850"/>
          <p14:tracePt t="61480" x="755650" y="2343150"/>
          <p14:tracePt t="61499" x="831850" y="2203450"/>
          <p14:tracePt t="61499" x="920750" y="2063750"/>
          <p14:tracePt t="61513" x="1016000" y="1936750"/>
          <p14:tracePt t="61513" x="1123950" y="1816100"/>
          <p14:tracePt t="61513" x="1231900" y="1701800"/>
          <p14:tracePt t="61533" x="1346200" y="1593850"/>
          <p14:tracePt t="61545" x="1466850" y="1492250"/>
          <p14:tracePt t="61545" x="1593850" y="1397000"/>
          <p14:tracePt t="61545" x="1727200" y="1308100"/>
          <p14:tracePt t="61566" x="1860550" y="1225550"/>
          <p14:tracePt t="61579" x="2000250" y="1149350"/>
          <p14:tracePt t="61579" x="2305050" y="1009650"/>
          <p14:tracePt t="61597" x="2463800" y="952500"/>
          <p14:tracePt t="61597" x="2628900" y="901700"/>
          <p14:tracePt t="61614" x="2800350" y="863600"/>
          <p14:tracePt t="61614" x="2971800" y="819150"/>
          <p14:tracePt t="61630" x="3149600" y="787400"/>
          <p14:tracePt t="61630" x="3524250" y="736600"/>
          <p14:tracePt t="61647" x="3714750" y="717550"/>
          <p14:tracePt t="61647" x="3911600" y="704850"/>
          <p14:tracePt t="61664" x="4108450" y="698500"/>
          <p14:tracePt t="61664" x="4324350" y="698500"/>
          <p14:tracePt t="61681" x="4527550" y="698500"/>
          <p14:tracePt t="61681" x="4730750" y="704850"/>
          <p14:tracePt t="61699" x="5149850" y="742950"/>
          <p14:tracePt t="61699" x="5353050" y="774700"/>
          <p14:tracePt t="61714" x="5556250" y="819150"/>
          <p14:tracePt t="61714" x="5753100" y="869950"/>
          <p14:tracePt t="61731" x="5930900" y="927100"/>
          <p14:tracePt t="61731" x="6140450" y="996950"/>
          <p14:tracePt t="61748" x="6330950" y="1073150"/>
          <p14:tracePt t="61748" x="6502400" y="1155700"/>
          <p14:tracePt t="61748" x="6680200" y="1244600"/>
          <p14:tracePt t="61766" x="6845300" y="1333500"/>
          <p14:tracePt t="61779" x="7010400" y="1435100"/>
          <p14:tracePt t="61779" x="7321550" y="1631950"/>
          <p14:tracePt t="61798" x="7448550" y="1739900"/>
          <p14:tracePt t="61798" x="7581900" y="1847850"/>
          <p14:tracePt t="61815" x="7715250" y="1962150"/>
          <p14:tracePt t="61815" x="7835900" y="2082800"/>
          <p14:tracePt t="61831" x="7950200" y="2209800"/>
          <p14:tracePt t="61831" x="8051800" y="2336800"/>
          <p14:tracePt t="61848" x="8140700" y="2463800"/>
          <p14:tracePt t="61848" x="8216900" y="2597150"/>
          <p14:tracePt t="61848" x="8280400" y="2730500"/>
          <p14:tracePt t="61867" x="8324850" y="2857500"/>
          <p14:tracePt t="61880" x="8362950" y="2984500"/>
          <p14:tracePt t="61880" x="8394700" y="3238500"/>
          <p14:tracePt t="61898" x="8394700" y="3365500"/>
          <p14:tracePt t="61898" x="8382000" y="3492500"/>
          <p14:tracePt t="61914" x="8356600" y="3619500"/>
          <p14:tracePt t="61914" x="8318500" y="3746500"/>
          <p14:tracePt t="61931" x="8267700" y="3873500"/>
          <p14:tracePt t="61931" x="8128000" y="4121150"/>
          <p14:tracePt t="61948" x="8045450" y="4241800"/>
          <p14:tracePt t="61948" x="7950200" y="4356100"/>
          <p14:tracePt t="61965" x="7848600" y="4470400"/>
          <p14:tracePt t="61965" x="7734300" y="4584700"/>
          <p14:tracePt t="61981" x="7613650" y="4692650"/>
          <p14:tracePt t="61981" x="7480300" y="4806950"/>
          <p14:tracePt t="61998" x="7346950" y="4908550"/>
          <p14:tracePt t="61998" x="7054850" y="5118100"/>
          <p14:tracePt t="62015" x="6902450" y="5219700"/>
          <p14:tracePt t="62015" x="6750050" y="5314950"/>
          <p14:tracePt t="62032" x="6591300" y="5403850"/>
          <p14:tracePt t="62032" x="6432550" y="5492750"/>
          <p14:tracePt t="62048" x="6280150" y="5568950"/>
          <p14:tracePt t="62048" x="5981700" y="5708650"/>
          <p14:tracePt t="62067" x="5842000" y="5765800"/>
          <p14:tracePt t="62067" x="5702300" y="5822950"/>
          <p14:tracePt t="62082" x="5575300" y="5867400"/>
          <p14:tracePt t="62082" x="5454650" y="5905500"/>
          <p14:tracePt t="62099" x="5340350" y="5937250"/>
          <p14:tracePt t="62099" x="5238750" y="5962650"/>
          <p14:tracePt t="62115" x="5143500" y="5988050"/>
          <p14:tracePt t="62115" x="5060950" y="6000750"/>
          <p14:tracePt t="62132" x="4978400" y="6007100"/>
          <p14:tracePt t="62132" x="4908550" y="6007100"/>
          <p14:tracePt t="62132" x="4845050" y="6000750"/>
          <p14:tracePt t="62151" x="4787900" y="5994400"/>
          <p14:tracePt t="62151" x="4743450" y="5981700"/>
          <p14:tracePt t="62167" x="4699000" y="5962650"/>
          <p14:tracePt t="62167" x="4667250" y="5937250"/>
          <p14:tracePt t="62182" x="4641850" y="5911850"/>
          <p14:tracePt t="62182" x="4616450" y="5886450"/>
          <p14:tracePt t="62199" x="4603750" y="5854700"/>
          <p14:tracePt t="62199" x="4597400" y="5822950"/>
          <p14:tracePt t="62216" x="4597400" y="5784850"/>
          <p14:tracePt t="62216" x="4603750" y="5753100"/>
          <p14:tracePt t="62216" x="4616450" y="5715000"/>
          <p14:tracePt t="62234" x="4635500" y="5683250"/>
          <p14:tracePt t="62234" x="4654550" y="5651500"/>
          <p14:tracePt t="62250" x="4679950" y="5613400"/>
          <p14:tracePt t="62250" x="4705350" y="5581650"/>
          <p14:tracePt t="62265" x="4737100" y="5549900"/>
          <p14:tracePt t="62265" x="4768850" y="5524500"/>
          <p14:tracePt t="62283" x="4800600" y="5499100"/>
          <p14:tracePt t="62283" x="4870450" y="5454650"/>
          <p14:tracePt t="62300" x="4908550" y="5435600"/>
          <p14:tracePt t="62300" x="4940300" y="5422900"/>
          <p14:tracePt t="62316" x="4978400" y="5410200"/>
          <p14:tracePt t="62316" x="5016500" y="5397500"/>
          <p14:tracePt t="62332" x="5054600" y="5391150"/>
          <p14:tracePt t="62332" x="5092700" y="5378450"/>
          <p14:tracePt t="62350" x="5143500" y="5372100"/>
          <p14:tracePt t="62365" x="5162550" y="5359400"/>
          <p14:tracePt t="62381" x="5232400" y="5353050"/>
          <p14:tracePt t="62381" x="5295900" y="5353050"/>
          <p14:tracePt t="62400" x="5372100" y="5346700"/>
          <p14:tracePt t="62400" x="5441950" y="5340350"/>
          <p14:tracePt t="62400" x="5511800" y="5334000"/>
          <p14:tracePt t="62418" x="5588000" y="5334000"/>
          <p14:tracePt t="62431" x="5657850" y="5334000"/>
          <p14:tracePt t="62431" x="5816600" y="5327650"/>
          <p14:tracePt t="62450" x="5880100" y="5321300"/>
          <p14:tracePt t="62450" x="5943600" y="5321300"/>
          <p14:tracePt t="62466" x="6007100" y="5321300"/>
          <p14:tracePt t="62466" x="6076950" y="5321300"/>
          <p14:tracePt t="62483" x="6140450" y="5314950"/>
          <p14:tracePt t="62483" x="6203950" y="5308600"/>
          <p14:tracePt t="62483" x="6267450" y="5308600"/>
          <p14:tracePt t="62502" x="6330950" y="5302250"/>
          <p14:tracePt t="62515" x="6388100" y="5295900"/>
          <p14:tracePt t="62515" x="6451600" y="5289550"/>
          <p14:tracePt t="62534" x="6559550" y="5276850"/>
          <p14:tracePt t="62534" x="6616700" y="5270500"/>
          <p14:tracePt t="62550" x="6661150" y="5264150"/>
          <p14:tracePt t="62550" x="6711950" y="5257800"/>
          <p14:tracePt t="62566" x="6756400" y="5251450"/>
          <p14:tracePt t="62566" x="6800850" y="5245100"/>
          <p14:tracePt t="62583" x="6838950" y="5238750"/>
          <p14:tracePt t="62583" x="6908800" y="5226050"/>
          <p14:tracePt t="62600" x="6940550" y="5219700"/>
          <p14:tracePt t="62600" x="6972300" y="5213350"/>
          <p14:tracePt t="62617" x="6997700" y="5207000"/>
          <p14:tracePt t="62617" x="7023100" y="5200650"/>
          <p14:tracePt t="62634" x="7042150" y="5200650"/>
          <p14:tracePt t="62634" x="7061200" y="5194300"/>
          <p14:tracePt t="62651" x="7073900" y="5187950"/>
          <p14:tracePt t="62651" x="7099300" y="5175250"/>
          <p14:tracePt t="62667" x="7105650" y="5162550"/>
          <p14:tracePt t="62667" x="7112000" y="5156200"/>
          <p14:tracePt t="62683" x="7112000" y="5143500"/>
          <p14:tracePt t="62683" x="7118350" y="5137150"/>
          <p14:tracePt t="62701" x="7124700" y="5124450"/>
          <p14:tracePt t="62701" x="7124700" y="5111750"/>
          <p14:tracePt t="62718" x="7137400" y="5073650"/>
          <p14:tracePt t="62718" x="7143750" y="5054600"/>
          <p14:tracePt t="62735" x="7143750" y="5041900"/>
          <p14:tracePt t="62735" x="7150100" y="5022850"/>
          <p14:tracePt t="62751" x="7150100" y="5003800"/>
          <p14:tracePt t="62766" x="7156450" y="4997450"/>
          <p14:tracePt t="66714" x="5594350" y="6070600"/>
          <p14:tracePt t="66714" x="5562600" y="6083300"/>
          <p14:tracePt t="66731" x="5524500" y="6083300"/>
          <p14:tracePt t="66731" x="5467350" y="6089650"/>
          <p14:tracePt t="66747" x="5403850" y="6096000"/>
          <p14:tracePt t="66747" x="5327650" y="6096000"/>
          <p14:tracePt t="66763" x="5238750" y="6102350"/>
          <p14:tracePt t="66763" x="5143500" y="6108700"/>
          <p14:tracePt t="66763" x="5048250" y="6115050"/>
          <p14:tracePt t="66783" x="4953000" y="6108700"/>
          <p14:tracePt t="66796" x="4851400" y="6102350"/>
          <p14:tracePt t="66796" x="4635500" y="6096000"/>
          <p14:tracePt t="66814" x="4527550" y="6089650"/>
          <p14:tracePt t="66814" x="4413250" y="6083300"/>
          <p14:tracePt t="66831" x="4298950" y="6070600"/>
          <p14:tracePt t="66831" x="4184650" y="6057900"/>
          <p14:tracePt t="66847" x="4070350" y="6045200"/>
          <p14:tracePt t="66847" x="3956050" y="6026150"/>
          <p14:tracePt t="66864" x="3841750" y="6007100"/>
          <p14:tracePt t="66864" x="3727450" y="5988050"/>
          <p14:tracePt t="66864" x="3619500" y="5969000"/>
          <p14:tracePt t="66881" x="3505200" y="5943600"/>
          <p14:tracePt t="66881" x="3390900" y="5911850"/>
          <p14:tracePt t="66897" x="3308350" y="5905500"/>
          <p14:tracePt t="66926" x="3155950" y="5873750"/>
          <p14:tracePt t="66970" x="2933700" y="5867400"/>
          <p14:tracePt t="66986" x="2711450" y="5759450"/>
          <p14:tracePt t="66994" x="2501900" y="5626100"/>
          <p14:tracePt t="67001" x="2292350" y="5480050"/>
          <p14:tracePt t="67013" x="2082800" y="5346700"/>
          <p14:tracePt t="67030" x="1873250" y="5219700"/>
          <p14:tracePt t="67046" x="1644650" y="5073650"/>
          <p14:tracePt t="67046" x="1492250" y="4838700"/>
          <p14:tracePt t="67065" x="1416050" y="4552950"/>
          <p14:tracePt t="67065" x="1352550" y="4368800"/>
          <p14:tracePt t="67082" x="1250950" y="4006850"/>
          <p14:tracePt t="67082" x="1225550" y="3797300"/>
          <p14:tracePt t="67098" x="1212850" y="3581400"/>
          <p14:tracePt t="67098" x="1219200" y="3352800"/>
          <p14:tracePt t="67115" x="1238250" y="3213100"/>
          <p14:tracePt t="67115" x="1263650" y="3092450"/>
          <p14:tracePt t="67132" x="1295400" y="2965450"/>
          <p14:tracePt t="67132" x="1339850" y="2851150"/>
          <p14:tracePt t="67132" x="1384300" y="2724150"/>
          <p14:tracePt t="67151" x="1447800" y="2597150"/>
          <p14:tracePt t="67163" x="1517650" y="2476500"/>
          <p14:tracePt t="67163" x="1689100" y="2241550"/>
          <p14:tracePt t="67182" x="1784350" y="2127250"/>
          <p14:tracePt t="67182" x="1892300" y="2025650"/>
          <p14:tracePt t="67198" x="2000250" y="1917700"/>
          <p14:tracePt t="67198" x="2114550" y="1822450"/>
          <p14:tracePt t="67215" x="2235200" y="1733550"/>
          <p14:tracePt t="67215" x="2355850" y="1644650"/>
          <p14:tracePt t="67215" x="2482850" y="1562100"/>
          <p14:tracePt t="67234" x="2609850" y="1479550"/>
          <p14:tracePt t="67247" x="2736850" y="1397000"/>
          <p14:tracePt t="67247" x="2870200" y="131445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ja-JP" altLang="en-US" dirty="0"/>
              <a:t>ヒストグラム５品種</a:t>
            </a:r>
          </a:p>
        </p:txBody>
      </p:sp>
      <p:pic>
        <p:nvPicPr>
          <p:cNvPr id="373764" name="Picture 4"/>
          <p:cNvPicPr>
            <a:picLocks noChangeAspect="1" noChangeArrowheads="1"/>
          </p:cNvPicPr>
          <p:nvPr/>
        </p:nvPicPr>
        <p:blipFill>
          <a:blip r:embed="rId5" cstate="print"/>
          <a:srcRect r="32433"/>
          <a:stretch>
            <a:fillRect/>
          </a:stretch>
        </p:blipFill>
        <p:spPr bwMode="auto">
          <a:xfrm>
            <a:off x="928662" y="928670"/>
            <a:ext cx="7696224" cy="5772168"/>
          </a:xfrm>
          <a:prstGeom prst="rect">
            <a:avLst/>
          </a:prstGeom>
          <a:noFill/>
          <a:ln w="38100">
            <a:noFill/>
            <a:miter lim="800000"/>
            <a:headEnd/>
            <a:tailEnd/>
          </a:ln>
          <a:effectLst/>
        </p:spPr>
      </p:pic>
      <p:sp>
        <p:nvSpPr>
          <p:cNvPr id="5" name="テキスト ボックス 4"/>
          <p:cNvSpPr txBox="1"/>
          <p:nvPr/>
        </p:nvSpPr>
        <p:spPr>
          <a:xfrm>
            <a:off x="6786578" y="785794"/>
            <a:ext cx="1415772" cy="2862322"/>
          </a:xfrm>
          <a:prstGeom prst="rect">
            <a:avLst/>
          </a:prstGeom>
          <a:solidFill>
            <a:schemeClr val="bg1"/>
          </a:solidFill>
        </p:spPr>
        <p:txBody>
          <a:bodyPr wrap="none" rtlCol="0">
            <a:spAutoFit/>
          </a:bodyPr>
          <a:lstStyle/>
          <a:p>
            <a:pPr>
              <a:lnSpc>
                <a:spcPct val="150000"/>
              </a:lnSpc>
            </a:pPr>
            <a:r>
              <a:rPr lang="ja-JP" altLang="en-US" dirty="0" smtClean="0"/>
              <a:t>松江城</a:t>
            </a:r>
            <a:endParaRPr kumimoji="1" lang="en-US" altLang="ja-JP" dirty="0" smtClean="0"/>
          </a:p>
          <a:p>
            <a:pPr>
              <a:lnSpc>
                <a:spcPct val="150000"/>
              </a:lnSpc>
            </a:pPr>
            <a:r>
              <a:rPr lang="ja-JP" altLang="en-US" dirty="0" smtClean="0"/>
              <a:t>出雲大社</a:t>
            </a:r>
            <a:endParaRPr lang="en-US" altLang="ja-JP" dirty="0" smtClean="0"/>
          </a:p>
          <a:p>
            <a:pPr>
              <a:lnSpc>
                <a:spcPct val="150000"/>
              </a:lnSpc>
            </a:pPr>
            <a:r>
              <a:rPr lang="ja-JP" altLang="en-US" dirty="0" smtClean="0"/>
              <a:t>石見銀山</a:t>
            </a:r>
            <a:endParaRPr kumimoji="1" lang="en-US" altLang="ja-JP" dirty="0" smtClean="0"/>
          </a:p>
          <a:p>
            <a:pPr>
              <a:lnSpc>
                <a:spcPct val="150000"/>
              </a:lnSpc>
            </a:pPr>
            <a:r>
              <a:rPr lang="ja-JP" altLang="en-US" dirty="0" smtClean="0"/>
              <a:t>三瓶山</a:t>
            </a:r>
            <a:endParaRPr lang="en-US" altLang="ja-JP" dirty="0" smtClean="0"/>
          </a:p>
          <a:p>
            <a:pPr>
              <a:lnSpc>
                <a:spcPct val="150000"/>
              </a:lnSpc>
            </a:pPr>
            <a:r>
              <a:rPr lang="ja-JP" altLang="en-US" dirty="0" smtClean="0"/>
              <a:t>アクアス</a:t>
            </a:r>
            <a:endParaRPr kumimoji="1" lang="ja-JP" altLang="en-US" dirty="0"/>
          </a:p>
        </p:txBody>
      </p:sp>
      <p:pic>
        <p:nvPicPr>
          <p:cNvPr id="6" name="Picture 3"/>
          <p:cNvPicPr>
            <a:picLocks noChangeAspect="1" noChangeArrowheads="1"/>
          </p:cNvPicPr>
          <p:nvPr/>
        </p:nvPicPr>
        <p:blipFill>
          <a:blip r:embed="rId6" cstate="print"/>
          <a:srcRect l="73152" t="3217" r="20326" b="36932"/>
          <a:stretch>
            <a:fillRect/>
          </a:stretch>
        </p:blipFill>
        <p:spPr bwMode="auto">
          <a:xfrm>
            <a:off x="6334641" y="903691"/>
            <a:ext cx="571504" cy="2658494"/>
          </a:xfrm>
          <a:prstGeom prst="rect">
            <a:avLst/>
          </a:prstGeom>
          <a:no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619"/>
    </mc:Choice>
    <mc:Fallback>
      <p:transition spd="slow" advTm="49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019" x="7632700" y="5181600"/>
          <p14:tracePt t="4026" x="7626350" y="5187950"/>
          <p14:tracePt t="4035" x="7620000" y="5187950"/>
          <p14:tracePt t="4307" x="7620000" y="5295900"/>
          <p14:tracePt t="4326" x="7613650" y="5302250"/>
          <p14:tracePt t="4334" x="7613650" y="5308600"/>
          <p14:tracePt t="4342" x="7613650" y="5314950"/>
          <p14:tracePt t="4350" x="7607300" y="5321300"/>
          <p14:tracePt t="4350" x="7607300" y="5327650"/>
          <p14:tracePt t="4350" x="7613650" y="5334000"/>
          <p14:tracePt t="4371" x="7613650" y="5340350"/>
          <p14:tracePt t="4384" x="7620000" y="5359400"/>
          <p14:tracePt t="4384" x="7632700" y="5391150"/>
          <p14:tracePt t="4404" x="7639050" y="5416550"/>
          <p14:tracePt t="4404" x="7645400" y="5448300"/>
          <p14:tracePt t="4419" x="7658100" y="5480050"/>
          <p14:tracePt t="4419" x="7664450" y="5511800"/>
          <p14:tracePt t="4435" x="7670800" y="5543550"/>
          <p14:tracePt t="4435" x="7683500" y="5568950"/>
          <p14:tracePt t="4452" x="7689850" y="5594350"/>
          <p14:tracePt t="4452" x="7696200" y="5619750"/>
          <p14:tracePt t="4469" x="7708900" y="5645150"/>
          <p14:tracePt t="4469" x="7715250" y="5664200"/>
          <p14:tracePt t="4469" x="7727950" y="5683250"/>
          <p14:tracePt t="4488" x="7734300" y="5695950"/>
          <p14:tracePt t="4488" x="7747000" y="5715000"/>
          <p14:tracePt t="4502" x="7766050" y="5727700"/>
          <p14:tracePt t="4502" x="7778750" y="5740400"/>
          <p14:tracePt t="4519" x="7791450" y="5759450"/>
          <p14:tracePt t="4519" x="7810500" y="5772150"/>
          <p14:tracePt t="4536" x="7829550" y="5778500"/>
          <p14:tracePt t="4536" x="7874000" y="5797550"/>
          <p14:tracePt t="4552" x="7893050" y="5803900"/>
          <p14:tracePt t="4552" x="7918450" y="5810250"/>
          <p14:tracePt t="4569" x="7937500" y="5816600"/>
          <p14:tracePt t="4569" x="7956550" y="5816600"/>
          <p14:tracePt t="4586" x="7981950" y="5816600"/>
          <p14:tracePt t="4586" x="8001000" y="5822950"/>
          <p14:tracePt t="4602" x="8020050" y="5822950"/>
          <p14:tracePt t="4602" x="8058150" y="5822950"/>
          <p14:tracePt t="4619" x="8077200" y="5822950"/>
          <p14:tracePt t="4619" x="8096250" y="5822950"/>
          <p14:tracePt t="4636" x="8121650" y="5822950"/>
          <p14:tracePt t="4636" x="8140700" y="5822950"/>
          <p14:tracePt t="4652" x="8159750" y="5822950"/>
          <p14:tracePt t="4652" x="8185150" y="5822950"/>
          <p14:tracePt t="4652" x="8210550" y="5816600"/>
          <p14:tracePt t="4671" x="8229600" y="5816600"/>
          <p14:tracePt t="4685" x="8255000" y="5816600"/>
          <p14:tracePt t="4685" x="8293100" y="5816600"/>
          <p14:tracePt t="4703" x="8312150" y="5816600"/>
          <p14:tracePt t="4703" x="8324850" y="5816600"/>
          <p14:tracePt t="4720" x="8343900" y="5816600"/>
          <p14:tracePt t="4720" x="8356600" y="5816600"/>
          <p14:tracePt t="4736" x="8375650" y="5822950"/>
          <p14:tracePt t="4736" x="8388350" y="5822950"/>
          <p14:tracePt t="4736" x="8401050" y="5822950"/>
          <p14:tracePt t="4755" x="8413750" y="5829300"/>
          <p14:tracePt t="4768" x="8420100" y="5829300"/>
          <p14:tracePt t="4768" x="8439150" y="5829300"/>
          <p14:tracePt t="4787" x="8451850" y="5835650"/>
          <p14:tracePt t="4787" x="8458200" y="5835650"/>
          <p14:tracePt t="4803" x="8464550" y="5835650"/>
          <p14:tracePt t="4803" x="8470900" y="5835650"/>
          <p14:tracePt t="4820" x="8477250" y="5842000"/>
          <p14:tracePt t="4835" x="8477250" y="5848350"/>
          <p14:tracePt t="4852" x="8477250" y="5854700"/>
          <p14:tracePt t="4870" x="8470900" y="5861050"/>
          <p14:tracePt t="4870" x="8464550" y="5861050"/>
          <p14:tracePt t="4887" x="8458200" y="5861050"/>
          <p14:tracePt t="4887" x="8451850" y="5861050"/>
          <p14:tracePt t="4903" x="8445500" y="5861050"/>
          <p14:tracePt t="4903" x="8426450" y="5854700"/>
          <p14:tracePt t="4920" x="8420100" y="5854700"/>
          <p14:tracePt t="4920" x="8407400" y="5848350"/>
          <p14:tracePt t="4937" x="8401050" y="5848350"/>
          <p14:tracePt t="4937" x="8388350" y="5842000"/>
          <p14:tracePt t="4954" x="8382000" y="5842000"/>
          <p14:tracePt t="4954" x="8369300" y="5842000"/>
          <p14:tracePt t="4971" x="8356600" y="5842000"/>
          <p14:tracePt t="4971" x="8350250" y="5848350"/>
          <p14:tracePt t="4987" x="8343900" y="5848350"/>
          <p14:tracePt t="4987" x="8331200" y="5848350"/>
          <p14:tracePt t="5004" x="8324850" y="5854700"/>
          <p14:tracePt t="5004" x="8318500" y="5854700"/>
          <p14:tracePt t="5021" x="8305800" y="5854700"/>
          <p14:tracePt t="5021" x="8299450" y="5854700"/>
          <p14:tracePt t="5021" x="8293100" y="5854700"/>
          <p14:tracePt t="5040" x="8286750" y="5854700"/>
          <p14:tracePt t="5053" x="8280400" y="5854700"/>
          <p14:tracePt t="5053" x="8274050" y="5861050"/>
          <p14:tracePt t="5071" x="8261350" y="5867400"/>
          <p14:tracePt t="5087" x="8255000" y="5867400"/>
          <p14:tracePt t="5103" x="8248650" y="5873750"/>
          <p14:tracePt t="5120" x="8242300" y="5867400"/>
          <p14:tracePt t="5120" x="8235950" y="5861050"/>
          <p14:tracePt t="5120" x="8223250" y="5854700"/>
          <p14:tracePt t="5140" x="8216900" y="5854700"/>
          <p14:tracePt t="5140" x="8210550" y="5848350"/>
          <p14:tracePt t="5154" x="8204200" y="5842000"/>
          <p14:tracePt t="5154" x="8191500" y="5835650"/>
          <p14:tracePt t="5171" x="8185150" y="5829300"/>
          <p14:tracePt t="5171" x="8178800" y="5829300"/>
          <p14:tracePt t="5187" x="8172450" y="5822950"/>
          <p14:tracePt t="5187" x="8166100" y="5816600"/>
          <p14:tracePt t="5204" x="8159750" y="5816600"/>
          <p14:tracePt t="5204" x="8159750" y="5810250"/>
          <p14:tracePt t="5221" x="8153400" y="5803900"/>
          <p14:tracePt t="5237" x="8153400" y="5791200"/>
          <p14:tracePt t="5253" x="8147050" y="5784850"/>
          <p14:tracePt t="5253" x="8147050" y="5772150"/>
          <p14:tracePt t="5271" x="8140700" y="5765800"/>
          <p14:tracePt t="5271" x="8140700" y="5759450"/>
          <p14:tracePt t="5288" x="8134350" y="5753100"/>
          <p14:tracePt t="5303" x="8128000" y="5753100"/>
          <p14:tracePt t="5320" x="8121650" y="5753100"/>
          <p14:tracePt t="5337" x="8115300" y="5753100"/>
          <p14:tracePt t="5355" x="8108950" y="5746750"/>
          <p14:tracePt t="5378" x="8108950" y="5740400"/>
          <p14:tracePt t="5387" x="8102600" y="5734050"/>
          <p14:tracePt t="5404" x="8102600" y="5727700"/>
          <p14:tracePt t="5420" x="8096250" y="5721350"/>
          <p14:tracePt t="5420" x="8089900" y="5715000"/>
          <p14:tracePt t="5440" x="8089900" y="5708650"/>
          <p14:tracePt t="5440" x="8089900" y="5702300"/>
          <p14:tracePt t="5455" x="8089900" y="5695950"/>
          <p14:tracePt t="5455" x="8083550" y="5689600"/>
          <p14:tracePt t="5472" x="8083550" y="5683250"/>
          <p14:tracePt t="5487" x="8083550" y="5670550"/>
          <p14:tracePt t="5504" x="8077200" y="5664200"/>
          <p14:tracePt t="5521" x="8077200" y="5657850"/>
          <p14:tracePt t="5521" x="8070850" y="5651500"/>
          <p14:tracePt t="5539" x="8070850" y="5645150"/>
          <p14:tracePt t="5554" x="8058150" y="5638800"/>
          <p14:tracePt t="5571" x="8058150" y="5626100"/>
          <p14:tracePt t="5588" x="8045450" y="5626100"/>
          <p14:tracePt t="5604" x="8039100" y="5626100"/>
          <p14:tracePt t="5604" x="8032750" y="5619750"/>
          <p14:tracePt t="5622" x="8020050" y="5626100"/>
          <p14:tracePt t="5622" x="7981950" y="5632450"/>
          <p14:tracePt t="5640" x="7956550" y="5638800"/>
          <p14:tracePt t="5640" x="7931150" y="5645150"/>
          <p14:tracePt t="5656" x="7899400" y="5651500"/>
          <p14:tracePt t="5656" x="7861300" y="5657850"/>
          <p14:tracePt t="5673" x="7823200" y="5670550"/>
          <p14:tracePt t="5673" x="7747000" y="5676900"/>
          <p14:tracePt t="5691" x="7702550" y="5683250"/>
          <p14:tracePt t="5705" x="7664450" y="5683250"/>
          <p14:tracePt t="5705" x="7575550" y="5683250"/>
          <p14:tracePt t="5723" x="7531100" y="5676900"/>
          <p14:tracePt t="5723" x="7486650" y="5670550"/>
          <p14:tracePt t="5740" x="7442200" y="5657850"/>
          <p14:tracePt t="5740" x="7385050" y="5651500"/>
          <p14:tracePt t="5756" x="7327900" y="5632450"/>
          <p14:tracePt t="6123" x="2463800" y="5613400"/>
          <p14:tracePt t="6123" x="2451100" y="5607050"/>
          <p14:tracePt t="6123" x="2432050" y="5594350"/>
          <p14:tracePt t="6143" x="2413000" y="5581650"/>
          <p14:tracePt t="6156" x="2393950" y="5562600"/>
          <p14:tracePt t="6156" x="2362200" y="5505450"/>
          <p14:tracePt t="6175" x="2349500" y="5467350"/>
          <p14:tracePt t="6175" x="2343150" y="5416550"/>
          <p14:tracePt t="6191" x="2343150" y="5365750"/>
          <p14:tracePt t="6191" x="2349500" y="5302250"/>
          <p14:tracePt t="6208" x="2362200" y="5232400"/>
          <p14:tracePt t="6208" x="2374900" y="5149850"/>
          <p14:tracePt t="6225" x="2387600" y="5067300"/>
          <p14:tracePt t="6225" x="2425700" y="4876800"/>
          <p14:tracePt t="6241" x="2444750" y="4768850"/>
          <p14:tracePt t="6241" x="2457450" y="4660900"/>
          <p14:tracePt t="6258" x="2476500" y="4540250"/>
          <p14:tracePt t="6258" x="2495550" y="4425950"/>
          <p14:tracePt t="6274" x="2514600" y="4298950"/>
          <p14:tracePt t="6274" x="2552700" y="4038600"/>
          <p14:tracePt t="6291" x="2578100" y="3898900"/>
          <p14:tracePt t="6291" x="2603500" y="3759200"/>
          <p14:tracePt t="6308" x="2635250" y="3619500"/>
          <p14:tracePt t="6308" x="2667000" y="3479800"/>
          <p14:tracePt t="6325" x="2698750" y="3346450"/>
          <p14:tracePt t="6325" x="2736850" y="3213100"/>
          <p14:tracePt t="6342" x="2768600" y="3086100"/>
          <p14:tracePt t="6342" x="2806700" y="2965450"/>
          <p14:tracePt t="6359" x="2870200" y="2730500"/>
          <p14:tracePt t="6359" x="2901950" y="2622550"/>
          <p14:tracePt t="6376" x="2927350" y="2520950"/>
          <p14:tracePt t="6376" x="2946400" y="2419350"/>
          <p14:tracePt t="6392" x="2965450" y="2324100"/>
          <p14:tracePt t="6392" x="2984500" y="2228850"/>
          <p14:tracePt t="6408" x="3003550" y="2146300"/>
          <p14:tracePt t="6408" x="3022600" y="2063750"/>
          <p14:tracePt t="6408" x="3048000" y="1993900"/>
          <p14:tracePt t="6427" x="3073400" y="1930400"/>
          <p14:tracePt t="6440" x="3092450" y="1873250"/>
          <p14:tracePt t="6440" x="3149600" y="1778000"/>
          <p14:tracePt t="6459" x="3181350" y="1746250"/>
          <p14:tracePt t="6459" x="3213100" y="1714500"/>
          <p14:tracePt t="6476" x="3238500" y="1695450"/>
          <p14:tracePt t="6476" x="3270250" y="1682750"/>
          <p14:tracePt t="6492" x="3295650" y="1676400"/>
          <p14:tracePt t="6492" x="3321050" y="1676400"/>
          <p14:tracePt t="6509" x="3346450" y="1682750"/>
          <p14:tracePt t="6509" x="3371850" y="1695450"/>
          <p14:tracePt t="6509" x="3397250" y="1720850"/>
          <p14:tracePt t="6528" x="3416300" y="1746250"/>
          <p14:tracePt t="6528" x="3441700" y="1778000"/>
          <p14:tracePt t="6543" x="3460750" y="1822450"/>
          <p14:tracePt t="6543" x="3479800" y="1866900"/>
          <p14:tracePt t="6559" x="3505200" y="1930400"/>
          <p14:tracePt t="6559" x="3524250" y="1993900"/>
          <p14:tracePt t="6575" x="3549650" y="2089150"/>
          <p14:tracePt t="6575" x="3587750" y="2292350"/>
          <p14:tracePt t="6592" x="3606800" y="2406650"/>
          <p14:tracePt t="6592" x="3632200" y="2533650"/>
          <p14:tracePt t="6609" x="3651250" y="2667000"/>
          <p14:tracePt t="6609" x="3676650" y="2806700"/>
          <p14:tracePt t="6626" x="3695700" y="2952750"/>
          <p14:tracePt t="6626" x="3721100" y="3098800"/>
          <p14:tracePt t="6642" x="3740150" y="3251200"/>
          <p14:tracePt t="6642" x="3790950" y="3568700"/>
          <p14:tracePt t="6659" x="3810000" y="3727450"/>
          <p14:tracePt t="6659" x="3829050" y="3892550"/>
          <p14:tracePt t="6676" x="3854450" y="4057650"/>
          <p14:tracePt t="6676" x="3879850" y="4216400"/>
          <p14:tracePt t="6692" x="3905250" y="4362450"/>
          <p14:tracePt t="6692" x="3930650" y="4508500"/>
          <p14:tracePt t="6692" x="3962400" y="4648200"/>
          <p14:tracePt t="6711" x="3994150" y="4781550"/>
          <p14:tracePt t="6724" x="4032250" y="4902200"/>
          <p14:tracePt t="6724" x="4114800" y="5130800"/>
          <p14:tracePt t="6743" x="4159250" y="5232400"/>
          <p14:tracePt t="6743" x="4210050" y="5321300"/>
          <p14:tracePt t="6759" x="4260850" y="5403850"/>
          <p14:tracePt t="6759" x="4311650" y="5480050"/>
          <p14:tracePt t="6776" x="4368800" y="5549900"/>
          <p14:tracePt t="6776" x="4432300" y="5607050"/>
          <p14:tracePt t="6792" x="4495800" y="5651500"/>
          <p14:tracePt t="6792" x="4635500" y="5727700"/>
          <p14:tracePt t="6812" x="4718050" y="5759450"/>
          <p14:tracePt t="6812" x="4800600" y="5784850"/>
          <p14:tracePt t="6827" x="4889500" y="5803900"/>
          <p14:tracePt t="6827" x="4984750" y="5829300"/>
          <p14:tracePt t="6843" x="5080000" y="5848350"/>
          <p14:tracePt t="6843" x="5181600" y="5867400"/>
          <p14:tracePt t="6860" x="5283200" y="5892800"/>
          <p14:tracePt t="6860" x="5391150" y="5911850"/>
          <p14:tracePt t="6877" x="5492750" y="5937250"/>
          <p14:tracePt t="6877" x="5702300" y="5969000"/>
          <p14:tracePt t="6893" x="5810250" y="5988050"/>
          <p14:tracePt t="6893" x="5918200" y="6000750"/>
          <p14:tracePt t="6910" x="6019800" y="6013450"/>
          <p14:tracePt t="6910" x="6121400" y="6019800"/>
          <p14:tracePt t="6926" x="6223000" y="6026150"/>
          <p14:tracePt t="6926" x="6324600" y="6032500"/>
          <p14:tracePt t="6944" x="6419850" y="6038850"/>
          <p14:tracePt t="6944" x="6610350" y="6038850"/>
          <p14:tracePt t="6960" x="6705600" y="6032500"/>
          <p14:tracePt t="6960" x="6794500" y="6032500"/>
          <p14:tracePt t="6977" x="6889750" y="6019800"/>
          <p14:tracePt t="6977" x="6978650" y="6013450"/>
          <p14:tracePt t="6994" x="7073900" y="6000750"/>
          <p14:tracePt t="6994" x="7245350" y="5981700"/>
          <p14:tracePt t="7011" x="7334250" y="5962650"/>
          <p14:tracePt t="7011" x="7416800" y="5956300"/>
          <p14:tracePt t="7028" x="7493000" y="5949950"/>
          <p14:tracePt t="7028" x="7562850" y="5943600"/>
          <p14:tracePt t="7044" x="7626350" y="5937250"/>
          <p14:tracePt t="7044" x="7683500" y="5930900"/>
          <p14:tracePt t="7060" x="7734300" y="5930900"/>
          <p14:tracePt t="7060" x="7772400" y="5924550"/>
          <p14:tracePt t="7060" x="7810500" y="5930900"/>
          <p14:tracePt t="7079" x="7835900" y="5937250"/>
          <p14:tracePt t="8318" x="7480300" y="1784350"/>
          <p14:tracePt t="8327" x="7473950" y="1778000"/>
          <p14:tracePt t="8334" x="7473950" y="1765300"/>
          <p14:tracePt t="8347" x="7467600" y="1752600"/>
          <p14:tracePt t="8347" x="7467600" y="1746250"/>
          <p14:tracePt t="8347" x="7461250" y="1733550"/>
          <p14:tracePt t="8368" x="7454900" y="1727200"/>
          <p14:tracePt t="8380" x="7454900" y="1720850"/>
          <p14:tracePt t="8397" x="7454900" y="1727200"/>
          <p14:tracePt t="8397" x="7461250" y="1733550"/>
          <p14:tracePt t="8415" x="7461250" y="1746250"/>
          <p14:tracePt t="8415" x="7467600" y="1758950"/>
          <p14:tracePt t="8431" x="7473950" y="1778000"/>
          <p14:tracePt t="8431" x="7486650" y="1816100"/>
          <p14:tracePt t="8449" x="7493000" y="1841500"/>
          <p14:tracePt t="8449" x="7505700" y="1866900"/>
          <p14:tracePt t="8465" x="7512050" y="1898650"/>
          <p14:tracePt t="8465" x="7518400" y="1930400"/>
          <p14:tracePt t="8482" x="7524750" y="1968500"/>
          <p14:tracePt t="8482" x="7537450" y="2012950"/>
          <p14:tracePt t="8499" x="7537450" y="2063750"/>
          <p14:tracePt t="8499" x="7550150" y="2190750"/>
          <p14:tracePt t="8515" x="7550150" y="2266950"/>
          <p14:tracePt t="8515" x="7556500" y="2343150"/>
          <p14:tracePt t="8532" x="7556500" y="2432050"/>
          <p14:tracePt t="8532" x="7556500" y="2520950"/>
          <p14:tracePt t="8549" x="7556500" y="2609850"/>
          <p14:tracePt t="8549" x="7562850" y="2698750"/>
          <p14:tracePt t="8549" x="7562850" y="2787650"/>
          <p14:tracePt t="8567" x="7562850" y="2876550"/>
          <p14:tracePt t="8581" x="7569200" y="2959100"/>
          <p14:tracePt t="8581" x="7575550" y="3117850"/>
          <p14:tracePt t="8599" x="7581900" y="3200400"/>
          <p14:tracePt t="8599" x="7581900" y="3276600"/>
          <p14:tracePt t="8616" x="7581900" y="3352800"/>
          <p14:tracePt t="8616" x="7588250" y="3422650"/>
          <p14:tracePt t="8632" x="7588250" y="3498850"/>
          <p14:tracePt t="8632" x="7594600" y="3568700"/>
          <p14:tracePt t="8632" x="7594600" y="3638550"/>
          <p14:tracePt t="8651" x="7594600" y="3702050"/>
          <p14:tracePt t="8664" x="7600950" y="3759200"/>
          <p14:tracePt t="8664" x="7607300" y="3854450"/>
          <p14:tracePt t="8682" x="7613650" y="3892550"/>
          <p14:tracePt t="8682" x="7620000" y="3924300"/>
          <p14:tracePt t="8699" x="7626350" y="3949700"/>
          <p14:tracePt t="8699" x="7632700" y="3968750"/>
          <p14:tracePt t="8716" x="7632700" y="3987800"/>
          <p14:tracePt t="8716" x="7639050" y="4000500"/>
          <p14:tracePt t="8733" x="7645400" y="4006850"/>
          <p14:tracePt t="8733" x="7639050" y="4025900"/>
          <p14:tracePt t="8749" x="7639050" y="4032250"/>
          <p14:tracePt t="8749" x="7639050" y="4038600"/>
          <p14:tracePt t="8766" x="7632700" y="4038600"/>
          <p14:tracePt t="8766" x="7626350" y="4044950"/>
          <p14:tracePt t="8783" x="7620000" y="4051300"/>
          <p14:tracePt t="8783" x="7607300" y="4057650"/>
          <p14:tracePt t="8799" x="7594600" y="4057650"/>
          <p14:tracePt t="8799" x="7575550" y="4064000"/>
          <p14:tracePt t="8816" x="7562850" y="4076700"/>
          <p14:tracePt t="8816" x="7543800" y="4083050"/>
          <p14:tracePt t="8833" x="7537450" y="4089400"/>
          <p14:tracePt t="8833" x="7518400" y="4095750"/>
          <p14:tracePt t="8850" x="7505700" y="4102100"/>
          <p14:tracePt t="8850" x="7473950" y="4121150"/>
          <p14:tracePt t="8867" x="7461250" y="4133850"/>
          <p14:tracePt t="8867" x="7448550" y="4140200"/>
          <p14:tracePt t="8883" x="7435850" y="4146550"/>
          <p14:tracePt t="8883" x="7423150" y="4159250"/>
          <p14:tracePt t="8900" x="7410450" y="4165600"/>
          <p14:tracePt t="8900" x="7404100" y="4165600"/>
          <p14:tracePt t="8916" x="7391400" y="4171950"/>
          <p14:tracePt t="8916" x="7385050" y="4178300"/>
          <p14:tracePt t="8916" x="7378700" y="4184650"/>
          <p14:tracePt t="8936" x="7378700" y="4191000"/>
          <p14:tracePt t="8948" x="7372350" y="4197350"/>
          <p14:tracePt t="8948" x="7366000" y="4203700"/>
          <p14:tracePt t="8966" x="7359650" y="4216400"/>
          <p14:tracePt t="8966" x="7359650" y="4222750"/>
          <p14:tracePt t="8983" x="7359650" y="4229100"/>
          <p14:tracePt t="8999" x="7366000" y="4235450"/>
          <p14:tracePt t="9015" x="7372350" y="4235450"/>
          <p14:tracePt t="9032" x="7378700" y="4235450"/>
          <p14:tracePt t="9032" x="7385050" y="4235450"/>
          <p14:tracePt t="9050" x="7397750" y="4235450"/>
          <p14:tracePt t="9065" x="7404100" y="4235450"/>
          <p14:tracePt t="9065" x="7410450" y="4229100"/>
          <p14:tracePt t="9084" x="7416800" y="4229100"/>
          <p14:tracePt t="9084" x="7435850" y="4222750"/>
          <p14:tracePt t="9100" x="7442200" y="4222750"/>
          <p14:tracePt t="9100" x="7454900" y="4216400"/>
          <p14:tracePt t="9117" x="7461250" y="4216400"/>
          <p14:tracePt t="9117" x="7473950" y="4210050"/>
          <p14:tracePt t="9134" x="7480300" y="4210050"/>
          <p14:tracePt t="9134" x="7486650" y="4216400"/>
          <p14:tracePt t="9151" x="7493000" y="4216400"/>
          <p14:tracePt t="9151" x="7499350" y="4216400"/>
          <p14:tracePt t="9167" x="7505700" y="4222750"/>
          <p14:tracePt t="9183" x="7512050" y="4229100"/>
          <p14:tracePt t="9199" x="7518400" y="4229100"/>
          <p14:tracePt t="9219" x="7518400" y="4235450"/>
          <p14:tracePt t="9235" x="7524750" y="4235450"/>
          <p14:tracePt t="9251" x="7531100" y="4235450"/>
          <p14:tracePt t="9267" x="7537450" y="4229100"/>
          <p14:tracePt t="9283" x="7537450" y="4235450"/>
          <p14:tracePt t="9300" x="7543800" y="4229100"/>
          <p14:tracePt t="9839" x="6724650" y="4978400"/>
          <p14:tracePt t="9851" x="6705600" y="4997450"/>
          <p14:tracePt t="9851" x="6680200" y="5022850"/>
          <p14:tracePt t="9851" x="6654800" y="5054600"/>
          <p14:tracePt t="9872" x="6623050" y="5086350"/>
          <p14:tracePt t="9872" x="6584950" y="5124450"/>
          <p14:tracePt t="9887" x="6553200" y="5162550"/>
          <p14:tracePt t="9887" x="6527800" y="5200650"/>
          <p14:tracePt t="9903" x="6502400" y="5226050"/>
          <p14:tracePt t="9903" x="6477000" y="5257800"/>
          <p14:tracePt t="9919" x="6457950" y="5283200"/>
          <p14:tracePt t="9919" x="6438900" y="5308600"/>
          <p14:tracePt t="9936" x="6426200" y="5327650"/>
          <p14:tracePt t="9936" x="6400800" y="5365750"/>
          <p14:tracePt t="9953" x="6394450" y="5378450"/>
          <p14:tracePt t="9953" x="6381750" y="5397500"/>
          <p14:tracePt t="9970" x="6375400" y="5410200"/>
          <p14:tracePt t="9970" x="6369050" y="5422900"/>
          <p14:tracePt t="9986" x="6362700" y="5435600"/>
          <p14:tracePt t="9986" x="6362700" y="5448300"/>
          <p14:tracePt t="10003" x="6356350" y="5454650"/>
          <p14:tracePt t="10003" x="6350000" y="5473700"/>
          <p14:tracePt t="10020" x="6350000" y="5486400"/>
          <p14:tracePt t="10020" x="6350000" y="5499100"/>
          <p14:tracePt t="10037" x="6350000" y="5505450"/>
          <p14:tracePt t="10037" x="6356350" y="5518150"/>
          <p14:tracePt t="10053" x="6362700" y="5524500"/>
          <p14:tracePt t="10053" x="6369050" y="5537200"/>
          <p14:tracePt t="10070" x="6381750" y="5543550"/>
          <p14:tracePt t="10070" x="6388100" y="5549900"/>
          <p14:tracePt t="10088" x="6400800" y="5549900"/>
          <p14:tracePt t="10088" x="6413500" y="5556250"/>
          <p14:tracePt t="10103" x="6426200" y="5562600"/>
          <p14:tracePt t="10103" x="6438900" y="5568950"/>
          <p14:tracePt t="10120" x="6457950" y="5575300"/>
          <p14:tracePt t="10120" x="6477000" y="5575300"/>
          <p14:tracePt t="10120" x="6502400" y="5575300"/>
          <p14:tracePt t="10140" x="6521450" y="5575300"/>
          <p14:tracePt t="10152" x="6546850" y="5568950"/>
          <p14:tracePt t="10152" x="6604000" y="5556250"/>
          <p14:tracePt t="10171" x="6635750" y="5543550"/>
          <p14:tracePt t="10171" x="6673850" y="5530850"/>
          <p14:tracePt t="10187" x="6711950" y="5518150"/>
          <p14:tracePt t="10187" x="6756400" y="5505450"/>
          <p14:tracePt t="10204" x="6800850" y="5486400"/>
          <p14:tracePt t="10204" x="6851650" y="5473700"/>
          <p14:tracePt t="10204" x="6902450" y="5454650"/>
          <p14:tracePt t="10223" x="6959600" y="5435600"/>
          <p14:tracePt t="10236" x="7016750" y="5416550"/>
          <p14:tracePt t="10236" x="7137400" y="5378450"/>
          <p14:tracePt t="10254" x="7207250" y="5365750"/>
          <p14:tracePt t="10254" x="7270750" y="5346700"/>
          <p14:tracePt t="10271" x="7340600" y="5327650"/>
          <p14:tracePt t="10271" x="7404100" y="5314950"/>
          <p14:tracePt t="10288" x="7467600" y="5302250"/>
          <p14:tracePt t="10288" x="7531100" y="5289550"/>
          <p14:tracePt t="10304" x="7594600" y="5276850"/>
          <p14:tracePt t="10304" x="7708900" y="5264150"/>
          <p14:tracePt t="10321" x="7766050" y="5257800"/>
          <p14:tracePt t="10321" x="7816850" y="5251450"/>
          <p14:tracePt t="10338" x="7867650" y="5251450"/>
          <p14:tracePt t="10338" x="7912100" y="5245100"/>
          <p14:tracePt t="10354" x="7956550" y="5245100"/>
          <p14:tracePt t="10354" x="8026400" y="5245100"/>
          <p14:tracePt t="10372" x="8058150" y="5245100"/>
          <p14:tracePt t="10372" x="8089900" y="5251450"/>
          <p14:tracePt t="10388" x="8115300" y="5257800"/>
          <p14:tracePt t="10388" x="8134350" y="5257800"/>
          <p14:tracePt t="10404" x="8153400" y="5270500"/>
          <p14:tracePt t="10404" x="8159750" y="5276850"/>
          <p14:tracePt t="10421" x="8172450" y="5283200"/>
          <p14:tracePt t="10421" x="8178800" y="5295900"/>
          <p14:tracePt t="10440" x="8178800" y="5308600"/>
          <p14:tracePt t="10440" x="8172450" y="5321300"/>
          <p14:tracePt t="10455" x="8159750" y="5327650"/>
          <p14:tracePt t="10455" x="8153400" y="5340350"/>
          <p14:tracePt t="10472" x="8140700" y="5346700"/>
          <p14:tracePt t="10472" x="8121650" y="5353050"/>
          <p14:tracePt t="10489" x="8108950" y="5359400"/>
          <p14:tracePt t="10489" x="8089900" y="5365750"/>
          <p14:tracePt t="10489" x="8070850" y="5372100"/>
          <p14:tracePt t="10507" x="8051800" y="5378450"/>
          <p14:tracePt t="10520" x="8026400" y="5384800"/>
          <p14:tracePt t="10520" x="7981950" y="5391150"/>
          <p14:tracePt t="10539" x="7962900" y="5397500"/>
          <p14:tracePt t="10539" x="7943850" y="5397500"/>
          <p14:tracePt t="10555" x="7918450" y="5403850"/>
          <p14:tracePt t="10555" x="7899400" y="5403850"/>
          <p14:tracePt t="10571" x="7880350" y="5403850"/>
          <p14:tracePt t="10571" x="7867650" y="5403850"/>
          <p14:tracePt t="10588" x="7854950" y="5403850"/>
          <p14:tracePt t="10588" x="7842250" y="5403850"/>
          <p14:tracePt t="10588" x="7835900" y="5397500"/>
          <p14:tracePt t="10608" x="7829550" y="5397500"/>
          <p14:tracePt t="10621" x="7823200" y="5391150"/>
          <p14:tracePt t="10621" x="7816850" y="5384800"/>
          <p14:tracePt t="10640" x="7823200" y="5378450"/>
          <p14:tracePt t="10654" x="7829550" y="5372100"/>
          <p14:tracePt t="10654" x="7835900" y="5359400"/>
          <p14:tracePt t="10672" x="7848600" y="5359400"/>
          <p14:tracePt t="10672" x="7854950" y="5353050"/>
          <p14:tracePt t="10690" x="7867650" y="5353050"/>
          <p14:tracePt t="10690" x="7874000" y="5346700"/>
          <p14:tracePt t="10706" x="7886700" y="5346700"/>
          <p14:tracePt t="10706" x="7899400" y="5346700"/>
          <p14:tracePt t="10722" x="7912100" y="5340350"/>
          <p14:tracePt t="10722" x="7937500" y="5340350"/>
          <p14:tracePt t="10740" x="7950200" y="5340350"/>
          <p14:tracePt t="10740" x="7962900" y="5340350"/>
          <p14:tracePt t="10756" x="7975600" y="5334000"/>
          <p14:tracePt t="10756" x="7988300" y="5340350"/>
          <p14:tracePt t="10772" x="8001000" y="5340350"/>
          <p14:tracePt t="10772" x="8007350" y="5340350"/>
          <p14:tracePt t="10772" x="8013700" y="5334000"/>
          <p14:tracePt t="10792" x="8026400" y="5334000"/>
          <p14:tracePt t="10804" x="8032750" y="5334000"/>
          <p14:tracePt t="10804" x="8045450" y="5334000"/>
          <p14:tracePt t="10823" x="8051800" y="5327650"/>
          <p14:tracePt t="10823" x="8058150" y="5327650"/>
          <p14:tracePt t="10839" x="8064500" y="5321300"/>
          <p14:tracePt t="10839" x="8070850" y="5321300"/>
          <p14:tracePt t="10857" x="8077200" y="5308600"/>
          <p14:tracePt t="10857" x="8083550" y="5302250"/>
          <p14:tracePt t="10857" x="8089900" y="5302250"/>
          <p14:tracePt t="10875" x="8096250" y="5295900"/>
          <p14:tracePt t="10888" x="8102600" y="5289550"/>
          <p14:tracePt t="10888" x="8108950" y="5283200"/>
          <p14:tracePt t="10907" x="8108950" y="5276850"/>
          <p14:tracePt t="10921" x="8108950" y="5270500"/>
          <p14:tracePt t="10938" x="8102600" y="5264150"/>
          <p14:tracePt t="10959" x="8089900" y="5264150"/>
          <p14:tracePt t="10972" x="8083550" y="5264150"/>
          <p14:tracePt t="10972" x="8077200" y="5264150"/>
          <p14:tracePt t="10990" x="8070850" y="5264150"/>
          <p14:tracePt t="11005" x="8064500" y="5264150"/>
          <p14:tracePt t="11005" x="8058150" y="5257800"/>
          <p14:tracePt t="11023" x="8051800" y="5257800"/>
          <p14:tracePt t="11023" x="8039100" y="5257800"/>
          <p14:tracePt t="11040" x="8032750" y="5251450"/>
          <p14:tracePt t="11055" x="8026400" y="5251450"/>
          <p14:tracePt t="11072" x="8020050" y="5245100"/>
          <p14:tracePt t="11072" x="8013700" y="5245100"/>
          <p14:tracePt t="11091" x="8007350" y="5245100"/>
          <p14:tracePt t="11091" x="8001000" y="5238750"/>
          <p14:tracePt t="11107" x="7994650" y="5238750"/>
          <p14:tracePt t="11122" x="7988300" y="5232400"/>
          <p14:tracePt t="11139" x="7981950" y="5226050"/>
          <p14:tracePt t="11156" x="7975600" y="5219700"/>
          <p14:tracePt t="11173" x="7969250" y="5207000"/>
          <p14:tracePt t="11173" x="7969250" y="5200650"/>
          <p14:tracePt t="11191" x="7962900" y="5194300"/>
          <p14:tracePt t="11206" x="7956550" y="5187950"/>
          <p14:tracePt t="11223" x="7956550" y="5175250"/>
          <p14:tracePt t="11239" x="7956550" y="5168900"/>
          <p14:tracePt t="11239" x="7950200" y="5162550"/>
          <p14:tracePt t="11239" x="7950200" y="5156200"/>
          <p14:tracePt t="11259" x="7950200" y="5149850"/>
          <p14:tracePt t="11259" x="7950200" y="5143500"/>
          <p14:tracePt t="11274" x="7956550" y="5137150"/>
          <p14:tracePt t="11310" x="7962900" y="5130800"/>
          <p14:tracePt t="11327" x="7969250" y="5130800"/>
          <p14:tracePt t="11338" x="7975600" y="5130800"/>
          <p14:tracePt t="11354" x="7981950" y="5130800"/>
          <p14:tracePt t="11370" x="7988300" y="5130800"/>
          <p14:tracePt t="11406" x="7988300" y="5124450"/>
          <p14:tracePt t="11474" x="7988300" y="5130800"/>
          <p14:tracePt t="11506" x="7981950" y="5137150"/>
          <p14:tracePt t="11526" x="7975600" y="5143500"/>
          <p14:tracePt t="11542" x="7969250" y="5143500"/>
          <p14:tracePt t="11558" x="7956550" y="5149850"/>
          <p14:tracePt t="11570" x="7950200" y="5149850"/>
          <p14:tracePt t="11586" x="7943850" y="5149850"/>
          <p14:tracePt t="11595" x="7937500" y="5156200"/>
          <p14:tracePt t="11618" x="7931150" y="5156200"/>
          <p14:tracePt t="11630" x="7931150" y="5162550"/>
          <p14:tracePt t="11654" x="7937500" y="5162550"/>
          <p14:tracePt t="11679" x="7943850" y="5162550"/>
          <p14:tracePt t="11690" x="7950200" y="5162550"/>
          <p14:tracePt t="11706" x="7956550" y="5162550"/>
          <p14:tracePt t="11714" x="7962900" y="5162550"/>
          <p14:tracePt t="11724" x="7969250" y="5162550"/>
          <p14:tracePt t="11741" x="7981950" y="5168900"/>
          <p14:tracePt t="11741" x="7988300" y="5175250"/>
          <p14:tracePt t="11759" x="7994650" y="5175250"/>
          <p14:tracePt t="11759" x="8001000" y="5175250"/>
          <p14:tracePt t="11776" x="8007350" y="5175250"/>
          <p14:tracePt t="11776" x="8013700" y="5181600"/>
          <p14:tracePt t="11792" x="8020050" y="5187950"/>
          <p14:tracePt t="11792" x="8026400" y="5187950"/>
          <p14:tracePt t="11792" x="8032750" y="5187950"/>
          <p14:tracePt t="11812" x="8039100" y="5187950"/>
          <p14:tracePt t="11824" x="8045450" y="5187950"/>
          <p14:tracePt t="11824" x="8058150" y="5194300"/>
          <p14:tracePt t="11843" x="8064500" y="5194300"/>
          <p14:tracePt t="11843" x="8070850" y="5194300"/>
          <p14:tracePt t="11860" x="8077200" y="5194300"/>
          <p14:tracePt t="11860" x="8083550" y="5200650"/>
          <p14:tracePt t="11876" x="8089900" y="5207000"/>
          <p14:tracePt t="11891" x="8102600" y="5207000"/>
          <p14:tracePt t="11908" x="8108950" y="5213350"/>
          <p14:tracePt t="11925" x="8115300" y="5219700"/>
          <p14:tracePt t="11925" x="8121650" y="5226050"/>
          <p14:tracePt t="11943" x="8121650" y="5232400"/>
          <p14:tracePt t="11958" x="8108950" y="5245100"/>
          <p14:tracePt t="11975" x="8102600" y="5251450"/>
          <p14:tracePt t="11975" x="8077200" y="5257800"/>
          <p14:tracePt t="11993" x="8064500" y="5257800"/>
          <p14:tracePt t="11993" x="8045450" y="5264150"/>
          <p14:tracePt t="12010" x="8026400" y="5270500"/>
          <p14:tracePt t="12010" x="8007350" y="5270500"/>
          <p14:tracePt t="12026" x="7981950" y="5270500"/>
          <p14:tracePt t="12026" x="7956550" y="5270500"/>
          <p14:tracePt t="12043" x="7931150" y="5276850"/>
          <p14:tracePt t="12043" x="7886700" y="5270500"/>
          <p14:tracePt t="12060" x="7861300" y="5264150"/>
          <p14:tracePt t="12060" x="7835900" y="5257800"/>
          <p14:tracePt t="12077" x="7810500" y="5251450"/>
          <p14:tracePt t="12077" x="7778750" y="5251450"/>
          <p14:tracePt t="12094" x="7753350" y="5245100"/>
          <p14:tracePt t="12094" x="7683500" y="5232400"/>
          <p14:tracePt t="12111" x="7651750" y="5226050"/>
          <p14:tracePt t="12111" x="7613650" y="5219700"/>
          <p14:tracePt t="12128" x="7569200" y="5207000"/>
          <p14:tracePt t="12128" x="7524750" y="5200650"/>
          <p14:tracePt t="12144" x="7480300" y="5187950"/>
          <p14:tracePt t="12144" x="7435850" y="5175250"/>
          <p14:tracePt t="12160" x="7385050" y="5156200"/>
          <p14:tracePt t="12160" x="7334250" y="5130800"/>
          <p14:tracePt t="12160" x="7283450" y="5105400"/>
          <p14:tracePt t="12179" x="7226300" y="5080000"/>
          <p14:tracePt t="12192" x="7169150" y="5041900"/>
          <p14:tracePt t="12192" x="7042150" y="4959350"/>
          <p14:tracePt t="12210" x="6965950" y="4908550"/>
          <p14:tracePt t="12210" x="6896100" y="4851400"/>
          <p14:tracePt t="12228" x="6813550" y="4794250"/>
          <p14:tracePt t="12228" x="6731000" y="4737100"/>
          <p14:tracePt t="12244" x="6642100" y="4673600"/>
          <p14:tracePt t="12244" x="6546850" y="4610100"/>
          <p14:tracePt t="12244" x="6445250" y="4546600"/>
          <p14:tracePt t="12263" x="6343650" y="4483100"/>
          <p14:tracePt t="12276" x="6235700" y="4419600"/>
          <p14:tracePt t="12276" x="6007100" y="4292600"/>
          <p14:tracePt t="12294" x="5886450" y="4229100"/>
          <p14:tracePt t="12294" x="5765800" y="4165600"/>
          <p14:tracePt t="12311" x="5638800" y="4108450"/>
          <p14:tracePt t="12311" x="5511800" y="4044950"/>
          <p14:tracePt t="12328" x="5384800" y="3981450"/>
          <p14:tracePt t="12328" x="5257800" y="3924300"/>
          <p14:tracePt t="12344" x="5137150" y="3860800"/>
          <p14:tracePt t="12344" x="4895850" y="3733800"/>
          <p14:tracePt t="12362" x="4781550" y="3670300"/>
          <p14:tracePt t="12362" x="4673600" y="3606800"/>
          <p14:tracePt t="12378" x="4565650" y="3543300"/>
          <p14:tracePt t="12378" x="4464050" y="3479800"/>
          <p14:tracePt t="12394" x="4362450" y="3416300"/>
          <p14:tracePt t="12394" x="4171950" y="3289300"/>
          <p14:tracePt t="12411" x="4076700" y="3225800"/>
          <p14:tracePt t="12411" x="3987800" y="3162300"/>
          <p14:tracePt t="12428" x="3898900" y="3098800"/>
          <p14:tracePt t="12428" x="3822700" y="3035300"/>
          <p14:tracePt t="12444" x="3740150" y="2965450"/>
          <p14:tracePt t="12444" x="3670300" y="2895600"/>
          <p14:tracePt t="12461" x="3600450" y="2825750"/>
          <p14:tracePt t="12461" x="3536950" y="2755900"/>
          <p14:tracePt t="12479" x="3422650" y="2616200"/>
          <p14:tracePt t="12479" x="3371850" y="2552700"/>
          <p14:tracePt t="12496" x="3321050" y="2489200"/>
          <p14:tracePt t="12496" x="3276600" y="2425700"/>
          <p14:tracePt t="12511" x="3232150" y="2362200"/>
          <p14:tracePt t="12511" x="3187700" y="2305050"/>
          <p14:tracePt t="12528" x="3149600" y="2247900"/>
          <p14:tracePt t="12528" x="3111500" y="2197100"/>
          <p14:tracePt t="12528" x="3079750" y="2146300"/>
          <p14:tracePt t="12547" x="3054350" y="2095500"/>
          <p14:tracePt t="12560" x="3028950" y="2051050"/>
          <p14:tracePt t="12560" x="2997200" y="1955800"/>
          <p14:tracePt t="12579" x="2984500" y="1911350"/>
          <p14:tracePt t="12579" x="2971800" y="1873250"/>
          <p14:tracePt t="12595" x="2965450" y="1835150"/>
          <p14:tracePt t="12595" x="2959100" y="1797050"/>
          <p14:tracePt t="12612" x="2959100" y="1765300"/>
          <p14:tracePt t="12612" x="2952750" y="1733550"/>
          <p14:tracePt t="12629" x="2952750" y="1714500"/>
          <p14:tracePt t="12629" x="2952750" y="1695450"/>
          <p14:tracePt t="12629" x="2946400" y="1676400"/>
          <p14:tracePt t="12647" x="2946400" y="1663700"/>
          <p14:tracePt t="12647" x="2946400" y="1651000"/>
          <p14:tracePt t="12662" x="2946400" y="1644650"/>
          <p14:tracePt t="12662" x="2946400" y="1638300"/>
          <p14:tracePt t="12678" x="2946400" y="1631950"/>
          <p14:tracePt t="12678" x="2946400" y="1619250"/>
          <p14:tracePt t="12695" x="2946400" y="1612900"/>
          <p14:tracePt t="12695" x="2952750" y="1600200"/>
          <p14:tracePt t="12712" x="2959100" y="1593850"/>
          <p14:tracePt t="12712" x="2965450" y="1587500"/>
          <p14:tracePt t="12729" x="2971800" y="1587500"/>
          <p14:tracePt t="12744" x="2978150" y="1587500"/>
          <p14:tracePt t="12744" x="2990850" y="1593850"/>
          <p14:tracePt t="12763" x="2997200" y="1600200"/>
          <p14:tracePt t="12763" x="3009900" y="1606550"/>
          <p14:tracePt t="12779" x="3016250" y="1606550"/>
          <p14:tracePt t="12779" x="3028950" y="1606550"/>
          <p14:tracePt t="12795" x="3048000" y="1606550"/>
          <p14:tracePt t="12795" x="3060700" y="1606550"/>
          <p14:tracePt t="12812" x="3079750" y="1600200"/>
          <p14:tracePt t="12812" x="3098800" y="1593850"/>
          <p14:tracePt t="12812" x="3117850" y="1587500"/>
          <p14:tracePt t="12831" x="3143250" y="1574800"/>
          <p14:tracePt t="12844" x="3162300" y="1568450"/>
          <p14:tracePt t="12844" x="3213100" y="1543050"/>
          <p14:tracePt t="12863" x="3238500" y="1530350"/>
          <p14:tracePt t="12863" x="3263900" y="1511300"/>
          <p14:tracePt t="12879" x="3289300" y="1498600"/>
          <p14:tracePt t="12879" x="3314700" y="1485900"/>
          <p14:tracePt t="12895" x="3340100" y="1466850"/>
          <p14:tracePt t="12895" x="3365500" y="1454150"/>
          <p14:tracePt t="12895" x="3384550" y="1441450"/>
          <p14:tracePt t="12915" x="3409950" y="1428750"/>
          <p14:tracePt t="12927" x="3429000" y="1416050"/>
          <p14:tracePt t="12927" x="3467100" y="1397000"/>
          <p14:tracePt t="12946" x="3486150" y="1384300"/>
          <p14:tracePt t="12946" x="3498850" y="1377950"/>
          <p14:tracePt t="12963" x="3517900" y="1365250"/>
          <p14:tracePt t="12963" x="3530600" y="1352550"/>
          <p14:tracePt t="12979" x="3543300" y="1346200"/>
          <p14:tracePt t="12979" x="3556000" y="1333500"/>
          <p14:tracePt t="12995" x="3568700" y="1327150"/>
          <p14:tracePt t="12995" x="3581400" y="1301750"/>
          <p14:tracePt t="13012" x="3594100" y="1295400"/>
          <p14:tracePt t="13012" x="3600450" y="1282700"/>
          <p14:tracePt t="13029" x="3606800" y="1276350"/>
          <p14:tracePt t="13029" x="3606800" y="1263650"/>
          <p14:tracePt t="13045" x="3613150" y="1257300"/>
          <p14:tracePt t="13045" x="3613150" y="1244600"/>
          <p14:tracePt t="13062" x="3613150" y="1238250"/>
          <p14:tracePt t="13062" x="3619500" y="1225550"/>
          <p14:tracePt t="13079" x="3613150" y="1219200"/>
          <p14:tracePt t="13079" x="3613150" y="1212850"/>
          <p14:tracePt t="13096" x="3613150" y="1206500"/>
          <p14:tracePt t="13096" x="3606800" y="1212850"/>
          <p14:tracePt t="13112" x="3600450" y="1212850"/>
          <p14:tracePt t="13112" x="3581400" y="1225550"/>
          <p14:tracePt t="13130" x="3562350" y="1231900"/>
          <p14:tracePt t="13130" x="3549650" y="1244600"/>
          <p14:tracePt t="13146" x="3530600" y="1257300"/>
          <p14:tracePt t="13146" x="3511550" y="1270000"/>
          <p14:tracePt t="13162" x="3492500" y="1289050"/>
          <p14:tracePt t="13162" x="3467100" y="1301750"/>
          <p14:tracePt t="13179" x="3448050" y="1327150"/>
          <p14:tracePt t="13179" x="3422650" y="1339850"/>
          <p14:tracePt t="13179" x="3397250" y="1358900"/>
          <p14:tracePt t="13198" x="3371850" y="1377950"/>
          <p14:tracePt t="13211" x="3346450" y="1390650"/>
          <p14:tracePt t="13211" x="3289300" y="1428750"/>
          <p14:tracePt t="13230" x="3263900" y="1447800"/>
          <p14:tracePt t="13230" x="3232150" y="1466850"/>
          <p14:tracePt t="13246" x="3206750" y="1485900"/>
          <p14:tracePt t="13246" x="3175000" y="1498600"/>
          <p14:tracePt t="13263" x="3149600" y="1517650"/>
          <p14:tracePt t="13263" x="3124200" y="1530350"/>
          <p14:tracePt t="13280" x="3098800" y="1543050"/>
          <p14:tracePt t="13280" x="3073400" y="1555750"/>
          <p14:tracePt t="13280" x="3054350" y="1568450"/>
          <p14:tracePt t="13298" x="3035300" y="1581150"/>
          <p14:tracePt t="13298" x="3016250" y="1587500"/>
          <p14:tracePt t="13313" x="2997200" y="1593850"/>
          <p14:tracePt t="13313" x="2978150" y="1606550"/>
          <p14:tracePt t="13329" x="2965450" y="1612900"/>
          <p14:tracePt t="13329" x="2946400" y="1619250"/>
          <p14:tracePt t="13347" x="2933700" y="1625600"/>
          <p14:tracePt t="13347" x="2921000" y="1631950"/>
          <p14:tracePt t="13347" x="2908300" y="1638300"/>
          <p14:tracePt t="13367" x="2895600" y="1644650"/>
          <p14:tracePt t="13367" x="2889250" y="1651000"/>
          <p14:tracePt t="13380" x="2876550" y="1657350"/>
          <p14:tracePt t="13380" x="2863850" y="1663700"/>
          <p14:tracePt t="13397" x="2857500" y="1670050"/>
          <p14:tracePt t="13397" x="2851150" y="1676400"/>
          <p14:tracePt t="13413" x="2838450" y="1682750"/>
          <p14:tracePt t="13413" x="2819400" y="1701800"/>
          <p14:tracePt t="13430" x="2813050" y="1714500"/>
          <p14:tracePt t="13430" x="2800350" y="1720850"/>
          <p14:tracePt t="13447" x="2794000" y="1733550"/>
          <p14:tracePt t="13447" x="2781300" y="1746250"/>
          <p14:tracePt t="13464" x="2774950" y="1752600"/>
          <p14:tracePt t="13464" x="2762250" y="1765300"/>
          <p14:tracePt t="13464" x="2749550" y="1771650"/>
          <p14:tracePt t="13482" x="2743200" y="1778000"/>
          <p14:tracePt t="13496" x="2730500" y="1790700"/>
          <p14:tracePt t="13496" x="2705100" y="1803400"/>
          <p14:tracePt t="13514" x="2692400" y="1809750"/>
          <p14:tracePt t="13514" x="2679700" y="1809750"/>
          <p14:tracePt t="13531" x="2667000" y="1816100"/>
          <p14:tracePt t="13531" x="2647950" y="1816100"/>
          <p14:tracePt t="13547" x="2628900" y="1816100"/>
          <p14:tracePt t="13547" x="2609850" y="1809750"/>
          <p14:tracePt t="13566" x="2419350" y="1631950"/>
          <p14:tracePt t="13636" x="2413000" y="1593850"/>
          <p14:tracePt t="13642" x="2413000" y="1555750"/>
          <p14:tracePt t="13650" x="2419350" y="1517650"/>
          <p14:tracePt t="13663" x="2451100" y="1377950"/>
          <p14:tracePt t="13680" x="2495550" y="1276350"/>
          <p14:tracePt t="13697" x="2546350" y="1174750"/>
          <p14:tracePt t="13713" x="2641600" y="1041400"/>
          <p14:tracePt t="13730" x="2717800" y="965200"/>
          <p14:tracePt t="13747" x="2813050" y="895350"/>
          <p14:tracePt t="13763" x="2914650" y="838200"/>
          <p14:tracePt t="13780" x="3079750" y="781050"/>
          <p14:tracePt t="13797" x="3194050" y="755650"/>
          <p14:tracePt t="13814" x="3308350" y="755650"/>
          <p14:tracePt t="13830" x="3416300" y="774700"/>
          <p14:tracePt t="13847" x="3511550" y="812800"/>
          <p14:tracePt t="13847" x="3556000" y="838200"/>
          <p14:tracePt t="13866" x="3632200" y="908050"/>
          <p14:tracePt t="13882" x="3695700" y="984250"/>
          <p14:tracePt t="13898" x="3740150" y="1079500"/>
          <p14:tracePt t="13914" x="3765550" y="1168400"/>
          <p14:tracePt t="13931" x="3778250" y="1257300"/>
          <p14:tracePt t="13947" x="3771900" y="1365250"/>
          <p14:tracePt t="13964" x="3746500" y="1428750"/>
          <p14:tracePt t="13981" x="3714750" y="1485900"/>
          <p14:tracePt t="13998" x="3663950" y="1536700"/>
          <p14:tracePt t="14014" x="3568700" y="1600200"/>
          <p14:tracePt t="14031" x="3498850" y="1638300"/>
          <p14:tracePt t="14048" x="3409950" y="1663700"/>
          <p14:tracePt t="14064" x="3276600" y="1682750"/>
          <p14:tracePt t="14082" x="3187700" y="1689100"/>
          <p14:tracePt t="14098" x="3105150" y="1682750"/>
          <p14:tracePt t="14115" x="3028950" y="1676400"/>
          <p14:tracePt t="14131" x="2971800" y="1663700"/>
          <p14:tracePt t="14131" x="2946400" y="1657350"/>
          <p14:tracePt t="14150" x="2914650" y="1644650"/>
          <p14:tracePt t="14166" x="2908300" y="1631950"/>
          <p14:tracePt t="14182" x="2908300" y="1625600"/>
          <p14:tracePt t="14198" x="2927350" y="1612900"/>
          <p14:tracePt t="14198" x="2940050" y="1606550"/>
          <p14:tracePt t="14198" x="2959100" y="1593850"/>
          <p14:tracePt t="14218" x="2978150" y="1581150"/>
          <p14:tracePt t="14231" x="3009900" y="1574800"/>
          <p14:tracePt t="14231" x="3086100" y="1549400"/>
          <p14:tracePt t="14249" x="3136900" y="1536700"/>
          <p14:tracePt t="14249" x="3194050" y="1530350"/>
          <p14:tracePt t="14266" x="3263900" y="1517650"/>
          <p14:tracePt t="14266" x="3346450" y="1511300"/>
          <p14:tracePt t="14283" x="3435350" y="1504950"/>
          <p14:tracePt t="14283" x="3530600" y="1498600"/>
          <p14:tracePt t="14299" x="3632200" y="1492250"/>
          <p14:tracePt t="14299" x="3740150" y="1485900"/>
          <p14:tracePt t="14299" x="3854450" y="1479550"/>
          <p14:tracePt t="14318" x="3968750" y="1473200"/>
          <p14:tracePt t="14318" x="4083050" y="1466850"/>
          <p14:tracePt t="14333" x="4203700" y="1460500"/>
          <p14:tracePt t="14333" x="4324350" y="1460500"/>
          <p14:tracePt t="14350" x="4438650" y="1460500"/>
          <p14:tracePt t="14350" x="4559300" y="1460500"/>
          <p14:tracePt t="14350" x="4673600" y="1466850"/>
          <p14:tracePt t="14369" x="4794250" y="1473200"/>
          <p14:tracePt t="14369" x="4908550" y="1479550"/>
          <p14:tracePt t="14383" x="5016500" y="1492250"/>
          <p14:tracePt t="14383" x="5124450" y="1498600"/>
          <p14:tracePt t="14400" x="5226050" y="1511300"/>
          <p14:tracePt t="14400" x="5321300" y="1517650"/>
          <p14:tracePt t="14416" x="5416550" y="1530350"/>
          <p14:tracePt t="14416" x="5505450" y="1536700"/>
          <p14:tracePt t="14433" x="5594350" y="1549400"/>
          <p14:tracePt t="14433" x="5753100" y="1562100"/>
          <p14:tracePt t="14450" x="5829300" y="1574800"/>
          <p14:tracePt t="14450" x="5905500" y="1581150"/>
          <p14:tracePt t="14467" x="5969000" y="1593850"/>
          <p14:tracePt t="14467" x="6038850" y="1600200"/>
          <p14:tracePt t="14484" x="6096000" y="1612900"/>
          <p14:tracePt t="14484" x="6153150" y="1625600"/>
          <p14:tracePt t="14484" x="6203950" y="1638300"/>
          <p14:tracePt t="14503" x="6254750" y="1651000"/>
          <p14:tracePt t="14516" x="6299200" y="1663700"/>
          <p14:tracePt t="14516" x="6381750" y="1689100"/>
          <p14:tracePt t="14535" x="6413500" y="1708150"/>
          <p14:tracePt t="14535" x="6451600" y="1720850"/>
          <p14:tracePt t="14551" x="6483350" y="1733550"/>
          <p14:tracePt t="14551" x="6508750" y="1752600"/>
          <p14:tracePt t="14567" x="6534150" y="1765300"/>
          <p14:tracePt t="14567" x="6559550" y="1778000"/>
          <p14:tracePt t="14567" x="6584950" y="1784350"/>
          <p14:tracePt t="14586" x="6604000" y="1797050"/>
          <p14:tracePt t="14599" x="6623050" y="1809750"/>
          <p14:tracePt t="14599" x="6648450" y="1828800"/>
          <p14:tracePt t="14618" x="6654800" y="1841500"/>
          <p14:tracePt t="14618" x="6661150" y="1847850"/>
          <p14:tracePt t="14634" x="6661150" y="1860550"/>
          <p14:tracePt t="14634" x="6661150" y="1866900"/>
          <p14:tracePt t="14651" x="6654800" y="1873250"/>
          <p14:tracePt t="14651" x="6648450" y="1879600"/>
          <p14:tracePt t="14651" x="6635750" y="1885950"/>
          <p14:tracePt t="14670" x="6616700" y="1892300"/>
          <p14:tracePt t="14683" x="6597650" y="1892300"/>
          <p14:tracePt t="14683" x="6540500" y="1905000"/>
          <p14:tracePt t="14701" x="6502400" y="1911350"/>
          <p14:tracePt t="14701" x="6464300" y="1917700"/>
          <p14:tracePt t="14718" x="6413500" y="1924050"/>
          <p14:tracePt t="14718" x="6362700" y="1924050"/>
          <p14:tracePt t="14734" x="6299200" y="1930400"/>
          <p14:tracePt t="14734" x="6165850" y="1936750"/>
          <p14:tracePt t="14751" x="6089650" y="1943100"/>
          <p14:tracePt t="14751" x="6007100" y="1943100"/>
          <p14:tracePt t="14768" x="5918200" y="1943100"/>
          <p14:tracePt t="14768" x="5822950" y="1943100"/>
          <p14:tracePt t="14784" x="5727700" y="1936750"/>
          <p14:tracePt t="14784" x="5524500" y="1930400"/>
          <p14:tracePt t="14802" x="5422900" y="1924050"/>
          <p14:tracePt t="14802" x="5314950" y="1917700"/>
          <p14:tracePt t="14819" x="5207000" y="1911350"/>
          <p14:tracePt t="14819" x="5092700" y="1898650"/>
          <p14:tracePt t="14835" x="4978400" y="1892300"/>
          <p14:tracePt t="14835" x="4870450" y="1879600"/>
          <p14:tracePt t="14851" x="4756150" y="1866900"/>
          <p14:tracePt t="14851" x="4641850" y="1854200"/>
          <p14:tracePt t="14851" x="4533900" y="1841500"/>
          <p14:tracePt t="14870" x="4425950" y="1828800"/>
          <p14:tracePt t="14883" x="4318000" y="1816100"/>
          <p14:tracePt t="14883" x="4108450" y="1790700"/>
          <p14:tracePt t="14902" x="4006850" y="1778000"/>
          <p14:tracePt t="14902" x="3911600" y="1771650"/>
          <p14:tracePt t="14919" x="3816350" y="1758950"/>
          <p14:tracePt t="14919" x="3727450" y="1758950"/>
          <p14:tracePt t="14935" x="3644900" y="1752600"/>
          <p14:tracePt t="14935" x="3568700" y="1752600"/>
          <p14:tracePt t="14935" x="3492500" y="1752600"/>
          <p14:tracePt t="14954" x="3422650" y="1752600"/>
          <p14:tracePt t="14967" x="3359150" y="1752600"/>
          <p14:tracePt t="14967" x="3244850" y="1758950"/>
          <p14:tracePt t="14985" x="3200400" y="1765300"/>
          <p14:tracePt t="14985" x="3155950" y="1765300"/>
          <p14:tracePt t="15002" x="3117850" y="1771650"/>
          <p14:tracePt t="15002" x="3086100" y="1778000"/>
          <p14:tracePt t="15018" x="3054350" y="1784350"/>
          <p14:tracePt t="15018" x="3028950" y="1797050"/>
          <p14:tracePt t="15018" x="3009900" y="1803400"/>
          <p14:tracePt t="15038" x="2990850" y="1809750"/>
          <p14:tracePt t="15038" x="2971800" y="1816100"/>
          <p14:tracePt t="15052" x="2952750" y="1822450"/>
          <p14:tracePt t="15052" x="2933700" y="1822450"/>
          <p14:tracePt t="15069" x="2921000" y="1828800"/>
          <p14:tracePt t="15069" x="2901950" y="1828800"/>
          <p14:tracePt t="15086" x="2882900" y="1822450"/>
          <p14:tracePt t="15086" x="2838450" y="1803400"/>
          <p14:tracePt t="15102" x="2533650" y="1568450"/>
          <p14:tracePt t="15180" x="2520950" y="1530350"/>
          <p14:tracePt t="15185" x="2495550" y="1447800"/>
          <p14:tracePt t="15202" x="2489200" y="1358900"/>
          <p14:tracePt t="15218" x="2495550" y="1263650"/>
          <p14:tracePt t="15235" x="2520950" y="1168400"/>
          <p14:tracePt t="15235" x="2546350" y="1117600"/>
          <p14:tracePt t="15254" x="2597150" y="1028700"/>
          <p14:tracePt t="15270" x="2667000" y="952500"/>
          <p14:tracePt t="15285" x="2749550" y="895350"/>
          <p14:tracePt t="15302" x="2844800" y="850900"/>
          <p14:tracePt t="15318" x="2946400" y="831850"/>
          <p14:tracePt t="15335" x="3098800" y="825500"/>
          <p14:tracePt t="15352" x="3206750" y="838200"/>
          <p14:tracePt t="15370" x="3302000" y="876300"/>
          <p14:tracePt t="15385" x="3422650" y="958850"/>
          <p14:tracePt t="15402" x="3479800" y="1035050"/>
          <p14:tracePt t="15419" x="3517900" y="1123950"/>
          <p14:tracePt t="15436" x="3536950" y="1212850"/>
          <p14:tracePt t="15452" x="3530600" y="1346200"/>
          <p14:tracePt t="15470" x="3505200" y="1428750"/>
          <p14:tracePt t="15486" x="3460750" y="1504950"/>
          <p14:tracePt t="15502" x="3403600" y="1568450"/>
          <p14:tracePt t="15519" x="3333750" y="1619250"/>
          <p14:tracePt t="15519" x="3302000" y="1644650"/>
          <p14:tracePt t="15539" x="3219450" y="1676400"/>
          <p14:tracePt t="15554" x="3143250" y="1701800"/>
          <p14:tracePt t="15569" x="3073400" y="1720850"/>
          <p14:tracePt t="15586" x="3009900" y="1727200"/>
          <p14:tracePt t="15603" x="2952750" y="1727200"/>
          <p14:tracePt t="15603" x="2927350" y="1733550"/>
          <p14:tracePt t="15622" x="2895600" y="1733550"/>
          <p14:tracePt t="15638" x="2870200" y="1733550"/>
          <p14:tracePt t="15653" x="2863850" y="1733550"/>
          <p14:tracePt t="15669" x="2857500" y="1727200"/>
          <p14:tracePt t="15686" x="2863850" y="1714500"/>
          <p14:tracePt t="15703" x="2870200" y="1708150"/>
          <p14:tracePt t="15720" x="2882900" y="1695450"/>
          <p14:tracePt t="15720" x="2889250" y="1689100"/>
          <p14:tracePt t="15738" x="2901950" y="1676400"/>
          <p14:tracePt t="15738" x="2914650" y="1676400"/>
          <p14:tracePt t="15754" x="2933700" y="1663700"/>
          <p14:tracePt t="15754" x="2971800" y="1651000"/>
          <p14:tracePt t="15771" x="2990850" y="1644650"/>
          <p14:tracePt t="15771" x="3016250" y="1638300"/>
          <p14:tracePt t="15788" x="3041650" y="1631950"/>
          <p14:tracePt t="15788" x="3073400" y="1625600"/>
          <p14:tracePt t="15804" x="3111500" y="1619250"/>
          <p14:tracePt t="15804" x="3187700" y="1600200"/>
          <p14:tracePt t="15822" x="3232150" y="1593850"/>
          <p14:tracePt t="15822" x="3276600" y="1587500"/>
          <p14:tracePt t="15839" x="3327400" y="1581150"/>
          <p14:tracePt t="15839" x="3378200" y="1574800"/>
          <p14:tracePt t="15855" x="3435350" y="1562100"/>
          <p14:tracePt t="15855" x="3486150" y="1555750"/>
          <p14:tracePt t="15872" x="3543300" y="1549400"/>
          <p14:tracePt t="15872" x="3600450" y="1543050"/>
          <p14:tracePt t="15872" x="3657600" y="1536700"/>
          <p14:tracePt t="15890" x="3721100" y="1530350"/>
          <p14:tracePt t="15903" x="3778250" y="1524000"/>
          <p14:tracePt t="15903" x="3892550" y="1511300"/>
          <p14:tracePt t="15922" x="3943350" y="1498600"/>
          <p14:tracePt t="15922" x="4000500" y="1498600"/>
          <p14:tracePt t="15939" x="4051300" y="1492250"/>
          <p14:tracePt t="15939" x="4102100" y="1492250"/>
          <p14:tracePt t="15955" x="4146550" y="1492250"/>
          <p14:tracePt t="15955" x="4191000" y="1498600"/>
          <p14:tracePt t="15972" x="4229100" y="1498600"/>
          <p14:tracePt t="15972" x="4267200" y="1504950"/>
          <p14:tracePt t="15972" x="4298950" y="1511300"/>
          <p14:tracePt t="15991" x="4330700" y="1517650"/>
          <p14:tracePt t="15991" x="4356100" y="1530350"/>
          <p14:tracePt t="16005" x="4375150" y="1536700"/>
          <p14:tracePt t="16005" x="4394200" y="1549400"/>
          <p14:tracePt t="16022" x="4413250" y="1562100"/>
          <p14:tracePt t="16022" x="4425950" y="1574800"/>
          <p14:tracePt t="16039" x="4432300" y="1593850"/>
          <p14:tracePt t="16039" x="4438650" y="1606550"/>
          <p14:tracePt t="16055" x="4438650" y="1625600"/>
          <p14:tracePt t="16055" x="4425950" y="1663700"/>
          <p14:tracePt t="16072" x="4419600" y="1676400"/>
          <p14:tracePt t="16072" x="4406900" y="1695450"/>
          <p14:tracePt t="16089" x="4394200" y="1714500"/>
          <p14:tracePt t="16089" x="4375150" y="1733550"/>
          <p14:tracePt t="16105" x="4356100" y="1758950"/>
          <p14:tracePt t="16105" x="4337050" y="1778000"/>
          <p14:tracePt t="16122" x="4311650" y="1797050"/>
          <p14:tracePt t="16122" x="4267200" y="1841500"/>
          <p14:tracePt t="16139" x="4241800" y="1860550"/>
          <p14:tracePt t="16139" x="4216400" y="1879600"/>
          <p14:tracePt t="16156" x="4191000" y="1898650"/>
          <p14:tracePt t="16156" x="4159250" y="1917700"/>
          <p14:tracePt t="16173" x="4133850" y="1930400"/>
          <p14:tracePt t="16173" x="4083050" y="1962150"/>
          <p14:tracePt t="16190" x="4057650" y="1974850"/>
          <p14:tracePt t="16190" x="4032250" y="1981200"/>
          <p14:tracePt t="16206" x="4006850" y="1993900"/>
          <p14:tracePt t="16206" x="3987800" y="2006600"/>
          <p14:tracePt t="16223" x="3968750" y="2012950"/>
          <p14:tracePt t="16223" x="3943350" y="2025650"/>
          <p14:tracePt t="16239" x="3924300" y="2032000"/>
          <p14:tracePt t="16239" x="3905250" y="2038350"/>
          <p14:tracePt t="16256" x="3886200" y="2044700"/>
          <p14:tracePt t="16256" x="3854450" y="2051050"/>
          <p14:tracePt t="16274" x="3835400" y="2057400"/>
          <p14:tracePt t="16274" x="3822700" y="2057400"/>
          <p14:tracePt t="16290" x="3810000" y="2057400"/>
          <p14:tracePt t="16290" x="3803650" y="2063750"/>
          <p14:tracePt t="16306" x="3797300" y="2063750"/>
          <p14:tracePt t="16306" x="3790950" y="2063750"/>
          <p14:tracePt t="16323" x="3784600" y="2063750"/>
          <p14:tracePt t="16338" x="3778250" y="2063750"/>
          <p14:tracePt t="16355" x="3778250" y="2057400"/>
          <p14:tracePt t="16372" x="3784600" y="2057400"/>
          <p14:tracePt t="16388" x="3797300" y="2051050"/>
          <p14:tracePt t="16405" x="3810000" y="2051050"/>
          <p14:tracePt t="16422" x="3816350" y="2057400"/>
          <p14:tracePt t="16422" x="3816350" y="2063750"/>
          <p14:tracePt t="16440" x="3816350" y="2070100"/>
          <p14:tracePt t="16440" x="3816350" y="2076450"/>
          <p14:tracePt t="16456" x="3810000" y="2082800"/>
          <p14:tracePt t="16456" x="3810000" y="2095500"/>
          <p14:tracePt t="16473" x="3803650" y="2108200"/>
          <p14:tracePt t="16473" x="3790950" y="2127250"/>
          <p14:tracePt t="16490" x="3784600" y="2146300"/>
          <p14:tracePt t="16490" x="3771900" y="2159000"/>
          <p14:tracePt t="16507" x="3759200" y="2171700"/>
          <p14:tracePt t="16507" x="3746500" y="2184400"/>
          <p14:tracePt t="16523" x="3727450" y="2190750"/>
          <p14:tracePt t="16523" x="3708400" y="2203450"/>
          <p14:tracePt t="16523" x="3683000" y="2203450"/>
          <p14:tracePt t="16542" x="3657600" y="2203450"/>
          <p14:tracePt t="16555" x="3619500" y="2203450"/>
          <p14:tracePt t="16575" x="3270250" y="2032000"/>
          <p14:tracePt t="16636" x="3244850" y="2000250"/>
          <p14:tracePt t="16642" x="3200400" y="1936750"/>
          <p14:tracePt t="16658" x="3175000" y="1866900"/>
          <p14:tracePt t="16673" x="3168650" y="1790700"/>
          <p14:tracePt t="16690" x="3187700" y="1714500"/>
          <p14:tracePt t="16707" x="3251200" y="1593850"/>
          <p14:tracePt t="16724" x="3321050" y="1524000"/>
          <p14:tracePt t="16740" x="3403600" y="1460500"/>
          <p14:tracePt t="16757" x="3505200" y="1409700"/>
          <p14:tracePt t="16774" x="3670300" y="1358900"/>
          <p14:tracePt t="16790" x="3778250" y="1346200"/>
          <p14:tracePt t="16807" x="3879850" y="1346200"/>
          <p14:tracePt t="16823" x="3975100" y="1365250"/>
          <p14:tracePt t="16823" x="4013200" y="1377950"/>
          <p14:tracePt t="16842" x="4076700" y="1422400"/>
          <p14:tracePt t="16858" x="4121150" y="1485900"/>
          <p14:tracePt t="16874" x="4140200" y="1562100"/>
          <p14:tracePt t="16890" x="4140200" y="1651000"/>
          <p14:tracePt t="16907" x="4121150" y="1752600"/>
          <p14:tracePt t="16907" x="4108450" y="1797050"/>
          <p14:tracePt t="16926" x="4064000" y="1892300"/>
          <p14:tracePt t="16942" x="4013200" y="1987550"/>
          <p14:tracePt t="16958" x="3943350" y="2076450"/>
          <p14:tracePt t="16974" x="3860800" y="2159000"/>
          <p14:tracePt t="16991" x="3778250" y="2228850"/>
          <p14:tracePt t="17008" x="3657600" y="2305050"/>
          <p14:tracePt t="17024" x="3587750" y="2330450"/>
          <p14:tracePt t="17041" x="3530600" y="2336800"/>
          <p14:tracePt t="17058" x="3492500" y="2336800"/>
          <p14:tracePt t="17074" x="3473450" y="2317750"/>
          <p14:tracePt t="17091" x="3467100" y="2298700"/>
          <p14:tracePt t="17091" x="3467100" y="2279650"/>
          <p14:tracePt t="17109" x="3467100" y="2266950"/>
          <p14:tracePt t="17109" x="3467100" y="2254250"/>
          <p14:tracePt t="17125" x="3467100" y="2235200"/>
          <p14:tracePt t="17125" x="3479800" y="2197100"/>
          <p14:tracePt t="17142" x="3492500" y="2178050"/>
          <p14:tracePt t="17142" x="3511550" y="2152650"/>
          <p14:tracePt t="17159" x="3536950" y="2127250"/>
          <p14:tracePt t="17159" x="3568700" y="2101850"/>
          <p14:tracePt t="17176" x="3613150" y="2070100"/>
          <p14:tracePt t="17176" x="3663950" y="2038350"/>
          <p14:tracePt t="17192" x="3727450" y="2006600"/>
          <p14:tracePt t="17192" x="3867150" y="1936750"/>
          <p14:tracePt t="17210" x="3943350" y="1898650"/>
          <p14:tracePt t="17210" x="4032250" y="1866900"/>
          <p14:tracePt t="17226" x="4114800" y="1835150"/>
          <p14:tracePt t="17226" x="4203700" y="1803400"/>
          <p14:tracePt t="17243" x="4292600" y="1778000"/>
          <p14:tracePt t="17243" x="4381500" y="1752600"/>
          <p14:tracePt t="17259" x="4476750" y="1733550"/>
          <p14:tracePt t="17259" x="4565650" y="1714500"/>
          <p14:tracePt t="17259" x="4660900" y="1695450"/>
          <p14:tracePt t="17278" x="4756150" y="1676400"/>
          <p14:tracePt t="17291" x="4845050" y="1663700"/>
          <p14:tracePt t="17291" x="5035550" y="1631950"/>
          <p14:tracePt t="17310" x="5130800" y="1612900"/>
          <p14:tracePt t="17310" x="5219700" y="1600200"/>
          <p14:tracePt t="17326" x="5308600" y="1581150"/>
          <p14:tracePt t="17326" x="5397500" y="1568450"/>
          <p14:tracePt t="17343" x="5486400" y="1555750"/>
          <p14:tracePt t="17343" x="5568950" y="1543050"/>
          <p14:tracePt t="17343" x="5657850" y="1530350"/>
          <p14:tracePt t="17363" x="5740400" y="1517650"/>
          <p14:tracePt t="17375" x="5822950" y="1504950"/>
          <p14:tracePt t="17375" x="5981700" y="1485900"/>
          <p14:tracePt t="17393" x="6057900" y="1473200"/>
          <p14:tracePt t="17393" x="6127750" y="1460500"/>
          <p14:tracePt t="17409" x="6203950" y="1447800"/>
          <p14:tracePt t="17409" x="6267450" y="1441450"/>
          <p14:tracePt t="17426" x="6337300" y="1428750"/>
          <p14:tracePt t="17426" x="6457950" y="1409700"/>
          <p14:tracePt t="17443" x="6508750" y="1397000"/>
          <p14:tracePt t="17443" x="6565900" y="1390650"/>
          <p14:tracePt t="17460" x="6610350" y="1384300"/>
          <p14:tracePt t="17460" x="6661150" y="1377950"/>
          <p14:tracePt t="17476" x="6699250" y="1371600"/>
          <p14:tracePt t="17476" x="6737350" y="1365250"/>
          <p14:tracePt t="17493" x="6775450" y="1365250"/>
          <p14:tracePt t="17493" x="6838950" y="1358900"/>
          <p14:tracePt t="17510" x="6864350" y="1352550"/>
          <p14:tracePt t="17510" x="6896100" y="1346200"/>
          <p14:tracePt t="17526" x="6921500" y="1339850"/>
          <p14:tracePt t="17526" x="6940550" y="1333500"/>
          <p14:tracePt t="17544" x="6965950" y="1327150"/>
          <p14:tracePt t="17544" x="6991350" y="1314450"/>
          <p14:tracePt t="17544" x="7016750" y="1308100"/>
          <p14:tracePt t="17562" x="7035800" y="1301750"/>
          <p14:tracePt t="17562" x="7054850" y="1295400"/>
          <p14:tracePt t="17578" x="7067550" y="1295400"/>
          <p14:tracePt t="17578" x="7080250" y="1289050"/>
          <p14:tracePt t="17594" x="7092950" y="1289050"/>
          <p14:tracePt t="17594" x="7099300" y="1289050"/>
          <p14:tracePt t="17610" x="7105650" y="1295400"/>
          <p14:tracePt t="17626" x="7105650" y="1301750"/>
          <p14:tracePt t="17642" x="7099300" y="1308100"/>
          <p14:tracePt t="17659" x="7086600" y="1314450"/>
          <p14:tracePt t="17676" x="7080250" y="1308100"/>
          <p14:tracePt t="17694" x="7029450" y="1308100"/>
          <p14:tracePt t="17766" x="7023100" y="1314450"/>
          <p14:tracePt t="17773" x="7010400" y="1314450"/>
          <p14:tracePt t="17781" x="6997700" y="1320800"/>
          <p14:tracePt t="17793" x="6985000" y="1327150"/>
          <p14:tracePt t="17793" x="6946900" y="1333500"/>
          <p14:tracePt t="17811" x="6921500" y="1346200"/>
          <p14:tracePt t="17811" x="6889750" y="1352550"/>
          <p14:tracePt t="17828" x="6858000" y="1365250"/>
          <p14:tracePt t="17828" x="6819900" y="1371600"/>
          <p14:tracePt t="17845" x="6775450" y="1390650"/>
          <p14:tracePt t="17845" x="6731000" y="1403350"/>
          <p14:tracePt t="17862" x="6680200" y="1422400"/>
          <p14:tracePt t="17862" x="6565900" y="1460500"/>
          <p14:tracePt t="17878" x="6502400" y="1479550"/>
          <p14:tracePt t="17878" x="6438900" y="1504950"/>
          <p14:tracePt t="17895" x="6369050" y="1524000"/>
          <p14:tracePt t="17895" x="6292850" y="1549400"/>
          <p14:tracePt t="17911" x="6216650" y="1574800"/>
          <p14:tracePt t="17911" x="6140450" y="1600200"/>
          <p14:tracePt t="17911" x="6057900" y="1625600"/>
          <p14:tracePt t="17931" x="5969000" y="1651000"/>
          <p14:tracePt t="17943" x="5880100" y="1676400"/>
          <p14:tracePt t="17943" x="5695950" y="1733550"/>
          <p14:tracePt t="17962" x="5607050" y="1758950"/>
          <p14:tracePt t="17962" x="5518150" y="1790700"/>
          <p14:tracePt t="17978" x="5429250" y="1822450"/>
          <p14:tracePt t="17978" x="5334000" y="1854200"/>
          <p14:tracePt t="17995" x="5251450" y="1885950"/>
          <p14:tracePt t="17995" x="5162550" y="1917700"/>
          <p14:tracePt t="17995" x="5073650" y="1949450"/>
          <p14:tracePt t="18014" x="4984750" y="1974850"/>
          <p14:tracePt t="18027" x="4902200" y="2006600"/>
          <p14:tracePt t="18027" x="4737100" y="2063750"/>
          <p14:tracePt t="18045" x="4654550" y="2089150"/>
          <p14:tracePt t="18045" x="4572000" y="2114550"/>
          <p14:tracePt t="18062" x="4495800" y="2139950"/>
          <p14:tracePt t="18062" x="4425950" y="2165350"/>
          <p14:tracePt t="18079" x="4356100" y="2184400"/>
          <p14:tracePt t="18079" x="4286250" y="2203450"/>
          <p14:tracePt t="18095" x="4222750" y="2216150"/>
          <p14:tracePt t="18095" x="4108450" y="2241550"/>
          <p14:tracePt t="18112" x="4057650" y="2247900"/>
          <p14:tracePt t="18112" x="4006850" y="2247900"/>
          <p14:tracePt t="18129" x="3962400" y="2247900"/>
          <p14:tracePt t="18129" x="3924300" y="2247900"/>
          <p14:tracePt t="18145" x="3892550" y="2241550"/>
          <p14:tracePt t="18145" x="3860800" y="2241550"/>
          <p14:tracePt t="18162" x="3829050" y="2235200"/>
          <p14:tracePt t="18162" x="3784600" y="2222500"/>
          <p14:tracePt t="18179" x="3765550" y="2209800"/>
          <p14:tracePt t="18179" x="3752850" y="2203450"/>
          <p14:tracePt t="18195" x="3746500" y="2197100"/>
          <p14:tracePt t="18195" x="3733800" y="2184400"/>
          <p14:tracePt t="18212" x="3733800" y="2178050"/>
          <p14:tracePt t="18212" x="3733800" y="2159000"/>
          <p14:tracePt t="18230" x="3733800" y="2152650"/>
          <p14:tracePt t="18230" x="3740150" y="2152650"/>
          <p14:tracePt t="18246" x="3746500" y="2146300"/>
          <p14:tracePt t="18246" x="3752850" y="2146300"/>
          <p14:tracePt t="18262" x="3759200" y="2146300"/>
          <p14:tracePt t="18262" x="3771900" y="2146300"/>
          <p14:tracePt t="18279" x="3778250" y="2152650"/>
          <p14:tracePt t="18279" x="3790950" y="2159000"/>
          <p14:tracePt t="18279" x="3803650" y="2171700"/>
          <p14:tracePt t="18297" x="3810000" y="2178050"/>
          <p14:tracePt t="18311" x="3822700" y="2190750"/>
          <p14:tracePt t="18311" x="3841750" y="2222500"/>
          <p14:tracePt t="18330" x="3854450" y="2235200"/>
          <p14:tracePt t="18330" x="3867150" y="2254250"/>
          <p14:tracePt t="18346" x="3873500" y="2266950"/>
          <p14:tracePt t="18346" x="3886200" y="2286000"/>
          <p14:tracePt t="18346" x="3892550" y="2305050"/>
          <p14:tracePt t="18365" x="3905250" y="2324100"/>
          <p14:tracePt t="18378" x="3911600" y="2343150"/>
          <p14:tracePt t="18378" x="3924300" y="2362200"/>
          <p14:tracePt t="18378" x="3930650" y="2374900"/>
          <p14:tracePt t="18398" x="3937000" y="2393950"/>
          <p14:tracePt t="18398" x="3949700" y="2406650"/>
          <p14:tracePt t="18413" x="3956050" y="2419350"/>
          <p14:tracePt t="18413" x="3968750" y="2432050"/>
          <p14:tracePt t="18429" x="3981450" y="2438400"/>
          <p14:tracePt t="18429" x="3994150" y="2451100"/>
          <p14:tracePt t="18446" x="4006850" y="2457450"/>
          <p14:tracePt t="18446" x="4032250" y="2470150"/>
          <p14:tracePt t="18463" x="4044950" y="2476500"/>
          <p14:tracePt t="18463" x="4057650" y="2482850"/>
          <p14:tracePt t="18480" x="4070350" y="2489200"/>
          <p14:tracePt t="18480" x="4083050" y="2501900"/>
          <p14:tracePt t="18497" x="4089400" y="2514600"/>
          <p14:tracePt t="18497" x="4102100" y="2527300"/>
          <p14:tracePt t="18513" x="4108450" y="2546350"/>
          <p14:tracePt t="18513" x="4127500" y="2590800"/>
          <p14:tracePt t="18530" x="4133850" y="2616200"/>
          <p14:tracePt t="18530" x="4140200" y="2641600"/>
          <p14:tracePt t="18547" x="4140200" y="2673350"/>
          <p14:tracePt t="18547" x="4146550" y="2705100"/>
          <p14:tracePt t="18564" x="4152900" y="2736850"/>
          <p14:tracePt t="18564" x="4159250" y="2768600"/>
          <p14:tracePt t="18564" x="4159250" y="2800350"/>
          <p14:tracePt t="18582" x="4171950" y="2832100"/>
          <p14:tracePt t="18595" x="4178300" y="2857500"/>
          <p14:tracePt t="18595" x="4203700" y="2914650"/>
          <p14:tracePt t="18614" x="4216400" y="2940050"/>
          <p14:tracePt t="18614" x="4235450" y="2959100"/>
          <p14:tracePt t="18630" x="4254500" y="2978150"/>
          <p14:tracePt t="18630" x="4279900" y="2997200"/>
          <p14:tracePt t="18647" x="4305300" y="3009900"/>
          <p14:tracePt t="18647" x="4337050" y="3022600"/>
          <p14:tracePt t="18647" x="4368800" y="3028950"/>
          <p14:tracePt t="18666" x="4406900" y="3035300"/>
          <p14:tracePt t="18679" x="4445000" y="3041650"/>
          <p14:tracePt t="18679" x="4527550" y="3041650"/>
          <p14:tracePt t="18698" x="4572000" y="3041650"/>
          <p14:tracePt t="18698" x="4616450" y="3041650"/>
          <p14:tracePt t="18714" x="4660900" y="3035300"/>
          <p14:tracePt t="18714" x="4705350" y="3035300"/>
          <p14:tracePt t="18730" x="4749800" y="3035300"/>
          <p14:tracePt t="18730" x="4794250" y="3035300"/>
          <p14:tracePt t="18747" x="4838700" y="3041650"/>
          <p14:tracePt t="18747" x="4921250" y="3054350"/>
          <p14:tracePt t="18764" x="4953000" y="3067050"/>
          <p14:tracePt t="18764" x="4991100" y="3079750"/>
          <p14:tracePt t="18781" x="5016500" y="3098800"/>
          <p14:tracePt t="18781" x="5035550" y="3117850"/>
          <p14:tracePt t="18798" x="5054600" y="3143250"/>
          <p14:tracePt t="18798" x="5060950" y="3175000"/>
          <p14:tracePt t="18814" x="5067300" y="3206750"/>
          <p14:tracePt t="18814" x="5060950" y="3289300"/>
          <p14:tracePt t="18831" x="5048250" y="3333750"/>
          <p14:tracePt t="18831" x="5029200" y="3384550"/>
          <p14:tracePt t="18848" x="5010150" y="3435350"/>
          <p14:tracePt t="18848" x="4984750" y="3492500"/>
          <p14:tracePt t="18865" x="4959350" y="3549650"/>
          <p14:tracePt t="18865" x="4895850" y="3670300"/>
          <p14:tracePt t="18881" x="4864100" y="3733800"/>
          <p14:tracePt t="18881" x="4826000" y="3790950"/>
          <p14:tracePt t="18898" x="4794250" y="3854450"/>
          <p14:tracePt t="18898" x="4756150" y="3905250"/>
          <p14:tracePt t="18915" x="4724400" y="3949700"/>
          <p14:tracePt t="18915" x="4686300" y="3994150"/>
          <p14:tracePt t="18931" x="4654550" y="4032250"/>
          <p14:tracePt t="18931" x="4622800" y="4064000"/>
          <p14:tracePt t="18931" x="4597400" y="4083050"/>
          <p14:tracePt t="18950" x="4572000" y="4102100"/>
          <p14:tracePt t="18963" x="4546600" y="4108450"/>
          <p14:tracePt t="18963" x="4502150" y="4114800"/>
          <p14:tracePt t="18982" x="4489450" y="4114800"/>
          <p14:tracePt t="18982" x="4470400" y="4102100"/>
          <p14:tracePt t="18998" x="4457700" y="4089400"/>
          <p14:tracePt t="18998" x="4445000" y="4076700"/>
          <p14:tracePt t="19015" x="4438650" y="4064000"/>
          <p14:tracePt t="19015" x="4425950" y="4044950"/>
          <p14:tracePt t="19032" x="4419600" y="4025900"/>
          <p14:tracePt t="19032" x="4406900" y="4006850"/>
          <p14:tracePt t="19032" x="4400550" y="3981450"/>
          <p14:tracePt t="19051" x="4394200" y="3956050"/>
          <p14:tracePt t="19051" x="4394200" y="3924300"/>
          <p14:tracePt t="19065" x="4387850" y="3886200"/>
          <p14:tracePt t="19065" x="4387850" y="3848100"/>
          <p14:tracePt t="19082" x="4394200" y="3810000"/>
          <p14:tracePt t="19082" x="4400550" y="3759200"/>
          <p14:tracePt t="19098" x="4406900" y="3714750"/>
          <p14:tracePt t="19098" x="4413250" y="3663950"/>
          <p14:tracePt t="19115" x="4425950" y="3606800"/>
          <p14:tracePt t="19115" x="4451350" y="3505200"/>
          <p14:tracePt t="19132" x="4457700" y="3448050"/>
          <p14:tracePt t="19132" x="4470400" y="3397250"/>
          <p14:tracePt t="19149" x="4483100" y="3346450"/>
          <p14:tracePt t="19149" x="4495800" y="3302000"/>
          <p14:tracePt t="19165" x="4502150" y="3257550"/>
          <p14:tracePt t="19165" x="4521200" y="3181350"/>
          <p14:tracePt t="19182" x="4527550" y="3149600"/>
          <p14:tracePt t="19182" x="4527550" y="3117850"/>
          <p14:tracePt t="19199" x="4533900" y="3092450"/>
          <p14:tracePt t="19199" x="4533900" y="3073400"/>
          <p14:tracePt t="19215" x="4527550" y="3054350"/>
          <p14:tracePt t="19215" x="4521200" y="3041650"/>
          <p14:tracePt t="19232" x="4514850" y="3035300"/>
          <p14:tracePt t="19232" x="4489450" y="3022600"/>
          <p14:tracePt t="19250" x="4476750" y="3028950"/>
          <p14:tracePt t="19250" x="4457700" y="3028950"/>
          <p14:tracePt t="19266" x="4438650" y="3035300"/>
          <p14:tracePt t="19266" x="4419600" y="3041650"/>
          <p14:tracePt t="19282" x="4400550" y="3048000"/>
          <p14:tracePt t="19282" x="4381500" y="3060700"/>
          <p14:tracePt t="19299" x="4362450" y="3073400"/>
          <p14:tracePt t="19299" x="4343400" y="3086100"/>
          <p14:tracePt t="19299" x="4324350" y="3098800"/>
          <p14:tracePt t="19318" x="4305300" y="3111500"/>
          <p14:tracePt t="19331" x="4292600" y="3130550"/>
          <p14:tracePt t="19331" x="4260850" y="3168650"/>
          <p14:tracePt t="19350" x="4248150" y="3187700"/>
          <p14:tracePt t="19350" x="4235450" y="3200400"/>
          <p14:tracePt t="19366" x="4222750" y="3225800"/>
          <p14:tracePt t="19366" x="4216400" y="3244850"/>
          <p14:tracePt t="19366" x="4203700" y="3263900"/>
          <p14:tracePt t="19386" x="4197350" y="3289300"/>
          <p14:tracePt t="19398" x="4191000" y="3308350"/>
          <p14:tracePt t="19398" x="4178300" y="3333750"/>
          <p14:tracePt t="19398" x="4171950" y="3352800"/>
          <p14:tracePt t="19418" x="4165600" y="3371850"/>
          <p14:tracePt t="19418" x="4159250" y="3397250"/>
          <p14:tracePt t="19433" x="4152900" y="3416300"/>
          <p14:tracePt t="19433" x="4140200" y="3429000"/>
          <p14:tracePt t="19449" x="4133850" y="3448050"/>
          <p14:tracePt t="19449" x="4121150" y="3460750"/>
          <p14:tracePt t="19466" x="4108450" y="3473450"/>
          <p14:tracePt t="19466" x="4083050" y="3498850"/>
          <p14:tracePt t="19483" x="4064000" y="3511550"/>
          <p14:tracePt t="19483" x="4051300" y="3517900"/>
          <p14:tracePt t="19500" x="4032250" y="3524250"/>
          <p14:tracePt t="19500" x="4013200" y="3530600"/>
          <p14:tracePt t="19516" x="3994150" y="3536950"/>
          <p14:tracePt t="19516" x="3968750" y="3530600"/>
          <p14:tracePt t="19534" x="3949700" y="3524250"/>
          <p14:tracePt t="19534" x="3886200" y="3505200"/>
          <p14:tracePt t="19551" x="3848100" y="3486150"/>
          <p14:tracePt t="19551" x="3816350" y="3473450"/>
          <p14:tracePt t="19567" x="3651250" y="3130550"/>
          <p14:tracePt t="19644" x="3663950" y="3086100"/>
          <p14:tracePt t="19649" x="3702050" y="2997200"/>
          <p14:tracePt t="19666" x="3752850" y="2908300"/>
          <p14:tracePt t="19683" x="3822700" y="2825750"/>
          <p14:tracePt t="19683" x="3867150" y="2794000"/>
          <p14:tracePt t="19702" x="3905250" y="2755900"/>
          <p14:tracePt t="19702" x="3949700" y="2730500"/>
          <p14:tracePt t="19718" x="4000500" y="2705100"/>
          <p14:tracePt t="19718" x="4044950" y="2686050"/>
          <p14:tracePt t="19734" x="4095750" y="2667000"/>
          <p14:tracePt t="19734" x="4140200" y="2660650"/>
          <p14:tracePt t="19750" x="4191000" y="2654300"/>
          <p14:tracePt t="19750" x="4235450" y="2660650"/>
          <p14:tracePt t="19767" x="4286250" y="2667000"/>
          <p14:tracePt t="19767" x="4330700" y="2679700"/>
          <p14:tracePt t="19767" x="4375150" y="2692400"/>
          <p14:tracePt t="19786" x="4419600" y="2711450"/>
          <p14:tracePt t="19786" x="4464050" y="2736850"/>
          <p14:tracePt t="19801" x="4502150" y="2762250"/>
          <p14:tracePt t="19801" x="4540250" y="2794000"/>
          <p14:tracePt t="19817" x="4572000" y="2819400"/>
          <p14:tracePt t="19817" x="4603750" y="2857500"/>
          <p14:tracePt t="19835" x="4629150" y="2889250"/>
          <p14:tracePt t="19835" x="4673600" y="2965450"/>
          <p14:tracePt t="19851" x="4686300" y="3009900"/>
          <p14:tracePt t="19851" x="4699000" y="3048000"/>
          <p14:tracePt t="19868" x="4699000" y="3092450"/>
          <p14:tracePt t="19868" x="4699000" y="3136900"/>
          <p14:tracePt t="19884" x="4692650" y="3187700"/>
          <p14:tracePt t="19884" x="4667250" y="3282950"/>
          <p14:tracePt t="19902" x="4654550" y="3327400"/>
          <p14:tracePt t="19902" x="4635500" y="3378200"/>
          <p14:tracePt t="19918" x="4610100" y="3422650"/>
          <p14:tracePt t="19918" x="4584700" y="3467100"/>
          <p14:tracePt t="19934" x="4559300" y="3511550"/>
          <p14:tracePt t="19952" x="4159250" y="3759200"/>
          <p14:tracePt t="19952" x="4121150" y="3771900"/>
          <p14:tracePt t="20021" x="4076700" y="3778250"/>
          <p14:tracePt t="20030" x="4044950" y="3784600"/>
          <p14:tracePt t="20039" x="4013200" y="3778250"/>
          <p14:tracePt t="20050" x="3994150" y="3778250"/>
          <p14:tracePt t="20067" x="3968750" y="3759200"/>
          <p14:tracePt t="20067" x="3956050" y="3727450"/>
          <p14:tracePt t="20085" x="3956050" y="3708400"/>
          <p14:tracePt t="20085" x="3962400" y="3689350"/>
          <p14:tracePt t="20102" x="3968750" y="3670300"/>
          <p14:tracePt t="20102" x="3975100" y="3651250"/>
          <p14:tracePt t="20118" x="3987800" y="3632200"/>
          <p14:tracePt t="20118" x="4000500" y="3613150"/>
          <p14:tracePt t="20135" x="4013200" y="3600450"/>
          <p14:tracePt t="20135" x="4051300" y="3562350"/>
          <p14:tracePt t="20152" x="4076700" y="3549650"/>
          <p14:tracePt t="20152" x="4102100" y="3530600"/>
          <p14:tracePt t="20168" x="4127500" y="3517900"/>
          <p14:tracePt t="20168" x="4159250" y="3505200"/>
          <p14:tracePt t="20185" x="4191000" y="3492500"/>
          <p14:tracePt t="20185" x="4267200" y="3467100"/>
          <p14:tracePt t="20203" x="4305300" y="3454400"/>
          <p14:tracePt t="20203" x="4343400" y="3441700"/>
          <p14:tracePt t="20219" x="4394200" y="3429000"/>
          <p14:tracePt t="20219" x="4438650" y="3416300"/>
          <p14:tracePt t="20236" x="4489450" y="3403600"/>
          <p14:tracePt t="20236" x="4546600" y="3390900"/>
          <p14:tracePt t="20252" x="4597400" y="3378200"/>
          <p14:tracePt t="20252" x="4660900" y="3371850"/>
          <p14:tracePt t="20270" x="4724400" y="3359150"/>
          <p14:tracePt t="21698" x="5213350" y="3714750"/>
          <p14:tracePt t="21715" x="5226050" y="3714750"/>
          <p14:tracePt t="21721" x="5238750" y="3714750"/>
          <p14:tracePt t="21729" x="5257800" y="3708400"/>
          <p14:tracePt t="21739" x="5283200" y="3714750"/>
          <p14:tracePt t="21739" x="5346700" y="3727450"/>
          <p14:tracePt t="21758" x="5378450" y="3733800"/>
          <p14:tracePt t="21758" x="5416550" y="3746500"/>
          <p14:tracePt t="21774" x="5448300" y="3759200"/>
          <p14:tracePt t="21774" x="5486400" y="3778250"/>
          <p14:tracePt t="21790" x="5524500" y="3790950"/>
          <p14:tracePt t="21790" x="5562600" y="3810000"/>
          <p14:tracePt t="21807" x="5600700" y="3822700"/>
          <p14:tracePt t="21807" x="5645150" y="3841750"/>
          <p14:tracePt t="21807" x="5689600" y="3860800"/>
          <p14:tracePt t="21826" x="5734050" y="3873500"/>
          <p14:tracePt t="21839" x="5778500" y="3892550"/>
          <p14:tracePt t="21839" x="5873750" y="3924300"/>
          <p14:tracePt t="21859" x="5924550" y="3930650"/>
          <p14:tracePt t="21859" x="5981700" y="3943350"/>
          <p14:tracePt t="21874" x="6032500" y="3949700"/>
          <p14:tracePt t="21874" x="6089650" y="3956050"/>
          <p14:tracePt t="21891" x="6140450" y="3962400"/>
          <p14:tracePt t="21891" x="6197600" y="3968750"/>
          <p14:tracePt t="21891" x="6254750" y="3962400"/>
          <p14:tracePt t="21910" x="6311900" y="3962400"/>
          <p14:tracePt t="21923" x="6362700" y="3956050"/>
          <p14:tracePt t="21923" x="6477000" y="3949700"/>
          <p14:tracePt t="21941" x="6527800" y="3943350"/>
          <p14:tracePt t="21941" x="6578600" y="3937000"/>
          <p14:tracePt t="21957" x="6629400" y="3930650"/>
          <p14:tracePt t="21957" x="6680200" y="3930650"/>
          <p14:tracePt t="21975" x="6724650" y="3924300"/>
          <p14:tracePt t="21975" x="6807200" y="3924300"/>
          <p14:tracePt t="21991" x="6838950" y="3924300"/>
          <p14:tracePt t="21991" x="6877050" y="3930650"/>
          <p14:tracePt t="22008" x="6902450" y="3937000"/>
          <p14:tracePt t="22008" x="6927850" y="3949700"/>
          <p14:tracePt t="22025" x="6946900" y="3956050"/>
          <p14:tracePt t="22025" x="6965950" y="3968750"/>
          <p14:tracePt t="22042" x="6978650" y="3987800"/>
          <p14:tracePt t="22042" x="6991350" y="4025900"/>
          <p14:tracePt t="22058" x="6991350" y="4051300"/>
          <p14:tracePt t="22058" x="6991350" y="4070350"/>
          <p14:tracePt t="22075" x="6978650" y="4095750"/>
          <p14:tracePt t="22075" x="6965950" y="4114800"/>
          <p14:tracePt t="22092" x="6946900" y="4140200"/>
          <p14:tracePt t="22092" x="6934200" y="4159250"/>
          <p14:tracePt t="22092" x="6908800" y="4178300"/>
          <p14:tracePt t="22110" x="6883400" y="4197350"/>
          <p14:tracePt t="22110" x="6858000" y="4210050"/>
          <p14:tracePt t="22126" x="6832600" y="4216400"/>
          <p14:tracePt t="22126" x="6800850" y="4222750"/>
          <p14:tracePt t="22142" x="6775450" y="4229100"/>
          <p14:tracePt t="22142" x="6743700" y="4229100"/>
          <p14:tracePt t="22159" x="6711950" y="4222750"/>
          <p14:tracePt t="22159" x="6673850" y="4216400"/>
          <p14:tracePt t="22175" x="6642100" y="4197350"/>
          <p14:tracePt t="22175" x="6610350" y="4184650"/>
          <p14:tracePt t="22175" x="6572250" y="4159250"/>
          <p14:tracePt t="22194" x="6540500" y="4127500"/>
          <p14:tracePt t="22207" x="6502400" y="4095750"/>
          <p14:tracePt t="22207" x="6426200" y="4019550"/>
          <p14:tracePt t="22226" x="6388100" y="3975100"/>
          <p14:tracePt t="22226" x="6350000" y="3930650"/>
          <p14:tracePt t="22242" x="6311900" y="3879850"/>
          <p14:tracePt t="22242" x="6280150" y="3829050"/>
          <p14:tracePt t="22259" x="6242050" y="3778250"/>
          <p14:tracePt t="22259" x="6210300" y="3733800"/>
          <p14:tracePt t="22275" x="6178550" y="3683000"/>
          <p14:tracePt t="22275" x="6153150" y="3638550"/>
          <p14:tracePt t="22610" x="6178550" y="3930650"/>
          <p14:tracePt t="22627" x="6178550" y="3937000"/>
          <p14:tracePt t="22633" x="6178550" y="3949700"/>
          <p14:tracePt t="22642" x="6184900" y="3962400"/>
          <p14:tracePt t="22642" x="6184900" y="3981450"/>
          <p14:tracePt t="22660" x="6184900" y="4000500"/>
          <p14:tracePt t="22660" x="6191250" y="4044950"/>
          <p14:tracePt t="22679" x="6191250" y="4064000"/>
          <p14:tracePt t="22679" x="6191250" y="4076700"/>
          <p14:tracePt t="22694" x="6191250" y="4089400"/>
          <p14:tracePt t="22694" x="6184900" y="4108450"/>
          <p14:tracePt t="22710" x="6184900" y="4121150"/>
          <p14:tracePt t="22710" x="6184900" y="4127500"/>
          <p14:tracePt t="22727" x="6178550" y="4133850"/>
          <p14:tracePt t="22727" x="6172200" y="4140200"/>
          <p14:tracePt t="22744" x="6165850" y="4146550"/>
          <p14:tracePt t="22759" x="6159500" y="4146550"/>
          <p14:tracePt t="22759" x="6153150" y="4133850"/>
          <p14:tracePt t="22778" x="6146800" y="4127500"/>
          <p14:tracePt t="22778" x="6140450" y="4114800"/>
          <p14:tracePt t="22794" x="6134100" y="4108450"/>
          <p14:tracePt t="22794" x="6127750" y="4095750"/>
          <p14:tracePt t="22811" x="6115050" y="4083050"/>
          <p14:tracePt t="22811" x="6108700" y="4076700"/>
          <p14:tracePt t="22827" x="6096000" y="4064000"/>
          <p14:tracePt t="22827" x="6089650" y="4051300"/>
          <p14:tracePt t="22827" x="6076950" y="4038600"/>
          <p14:tracePt t="22845" x="6064250" y="4025900"/>
          <p14:tracePt t="22845" x="6045200" y="4006850"/>
          <p14:tracePt t="22861" x="6032500" y="4000500"/>
          <p14:tracePt t="22861" x="6026150" y="3981450"/>
          <p14:tracePt t="22877" x="6007100" y="3962400"/>
          <p14:tracePt t="22877" x="5994400" y="3949700"/>
          <p14:tracePt t="22894" x="5981700" y="3937000"/>
          <p14:tracePt t="22894" x="5956300" y="3911600"/>
          <p14:tracePt t="22911" x="5943600" y="3905250"/>
          <p14:tracePt t="22911" x="5924550" y="3898900"/>
          <p14:tracePt t="22927" x="5905500" y="3892550"/>
          <p14:tracePt t="22927" x="5886450" y="3886200"/>
          <p14:tracePt t="22944" x="5867400" y="3886200"/>
          <p14:tracePt t="22944" x="5848350" y="3879850"/>
          <p14:tracePt t="22961" x="5829300" y="3879850"/>
          <p14:tracePt t="22961" x="5791200" y="3867150"/>
          <p14:tracePt t="22978" x="5778500" y="3860800"/>
          <p14:tracePt t="22978" x="5772150" y="3854450"/>
          <p14:tracePt t="22994" x="5759450" y="3841750"/>
          <p14:tracePt t="23010" x="5753100" y="3835400"/>
          <p14:tracePt t="23026" x="5746750" y="3822700"/>
          <p14:tracePt t="23422" x="5054600" y="3943350"/>
          <p14:tracePt t="23439" x="5048250" y="3943350"/>
          <p14:tracePt t="23446" x="5041900" y="3943350"/>
          <p14:tracePt t="23446" x="5029200" y="3943350"/>
          <p14:tracePt t="23463" x="5022850" y="3943350"/>
          <p14:tracePt t="23463" x="5003800" y="3943350"/>
          <p14:tracePt t="23479" x="4991100" y="3943350"/>
          <p14:tracePt t="23479" x="4978400" y="3943350"/>
          <p14:tracePt t="23479" x="4965700" y="3943350"/>
          <p14:tracePt t="23498" x="4953000" y="3949700"/>
          <p14:tracePt t="23498" x="4946650" y="3949700"/>
          <p14:tracePt t="23513" x="4940300" y="3949700"/>
          <p14:tracePt t="23513" x="4927600" y="3949700"/>
          <p14:tracePt t="23530" x="4921250" y="3949700"/>
          <p14:tracePt t="23530" x="4921250" y="3943350"/>
          <p14:tracePt t="23546" x="4914900" y="3943350"/>
          <p14:tracePt t="23561" x="4908550" y="3937000"/>
          <p14:tracePt t="23582" x="4908550" y="3930650"/>
          <p14:tracePt t="23598" x="4914900" y="3924300"/>
          <p14:tracePt t="23612" x="4927600" y="3917950"/>
          <p14:tracePt t="23628" x="4933950" y="3911600"/>
          <p14:tracePt t="23645" x="4940300" y="3905250"/>
          <p14:tracePt t="23645" x="4953000" y="3905250"/>
          <p14:tracePt t="23663" x="4959350" y="3905250"/>
          <p14:tracePt t="23663" x="4965700" y="3905250"/>
          <p14:tracePt t="23680" x="4972050" y="3905250"/>
          <p14:tracePt t="23680" x="4978400" y="3905250"/>
          <p14:tracePt t="23697" x="4984750" y="3911600"/>
          <p14:tracePt t="23712" x="4997450" y="3924300"/>
          <p14:tracePt t="23729" x="4997450" y="3930650"/>
          <p14:tracePt t="23729" x="4997450" y="3937000"/>
          <p14:tracePt t="23747" x="4997450" y="3943350"/>
          <p14:tracePt t="23747" x="5003800" y="3949700"/>
          <p14:tracePt t="23764" x="4997450" y="3956050"/>
          <p14:tracePt t="23764" x="4997450" y="3962400"/>
          <p14:tracePt t="23764" x="4997450" y="3968750"/>
          <p14:tracePt t="23782" x="4997450" y="3975100"/>
          <p14:tracePt t="23782" x="4997450" y="3981450"/>
          <p14:tracePt t="23798" x="5003800" y="3987800"/>
          <p14:tracePt t="23813" x="5003800" y="3994150"/>
          <p14:tracePt t="23829" x="5003800" y="4000500"/>
          <p14:tracePt t="23846" x="5010150" y="4006850"/>
          <p14:tracePt t="23846" x="5010150" y="4013200"/>
          <p14:tracePt t="23867" x="5016500" y="4019550"/>
          <p14:tracePt t="23882" x="5016500" y="4025900"/>
          <p14:tracePt t="23898" x="5010150" y="4025900"/>
          <p14:tracePt t="23913" x="5003800" y="4025900"/>
          <p14:tracePt t="23930" x="4997450" y="4025900"/>
          <p14:tracePt t="23930" x="4991100" y="4025900"/>
          <p14:tracePt t="23930" x="4984750" y="4025900"/>
          <p14:tracePt t="23950" x="4978400" y="4025900"/>
          <p14:tracePt t="23950" x="4972050" y="4025900"/>
          <p14:tracePt t="23964" x="4965700" y="4025900"/>
          <p14:tracePt t="23980" x="4959350" y="4025900"/>
          <p14:tracePt t="24066" x="4965700" y="4013200"/>
          <p14:tracePt t="24070" x="4972050" y="4006850"/>
          <p14:tracePt t="24081" x="4978400" y="4006850"/>
          <p14:tracePt t="24098" x="4984750" y="4000500"/>
          <p14:tracePt t="24113" x="4984750" y="3994150"/>
          <p14:tracePt t="24130" x="4991100" y="3987800"/>
          <p14:tracePt t="24147" x="4991100" y="3975100"/>
          <p14:tracePt t="24147" x="4991100" y="3962400"/>
          <p14:tracePt t="24166" x="4991100" y="3956050"/>
          <p14:tracePt t="24166" x="4991100" y="3943350"/>
          <p14:tracePt t="24182" x="4984750" y="3930650"/>
          <p14:tracePt t="24182" x="4984750" y="3924300"/>
          <p14:tracePt t="24198" x="4978400" y="3911600"/>
          <p14:tracePt t="24198" x="4978400" y="3892550"/>
          <p14:tracePt t="24198" x="4978400" y="3873500"/>
          <p14:tracePt t="24218" x="4972050" y="3854450"/>
          <p14:tracePt t="24230" x="4972050" y="3835400"/>
          <p14:tracePt t="24230" x="4978400" y="3810000"/>
          <p14:tracePt t="24230" x="4978400" y="3784600"/>
          <p14:tracePt t="24251" x="4984750" y="3752850"/>
          <p14:tracePt t="24251" x="4991100" y="3721100"/>
          <p14:tracePt t="24265" x="5003800" y="3689350"/>
          <p14:tracePt t="24265" x="5016500" y="3651250"/>
          <p14:tracePt t="24282" x="5022850" y="3613150"/>
          <p14:tracePt t="24282" x="5035550" y="3575050"/>
          <p14:tracePt t="24299" x="5054600" y="3536950"/>
          <p14:tracePt t="24299" x="5067300" y="3492500"/>
          <p14:tracePt t="24315" x="5080000" y="3454400"/>
          <p14:tracePt t="24315" x="5099050" y="3384550"/>
          <p14:tracePt t="24332" x="5111750" y="3352800"/>
          <p14:tracePt t="24332" x="5124450" y="3321050"/>
          <p14:tracePt t="24349" x="5130800" y="3295650"/>
          <p14:tracePt t="24349" x="5137150" y="3270250"/>
          <p14:tracePt t="24365" x="5143500" y="3244850"/>
          <p14:tracePt t="24365" x="5156200" y="3206750"/>
          <p14:tracePt t="24383" x="5162550" y="3187700"/>
          <p14:tracePt t="24383" x="5162550" y="3175000"/>
          <p14:tracePt t="24399" x="5162550" y="3162300"/>
          <p14:tracePt t="24399" x="5156200" y="3155950"/>
          <p14:tracePt t="24416" x="5156200" y="3143250"/>
          <p14:tracePt t="24416" x="5149850" y="3136900"/>
          <p14:tracePt t="24433" x="5143500" y="3130550"/>
          <p14:tracePt t="24433" x="5137150" y="3117850"/>
          <p14:tracePt t="24450" x="5130800" y="3117850"/>
          <p14:tracePt t="24450" x="5124450" y="3111500"/>
          <p14:tracePt t="24466" x="5124450" y="3105150"/>
          <p14:tracePt t="24481" x="5111750" y="3098800"/>
          <p14:tracePt t="24481" x="5111750" y="3092450"/>
          <p14:tracePt t="24499" x="5111750" y="3086100"/>
          <p14:tracePt t="24499" x="5111750" y="3073400"/>
          <p14:tracePt t="24499" x="5111750" y="3067050"/>
          <p14:tracePt t="24519" x="5111750" y="3054350"/>
          <p14:tracePt t="24531" x="5111750" y="3048000"/>
          <p14:tracePt t="24531" x="5118100" y="3022600"/>
          <p14:tracePt t="24550" x="5118100" y="3009900"/>
          <p14:tracePt t="24550" x="5124450" y="2997200"/>
          <p14:tracePt t="24566" x="5124450" y="2984500"/>
          <p14:tracePt t="24566" x="5130800" y="2971800"/>
          <p14:tracePt t="24583" x="5137150" y="2952750"/>
          <p14:tracePt t="24583" x="5137150" y="2940050"/>
          <p14:tracePt t="24583" x="5143500" y="2927350"/>
          <p14:tracePt t="24602" x="5149850" y="2908300"/>
          <p14:tracePt t="24615" x="5156200" y="2895600"/>
          <p14:tracePt t="24615" x="5175250" y="2863850"/>
          <p14:tracePt t="24633" x="5181600" y="2844800"/>
          <p14:tracePt t="24633" x="5187950" y="2832100"/>
          <p14:tracePt t="24650" x="5200650" y="2819400"/>
          <p14:tracePt t="24650" x="5207000" y="2800350"/>
          <p14:tracePt t="24666" x="5213350" y="2787650"/>
          <p14:tracePt t="24666" x="5226050" y="2762250"/>
          <p14:tracePt t="24683" x="5232400" y="2755900"/>
          <p14:tracePt t="24683" x="5232400" y="2743200"/>
          <p14:tracePt t="24700" x="5238750" y="2736850"/>
          <p14:tracePt t="24700" x="5238750" y="2730500"/>
          <p14:tracePt t="24717" x="5232400" y="2724150"/>
          <p14:tracePt t="24732" x="5226050" y="2717800"/>
          <p14:tracePt t="24732" x="5219700" y="2717800"/>
          <p14:tracePt t="24750" x="5219700" y="2711450"/>
          <p14:tracePt t="24750" x="5213350" y="2711450"/>
          <p14:tracePt t="24767" x="5207000" y="2711450"/>
          <p14:tracePt t="24767" x="5200650" y="2705100"/>
          <p14:tracePt t="24784" x="5194300" y="2692400"/>
          <p14:tracePt t="24784" x="5187950" y="2686050"/>
          <p14:tracePt t="24784" x="5187950" y="2679700"/>
          <p14:tracePt t="24802" x="5181600" y="2667000"/>
          <p14:tracePt t="24816" x="5181600" y="2654300"/>
          <p14:tracePt t="24816" x="5175250" y="2635250"/>
          <p14:tracePt t="24834" x="5168900" y="2622550"/>
          <p14:tracePt t="24834" x="5168900" y="2609850"/>
          <p14:tracePt t="24851" x="5162550" y="2603500"/>
          <p14:tracePt t="24851" x="5162550" y="2590800"/>
          <p14:tracePt t="24868" x="5162550" y="2584450"/>
          <p14:tracePt t="24868" x="5156200" y="2578100"/>
          <p14:tracePt t="24884" x="5156200" y="2565400"/>
          <p14:tracePt t="24884" x="5156200" y="2559050"/>
          <p14:tracePt t="24884" x="5156200" y="2552700"/>
          <p14:tracePt t="24902" x="5156200" y="2540000"/>
          <p14:tracePt t="24918" x="5149850" y="2533650"/>
          <p14:tracePt t="24933" x="5149850" y="2527300"/>
          <p14:tracePt t="24950" x="5143500" y="2527300"/>
          <p14:tracePt t="24970" x="5143500" y="2533650"/>
          <p14:tracePt t="24983" x="5143500" y="2540000"/>
          <p14:tracePt t="24983" x="5143500" y="2546350"/>
          <p14:tracePt t="25001" x="5137150" y="2559050"/>
          <p14:tracePt t="25001" x="5137150" y="2565400"/>
          <p14:tracePt t="25018" x="5137150" y="2578100"/>
          <p14:tracePt t="25018" x="5130800" y="2590800"/>
          <p14:tracePt t="25035" x="5130800" y="2603500"/>
          <p14:tracePt t="25035" x="5124450" y="2628900"/>
          <p14:tracePt t="25051" x="5118100" y="2647950"/>
          <p14:tracePt t="25051" x="5118100" y="2660650"/>
          <p14:tracePt t="25068" x="5111750" y="2673350"/>
          <p14:tracePt t="25068" x="5111750" y="2686050"/>
          <p14:tracePt t="25085" x="5111750" y="2698750"/>
          <p14:tracePt t="25085" x="5105400" y="2724150"/>
          <p14:tracePt t="25102" x="5105400" y="2736850"/>
          <p14:tracePt t="25102" x="5099050" y="2749550"/>
          <p14:tracePt t="25118" x="5099050" y="2762250"/>
          <p14:tracePt t="25118" x="5092700" y="2774950"/>
          <p14:tracePt t="25134" x="5092700" y="2781300"/>
          <p14:tracePt t="25134" x="5086350" y="2794000"/>
          <p14:tracePt t="25151" x="5086350" y="2806700"/>
          <p14:tracePt t="25151" x="5080000" y="2825750"/>
          <p14:tracePt t="25170" x="5073650" y="2838450"/>
          <p14:tracePt t="25184" x="5073650" y="2844800"/>
          <p14:tracePt t="25184" x="5067300" y="2863850"/>
          <p14:tracePt t="25202" x="5067300" y="2870200"/>
          <p14:tracePt t="25202" x="5060950" y="2876550"/>
          <p14:tracePt t="25218" x="5060950" y="2882900"/>
          <p14:tracePt t="25218" x="5060950" y="2889250"/>
          <p14:tracePt t="25236" x="5060950" y="2895600"/>
          <p14:tracePt t="25250" x="5060950" y="2901950"/>
          <p14:tracePt t="25267" x="5067300" y="2901950"/>
          <p14:tracePt t="25284" x="5067300" y="2908300"/>
          <p14:tracePt t="25301" x="5073650" y="2921000"/>
          <p14:tracePt t="25317" x="5073650" y="2927350"/>
          <p14:tracePt t="25317" x="5067300" y="2933700"/>
          <p14:tracePt t="25336" x="5067300" y="2946400"/>
          <p14:tracePt t="25336" x="5060950" y="2965450"/>
          <p14:tracePt t="25352" x="5060950" y="2971800"/>
          <p14:tracePt t="25352" x="5054600" y="2984500"/>
          <p14:tracePt t="25370" x="5054600" y="2990850"/>
          <p14:tracePt t="25370" x="5048250" y="3003550"/>
          <p14:tracePt t="25386" x="5041900" y="3016250"/>
          <p14:tracePt t="25386" x="5035550" y="3035300"/>
          <p14:tracePt t="25402" x="5022850" y="3041650"/>
          <p14:tracePt t="25402" x="5016500" y="3054350"/>
          <p14:tracePt t="25419" x="5003800" y="3060700"/>
          <p14:tracePt t="25419" x="4991100" y="3067050"/>
          <p14:tracePt t="25436" x="4978400" y="3073400"/>
          <p14:tracePt t="25436" x="4959350" y="3073400"/>
          <p14:tracePt t="25452" x="4940300" y="3079750"/>
          <p14:tracePt t="25452" x="4889500" y="3073400"/>
          <p14:tracePt t="25470" x="4857750" y="3073400"/>
          <p14:tracePt t="25470" x="4826000" y="3067050"/>
          <p14:tracePt t="25486" x="4794250" y="3060700"/>
          <p14:tracePt t="25486" x="4762500" y="3054350"/>
          <p14:tracePt t="25502" x="4673600" y="2794000"/>
          <p14:tracePt t="25502" x="4692650" y="2749550"/>
          <p14:tracePt t="25581" x="4718050" y="2698750"/>
          <p14:tracePt t="25589" x="4743450" y="2654300"/>
          <p14:tracePt t="25601" x="4806950" y="2559050"/>
          <p14:tracePt t="25619" x="4876800" y="2476500"/>
          <p14:tracePt t="25635" x="4997450" y="2374900"/>
          <p14:tracePt t="25652" x="5092700" y="2330450"/>
          <p14:tracePt t="25669" x="5187950" y="2298700"/>
          <p14:tracePt t="25686" x="5327650" y="2298700"/>
          <p14:tracePt t="25702" x="5410200" y="2330450"/>
          <p14:tracePt t="25719" x="5486400" y="2387600"/>
          <p14:tracePt t="25736" x="5549900" y="2457450"/>
          <p14:tracePt t="25752" x="5619750" y="2578100"/>
          <p14:tracePt t="25770" x="5645150" y="2660650"/>
          <p14:tracePt t="25786" x="5651500" y="2749550"/>
          <p14:tracePt t="25802" x="5632450" y="2838450"/>
          <p14:tracePt t="25819" x="5594350" y="2921000"/>
          <p14:tracePt t="25819" x="5568950" y="2965450"/>
          <p14:tracePt t="25839" x="5505450" y="3041650"/>
          <p14:tracePt t="25854" x="5429250" y="3105150"/>
          <p14:tracePt t="25870" x="5340350" y="3162300"/>
          <p14:tracePt t="25886" x="5251450" y="3213100"/>
          <p14:tracePt t="25903" x="5156200" y="3251200"/>
          <p14:tracePt t="25903" x="5111750" y="3263900"/>
          <p14:tracePt t="25923" x="5041900" y="3282950"/>
          <p14:tracePt t="25939" x="4984750" y="3295650"/>
          <p14:tracePt t="25953" x="4972050" y="3295650"/>
          <p14:tracePt t="25970" x="4953000" y="3289300"/>
          <p14:tracePt t="25970" x="4953000" y="3276600"/>
          <p14:tracePt t="25970" x="4953000" y="3270250"/>
          <p14:tracePt t="25990" x="4953000" y="3257550"/>
          <p14:tracePt t="25990" x="4959350" y="3244850"/>
          <p14:tracePt t="26004" x="4965700" y="3232150"/>
          <p14:tracePt t="26004" x="4965700" y="3225800"/>
          <p14:tracePt t="26021" x="4965700" y="3213100"/>
          <p14:tracePt t="26021" x="4972050" y="3213100"/>
          <p14:tracePt t="26039" x="4972050" y="3206750"/>
          <p14:tracePt t="26039" x="4978400" y="3200400"/>
          <p14:tracePt t="26054" x="4984750" y="3200400"/>
          <p14:tracePt t="26054" x="5003800" y="3200400"/>
          <p14:tracePt t="26071" x="5016500" y="3200400"/>
          <p14:tracePt t="26071" x="5029200" y="3200400"/>
          <p14:tracePt t="26088" x="5048250" y="3200400"/>
          <p14:tracePt t="26088" x="5067300" y="3206750"/>
          <p14:tracePt t="26104" x="5092700" y="3206750"/>
          <p14:tracePt t="26104" x="5143500" y="3219450"/>
          <p14:tracePt t="26122" x="5168900" y="3225800"/>
          <p14:tracePt t="26122" x="5200650" y="3232150"/>
          <p14:tracePt t="26139" x="5232400" y="3244850"/>
          <p14:tracePt t="26139" x="5264150" y="3251200"/>
          <p14:tracePt t="26155" x="5295900" y="3263900"/>
          <p14:tracePt t="26155" x="5321300" y="3276600"/>
          <p14:tracePt t="26172" x="5353050" y="3295650"/>
          <p14:tracePt t="26172" x="5378450" y="3308350"/>
          <p14:tracePt t="26172" x="5403850" y="3327400"/>
          <p14:tracePt t="26191" x="5429250" y="3346450"/>
          <p14:tracePt t="26203" x="5448300" y="3371850"/>
          <p14:tracePt t="26203" x="5492750" y="3409950"/>
          <p14:tracePt t="26222" x="5511800" y="3429000"/>
          <p14:tracePt t="26222" x="5537200" y="3448050"/>
          <p14:tracePt t="26239" x="5556250" y="3467100"/>
          <p14:tracePt t="26239" x="5575300" y="3486150"/>
          <p14:tracePt t="26255" x="5594350" y="3498850"/>
          <p14:tracePt t="26255" x="5613400" y="3517900"/>
          <p14:tracePt t="26255" x="5632450" y="3530600"/>
          <p14:tracePt t="26274" x="5651500" y="3549650"/>
          <p14:tracePt t="26287" x="5664200" y="3562350"/>
          <p14:tracePt t="26287" x="5689600" y="3594100"/>
          <p14:tracePt t="26305" x="5702300" y="3613150"/>
          <p14:tracePt t="26305" x="5708650" y="3625850"/>
          <p14:tracePt t="26322" x="5715000" y="3644900"/>
          <p14:tracePt t="26322" x="5721350" y="3657600"/>
          <p14:tracePt t="26339" x="5721350" y="3676650"/>
          <p14:tracePt t="26339" x="5721350" y="3695700"/>
          <p14:tracePt t="26339" x="5715000" y="3714750"/>
          <p14:tracePt t="26357" x="5708650" y="3733800"/>
          <p14:tracePt t="26357" x="5702300" y="3752850"/>
          <p14:tracePt t="26374" x="5689600" y="3771900"/>
          <p14:tracePt t="26374" x="5676900" y="3790950"/>
          <p14:tracePt t="26389" x="5664200" y="3810000"/>
          <p14:tracePt t="26389" x="5645150" y="3829050"/>
          <p14:tracePt t="26406" x="5626100" y="3841750"/>
          <p14:tracePt t="26406" x="5588000" y="3879850"/>
          <p14:tracePt t="26423" x="5562600" y="3892550"/>
          <p14:tracePt t="26423" x="5537200" y="3911600"/>
          <p14:tracePt t="26439" x="5511800" y="3924300"/>
          <p14:tracePt t="26439" x="5486400" y="3937000"/>
          <p14:tracePt t="26455" x="5461000" y="3943350"/>
          <p14:tracePt t="26455" x="5435600" y="3956050"/>
          <p14:tracePt t="26472" x="5403850" y="3962400"/>
          <p14:tracePt t="26472" x="5353050" y="3968750"/>
          <p14:tracePt t="26490" x="5327650" y="3968750"/>
          <p14:tracePt t="26490" x="5302250" y="3962400"/>
          <p14:tracePt t="26506" x="5276850" y="3962400"/>
          <p14:tracePt t="26506" x="5251450" y="3956050"/>
          <p14:tracePt t="26522" x="5226050" y="3949700"/>
          <p14:tracePt t="26522" x="5207000" y="3943350"/>
          <p14:tracePt t="26540" x="5187950" y="3930650"/>
          <p14:tracePt t="26540" x="5168900" y="3924300"/>
          <p14:tracePt t="26540" x="5149850" y="3917950"/>
          <p14:tracePt t="26558" x="5137150" y="3905250"/>
          <p14:tracePt t="26571" x="5118100" y="3892550"/>
          <p14:tracePt t="26571" x="5092700" y="3873500"/>
          <p14:tracePt t="26590" x="5080000" y="3860800"/>
          <p14:tracePt t="26590" x="5073650" y="3848100"/>
          <p14:tracePt t="26606" x="5060950" y="3841750"/>
          <p14:tracePt t="26606" x="5054600" y="3829050"/>
          <p14:tracePt t="26623" x="5054600" y="3816350"/>
          <p14:tracePt t="26623" x="5048250" y="3810000"/>
          <p14:tracePt t="26623" x="5048250" y="3803650"/>
          <p14:tracePt t="26642" x="5041900" y="3803650"/>
          <p14:tracePt t="26655" x="5048250" y="3797300"/>
          <p14:tracePt t="26672" x="5054600" y="3803650"/>
          <p14:tracePt t="26693" x="5060950" y="3810000"/>
          <p14:tracePt t="26705" x="5060950" y="3816350"/>
          <p14:tracePt t="26705" x="5060950" y="3835400"/>
          <p14:tracePt t="26723" x="5054600" y="3848100"/>
          <p14:tracePt t="26723" x="5054600" y="3860800"/>
          <p14:tracePt t="26740" x="5054600" y="3873500"/>
          <p14:tracePt t="26740" x="5048250" y="3886200"/>
          <p14:tracePt t="26756" x="5048250" y="3892550"/>
          <p14:tracePt t="26756" x="5048250" y="3905250"/>
          <p14:tracePt t="26773" x="5048250" y="3911600"/>
          <p14:tracePt t="26773" x="5054600" y="3924300"/>
          <p14:tracePt t="26790" x="5060950" y="3937000"/>
          <p14:tracePt t="26805" x="5067300" y="3937000"/>
          <p14:tracePt t="26805" x="5073650" y="3937000"/>
          <p14:tracePt t="26824" x="5080000" y="3937000"/>
          <p14:tracePt t="26824" x="5086350" y="3943350"/>
          <p14:tracePt t="26824" x="5092700" y="3943350"/>
          <p14:tracePt t="26843" x="5099050" y="3949700"/>
          <p14:tracePt t="26855" x="5105400" y="3949700"/>
          <p14:tracePt t="26873" x="5111750" y="3962400"/>
          <p14:tracePt t="26889" x="5118100" y="3968750"/>
          <p14:tracePt t="26906" x="5124450" y="3975100"/>
          <p14:tracePt t="26923" x="5130800" y="3975100"/>
          <p14:tracePt t="26939" x="5137150" y="3981450"/>
          <p14:tracePt t="26939" x="5143500" y="3981450"/>
          <p14:tracePt t="26958" x="5143500" y="3987800"/>
          <p14:tracePt t="26977" x="5143500" y="3994150"/>
          <p14:tracePt t="26994" x="5137150" y="3994150"/>
          <p14:tracePt t="27006" x="5137150" y="4000500"/>
          <p14:tracePt t="27006" x="5124450" y="4013200"/>
          <p14:tracePt t="27025" x="5124450" y="4019550"/>
          <p14:tracePt t="27025" x="5118100" y="4025900"/>
          <p14:tracePt t="27041" x="5111750" y="4032250"/>
          <p14:tracePt t="27041" x="5105400" y="4038600"/>
          <p14:tracePt t="27058" x="5099050" y="4044950"/>
          <p14:tracePt t="27078" x="5092700" y="4032250"/>
          <p14:tracePt t="27113" x="5099050" y="4025900"/>
          <p14:tracePt t="27129" x="5105400" y="4019550"/>
          <p14:tracePt t="27138" x="5111750" y="4013200"/>
          <p14:tracePt t="27149" x="5118100" y="4006850"/>
          <p14:tracePt t="27158" x="5130800" y="4000500"/>
          <p14:tracePt t="27158" x="5137150" y="3994150"/>
          <p14:tracePt t="27175" x="5143500" y="3987800"/>
          <p14:tracePt t="27175" x="5149850" y="3981450"/>
          <p14:tracePt t="27191" x="5156200" y="3975100"/>
          <p14:tracePt t="27191" x="5168900" y="3975100"/>
          <p14:tracePt t="27191" x="5175250" y="3968750"/>
          <p14:tracePt t="27210" x="5181600" y="3962400"/>
          <p14:tracePt t="27223" x="5187950" y="3956050"/>
          <p14:tracePt t="27223" x="5207000" y="3949700"/>
          <p14:tracePt t="27242" x="5213350" y="3943350"/>
          <p14:tracePt t="27242" x="5219700" y="3943350"/>
          <p14:tracePt t="27259" x="5232400" y="3937000"/>
          <p14:tracePt t="27259" x="5245100" y="3930650"/>
          <p14:tracePt t="27275" x="5251450" y="3930650"/>
          <p14:tracePt t="27275" x="5264150" y="3924300"/>
          <p14:tracePt t="27275" x="5276850" y="3917950"/>
          <p14:tracePt t="27294" x="5289550" y="3905250"/>
          <p14:tracePt t="27307" x="5302250" y="3898900"/>
          <p14:tracePt t="27307" x="5327650" y="3886200"/>
          <p14:tracePt t="27325" x="5334000" y="3879850"/>
          <p14:tracePt t="27325" x="5346700" y="3873500"/>
          <p14:tracePt t="27342" x="5359400" y="3867150"/>
          <p14:tracePt t="27342" x="5365750" y="3860800"/>
          <p14:tracePt t="27360" x="5372100" y="3860800"/>
          <p14:tracePt t="27360" x="5378450" y="3854450"/>
          <p14:tracePt t="27375" x="5384800" y="3854450"/>
          <p14:tracePt t="27375" x="5397500" y="3841750"/>
          <p14:tracePt t="27392" x="5403850" y="3841750"/>
          <p14:tracePt t="27407" x="5410200" y="3835400"/>
          <p14:tracePt t="27424" x="5416550" y="3835400"/>
          <p14:tracePt t="27441" x="5422900" y="3835400"/>
          <p14:tracePt t="27458" x="5429250" y="3835400"/>
          <p14:tracePt t="27474" x="5435600" y="3835400"/>
          <p14:tracePt t="27491" x="5435600" y="3841750"/>
          <p14:tracePt t="27508" x="5441950" y="3848100"/>
          <p14:tracePt t="27526" x="5448300" y="3854450"/>
          <p14:tracePt t="27557" x="5454650" y="3854450"/>
          <p14:tracePt t="27569" x="5461000" y="3860800"/>
          <p14:tracePt t="27585" x="5467350" y="3860800"/>
          <p14:tracePt t="27601" x="5473700" y="3867150"/>
          <p14:tracePt t="27617" x="5473700" y="3873500"/>
          <p14:tracePt t="27629" x="5480050" y="3879850"/>
          <p14:tracePt t="27646" x="5486400" y="3886200"/>
          <p14:tracePt t="27662" x="5499100" y="3892550"/>
          <p14:tracePt t="27678" x="5505450" y="3892550"/>
          <p14:tracePt t="27691" x="5511800" y="3892550"/>
          <p14:tracePt t="27708" x="5518150" y="3892550"/>
          <p14:tracePt t="27708" x="5524500" y="3892550"/>
          <p14:tracePt t="27726" x="5530850" y="3892550"/>
          <p14:tracePt t="27726" x="5537200" y="3892550"/>
          <p14:tracePt t="27743" x="5543550" y="3892550"/>
          <p14:tracePt t="27743" x="5549900" y="3892550"/>
          <p14:tracePt t="27760" x="5556250" y="3886200"/>
          <p14:tracePt t="27775" x="5562600" y="3886200"/>
          <p14:tracePt t="27792" x="5562600" y="3879850"/>
          <p14:tracePt t="27810" x="5562600" y="3873500"/>
          <p14:tracePt t="27833" x="5549900" y="3867150"/>
          <p14:tracePt t="27861" x="5543550" y="3867150"/>
          <p14:tracePt t="27877" x="5537200" y="3873500"/>
          <p14:tracePt t="27886" x="5530850" y="3873500"/>
          <p14:tracePt t="27894" x="5524500" y="3873500"/>
          <p14:tracePt t="27894" x="5518150" y="3873500"/>
          <p14:tracePt t="27911" x="5511800" y="3873500"/>
          <p14:tracePt t="27911" x="5505450" y="3879850"/>
          <p14:tracePt t="27927" x="5499100" y="3879850"/>
          <p14:tracePt t="27927" x="5492750" y="3886200"/>
          <p14:tracePt t="27927" x="5486400" y="3886200"/>
          <p14:tracePt t="27946" x="5480050" y="3892550"/>
          <p14:tracePt t="27959" x="5467350" y="3898900"/>
          <p14:tracePt t="27977" x="5467350" y="3911600"/>
          <p14:tracePt t="27993" x="5467350" y="3917950"/>
          <p14:tracePt t="28009" x="5473700" y="3924300"/>
          <p14:tracePt t="28026" x="5480050" y="3930650"/>
          <p14:tracePt t="28026" x="5480050" y="3937000"/>
          <p14:tracePt t="28044" x="5486400" y="3943350"/>
          <p14:tracePt t="28044" x="5492750" y="3949700"/>
          <p14:tracePt t="28061" x="5499100" y="3956050"/>
          <p14:tracePt t="28061" x="5505450" y="3956050"/>
          <p14:tracePt t="28078" x="5511800" y="3962400"/>
          <p14:tracePt t="28078" x="5518150" y="3968750"/>
          <p14:tracePt t="28095" x="5524500" y="3975100"/>
          <p14:tracePt t="28095" x="5537200" y="3987800"/>
          <p14:tracePt t="28111" x="5543550" y="3987800"/>
          <p14:tracePt t="28111" x="5556250" y="3994150"/>
          <p14:tracePt t="28128" x="5562600" y="4000500"/>
          <p14:tracePt t="28143" x="5575300" y="4013200"/>
          <p14:tracePt t="28160" x="5575300" y="4019550"/>
          <p14:tracePt t="28160" x="5575300" y="4025900"/>
          <p14:tracePt t="28178" x="5568950" y="4032250"/>
          <p14:tracePt t="28193" x="5562600" y="4038600"/>
          <p14:tracePt t="28210" x="5556250" y="4044950"/>
          <p14:tracePt t="28227" x="5549900" y="4051300"/>
          <p14:tracePt t="28227" x="5543550" y="4051300"/>
          <p14:tracePt t="28246" x="5537200" y="4057650"/>
          <p14:tracePt t="28262" x="5530850" y="4057650"/>
          <p14:tracePt t="28278" x="5524500" y="4064000"/>
          <p14:tracePt t="28321" x="5524500" y="4070350"/>
          <p14:tracePt t="28337" x="5524500" y="4076700"/>
          <p14:tracePt t="28344" x="5524500" y="4089400"/>
          <p14:tracePt t="28344" x="5524500" y="4095750"/>
          <p14:tracePt t="28363" x="5524500" y="4108450"/>
          <p14:tracePt t="28363" x="5524500" y="4121150"/>
          <p14:tracePt t="28379" x="5524500" y="4133850"/>
          <p14:tracePt t="28379" x="5524500" y="4152900"/>
          <p14:tracePt t="28395" x="5524500" y="4165600"/>
          <p14:tracePt t="28395" x="5524500" y="4203700"/>
          <p14:tracePt t="28412" x="5524500" y="4229100"/>
          <p14:tracePt t="28412" x="5524500" y="4248150"/>
          <p14:tracePt t="28428" x="5524500" y="4273550"/>
          <p14:tracePt t="28428" x="5524500" y="4292600"/>
          <p14:tracePt t="28446" x="5524500" y="4318000"/>
          <p14:tracePt t="28446" x="5518150" y="4375150"/>
          <p14:tracePt t="28462" x="5518150" y="4400550"/>
          <p14:tracePt t="28462" x="5511800" y="4432300"/>
          <p14:tracePt t="28479" x="5505450" y="4457700"/>
          <p14:tracePt t="28479" x="5499100" y="4489450"/>
          <p14:tracePt t="28496" x="5492750" y="4514850"/>
          <p14:tracePt t="28496" x="5480050" y="4546600"/>
          <p14:tracePt t="28513" x="5467350" y="4572000"/>
          <p14:tracePt t="28513" x="5429250" y="4622800"/>
          <p14:tracePt t="28530" x="5410200" y="4654550"/>
          <p14:tracePt t="28530" x="5384800" y="4679950"/>
          <p14:tracePt t="28546" x="5353050" y="4705350"/>
          <p14:tracePt t="28546" x="5321300" y="4737100"/>
          <p14:tracePt t="28563" x="5283200" y="4768850"/>
          <p14:tracePt t="28563" x="5245100" y="4800600"/>
          <p14:tracePt t="28579" x="5194300" y="4832350"/>
          <p14:tracePt t="28579" x="5143500" y="4870450"/>
          <p14:tracePt t="28579" x="5086350" y="4908550"/>
          <p14:tracePt t="28598" x="5029200" y="4946650"/>
          <p14:tracePt t="28611" x="4965700" y="4984750"/>
          <p14:tracePt t="28611" x="4832350" y="5060950"/>
          <p14:tracePt t="28630" x="4762500" y="5099050"/>
          <p14:tracePt t="28630" x="4699000" y="5137150"/>
          <p14:tracePt t="28646" x="4629150" y="5168900"/>
          <p14:tracePt t="28646" x="4565650" y="5207000"/>
          <p14:tracePt t="28663" x="4502150" y="5238750"/>
          <p14:tracePt t="28663" x="4438650" y="5270500"/>
          <p14:tracePt t="28680" x="4375150" y="5302250"/>
          <p14:tracePt t="28680" x="4311650" y="5327650"/>
          <p14:tracePt t="28680" x="4248150" y="5359400"/>
          <p14:tracePt t="28699" x="4184650" y="5384800"/>
          <p14:tracePt t="28699" x="4121150" y="5410200"/>
          <p14:tracePt t="28713" x="4057650" y="5435600"/>
          <p14:tracePt t="28713" x="4000500" y="5454650"/>
          <p14:tracePt t="28730" x="3943350" y="5480050"/>
          <p14:tracePt t="28730" x="3879850" y="5499100"/>
          <p14:tracePt t="28746" x="3829050" y="5518150"/>
          <p14:tracePt t="28746" x="3714750" y="5556250"/>
          <p14:tracePt t="28763" x="3663950" y="5575300"/>
          <p14:tracePt t="28763" x="3613150" y="5588000"/>
          <p14:tracePt t="28780" x="3562350" y="5607050"/>
          <p14:tracePt t="28780" x="3517900" y="5626100"/>
          <p14:tracePt t="28797" x="3473450" y="5638800"/>
          <p14:tracePt t="28797" x="3435350" y="5657850"/>
          <p14:tracePt t="28813" x="3390900" y="5670550"/>
          <p14:tracePt t="28813" x="3327400" y="5695950"/>
          <p14:tracePt t="28831" x="3295650" y="5708650"/>
          <p14:tracePt t="28831" x="3270250" y="5721350"/>
          <p14:tracePt t="28847" x="3238500" y="5727700"/>
          <p14:tracePt t="28847" x="3219450" y="5734050"/>
          <p14:tracePt t="28864" x="3194050" y="5740400"/>
          <p14:tracePt t="28864" x="3175000" y="5746750"/>
          <p14:tracePt t="28864" x="3162300" y="5753100"/>
          <p14:tracePt t="28882" x="3143250" y="5759450"/>
          <p14:tracePt t="28896" x="3130550" y="5765800"/>
          <p14:tracePt t="28896" x="3111500" y="5778500"/>
          <p14:tracePt t="28914" x="3105150" y="5778500"/>
          <p14:tracePt t="28914" x="3098800" y="5784850"/>
          <p14:tracePt t="28931" x="3092450" y="5791200"/>
          <p14:tracePt t="28931" x="3086100" y="5797550"/>
          <p14:tracePt t="28947" x="3079750" y="5797550"/>
          <p14:tracePt t="28947" x="3079750" y="5803900"/>
          <p14:tracePt t="28965" x="3073400" y="5810250"/>
          <p14:tracePt t="28979" x="3067050" y="5816600"/>
          <p14:tracePt t="28979" x="3060700" y="5829300"/>
          <p14:tracePt t="28998" x="3054350" y="5835650"/>
          <p14:tracePt t="28998" x="3054350" y="5842000"/>
          <p14:tracePt t="29014" x="3048000" y="5854700"/>
          <p14:tracePt t="29014" x="3041650" y="5867400"/>
          <p14:tracePt t="29031" x="3035300" y="5880100"/>
          <p14:tracePt t="29031" x="3028950" y="5892800"/>
          <p14:tracePt t="29048" x="3022600" y="5905500"/>
          <p14:tracePt t="29048" x="3003550" y="5930900"/>
          <p14:tracePt t="29064" x="2990850" y="5943600"/>
          <p14:tracePt t="29064" x="2978150" y="5956300"/>
          <p14:tracePt t="29081" x="2971800" y="5969000"/>
          <p14:tracePt t="29081" x="2959100" y="5975350"/>
          <p14:tracePt t="29098" x="2946400" y="5988050"/>
          <p14:tracePt t="29098" x="2933700" y="5994400"/>
          <p14:tracePt t="29115" x="2927350" y="6000750"/>
          <p14:tracePt t="29115" x="2908300" y="6013450"/>
          <p14:tracePt t="29131" x="2901950" y="6007100"/>
          <p14:tracePt t="29153" x="2908300" y="6000750"/>
          <p14:tracePt t="29163" x="2914650" y="5994400"/>
          <p14:tracePt t="29163" x="2940050" y="5975350"/>
          <p14:tracePt t="29182" x="2952750" y="5962650"/>
          <p14:tracePt t="29182" x="2978150" y="5956300"/>
          <p14:tracePt t="29198" x="2997200" y="5943600"/>
          <p14:tracePt t="29198" x="3022600" y="5930900"/>
          <p14:tracePt t="29215" x="3054350" y="5911850"/>
          <p14:tracePt t="29215" x="3079750" y="5899150"/>
          <p14:tracePt t="29231" x="3111500" y="5886450"/>
          <p14:tracePt t="29231" x="3149600" y="5867400"/>
          <p14:tracePt t="29231" x="3181350" y="5854700"/>
          <p14:tracePt t="29250" x="3219450" y="5842000"/>
          <p14:tracePt t="29263" x="3257550" y="5829300"/>
          <p14:tracePt t="29263" x="3333750" y="5803900"/>
          <p14:tracePt t="29282" x="3371850" y="5797550"/>
          <p14:tracePt t="29282" x="3409950" y="5784850"/>
          <p14:tracePt t="29298" x="3448050" y="5778500"/>
          <p14:tracePt t="29298" x="3486150" y="5772150"/>
          <p14:tracePt t="29315" x="3517900" y="5765800"/>
          <p14:tracePt t="29315" x="3556000" y="5759450"/>
          <p14:tracePt t="29315" x="3594100" y="5753100"/>
          <p14:tracePt t="29334" x="3625850" y="5740400"/>
          <p14:tracePt t="29347" x="3663950" y="5734050"/>
          <p14:tracePt t="29347" x="3746500" y="5708650"/>
          <p14:tracePt t="29366" x="3790950" y="5689600"/>
          <p14:tracePt t="29366" x="3835400" y="5670550"/>
          <p14:tracePt t="29382" x="3879850" y="5645150"/>
          <p14:tracePt t="29382" x="3930650" y="5613400"/>
          <p14:tracePt t="29399" x="3981450" y="5581650"/>
          <p14:tracePt t="29399" x="4038600" y="5543550"/>
          <p14:tracePt t="29415" x="4095750" y="5505450"/>
          <p14:tracePt t="29415" x="4203700" y="5416550"/>
          <p14:tracePt t="29432" x="4260850" y="5372100"/>
          <p14:tracePt t="29432" x="4318000" y="5321300"/>
          <p14:tracePt t="29448" x="4375150" y="5276850"/>
          <p14:tracePt t="29448" x="4432300" y="5226050"/>
          <p14:tracePt t="29465" x="4483100" y="5175250"/>
          <p14:tracePt t="29465" x="4584700" y="5080000"/>
          <p14:tracePt t="29482" x="4635500" y="5029200"/>
          <p14:tracePt t="29482" x="4679950" y="4984750"/>
          <p14:tracePt t="29499" x="4724400" y="4940300"/>
          <p14:tracePt t="29499" x="4762500" y="4895850"/>
          <p14:tracePt t="29516" x="4800600" y="4851400"/>
          <p14:tracePt t="29516" x="4838700" y="4806950"/>
          <p14:tracePt t="29533" x="4870450" y="4768850"/>
          <p14:tracePt t="29533" x="4921250" y="4692650"/>
          <p14:tracePt t="29550" x="4946650" y="4654550"/>
          <p14:tracePt t="29550" x="4965700" y="4622800"/>
          <p14:tracePt t="29566" x="4984750" y="4591050"/>
          <p14:tracePt t="29566" x="4997450" y="4559300"/>
          <p14:tracePt t="29583" x="5010150" y="4527550"/>
          <p14:tracePt t="29583" x="5022850" y="4502150"/>
          <p14:tracePt t="29599" x="5022850" y="4483100"/>
          <p14:tracePt t="29599" x="5022850" y="4464050"/>
          <p14:tracePt t="29599" x="5016500" y="4451350"/>
          <p14:tracePt t="29618" x="5003800" y="4438650"/>
          <p14:tracePt t="29631" x="4991100" y="4432300"/>
          <p14:tracePt t="29631" x="4946650" y="4438650"/>
          <p14:tracePt t="29650" x="4921250" y="4451350"/>
          <p14:tracePt t="29650" x="4889500" y="4464050"/>
          <p14:tracePt t="29666" x="4851400" y="4483100"/>
          <p14:tracePt t="29666" x="4819650" y="4508500"/>
          <p14:tracePt t="29683" x="4781550" y="4540250"/>
          <p14:tracePt t="29683" x="4737100" y="4572000"/>
          <p14:tracePt t="29683" x="4699000" y="4610100"/>
          <p14:tracePt t="29701" x="4654550" y="4648200"/>
          <p14:tracePt t="29715" x="4616450" y="4692650"/>
          <p14:tracePt t="29715" x="4527550" y="4787900"/>
          <p14:tracePt t="29733" x="4489450" y="4838700"/>
          <p14:tracePt t="29733" x="4451350" y="4889500"/>
          <p14:tracePt t="29750" x="4413250" y="4940300"/>
          <p14:tracePt t="29750" x="4375150" y="4984750"/>
          <p14:tracePt t="29767" x="4343400" y="5029200"/>
          <p14:tracePt t="29767" x="4286250" y="5118100"/>
          <p14:tracePt t="29783" x="4260850" y="5162550"/>
          <p14:tracePt t="29783" x="4235450" y="5200650"/>
          <p14:tracePt t="29800" x="4210050" y="5238750"/>
          <p14:tracePt t="29800" x="4178300" y="5276850"/>
          <p14:tracePt t="29816" x="4152900" y="5314950"/>
          <p14:tracePt t="29816" x="4127500" y="5353050"/>
          <p14:tracePt t="29834" x="4095750" y="5384800"/>
          <p14:tracePt t="29834" x="4032250" y="5454650"/>
          <p14:tracePt t="29850" x="4000500" y="5486400"/>
          <p14:tracePt t="29850" x="3968750" y="5511800"/>
          <p14:tracePt t="29867" x="3937000" y="5543550"/>
          <p14:tracePt t="29867" x="3905250" y="5568950"/>
          <p14:tracePt t="29883" x="3873500" y="5588000"/>
          <p14:tracePt t="29883" x="3848100" y="5613400"/>
          <p14:tracePt t="29883" x="3816350" y="5638800"/>
          <p14:tracePt t="29902" x="3784600" y="5657850"/>
          <p14:tracePt t="29915" x="3752850" y="5676900"/>
          <p14:tracePt t="29915" x="3683000" y="5715000"/>
          <p14:tracePt t="29934" x="3644900" y="5734050"/>
          <p14:tracePt t="29934" x="3613150" y="5753100"/>
          <p14:tracePt t="29950" x="3575050" y="5772150"/>
          <p14:tracePt t="29950" x="3543300" y="5784850"/>
          <p14:tracePt t="29967" x="3505200" y="5797550"/>
          <p14:tracePt t="29967" x="3473450" y="5810250"/>
          <p14:tracePt t="29967" x="3441700" y="5822950"/>
          <p14:tracePt t="29986" x="3416300" y="5835650"/>
          <p14:tracePt t="29999" x="3384550" y="5842000"/>
          <p14:tracePt t="29999" x="3333750" y="5861050"/>
          <p14:tracePt t="30017" x="3308350" y="5873750"/>
          <p14:tracePt t="30017" x="3282950" y="5880100"/>
          <p14:tracePt t="30034" x="3263900" y="5886450"/>
          <p14:tracePt t="30034" x="3238500" y="5886450"/>
          <p14:tracePt t="30051" x="3219450" y="5892800"/>
          <p14:tracePt t="30051" x="3194050" y="5892800"/>
          <p14:tracePt t="30068" x="3181350" y="5892800"/>
          <p14:tracePt t="30068" x="3143250" y="5886450"/>
          <p14:tracePt t="30084" x="3130550" y="5886450"/>
          <p14:tracePt t="30084" x="3117850" y="5880100"/>
          <p14:tracePt t="30101" x="3105150" y="5880100"/>
          <p14:tracePt t="30101" x="3098800" y="5880100"/>
          <p14:tracePt t="30118" x="3086100" y="5873750"/>
          <p14:tracePt t="30118" x="3073400" y="5873750"/>
          <p14:tracePt t="30134" x="3067050" y="5867400"/>
          <p14:tracePt t="30134" x="3054350" y="5867400"/>
          <p14:tracePt t="30151" x="3048000" y="5861050"/>
          <p14:tracePt t="30151" x="3041650" y="5861050"/>
          <p14:tracePt t="30168" x="3035300" y="5861050"/>
          <p14:tracePt t="30183" x="3028950" y="5861050"/>
          <p14:tracePt t="30201" x="3022600" y="5861050"/>
          <p14:tracePt t="30217" x="3016250" y="5861050"/>
          <p14:tracePt t="30233" x="3009900" y="5861050"/>
          <p14:tracePt t="30293" x="3003550" y="5854700"/>
          <p14:tracePt t="30309" x="2997200" y="5854700"/>
          <p14:tracePt t="30329" x="2990850" y="5861050"/>
          <p14:tracePt t="30345" x="2990850" y="5867400"/>
          <p14:tracePt t="30361" x="2984500" y="5880100"/>
          <p14:tracePt t="30377" x="2984500" y="5886450"/>
          <p14:tracePt t="30389" x="2984500" y="5892800"/>
          <p14:tracePt t="30406" x="2978150" y="5899150"/>
          <p14:tracePt t="30438" x="2971800" y="5899150"/>
          <p14:tracePt t="30457" x="2965450" y="5899150"/>
          <p14:tracePt t="30473" x="2952750" y="5899150"/>
          <p14:tracePt t="30489" x="2946400" y="5899150"/>
          <p14:tracePt t="30497" x="2940050" y="5899150"/>
          <p14:tracePt t="30502" x="2933700" y="5892800"/>
          <p14:tracePt t="30517" x="2927350" y="5886450"/>
          <p14:tracePt t="30534" x="2921000" y="5880100"/>
          <p14:tracePt t="30551" x="2921000" y="5873750"/>
          <p14:tracePt t="30551" x="2921000" y="5867400"/>
          <p14:tracePt t="30569" x="2927350" y="5861050"/>
          <p14:tracePt t="30569" x="2933700" y="5854700"/>
          <p14:tracePt t="30586" x="2940050" y="5842000"/>
          <p14:tracePt t="30586" x="2952750" y="5822950"/>
          <p14:tracePt t="30602" x="2965450" y="5810250"/>
          <p14:tracePt t="30602" x="2990850" y="5784850"/>
          <p14:tracePt t="30619" x="3009900" y="5759450"/>
          <p14:tracePt t="30619" x="3035300" y="5727700"/>
          <p14:tracePt t="30619" x="3067050" y="5695950"/>
          <p14:tracePt t="30638" x="3105150" y="5664200"/>
          <p14:tracePt t="30692" x="3409950" y="5397500"/>
          <p14:tracePt t="30698" x="3454400" y="5359400"/>
          <p14:tracePt t="30706" x="3505200" y="5314950"/>
          <p14:tracePt t="30718" x="3549650" y="5270500"/>
          <p14:tracePt t="30718" x="3594100" y="5219700"/>
          <p14:tracePt t="30718" x="3632200" y="5175250"/>
          <p14:tracePt t="30739" x="3676650" y="5130800"/>
          <p14:tracePt t="30753" x="4959350" y="3181350"/>
          <p14:tracePt t="31000" x="4991100" y="3130550"/>
          <p14:tracePt t="31005" x="5022850" y="3079750"/>
          <p14:tracePt t="31019" x="5080000" y="2990850"/>
          <p14:tracePt t="31039" x="5124450" y="2914650"/>
          <p14:tracePt t="31039" x="5143500" y="2876550"/>
          <p14:tracePt t="31054" x="5162550" y="2844800"/>
          <p14:tracePt t="31054" x="5175250" y="2813050"/>
          <p14:tracePt t="31070" x="5187950" y="2781300"/>
          <p14:tracePt t="31070" x="5200650" y="2755900"/>
          <p14:tracePt t="31070" x="5213350" y="2724150"/>
          <p14:tracePt t="31090" x="5219700" y="2698750"/>
          <p14:tracePt t="31090" x="5226050" y="2679700"/>
          <p14:tracePt t="31104" x="5232400" y="2660650"/>
          <p14:tracePt t="31104" x="5232400" y="2641600"/>
          <p14:tracePt t="31121" x="5276850" y="2724150"/>
          <p14:tracePt t="31316" x="5283200" y="2736850"/>
          <p14:tracePt t="31321" x="5289550" y="2774950"/>
          <p14:tracePt t="31338" x="5302250" y="2825750"/>
          <p14:tracePt t="31354" x="5308600" y="2876550"/>
          <p14:tracePt t="31354" x="5314950" y="2901950"/>
          <p14:tracePt t="31374" x="5321300" y="2933700"/>
          <p14:tracePt t="31387" x="5346700" y="3028950"/>
          <p14:tracePt t="31404" x="5365750" y="3092450"/>
          <p14:tracePt t="31421" x="5384800" y="3162300"/>
          <p14:tracePt t="31438" x="5410200" y="3238500"/>
          <p14:tracePt t="31454" x="5441950" y="3365500"/>
          <p14:tracePt t="31471" x="5473700" y="3454400"/>
          <p14:tracePt t="31488" x="5511800" y="3549650"/>
          <p14:tracePt t="31505" x="5568950" y="3695700"/>
          <p14:tracePt t="31522" x="5613400" y="3803650"/>
          <p14:tracePt t="31538" x="5657850" y="3911600"/>
          <p14:tracePt t="31554" x="5702300" y="4025900"/>
          <p14:tracePt t="31571" x="5740400" y="4140200"/>
          <p14:tracePt t="31571" x="5765800" y="4197350"/>
          <p14:tracePt t="31590" x="5810250" y="4298950"/>
          <p14:tracePt t="31605" x="5867400" y="4400550"/>
          <p14:tracePt t="31621" x="5930900" y="4502150"/>
          <p14:tracePt t="31638" x="6000750" y="4610100"/>
          <p14:tracePt t="31655" x="6070600" y="4718050"/>
          <p14:tracePt t="31655" x="6102350" y="4768850"/>
          <p14:tracePt t="31674" x="6172200" y="4870450"/>
          <p14:tracePt t="31691" x="6248400" y="4965700"/>
          <p14:tracePt t="31705" x="6324600" y="5054600"/>
          <p14:tracePt t="31722" x="6394450" y="5143500"/>
          <p14:tracePt t="31738" x="6470650" y="5238750"/>
          <p14:tracePt t="31755" x="6578600" y="5372100"/>
          <p14:tracePt t="31772" x="6648450" y="5461000"/>
          <p14:tracePt t="31789" x="6724650" y="5543550"/>
          <p14:tracePt t="31805" x="6832600" y="5657850"/>
          <p14:tracePt t="31822" x="6908800" y="5721350"/>
          <p14:tracePt t="31839" x="6991350" y="5784850"/>
          <p14:tracePt t="31855" x="7067550" y="5842000"/>
          <p14:tracePt t="31872" x="7188200" y="5930900"/>
          <p14:tracePt t="31889" x="7270750" y="5988050"/>
          <p14:tracePt t="31906" x="7346950" y="6038850"/>
          <p14:tracePt t="31922" x="7429500" y="6089650"/>
          <p14:tracePt t="31939" x="7512050" y="6134100"/>
          <p14:tracePt t="31939" x="7556500" y="6159500"/>
          <p14:tracePt t="31958" x="7639050" y="6191250"/>
          <p14:tracePt t="31973" x="7715250" y="6223000"/>
          <p14:tracePt t="31989" x="7797800" y="6248400"/>
          <p14:tracePt t="32006" x="7867650" y="6280150"/>
          <p14:tracePt t="32023" x="7931150" y="6299200"/>
          <p14:tracePt t="32039" x="8020050" y="6330950"/>
          <p14:tracePt t="32058" x="8070850" y="6350000"/>
          <p14:tracePt t="32073" x="8115300" y="6369050"/>
          <p14:tracePt t="32089" x="8159750" y="6381750"/>
          <p14:tracePt t="32106" x="8197850" y="6388100"/>
          <p14:tracePt t="32123" x="8229600" y="6394450"/>
          <p14:tracePt t="32139" x="8255000" y="6394450"/>
          <p14:tracePt t="32156" x="8280400" y="6400800"/>
          <p14:tracePt t="32173" x="8255000" y="6388100"/>
          <p14:tracePt t="32238" x="8235950" y="6375400"/>
          <p14:tracePt t="32258" x="8210550" y="6362700"/>
          <p14:tracePt t="32282" x="8185150" y="6343650"/>
          <p14:tracePt t="32310" x="8178800" y="6330950"/>
          <p14:tracePt t="32317" x="8172450" y="6330950"/>
          <p14:tracePt t="32326" x="8166100" y="6318250"/>
          <p14:tracePt t="32342" x="8153400" y="6305550"/>
          <p14:tracePt t="32358" x="8153400" y="6299200"/>
          <p14:tracePt t="32374" x="8147050" y="6292850"/>
          <p14:tracePt t="32390" x="8140700" y="6286500"/>
          <p14:tracePt t="32407" x="8140700" y="6280150"/>
          <p14:tracePt t="32424" x="8134350" y="6273800"/>
          <p14:tracePt t="32445" x="8128000" y="6267450"/>
          <p14:tracePt t="32469" x="8121650" y="6267450"/>
          <p14:tracePt t="32478" x="8108950" y="6267450"/>
          <p14:tracePt t="32490" x="8089900" y="6254750"/>
          <p14:tracePt t="32508" x="8077200" y="6242050"/>
          <p14:tracePt t="32508" x="8051800" y="6235700"/>
          <p14:tracePt t="32525" x="8026400" y="6223000"/>
          <p14:tracePt t="32525" x="7962900" y="6191250"/>
          <p14:tracePt t="32542" x="7924800" y="6172200"/>
          <p14:tracePt t="32542" x="7880350" y="6146800"/>
          <p14:tracePt t="32559" x="7842250" y="6121400"/>
          <p14:tracePt t="32559" x="7797800" y="6096000"/>
          <p14:tracePt t="32576" x="7747000" y="6070600"/>
          <p14:tracePt t="32576" x="7702550" y="6038850"/>
          <p14:tracePt t="32576" x="7645400" y="6000750"/>
          <p14:tracePt t="32595" x="7581900" y="5969000"/>
          <p14:tracePt t="32595" x="7512050" y="5930900"/>
          <p14:tracePt t="32609" x="7429500" y="5899150"/>
          <p14:tracePt t="32609" x="7340600" y="5873750"/>
          <p14:tracePt t="32626" x="7232650" y="5848350"/>
          <p14:tracePt t="32626" x="7112000" y="5835650"/>
          <p14:tracePt t="32643" x="6978650" y="5822950"/>
          <p14:tracePt t="32643" x="6838950" y="5822950"/>
          <p14:tracePt t="32660" x="6680200" y="5835650"/>
          <p14:tracePt t="32660" x="6515100" y="5848350"/>
          <p14:tracePt t="32660" x="6343650" y="5873750"/>
          <p14:tracePt t="32678" x="6159500" y="5899150"/>
          <p14:tracePt t="32691" x="5981700" y="5930900"/>
          <p14:tracePt t="32691" x="5613400" y="5994400"/>
          <p14:tracePt t="32710" x="5435600" y="6026150"/>
          <p14:tracePt t="32710" x="5257800" y="6051550"/>
          <p14:tracePt t="32726" x="5086350" y="6076950"/>
          <p14:tracePt t="32726" x="4921250" y="6096000"/>
          <p14:tracePt t="32743" x="4762500" y="6102350"/>
          <p14:tracePt t="32743" x="4610100" y="6115050"/>
          <p14:tracePt t="32759" x="4464050" y="6115050"/>
          <p14:tracePt t="32759" x="4191000" y="6115050"/>
          <p14:tracePt t="32776" x="4070350" y="6108700"/>
          <p14:tracePt t="32776" x="3956050" y="6096000"/>
          <p14:tracePt t="32793" x="3848100" y="6089650"/>
          <p14:tracePt t="32793" x="3752850" y="6070600"/>
          <p14:tracePt t="32809" x="3663950" y="6057900"/>
          <p14:tracePt t="32809" x="3581400" y="6045200"/>
          <p14:tracePt t="32826" x="3505200" y="6026150"/>
          <p14:tracePt t="32826" x="3371850" y="6000750"/>
          <p14:tracePt t="32843" x="3314700" y="5988050"/>
          <p14:tracePt t="32843" x="3263900" y="5975350"/>
          <p14:tracePt t="32860" x="3219450" y="5962650"/>
          <p14:tracePt t="32860" x="3175000" y="5956300"/>
          <p14:tracePt t="32877" x="3136900" y="5956300"/>
          <p14:tracePt t="32877" x="3079750" y="5949950"/>
          <p14:tracePt t="32894" x="3054350" y="5949950"/>
          <p14:tracePt t="32894" x="3035300" y="5943600"/>
          <p14:tracePt t="32910" x="3016250" y="5943600"/>
          <p14:tracePt t="32910" x="3003550" y="5943600"/>
          <p14:tracePt t="32927" x="2990850" y="5943600"/>
          <p14:tracePt t="32927" x="2984500" y="5937250"/>
          <p14:tracePt t="32943" x="2978150" y="5930900"/>
          <p14:tracePt t="32943" x="2971800" y="5924550"/>
          <p14:tracePt t="32943" x="2971800" y="5918200"/>
          <p14:tracePt t="32962" x="2978150" y="5911850"/>
          <p14:tracePt t="32975" x="2984500" y="5905500"/>
          <p14:tracePt t="32975" x="3003550" y="5892800"/>
          <p14:tracePt t="32994" x="3022600" y="5886450"/>
          <p14:tracePt t="32994" x="3035300" y="5880100"/>
          <p14:tracePt t="33010" x="3054350" y="5880100"/>
          <p14:tracePt t="33010" x="3073400" y="5867400"/>
          <p14:tracePt t="33027" x="3098800" y="5861050"/>
          <p14:tracePt t="33027" x="3117850" y="5848350"/>
          <p14:tracePt t="33027" x="3136900" y="5835650"/>
          <p14:tracePt t="33046" x="3155950" y="5810250"/>
          <p14:tracePt t="33059" x="4857750" y="2965450"/>
          <p14:tracePt t="33316" x="4895850" y="2908300"/>
          <p14:tracePt t="33321" x="4927600" y="2863850"/>
          <p14:tracePt t="33330" x="4959350" y="2819400"/>
          <p14:tracePt t="33343" x="5022850" y="2730500"/>
          <p14:tracePt t="33363" x="5041900" y="2698750"/>
          <p14:tracePt t="33377" x="5054600" y="2679700"/>
          <p14:tracePt t="33394" x="5060950" y="2673350"/>
          <p14:tracePt t="33410" x="5073650" y="2692400"/>
          <p14:tracePt t="33427" x="5086350" y="2743200"/>
          <p14:tracePt t="33444" x="5099050" y="2794000"/>
          <p14:tracePt t="33461" x="5118100" y="2857500"/>
          <p14:tracePt t="33477" x="5156200" y="2978150"/>
          <p14:tracePt t="33494" x="5194300" y="3086100"/>
          <p14:tracePt t="33511" x="5238750" y="3213100"/>
          <p14:tracePt t="33528" x="5295900" y="3352800"/>
          <p14:tracePt t="33544" x="5397500" y="3575050"/>
          <p14:tracePt t="33562" x="5473700" y="3727450"/>
          <p14:tracePt t="33578" x="5562600" y="3886200"/>
          <p14:tracePt t="33595" x="5664200" y="4044950"/>
          <p14:tracePt t="33595" x="5715000" y="4121150"/>
          <p14:tracePt t="33613" x="5822950" y="4286250"/>
          <p14:tracePt t="33629" x="5937250" y="4445000"/>
          <p14:tracePt t="33645" x="6057900" y="4597400"/>
          <p14:tracePt t="33662" x="6184900" y="4749800"/>
          <p14:tracePt t="33678" x="6318250" y="4902200"/>
          <p14:tracePt t="33695" x="6445250" y="5054600"/>
          <p14:tracePt t="33695" x="6502400" y="5130800"/>
          <p14:tracePt t="33713" x="6629400" y="5283200"/>
          <p14:tracePt t="33730" x="6743700" y="5429250"/>
          <p14:tracePt t="33745" x="6851650" y="5562600"/>
          <p14:tracePt t="33762" x="6959600" y="5683250"/>
          <p14:tracePt t="33778" x="7124700" y="5842000"/>
          <p14:tracePt t="33795" x="7239000" y="5930900"/>
          <p14:tracePt t="33812" x="7346950" y="6007100"/>
          <p14:tracePt t="33829" x="7461250" y="6076950"/>
          <p14:tracePt t="33845" x="7607300" y="6165850"/>
          <p14:tracePt t="33863" x="7696200" y="6210300"/>
          <p14:tracePt t="33879" x="7766050" y="6248400"/>
          <p14:tracePt t="33896" x="7816850" y="6273800"/>
          <p14:tracePt t="33912" x="7861300" y="6292850"/>
          <p14:tracePt t="33929" x="7867650" y="6299200"/>
          <p14:tracePt t="33945" x="7886700" y="6311900"/>
          <p14:tracePt t="33962" x="7893050" y="6311900"/>
          <p14:tracePt t="33979" x="7899400" y="6305550"/>
          <p14:tracePt t="33995" x="7880350" y="6280150"/>
          <p14:tracePt t="34014" x="7861300" y="6267450"/>
          <p14:tracePt t="34014" x="7842250" y="6254750"/>
          <p14:tracePt t="34031" x="7810500" y="6242050"/>
          <p14:tracePt t="34031" x="7772400" y="6235700"/>
          <p14:tracePt t="34047" x="7727950" y="6223000"/>
          <p14:tracePt t="34047" x="7677150" y="6216650"/>
          <p14:tracePt t="34047" x="7626350" y="6210300"/>
          <p14:tracePt t="34066" x="7569200" y="6210300"/>
          <p14:tracePt t="34079" x="7505700" y="6203950"/>
          <p14:tracePt t="34079" x="7385050" y="6203950"/>
          <p14:tracePt t="34098" x="7327900" y="6203950"/>
          <p14:tracePt t="34098" x="7270750" y="6197600"/>
          <p14:tracePt t="34525" x="5029200" y="5619750"/>
          <p14:tracePt t="34534" x="5022850" y="5613400"/>
          <p14:tracePt t="34547" x="5003800" y="5600700"/>
          <p14:tracePt t="34547" x="4972050" y="5568950"/>
          <p14:tracePt t="34566" x="4953000" y="5549900"/>
          <p14:tracePt t="34566" x="4927600" y="5530850"/>
          <p14:tracePt t="34582" x="4908550" y="5518150"/>
          <p14:tracePt t="34582" x="4883150" y="5499100"/>
          <p14:tracePt t="34599" x="4857750" y="5486400"/>
          <p14:tracePt t="34599" x="4832350" y="5473700"/>
          <p14:tracePt t="34615" x="4806950" y="5467350"/>
          <p14:tracePt t="34615" x="4743450" y="5454650"/>
          <p14:tracePt t="34632" x="4711700" y="5454650"/>
          <p14:tracePt t="34632" x="4679950" y="5454650"/>
          <p14:tracePt t="34649" x="4641850" y="5454650"/>
          <p14:tracePt t="34649" x="4610100" y="5461000"/>
          <p14:tracePt t="34665" x="4578350" y="5467350"/>
          <p14:tracePt t="34665" x="4546600" y="5473700"/>
          <p14:tracePt t="34682" x="4514850" y="5480050"/>
          <p14:tracePt t="34682" x="4451350" y="5492750"/>
          <p14:tracePt t="34699" x="4419600" y="5492750"/>
          <p14:tracePt t="34699" x="4394200" y="5499100"/>
          <p14:tracePt t="34716" x="4362450" y="5505450"/>
          <p14:tracePt t="34716" x="4343400" y="5511800"/>
          <p14:tracePt t="34732" x="4318000" y="5511800"/>
          <p14:tracePt t="34732" x="4273550" y="5518150"/>
          <p14:tracePt t="34750" x="4248150" y="5518150"/>
          <p14:tracePt t="34750" x="4229100" y="5518150"/>
          <p14:tracePt t="34767" x="4203700" y="5524500"/>
          <p14:tracePt t="34767" x="4178300" y="5524500"/>
          <p14:tracePt t="34783" x="4159250" y="5524500"/>
          <p14:tracePt t="34783" x="4133850" y="5530850"/>
          <p14:tracePt t="34800" x="4108450" y="5524500"/>
          <p14:tracePt t="34800" x="4089400" y="5524500"/>
          <p14:tracePt t="34800" x="4064000" y="5524500"/>
          <p14:tracePt t="34819" x="4044950" y="5524500"/>
          <p14:tracePt t="34831" x="4025900" y="5524500"/>
          <p14:tracePt t="34831" x="3981450" y="5524500"/>
          <p14:tracePt t="34850" x="3962400" y="5524500"/>
          <p14:tracePt t="34850" x="3943350" y="5524500"/>
          <p14:tracePt t="34850" x="3924300" y="5524500"/>
          <p14:tracePt t="34870" x="3898900" y="5524500"/>
          <p14:tracePt t="34882" x="3879850" y="5524500"/>
          <p14:tracePt t="34882" x="3854450" y="5524500"/>
          <p14:tracePt t="34882" x="3829050" y="5524500"/>
          <p14:tracePt t="34902" x="3803650" y="5524500"/>
          <p14:tracePt t="34915" x="3771900" y="5524500"/>
          <p14:tracePt t="34915" x="3708400" y="5530850"/>
          <p14:tracePt t="34933" x="3670300" y="5537200"/>
          <p14:tracePt t="34933" x="3632200" y="5543550"/>
          <p14:tracePt t="34950" x="3594100" y="5556250"/>
          <p14:tracePt t="34950" x="3556000" y="5562600"/>
          <p14:tracePt t="34966" x="3517900" y="5581650"/>
          <p14:tracePt t="34966" x="3479800" y="5594350"/>
          <p14:tracePt t="34966" x="3441700" y="5607050"/>
          <p14:tracePt t="34985" x="3403600" y="5626100"/>
          <p14:tracePt t="34985" x="3365500" y="5638800"/>
          <p14:tracePt t="35000" x="3327400" y="5657850"/>
          <p14:tracePt t="35000" x="3295650" y="5670550"/>
          <p14:tracePt t="35017" x="3263900" y="5676900"/>
          <p14:tracePt t="35017" x="3232150" y="5689600"/>
          <p14:tracePt t="35033" x="3200400" y="5695950"/>
          <p14:tracePt t="35033" x="3143250" y="5715000"/>
          <p14:tracePt t="35051" x="3117850" y="5715000"/>
          <p14:tracePt t="35051" x="3098800" y="5721350"/>
          <p14:tracePt t="35067" x="3073400" y="5727700"/>
          <p14:tracePt t="35067" x="3054350" y="5734050"/>
          <p14:tracePt t="35084" x="3035300" y="5740400"/>
          <p14:tracePt t="35084" x="3016250" y="5746750"/>
          <p14:tracePt t="35100" x="3003550" y="5753100"/>
          <p14:tracePt t="35100" x="2971800" y="5759450"/>
          <p14:tracePt t="35117" x="2959100" y="5759450"/>
          <p14:tracePt t="35117" x="2946400" y="5759450"/>
          <p14:tracePt t="35134" x="2933700" y="5759450"/>
          <p14:tracePt t="35134" x="2927350" y="5759450"/>
          <p14:tracePt t="35150" x="2914650" y="5753100"/>
          <p14:tracePt t="35150" x="2908300" y="5753100"/>
          <p14:tracePt t="35167" x="2901950" y="5753100"/>
          <p14:tracePt t="35167" x="2889250" y="5746750"/>
          <p14:tracePt t="35185" x="2882900" y="5746750"/>
          <p14:tracePt t="35199" x="2876550" y="5740400"/>
          <p14:tracePt t="35217" x="2876550" y="5734050"/>
          <p14:tracePt t="35233" x="2882900" y="5727700"/>
          <p14:tracePt t="35233" x="2895600" y="5727700"/>
          <p14:tracePt t="35251" x="2908300" y="5721350"/>
          <p14:tracePt t="35251" x="2921000" y="5721350"/>
          <p14:tracePt t="35251" x="2940050" y="5715000"/>
          <p14:tracePt t="35270" x="2959100" y="5708650"/>
          <p14:tracePt t="35283" x="2984500" y="5702300"/>
          <p14:tracePt t="35283" x="3048000" y="5689600"/>
          <p14:tracePt t="35301" x="3079750" y="5683250"/>
          <p14:tracePt t="35301" x="3124200" y="5670550"/>
          <p14:tracePt t="35318" x="3162300" y="5651500"/>
          <p14:tracePt t="35318" x="3213100" y="5638800"/>
          <p14:tracePt t="35334" x="3263900" y="5613400"/>
          <p14:tracePt t="35334" x="3384550" y="5562600"/>
          <p14:tracePt t="35351" x="3454400" y="5530850"/>
          <p14:tracePt t="35351" x="3530600" y="5492750"/>
          <p14:tracePt t="35369" x="3619500" y="5448300"/>
          <p14:tracePt t="35369" x="3708400" y="5397500"/>
          <p14:tracePt t="35385" x="3810000" y="5340350"/>
          <p14:tracePt t="35385" x="3917950" y="5283200"/>
          <p14:tracePt t="35401" x="4032250" y="5213350"/>
          <p14:tracePt t="35401" x="4273550" y="5073650"/>
          <p14:tracePt t="35418" x="4400550" y="4991100"/>
          <p14:tracePt t="35418" x="4546600" y="4914900"/>
          <p14:tracePt t="35435" x="4679950" y="4832350"/>
          <p14:tracePt t="35435" x="4819650" y="4756150"/>
          <p14:tracePt t="35452" x="4953000" y="4673600"/>
          <p14:tracePt t="35452" x="5092700" y="4591050"/>
          <p14:tracePt t="35452" x="5226050" y="4508500"/>
          <p14:tracePt t="35470" x="5359400" y="4425950"/>
          <p14:tracePt t="35483" x="5499100" y="4343400"/>
          <p14:tracePt t="35483" x="5734050" y="4184650"/>
          <p14:tracePt t="35502" x="5854700" y="4114800"/>
          <p14:tracePt t="35502" x="5975350" y="4044950"/>
          <p14:tracePt t="35518" x="6083300" y="3981450"/>
          <p14:tracePt t="35518" x="6191250" y="3924300"/>
          <p14:tracePt t="35535" x="6286500" y="3867150"/>
          <p14:tracePt t="35535" x="6375400" y="3816350"/>
          <p14:tracePt t="35535" x="6457950" y="3778250"/>
          <p14:tracePt t="35554" x="6534150" y="3740150"/>
          <p14:tracePt t="35567" x="6604000" y="3708400"/>
          <p14:tracePt t="35567" x="6718300" y="3657600"/>
          <p14:tracePt t="35585" x="6762750" y="3638550"/>
          <p14:tracePt t="35585" x="6800850" y="3619500"/>
          <p14:tracePt t="35602" x="6832600" y="3606800"/>
          <p14:tracePt t="35602" x="6858000" y="3600450"/>
          <p14:tracePt t="35619" x="6870700" y="3594100"/>
          <p14:tracePt t="35619" x="6883400" y="3594100"/>
          <p14:tracePt t="35635" x="6889750" y="3594100"/>
          <p14:tracePt t="35651" x="6889750" y="3600450"/>
          <p14:tracePt t="35668" x="6883400" y="3606800"/>
          <p14:tracePt t="35684" x="6870700" y="3619500"/>
          <p14:tracePt t="35684" x="6870700" y="3625850"/>
          <p14:tracePt t="35702" x="6858000" y="3632200"/>
          <p14:tracePt t="35702" x="6845300" y="3644900"/>
          <p14:tracePt t="35719" x="6832600" y="3657600"/>
          <p14:tracePt t="35719" x="6813550" y="3676650"/>
          <p14:tracePt t="35736" x="6794500" y="3695700"/>
          <p14:tracePt t="35736" x="6769100" y="3714750"/>
          <p14:tracePt t="35752" x="6743700" y="3746500"/>
          <p14:tracePt t="35752" x="6673850" y="3816350"/>
          <p14:tracePt t="35770" x="6629400" y="3854450"/>
          <p14:tracePt t="35770" x="6578600" y="3905250"/>
          <p14:tracePt t="35786" x="6521450" y="3949700"/>
          <p14:tracePt t="35786" x="6464300" y="4000500"/>
          <p14:tracePt t="35803" x="6400800" y="4057650"/>
          <p14:tracePt t="35803" x="6324600" y="4114800"/>
          <p14:tracePt t="35819" x="6248400" y="4171950"/>
          <p14:tracePt t="35819" x="6165850" y="4229100"/>
          <p14:tracePt t="35819" x="6083300" y="4286250"/>
          <p14:tracePt t="35839" x="5988050" y="4349750"/>
          <p14:tracePt t="35851" x="5892800" y="4406900"/>
          <p14:tracePt t="35851" x="5702300" y="4521200"/>
          <p14:tracePt t="35870" x="5600700" y="4572000"/>
          <p14:tracePt t="35870" x="5499100" y="4629150"/>
          <p14:tracePt t="35887" x="5403850" y="4679950"/>
          <p14:tracePt t="35887" x="5302250" y="4730750"/>
          <p14:tracePt t="35903" x="5200650" y="4781550"/>
          <p14:tracePt t="35903" x="5099050" y="4826000"/>
          <p14:tracePt t="35903" x="5003800" y="4870450"/>
          <p14:tracePt t="35922" x="4902200" y="4914900"/>
          <p14:tracePt t="35935" x="4806950" y="4959350"/>
          <p14:tracePt t="35935" x="4610100" y="5048250"/>
          <p14:tracePt t="35953" x="4514850" y="5092700"/>
          <p14:tracePt t="35953" x="4419600" y="5130800"/>
          <p14:tracePt t="35970" x="4324350" y="5175250"/>
          <p14:tracePt t="35970" x="4235450" y="5219700"/>
          <p14:tracePt t="35986" x="4140200" y="5257800"/>
          <p14:tracePt t="35986" x="4051300" y="5295900"/>
          <p14:tracePt t="35986" x="3962400" y="5334000"/>
          <p14:tracePt t="36005" x="3873500" y="5372100"/>
          <p14:tracePt t="36005" x="3790950" y="5403850"/>
          <p14:tracePt t="36020" x="3714750" y="5435600"/>
          <p14:tracePt t="36020" x="3638550" y="5467350"/>
          <p14:tracePt t="36037" x="3562350" y="5492750"/>
          <p14:tracePt t="36037" x="3492500" y="5518150"/>
          <p14:tracePt t="36054" x="3429000" y="5543550"/>
          <p14:tracePt t="36054" x="3302000" y="5588000"/>
          <p14:tracePt t="36070" x="3244850" y="5607050"/>
          <p14:tracePt t="36070" x="3187700" y="5626100"/>
          <p14:tracePt t="36087" x="3136900" y="5638800"/>
          <p14:tracePt t="36087" x="3086100" y="5651500"/>
          <p14:tracePt t="36103" x="3035300" y="5670550"/>
          <p14:tracePt t="36103" x="2990850" y="5683250"/>
          <p14:tracePt t="36120" x="2940050" y="5695950"/>
          <p14:tracePt t="36120" x="2857500" y="5721350"/>
          <p14:tracePt t="36138" x="2819400" y="5734050"/>
          <p14:tracePt t="36138" x="2781300" y="5746750"/>
          <p14:tracePt t="36154" x="2743200" y="5759450"/>
          <p14:tracePt t="36154" x="2711450" y="5772150"/>
          <p14:tracePt t="36170" x="2679700" y="5784850"/>
          <p14:tracePt t="36170" x="2654300" y="5797550"/>
          <p14:tracePt t="36188" x="2622550" y="5803900"/>
          <p14:tracePt t="36188" x="2597150" y="5816600"/>
          <p14:tracePt t="36188" x="2578100" y="5829300"/>
          <p14:tracePt t="36206" x="2552700" y="5842000"/>
          <p14:tracePt t="36219" x="2533650" y="5854700"/>
          <p14:tracePt t="36219" x="2501900" y="5880100"/>
          <p14:tracePt t="36237" x="2489200" y="5886450"/>
          <p14:tracePt t="36237" x="2476500" y="5899150"/>
          <p14:tracePt t="36254" x="2463800" y="5911850"/>
          <p14:tracePt t="36254" x="2451100" y="5918200"/>
          <p14:tracePt t="36271" x="2444750" y="5924550"/>
          <p14:tracePt t="36271" x="2438400" y="5930900"/>
          <p14:tracePt t="36271" x="2425700" y="5930900"/>
          <p14:tracePt t="36290" x="2419350" y="5937250"/>
          <p14:tracePt t="36303" x="2413000" y="5943600"/>
          <p14:tracePt t="36303" x="2406650" y="5943600"/>
          <p14:tracePt t="36321" x="2400300" y="5949950"/>
          <p14:tracePt t="36336" x="2387600" y="5956300"/>
          <p14:tracePt t="36353" x="2381250" y="5956300"/>
          <p14:tracePt t="36370" x="2381250" y="5962650"/>
          <p14:tracePt t="36387" x="2374900" y="5956300"/>
          <p14:tracePt t="36403" x="2368550" y="5962650"/>
          <p14:tracePt t="36437" x="2374900" y="5975350"/>
          <p14:tracePt t="36453" x="2374900" y="5981700"/>
          <p14:tracePt t="36469" x="2381250" y="5988050"/>
          <p14:tracePt t="36485" x="2387600" y="5988050"/>
          <p14:tracePt t="36529" x="2393950" y="5981700"/>
          <p14:tracePt t="36537" x="2393950" y="5975350"/>
          <p14:tracePt t="36545" x="2400300" y="5975350"/>
          <p14:tracePt t="36554" x="2406650" y="5969000"/>
          <p14:tracePt t="36554" x="2419350" y="5962650"/>
          <p14:tracePt t="36554" x="2425700" y="5956300"/>
          <p14:tracePt t="36574" x="2438400" y="5943600"/>
          <p14:tracePt t="36587" x="2692400" y="5740400"/>
          <p14:tracePt t="36660" x="2730500" y="5708650"/>
          <p14:tracePt t="36665" x="2768600" y="5670550"/>
          <p14:tracePt t="36671" x="2844800" y="5607050"/>
          <p14:tracePt t="36688" x="2927350" y="5537200"/>
          <p14:tracePt t="36705" x="3003550" y="5467350"/>
          <p14:tracePt t="36721" x="3117850" y="5353050"/>
          <p14:tracePt t="36738" x="3200400" y="5264150"/>
          <p14:tracePt t="36755" x="3276600" y="5168900"/>
          <p14:tracePt t="36771" x="3397250" y="5029200"/>
          <p14:tracePt t="36789" x="3479800" y="4933950"/>
          <p14:tracePt t="36805" x="3562350" y="4838700"/>
          <p14:tracePt t="36822" x="3644900" y="4743450"/>
          <p14:tracePt t="36838" x="3733800" y="4648200"/>
          <p14:tracePt t="36855" x="3829050" y="4552950"/>
          <p14:tracePt t="36855" x="3879850" y="4508500"/>
          <p14:tracePt t="36874" x="3975100" y="4419600"/>
          <p14:tracePt t="36890" x="4083050" y="4343400"/>
          <p14:tracePt t="36905" x="4184650" y="4273550"/>
          <p14:tracePt t="36922" x="4279900" y="4210050"/>
          <p14:tracePt t="36939" x="4375150" y="4152900"/>
          <p14:tracePt t="36955" x="4508500" y="4076700"/>
          <p14:tracePt t="36972" x="4584700" y="4044950"/>
          <p14:tracePt t="36989" x="4660900" y="4019550"/>
          <p14:tracePt t="37006" x="4737100" y="4000500"/>
          <p14:tracePt t="37023" x="4845050" y="3994150"/>
          <p14:tracePt t="37039" x="4914900" y="3994150"/>
          <p14:tracePt t="37056" x="4984750" y="4000500"/>
          <p14:tracePt t="37072" x="5080000" y="4013200"/>
          <p14:tracePt t="37089" x="5149850" y="4025900"/>
          <p14:tracePt t="37106" x="5213350" y="4044950"/>
          <p14:tracePt t="37123" x="5283200" y="4070350"/>
          <p14:tracePt t="37139" x="5353050" y="4095750"/>
          <p14:tracePt t="37139" x="5384800" y="4108450"/>
          <p14:tracePt t="37157" x="5461000" y="4140200"/>
          <p14:tracePt t="37174" x="5537200" y="4184650"/>
          <p14:tracePt t="37190" x="5607050" y="4222750"/>
          <p14:tracePt t="37206" x="5683250" y="4267200"/>
          <p14:tracePt t="37223" x="5753100" y="4311650"/>
          <p14:tracePt t="37223" x="5791200" y="4337050"/>
          <p14:tracePt t="37242" x="5861050" y="4381500"/>
          <p14:tracePt t="37258" x="5937250" y="4432300"/>
          <p14:tracePt t="37273" x="6007100" y="4483100"/>
          <p14:tracePt t="37290" x="6076950" y="4540250"/>
          <p14:tracePt t="37306" x="6153150" y="4591050"/>
          <p14:tracePt t="37323" x="6254750" y="4667250"/>
          <p14:tracePt t="37340" x="6318250" y="4724400"/>
          <p14:tracePt t="37358" x="6381750" y="4781550"/>
          <p14:tracePt t="37373" x="6470650" y="4870450"/>
          <p14:tracePt t="37390" x="6527800" y="4927600"/>
          <p14:tracePt t="37407" x="6591300" y="4984750"/>
          <p14:tracePt t="37424" x="6648450" y="5048250"/>
          <p14:tracePt t="37440" x="6743700" y="5143500"/>
          <p14:tracePt t="37457" x="6813550" y="5200650"/>
          <p14:tracePt t="37474" x="6877050" y="5264150"/>
          <p14:tracePt t="37490" x="6940550" y="5321300"/>
          <p14:tracePt t="37507" x="7035800" y="5410200"/>
          <p14:tracePt t="37526" x="7105650" y="5467350"/>
          <p14:tracePt t="37542" x="7169150" y="5518150"/>
          <p14:tracePt t="37557" x="7232650" y="5575300"/>
          <p14:tracePt t="37574" x="7302500" y="5626100"/>
          <p14:tracePt t="37591" x="7372350" y="5676900"/>
          <p14:tracePt t="37591" x="7410450" y="5702300"/>
          <p14:tracePt t="37610" x="7480300" y="5746750"/>
          <p14:tracePt t="37626" x="7550150" y="5791200"/>
          <p14:tracePt t="37641" x="7626350" y="5829300"/>
          <p14:tracePt t="37658" x="7702550" y="5867400"/>
          <p14:tracePt t="37674" x="7823200" y="5918200"/>
          <p14:tracePt t="37691" x="7899400" y="5943600"/>
          <p14:tracePt t="37708" x="7975600" y="5969000"/>
          <p14:tracePt t="37724" x="8051800" y="5994400"/>
          <p14:tracePt t="37741" x="8153400" y="6019800"/>
          <p14:tracePt t="37758" x="8210550" y="6032500"/>
          <p14:tracePt t="37775" x="8274050" y="6051550"/>
          <p14:tracePt t="37791" x="8356600" y="6070600"/>
          <p14:tracePt t="37810" x="8407400" y="6076950"/>
          <p14:tracePt t="37825" x="8451850" y="6089650"/>
          <p14:tracePt t="37842" x="8483600" y="6096000"/>
          <p14:tracePt t="37858" x="8515350" y="6102350"/>
          <p14:tracePt t="37875" x="8534400" y="6108700"/>
          <p14:tracePt t="37875" x="8540750" y="6108700"/>
          <p14:tracePt t="37894" x="8547100" y="6108700"/>
          <p14:tracePt t="37909" x="8553450" y="6115050"/>
          <p14:tracePt t="37925" x="8540750" y="6115050"/>
          <p14:tracePt t="37969" x="8521700" y="6108700"/>
          <p14:tracePt t="37985" x="8515350" y="6108700"/>
          <p14:tracePt t="37992" x="8496300" y="6102350"/>
          <p14:tracePt t="37992" x="8477250" y="6096000"/>
          <p14:tracePt t="38010" x="8458200" y="6083300"/>
          <p14:tracePt t="38010" x="8439150" y="6076950"/>
          <p14:tracePt t="38026" x="8413750" y="6070600"/>
          <p14:tracePt t="38026" x="8388350" y="6064250"/>
          <p14:tracePt t="38044" x="8362950" y="6057900"/>
          <p14:tracePt t="38044" x="8318500" y="6038850"/>
          <p14:tracePt t="38060" x="8293100" y="6032500"/>
          <p14:tracePt t="38060" x="8267700" y="6026150"/>
          <p14:tracePt t="38077" x="8242300" y="6026150"/>
          <p14:tracePt t="38077" x="8216900" y="6019800"/>
          <p14:tracePt t="38093" x="8197850" y="6013450"/>
          <p14:tracePt t="38093" x="8147050" y="6007100"/>
          <p14:tracePt t="38110" x="8121650" y="6007100"/>
          <p14:tracePt t="38110" x="8096250" y="6007100"/>
          <p14:tracePt t="38127" x="8070850" y="6007100"/>
          <p14:tracePt t="38127" x="8045450" y="6000750"/>
          <p14:tracePt t="38143" x="8020050" y="6007100"/>
          <p14:tracePt t="38143" x="7988300" y="6007100"/>
          <p14:tracePt t="38160" x="7962900" y="6013450"/>
          <p14:tracePt t="38160" x="7931150" y="6013450"/>
          <p14:tracePt t="38177" x="7867650" y="6019800"/>
          <p14:tracePt t="38177" x="7835900" y="6032500"/>
          <p14:tracePt t="38194" x="7804150" y="6038850"/>
          <p14:tracePt t="38194" x="7766050" y="6045200"/>
          <p14:tracePt t="38211" x="7734300" y="6051550"/>
          <p14:tracePt t="38211" x="7696200" y="6057900"/>
          <p14:tracePt t="38227" x="7658100" y="6070600"/>
          <p14:tracePt t="38227" x="7620000" y="6076950"/>
          <p14:tracePt t="38227" x="7575550" y="6089650"/>
          <p14:tracePt t="38246" x="7537450" y="6096000"/>
          <p14:tracePt t="38259" x="7499350" y="6108700"/>
          <p14:tracePt t="38259" x="7423150" y="6127750"/>
          <p14:tracePt t="38278" x="7385050" y="6140450"/>
          <p14:tracePt t="38278" x="7346950" y="6146800"/>
          <p14:tracePt t="38294" x="7308850" y="6153150"/>
          <p14:tracePt t="38294" x="7277100" y="6159500"/>
          <p14:tracePt t="38311" x="7239000" y="6165850"/>
          <p14:tracePt t="38311" x="7200900" y="6172200"/>
          <p14:tracePt t="38311" x="7169150" y="6172200"/>
          <p14:tracePt t="38330" x="7131050" y="6178550"/>
          <p14:tracePt t="38343" x="7092950" y="6178550"/>
          <p14:tracePt t="38343" x="7016750" y="6191250"/>
          <p14:tracePt t="38362" x="6978650" y="6191250"/>
          <p14:tracePt t="38362" x="6946900" y="6191250"/>
          <p14:tracePt t="38377" x="6908800" y="6197600"/>
          <p14:tracePt t="38377" x="6877050" y="6203950"/>
          <p14:tracePt t="38394" x="6845300" y="6203950"/>
          <p14:tracePt t="38394" x="6788150" y="6203950"/>
          <p14:tracePt t="38411" x="6762750" y="6197600"/>
          <p14:tracePt t="38411" x="6737350" y="6203950"/>
          <p14:tracePt t="38428" x="6718300" y="6203950"/>
          <p14:tracePt t="38428" x="6692900" y="6203950"/>
          <p14:tracePt t="38444" x="6667500" y="6203950"/>
          <p14:tracePt t="38444" x="6648450" y="6203950"/>
          <p14:tracePt t="38461" x="6623050" y="6203950"/>
          <p14:tracePt t="38461" x="6572250" y="6203950"/>
          <p14:tracePt t="38478" x="6553200" y="6203950"/>
          <p14:tracePt t="38478" x="6521450" y="6203950"/>
          <p14:tracePt t="38494" x="6496050" y="6203950"/>
          <p14:tracePt t="38494" x="6464300" y="6203950"/>
          <p14:tracePt t="38511" x="6426200" y="6203950"/>
          <p14:tracePt t="38511" x="6394450" y="6210300"/>
          <p14:tracePt t="38511" x="6350000" y="6210300"/>
          <p14:tracePt t="38530" x="6305550" y="6210300"/>
          <p14:tracePt t="38530" x="6254750" y="6210300"/>
          <p14:tracePt t="38545" x="6197600" y="6210300"/>
          <p14:tracePt t="38545" x="6140450" y="6210300"/>
          <p14:tracePt t="38562" x="6076950" y="6203950"/>
          <p14:tracePt t="38562" x="6007100" y="6197600"/>
          <p14:tracePt t="38579" x="5937250" y="6197600"/>
          <p14:tracePt t="38579" x="5867400" y="6197600"/>
          <p14:tracePt t="38595" x="5791200" y="6197600"/>
          <p14:tracePt t="38595" x="5708650" y="6184900"/>
          <p14:tracePt t="38595" x="5626100" y="6184900"/>
          <p14:tracePt t="38614" x="5543550" y="6178550"/>
          <p14:tracePt t="38627" x="5448300" y="6178550"/>
          <p14:tracePt t="38627" x="5251450" y="6172200"/>
          <p14:tracePt t="38646" x="5137150" y="6165850"/>
          <p14:tracePt t="38646" x="5022850" y="6165850"/>
          <p14:tracePt t="38662" x="4902200" y="6172200"/>
          <p14:tracePt t="38662" x="4775200" y="6172200"/>
          <p14:tracePt t="38679" x="4641850" y="6172200"/>
          <p14:tracePt t="38679" x="4508500" y="6172200"/>
          <p14:tracePt t="38695" x="4368800" y="6178550"/>
          <p14:tracePt t="38695" x="4102100" y="6184900"/>
          <p14:tracePt t="38712" x="3968750" y="6184900"/>
          <p14:tracePt t="38712" x="3841750" y="6184900"/>
          <p14:tracePt t="38729" x="3714750" y="6184900"/>
          <p14:tracePt t="38729" x="3587750" y="6191250"/>
          <p14:tracePt t="38746" x="3473450" y="6191250"/>
          <p14:tracePt t="38746" x="3359150" y="6184900"/>
          <p14:tracePt t="38762" x="3244850" y="6178550"/>
          <p14:tracePt t="38762" x="3035300" y="6159500"/>
          <p14:tracePt t="38779" x="2940050" y="6140450"/>
          <p14:tracePt t="38779" x="2851150" y="6121400"/>
          <p14:tracePt t="38796" x="2768600" y="6102350"/>
          <p14:tracePt t="38796" x="2692400" y="6083300"/>
          <p14:tracePt t="38812" x="2616200" y="6070600"/>
          <p14:tracePt t="38812" x="2495550" y="6045200"/>
          <p14:tracePt t="38830" x="2444750" y="6032500"/>
          <p14:tracePt t="38830" x="2393950" y="6026150"/>
          <p14:tracePt t="38846" x="2349500" y="6026150"/>
          <p14:tracePt t="38846" x="2311400" y="6019800"/>
          <p14:tracePt t="38863" x="2273300" y="6019800"/>
          <p14:tracePt t="38863" x="2241550" y="6019800"/>
          <p14:tracePt t="38879" x="2209800" y="6019800"/>
          <p14:tracePt t="38879" x="2184400" y="6013450"/>
          <p14:tracePt t="38879" x="2165350" y="6013450"/>
          <p14:tracePt t="38899" x="2146300" y="6013450"/>
          <p14:tracePt t="38911" x="2133600" y="6013450"/>
          <p14:tracePt t="38911" x="2127250" y="6013450"/>
          <p14:tracePt t="38930" x="2133600" y="6007100"/>
          <p14:tracePt t="38949" x="2146300" y="6007100"/>
          <p14:tracePt t="38961" x="2159000" y="6000750"/>
          <p14:tracePt t="38961" x="2178050" y="5994400"/>
          <p14:tracePt t="38979" x="2197100" y="5988050"/>
          <p14:tracePt t="38979" x="2235200" y="5956300"/>
          <p14:tracePt t="38999" x="2260600" y="5943600"/>
          <p14:tracePt t="38999" x="2279650" y="5918200"/>
          <p14:tracePt t="39013" x="4597400" y="4146550"/>
          <p14:tracePt t="39276" x="4660900" y="4127500"/>
          <p14:tracePt t="39281" x="4781550" y="4102100"/>
          <p14:tracePt t="39298" x="4908550" y="4089400"/>
          <p14:tracePt t="39313" x="5035550" y="4089400"/>
          <p14:tracePt t="39330" x="5162550" y="4102100"/>
          <p14:tracePt t="39346" x="5283200" y="4133850"/>
          <p14:tracePt t="39346" x="5340350" y="4159250"/>
          <p14:tracePt t="39366" x="5448300" y="4216400"/>
          <p14:tracePt t="39380" x="5562600" y="4286250"/>
          <p14:tracePt t="39397" x="5664200" y="4362450"/>
          <p14:tracePt t="39413" x="5816600" y="4489450"/>
          <p14:tracePt t="39430" x="5918200" y="4578350"/>
          <p14:tracePt t="39447" x="6019800" y="4667250"/>
          <p14:tracePt t="39463" x="6127750" y="4762500"/>
          <p14:tracePt t="39480" x="6280150" y="4902200"/>
          <p14:tracePt t="39497" x="6381750" y="5003800"/>
          <p14:tracePt t="39514" x="6483350" y="5105400"/>
          <p14:tracePt t="39531" x="6578600" y="5213350"/>
          <p14:tracePt t="39547" x="6680200" y="5321300"/>
          <p14:tracePt t="39547" x="6724650" y="5372100"/>
          <p14:tracePt t="39566" x="6819900" y="5480050"/>
          <p14:tracePt t="39581" x="6915150" y="5581650"/>
          <p14:tracePt t="39598" x="7016750" y="5676900"/>
          <p14:tracePt t="39614" x="7118350" y="5765800"/>
          <p14:tracePt t="39614" x="7169150" y="5810250"/>
          <p14:tracePt t="39633" x="7226300" y="5854700"/>
          <p14:tracePt t="39647" x="7385050" y="5969000"/>
          <p14:tracePt t="39666" x="7499350" y="6045200"/>
          <p14:tracePt t="39681" x="7613650" y="6108700"/>
          <p14:tracePt t="39698" x="7727950" y="6165850"/>
          <p14:tracePt t="39714" x="7893050" y="6235700"/>
          <p14:tracePt t="39731" x="8001000" y="6267450"/>
          <p14:tracePt t="39748" x="8096250" y="6286500"/>
          <p14:tracePt t="39764" x="8185150" y="6305550"/>
          <p14:tracePt t="39781" x="8299450" y="6318250"/>
          <p14:tracePt t="39798" x="8356600" y="6330950"/>
          <p14:tracePt t="39815" x="8382000" y="6343650"/>
          <p14:tracePt t="39831" x="8413750" y="6356350"/>
          <p14:tracePt t="39849" x="8375650" y="6375400"/>
          <p14:tracePt t="39881" x="8343900" y="6369050"/>
          <p14:tracePt t="39889" x="8312150" y="6369050"/>
          <p14:tracePt t="39898" x="8280400" y="6362700"/>
          <p14:tracePt t="39898" x="8242300" y="6356350"/>
          <p14:tracePt t="39898" x="8204200" y="6350000"/>
          <p14:tracePt t="39918" x="8166100" y="6350000"/>
          <p14:tracePt t="39931" x="8128000" y="6337300"/>
          <p14:tracePt t="39931" x="8058150" y="6330950"/>
          <p14:tracePt t="39949" x="8020050" y="6324600"/>
          <p14:tracePt t="39949" x="7988300" y="63119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ヒストグラムを重ねたい・・・</a:t>
            </a:r>
            <a:endParaRPr kumimoji="1" lang="ja-JP" altLang="en-US" dirty="0"/>
          </a:p>
        </p:txBody>
      </p:sp>
      <p:sp>
        <p:nvSpPr>
          <p:cNvPr id="3" name="テキスト ボックス 2"/>
          <p:cNvSpPr txBox="1"/>
          <p:nvPr/>
        </p:nvSpPr>
        <p:spPr>
          <a:xfrm>
            <a:off x="287734" y="1052736"/>
            <a:ext cx="5987537" cy="830997"/>
          </a:xfrm>
          <a:prstGeom prst="rect">
            <a:avLst/>
          </a:prstGeom>
          <a:noFill/>
        </p:spPr>
        <p:txBody>
          <a:bodyPr wrap="none" rtlCol="0">
            <a:spAutoFit/>
          </a:bodyPr>
          <a:lstStyle/>
          <a:p>
            <a:r>
              <a:rPr kumimoji="1" lang="ja-JP" altLang="en-US" dirty="0" smtClean="0"/>
              <a:t>複数のヒストグラムを重ねるとわかりやすい．</a:t>
            </a:r>
            <a:endParaRPr kumimoji="1" lang="en-US" altLang="ja-JP" dirty="0" smtClean="0"/>
          </a:p>
          <a:p>
            <a:r>
              <a:rPr lang="ja-JP" altLang="en-US" dirty="0"/>
              <a:t>そのために</a:t>
            </a:r>
            <a:r>
              <a:rPr lang="ja-JP" altLang="en-US" dirty="0" smtClean="0"/>
              <a:t>はちょっと手がかかります．</a:t>
            </a:r>
            <a:endParaRPr kumimoji="1" lang="ja-JP" altLang="en-US" dirty="0"/>
          </a:p>
        </p:txBody>
      </p:sp>
      <p:sp>
        <p:nvSpPr>
          <p:cNvPr id="4" name="テキスト ボックス 3"/>
          <p:cNvSpPr txBox="1"/>
          <p:nvPr/>
        </p:nvSpPr>
        <p:spPr>
          <a:xfrm>
            <a:off x="318039" y="1945439"/>
            <a:ext cx="4669868" cy="461665"/>
          </a:xfrm>
          <a:prstGeom prst="rect">
            <a:avLst/>
          </a:prstGeom>
          <a:noFill/>
        </p:spPr>
        <p:txBody>
          <a:bodyPr wrap="none" rtlCol="0">
            <a:spAutoFit/>
          </a:bodyPr>
          <a:lstStyle/>
          <a:p>
            <a:r>
              <a:rPr kumimoji="1" lang="en-US" altLang="ja-JP" dirty="0" smtClean="0"/>
              <a:t>5</a:t>
            </a:r>
            <a:r>
              <a:rPr kumimoji="1" lang="ja-JP" altLang="en-US" dirty="0" err="1" smtClean="0"/>
              <a:t>つの</a:t>
            </a:r>
            <a:r>
              <a:rPr kumimoji="1" lang="ja-JP" altLang="en-US" dirty="0" smtClean="0"/>
              <a:t>品種の度数分布を作ります．</a:t>
            </a:r>
            <a:endParaRPr kumimoji="1" lang="ja-JP" alt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039" y="3140968"/>
            <a:ext cx="14954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11753" y="2564904"/>
            <a:ext cx="1107996" cy="461665"/>
          </a:xfrm>
          <a:prstGeom prst="rect">
            <a:avLst/>
          </a:prstGeom>
          <a:noFill/>
        </p:spPr>
        <p:txBody>
          <a:bodyPr wrap="none" rtlCol="0">
            <a:spAutoFit/>
          </a:bodyPr>
          <a:lstStyle/>
          <a:p>
            <a:r>
              <a:rPr kumimoji="1" lang="ja-JP" altLang="en-US" dirty="0" smtClean="0"/>
              <a:t>松江城</a:t>
            </a:r>
            <a:endParaRPr kumimoji="1" lang="ja-JP" altLang="en-US" dirty="0"/>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3140968"/>
            <a:ext cx="154305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187367" y="2553045"/>
            <a:ext cx="1415772" cy="461665"/>
          </a:xfrm>
          <a:prstGeom prst="rect">
            <a:avLst/>
          </a:prstGeom>
          <a:noFill/>
        </p:spPr>
        <p:txBody>
          <a:bodyPr wrap="none" rtlCol="0">
            <a:spAutoFit/>
          </a:bodyPr>
          <a:lstStyle/>
          <a:p>
            <a:r>
              <a:rPr kumimoji="1" lang="ja-JP" altLang="en-US" dirty="0" smtClean="0"/>
              <a:t>出雲大社</a:t>
            </a:r>
            <a:endParaRPr kumimoji="1" lang="ja-JP" altLang="en-US" dirty="0"/>
          </a:p>
        </p:txBody>
      </p:sp>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622" y="3121084"/>
            <a:ext cx="16764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995936" y="2541183"/>
            <a:ext cx="1415772" cy="461665"/>
          </a:xfrm>
          <a:prstGeom prst="rect">
            <a:avLst/>
          </a:prstGeom>
          <a:noFill/>
        </p:spPr>
        <p:txBody>
          <a:bodyPr wrap="none" rtlCol="0">
            <a:spAutoFit/>
          </a:bodyPr>
          <a:lstStyle/>
          <a:p>
            <a:r>
              <a:rPr kumimoji="1" lang="ja-JP" altLang="en-US" dirty="0" smtClean="0"/>
              <a:t>石見銀山</a:t>
            </a:r>
            <a:endParaRPr kumimoji="1" lang="ja-JP" altLang="en-US" dirty="0"/>
          </a:p>
        </p:txBody>
      </p:sp>
      <p:pic>
        <p:nvPicPr>
          <p:cNvPr id="92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3111559"/>
            <a:ext cx="15621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5868144" y="2541182"/>
            <a:ext cx="1107996" cy="461665"/>
          </a:xfrm>
          <a:prstGeom prst="rect">
            <a:avLst/>
          </a:prstGeom>
          <a:noFill/>
        </p:spPr>
        <p:txBody>
          <a:bodyPr wrap="none" rtlCol="0">
            <a:spAutoFit/>
          </a:bodyPr>
          <a:lstStyle/>
          <a:p>
            <a:r>
              <a:rPr kumimoji="1" lang="ja-JP" altLang="en-US" dirty="0" smtClean="0"/>
              <a:t>三瓶山</a:t>
            </a:r>
            <a:endParaRPr kumimoji="1" lang="ja-JP" altLang="en-US" dirty="0"/>
          </a:p>
        </p:txBody>
      </p:sp>
      <p:sp>
        <p:nvSpPr>
          <p:cNvPr id="9" name="テキスト ボックス 8"/>
          <p:cNvSpPr txBox="1"/>
          <p:nvPr/>
        </p:nvSpPr>
        <p:spPr>
          <a:xfrm>
            <a:off x="7452320" y="2541181"/>
            <a:ext cx="1265090" cy="461665"/>
          </a:xfrm>
          <a:prstGeom prst="rect">
            <a:avLst/>
          </a:prstGeom>
          <a:noFill/>
        </p:spPr>
        <p:txBody>
          <a:bodyPr wrap="none" rtlCol="0">
            <a:spAutoFit/>
          </a:bodyPr>
          <a:lstStyle/>
          <a:p>
            <a:r>
              <a:rPr kumimoji="1" lang="ja-JP" altLang="en-US" dirty="0" smtClean="0"/>
              <a:t>アクアス</a:t>
            </a:r>
            <a:endParaRPr kumimoji="1" lang="ja-JP" altLang="en-US" dirty="0"/>
          </a:p>
        </p:txBody>
      </p:sp>
      <p:pic>
        <p:nvPicPr>
          <p:cNvPr id="922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111559"/>
            <a:ext cx="15525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オーディオ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10221019"/>
      </p:ext>
    </p:extLst>
  </p:cSld>
  <p:clrMapOvr>
    <a:masterClrMapping/>
  </p:clrMapOvr>
  <mc:AlternateContent xmlns:mc="http://schemas.openxmlformats.org/markup-compatibility/2006">
    <mc:Choice xmlns:p14="http://schemas.microsoft.com/office/powerpoint/2010/main" Requires="p14">
      <p:transition spd="slow" p14:dur="2000" advTm="30695"/>
    </mc:Choice>
    <mc:Fallback>
      <p:transition spd="slow" advTm="30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extLst>
    <p:ext uri="{3A86A75C-4F4B-4683-9AE1-C65F6400EC91}">
      <p14:laserTraceLst xmlns:p14="http://schemas.microsoft.com/office/powerpoint/2010/main">
        <p14:tracePtLst>
          <p14:tracePt t="2566" x="4248150" y="1631950"/>
          <p14:tracePt t="2573" x="4248150" y="1619250"/>
          <p14:tracePt t="2581" x="4241800" y="1612900"/>
          <p14:tracePt t="2593" x="4241800" y="1600200"/>
          <p14:tracePt t="2593" x="4241800" y="1581150"/>
          <p14:tracePt t="2611" x="4235450" y="1574800"/>
          <p14:tracePt t="2611" x="4235450" y="1568450"/>
          <p14:tracePt t="2628" x="4235450" y="1562100"/>
          <p14:tracePt t="2643" x="4241800" y="1562100"/>
          <p14:tracePt t="2677" x="4254500" y="1562100"/>
          <p14:tracePt t="2685" x="4260850" y="1562100"/>
          <p14:tracePt t="2693" x="4273550" y="1568450"/>
          <p14:tracePt t="2693" x="4286250" y="1568450"/>
          <p14:tracePt t="2711" x="4305300" y="1568450"/>
          <p14:tracePt t="2711" x="4324350" y="1568450"/>
          <p14:tracePt t="2711" x="4349750" y="1574800"/>
          <p14:tracePt t="2730" x="4375150" y="1568450"/>
          <p14:tracePt t="2743" x="4400550" y="1568450"/>
          <p14:tracePt t="2743" x="4457700" y="1574800"/>
          <p14:tracePt t="2762" x="4489450" y="1574800"/>
          <p14:tracePt t="2762" x="4521200" y="1574800"/>
          <p14:tracePt t="2778" x="4552950" y="1574800"/>
          <p14:tracePt t="2778" x="4591050" y="1581150"/>
          <p14:tracePt t="2795" x="4629150" y="1587500"/>
          <p14:tracePt t="2795" x="4667250" y="1587500"/>
          <p14:tracePt t="2811" x="4705350" y="1593850"/>
          <p14:tracePt t="2811" x="4743450" y="1600200"/>
          <p14:tracePt t="2811" x="4787900" y="1606550"/>
          <p14:tracePt t="2831" x="4826000" y="1612900"/>
          <p14:tracePt t="2831" x="4870450" y="1612900"/>
          <p14:tracePt t="2846" x="4908550" y="1619250"/>
          <p14:tracePt t="2846" x="4946650" y="1625600"/>
          <p14:tracePt t="2862" x="4984750" y="1631950"/>
          <p14:tracePt t="2862" x="5029200" y="1638300"/>
          <p14:tracePt t="2878" x="5060950" y="1638300"/>
          <p14:tracePt t="2878" x="5099050" y="1644650"/>
          <p14:tracePt t="2895" x="5137150" y="1644650"/>
          <p14:tracePt t="2895" x="5207000" y="1644650"/>
          <p14:tracePt t="2912" x="5238750" y="1644650"/>
          <p14:tracePt t="2912" x="5270500" y="1644650"/>
          <p14:tracePt t="2928" x="5302250" y="1644650"/>
          <p14:tracePt t="2928" x="5334000" y="1644650"/>
          <p14:tracePt t="2945" x="5365750" y="1638300"/>
          <p14:tracePt t="2945" x="5397500" y="1638300"/>
          <p14:tracePt t="2961" x="5422900" y="1638300"/>
          <p14:tracePt t="2961" x="5473700" y="1625600"/>
          <p14:tracePt t="2978" x="5499100" y="1619250"/>
          <p14:tracePt t="2978" x="5518150" y="1612900"/>
          <p14:tracePt t="2995" x="5543550" y="1606550"/>
          <p14:tracePt t="2995" x="5562600" y="1600200"/>
          <p14:tracePt t="3011" x="5588000" y="1593850"/>
          <p14:tracePt t="3011" x="5626100" y="1581150"/>
          <p14:tracePt t="3028" x="5638800" y="1568450"/>
          <p14:tracePt t="3028" x="5651500" y="1562100"/>
          <p14:tracePt t="3046" x="5664200" y="1555750"/>
          <p14:tracePt t="3046" x="5676900" y="1549400"/>
          <p14:tracePt t="3061" x="5683250" y="1549400"/>
          <p14:tracePt t="3061" x="5689600" y="1543050"/>
          <p14:tracePt t="3078" x="5695950" y="1549400"/>
          <p14:tracePt t="3093" x="5702300" y="1543050"/>
          <p14:tracePt t="3110" x="5695950" y="1549400"/>
          <p14:tracePt t="3127" x="5689600" y="1555750"/>
          <p14:tracePt t="3127" x="5683250" y="1555750"/>
          <p14:tracePt t="3145" x="5676900" y="1562100"/>
          <p14:tracePt t="3145" x="5670550" y="1568450"/>
          <p14:tracePt t="3161" x="5664200" y="1568450"/>
          <p14:tracePt t="3161" x="5657850" y="1574800"/>
          <p14:tracePt t="3161" x="5651500" y="1574800"/>
          <p14:tracePt t="3181" x="5645150" y="1574800"/>
          <p14:tracePt t="3193" x="5638800" y="1581150"/>
          <p14:tracePt t="3193" x="5632450" y="1581150"/>
          <p14:tracePt t="3212" x="5626100" y="1581150"/>
          <p14:tracePt t="3227" x="5619750" y="1587500"/>
          <p14:tracePt t="3244" x="5626100" y="1593850"/>
          <p14:tracePt t="3260" x="5632450" y="1600200"/>
          <p14:tracePt t="3260" x="5638800" y="1600200"/>
          <p14:tracePt t="3279" x="5645150" y="1606550"/>
          <p14:tracePt t="3279" x="5651500" y="1606550"/>
          <p14:tracePt t="3295" x="5657850" y="1612900"/>
          <p14:tracePt t="3295" x="5664200" y="1612900"/>
          <p14:tracePt t="3312" x="5670550" y="1619250"/>
          <p14:tracePt t="3312" x="5689600" y="1625600"/>
          <p14:tracePt t="3329" x="5702300" y="1631950"/>
          <p14:tracePt t="3329" x="5708650" y="1638300"/>
          <p14:tracePt t="3346" x="5715000" y="1644650"/>
          <p14:tracePt t="3346" x="5727700" y="1644650"/>
          <p14:tracePt t="3363" x="5734050" y="1651000"/>
          <p14:tracePt t="3363" x="5740400" y="1651000"/>
          <p14:tracePt t="3379" x="5746750" y="1657350"/>
          <p14:tracePt t="3379" x="5753100" y="1657350"/>
          <p14:tracePt t="3397" x="5765800" y="1663700"/>
          <p14:tracePt t="3397" x="5772150" y="1663700"/>
          <p14:tracePt t="3413" x="5778500" y="1663700"/>
          <p14:tracePt t="3413" x="5784850" y="1657350"/>
          <p14:tracePt t="3429" x="5791200" y="1651000"/>
          <p14:tracePt t="3449" x="5797550" y="1644650"/>
          <p14:tracePt t="3461" x="5797550" y="1638300"/>
          <p14:tracePt t="3461" x="5797550" y="1631950"/>
          <p14:tracePt t="3461" x="5803900" y="1625600"/>
          <p14:tracePt t="3482" x="5803900" y="1619250"/>
          <p14:tracePt t="3482" x="5803900" y="1612900"/>
          <p14:tracePt t="3497" x="5803900" y="1606550"/>
          <p14:tracePt t="3497" x="5803900" y="1600200"/>
          <p14:tracePt t="3513" x="5797550" y="1593850"/>
          <p14:tracePt t="3528" x="5791200" y="1593850"/>
          <p14:tracePt t="3528" x="5784850" y="1587500"/>
          <p14:tracePt t="3546" x="5778500" y="1581150"/>
          <p14:tracePt t="3546" x="5772150" y="1581150"/>
          <p14:tracePt t="3546" x="5759450" y="1581150"/>
          <p14:tracePt t="3565" x="5753100" y="1581150"/>
          <p14:tracePt t="3565" x="5740400" y="1574800"/>
          <p14:tracePt t="3580" x="5727700" y="1581150"/>
          <p14:tracePt t="3580" x="5721350" y="1581150"/>
          <p14:tracePt t="3596" x="5708650" y="1587500"/>
          <p14:tracePt t="3596" x="5695950" y="1587500"/>
          <p14:tracePt t="3613" x="5683250" y="1593850"/>
          <p14:tracePt t="3613" x="5664200" y="1606550"/>
          <p14:tracePt t="3630" x="5651500" y="1612900"/>
          <p14:tracePt t="3630" x="5638800" y="1619250"/>
          <p14:tracePt t="3646" x="5632450" y="1631950"/>
          <p14:tracePt t="3646" x="5619750" y="1638300"/>
          <p14:tracePt t="3663" x="5613400" y="1644650"/>
          <p14:tracePt t="3663" x="5600700" y="1657350"/>
          <p14:tracePt t="3680" x="5594350" y="1663700"/>
          <p14:tracePt t="3680" x="5581650" y="1682750"/>
          <p14:tracePt t="3697" x="5575300" y="1689100"/>
          <p14:tracePt t="3712" x="5575300" y="1695450"/>
          <p14:tracePt t="3729" x="5581650" y="1708150"/>
          <p14:tracePt t="3746" x="5588000" y="1714500"/>
          <p14:tracePt t="3746" x="5600700" y="1720850"/>
          <p14:tracePt t="3765" x="5613400" y="1727200"/>
          <p14:tracePt t="3765" x="5619750" y="1733550"/>
          <p14:tracePt t="3781" x="5632450" y="1739900"/>
          <p14:tracePt t="3781" x="5638800" y="1746250"/>
          <p14:tracePt t="3797" x="5651500" y="1752600"/>
          <p14:tracePt t="3797" x="5664200" y="1758950"/>
          <p14:tracePt t="3813" x="5670550" y="1771650"/>
          <p14:tracePt t="3813" x="5683250" y="1784350"/>
          <p14:tracePt t="3830" x="5689600" y="1797050"/>
          <p14:tracePt t="3830" x="5702300" y="1828800"/>
          <p14:tracePt t="3849" x="5708650" y="1847850"/>
          <p14:tracePt t="3849" x="5715000" y="1873250"/>
          <p14:tracePt t="3864" x="5715000" y="1898650"/>
          <p14:tracePt t="3864" x="5715000" y="1930400"/>
          <p14:tracePt t="3881" x="5721350" y="1968500"/>
          <p14:tracePt t="3881" x="5715000" y="2006600"/>
          <p14:tracePt t="3898" x="5715000" y="2051050"/>
          <p14:tracePt t="3898" x="5708650" y="2095500"/>
          <p14:tracePt t="3914" x="5708650" y="2146300"/>
          <p14:tracePt t="3914" x="5702300" y="2241550"/>
          <p14:tracePt t="3931" x="5695950" y="2292350"/>
          <p14:tracePt t="3931" x="5695950" y="2336800"/>
          <p14:tracePt t="3948" x="5695950" y="2374900"/>
          <p14:tracePt t="3948" x="5695950" y="2413000"/>
          <p14:tracePt t="3964" x="5695950" y="2444750"/>
          <p14:tracePt t="3964" x="5695950" y="2470150"/>
          <p14:tracePt t="3981" x="5702300" y="2489200"/>
          <p14:tracePt t="3981" x="5708650" y="2520950"/>
          <p14:tracePt t="3998" x="5715000" y="2533650"/>
          <p14:tracePt t="3998" x="5721350" y="2540000"/>
          <p14:tracePt t="4014" x="5734050" y="2546350"/>
          <p14:tracePt t="4014" x="5746750" y="2546350"/>
          <p14:tracePt t="4031" x="5759450" y="2552700"/>
          <p14:tracePt t="4031" x="5784850" y="2552700"/>
          <p14:tracePt t="4048" x="5803900" y="2552700"/>
          <p14:tracePt t="4048" x="5816600" y="2552700"/>
          <p14:tracePt t="4065" x="5835650" y="2552700"/>
          <p14:tracePt t="4065" x="5854700" y="2546350"/>
          <p14:tracePt t="4081" x="5873750" y="2546350"/>
          <p14:tracePt t="4081" x="5892800" y="2540000"/>
          <p14:tracePt t="4099" x="5918200" y="2540000"/>
          <p14:tracePt t="4099" x="5937250" y="2540000"/>
          <p14:tracePt t="4099" x="5956300" y="2533650"/>
          <p14:tracePt t="4117" x="5981700" y="2533650"/>
          <p14:tracePt t="4130" x="6000750" y="2527300"/>
          <p14:tracePt t="4130" x="6045200" y="2527300"/>
          <p14:tracePt t="4149" x="6070600" y="2527300"/>
          <p14:tracePt t="4149" x="6096000" y="2527300"/>
          <p14:tracePt t="4165" x="6121400" y="2520950"/>
          <p14:tracePt t="4165" x="6146800" y="2520950"/>
          <p14:tracePt t="4181" x="6172200" y="2520950"/>
          <p14:tracePt t="4181" x="6197600" y="2520950"/>
          <p14:tracePt t="4181" x="6223000" y="2514600"/>
          <p14:tracePt t="4201" x="6248400" y="2514600"/>
          <p14:tracePt t="4213" x="6267450" y="2514600"/>
          <p14:tracePt t="4213" x="6324600" y="2508250"/>
          <p14:tracePt t="4232" x="6350000" y="2501900"/>
          <p14:tracePt t="4232" x="6381750" y="2489200"/>
          <p14:tracePt t="4248" x="6413500" y="2482850"/>
          <p14:tracePt t="4248" x="6438900" y="2476500"/>
          <p14:tracePt t="4265" x="6470650" y="2463800"/>
          <p14:tracePt t="4265" x="6502400" y="2451100"/>
          <p14:tracePt t="4282" x="6527800" y="2444750"/>
          <p14:tracePt t="4282" x="6584950" y="2419350"/>
          <p14:tracePt t="4299" x="6616700" y="2406650"/>
          <p14:tracePt t="4299" x="6642100" y="2393950"/>
          <p14:tracePt t="4316" x="6667500" y="2381250"/>
          <p14:tracePt t="4316" x="6692900" y="2368550"/>
          <p14:tracePt t="4332" x="6718300" y="2349500"/>
          <p14:tracePt t="4332" x="6775450" y="2324100"/>
          <p14:tracePt t="4350" x="6800850" y="2305050"/>
          <p14:tracePt t="4350" x="6826250" y="2286000"/>
          <p14:tracePt t="4367" x="6851650" y="2266950"/>
          <p14:tracePt t="4367" x="6870700" y="2241550"/>
          <p14:tracePt t="4383" x="6896100" y="2222500"/>
          <p14:tracePt t="4383" x="6921500" y="2197100"/>
          <p14:tracePt t="4400" x="6946900" y="2171700"/>
          <p14:tracePt t="4400" x="6991350" y="2120900"/>
          <p14:tracePt t="4418" x="7016750" y="2095500"/>
          <p14:tracePt t="4418" x="7042150" y="2070100"/>
          <p14:tracePt t="4434" x="7067550" y="2051050"/>
          <p14:tracePt t="4434" x="7086600" y="2032000"/>
          <p14:tracePt t="4450" x="7112000" y="2012950"/>
          <p14:tracePt t="4450" x="7131050" y="2000250"/>
          <p14:tracePt t="4467" x="7150100" y="1987550"/>
          <p14:tracePt t="4467" x="7162800" y="1974850"/>
          <p14:tracePt t="4467" x="7181850" y="1962150"/>
          <p14:tracePt t="4486" x="7194550" y="1955800"/>
          <p14:tracePt t="4499" x="7207250" y="1943100"/>
          <p14:tracePt t="4499" x="7226300" y="1924050"/>
          <p14:tracePt t="4517" x="7232650" y="1924050"/>
          <p14:tracePt t="4517" x="7245350" y="1917700"/>
          <p14:tracePt t="4534" x="7251700" y="1911350"/>
          <p14:tracePt t="4534" x="7258050" y="1905000"/>
          <p14:tracePt t="4551" x="7264400" y="1898650"/>
          <p14:tracePt t="4551" x="7270750" y="1898650"/>
          <p14:tracePt t="4567" x="7277100" y="1898650"/>
          <p14:tracePt t="4583" x="7283450" y="1892300"/>
          <p14:tracePt t="4583" x="7283450" y="1885950"/>
          <p14:tracePt t="4601" x="7283450" y="1879600"/>
          <p14:tracePt t="4621" x="7277100" y="1873250"/>
          <p14:tracePt t="4637" x="7270750" y="1866900"/>
          <p14:tracePt t="4649" x="7270750" y="1860550"/>
          <p14:tracePt t="4666" x="7264400" y="1866900"/>
          <p14:tracePt t="4683" x="7258050" y="1860550"/>
          <p14:tracePt t="4705" x="7258050" y="1866900"/>
          <p14:tracePt t="4719" x="7251700" y="1860550"/>
          <p14:tracePt t="4741" x="7245350" y="1866900"/>
          <p14:tracePt t="4757" x="7239000" y="1860550"/>
          <p14:tracePt t="4777" x="7232650" y="1866900"/>
          <p14:tracePt t="4793" x="7232650" y="1873250"/>
          <p14:tracePt t="4809" x="7232650" y="1879600"/>
          <p14:tracePt t="4825" x="7226300" y="1885950"/>
          <p14:tracePt t="4837" x="7232650" y="1892300"/>
          <p14:tracePt t="4885" x="7239000" y="1885950"/>
          <p14:tracePt t="4897" x="7245350" y="1885950"/>
          <p14:tracePt t="4913" x="7251700" y="1885950"/>
          <p14:tracePt t="4929" x="7258050" y="1879600"/>
          <p14:tracePt t="4945" x="7264400" y="1879600"/>
          <p14:tracePt t="4950" x="7270750" y="1879600"/>
          <p14:tracePt t="4967" x="7277100" y="1873250"/>
          <p14:tracePt t="4984" x="7283450" y="1873250"/>
          <p14:tracePt t="5000" x="7289800" y="1866900"/>
          <p14:tracePt t="5018" x="7296150" y="1866900"/>
          <p14:tracePt t="5041" x="7296150" y="1873250"/>
          <p14:tracePt t="5085" x="7289800" y="1879600"/>
          <p14:tracePt t="5101" x="7289800" y="1885950"/>
          <p14:tracePt t="5109" x="7283450" y="1892300"/>
          <p14:tracePt t="5118" x="7277100" y="1898650"/>
          <p14:tracePt t="5134" x="7270750" y="1905000"/>
          <p14:tracePt t="5151" x="7264400" y="1911350"/>
          <p14:tracePt t="5151" x="7251700" y="1911350"/>
          <p14:tracePt t="5169" x="7245350" y="1911350"/>
          <p14:tracePt t="5186" x="7239000" y="1917700"/>
          <p14:tracePt t="5186" x="7232650" y="1917700"/>
          <p14:tracePt t="5203" x="7226300" y="1911350"/>
          <p14:tracePt t="5203" x="7219950" y="1917700"/>
          <p14:tracePt t="5219" x="7213600" y="1917700"/>
          <p14:tracePt t="5219" x="7200900" y="1917700"/>
          <p14:tracePt t="5238" x="7194550" y="1917700"/>
          <p14:tracePt t="5238" x="7188200" y="1924050"/>
          <p14:tracePt t="5253" x="7181850" y="1930400"/>
          <p14:tracePt t="5253" x="7175500" y="1930400"/>
          <p14:tracePt t="5269" x="7169150" y="1930400"/>
          <p14:tracePt t="5269" x="7162800" y="1930400"/>
          <p14:tracePt t="5286" x="7156450" y="1936750"/>
          <p14:tracePt t="5286" x="7150100" y="1943100"/>
          <p14:tracePt t="5303" x="7143750" y="1943100"/>
          <p14:tracePt t="5303" x="7124700" y="1949450"/>
          <p14:tracePt t="5320" x="7118350" y="1955800"/>
          <p14:tracePt t="5320" x="7112000" y="1962150"/>
          <p14:tracePt t="5337" x="7105650" y="1968500"/>
          <p14:tracePt t="5337" x="7099300" y="1968500"/>
          <p14:tracePt t="5353" x="7086600" y="1974850"/>
          <p14:tracePt t="5353" x="7067550" y="1981200"/>
          <p14:tracePt t="5370" x="7061200" y="1987550"/>
          <p14:tracePt t="5370" x="7048500" y="1993900"/>
          <p14:tracePt t="5386" x="7035800" y="2000250"/>
          <p14:tracePt t="5386" x="7029450" y="2006600"/>
          <p14:tracePt t="5403" x="7016750" y="2012950"/>
          <p14:tracePt t="5403" x="7010400" y="2019300"/>
          <p14:tracePt t="5420" x="6997700" y="2025650"/>
          <p14:tracePt t="5420" x="6991350" y="2032000"/>
          <p14:tracePt t="5438" x="6972300" y="2044700"/>
          <p14:tracePt t="5438" x="6965950" y="2051050"/>
          <p14:tracePt t="5454" x="6959600" y="2057400"/>
          <p14:tracePt t="5469" x="6953250" y="2063750"/>
          <p14:tracePt t="5486" x="6953250" y="2070100"/>
          <p14:tracePt t="5502" x="6959600" y="2076450"/>
          <p14:tracePt t="5519" x="6965950" y="2076450"/>
          <p14:tracePt t="5519" x="6978650" y="2076450"/>
          <p14:tracePt t="5537" x="6991350" y="2082800"/>
          <p14:tracePt t="5537" x="6997700" y="2082800"/>
          <p14:tracePt t="5554" x="7010400" y="2082800"/>
          <p14:tracePt t="5554" x="7016750" y="2082800"/>
          <p14:tracePt t="5570" x="7029450" y="2082800"/>
          <p14:tracePt t="5570" x="7042150" y="2082800"/>
          <p14:tracePt t="5587" x="7054850" y="2082800"/>
          <p14:tracePt t="5587" x="7067550" y="2082800"/>
          <p14:tracePt t="5587" x="7080250" y="2076450"/>
          <p14:tracePt t="5606" x="7092950" y="2076450"/>
          <p14:tracePt t="5606" x="7105650" y="2076450"/>
          <p14:tracePt t="5622" x="7118350" y="2082800"/>
          <p14:tracePt t="5622" x="7131050" y="2076450"/>
          <p14:tracePt t="5637" x="7143750" y="2076450"/>
          <p14:tracePt t="5637" x="7156450" y="2076450"/>
          <p14:tracePt t="5655" x="7169150" y="2076450"/>
          <p14:tracePt t="5655" x="7188200" y="2089150"/>
          <p14:tracePt t="5671" x="7194550" y="2089150"/>
          <p14:tracePt t="5671" x="7207250" y="2095500"/>
          <p14:tracePt t="5688" x="7213600" y="2101850"/>
          <p14:tracePt t="5688" x="7219950" y="2108200"/>
          <p14:tracePt t="5704" x="7226300" y="2114550"/>
          <p14:tracePt t="5704" x="7232650" y="2114550"/>
          <p14:tracePt t="5721" x="7239000" y="2120900"/>
          <p14:tracePt t="5745" x="7239000" y="2127250"/>
          <p14:tracePt t="5761" x="7226300" y="2139950"/>
          <p14:tracePt t="5777" x="7213600" y="2146300"/>
          <p14:tracePt t="5790" x="7207250" y="2146300"/>
          <p14:tracePt t="5803" x="7200900" y="2152650"/>
          <p14:tracePt t="5803" x="7181850" y="2159000"/>
          <p14:tracePt t="5822" x="7175500" y="2159000"/>
          <p14:tracePt t="5822" x="7162800" y="2159000"/>
          <p14:tracePt t="5838" x="7156450" y="2165350"/>
          <p14:tracePt t="5838" x="7143750" y="2165350"/>
          <p14:tracePt t="5855" x="7137400" y="2171700"/>
          <p14:tracePt t="5855" x="7124700" y="2171700"/>
          <p14:tracePt t="5855" x="7118350" y="2171700"/>
          <p14:tracePt t="5874" x="7112000" y="2171700"/>
          <p14:tracePt t="5887" x="7099300" y="2171700"/>
          <p14:tracePt t="5887" x="7086600" y="2178050"/>
          <p14:tracePt t="5905" x="7073900" y="2178050"/>
          <p14:tracePt t="5905" x="7067550" y="2178050"/>
          <p14:tracePt t="5922" x="7061200" y="2178050"/>
          <p14:tracePt t="5922" x="7054850" y="2178050"/>
          <p14:tracePt t="5938" x="7048500" y="2178050"/>
          <p14:tracePt t="5954" x="7042150" y="2171700"/>
          <p14:tracePt t="5954" x="7029450" y="2165350"/>
          <p14:tracePt t="5973" x="7029450" y="2159000"/>
          <p14:tracePt t="5987" x="7023100" y="2152650"/>
          <p14:tracePt t="6004" x="7029450" y="2152650"/>
          <p14:tracePt t="6029" x="7035800" y="2146300"/>
          <p14:tracePt t="6045" x="7048500" y="2139950"/>
          <p14:tracePt t="6077" x="7048500" y="2133600"/>
          <p14:tracePt t="6085" x="7061200" y="2139950"/>
          <p14:tracePt t="6097" x="7067550" y="2139950"/>
          <p14:tracePt t="6105" x="7073900" y="2139950"/>
          <p14:tracePt t="6122" x="7080250" y="2139950"/>
          <p14:tracePt t="6122" x="7086600" y="2146300"/>
          <p14:tracePt t="6139" x="7092950" y="2146300"/>
          <p14:tracePt t="6139" x="7099300" y="2146300"/>
          <p14:tracePt t="6139" x="7105650" y="2146300"/>
          <p14:tracePt t="6158" x="7112000" y="2146300"/>
          <p14:tracePt t="6171" x="7118350" y="2152650"/>
          <p14:tracePt t="6171" x="7137400" y="2146300"/>
          <p14:tracePt t="6190" x="7143750" y="2152650"/>
          <p14:tracePt t="6190" x="7150100" y="2152650"/>
          <p14:tracePt t="6206" x="7162800" y="2152650"/>
          <p14:tracePt t="6206" x="7175500" y="2152650"/>
          <p14:tracePt t="6222" x="7181850" y="2146300"/>
          <p14:tracePt t="6222" x="7194550" y="2146300"/>
          <p14:tracePt t="6239" x="7207250" y="2146300"/>
          <p14:tracePt t="6239" x="7219950" y="2146300"/>
          <p14:tracePt t="6239" x="7232650" y="2139950"/>
          <p14:tracePt t="6258" x="7245350" y="2133600"/>
          <p14:tracePt t="6258" x="7251700" y="2127250"/>
          <p14:tracePt t="6273" x="7264400" y="2127250"/>
          <p14:tracePt t="6273" x="7277100" y="2120900"/>
          <p14:tracePt t="6289" x="7283450" y="2114550"/>
          <p14:tracePt t="6289" x="7289800" y="2108200"/>
          <p14:tracePt t="6306" x="7302500" y="2101850"/>
          <p14:tracePt t="6306" x="7308850" y="2095500"/>
          <p14:tracePt t="6323" x="7315200" y="2089150"/>
          <p14:tracePt t="6323" x="7321550" y="2076450"/>
          <p14:tracePt t="6340" x="7321550" y="2070100"/>
          <p14:tracePt t="6355" x="7315200" y="2063750"/>
          <p14:tracePt t="6372" x="7308850" y="2063750"/>
          <p14:tracePt t="6372" x="7296150" y="2057400"/>
          <p14:tracePt t="6390" x="7289800" y="2057400"/>
          <p14:tracePt t="6390" x="7283450" y="2051050"/>
          <p14:tracePt t="6407" x="7277100" y="2051050"/>
          <p14:tracePt t="6407" x="7270750" y="2044700"/>
          <p14:tracePt t="6423" x="7264400" y="2044700"/>
          <p14:tracePt t="6423" x="7258050" y="2038350"/>
          <p14:tracePt t="6440" x="7251700" y="2038350"/>
          <p14:tracePt t="6440" x="7239000" y="2025650"/>
          <p14:tracePt t="6459" x="7232650" y="2019300"/>
          <p14:tracePt t="6474" x="7226300" y="2012950"/>
          <p14:tracePt t="6489" x="7219950" y="2000250"/>
          <p14:tracePt t="6505" x="7219950" y="1993900"/>
          <p14:tracePt t="6505" x="7213600" y="1987550"/>
          <p14:tracePt t="6505" x="7213600" y="1981200"/>
          <p14:tracePt t="6526" x="7213600" y="1974850"/>
          <p14:tracePt t="6539" x="7213600" y="1968500"/>
          <p14:tracePt t="6539" x="7213600" y="1962150"/>
          <p14:tracePt t="6557" x="7213600" y="1949450"/>
          <p14:tracePt t="6572" x="7207250" y="1949450"/>
          <p14:tracePt t="6589" x="7207250" y="1943100"/>
          <p14:tracePt t="6606" x="7207250" y="1936750"/>
          <p14:tracePt t="6622" x="7207250" y="1930400"/>
          <p14:tracePt t="6639" x="7213600" y="1924050"/>
          <p14:tracePt t="6656" x="7213600" y="1917700"/>
          <p14:tracePt t="6672" x="7207250" y="1911350"/>
          <p14:tracePt t="6689" x="7207250" y="1905000"/>
          <p14:tracePt t="6713" x="7200900" y="1898650"/>
          <p14:tracePt t="6757" x="7194550" y="1898650"/>
          <p14:tracePt t="6773" x="7188200" y="1898650"/>
          <p14:tracePt t="6789" x="7181850" y="1898650"/>
          <p14:tracePt t="6797" x="7175500" y="1892300"/>
          <p14:tracePt t="6810" x="7169150" y="1892300"/>
          <p14:tracePt t="6826" x="7156450" y="1892300"/>
          <p14:tracePt t="6841" x="7150100" y="1885950"/>
          <p14:tracePt t="6857" x="7143750" y="1879600"/>
          <p14:tracePt t="6885" x="7137400" y="1879600"/>
          <p14:tracePt t="6901" x="7131050" y="1873250"/>
          <p14:tracePt t="6917" x="7124700" y="1873250"/>
          <p14:tracePt t="6929" x="7118350" y="1873250"/>
          <p14:tracePt t="6946" x="7112000" y="1873250"/>
          <p14:tracePt t="6961" x="7105650" y="1873250"/>
          <p14:tracePt t="6978" x="7099300" y="1879600"/>
          <p14:tracePt t="6990" x="7092950" y="1879600"/>
          <p14:tracePt t="7007" x="7086600" y="1885950"/>
          <p14:tracePt t="7024" x="7080250" y="1885950"/>
          <p14:tracePt t="7040" x="7073900" y="1892300"/>
          <p14:tracePt t="7057" x="7067550" y="1892300"/>
          <p14:tracePt t="7074" x="7067550" y="1898650"/>
          <p14:tracePt t="7091" x="7067550" y="1905000"/>
          <p14:tracePt t="7107" x="7073900" y="1911350"/>
          <p14:tracePt t="7133" x="7080250" y="1911350"/>
          <p14:tracePt t="7149" x="7092950" y="1917700"/>
          <p14:tracePt t="7165" x="7099300" y="1917700"/>
          <p14:tracePt t="7174" x="7105650" y="1917700"/>
          <p14:tracePt t="7191" x="7112000" y="1917700"/>
          <p14:tracePt t="7191" x="7118350" y="1924050"/>
          <p14:tracePt t="7210" x="7124700" y="1924050"/>
          <p14:tracePt t="7210" x="7131050" y="1924050"/>
          <p14:tracePt t="7226" x="7137400" y="1930400"/>
          <p14:tracePt t="7241" x="7143750" y="1936750"/>
          <p14:tracePt t="7258" x="7150100" y="1943100"/>
          <p14:tracePt t="7274" x="7150100" y="1949450"/>
          <p14:tracePt t="7274" x="7143750" y="1955800"/>
          <p14:tracePt t="7293" x="7137400" y="1962150"/>
          <p14:tracePt t="7293" x="7137400" y="1968500"/>
          <p14:tracePt t="7310" x="7131050" y="1968500"/>
          <p14:tracePt t="7310" x="7124700" y="1974850"/>
          <p14:tracePt t="7326" x="7118350" y="1981200"/>
          <p14:tracePt t="7326" x="7105650" y="1987550"/>
          <p14:tracePt t="7342" x="7092950" y="1993900"/>
          <p14:tracePt t="7342" x="7067550" y="2012950"/>
          <p14:tracePt t="7360" x="7054850" y="2019300"/>
          <p14:tracePt t="7360" x="7035800" y="2025650"/>
          <p14:tracePt t="7376" x="7023100" y="2032000"/>
          <p14:tracePt t="7376" x="7004050" y="2032000"/>
          <p14:tracePt t="7393" x="6985000" y="2038350"/>
          <p14:tracePt t="7393" x="6953250" y="2044700"/>
          <p14:tracePt t="7410" x="6940550" y="2044700"/>
          <p14:tracePt t="7410" x="6921500" y="2051050"/>
          <p14:tracePt t="7427" x="6902450" y="2051050"/>
          <p14:tracePt t="7427" x="6889750" y="2051050"/>
          <p14:tracePt t="7443" x="6870700" y="2051050"/>
          <p14:tracePt t="7443" x="6851650" y="2051050"/>
          <p14:tracePt t="7459" x="6832600" y="2051050"/>
          <p14:tracePt t="7459" x="6800850" y="2051050"/>
          <p14:tracePt t="7478" x="6781800" y="2051050"/>
          <p14:tracePt t="7478" x="6762750" y="2051050"/>
          <p14:tracePt t="7494" x="6743700" y="2044700"/>
          <p14:tracePt t="7494" x="6731000" y="2044700"/>
          <p14:tracePt t="7510" x="6711950" y="2038350"/>
          <p14:tracePt t="7510" x="6699250" y="2038350"/>
          <p14:tracePt t="7527" x="6686550" y="2032000"/>
          <p14:tracePt t="7527" x="6673850" y="2032000"/>
          <p14:tracePt t="7527" x="6661150" y="2025650"/>
          <p14:tracePt t="7546" x="6648450" y="2019300"/>
          <p14:tracePt t="7559" x="6642100" y="2019300"/>
          <p14:tracePt t="7559" x="6629400" y="2006600"/>
          <p14:tracePt t="7578" x="6623050" y="2000250"/>
          <p14:tracePt t="7578" x="6616700" y="1993900"/>
          <p14:tracePt t="7594" x="6610350" y="1987550"/>
          <p14:tracePt t="7594" x="6610350" y="1981200"/>
          <p14:tracePt t="7610" x="6610350" y="1974850"/>
          <p14:tracePt t="7610" x="6604000" y="1968500"/>
          <p14:tracePt t="7610" x="6610350" y="1962150"/>
          <p14:tracePt t="7629" x="6610350" y="1955800"/>
          <p14:tracePt t="7646" x="6616700" y="1949450"/>
          <p14:tracePt t="7646" x="6623050" y="1943100"/>
          <p14:tracePt t="7660" x="6629400" y="1943100"/>
          <p14:tracePt t="7660" x="6635750" y="1936750"/>
          <p14:tracePt t="7677" x="6642100" y="1936750"/>
          <p14:tracePt t="7677" x="6648450" y="1936750"/>
          <p14:tracePt t="7694" x="6654800" y="1936750"/>
          <p14:tracePt t="7694" x="6667500" y="1936750"/>
          <p14:tracePt t="7711" x="6673850" y="1936750"/>
          <p14:tracePt t="7711" x="6680200" y="1943100"/>
          <p14:tracePt t="7727" x="6686550" y="1943100"/>
          <p14:tracePt t="7727" x="6692900" y="1949450"/>
          <p14:tracePt t="7744" x="6699250" y="1955800"/>
          <p14:tracePt t="7744" x="6705600" y="1955800"/>
          <p14:tracePt t="7761" x="6711950" y="1962150"/>
          <p14:tracePt t="7761" x="6724650" y="1974850"/>
          <p14:tracePt t="7778" x="6731000" y="1974850"/>
          <p14:tracePt t="7778" x="6737350" y="1981200"/>
          <p14:tracePt t="7794" x="6737350" y="1987550"/>
          <p14:tracePt t="7810" x="6750050" y="1993900"/>
          <p14:tracePt t="7826" x="6756400" y="1993900"/>
          <p14:tracePt t="7843" x="6750050" y="2000250"/>
          <p14:tracePt t="7885" x="6743700" y="1993900"/>
          <p14:tracePt t="7890" x="6737350" y="1993900"/>
          <p14:tracePt t="7897" x="6731000" y="1987550"/>
          <p14:tracePt t="7910" x="6724650" y="1987550"/>
          <p14:tracePt t="7910" x="6718300" y="1981200"/>
          <p14:tracePt t="7910" x="6705600" y="1974850"/>
          <p14:tracePt t="7930" x="6699250" y="1974850"/>
          <p14:tracePt t="7930" x="6692900" y="1968500"/>
          <p14:tracePt t="7946" x="6686550" y="1962150"/>
          <p14:tracePt t="7946" x="6680200" y="1955800"/>
          <p14:tracePt t="7962" x="6667500" y="1955800"/>
          <p14:tracePt t="7962" x="6661150" y="1949450"/>
          <p14:tracePt t="7978" x="6654800" y="1949450"/>
          <p14:tracePt t="7978" x="6654800" y="1943100"/>
          <p14:tracePt t="7995" x="6648450" y="1943100"/>
          <p14:tracePt t="7995" x="6642100" y="1936750"/>
          <p14:tracePt t="8012" x="6635750" y="1930400"/>
          <p14:tracePt t="8033" x="6635750" y="1924050"/>
          <p14:tracePt t="8048" x="6642100" y="1917700"/>
          <p14:tracePt t="8065" x="6648450" y="1911350"/>
          <p14:tracePt t="8077" x="6654800" y="1905000"/>
          <p14:tracePt t="8094" x="6661150" y="1898650"/>
          <p14:tracePt t="8110" x="6673850" y="1892300"/>
          <p14:tracePt t="8127" x="6680200" y="1885950"/>
          <p14:tracePt t="8127" x="6686550" y="1879600"/>
          <p14:tracePt t="8146" x="6692900" y="1879600"/>
          <p14:tracePt t="8161" x="6699250" y="1873250"/>
          <p14:tracePt t="8178" x="6705600" y="1866900"/>
          <p14:tracePt t="8194" x="6705600" y="1860550"/>
          <p14:tracePt t="8211" x="6705600" y="1854200"/>
          <p14:tracePt t="8211" x="6705600" y="1847850"/>
          <p14:tracePt t="8229" x="6699250" y="1841500"/>
          <p14:tracePt t="8249" x="6699250" y="1835150"/>
          <p14:tracePt t="8273" x="6699250" y="1828800"/>
          <p14:tracePt t="8289" x="6699250" y="1822450"/>
          <p14:tracePt t="8305" x="6705600" y="1816100"/>
          <p14:tracePt t="8325" x="6711950" y="1816100"/>
          <p14:tracePt t="8341" x="6718300" y="1809750"/>
          <p14:tracePt t="8357" x="6718300" y="1803400"/>
          <p14:tracePt t="8370" x="6718300" y="1797050"/>
          <p14:tracePt t="8385" x="6718300" y="1790700"/>
          <p14:tracePt t="8409" x="6711950" y="1790700"/>
          <p14:tracePt t="8425" x="6705600" y="1797050"/>
          <p14:tracePt t="8437" x="6699250" y="1803400"/>
          <p14:tracePt t="8453" x="6692900" y="1809750"/>
          <p14:tracePt t="8469" x="6686550" y="1809750"/>
          <p14:tracePt t="8485" x="6680200" y="1816100"/>
          <p14:tracePt t="8505" x="6680200" y="1822450"/>
          <p14:tracePt t="8537" x="6686550" y="1828800"/>
          <p14:tracePt t="8549" x="6692900" y="1828800"/>
          <p14:tracePt t="8565" x="6699250" y="1828800"/>
          <p14:tracePt t="8581" x="6705600" y="1828800"/>
          <p14:tracePt t="8589" x="6711950" y="1828800"/>
          <p14:tracePt t="8597" x="6718300" y="1828800"/>
          <p14:tracePt t="8597" x="6724650" y="1828800"/>
          <p14:tracePt t="8613" x="6731000" y="1828800"/>
          <p14:tracePt t="8613" x="6737350" y="1828800"/>
          <p14:tracePt t="8631" x="6743700" y="1828800"/>
          <p14:tracePt t="8631" x="6750050" y="1828800"/>
          <p14:tracePt t="8631" x="6756400" y="1828800"/>
          <p14:tracePt t="8649" x="6762750" y="1828800"/>
          <p14:tracePt t="8662" x="6769100" y="1835150"/>
          <p14:tracePt t="8679" x="6775450" y="1835150"/>
          <p14:tracePt t="8696" x="6781800" y="1835150"/>
          <p14:tracePt t="8713" x="6788150" y="1835150"/>
          <p14:tracePt t="8729" x="6794500" y="1835150"/>
          <p14:tracePt t="8746" x="6794500" y="1841500"/>
          <p14:tracePt t="8785" x="6788150" y="1841500"/>
          <p14:tracePt t="8797" x="6775450" y="1847850"/>
          <p14:tracePt t="8813" x="6769100" y="1854200"/>
          <p14:tracePt t="8837" x="6756400" y="1854200"/>
          <p14:tracePt t="8849" x="6743700" y="1860550"/>
          <p14:tracePt t="8873" x="6737350" y="1860550"/>
          <p14:tracePt t="8889" x="6731000" y="1866900"/>
          <p14:tracePt t="8905" x="6724650" y="1866900"/>
          <p14:tracePt t="8917" x="6718300" y="1860550"/>
          <p14:tracePt t="8934" x="6718300" y="1854200"/>
          <p14:tracePt t="8965" x="6711950" y="1847850"/>
          <p14:tracePt t="8985" x="6705600" y="1841500"/>
          <p14:tracePt t="9008" x="6699250" y="1841500"/>
          <p14:tracePt t="9029" x="6692900" y="1841500"/>
          <p14:tracePt t="9045" x="6686550" y="1835150"/>
          <p14:tracePt t="9061" x="6673850" y="1828800"/>
          <p14:tracePt t="9089" x="6667500" y="1822450"/>
          <p14:tracePt t="9122" x="6661150" y="1816100"/>
          <p14:tracePt t="9137" x="6661150" y="1809750"/>
          <p14:tracePt t="9145" x="6654800" y="1803400"/>
          <p14:tracePt t="9150" x="6648450" y="1797050"/>
          <p14:tracePt t="9165" x="6642100" y="1790700"/>
          <p14:tracePt t="9165" x="6635750" y="1784350"/>
          <p14:tracePt t="9182" x="6629400" y="1778000"/>
          <p14:tracePt t="9182" x="6623050" y="1771650"/>
          <p14:tracePt t="9199" x="6616700" y="1771650"/>
          <p14:tracePt t="9199" x="6604000" y="1765300"/>
          <p14:tracePt t="9215" x="6597650" y="1758950"/>
          <p14:tracePt t="9215" x="6584950" y="1758950"/>
          <p14:tracePt t="9215" x="6572250" y="1758950"/>
          <p14:tracePt t="9234" x="6565900" y="1752600"/>
          <p14:tracePt t="9234" x="6553200" y="1752600"/>
          <p14:tracePt t="9250" x="6540500" y="1746250"/>
          <p14:tracePt t="9250" x="6527800" y="1746250"/>
          <p14:tracePt t="9266" x="6515100" y="1746250"/>
          <p14:tracePt t="9266" x="6496050" y="1739900"/>
          <p14:tracePt t="9282" x="6483350" y="1739900"/>
          <p14:tracePt t="9282" x="6464300" y="1739900"/>
          <p14:tracePt t="9299" x="6451600" y="1739900"/>
          <p14:tracePt t="9299" x="6432550" y="1739900"/>
          <p14:tracePt t="9299" x="6419850" y="1739900"/>
          <p14:tracePt t="9318" x="6407150" y="1746250"/>
          <p14:tracePt t="9318" x="6388100" y="1739900"/>
          <p14:tracePt t="9333" x="6375400" y="1746250"/>
          <p14:tracePt t="9333" x="6369050" y="1746250"/>
          <p14:tracePt t="9349" x="6356350" y="1752600"/>
          <p14:tracePt t="9349" x="6350000" y="1752600"/>
          <p14:tracePt t="9366" x="6343650" y="1752600"/>
          <p14:tracePt t="9366" x="6337300" y="1758950"/>
          <p14:tracePt t="9383" x="6330950" y="1765300"/>
          <p14:tracePt t="9398" x="6337300" y="1765300"/>
          <p14:tracePt t="9415" x="6343650" y="1771650"/>
          <p14:tracePt t="9415" x="6350000" y="1771650"/>
          <p14:tracePt t="9433" x="6356350" y="1771650"/>
          <p14:tracePt t="9433" x="6381750" y="1778000"/>
          <p14:tracePt t="9450" x="6394450" y="1778000"/>
          <p14:tracePt t="9450" x="6413500" y="1784350"/>
          <p14:tracePt t="9467" x="6432550" y="1784350"/>
          <p14:tracePt t="9467" x="6451600" y="1790700"/>
          <p14:tracePt t="9483" x="6470650" y="1797050"/>
          <p14:tracePt t="9483" x="6489700" y="1803400"/>
          <p14:tracePt t="9500" x="6508750" y="1809750"/>
          <p14:tracePt t="9500" x="6553200" y="1822450"/>
          <p14:tracePt t="9517" x="6572250" y="1828800"/>
          <p14:tracePt t="9517" x="6591300" y="1835150"/>
          <p14:tracePt t="9534" x="6610350" y="1841500"/>
          <p14:tracePt t="9534" x="6629400" y="1847850"/>
          <p14:tracePt t="9550" x="6648450" y="1854200"/>
          <p14:tracePt t="9550" x="6673850" y="1860550"/>
          <p14:tracePt t="9567" x="6692900" y="1866900"/>
          <p14:tracePt t="9567" x="6711950" y="1866900"/>
          <p14:tracePt t="9583" x="6731000" y="1873250"/>
          <p14:tracePt t="9583" x="6750050" y="1873250"/>
          <p14:tracePt t="9583" x="6769100" y="1873250"/>
          <p14:tracePt t="9602" x="6781800" y="1879600"/>
          <p14:tracePt t="9602" x="6800850" y="1879600"/>
          <p14:tracePt t="9618" x="6819900" y="1879600"/>
          <p14:tracePt t="9618" x="6832600" y="1879600"/>
          <p14:tracePt t="9633" x="6845300" y="1879600"/>
          <p14:tracePt t="9633" x="6858000" y="1879600"/>
          <p14:tracePt t="9650" x="6870700" y="1879600"/>
          <p14:tracePt t="9650" x="6883400" y="1879600"/>
          <p14:tracePt t="9667" x="6889750" y="1879600"/>
          <p14:tracePt t="9667" x="6896100" y="1879600"/>
          <p14:tracePt t="9684" x="6902450" y="1879600"/>
          <p14:tracePt t="9699" x="6896100" y="1879600"/>
          <p14:tracePt t="9699" x="6889750" y="1879600"/>
          <p14:tracePt t="9717" x="6883400" y="1879600"/>
          <p14:tracePt t="9717" x="6877050" y="1879600"/>
          <p14:tracePt t="9734" x="6870700" y="1879600"/>
          <p14:tracePt t="9734" x="6851650" y="1879600"/>
          <p14:tracePt t="9751" x="6838950" y="1879600"/>
          <p14:tracePt t="9751" x="6826250" y="1879600"/>
          <p14:tracePt t="9767" x="6813550" y="1879600"/>
          <p14:tracePt t="9767" x="6800850" y="1879600"/>
          <p14:tracePt t="9784" x="6788150" y="1879600"/>
          <p14:tracePt t="9784" x="6775450" y="1879600"/>
          <p14:tracePt t="9801" x="6762750" y="1879600"/>
          <p14:tracePt t="9801" x="6737350" y="1879600"/>
          <p14:tracePt t="9818" x="6724650" y="1879600"/>
          <p14:tracePt t="9818" x="6711950" y="1885950"/>
          <p14:tracePt t="9834" x="6699250" y="1885950"/>
          <p14:tracePt t="9834" x="6686550" y="1885950"/>
          <p14:tracePt t="9851" x="6680200" y="1885950"/>
          <p14:tracePt t="9851" x="6673850" y="1885950"/>
          <p14:tracePt t="9851" x="6661150" y="1892300"/>
          <p14:tracePt t="9870" x="6654800" y="1892300"/>
          <p14:tracePt t="9883" x="6648450" y="1898650"/>
          <p14:tracePt t="9883" x="6635750" y="1905000"/>
          <p14:tracePt t="9902" x="6629400" y="1905000"/>
          <p14:tracePt t="9917" x="6623050" y="1917700"/>
          <p14:tracePt t="9933" x="6616700" y="1917700"/>
          <p14:tracePt t="9950" x="6610350" y="1924050"/>
          <p14:tracePt t="9966" x="6604000" y="1930400"/>
          <p14:tracePt t="9983" x="6597650" y="1943100"/>
          <p14:tracePt t="10000" x="6591300" y="1949450"/>
          <p14:tracePt t="10000" x="6584950" y="1955800"/>
          <p14:tracePt t="10019" x="6578600" y="1955800"/>
          <p14:tracePt t="10019" x="6572250" y="1962150"/>
          <p14:tracePt t="10035" x="6559550" y="1968500"/>
          <p14:tracePt t="10035" x="6540500" y="1974850"/>
          <p14:tracePt t="10052" x="6527800" y="1974850"/>
          <p14:tracePt t="10052" x="6521450" y="1981200"/>
          <p14:tracePt t="10069" x="6502400" y="1987550"/>
          <p14:tracePt t="10069" x="6489700" y="1993900"/>
          <p14:tracePt t="10085" x="6470650" y="1993900"/>
          <p14:tracePt t="10085" x="6451600" y="2000250"/>
          <p14:tracePt t="10102" x="6432550" y="2006600"/>
          <p14:tracePt t="10102" x="6388100" y="2012950"/>
          <p14:tracePt t="10119" x="6362700" y="2012950"/>
          <p14:tracePt t="10119" x="6343650" y="2012950"/>
          <p14:tracePt t="10135" x="6318250" y="2019300"/>
          <p14:tracePt t="10135" x="6292850" y="2019300"/>
          <p14:tracePt t="10152" x="6261100" y="2019300"/>
          <p14:tracePt t="10152" x="6229350" y="2019300"/>
          <p14:tracePt t="10170" x="6159500" y="2025650"/>
          <p14:tracePt t="10170" x="6121400" y="2032000"/>
          <p14:tracePt t="10186" x="6076950" y="2032000"/>
          <p14:tracePt t="10186" x="6032500" y="2038350"/>
          <p14:tracePt t="10202" x="5981700" y="2044700"/>
          <p14:tracePt t="10202" x="5930900" y="2051050"/>
          <p14:tracePt t="10219" x="5873750" y="2063750"/>
          <p14:tracePt t="10219" x="5816600" y="2076450"/>
          <p14:tracePt t="10235" x="5753100" y="2082800"/>
          <p14:tracePt t="10235" x="5689600" y="2101850"/>
          <p14:tracePt t="10235" x="5619750" y="2114550"/>
          <p14:tracePt t="10254" x="5549900" y="2133600"/>
          <p14:tracePt t="10254" x="5473700" y="2152650"/>
          <p14:tracePt t="10269" x="5397500" y="2171700"/>
          <p14:tracePt t="10269" x="5314950" y="2190750"/>
          <p14:tracePt t="10286" x="5232400" y="2209800"/>
          <p14:tracePt t="10286" x="5143500" y="2228850"/>
          <p14:tracePt t="10303" x="5054600" y="2247900"/>
          <p14:tracePt t="10303" x="4965700" y="2266950"/>
          <p14:tracePt t="10319" x="4876800" y="2279650"/>
          <p14:tracePt t="10319" x="4787900" y="2298700"/>
          <p14:tracePt t="10319" x="4692650" y="2311400"/>
          <p14:tracePt t="10338" x="4603750" y="2324100"/>
          <p14:tracePt t="10338" x="4514850" y="2336800"/>
          <p14:tracePt t="10352" x="4425950" y="2349500"/>
          <p14:tracePt t="10352" x="4337050" y="2362200"/>
          <p14:tracePt t="10369" x="4248150" y="2368550"/>
          <p14:tracePt t="10369" x="4159250" y="2381250"/>
          <p14:tracePt t="10386" x="4070350" y="2387600"/>
          <p14:tracePt t="10386" x="3981450" y="2400300"/>
          <p14:tracePt t="10402" x="3886200" y="2406650"/>
          <p14:tracePt t="10402" x="3708400" y="2425700"/>
          <p14:tracePt t="10420" x="3619500" y="2432050"/>
          <p14:tracePt t="10420" x="3530600" y="2438400"/>
          <p14:tracePt t="10436" x="3448050" y="2451100"/>
          <p14:tracePt t="10436" x="3359150" y="2457450"/>
          <p14:tracePt t="10453" x="3276600" y="2463800"/>
          <p14:tracePt t="10453" x="3111500" y="2482850"/>
          <p14:tracePt t="10469" x="3028950" y="2489200"/>
          <p14:tracePt t="10469" x="2946400" y="2495550"/>
          <p14:tracePt t="10485" x="2863850" y="2508250"/>
          <p14:tracePt t="10485" x="2781300" y="2514600"/>
          <p14:tracePt t="10502" x="2705100" y="2520950"/>
          <p14:tracePt t="10502" x="2628900" y="2533650"/>
          <p14:tracePt t="10519" x="2552700" y="2540000"/>
          <p14:tracePt t="10519" x="2482850" y="2546350"/>
          <p14:tracePt t="10537" x="2343150" y="2559050"/>
          <p14:tracePt t="10537" x="2273300" y="2565400"/>
          <p14:tracePt t="10553" x="2209800" y="2571750"/>
          <p14:tracePt t="10553" x="2139950" y="2578100"/>
          <p14:tracePt t="10569" x="2076450" y="2578100"/>
          <p14:tracePt t="10569" x="2012950" y="2584450"/>
          <p14:tracePt t="10586" x="1949450" y="2584450"/>
          <p14:tracePt t="10586" x="1885950" y="2584450"/>
          <p14:tracePt t="10602" x="1828800" y="2590800"/>
          <p14:tracePt t="10602" x="1765300" y="2590800"/>
          <p14:tracePt t="10602" x="1708150" y="2590800"/>
          <p14:tracePt t="10622" x="1651000" y="2590800"/>
          <p14:tracePt t="10622" x="1593850" y="2590800"/>
          <p14:tracePt t="10637" x="1543050" y="2584450"/>
          <p14:tracePt t="10637" x="1492250" y="2584450"/>
          <p14:tracePt t="10653" x="1435100" y="2578100"/>
          <p14:tracePt t="10653" x="1390650" y="2571750"/>
          <p14:tracePt t="10669" x="1339850" y="2565400"/>
          <p14:tracePt t="10669" x="1295400" y="2559050"/>
          <p14:tracePt t="10686" x="1257300" y="2552700"/>
          <p14:tracePt t="10686" x="1219200" y="2546350"/>
          <p14:tracePt t="10686" x="1181100" y="2533650"/>
          <p14:tracePt t="10705" x="1149350" y="2520950"/>
          <p14:tracePt t="10705" x="1117600" y="2508250"/>
          <p14:tracePt t="10720" x="1092200" y="2495550"/>
          <p14:tracePt t="10720" x="1066800" y="2482850"/>
          <p14:tracePt t="10736" x="1041400" y="2463800"/>
          <p14:tracePt t="10736" x="1022350" y="2451100"/>
          <p14:tracePt t="10753" x="1003300" y="2438400"/>
          <p14:tracePt t="10753" x="965200" y="2413000"/>
          <p14:tracePt t="10770" x="946150" y="2406650"/>
          <p14:tracePt t="10770" x="927100" y="2393950"/>
          <p14:tracePt t="10787" x="908050" y="2387600"/>
          <p14:tracePt t="10787" x="889000" y="2387600"/>
          <p14:tracePt t="10803" x="869950" y="2381250"/>
          <p14:tracePt t="10803" x="857250" y="2381250"/>
          <p14:tracePt t="10819" x="838200" y="2374900"/>
          <p14:tracePt t="10819" x="812800" y="2374900"/>
          <p14:tracePt t="10837" x="800100" y="2381250"/>
          <p14:tracePt t="10837" x="787400" y="2381250"/>
          <p14:tracePt t="10853" x="774700" y="2381250"/>
          <p14:tracePt t="10853" x="762000" y="2381250"/>
          <p14:tracePt t="10870" x="749300" y="2387600"/>
          <p14:tracePt t="10870" x="736600" y="2387600"/>
          <p14:tracePt t="10870" x="723900" y="2387600"/>
          <p14:tracePt t="10889" x="717550" y="2393950"/>
          <p14:tracePt t="10902" x="704850" y="2393950"/>
          <p14:tracePt t="10902" x="692150" y="2400300"/>
          <p14:tracePt t="10921" x="679450" y="2400300"/>
          <p14:tracePt t="10921" x="673100" y="2400300"/>
          <p14:tracePt t="10937" x="673100" y="2406650"/>
          <p14:tracePt t="10952" x="666750" y="2406650"/>
          <p14:tracePt t="10969" x="673100" y="2413000"/>
          <p14:tracePt t="10985" x="685800" y="2413000"/>
          <p14:tracePt t="10985" x="692150" y="2413000"/>
          <p14:tracePt t="11004" x="717550" y="2413000"/>
          <p14:tracePt t="11004" x="730250" y="2406650"/>
          <p14:tracePt t="11020" x="749300" y="2413000"/>
          <p14:tracePt t="11020" x="762000" y="2413000"/>
          <p14:tracePt t="11037" x="781050" y="2413000"/>
          <p14:tracePt t="11037" x="806450" y="2413000"/>
          <p14:tracePt t="11054" x="825500" y="2413000"/>
          <p14:tracePt t="11054" x="876300" y="2419350"/>
          <p14:tracePt t="11071" x="908050" y="2419350"/>
          <p14:tracePt t="11071" x="939800" y="2425700"/>
          <p14:tracePt t="11087" x="965200" y="2425700"/>
          <p14:tracePt t="11087" x="1003300" y="2425700"/>
          <p14:tracePt t="11104" x="1035050" y="2432050"/>
          <p14:tracePt t="11104" x="1066800" y="2432050"/>
          <p14:tracePt t="11122" x="1104900" y="2432050"/>
          <p14:tracePt t="11122" x="1181100" y="2438400"/>
          <p14:tracePt t="11138" x="1219200" y="2438400"/>
          <p14:tracePt t="11138" x="1263650" y="2438400"/>
          <p14:tracePt t="11154" x="1308100" y="2438400"/>
          <p14:tracePt t="11154" x="1352550" y="2438400"/>
          <p14:tracePt t="11172" x="1403350" y="2438400"/>
          <p14:tracePt t="11172" x="1454150" y="2438400"/>
          <p14:tracePt t="11189" x="1555750" y="2438400"/>
          <p14:tracePt t="11189" x="1612900" y="2438400"/>
          <p14:tracePt t="11205" x="1670050" y="2438400"/>
          <p14:tracePt t="11205" x="1727200" y="2438400"/>
          <p14:tracePt t="11221" x="1778000" y="2444750"/>
          <p14:tracePt t="11221" x="1835150" y="2444750"/>
          <p14:tracePt t="11238" x="1892300" y="2444750"/>
          <p14:tracePt t="11238" x="1949450" y="2451100"/>
          <p14:tracePt t="11238" x="2006600" y="2451100"/>
          <p14:tracePt t="11257" x="2063750" y="2451100"/>
          <p14:tracePt t="11270" x="2120900" y="2451100"/>
          <p14:tracePt t="11270" x="2241550" y="2457450"/>
          <p14:tracePt t="11289" x="2298700" y="2457450"/>
          <p14:tracePt t="11289" x="2355850" y="2457450"/>
          <p14:tracePt t="11305" x="2419350" y="2457450"/>
          <p14:tracePt t="11305" x="2476500" y="2451100"/>
          <p14:tracePt t="11322" x="2540000" y="2451100"/>
          <p14:tracePt t="11322" x="2609850" y="2451100"/>
          <p14:tracePt t="11338" x="2673350" y="2444750"/>
          <p14:tracePt t="11338" x="2743200" y="2444750"/>
          <p14:tracePt t="11338" x="2813050" y="2438400"/>
          <p14:tracePt t="11357" x="2882900" y="2438400"/>
          <p14:tracePt t="11357" x="2952750" y="2432050"/>
          <p14:tracePt t="11372" x="3022600" y="2432050"/>
          <p14:tracePt t="11372" x="3092450" y="2425700"/>
          <p14:tracePt t="11388" x="3162300" y="2425700"/>
          <p14:tracePt t="11388" x="3232150" y="2425700"/>
          <p14:tracePt t="11405" x="3302000" y="2425700"/>
          <p14:tracePt t="11405" x="3371850" y="2419350"/>
          <p14:tracePt t="11422" x="3441700" y="2419350"/>
          <p14:tracePt t="11422" x="3581400" y="2413000"/>
          <p14:tracePt t="11439" x="3651250" y="2413000"/>
          <p14:tracePt t="11439" x="3721100" y="2406650"/>
          <p14:tracePt t="11455" x="3790950" y="2406650"/>
          <p14:tracePt t="11455" x="3860800" y="2400300"/>
          <p14:tracePt t="11472" x="3924300" y="2400300"/>
          <p14:tracePt t="11472" x="4057650" y="2393950"/>
          <p14:tracePt t="11489" x="4121150" y="2393950"/>
          <p14:tracePt t="11489" x="4178300" y="2393950"/>
          <p14:tracePt t="11505" x="4235450" y="2387600"/>
          <p14:tracePt t="11505" x="4286250" y="2387600"/>
          <p14:tracePt t="11522" x="4343400" y="2381250"/>
          <p14:tracePt t="11522" x="4394200" y="2381250"/>
          <p14:tracePt t="11538" x="4445000" y="2374900"/>
          <p14:tracePt t="11538" x="4533900" y="2374900"/>
          <p14:tracePt t="11558" x="4584700" y="2368550"/>
          <p14:tracePt t="11558" x="4622800" y="2368550"/>
          <p14:tracePt t="11574" x="4667250" y="2362200"/>
          <p14:tracePt t="11574" x="4705350" y="2362200"/>
          <p14:tracePt t="11589" x="4743450" y="2362200"/>
          <p14:tracePt t="11589" x="4775200" y="2362200"/>
          <p14:tracePt t="11606" x="4806950" y="2362200"/>
          <p14:tracePt t="11606" x="4838700" y="2362200"/>
          <p14:tracePt t="11606" x="4864100" y="2362200"/>
          <p14:tracePt t="11624" x="4883150" y="2362200"/>
          <p14:tracePt t="11638" x="4902200" y="2362200"/>
          <p14:tracePt t="11638" x="4940300" y="2362200"/>
          <p14:tracePt t="11656" x="4953000" y="2362200"/>
          <p14:tracePt t="11656" x="4959350" y="2362200"/>
          <p14:tracePt t="11673" x="4972050" y="2362200"/>
          <p14:tracePt t="11673" x="4978400" y="2362200"/>
          <p14:tracePt t="11689" x="4984750" y="2362200"/>
          <p14:tracePt t="11708" x="4978400" y="2362200"/>
          <p14:tracePt t="11736" x="4972050" y="2368550"/>
          <p14:tracePt t="11752" x="4965700" y="2368550"/>
          <p14:tracePt t="11760" x="4959350" y="2368550"/>
          <p14:tracePt t="11771" x="4953000" y="2368550"/>
          <p14:tracePt t="11771" x="4940300" y="2368550"/>
          <p14:tracePt t="11790" x="4940300" y="2374900"/>
          <p14:tracePt t="11790" x="4933950" y="2374900"/>
          <p14:tracePt t="11806" x="4927600" y="2374900"/>
          <p14:tracePt t="11806" x="4921250" y="2374900"/>
          <p14:tracePt t="11823" x="4914900" y="2368550"/>
          <p14:tracePt t="11838" x="4908550" y="2368550"/>
          <p14:tracePt t="11856" x="4902200" y="2368550"/>
          <p14:tracePt t="11872" x="4895850" y="2368550"/>
          <p14:tracePt t="11888" x="4902200" y="2362200"/>
          <p14:tracePt t="11948" x="4908550" y="2362200"/>
          <p14:tracePt t="11976" x="4902200" y="2362200"/>
          <p14:tracePt t="12035" x="4895850" y="2368550"/>
          <p14:tracePt t="12044" x="4883150" y="2374900"/>
          <p14:tracePt t="12056" x="4876800" y="2381250"/>
          <p14:tracePt t="12056" x="4864100" y="2393950"/>
          <p14:tracePt t="12074" x="4845050" y="2400300"/>
          <p14:tracePt t="12074" x="4800600" y="2432050"/>
          <p14:tracePt t="12090" x="4775200" y="2444750"/>
          <p14:tracePt t="12090" x="4749800" y="2463800"/>
          <p14:tracePt t="12107" x="4718050" y="2482850"/>
          <p14:tracePt t="12107" x="4686300" y="2501900"/>
          <p14:tracePt t="12124" x="4648200" y="2520950"/>
          <p14:tracePt t="12124" x="4610100" y="2540000"/>
          <p14:tracePt t="12141" x="4572000" y="2565400"/>
          <p14:tracePt t="12141" x="4483100" y="2603500"/>
          <p14:tracePt t="12157" x="4438650" y="2628900"/>
          <p14:tracePt t="12157" x="4387850" y="2647950"/>
          <p14:tracePt t="12174" x="4337050" y="2667000"/>
          <p14:tracePt t="12174" x="4286250" y="2692400"/>
          <p14:tracePt t="12191" x="4229100" y="2711450"/>
          <p14:tracePt t="12191" x="4114800" y="2749550"/>
          <p14:tracePt t="12209" x="4051300" y="2768600"/>
          <p14:tracePt t="12209" x="3981450" y="2787650"/>
          <p14:tracePt t="12225" x="3911600" y="2806700"/>
          <p14:tracePt t="12225" x="3841750" y="2825750"/>
          <p14:tracePt t="12241" x="3765550" y="2851150"/>
          <p14:tracePt t="12241" x="3695700" y="2870200"/>
          <p14:tracePt t="12258" x="3619500" y="2895600"/>
          <p14:tracePt t="12258" x="3536950" y="2921000"/>
          <p14:tracePt t="12258" x="3460750" y="2952750"/>
          <p14:tracePt t="12277" x="3378200" y="2984500"/>
          <p14:tracePt t="12290" x="3295650" y="3016250"/>
          <p14:tracePt t="12290" x="3130550" y="3092450"/>
          <p14:tracePt t="12308" x="3048000" y="3143250"/>
          <p14:tracePt t="12308" x="2965450" y="3194050"/>
          <p14:tracePt t="12325" x="2876550" y="3251200"/>
          <p14:tracePt t="12325" x="2794000" y="3321050"/>
          <p14:tracePt t="12341" x="2711450" y="3403600"/>
          <p14:tracePt t="12341" x="2635250" y="3492500"/>
          <p14:tracePt t="12358" x="2559050" y="3587750"/>
          <p14:tracePt t="12358" x="2489200" y="3689350"/>
          <p14:tracePt t="12358" x="2425700" y="3797300"/>
          <p14:tracePt t="12378" x="2362200" y="3905250"/>
          <p14:tracePt t="12378" x="2305050" y="4019550"/>
          <p14:tracePt t="12391" x="2247900" y="4127500"/>
          <p14:tracePt t="12391" x="2197100" y="4235450"/>
          <p14:tracePt t="12408" x="2146300" y="4343400"/>
          <p14:tracePt t="12408" x="2095500" y="4457700"/>
          <p14:tracePt t="12425" x="2051050" y="4565650"/>
          <p14:tracePt t="12425" x="2006600" y="4679950"/>
          <p14:tracePt t="12442" x="1968500" y="4787900"/>
          <p14:tracePt t="12442" x="1892300" y="4997450"/>
          <p14:tracePt t="12459" x="1860550" y="5092700"/>
          <p14:tracePt t="12459" x="1828800" y="5187950"/>
          <p14:tracePt t="12475" x="1803400" y="5270500"/>
          <p14:tracePt t="12475" x="1771650" y="5353050"/>
          <p14:tracePt t="12492" x="1746250" y="5435600"/>
          <p14:tracePt t="12492" x="1695450" y="5568950"/>
          <p14:tracePt t="12508" x="1670050" y="5632450"/>
          <p14:tracePt t="12508" x="1644650" y="5689600"/>
          <p14:tracePt t="12525" x="1619250" y="5746750"/>
          <p14:tracePt t="12525" x="1593850" y="5803900"/>
          <p14:tracePt t="12542" x="1568450" y="5854700"/>
          <p14:tracePt t="12542" x="1543050" y="5899150"/>
          <p14:tracePt t="12559" x="1517650" y="5943600"/>
          <p14:tracePt t="12559" x="1466850" y="6019800"/>
          <p14:tracePt t="12578" x="1441450" y="6057900"/>
          <p14:tracePt t="12578" x="1416050" y="6083300"/>
          <p14:tracePt t="12593" x="1390650" y="6108700"/>
          <p14:tracePt t="12593" x="1365250" y="6134100"/>
          <p14:tracePt t="12609" x="1339850" y="6153150"/>
          <p14:tracePt t="12609" x="1314450" y="6165850"/>
          <p14:tracePt t="12626" x="1289050" y="6178550"/>
          <p14:tracePt t="12626" x="1263650" y="6184900"/>
          <p14:tracePt t="12626" x="1231900" y="6184900"/>
          <p14:tracePt t="12645" x="1200150" y="6184900"/>
          <p14:tracePt t="12658" x="1162050" y="6178550"/>
          <p14:tracePt t="12658" x="1079500" y="6146800"/>
          <p14:tracePt t="12677" x="527050" y="3619500"/>
          <p14:tracePt t="12879" x="565150" y="3524250"/>
          <p14:tracePt t="12885" x="603250" y="3441700"/>
          <p14:tracePt t="12892" x="698500" y="3302000"/>
          <p14:tracePt t="12909" x="812800" y="3181350"/>
          <p14:tracePt t="12926" x="933450" y="3086100"/>
          <p14:tracePt t="12926" x="996950" y="3048000"/>
          <p14:tracePt t="12946" x="1123950" y="3003550"/>
          <p14:tracePt t="12961" x="1263650" y="3003550"/>
          <p14:tracePt t="12976" x="1397000" y="3048000"/>
          <p14:tracePt t="12992" x="1536700" y="3124200"/>
          <p14:tracePt t="13009" x="1670050" y="3244850"/>
          <p14:tracePt t="13026" x="1797050" y="3403600"/>
          <p14:tracePt t="13026" x="1854200" y="3492500"/>
          <p14:tracePt t="13045" x="1955800" y="3708400"/>
          <p14:tracePt t="13059" x="2044700" y="3949700"/>
          <p14:tracePt t="13076" x="2114550" y="4222750"/>
          <p14:tracePt t="13093" x="2165350" y="4667250"/>
          <p14:tracePt t="13109" x="2165350" y="4959350"/>
          <p14:tracePt t="13126" x="2139950" y="5226050"/>
          <p14:tracePt t="13143" x="2095500" y="5448300"/>
          <p14:tracePt t="13160" x="2012950" y="5683250"/>
          <p14:tracePt t="13177" x="1968500" y="5791200"/>
          <p14:tracePt t="13193" x="1930400" y="5867400"/>
          <p14:tracePt t="13210" x="1917700" y="5886450"/>
          <p14:tracePt t="13210" x="1911350" y="5911850"/>
          <p14:tracePt t="13229" x="1911350" y="5918200"/>
          <p14:tracePt t="13229" x="1917700" y="5911850"/>
          <p14:tracePt t="13244" x="1930400" y="5905500"/>
          <p14:tracePt t="13244" x="1943100" y="5899150"/>
          <p14:tracePt t="13261" x="1968500" y="5886450"/>
          <p14:tracePt t="13261" x="1993900" y="5867400"/>
          <p14:tracePt t="13278" x="2032000" y="5854700"/>
          <p14:tracePt t="13278" x="2076450" y="5842000"/>
          <p14:tracePt t="13278" x="2127250" y="5829300"/>
          <p14:tracePt t="13297" x="2184400" y="5822950"/>
          <p14:tracePt t="13310" x="2247900" y="5816600"/>
          <p14:tracePt t="13310" x="2393950" y="5822950"/>
          <p14:tracePt t="13329" x="2470150" y="5835650"/>
          <p14:tracePt t="13329" x="2552700" y="5854700"/>
          <p14:tracePt t="13345" x="2635250" y="5880100"/>
          <p14:tracePt t="13345" x="2717800" y="5905500"/>
          <p14:tracePt t="13361" x="2794000" y="5937250"/>
          <p14:tracePt t="13361" x="2870200" y="5962650"/>
          <p14:tracePt t="13378" x="2933700" y="5994400"/>
          <p14:tracePt t="13378" x="2997200" y="6019800"/>
          <p14:tracePt t="13378" x="3048000" y="6045200"/>
          <p14:tracePt t="13397" x="3098800" y="6064250"/>
          <p14:tracePt t="13397" x="3136900" y="6083300"/>
          <p14:tracePt t="13411" x="3168650" y="6096000"/>
          <p14:tracePt t="13411" x="3194050" y="6108700"/>
          <p14:tracePt t="13428" x="3213100" y="6115050"/>
          <p14:tracePt t="13428" x="3219450" y="6127750"/>
          <p14:tracePt t="13446" x="3206750" y="6127750"/>
          <p14:tracePt t="13464" x="3181350" y="6115050"/>
          <p14:tracePt t="13464" x="3149600" y="6102350"/>
          <p14:tracePt t="13479" x="2438400" y="3892550"/>
          <p14:tracePt t="13651" x="2470150" y="3778250"/>
          <p14:tracePt t="13656" x="2501900" y="3670300"/>
          <p14:tracePt t="13665" x="2546350" y="3568700"/>
          <p14:tracePt t="13678" x="2641600" y="3397250"/>
          <p14:tracePt t="13678" x="2692400" y="3327400"/>
          <p14:tracePt t="13697" x="2813050" y="3225800"/>
          <p14:tracePt t="13711" x="2946400" y="3168650"/>
          <p14:tracePt t="13728" x="3079750" y="3155950"/>
          <p14:tracePt t="13745" x="3219450" y="3194050"/>
          <p14:tracePt t="13761" x="3422650" y="3314700"/>
          <p14:tracePt t="13778" x="3549650" y="3441700"/>
          <p14:tracePt t="13795" x="3663950" y="3632200"/>
          <p14:tracePt t="13812" x="3822700" y="3962400"/>
          <p14:tracePt t="13829" x="3898900" y="4229100"/>
          <p14:tracePt t="13845" x="3956050" y="4489450"/>
          <p14:tracePt t="13862" x="3981450" y="4781550"/>
          <p14:tracePt t="13879" x="3968750" y="5207000"/>
          <p14:tracePt t="13896" x="3930650" y="5467350"/>
          <p14:tracePt t="13912" x="3867150" y="5689600"/>
          <p14:tracePt t="13929" x="3784600" y="5867400"/>
          <p14:tracePt t="13929" x="3740150" y="5937250"/>
          <p14:tracePt t="13949" x="3702050" y="6000750"/>
          <p14:tracePt t="13962" x="3594100" y="6102350"/>
          <p14:tracePt t="13981" x="3549650" y="6108700"/>
          <p14:tracePt t="13996" x="3536950" y="6076950"/>
          <p14:tracePt t="14013" x="3549650" y="6051550"/>
          <p14:tracePt t="14013" x="3556000" y="6019800"/>
          <p14:tracePt t="14030" x="3581400" y="5981700"/>
          <p14:tracePt t="14030" x="3606800" y="5949950"/>
          <p14:tracePt t="14030" x="3638550" y="5918200"/>
          <p14:tracePt t="14049" x="3676650" y="5886450"/>
          <p14:tracePt t="14062" x="3727450" y="5861050"/>
          <p14:tracePt t="14062" x="3841750" y="5822950"/>
          <p14:tracePt t="14080" x="3911600" y="5803900"/>
          <p14:tracePt t="14080" x="3981450" y="5797550"/>
          <p14:tracePt t="14097" x="4057650" y="5797550"/>
          <p14:tracePt t="14097" x="4133850" y="5803900"/>
          <p14:tracePt t="14114" x="4216400" y="5816600"/>
          <p14:tracePt t="14114" x="4368800" y="5867400"/>
          <p14:tracePt t="14130" x="4445000" y="5892800"/>
          <p14:tracePt t="14130" x="4514850" y="5930900"/>
          <p14:tracePt t="14147" x="4572000" y="5969000"/>
          <p14:tracePt t="14147" x="4629150" y="6007100"/>
          <p14:tracePt t="14164" x="4679950" y="6038850"/>
          <p14:tracePt t="14164" x="4724400" y="6070600"/>
          <p14:tracePt t="14181" x="4762500" y="6102350"/>
          <p14:tracePt t="14181" x="4813300" y="6146800"/>
          <p14:tracePt t="14197" x="4826000" y="6159500"/>
          <p14:tracePt t="14197" x="4832350" y="6172200"/>
          <p14:tracePt t="14214" x="4838700" y="6184900"/>
          <p14:tracePt t="14214" x="4832350" y="6191250"/>
          <p14:tracePt t="14231" x="4826000" y="6191250"/>
          <p14:tracePt t="14231" x="4781550" y="6178550"/>
          <p14:tracePt t="14248" x="4743450" y="6153150"/>
          <p14:tracePt t="14248" x="4705350" y="6134100"/>
          <p14:tracePt t="14265" x="4337050" y="3327400"/>
          <p14:tracePt t="14471" x="4387850" y="3257550"/>
          <p14:tracePt t="14477" x="4451350" y="3194050"/>
          <p14:tracePt t="14484" x="4578350" y="3111500"/>
          <p14:tracePt t="14497" x="4724400" y="3073400"/>
          <p14:tracePt t="14514" x="4883150" y="3067050"/>
          <p14:tracePt t="14531" x="5118100" y="3143250"/>
          <p14:tracePt t="14548" x="5270500" y="3276600"/>
          <p14:tracePt t="14564" x="5397500" y="3473450"/>
          <p14:tracePt t="14581" x="5511800" y="3727450"/>
          <p14:tracePt t="14598" x="5600700" y="4013200"/>
          <p14:tracePt t="14598" x="5638800" y="4165600"/>
          <p14:tracePt t="14617" x="5689600" y="4464050"/>
          <p14:tracePt t="14632" x="5708650" y="4756150"/>
          <p14:tracePt t="14648" x="5702300" y="5048250"/>
          <p14:tracePt t="14665" x="5657850" y="5334000"/>
          <p14:tracePt t="14681" x="5594350" y="5594350"/>
          <p14:tracePt t="14698" x="5511800" y="5816600"/>
          <p14:tracePt t="14698" x="5461000" y="5905500"/>
          <p14:tracePt t="14717" x="5372100" y="6032500"/>
          <p14:tracePt t="14731" x="5302250" y="6089650"/>
          <p14:tracePt t="14748" x="5257800" y="6076950"/>
          <p14:tracePt t="14765" x="5251450" y="6057900"/>
          <p14:tracePt t="14782" x="5251450" y="6007100"/>
          <p14:tracePt t="14782" x="5276850" y="5949950"/>
          <p14:tracePt t="14799" x="5295900" y="5924550"/>
          <p14:tracePt t="14799" x="5321300" y="5899150"/>
          <p14:tracePt t="14816" x="5353050" y="5880100"/>
          <p14:tracePt t="14816" x="5391150" y="5861050"/>
          <p14:tracePt t="14833" x="5429250" y="5842000"/>
          <p14:tracePt t="14833" x="5537200" y="5822950"/>
          <p14:tracePt t="14850" x="5600700" y="5816600"/>
          <p14:tracePt t="14850" x="5670550" y="5822950"/>
          <p14:tracePt t="14866" x="5746750" y="5835650"/>
          <p14:tracePt t="14866" x="5822950" y="5854700"/>
          <p14:tracePt t="14883" x="5911850" y="5880100"/>
          <p14:tracePt t="14883" x="5994400" y="5911850"/>
          <p14:tracePt t="14900" x="6070600" y="5949950"/>
          <p14:tracePt t="14900" x="6216650" y="6026150"/>
          <p14:tracePt t="14917" x="6280150" y="6064250"/>
          <p14:tracePt t="14917" x="6337300" y="6096000"/>
          <p14:tracePt t="14933" x="6388100" y="6127750"/>
          <p14:tracePt t="14933" x="6426200" y="6159500"/>
          <p14:tracePt t="14951" x="6457950" y="6184900"/>
          <p14:tracePt t="14951" x="6483350" y="6210300"/>
          <p14:tracePt t="14951" x="6502400" y="6235700"/>
          <p14:tracePt t="14969" x="6515100" y="6248400"/>
          <p14:tracePt t="14982" x="6508750" y="6261100"/>
          <p14:tracePt t="14982" x="6477000" y="6261100"/>
          <p14:tracePt t="15000" x="6019800" y="3721100"/>
          <p14:tracePt t="15182" x="6076950" y="3594100"/>
          <p14:tracePt t="15188" x="6134100" y="3473450"/>
          <p14:tracePt t="15199" x="6324600" y="3200400"/>
          <p14:tracePt t="15216" x="6464300" y="3105150"/>
          <p14:tracePt t="15233" x="6604000" y="3067050"/>
          <p14:tracePt t="15250" x="6743700" y="3073400"/>
          <p14:tracePt t="15250" x="6819900" y="3098800"/>
          <p14:tracePt t="15269" x="6959600" y="3181350"/>
          <p14:tracePt t="15284" x="7092950" y="3308350"/>
          <p14:tracePt t="15300" x="7207250" y="3498850"/>
          <p14:tracePt t="15317" x="7308850" y="3733800"/>
          <p14:tracePt t="15333" x="7378700" y="4006850"/>
          <p14:tracePt t="15350" x="7423150" y="4298950"/>
          <p14:tracePt t="15350" x="7429500" y="4451350"/>
          <p14:tracePt t="15369" x="7423150" y="4749800"/>
          <p14:tracePt t="15384" x="7385050" y="5060950"/>
          <p14:tracePt t="15400" x="7321550" y="5353050"/>
          <p14:tracePt t="15417" x="7232650" y="5626100"/>
          <p14:tracePt t="15434" x="7054850" y="5956300"/>
          <p14:tracePt t="15451" x="6921500" y="6121400"/>
          <p14:tracePt t="15467" x="6781800" y="6235700"/>
          <p14:tracePt t="15484" x="6667500" y="6273800"/>
          <p14:tracePt t="15501" x="6578600" y="6248400"/>
          <p14:tracePt t="15518" x="6527800" y="6159500"/>
          <p14:tracePt t="15518" x="6521450" y="6108700"/>
          <p14:tracePt t="15535" x="6515100" y="6045200"/>
          <p14:tracePt t="15535" x="6515100" y="5988050"/>
          <p14:tracePt t="15552" x="6527800" y="5930900"/>
          <p14:tracePt t="15552" x="6565900" y="5835650"/>
          <p14:tracePt t="15569" x="6597650" y="5791200"/>
          <p14:tracePt t="15569" x="6635750" y="5759450"/>
          <p14:tracePt t="15585" x="6680200" y="5727700"/>
          <p14:tracePt t="15585" x="6737350" y="5702300"/>
          <p14:tracePt t="15602" x="6800850" y="5683250"/>
          <p14:tracePt t="15602" x="6870700" y="5670550"/>
          <p14:tracePt t="15619" x="6946900" y="5664200"/>
          <p14:tracePt t="15619" x="7112000" y="5676900"/>
          <p14:tracePt t="15637" x="7200900" y="5695950"/>
          <p14:tracePt t="15637" x="7289800" y="5715000"/>
          <p14:tracePt t="15653" x="7378700" y="5746750"/>
          <p14:tracePt t="15653" x="7461250" y="5778500"/>
          <p14:tracePt t="15669" x="7537450" y="5816600"/>
          <p14:tracePt t="15669" x="7613650" y="5848350"/>
          <p14:tracePt t="15685" x="7683500" y="5886450"/>
          <p14:tracePt t="15685" x="7740650" y="5918200"/>
          <p14:tracePt t="15702" x="7797800" y="5949950"/>
          <p14:tracePt t="15702" x="7848600" y="5981700"/>
          <p14:tracePt t="15702" x="7893050" y="6007100"/>
          <p14:tracePt t="15721" x="7931150" y="6026150"/>
          <p14:tracePt t="15734" x="7956550" y="6045200"/>
          <p14:tracePt t="15734" x="7994650" y="6076950"/>
          <p14:tracePt t="15752" x="8007350" y="6083300"/>
          <p14:tracePt t="15768" x="7988300" y="6083300"/>
          <p14:tracePt t="15768" x="7969250" y="6070600"/>
          <p14:tracePt t="15786" x="7937500" y="6045200"/>
          <p14:tracePt t="15804" x="7734300" y="3543300"/>
          <p14:tracePt t="15955" x="7797800" y="3429000"/>
          <p14:tracePt t="15961" x="7867650" y="3327400"/>
          <p14:tracePt t="15968" x="8020050" y="3149600"/>
          <p14:tracePt t="15985" x="8185150" y="3016250"/>
          <p14:tracePt t="15985" x="8267700" y="2971800"/>
          <p14:tracePt t="16004" x="8426450" y="2927350"/>
          <p14:tracePt t="16021" x="8578850" y="2952750"/>
          <p14:tracePt t="16036" x="8705850" y="3035300"/>
          <p14:tracePt t="16052" x="8813800" y="3187700"/>
          <p14:tracePt t="16069" x="8902700" y="3390900"/>
          <p14:tracePt t="16086" x="8966200" y="3657600"/>
          <p14:tracePt t="16086" x="8991600" y="3797300"/>
          <p14:tracePt t="16105" x="9017000" y="4102100"/>
          <p14:tracePt t="16119" x="9017000" y="4419600"/>
          <p14:tracePt t="16136" x="9004300" y="4705350"/>
          <p14:tracePt t="16153" x="8947150" y="5086350"/>
          <p14:tracePt t="16170" x="8877300" y="5327650"/>
          <p14:tracePt t="16186" x="8794750" y="5562600"/>
          <p14:tracePt t="16203" x="8623300" y="5867400"/>
          <p14:tracePt t="16220" x="8489950" y="6026150"/>
          <p14:tracePt t="16236" x="8337550" y="6140450"/>
          <p14:tracePt t="16253" x="8185150" y="6223000"/>
          <p14:tracePt t="16270" x="8039100" y="6273800"/>
          <p14:tracePt t="16270" x="7969250" y="6292850"/>
          <p14:tracePt t="16289" x="7842250" y="6305550"/>
          <p14:tracePt t="16304" x="7734300" y="6292850"/>
          <p14:tracePt t="16321" x="7639050" y="6267450"/>
          <p14:tracePt t="16338" x="7594600" y="6254750"/>
          <p14:tracePt t="16338" x="7543800" y="6242050"/>
          <p14:tracePt t="16354" x="7499350" y="6229350"/>
          <p14:tracePt t="16354" x="7391400" y="6216650"/>
          <p14:tracePt t="16373" x="7340600" y="6210300"/>
          <p14:tracePt t="16373" x="7283450" y="6216650"/>
          <p14:tracePt t="18960" x="7810500" y="3524250"/>
          <p14:tracePt t="18984" x="7804150" y="3524250"/>
          <p14:tracePt t="19000" x="7797800" y="3524250"/>
          <p14:tracePt t="19015" x="7791450" y="3530600"/>
          <p14:tracePt t="19023" x="7785100" y="3530600"/>
          <p14:tracePt t="19029" x="7778750" y="3530600"/>
          <p14:tracePt t="19045" x="7772400" y="3536950"/>
          <p14:tracePt t="19062" x="7766050" y="3543300"/>
          <p14:tracePt t="19078" x="7772400" y="3536950"/>
          <p14:tracePt t="19140" x="7778750" y="3536950"/>
          <p14:tracePt t="19148" x="7785100" y="3536950"/>
          <p14:tracePt t="19162" x="7791450" y="3536950"/>
          <p14:tracePt t="19162" x="7804150" y="3530600"/>
          <p14:tracePt t="19180" x="7810500" y="3530600"/>
          <p14:tracePt t="19180" x="7816850" y="3524250"/>
          <p14:tracePt t="19197" x="7823200" y="3524250"/>
          <p14:tracePt t="19197" x="7829550" y="3517900"/>
          <p14:tracePt t="19214" x="7842250" y="3511550"/>
          <p14:tracePt t="19214" x="7848600" y="3511550"/>
          <p14:tracePt t="19214" x="7854950" y="3505200"/>
          <p14:tracePt t="19233" x="7867650" y="3505200"/>
          <p14:tracePt t="19246" x="7874000" y="3505200"/>
          <p14:tracePt t="19246" x="7886700" y="3498850"/>
          <p14:tracePt t="19264" x="7893050" y="3498850"/>
          <p14:tracePt t="19279" x="7899400" y="3498850"/>
          <p14:tracePt t="19296" x="7899400" y="3492500"/>
          <p14:tracePt t="19313" x="7905750" y="3492500"/>
          <p14:tracePt t="19329" x="7912100" y="3486150"/>
          <p14:tracePt t="19346" x="7918450" y="3492500"/>
          <p14:tracePt t="19368" x="7924800" y="3492500"/>
          <p14:tracePt t="19404" x="7931150" y="3492500"/>
          <p14:tracePt t="19436" x="7937500" y="3492500"/>
          <p14:tracePt t="19464" x="7950200" y="3498850"/>
          <p14:tracePt t="19480" x="7956550" y="3498850"/>
          <p14:tracePt t="19496" x="7962900" y="3498850"/>
          <p14:tracePt t="19504" x="7962900" y="3505200"/>
          <p14:tracePt t="19513" x="7969250" y="3505200"/>
          <p14:tracePt t="19513" x="7975600" y="3517900"/>
          <p14:tracePt t="19533" x="7975600" y="3524250"/>
          <p14:tracePt t="19533" x="7975600" y="3530600"/>
          <p14:tracePt t="19549" x="7975600" y="3536950"/>
          <p14:tracePt t="19549" x="7975600" y="3543300"/>
          <p14:tracePt t="19565" x="7969250" y="3549650"/>
          <p14:tracePt t="19565" x="7962900" y="3549650"/>
          <p14:tracePt t="19582" x="7950200" y="3556000"/>
          <p14:tracePt t="19582" x="7943850" y="3562350"/>
          <p14:tracePt t="19582" x="7931150" y="3562350"/>
          <p14:tracePt t="19601" x="7912100" y="3568700"/>
          <p14:tracePt t="19613" x="7899400" y="3568700"/>
          <p14:tracePt t="19613" x="7861300" y="3575050"/>
          <p14:tracePt t="19632" x="7842250" y="3575050"/>
          <p14:tracePt t="19632" x="7823200" y="3568700"/>
          <p14:tracePt t="19648" x="7804150" y="3562350"/>
          <p14:tracePt t="19648" x="7791450" y="3556000"/>
          <p14:tracePt t="19665" x="7772400" y="3549650"/>
          <p14:tracePt t="19665" x="7759700" y="3536950"/>
          <p14:tracePt t="19682" x="7740650" y="3524250"/>
          <p14:tracePt t="19682" x="7715250" y="3498850"/>
          <p14:tracePt t="19699" x="7708900" y="3486150"/>
          <p14:tracePt t="19699" x="7696200" y="3473450"/>
          <p14:tracePt t="19715" x="7689850" y="3460750"/>
          <p14:tracePt t="19715" x="7677150" y="3448050"/>
          <p14:tracePt t="19732" x="7677150" y="3429000"/>
          <p14:tracePt t="19732" x="7664450" y="3403600"/>
          <p14:tracePt t="19749" x="7664450" y="3384550"/>
          <p14:tracePt t="19749" x="7670800" y="3371850"/>
          <p14:tracePt t="19765" x="7670800" y="3352800"/>
          <p14:tracePt t="19765" x="7677150" y="3340100"/>
          <p14:tracePt t="19782" x="7689850" y="3321050"/>
          <p14:tracePt t="19782" x="7702550" y="3302000"/>
          <p14:tracePt t="19799" x="7715250" y="3289300"/>
          <p14:tracePt t="19799" x="7727950" y="3270250"/>
          <p14:tracePt t="19817" x="7759700" y="3238500"/>
          <p14:tracePt t="19817" x="7778750" y="3225800"/>
          <p14:tracePt t="19833" x="7791450" y="3213100"/>
          <p14:tracePt t="19833" x="7816850" y="3206750"/>
          <p14:tracePt t="19849" x="7835900" y="3194050"/>
          <p14:tracePt t="19849" x="7854950" y="3187700"/>
          <p14:tracePt t="19866" x="7880350" y="3181350"/>
          <p14:tracePt t="19866" x="7905750" y="3175000"/>
          <p14:tracePt t="19882" x="7931150" y="3168650"/>
          <p14:tracePt t="19882" x="7956550" y="3162300"/>
          <p14:tracePt t="19882" x="7981950" y="3162300"/>
          <p14:tracePt t="19901" x="8007350" y="3162300"/>
          <p14:tracePt t="19901" x="8032750" y="3162300"/>
          <p14:tracePt t="19916" x="8058150" y="3162300"/>
          <p14:tracePt t="19916" x="8077200" y="3162300"/>
          <p14:tracePt t="19932" x="8102600" y="3168650"/>
          <p14:tracePt t="19932" x="8128000" y="3175000"/>
          <p14:tracePt t="19950" x="8147050" y="3181350"/>
          <p14:tracePt t="19950" x="8172450" y="3187700"/>
          <p14:tracePt t="19966" x="8191500" y="3194050"/>
          <p14:tracePt t="19966" x="8229600" y="3213100"/>
          <p14:tracePt t="19983" x="8248650" y="3219450"/>
          <p14:tracePt t="19983" x="8267700" y="3232150"/>
          <p14:tracePt t="19999" x="8280400" y="3238500"/>
          <p14:tracePt t="19999" x="8299450" y="3251200"/>
          <p14:tracePt t="20016" x="8312150" y="3263900"/>
          <p14:tracePt t="20016" x="8318500" y="3276600"/>
          <p14:tracePt t="20033" x="8331200" y="3295650"/>
          <p14:tracePt t="20033" x="8343900" y="3321050"/>
          <p14:tracePt t="20049" x="8343900" y="3340100"/>
          <p14:tracePt t="20049" x="8350250" y="3352800"/>
          <p14:tracePt t="20066" x="8350250" y="3371850"/>
          <p14:tracePt t="20066" x="8350250" y="3384550"/>
          <p14:tracePt t="20083" x="8343900" y="3403600"/>
          <p14:tracePt t="20083" x="8331200" y="3435350"/>
          <p14:tracePt t="20101" x="8324850" y="3448050"/>
          <p14:tracePt t="20101" x="8312150" y="3467100"/>
          <p14:tracePt t="20117" x="8293100" y="3486150"/>
          <p14:tracePt t="20117" x="8280400" y="3498850"/>
          <p14:tracePt t="20133" x="8261350" y="3517900"/>
          <p14:tracePt t="20133" x="8235950" y="3530600"/>
          <p14:tracePt t="20150" x="8216900" y="3549650"/>
          <p14:tracePt t="20150" x="8191500" y="3562350"/>
          <p14:tracePt t="20150" x="8172450" y="3575050"/>
          <p14:tracePt t="20169" x="8147050" y="3587750"/>
          <p14:tracePt t="20182" x="8121650" y="3600450"/>
          <p14:tracePt t="20182" x="8077200" y="3619500"/>
          <p14:tracePt t="20201" x="8058150" y="3625850"/>
          <p14:tracePt t="20201" x="8039100" y="3632200"/>
          <p14:tracePt t="20217" x="8020050" y="3638550"/>
          <p14:tracePt t="20217" x="8001000" y="3644900"/>
          <p14:tracePt t="20234" x="7981950" y="3644900"/>
          <p14:tracePt t="20234" x="7962900" y="3644900"/>
          <p14:tracePt t="20234" x="7950200" y="3644900"/>
          <p14:tracePt t="20252" x="7931150" y="3644900"/>
          <p14:tracePt t="20266" x="7918450" y="3644900"/>
          <p14:tracePt t="20266" x="7893050" y="3638550"/>
          <p14:tracePt t="20284" x="7880350" y="3638550"/>
          <p14:tracePt t="20284" x="7874000" y="3638550"/>
          <p14:tracePt t="20301" x="7867650" y="3632200"/>
          <p14:tracePt t="20301" x="7861300" y="3632200"/>
          <p14:tracePt t="20317" x="7854950" y="3625850"/>
          <p14:tracePt t="20333" x="7848600" y="3619500"/>
          <p14:tracePt t="20333" x="7842250" y="3613150"/>
          <p14:tracePt t="20351" x="7842250" y="3606800"/>
          <p14:tracePt t="20366" x="7842250" y="3600450"/>
          <p14:tracePt t="20383" x="7848600" y="3587750"/>
          <p14:tracePt t="20400" x="7854950" y="3581400"/>
          <p14:tracePt t="20424" x="7867650" y="3575050"/>
          <p14:tracePt t="20441" x="7874000" y="3575050"/>
          <p14:tracePt t="20456" x="7880350" y="3568700"/>
          <p14:tracePt t="20468" x="7886700" y="3568700"/>
          <p14:tracePt t="20484" x="7893050" y="3562350"/>
          <p14:tracePt t="20500" x="7899400" y="3556000"/>
          <p14:tracePt t="20520" x="7899400" y="3549650"/>
          <p14:tracePt t="20544" x="7893050" y="3549650"/>
          <p14:tracePt t="20568" x="7886700" y="3543300"/>
          <p14:tracePt t="20588" x="7880350" y="3543300"/>
          <p14:tracePt t="20604" x="7874000" y="3536950"/>
          <p14:tracePt t="20620" x="7867650" y="3536950"/>
          <p14:tracePt t="20636" x="7861300" y="3536950"/>
          <p14:tracePt t="20664" x="7854950" y="3536950"/>
          <p14:tracePt t="20680" x="7848600" y="3536950"/>
          <p14:tracePt t="20696" x="7842250" y="3530600"/>
          <p14:tracePt t="20760" x="7842250" y="3536950"/>
          <p14:tracePt t="20852" x="7835900" y="3543300"/>
          <p14:tracePt t="20868" x="7823200" y="3549650"/>
          <p14:tracePt t="20880" x="7816850" y="3556000"/>
          <p14:tracePt t="20888" x="7810500" y="3556000"/>
          <p14:tracePt t="20901" x="7804150" y="3562350"/>
          <p14:tracePt t="20901" x="7778750" y="3568700"/>
          <p14:tracePt t="20922" x="7772400" y="3575050"/>
          <p14:tracePt t="20922" x="7759700" y="3575050"/>
          <p14:tracePt t="20936" x="7747000" y="3575050"/>
          <p14:tracePt t="20936" x="7734300" y="3575050"/>
          <p14:tracePt t="20954" x="7715250" y="3575050"/>
          <p14:tracePt t="20954" x="7702550" y="3575050"/>
          <p14:tracePt t="20970" x="7683500" y="3575050"/>
          <p14:tracePt t="20970" x="7670800" y="3568700"/>
          <p14:tracePt t="20986" x="7651750" y="3568700"/>
          <p14:tracePt t="20986" x="7620000" y="3556000"/>
          <p14:tracePt t="21003" x="7607300" y="3549650"/>
          <p14:tracePt t="21003" x="7588250" y="3536950"/>
          <p14:tracePt t="21019" x="7575550" y="3530600"/>
          <p14:tracePt t="21019" x="7569200" y="3517900"/>
          <p14:tracePt t="21036" x="7556500" y="3505200"/>
          <p14:tracePt t="21036" x="7550150" y="3486150"/>
          <p14:tracePt t="21053" x="7550150" y="3467100"/>
          <p14:tracePt t="21053" x="7550150" y="3429000"/>
          <p14:tracePt t="21070" x="7556500" y="3403600"/>
          <p14:tracePt t="21070" x="7569200" y="3378200"/>
          <p14:tracePt t="21086" x="7581900" y="3352800"/>
          <p14:tracePt t="21086" x="7594600" y="3327400"/>
          <p14:tracePt t="21103" x="7613650" y="3302000"/>
          <p14:tracePt t="21103" x="7658100" y="3257550"/>
          <p14:tracePt t="21121" x="7683500" y="3238500"/>
          <p14:tracePt t="21121" x="7708900" y="3225800"/>
          <p14:tracePt t="21137" x="7740650" y="3206750"/>
          <p14:tracePt t="21137" x="7772400" y="3194050"/>
          <p14:tracePt t="21153" x="7804150" y="3181350"/>
          <p14:tracePt t="21153" x="7835900" y="3175000"/>
          <p14:tracePt t="21170" x="7874000" y="3162300"/>
          <p14:tracePt t="21170" x="7912100" y="3155950"/>
          <p14:tracePt t="21170" x="7950200" y="3155950"/>
          <p14:tracePt t="21189" x="7988300" y="3155950"/>
          <p14:tracePt t="21202" x="8026400" y="3155950"/>
          <p14:tracePt t="21202" x="8096250" y="3175000"/>
          <p14:tracePt t="21221" x="8134350" y="3187700"/>
          <p14:tracePt t="21221" x="8166100" y="3200400"/>
          <p14:tracePt t="21237" x="8197850" y="3213100"/>
          <p14:tracePt t="21237" x="8229600" y="3232150"/>
          <p14:tracePt t="21253" x="8261350" y="3251200"/>
          <p14:tracePt t="21253" x="8286750" y="3270250"/>
          <p14:tracePt t="21253" x="8312150" y="3289300"/>
          <p14:tracePt t="21273" x="8331200" y="3314700"/>
          <p14:tracePt t="21285" x="8350250" y="3333750"/>
          <p14:tracePt t="21285" x="8382000" y="3384550"/>
          <p14:tracePt t="21304" x="8388350" y="3403600"/>
          <p14:tracePt t="21304" x="8388350" y="3429000"/>
          <p14:tracePt t="21322" x="8388350" y="3454400"/>
          <p14:tracePt t="21322" x="8382000" y="3479800"/>
          <p14:tracePt t="21337" x="8375650" y="3505200"/>
          <p14:tracePt t="21337" x="8362950" y="3530600"/>
          <p14:tracePt t="21337" x="8343900" y="3556000"/>
          <p14:tracePt t="21356" x="8318500" y="3581400"/>
          <p14:tracePt t="21356" x="8299450" y="3606800"/>
          <p14:tracePt t="21371" x="8267700" y="3625850"/>
          <p14:tracePt t="21371" x="8242300" y="3644900"/>
          <p14:tracePt t="21387" x="8210550" y="3670300"/>
          <p14:tracePt t="21387" x="8178800" y="3683000"/>
          <p14:tracePt t="21404" x="8140700" y="3702050"/>
          <p14:tracePt t="21404" x="8070850" y="3727450"/>
          <p14:tracePt t="21421" x="8039100" y="3740150"/>
          <p14:tracePt t="21421" x="8001000" y="3752850"/>
          <p14:tracePt t="21437" x="7962900" y="3759200"/>
          <p14:tracePt t="21437" x="7924800" y="3771900"/>
          <p14:tracePt t="21455" x="7893050" y="3778250"/>
          <p14:tracePt t="21455" x="7861300" y="3784600"/>
          <p14:tracePt t="21471" x="7829550" y="3784600"/>
          <p14:tracePt t="21471" x="7772400" y="3790950"/>
          <p14:tracePt t="21488" x="7753350" y="3784600"/>
          <p14:tracePt t="21488" x="7734300" y="3784600"/>
          <p14:tracePt t="21505" x="7715250" y="3778250"/>
          <p14:tracePt t="21505" x="7702550" y="3778250"/>
          <p14:tracePt t="21522" x="7689850" y="3771900"/>
          <p14:tracePt t="21522" x="7677150" y="3759200"/>
          <p14:tracePt t="21538" x="7664450" y="3752850"/>
          <p14:tracePt t="21538" x="7658100" y="3746500"/>
          <p14:tracePt t="21538" x="7651750" y="3733800"/>
          <p14:tracePt t="21557" x="7651750" y="3727450"/>
          <p14:tracePt t="21570" x="7651750" y="3721100"/>
          <p14:tracePt t="21570" x="7651750" y="3702050"/>
          <p14:tracePt t="21589" x="7658100" y="3695700"/>
          <p14:tracePt t="21589" x="7658100" y="3689350"/>
          <p14:tracePt t="21605" x="7664450" y="3676650"/>
          <p14:tracePt t="21605" x="7670800" y="3670300"/>
          <p14:tracePt t="21622" x="7677150" y="3663950"/>
          <p14:tracePt t="21622" x="7683500" y="3657600"/>
          <p14:tracePt t="21622" x="7689850" y="3657600"/>
          <p14:tracePt t="21640" x="7696200" y="3651250"/>
          <p14:tracePt t="21653" x="7702550" y="3644900"/>
          <p14:tracePt t="21653" x="7721600" y="3638550"/>
          <p14:tracePt t="21673" x="7727950" y="3632200"/>
          <p14:tracePt t="21673" x="7734300" y="3632200"/>
          <p14:tracePt t="21689" x="7734300" y="3625850"/>
          <p14:tracePt t="21689" x="7740650" y="3625850"/>
          <p14:tracePt t="21705" x="7747000" y="3619500"/>
          <p14:tracePt t="21705" x="7753350" y="3613150"/>
          <p14:tracePt t="21722" x="7759700" y="3606800"/>
          <p14:tracePt t="21737" x="7766050" y="3600450"/>
          <p14:tracePt t="21737" x="7766050" y="3594100"/>
          <p14:tracePt t="21755" x="7766050" y="3587750"/>
          <p14:tracePt t="21755" x="7772400" y="3581400"/>
          <p14:tracePt t="21773" x="7772400" y="3575050"/>
          <p14:tracePt t="21773" x="7766050" y="3568700"/>
          <p14:tracePt t="21789" x="7766050" y="3562350"/>
          <p14:tracePt t="21804" x="7759700" y="3556000"/>
          <p14:tracePt t="21804" x="7753350" y="3549650"/>
          <p14:tracePt t="21822" x="7747000" y="3549650"/>
          <p14:tracePt t="21822" x="7740650" y="3543300"/>
          <p14:tracePt t="21822" x="7734300" y="3543300"/>
          <p14:tracePt t="21841" x="7727950" y="3543300"/>
          <p14:tracePt t="21841" x="7721600" y="3536950"/>
          <p14:tracePt t="21857" x="7708900" y="3536950"/>
          <p14:tracePt t="21857" x="7702550" y="3536950"/>
          <p14:tracePt t="21873" x="7689850" y="3536950"/>
          <p14:tracePt t="21873" x="7683500" y="3530600"/>
          <p14:tracePt t="21889" x="7677150" y="3530600"/>
          <p14:tracePt t="21889" x="7664450" y="3530600"/>
          <p14:tracePt t="21906" x="7658100" y="3530600"/>
          <p14:tracePt t="21906" x="7651750" y="3530600"/>
          <p14:tracePt t="21906" x="7645400" y="3524250"/>
          <p14:tracePt t="21924" x="7639050" y="3524250"/>
          <p14:tracePt t="21938" x="7632700" y="3524250"/>
          <p14:tracePt t="21938" x="7620000" y="3524250"/>
          <p14:tracePt t="21958" x="7613650" y="3524250"/>
          <p14:tracePt t="21971" x="7607300" y="3524250"/>
          <p14:tracePt t="21988" x="7600950" y="3524250"/>
          <p14:tracePt t="22008" x="7600950" y="3530600"/>
          <p14:tracePt t="22076" x="7594600" y="3536950"/>
          <p14:tracePt t="22104" x="7600950" y="3530600"/>
          <p14:tracePt t="22156" x="7607300" y="3524250"/>
          <p14:tracePt t="22180" x="7607300" y="3517900"/>
          <p14:tracePt t="22200" x="7613650" y="3517900"/>
          <p14:tracePt t="22224" x="7620000" y="3517900"/>
          <p14:tracePt t="22256" x="7626350" y="3517900"/>
          <p14:tracePt t="22284" x="7632700" y="3517900"/>
          <p14:tracePt t="22308" x="7639050" y="3517900"/>
          <p14:tracePt t="22328" x="7645400" y="3517900"/>
          <p14:tracePt t="22344" x="7651750" y="3517900"/>
          <p14:tracePt t="22360" x="7658100" y="3517900"/>
          <p14:tracePt t="22368" x="7664450" y="3517900"/>
          <p14:tracePt t="22377" x="7670800" y="3517900"/>
          <p14:tracePt t="22377" x="7677150" y="3517900"/>
          <p14:tracePt t="22390" x="7683500" y="3517900"/>
          <p14:tracePt t="22390" x="7689850" y="3517900"/>
          <p14:tracePt t="22408" x="7696200" y="3517900"/>
          <p14:tracePt t="22408" x="7708900" y="3517900"/>
          <p14:tracePt t="22424" x="7715250" y="3517900"/>
          <p14:tracePt t="22424" x="7740650" y="3517900"/>
          <p14:tracePt t="22441" x="7753350" y="3517900"/>
          <p14:tracePt t="22441" x="7772400" y="3517900"/>
          <p14:tracePt t="22457" x="7785100" y="3517900"/>
          <p14:tracePt t="22457" x="7804150" y="3524250"/>
          <p14:tracePt t="22474" x="7823200" y="3524250"/>
          <p14:tracePt t="22474" x="7848600" y="3524250"/>
          <p14:tracePt t="22491" x="7874000" y="3524250"/>
          <p14:tracePt t="22491" x="7924800" y="3530600"/>
          <p14:tracePt t="22508" x="7956550" y="3530600"/>
          <p14:tracePt t="22508" x="7981950" y="3530600"/>
          <p14:tracePt t="22525" x="8013700" y="3536950"/>
          <p14:tracePt t="22525" x="8045450" y="3536950"/>
          <p14:tracePt t="22541" x="8077200" y="3536950"/>
          <p14:tracePt t="22541" x="8102600" y="3543300"/>
          <p14:tracePt t="22558" x="8134350" y="3543300"/>
          <p14:tracePt t="22558" x="8166100" y="3543300"/>
          <p14:tracePt t="22558" x="8197850" y="3543300"/>
          <p14:tracePt t="22577" x="8223250" y="3543300"/>
          <p14:tracePt t="22590" x="8255000" y="3543300"/>
          <p14:tracePt t="22590" x="8305800" y="3543300"/>
          <p14:tracePt t="22609" x="8331200" y="3543300"/>
          <p14:tracePt t="22609" x="8350250" y="3543300"/>
          <p14:tracePt t="22625" x="8369300" y="3543300"/>
          <p14:tracePt t="22625" x="8382000" y="3543300"/>
          <p14:tracePt t="22641" x="8394700" y="3543300"/>
          <p14:tracePt t="22641" x="8407400" y="3549650"/>
          <p14:tracePt t="22658" x="8413750" y="3556000"/>
          <p14:tracePt t="22677" x="8407400" y="3562350"/>
          <p14:tracePt t="22690" x="8401050" y="3568700"/>
          <p14:tracePt t="22707" x="8394700" y="3568700"/>
          <p14:tracePt t="22707" x="8388350" y="3568700"/>
          <p14:tracePt t="22725" x="8382000" y="3568700"/>
          <p14:tracePt t="22725" x="8369300" y="3568700"/>
          <p14:tracePt t="22742" x="8362950" y="3568700"/>
          <p14:tracePt t="22742" x="8356600" y="3568700"/>
          <p14:tracePt t="22759" x="8350250" y="3568700"/>
          <p14:tracePt t="22759" x="8343900" y="3562350"/>
          <p14:tracePt t="22775" x="8337550" y="3562350"/>
          <p14:tracePt t="22775" x="8331200" y="3556000"/>
          <p14:tracePt t="22792" x="8318500" y="3556000"/>
          <p14:tracePt t="22792" x="8299450" y="3549650"/>
          <p14:tracePt t="22809" x="8286750" y="3549650"/>
          <p14:tracePt t="22809" x="8274050" y="3549650"/>
          <p14:tracePt t="22825" x="8261350" y="3543300"/>
          <p14:tracePt t="22825" x="8242300" y="3543300"/>
          <p14:tracePt t="22842" x="8216900" y="3543300"/>
          <p14:tracePt t="22842" x="8197850" y="3549650"/>
          <p14:tracePt t="22842" x="8166100" y="3549650"/>
          <p14:tracePt t="22861" x="8140700" y="3549650"/>
          <p14:tracePt t="22874" x="8108950" y="3556000"/>
          <p14:tracePt t="22874" x="8039100" y="3562350"/>
          <p14:tracePt t="22892" x="8001000" y="3568700"/>
          <p14:tracePt t="22892" x="7962900" y="3575050"/>
          <p14:tracePt t="22909" x="7924800" y="3581400"/>
          <p14:tracePt t="22909" x="7886700" y="3587750"/>
          <p14:tracePt t="22926" x="7842250" y="3594100"/>
          <p14:tracePt t="22926" x="7804150" y="3600450"/>
          <p14:tracePt t="22926" x="7766050" y="3606800"/>
          <p14:tracePt t="22945" x="7727950" y="3613150"/>
          <p14:tracePt t="22958" x="7689850" y="3613150"/>
          <p14:tracePt t="22958" x="7626350" y="3619500"/>
          <p14:tracePt t="22976" x="7600950" y="3625850"/>
          <p14:tracePt t="22976" x="7581900" y="3625850"/>
          <p14:tracePt t="22993" x="7562850" y="3619500"/>
          <p14:tracePt t="22993" x="7543800" y="3619500"/>
          <p14:tracePt t="23010" x="7537450" y="3613150"/>
          <p14:tracePt t="23010" x="7531100" y="3613150"/>
          <p14:tracePt t="23010" x="7531100" y="3606800"/>
          <p14:tracePt t="23028" x="7531100" y="3600450"/>
          <p14:tracePt t="23028" x="7537450" y="3600450"/>
          <p14:tracePt t="23043" x="7543800" y="3594100"/>
          <p14:tracePt t="23043" x="7556500" y="3587750"/>
          <p14:tracePt t="23059" x="7575550" y="3581400"/>
          <p14:tracePt t="23059" x="7600950" y="3581400"/>
          <p14:tracePt t="23076" x="7620000" y="3575050"/>
          <p14:tracePt t="23076" x="7651750" y="3568700"/>
          <p14:tracePt t="23093" x="7683500" y="3568700"/>
          <p14:tracePt t="23093" x="7753350" y="3562350"/>
          <p14:tracePt t="23110" x="7791450" y="3556000"/>
          <p14:tracePt t="23110" x="7829550" y="3556000"/>
          <p14:tracePt t="23127" x="7867650" y="3556000"/>
          <p14:tracePt t="23127" x="7912100" y="3556000"/>
          <p14:tracePt t="23143" x="7956550" y="3556000"/>
          <p14:tracePt t="23143" x="7994650" y="3556000"/>
          <p14:tracePt t="23160" x="8039100" y="3562350"/>
          <p14:tracePt t="23160" x="8128000" y="3562350"/>
          <p14:tracePt t="23177" x="8172450" y="3562350"/>
          <p14:tracePt t="23177" x="8210550" y="3562350"/>
          <p14:tracePt t="23193" x="8248650" y="3568700"/>
          <p14:tracePt t="23193" x="8286750" y="3568700"/>
          <p14:tracePt t="23210" x="8318500" y="3568700"/>
          <p14:tracePt t="23210" x="8350250" y="3568700"/>
          <p14:tracePt t="23210" x="8375650" y="3575050"/>
          <p14:tracePt t="23229" x="8401050" y="3575050"/>
          <p14:tracePt t="23242" x="8420100" y="3581400"/>
          <p14:tracePt t="23242" x="8445500" y="3581400"/>
          <p14:tracePt t="23261" x="8451850" y="3587750"/>
          <p14:tracePt t="23261" x="8458200" y="3594100"/>
          <p14:tracePt t="23277" x="8458200" y="3600450"/>
          <p14:tracePt t="23292" x="8451850" y="3606800"/>
          <p14:tracePt t="23309" x="8445500" y="3613150"/>
          <p14:tracePt t="23309" x="8439150" y="3613150"/>
          <p14:tracePt t="23309" x="8426450" y="3619500"/>
          <p14:tracePt t="23329" x="8420100" y="3619500"/>
          <p14:tracePt t="23329" x="8407400" y="3619500"/>
          <p14:tracePt t="23343" x="8394700" y="3625850"/>
          <p14:tracePt t="23343" x="8382000" y="3625850"/>
          <p14:tracePt t="23360" x="8369300" y="3625850"/>
          <p14:tracePt t="23360" x="8362950" y="3625850"/>
          <p14:tracePt t="23377" x="8350250" y="3625850"/>
          <p14:tracePt t="23377" x="8343900" y="3625850"/>
          <p14:tracePt t="23394" x="8331200" y="3625850"/>
          <p14:tracePt t="23394" x="8318500" y="3619500"/>
          <p14:tracePt t="23410" x="8312150" y="3613150"/>
          <p14:tracePt t="23410" x="8305800" y="3613150"/>
          <p14:tracePt t="23428" x="8299450" y="3606800"/>
          <p14:tracePt t="23443" x="8293100" y="3600450"/>
          <p14:tracePt t="23460" x="8286750" y="3594100"/>
          <p14:tracePt t="23477" x="8280400" y="3600450"/>
          <p14:tracePt t="23536" x="8274050" y="3606800"/>
          <p14:tracePt t="23544" x="8274050" y="3613150"/>
          <p14:tracePt t="23552" x="8267700" y="3619500"/>
          <p14:tracePt t="23560" x="8261350" y="3632200"/>
          <p14:tracePt t="23560" x="8248650" y="3644900"/>
          <p14:tracePt t="23577" x="8235950" y="3657600"/>
          <p14:tracePt t="23577" x="8229600" y="3676650"/>
          <p14:tracePt t="23577" x="8216900" y="3695700"/>
          <p14:tracePt t="23597" x="8197850" y="3721100"/>
          <p14:tracePt t="23610" x="8185150" y="3740150"/>
          <p14:tracePt t="23610" x="8166100" y="3790950"/>
          <p14:tracePt t="23628" x="8153400" y="3816350"/>
          <p14:tracePt t="23628" x="8140700" y="3841750"/>
          <p14:tracePt t="23645" x="8134350" y="3867150"/>
          <p14:tracePt t="23645" x="8128000" y="3892550"/>
          <p14:tracePt t="23662" x="8121650" y="3917950"/>
          <p14:tracePt t="23662" x="8115300" y="3937000"/>
          <p14:tracePt t="23678" x="8108950" y="3956050"/>
          <p14:tracePt t="23678" x="8102600" y="3975100"/>
          <p14:tracePt t="23678" x="8102600" y="3987800"/>
          <p14:tracePt t="23697" x="8096250" y="4000500"/>
          <p14:tracePt t="23697" x="8089900" y="4013200"/>
          <p14:tracePt t="23711" x="8089900" y="4025900"/>
          <p14:tracePt t="23711" x="8083550" y="4032250"/>
          <p14:tracePt t="23728" x="8077200" y="4044950"/>
          <p14:tracePt t="23728" x="8070850" y="4051300"/>
          <p14:tracePt t="23745" x="8070850" y="4057650"/>
          <p14:tracePt t="23745" x="8058150" y="4064000"/>
          <p14:tracePt t="23762" x="8051800" y="4070350"/>
          <p14:tracePt t="23762" x="8045450" y="4070350"/>
          <p14:tracePt t="23778" x="8039100" y="4076700"/>
          <p14:tracePt t="23778" x="8032750" y="4076700"/>
          <p14:tracePt t="23795" x="8026400" y="4076700"/>
          <p14:tracePt t="23795" x="8020050" y="4076700"/>
          <p14:tracePt t="23812" x="8013700" y="4076700"/>
          <p14:tracePt t="23812" x="8007350" y="4070350"/>
          <p14:tracePt t="23829" x="8001000" y="4064000"/>
          <p14:tracePt t="23844" x="8001000" y="4051300"/>
          <p14:tracePt t="23880" x="8001000" y="4044950"/>
          <p14:tracePt t="23896" x="8007350" y="4038600"/>
          <p14:tracePt t="23904" x="8013700" y="4032250"/>
          <p14:tracePt t="23912" x="8013700" y="4019550"/>
          <p14:tracePt t="23912" x="8020050" y="4013200"/>
          <p14:tracePt t="23929" x="8026400" y="4000500"/>
          <p14:tracePt t="23929" x="8032750" y="3987800"/>
          <p14:tracePt t="23929" x="8045450" y="3975100"/>
          <p14:tracePt t="23949" x="8051800" y="3962400"/>
          <p14:tracePt t="23961" x="8058150" y="3949700"/>
          <p14:tracePt t="23961" x="8077200" y="3917950"/>
          <p14:tracePt t="23981" x="8083550" y="3905250"/>
          <p14:tracePt t="23981" x="8089900" y="3886200"/>
          <p14:tracePt t="23996" x="8102600" y="3867150"/>
          <p14:tracePt t="23996" x="8102600" y="3854450"/>
          <p14:tracePt t="24013" x="8115300" y="3835400"/>
          <p14:tracePt t="24013" x="8121650" y="3816350"/>
          <p14:tracePt t="24029" x="8128000" y="3797300"/>
          <p14:tracePt t="24029" x="8134350" y="3771900"/>
          <p14:tracePt t="24046" x="8140700" y="3752850"/>
          <p14:tracePt t="24046" x="8147050" y="3714750"/>
          <p14:tracePt t="24063" x="8153400" y="3695700"/>
          <p14:tracePt t="24063" x="8153400" y="3683000"/>
          <p14:tracePt t="24080" x="8153400" y="3663950"/>
          <p14:tracePt t="24080" x="8147050" y="3651250"/>
          <p14:tracePt t="24096" x="8140700" y="3644900"/>
          <p14:tracePt t="24096" x="8140700" y="3632200"/>
          <p14:tracePt t="24113" x="8134350" y="3625850"/>
          <p14:tracePt t="24113" x="8121650" y="3613150"/>
          <p14:tracePt t="24130" x="8115300" y="3606800"/>
          <p14:tracePt t="24145" x="8115300" y="3600450"/>
          <p14:tracePt t="24161" x="8121650" y="3600450"/>
          <p14:tracePt t="24188" x="8128000" y="3606800"/>
          <p14:tracePt t="24204" x="8134350" y="3606800"/>
          <p14:tracePt t="24220" x="8147050" y="3613150"/>
          <p14:tracePt t="24236" x="8153400" y="3619500"/>
          <p14:tracePt t="24249" x="8153400" y="3625850"/>
          <p14:tracePt t="24262" x="8153400" y="3632200"/>
          <p14:tracePt t="24262" x="8147050" y="3644900"/>
          <p14:tracePt t="24280" x="8140700" y="3651250"/>
          <p14:tracePt t="24280" x="8128000" y="3657600"/>
          <p14:tracePt t="24298" x="8121650" y="3663950"/>
          <p14:tracePt t="24298" x="8108950" y="3670300"/>
          <p14:tracePt t="24314" x="8089900" y="3676650"/>
          <p14:tracePt t="24314" x="8070850" y="3689350"/>
          <p14:tracePt t="24330" x="8045450" y="3695700"/>
          <p14:tracePt t="24330" x="8013700" y="3708400"/>
          <p14:tracePt t="24330" x="7975600" y="3721100"/>
          <p14:tracePt t="24349" x="7937500" y="3733800"/>
          <p14:tracePt t="24349" x="7893050" y="3746500"/>
          <p14:tracePt t="24364" x="7835900" y="3759200"/>
          <p14:tracePt t="24364" x="7778750" y="3778250"/>
          <p14:tracePt t="24381" x="7708900" y="3797300"/>
          <p14:tracePt t="24381" x="7639050" y="3816350"/>
          <p14:tracePt t="24397" x="7562850" y="3835400"/>
          <p14:tracePt t="24397" x="7480300" y="3854450"/>
          <p14:tracePt t="24414" x="7404100" y="3873500"/>
          <p14:tracePt t="24414" x="7239000" y="3911600"/>
          <p14:tracePt t="24431" x="7156450" y="3924300"/>
          <p14:tracePt t="24431" x="7080250" y="3937000"/>
          <p14:tracePt t="24447" x="7004050" y="3949700"/>
          <p14:tracePt t="24447" x="6934200" y="3956050"/>
          <p14:tracePt t="24464" x="6864350" y="3956050"/>
          <p14:tracePt t="24464" x="6743700" y="3956050"/>
          <p14:tracePt t="24481" x="6686550" y="3956050"/>
          <p14:tracePt t="24481" x="6629400" y="3949700"/>
          <p14:tracePt t="24498" x="6578600" y="3943350"/>
          <p14:tracePt t="24498" x="6534150" y="3930650"/>
          <p14:tracePt t="24514" x="6489700" y="3924300"/>
          <p14:tracePt t="24514" x="6451600" y="3911600"/>
          <p14:tracePt t="24531" x="6413500" y="3898900"/>
          <p14:tracePt t="24531" x="6388100" y="3879850"/>
          <p14:tracePt t="24548" x="6337300" y="3854450"/>
          <p14:tracePt t="24548" x="6318250" y="3841750"/>
          <p14:tracePt t="24565" x="6299200" y="3829050"/>
          <p14:tracePt t="24565" x="6286500" y="3822700"/>
          <p14:tracePt t="24581" x="6280150" y="3810000"/>
          <p14:tracePt t="24581" x="6273800" y="3803650"/>
          <p14:tracePt t="24598" x="6267450" y="3797300"/>
          <p14:tracePt t="24598" x="6267450" y="3790950"/>
          <p14:tracePt t="24598" x="6273800" y="3784600"/>
          <p14:tracePt t="24617" x="6280150" y="3771900"/>
          <p14:tracePt t="24633" x="6286500" y="3771900"/>
          <p14:tracePt t="24633" x="6292850" y="3771900"/>
          <p14:tracePt t="24648" x="6305550" y="3771900"/>
          <p14:tracePt t="24648" x="6311900" y="3765550"/>
          <p14:tracePt t="24665" x="6324600" y="3765550"/>
          <p14:tracePt t="24665" x="6337300" y="3765550"/>
          <p14:tracePt t="24681" x="6350000" y="3771900"/>
          <p14:tracePt t="24681" x="6362700" y="3771900"/>
          <p14:tracePt t="24698" x="6375400" y="3771900"/>
          <p14:tracePt t="24698" x="6388100" y="3771900"/>
          <p14:tracePt t="24698" x="6400800" y="3771900"/>
          <p14:tracePt t="24717" x="6413500" y="3771900"/>
          <p14:tracePt t="24717" x="6426200" y="3778250"/>
          <p14:tracePt t="24731" x="6438900" y="3778250"/>
          <p14:tracePt t="24731" x="6451600" y="3784600"/>
          <p14:tracePt t="24748" x="6464300" y="3784600"/>
          <p14:tracePt t="24748" x="6477000" y="3784600"/>
          <p14:tracePt t="24765" x="6489700" y="3790950"/>
          <p14:tracePt t="24765" x="6515100" y="3790950"/>
          <p14:tracePt t="24781" x="6527800" y="3797300"/>
          <p14:tracePt t="24781" x="6540500" y="3797300"/>
          <p14:tracePt t="24799" x="6546850" y="3797300"/>
          <p14:tracePt t="24799" x="6559550" y="3797300"/>
          <p14:tracePt t="24815" x="6565900" y="3790950"/>
          <p14:tracePt t="24815" x="6578600" y="3790950"/>
          <p14:tracePt t="24832" x="6584950" y="3790950"/>
          <p14:tracePt t="24832" x="6597650" y="3784600"/>
          <p14:tracePt t="24849" x="6604000" y="3778250"/>
          <p14:tracePt t="24864" x="6604000" y="3771900"/>
          <p14:tracePt t="24881" x="6604000" y="3765550"/>
          <p14:tracePt t="24897" x="6597650" y="3765550"/>
          <p14:tracePt t="24897" x="6591300" y="3765550"/>
          <p14:tracePt t="24916" x="6584950" y="3759200"/>
          <p14:tracePt t="24916" x="6578600" y="3759200"/>
          <p14:tracePt t="24932" x="6572250" y="3759200"/>
          <p14:tracePt t="24932" x="6565900" y="3759200"/>
          <p14:tracePt t="24949" x="6559550" y="3759200"/>
          <p14:tracePt t="24949" x="6553200" y="3765550"/>
          <p14:tracePt t="24949" x="6546850" y="3765550"/>
          <p14:tracePt t="24968" x="6540500" y="3765550"/>
          <p14:tracePt t="24981" x="6527800" y="3765550"/>
          <p14:tracePt t="24981" x="6521450" y="3771900"/>
          <p14:tracePt t="24981" x="6515100" y="3771900"/>
          <p14:tracePt t="25001" x="6508750" y="3771900"/>
          <p14:tracePt t="25001" x="6502400" y="3778250"/>
          <p14:tracePt t="25016" x="6496050" y="3784600"/>
          <p14:tracePt t="25016" x="6489700" y="3790950"/>
          <p14:tracePt t="25033" x="6483350" y="3797300"/>
          <p14:tracePt t="25033" x="6477000" y="3810000"/>
          <p14:tracePt t="25049" x="6477000" y="3822700"/>
          <p14:tracePt t="25049" x="6470650" y="3835400"/>
          <p14:tracePt t="25066" x="6470650" y="3848100"/>
          <p14:tracePt t="25066" x="6464300" y="3886200"/>
          <p14:tracePt t="25083" x="6464300" y="3905250"/>
          <p14:tracePt t="25083" x="6464300" y="3930650"/>
          <p14:tracePt t="25099" x="6464300" y="3949700"/>
          <p14:tracePt t="25099" x="6464300" y="3975100"/>
          <p14:tracePt t="25116" x="6464300" y="4000500"/>
          <p14:tracePt t="25116" x="6470650" y="4025900"/>
          <p14:tracePt t="25133" x="6477000" y="4051300"/>
          <p14:tracePt t="25133" x="6496050" y="4108450"/>
          <p14:tracePt t="25149" x="6508750" y="4140200"/>
          <p14:tracePt t="25149" x="6521450" y="4171950"/>
          <p14:tracePt t="25166" x="6534150" y="4197350"/>
          <p14:tracePt t="25166" x="6553200" y="4229100"/>
          <p14:tracePt t="25183" x="6565900" y="4260850"/>
          <p14:tracePt t="25183" x="6604000" y="4318000"/>
          <p14:tracePt t="25200" x="6629400" y="4343400"/>
          <p14:tracePt t="25200" x="6648450" y="4375150"/>
          <p14:tracePt t="25217" x="6673850" y="4400550"/>
          <p14:tracePt t="25217" x="6692900" y="4425950"/>
          <p14:tracePt t="25233" x="6718300" y="4451350"/>
          <p14:tracePt t="25233" x="6743700" y="4470400"/>
          <p14:tracePt t="25250" x="6769100" y="4495800"/>
          <p14:tracePt t="25250" x="6788150" y="4514850"/>
          <p14:tracePt t="25250" x="6813550" y="4533900"/>
          <p14:tracePt t="25268" x="6838950" y="4546600"/>
          <p14:tracePt t="25282" x="6858000" y="4559300"/>
          <p14:tracePt t="25282" x="6902450" y="4584700"/>
          <p14:tracePt t="25300" x="6927850" y="4597400"/>
          <p14:tracePt t="25300" x="6946900" y="4603750"/>
          <p14:tracePt t="25317" x="6972300" y="4610100"/>
          <p14:tracePt t="25317" x="6991350" y="4616450"/>
          <p14:tracePt t="25333" x="7010400" y="4622800"/>
          <p14:tracePt t="25333" x="7029450" y="4629150"/>
          <p14:tracePt t="25333" x="7048500" y="4629150"/>
          <p14:tracePt t="25352" x="7061200" y="4635500"/>
          <p14:tracePt t="25365" x="7080250" y="4641850"/>
          <p14:tracePt t="25365" x="7099300" y="4648200"/>
          <p14:tracePt t="25383" x="7105650" y="4654550"/>
          <p14:tracePt t="25383" x="7112000" y="4654550"/>
          <p14:tracePt t="25400" x="7112000" y="4660900"/>
          <p14:tracePt t="25400" x="7118350" y="4667250"/>
          <p14:tracePt t="25417" x="7112000" y="4679950"/>
          <p14:tracePt t="25432" x="7112000" y="4686300"/>
          <p14:tracePt t="25432" x="7099300" y="4699000"/>
          <p14:tracePt t="25450" x="7099300" y="4705350"/>
          <p14:tracePt t="25450" x="7092950" y="4711700"/>
          <p14:tracePt t="25467" x="7086600" y="4718050"/>
          <p14:tracePt t="25467" x="7080250" y="4724400"/>
          <p14:tracePt t="25484" x="7073900" y="4724400"/>
          <p14:tracePt t="25484" x="7067550" y="4730750"/>
          <p14:tracePt t="25501" x="7061200" y="4737100"/>
          <p14:tracePt t="25517" x="7054850" y="4749800"/>
          <p14:tracePt t="25533" x="7048500" y="4756150"/>
          <p14:tracePt t="25533" x="7048500" y="4762500"/>
          <p14:tracePt t="25551" x="7042150" y="4768850"/>
          <p14:tracePt t="25566" x="7048500" y="4762500"/>
          <p14:tracePt t="25600" x="7061200" y="4756150"/>
          <p14:tracePt t="25615" x="7067550" y="4756150"/>
          <p14:tracePt t="25621" x="7073900" y="4749800"/>
          <p14:tracePt t="25633" x="7080250" y="4743450"/>
          <p14:tracePt t="25633" x="7086600" y="4743450"/>
          <p14:tracePt t="25633" x="7099300" y="4737100"/>
          <p14:tracePt t="25653" x="7112000" y="4730750"/>
          <p14:tracePt t="25653" x="7124700" y="4730750"/>
          <p14:tracePt t="25668" x="7137400" y="4730750"/>
          <p14:tracePt t="25668" x="7156450" y="4724400"/>
          <p14:tracePt t="25685" x="7175500" y="4724400"/>
          <p14:tracePt t="25685" x="7200900" y="4724400"/>
          <p14:tracePt t="25702" x="7226300" y="4724400"/>
          <p14:tracePt t="25702" x="7258050" y="4718050"/>
          <p14:tracePt t="25718" x="7289800" y="4711700"/>
          <p14:tracePt t="25718" x="7321550" y="4711700"/>
          <p14:tracePt t="25718" x="7353300" y="4711700"/>
          <p14:tracePt t="25737" x="7385050" y="4711700"/>
          <p14:tracePt t="25737" x="7416800" y="4724400"/>
          <p14:tracePt t="25751" x="7442200" y="4730750"/>
          <p14:tracePt t="25751" x="7467600" y="4743450"/>
          <p14:tracePt t="25768" x="7493000" y="4768850"/>
          <p14:tracePt t="25768" x="7512050" y="4787900"/>
          <p14:tracePt t="25785" x="7524750" y="4813300"/>
          <p14:tracePt t="25785" x="7550150" y="4876800"/>
          <p14:tracePt t="25801" x="7556500" y="4914900"/>
          <p14:tracePt t="25801" x="7562850" y="4953000"/>
          <p14:tracePt t="25818" x="7569200" y="4984750"/>
          <p14:tracePt t="25818" x="7569200" y="5022850"/>
          <p14:tracePt t="25835" x="7575550" y="5060950"/>
          <p14:tracePt t="25835" x="7581900" y="5099050"/>
          <p14:tracePt t="25852" x="7588250" y="5130800"/>
          <p14:tracePt t="25852" x="7594600" y="5194300"/>
          <p14:tracePt t="25868" x="7600950" y="5219700"/>
          <p14:tracePt t="25868" x="7607300" y="5251450"/>
          <p14:tracePt t="25885" x="7613650" y="5276850"/>
          <p14:tracePt t="25885" x="7620000" y="5302250"/>
          <p14:tracePt t="25902" x="7626350" y="5327650"/>
          <p14:tracePt t="25902" x="7632700" y="5346700"/>
          <p14:tracePt t="25902" x="7639050" y="5365750"/>
          <p14:tracePt t="25922" x="7645400" y="5384800"/>
          <p14:tracePt t="25934" x="7651750" y="5397500"/>
          <p14:tracePt t="25934" x="7664450" y="5416550"/>
          <p14:tracePt t="25952" x="7670800" y="5422900"/>
          <p14:tracePt t="25952" x="7677150" y="5429250"/>
          <p14:tracePt t="25970" x="7683500" y="5435600"/>
          <p14:tracePt t="25970" x="7683500" y="5441950"/>
          <p14:tracePt t="25986" x="7689850" y="5448300"/>
          <p14:tracePt t="26001" x="7696200" y="5448300"/>
          <p14:tracePt t="26028" x="7702550" y="5435600"/>
          <p14:tracePt t="26040" x="7708900" y="5422900"/>
          <p14:tracePt t="26056" x="7715250" y="5416550"/>
          <p14:tracePt t="26068" x="7721600" y="5410200"/>
          <p14:tracePt t="26068" x="7727950" y="5403850"/>
          <p14:tracePt t="26086" x="7734300" y="5397500"/>
          <p14:tracePt t="26086" x="7747000" y="5378450"/>
          <p14:tracePt t="26103" x="7753350" y="5378450"/>
          <p14:tracePt t="26103" x="7759700" y="5372100"/>
          <p14:tracePt t="26120" x="7766050" y="5372100"/>
          <p14:tracePt t="26135" x="7766050" y="5384800"/>
          <p14:tracePt t="26151" x="7759700" y="5397500"/>
          <p14:tracePt t="26151" x="7759700" y="5416550"/>
          <p14:tracePt t="26169" x="7753350" y="5435600"/>
          <p14:tracePt t="26169" x="7753350" y="5454650"/>
          <p14:tracePt t="26186" x="7753350" y="5480050"/>
          <p14:tracePt t="26186" x="7747000" y="5499100"/>
          <p14:tracePt t="26203" x="7747000" y="5524500"/>
          <p14:tracePt t="26203" x="7740650" y="5575300"/>
          <p14:tracePt t="26221" x="7734300" y="5607050"/>
          <p14:tracePt t="26221" x="7727950" y="5638800"/>
          <p14:tracePt t="26237" x="7727950" y="5664200"/>
          <p14:tracePt t="26237" x="7721600" y="5695950"/>
          <p14:tracePt t="26253" x="7721600" y="5727700"/>
          <p14:tracePt t="26253" x="7715250" y="5753100"/>
          <p14:tracePt t="26270" x="7715250" y="5778500"/>
          <p14:tracePt t="26270" x="7715250" y="5810250"/>
          <p14:tracePt t="26270" x="7715250" y="5835650"/>
          <p14:tracePt t="26289" x="7715250" y="5854700"/>
          <p14:tracePt t="26302" x="7715250" y="5880100"/>
          <p14:tracePt t="26302" x="7715250" y="5911850"/>
          <p14:tracePt t="26321" x="7721600" y="5930900"/>
          <p14:tracePt t="26321" x="7721600" y="5949950"/>
          <p14:tracePt t="26337" x="7727950" y="5956300"/>
          <p14:tracePt t="26337" x="7734300" y="5969000"/>
          <p14:tracePt t="26353" x="7734300" y="5988050"/>
          <p14:tracePt t="26353" x="7740650" y="6000750"/>
          <p14:tracePt t="26353" x="7747000" y="6019800"/>
          <p14:tracePt t="27281" x="7626350" y="5994400"/>
          <p14:tracePt t="27304" x="7639050" y="6000750"/>
          <p14:tracePt t="27312" x="7645400" y="6007100"/>
          <p14:tracePt t="27322" x="7651750" y="6007100"/>
          <p14:tracePt t="27322" x="7677150" y="6026150"/>
          <p14:tracePt t="27341" x="7689850" y="6032500"/>
          <p14:tracePt t="27341" x="7702550" y="6038850"/>
          <p14:tracePt t="27357" x="7708900" y="6045200"/>
          <p14:tracePt t="27357" x="7721600" y="6051550"/>
          <p14:tracePt t="27373" x="7727950" y="6064250"/>
          <p14:tracePt t="27373" x="7734300" y="6076950"/>
          <p14:tracePt t="27390" x="7734300" y="6089650"/>
          <p14:tracePt t="27390" x="7740650" y="6096000"/>
          <p14:tracePt t="27390" x="7740650" y="6115050"/>
          <p14:tracePt t="27409" x="7740650" y="6121400"/>
          <p14:tracePt t="27422" x="7740650" y="6134100"/>
          <p14:tracePt t="27422" x="7740650" y="6159500"/>
          <p14:tracePt t="27441" x="7740650" y="6165850"/>
          <p14:tracePt t="27441" x="7747000" y="6172200"/>
          <p14:tracePt t="27458" x="7747000" y="6178550"/>
          <p14:tracePt t="27458" x="7753350" y="6184900"/>
          <p14:tracePt t="27474" x="7759700" y="6191250"/>
          <p14:tracePt t="27489" x="7766050" y="6197600"/>
          <p14:tracePt t="27489" x="7778750" y="6203950"/>
          <p14:tracePt t="27509" x="7785100" y="6210300"/>
          <p14:tracePt t="27522" x="7778750" y="6210300"/>
          <p14:tracePt t="27544" x="7772400" y="6203950"/>
          <p14:tracePt t="27556" x="7759700" y="6197600"/>
          <p14:tracePt t="27556" x="7747000" y="6191250"/>
          <p14:tracePt t="27556" x="7734300" y="6178550"/>
          <p14:tracePt t="27576" x="7715250" y="6165850"/>
          <p14:tracePt t="27576" x="7689850" y="6146800"/>
          <p14:tracePt t="27591" x="7664450" y="6127750"/>
          <p14:tracePt t="27591" x="7632700" y="6096000"/>
          <p14:tracePt t="27607" x="7600950" y="6064250"/>
          <p14:tracePt t="27607" x="7569200" y="6026150"/>
          <p14:tracePt t="27625" x="7531100" y="5981700"/>
          <p14:tracePt t="27625" x="7461250" y="5867400"/>
          <p14:tracePt t="27641" x="7429500" y="5797550"/>
          <p14:tracePt t="27641" x="7397750" y="5721350"/>
          <p14:tracePt t="27657" x="7372350" y="5638800"/>
          <p14:tracePt t="27657" x="7346950" y="5543550"/>
          <p14:tracePt t="27674" x="7321550" y="5441950"/>
          <p14:tracePt t="27674" x="7296150" y="5327650"/>
          <p14:tracePt t="27692" x="7277100" y="5213350"/>
          <p14:tracePt t="27692" x="7251700" y="4965700"/>
          <p14:tracePt t="27708" x="7245350" y="4838700"/>
          <p14:tracePt t="27708" x="7245350" y="4711700"/>
          <p14:tracePt t="27725" x="7245350" y="4584700"/>
          <p14:tracePt t="27725" x="7251700" y="4457700"/>
          <p14:tracePt t="27741" x="7258050" y="4337050"/>
          <p14:tracePt t="27741" x="7277100" y="4216400"/>
          <p14:tracePt t="27758" x="7296150" y="4095750"/>
          <p14:tracePt t="27758" x="7321550" y="3981450"/>
          <p14:tracePt t="27758" x="7353300" y="3867150"/>
          <p14:tracePt t="27777" x="7385050" y="3759200"/>
          <p14:tracePt t="27790" x="7423150" y="3651250"/>
          <p14:tracePt t="27790" x="7512050" y="3467100"/>
          <p14:tracePt t="27809" x="7562850" y="3384550"/>
          <p14:tracePt t="27809" x="7607300" y="3314700"/>
          <p14:tracePt t="27825" x="7658100" y="3257550"/>
          <p14:tracePt t="27825" x="7715250" y="3213100"/>
          <p14:tracePt t="27842" x="7772400" y="3175000"/>
          <p14:tracePt t="27842" x="7823200" y="3149600"/>
          <p14:tracePt t="27842" x="7880350" y="3143250"/>
          <p14:tracePt t="27860" x="7931150" y="3143250"/>
          <p14:tracePt t="27874" x="7975600" y="3162300"/>
          <p14:tracePt t="27874" x="8064500" y="3238500"/>
          <p14:tracePt t="27892" x="8102600" y="3295650"/>
          <p14:tracePt t="27892" x="8140700" y="3365500"/>
          <p14:tracePt t="27909" x="8172450" y="3448050"/>
          <p14:tracePt t="27909" x="8204200" y="3549650"/>
          <p14:tracePt t="27925" x="8235950" y="3663950"/>
          <p14:tracePt t="27925" x="8286750" y="3937000"/>
          <p14:tracePt t="27942" x="8312150" y="4114800"/>
          <p14:tracePt t="27942" x="8331200" y="4286250"/>
          <p14:tracePt t="27960" x="8343900" y="4470400"/>
          <p14:tracePt t="27960" x="8356600" y="4648200"/>
          <p14:tracePt t="27976" x="8369300" y="4826000"/>
          <p14:tracePt t="27976" x="8382000" y="4997450"/>
          <p14:tracePt t="27992" x="8388350" y="5156200"/>
          <p14:tracePt t="27992" x="8401050" y="5422900"/>
          <p14:tracePt t="28009" x="8407400" y="5549900"/>
          <p14:tracePt t="28009" x="8407400" y="5664200"/>
          <p14:tracePt t="28026" x="8401050" y="5778500"/>
          <p14:tracePt t="28026" x="8388350" y="5880100"/>
          <p14:tracePt t="28043" x="8369300" y="5981700"/>
          <p14:tracePt t="28043" x="8350250" y="6070600"/>
          <p14:tracePt t="28043" x="8331200" y="61595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データをまとめる</a:t>
            </a:r>
            <a:endParaRPr kumimoji="1" lang="ja-JP" altLang="en-US"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456" y="1556792"/>
            <a:ext cx="674028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51520" y="1057856"/>
            <a:ext cx="8100294" cy="461665"/>
          </a:xfrm>
          <a:prstGeom prst="rect">
            <a:avLst/>
          </a:prstGeom>
          <a:noFill/>
        </p:spPr>
        <p:txBody>
          <a:bodyPr wrap="none" rtlCol="0">
            <a:spAutoFit/>
          </a:bodyPr>
          <a:lstStyle/>
          <a:p>
            <a:r>
              <a:rPr kumimoji="1" lang="ja-JP" altLang="en-US" dirty="0" smtClean="0"/>
              <a:t>下のようにデータをコピーアンドペーストしてまとめてください．</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79256392"/>
      </p:ext>
    </p:extLst>
  </p:cSld>
  <p:clrMapOvr>
    <a:masterClrMapping/>
  </p:clrMapOvr>
  <mc:AlternateContent xmlns:mc="http://schemas.openxmlformats.org/markup-compatibility/2006">
    <mc:Choice xmlns:p14="http://schemas.microsoft.com/office/powerpoint/2010/main" Requires="p14">
      <p:transition spd="slow" p14:dur="2000" advTm="10137"/>
    </mc:Choice>
    <mc:Fallback>
      <p:transition spd="slow" advTm="10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4" x="3276600" y="1727200"/>
          <p14:tracePt t="1782" x="3251200" y="1727200"/>
          <p14:tracePt t="1792" x="3232150" y="1733550"/>
          <p14:tracePt t="1792" x="3200400" y="1739900"/>
          <p14:tracePt t="1810" x="3168650" y="1752600"/>
          <p14:tracePt t="1810" x="3111500" y="1784350"/>
          <p14:tracePt t="1827" x="3079750" y="1797050"/>
          <p14:tracePt t="1827" x="3054350" y="1816100"/>
          <p14:tracePt t="1845" x="3028950" y="1835150"/>
          <p14:tracePt t="1845" x="3003550" y="1854200"/>
          <p14:tracePt t="1861" x="2984500" y="1873250"/>
          <p14:tracePt t="1861" x="2959100" y="1892300"/>
          <p14:tracePt t="1861" x="2933700" y="1911350"/>
          <p14:tracePt t="1879" x="2914650" y="1930400"/>
          <p14:tracePt t="1879" x="2889250" y="1955800"/>
          <p14:tracePt t="1894" x="2870200" y="1981200"/>
          <p14:tracePt t="1894" x="2851150" y="2000250"/>
          <p14:tracePt t="1910" x="2838450" y="2025650"/>
          <p14:tracePt t="1910" x="2825750" y="2044700"/>
          <p14:tracePt t="1926" x="2813050" y="2063750"/>
          <p14:tracePt t="1926" x="2800350" y="2076450"/>
          <p14:tracePt t="1943" x="2794000" y="2089150"/>
          <p14:tracePt t="1943" x="2794000" y="2101850"/>
          <p14:tracePt t="1943" x="2794000" y="2108200"/>
          <p14:tracePt t="1962" x="2794000" y="2114550"/>
          <p14:tracePt t="1975" x="2800350" y="2127250"/>
          <p14:tracePt t="1975" x="2806700" y="2127250"/>
          <p14:tracePt t="1994" x="2813050" y="2133600"/>
          <p14:tracePt t="1994" x="2819400" y="2133600"/>
          <p14:tracePt t="2009" x="2825750" y="2139950"/>
          <p14:tracePt t="2009" x="2838450" y="2139950"/>
          <p14:tracePt t="2026" x="2838450" y="2146300"/>
          <p14:tracePt t="2026" x="2851150" y="2146300"/>
          <p14:tracePt t="2026" x="2851150" y="2152650"/>
          <p14:tracePt t="2046" x="2857500" y="2159000"/>
          <p14:tracePt t="2046" x="2857500" y="2165350"/>
          <p14:tracePt t="2060" x="2863850" y="2171700"/>
          <p14:tracePt t="2060" x="2863850" y="2178050"/>
          <p14:tracePt t="2077" x="2870200" y="2190750"/>
          <p14:tracePt t="2077" x="2870200" y="2197100"/>
          <p14:tracePt t="2093" x="2876550" y="2203450"/>
          <p14:tracePt t="2093" x="2876550" y="2209800"/>
          <p14:tracePt t="2110" x="2876550" y="2216150"/>
          <p14:tracePt t="2110" x="2876550" y="2222500"/>
          <p14:tracePt t="2127" x="2882900" y="2235200"/>
          <p14:tracePt t="2142" x="2889250" y="2241550"/>
          <p14:tracePt t="2159" x="2895600" y="2241550"/>
          <p14:tracePt t="2159" x="2908300" y="2247900"/>
          <p14:tracePt t="2177" x="2914650" y="2247900"/>
          <p14:tracePt t="2177" x="2921000" y="2254250"/>
          <p14:tracePt t="2194" x="2927350" y="2254250"/>
          <p14:tracePt t="2194" x="2933700" y="2260600"/>
          <p14:tracePt t="2210" x="2940050" y="2266950"/>
          <p14:tracePt t="2210" x="2946400" y="2273300"/>
          <p14:tracePt t="2227" x="2959100" y="2279650"/>
          <p14:tracePt t="2227" x="2965450" y="2292350"/>
          <p14:tracePt t="2227" x="2971800" y="2298700"/>
          <p14:tracePt t="2247" x="2984500" y="2305050"/>
          <p14:tracePt t="2259" x="2997200" y="2311400"/>
          <p14:tracePt t="2259" x="3016250" y="2324100"/>
          <p14:tracePt t="2277" x="3028950" y="2330450"/>
          <p14:tracePt t="2277" x="3041650" y="2330450"/>
          <p14:tracePt t="2294" x="3054350" y="2330450"/>
          <p14:tracePt t="2294" x="3073400" y="2330450"/>
          <p14:tracePt t="2311" x="3086100" y="2330450"/>
          <p14:tracePt t="2311" x="3105150" y="2330450"/>
          <p14:tracePt t="2311" x="3124200" y="2324100"/>
          <p14:tracePt t="2329" x="3149600" y="2317750"/>
          <p14:tracePt t="2343" x="3168650" y="2311400"/>
          <p14:tracePt t="2343" x="3219450" y="2298700"/>
          <p14:tracePt t="2361" x="3238500" y="2292350"/>
          <p14:tracePt t="2361" x="3263900" y="2286000"/>
          <p14:tracePt t="2378" x="3289300" y="2273300"/>
          <p14:tracePt t="2378" x="3314700" y="2266950"/>
          <p14:tracePt t="2394" x="3340100" y="2260600"/>
          <p14:tracePt t="2394" x="3365500" y="2247900"/>
          <p14:tracePt t="2411" x="3390900" y="2241550"/>
          <p14:tracePt t="2411" x="3441700" y="2235200"/>
          <p14:tracePt t="2427" x="3460750" y="2235200"/>
          <p14:tracePt t="2427" x="3486150" y="2235200"/>
          <p14:tracePt t="2444" x="3505200" y="2241550"/>
          <p14:tracePt t="2444" x="3524250" y="2254250"/>
          <p14:tracePt t="2461" x="3536950" y="2260600"/>
          <p14:tracePt t="2461" x="3562350" y="2298700"/>
          <p14:tracePt t="2478" x="3575050" y="2317750"/>
          <p14:tracePt t="2478" x="3581400" y="2343150"/>
          <p14:tracePt t="2495" x="3587750" y="2374900"/>
          <p14:tracePt t="2495" x="3587750" y="2406650"/>
          <p14:tracePt t="2511" x="3594100" y="2444750"/>
          <p14:tracePt t="2511" x="3600450" y="2482850"/>
          <p14:tracePt t="2528" x="3600450" y="2527300"/>
          <p14:tracePt t="2528" x="3606800" y="2609850"/>
          <p14:tracePt t="2545" x="3613150" y="2660650"/>
          <p14:tracePt t="2545" x="3613150" y="2705100"/>
          <p14:tracePt t="2562" x="3613150" y="2755900"/>
          <p14:tracePt t="2562" x="3619500" y="2806700"/>
          <p14:tracePt t="2579" x="3619500" y="2857500"/>
          <p14:tracePt t="2579" x="3619500" y="2908300"/>
          <p14:tracePt t="2595" x="3613150" y="2965450"/>
          <p14:tracePt t="2595" x="3613150" y="3016250"/>
          <p14:tracePt t="2595" x="3613150" y="3073400"/>
          <p14:tracePt t="2614" x="3613150" y="3124200"/>
          <p14:tracePt t="2627" x="3606800" y="3181350"/>
          <p14:tracePt t="2627" x="3600450" y="3289300"/>
          <p14:tracePt t="2646" x="3594100" y="3346450"/>
          <p14:tracePt t="2646" x="3594100" y="3397250"/>
          <p14:tracePt t="2662" x="3587750" y="3454400"/>
          <p14:tracePt t="2662" x="3587750" y="3517900"/>
          <p14:tracePt t="2678" x="3581400" y="3575050"/>
          <p14:tracePt t="2678" x="3581400" y="3632200"/>
          <p14:tracePt t="2678" x="3575050" y="3683000"/>
          <p14:tracePt t="2697" x="3575050" y="3740150"/>
          <p14:tracePt t="2710" x="3568700" y="3790950"/>
          <p14:tracePt t="2710" x="3562350" y="3886200"/>
          <p14:tracePt t="2729" x="3562350" y="3924300"/>
          <p14:tracePt t="2729" x="3562350" y="3968750"/>
          <p14:tracePt t="2745" x="3556000" y="4006850"/>
          <p14:tracePt t="2745" x="3556000" y="4051300"/>
          <p14:tracePt t="2762" x="3556000" y="4095750"/>
          <p14:tracePt t="2762" x="3556000" y="4184650"/>
          <p14:tracePt t="2779" x="3556000" y="4229100"/>
          <p14:tracePt t="2779" x="3556000" y="4279900"/>
          <p14:tracePt t="2796" x="3556000" y="4330700"/>
          <p14:tracePt t="2796" x="3556000" y="4381500"/>
          <p14:tracePt t="2812" x="3556000" y="4425950"/>
          <p14:tracePt t="2812" x="3556000" y="4476750"/>
          <p14:tracePt t="2829" x="3556000" y="4527550"/>
          <p14:tracePt t="2829" x="3556000" y="4635500"/>
          <p14:tracePt t="2847" x="3556000" y="4692650"/>
          <p14:tracePt t="2847" x="3556000" y="4749800"/>
          <p14:tracePt t="2862" x="3556000" y="4813300"/>
          <p14:tracePt t="2862" x="3556000" y="4876800"/>
          <p14:tracePt t="2879" x="3549650" y="4940300"/>
          <p14:tracePt t="2879" x="3549650" y="5003800"/>
          <p14:tracePt t="2879" x="3549650" y="5067300"/>
          <p14:tracePt t="2898" x="3543300" y="5130800"/>
          <p14:tracePt t="2898" x="3536950" y="5194300"/>
          <p14:tracePt t="2913" x="3536950" y="5257800"/>
          <p14:tracePt t="2913" x="3536950" y="5321300"/>
          <p14:tracePt t="2930" x="3536950" y="5378450"/>
          <p14:tracePt t="2930" x="3530600" y="5441950"/>
          <p14:tracePt t="2946" x="3530600" y="5499100"/>
          <p14:tracePt t="2946" x="3530600" y="5556250"/>
          <p14:tracePt t="2946" x="3536950" y="5619750"/>
          <p14:tracePt t="2965" x="3536950" y="5670550"/>
          <p14:tracePt t="2978" x="3543300" y="5727700"/>
          <p14:tracePt t="2978" x="3543300" y="5835650"/>
          <p14:tracePt t="2998" x="3543300" y="5886450"/>
          <p14:tracePt t="2998" x="3543300" y="5930900"/>
          <p14:tracePt t="3013" x="3536950" y="5981700"/>
          <p14:tracePt t="3013" x="3536950" y="6019800"/>
          <p14:tracePt t="3030" x="3530600" y="6064250"/>
          <p14:tracePt t="3030" x="3524250" y="6102350"/>
          <p14:tracePt t="3047" x="3511550" y="6140450"/>
          <p14:tracePt t="3047" x="3505200" y="6172200"/>
          <p14:tracePt t="3047" x="3492500" y="6210300"/>
          <p14:tracePt t="3065" x="3473450" y="6242050"/>
          <p14:tracePt t="3065" x="3454400" y="6273800"/>
          <p14:tracePt t="3079" x="3435350" y="6311900"/>
          <p14:tracePt t="3079" x="3416300" y="6343650"/>
          <p14:tracePt t="3097" x="3390900" y="6375400"/>
          <p14:tracePt t="3097" x="3365500" y="6407150"/>
          <p14:tracePt t="3113" x="3333750" y="6438900"/>
          <p14:tracePt t="3113" x="3302000" y="6464300"/>
          <p14:tracePt t="3130" x="3270250" y="6483350"/>
          <p14:tracePt t="3130" x="3206750" y="6515100"/>
          <p14:tracePt t="3146" x="3175000" y="6521450"/>
          <p14:tracePt t="3146" x="3136900" y="6527800"/>
          <p14:tracePt t="3164" x="3105150" y="6527800"/>
          <p14:tracePt t="3164" x="3073400" y="6515100"/>
          <p14:tracePt t="3180" x="3035300" y="6502400"/>
          <p14:tracePt t="3180" x="2965450" y="6470650"/>
          <p14:tracePt t="3197" x="2933700" y="6445250"/>
          <p14:tracePt t="3197" x="2895600" y="6413500"/>
          <p14:tracePt t="3214" x="2863850" y="6375400"/>
          <p14:tracePt t="3214" x="2825750" y="6337300"/>
          <p14:tracePt t="3231" x="2787650" y="6299200"/>
          <p14:tracePt t="3231" x="2749550" y="6254750"/>
          <p14:tracePt t="3247" x="2711450" y="6210300"/>
          <p14:tracePt t="3247" x="2673350" y="6159500"/>
          <p14:tracePt t="3247" x="2635250" y="6108700"/>
          <p14:tracePt t="3266" x="2603500" y="6051550"/>
          <p14:tracePt t="3266" x="2571750" y="6000750"/>
          <p14:tracePt t="3282" x="2540000" y="5937250"/>
          <p14:tracePt t="3282" x="2514600" y="5880100"/>
          <p14:tracePt t="3297" x="2482850" y="5822950"/>
          <p14:tracePt t="3297" x="2457450" y="5759450"/>
          <p14:tracePt t="3315" x="2425700" y="5702300"/>
          <p14:tracePt t="3315" x="2400300" y="5638800"/>
          <p14:tracePt t="3330" x="2374900" y="5581650"/>
          <p14:tracePt t="3330" x="2343150" y="5524500"/>
          <p14:tracePt t="3330" x="2317750" y="5467350"/>
          <p14:tracePt t="3350" x="2286000" y="5410200"/>
          <p14:tracePt t="3363" x="2260600" y="5353050"/>
          <p14:tracePt t="3363" x="2203450" y="5238750"/>
          <p14:tracePt t="3381" x="2171700" y="5181600"/>
          <p14:tracePt t="3381" x="2146300" y="5130800"/>
          <p14:tracePt t="3398" x="2114550" y="5080000"/>
          <p14:tracePt t="3398" x="2089150" y="5041900"/>
          <p14:tracePt t="3414" x="2063750" y="5003800"/>
          <p14:tracePt t="3414" x="2038350" y="4972050"/>
          <p14:tracePt t="3431" x="2006600" y="4953000"/>
          <p14:tracePt t="3431" x="1955800" y="4927600"/>
          <p14:tracePt t="3448" x="1930400" y="4921250"/>
          <p14:tracePt t="3448" x="1905000" y="4914900"/>
          <p14:tracePt t="3464" x="1885950" y="4921250"/>
          <p14:tracePt t="3464" x="1860550" y="4921250"/>
          <p14:tracePt t="3481" x="1841500" y="4927600"/>
          <p14:tracePt t="3481" x="1797050" y="4946650"/>
          <p14:tracePt t="3498" x="1778000" y="4965700"/>
          <p14:tracePt t="3498" x="1758950" y="4978400"/>
          <p14:tracePt t="3515" x="1739900" y="4991100"/>
          <p14:tracePt t="3515" x="1720850" y="5010150"/>
          <p14:tracePt t="3532" x="1701800" y="5022850"/>
          <p14:tracePt t="3532" x="1682750" y="5041900"/>
          <p14:tracePt t="3548" x="1657350" y="5060950"/>
          <p14:tracePt t="3548" x="1612900" y="5086350"/>
          <p14:tracePt t="3565" x="1593850" y="5099050"/>
          <p14:tracePt t="3565" x="1568450" y="5111750"/>
          <p14:tracePt t="3582" x="1543050" y="5118100"/>
          <p14:tracePt t="3582" x="1517650" y="5130800"/>
          <p14:tracePt t="3598" x="1498600" y="5137150"/>
          <p14:tracePt t="3598" x="1473200" y="5137150"/>
          <p14:tracePt t="3615" x="1447800" y="5143500"/>
          <p14:tracePt t="3615" x="1422400" y="5143500"/>
          <p14:tracePt t="3615" x="1397000" y="5137150"/>
          <p14:tracePt t="3634" x="1377950" y="5130800"/>
          <p14:tracePt t="3647" x="1352550" y="5124450"/>
          <p14:tracePt t="3647" x="1301750" y="5086350"/>
          <p14:tracePt t="3665" x="1270000" y="5067300"/>
          <p14:tracePt t="3665" x="1244600" y="5035550"/>
          <p14:tracePt t="3682" x="1219200" y="4997450"/>
          <p14:tracePt t="3682" x="1187450" y="4953000"/>
          <p14:tracePt t="3699" x="1162050" y="4902200"/>
          <p14:tracePt t="3699" x="1130300" y="4838700"/>
          <p14:tracePt t="3715" x="1104900" y="4768850"/>
          <p14:tracePt t="3715" x="1073150" y="4686300"/>
          <p14:tracePt t="3715" x="1041400" y="4597400"/>
          <p14:tracePt t="3735" x="1016000" y="4495800"/>
          <p14:tracePt t="3735" x="990600" y="4387850"/>
          <p14:tracePt t="3748" x="958850" y="4273550"/>
          <p14:tracePt t="3748" x="933450" y="4152900"/>
          <p14:tracePt t="3765" x="914400" y="4038600"/>
          <p14:tracePt t="3765" x="889000" y="3917950"/>
          <p14:tracePt t="3782" x="869950" y="3803650"/>
          <p14:tracePt t="3782" x="838200" y="3581400"/>
          <p14:tracePt t="3799" x="825500" y="3473450"/>
          <p14:tracePt t="3799" x="819150" y="3365500"/>
          <p14:tracePt t="3815" x="812800" y="3257550"/>
          <p14:tracePt t="3815" x="819150" y="3149600"/>
          <p14:tracePt t="3832" x="825500" y="3035300"/>
          <p14:tracePt t="3832" x="844550" y="2927350"/>
          <p14:tracePt t="3850" x="869950" y="2819400"/>
          <p14:tracePt t="3850" x="939800" y="2603500"/>
          <p14:tracePt t="3866" x="984250" y="2508250"/>
          <p14:tracePt t="3866" x="1028700" y="2419350"/>
          <p14:tracePt t="3883" x="1085850" y="2330450"/>
          <p14:tracePt t="3883" x="1143000" y="2254250"/>
          <p14:tracePt t="3899" x="1206500" y="2184400"/>
          <p14:tracePt t="3899" x="1276350" y="2120900"/>
          <p14:tracePt t="3899" x="1346200" y="2057400"/>
          <p14:tracePt t="3918" x="1422400" y="2000250"/>
          <p14:tracePt t="3918" x="1498600" y="1943100"/>
          <p14:tracePt t="3933" x="1581150" y="1892300"/>
          <p14:tracePt t="3933" x="1670050" y="1835150"/>
          <p14:tracePt t="3949" x="1765300" y="1784350"/>
          <p14:tracePt t="3949" x="1860550" y="1739900"/>
          <p14:tracePt t="3966" x="1962150" y="1689100"/>
          <p14:tracePt t="3966" x="2063750" y="1644650"/>
          <p14:tracePt t="3966" x="2171700" y="1600200"/>
          <p14:tracePt t="3985" x="2286000" y="1555750"/>
          <p14:tracePt t="3998" x="2400300" y="1517650"/>
          <p14:tracePt t="3998" x="2635250" y="1460500"/>
          <p14:tracePt t="4018" x="2755900" y="1435100"/>
          <p14:tracePt t="4018" x="2882900" y="1409700"/>
          <p14:tracePt t="4034" x="3003550" y="1397000"/>
          <p14:tracePt t="4034" x="3130550" y="1384300"/>
          <p14:tracePt t="4050" x="3257550" y="1371600"/>
          <p14:tracePt t="4050" x="3384550" y="1365250"/>
          <p14:tracePt t="4067" x="3511550" y="1358900"/>
          <p14:tracePt t="4067" x="3638550" y="1352550"/>
          <p14:tracePt t="4083" x="3771900" y="1352550"/>
          <p14:tracePt t="4083" x="4038600" y="1358900"/>
          <p14:tracePt t="4101" x="4171950" y="1365250"/>
          <p14:tracePt t="4101" x="4305300" y="1365250"/>
          <p14:tracePt t="4116" x="4445000" y="1371600"/>
          <p14:tracePt t="4116" x="4578350" y="1377950"/>
          <p14:tracePt t="4133" x="4718050" y="1384300"/>
          <p14:tracePt t="4133" x="4851400" y="1384300"/>
          <p14:tracePt t="4150" x="4991100" y="1390650"/>
          <p14:tracePt t="4150" x="5257800" y="1409700"/>
          <p14:tracePt t="4167" x="5384800" y="1422400"/>
          <p14:tracePt t="4167" x="5518150" y="1435100"/>
          <p14:tracePt t="4183" x="5651500" y="1447800"/>
          <p14:tracePt t="4183" x="5778500" y="1466850"/>
          <p14:tracePt t="4201" x="5905500" y="1479550"/>
          <p14:tracePt t="4201" x="6159500" y="1524000"/>
          <p14:tracePt t="4217" x="6286500" y="1549400"/>
          <p14:tracePt t="4217" x="6407150" y="1574800"/>
          <p14:tracePt t="4234" x="6527800" y="1612900"/>
          <p14:tracePt t="4234" x="6642100" y="1644650"/>
          <p14:tracePt t="4251" x="6750050" y="1689100"/>
          <p14:tracePt t="4251" x="6858000" y="1746250"/>
          <p14:tracePt t="4267" x="6965950" y="1797050"/>
          <p14:tracePt t="4267" x="7061200" y="1860550"/>
          <p14:tracePt t="4267" x="7156450" y="1930400"/>
          <p14:tracePt t="4286" x="7245350" y="2006600"/>
          <p14:tracePt t="4299" x="7327900" y="2082800"/>
          <p14:tracePt t="4299" x="7486650" y="2247900"/>
          <p14:tracePt t="4318" x="7562850" y="2330450"/>
          <p14:tracePt t="4318" x="7639050" y="2419350"/>
          <p14:tracePt t="4334" x="7708900" y="2514600"/>
          <p14:tracePt t="4334" x="7772400" y="2609850"/>
          <p14:tracePt t="4334" x="7829550" y="2711450"/>
          <p14:tracePt t="4354" x="7880350" y="2819400"/>
          <p14:tracePt t="4366" x="7924800" y="2927350"/>
          <p14:tracePt t="4366" x="7956550" y="3041650"/>
          <p14:tracePt t="4366" x="7988300" y="3162300"/>
          <p14:tracePt t="4386" x="8007350" y="3276600"/>
          <p14:tracePt t="4386" x="8026400" y="3397250"/>
          <p14:tracePt t="4401" x="8039100" y="3511550"/>
          <p14:tracePt t="4401" x="8045450" y="3625850"/>
          <p14:tracePt t="4417" x="8045450" y="3733800"/>
          <p14:tracePt t="4417" x="8045450" y="3848100"/>
          <p14:tracePt t="4434" x="8045450" y="3949700"/>
          <p14:tracePt t="4434" x="8039100" y="4057650"/>
          <p14:tracePt t="4451" x="8026400" y="4159250"/>
          <p14:tracePt t="4451" x="7988300" y="4356100"/>
          <p14:tracePt t="4467" x="7956550" y="4457700"/>
          <p14:tracePt t="4467" x="7931150" y="4559300"/>
          <p14:tracePt t="4484" x="7893050" y="4648200"/>
          <p14:tracePt t="4484" x="7848600" y="4749800"/>
          <p14:tracePt t="4501" x="7797800" y="4838700"/>
          <p14:tracePt t="4501" x="7689850" y="5022850"/>
          <p14:tracePt t="4518" x="7632700" y="5105400"/>
          <p14:tracePt t="4518" x="7569200" y="5187950"/>
          <p14:tracePt t="4535" x="7499350" y="5264150"/>
          <p14:tracePt t="4535" x="7429500" y="5334000"/>
          <p14:tracePt t="4552" x="7353300" y="5410200"/>
          <p14:tracePt t="4552" x="7270750" y="5480050"/>
          <p14:tracePt t="4568" x="7188200" y="5543550"/>
          <p14:tracePt t="4568" x="7004050" y="5676900"/>
          <p14:tracePt t="4585" x="6902450" y="5746750"/>
          <p14:tracePt t="4585" x="6800850" y="5810250"/>
          <p14:tracePt t="4602" x="6699250" y="5880100"/>
          <p14:tracePt t="4602" x="6597650" y="5943600"/>
          <p14:tracePt t="4618" x="6483350" y="6007100"/>
          <p14:tracePt t="4618" x="6375400" y="6070600"/>
          <p14:tracePt t="4635" x="6267450" y="6134100"/>
          <p14:tracePt t="4635" x="6153150" y="6184900"/>
          <p14:tracePt t="4635" x="6038850" y="6229350"/>
          <p14:tracePt t="4654" x="5930900" y="6280150"/>
          <p14:tracePt t="4667" x="5816600" y="6318250"/>
          <p14:tracePt t="4667" x="5588000" y="6388100"/>
          <p14:tracePt t="5133" x="3048000" y="5988050"/>
          <p14:tracePt t="5145" x="3054350" y="5988050"/>
          <p14:tracePt t="5153" x="3060700" y="5988050"/>
          <p14:tracePt t="5169" x="3067050" y="5988050"/>
          <p14:tracePt t="5185" x="3073400" y="5981700"/>
          <p14:tracePt t="5202" x="3073400" y="5975350"/>
          <p14:tracePt t="5219" x="3067050" y="5969000"/>
          <p14:tracePt t="5219" x="3054350" y="5962650"/>
          <p14:tracePt t="5237" x="3048000" y="5956300"/>
          <p14:tracePt t="5237" x="3041650" y="5949950"/>
          <p14:tracePt t="5254" x="3035300" y="5943600"/>
          <p14:tracePt t="5254" x="3028950" y="5943600"/>
          <p14:tracePt t="5270" x="3022600" y="5943600"/>
          <p14:tracePt t="5270" x="3016250" y="5937250"/>
          <p14:tracePt t="5287" x="3009900" y="5937250"/>
          <p14:tracePt t="5287" x="2997200" y="5930900"/>
          <p14:tracePt t="5287" x="2990850" y="5924550"/>
          <p14:tracePt t="5306" x="2984500" y="5918200"/>
          <p14:tracePt t="5319" x="2971800" y="5911850"/>
          <p14:tracePt t="5673" x="3282950" y="5835650"/>
          <p14:tracePt t="5685" x="3289300" y="5835650"/>
          <p14:tracePt t="5693" x="3302000" y="5835650"/>
          <p14:tracePt t="5704" x="3308350" y="5829300"/>
          <p14:tracePt t="5704" x="3314700" y="5829300"/>
          <p14:tracePt t="5721" x="3327400" y="5822950"/>
          <p14:tracePt t="5721" x="3340100" y="5822950"/>
          <p14:tracePt t="5738" x="3346450" y="5822950"/>
          <p14:tracePt t="5738" x="3352800" y="5829300"/>
          <p14:tracePt t="5755" x="3359150" y="5829300"/>
          <p14:tracePt t="5770" x="3365500" y="5835650"/>
          <p14:tracePt t="5770" x="3365500" y="5842000"/>
          <p14:tracePt t="5788" x="3378200" y="5848350"/>
          <p14:tracePt t="5788" x="3378200" y="5854700"/>
          <p14:tracePt t="5806" x="3390900" y="5867400"/>
          <p14:tracePt t="5821" x="3397250" y="5867400"/>
          <p14:tracePt t="5821" x="3403600" y="5873750"/>
          <p14:tracePt t="5840" x="3409950" y="5873750"/>
          <p14:tracePt t="5840" x="3416300" y="5880100"/>
          <p14:tracePt t="5840" x="3422650" y="5880100"/>
          <p14:tracePt t="5857" x="3435350" y="5880100"/>
          <p14:tracePt t="5871" x="3441700" y="5886450"/>
          <p14:tracePt t="5871" x="3454400" y="5892800"/>
          <p14:tracePt t="5889" x="3467100" y="5892800"/>
          <p14:tracePt t="5889" x="3473450" y="5899150"/>
          <p14:tracePt t="5906" x="3479800" y="5899150"/>
          <p14:tracePt t="5906" x="3486150" y="5899150"/>
          <p14:tracePt t="5922" x="3492500" y="5899150"/>
          <p14:tracePt t="5922" x="3498850" y="5899150"/>
          <p14:tracePt t="5922" x="3511550" y="5899150"/>
          <p14:tracePt t="5942" x="3517900" y="5905500"/>
          <p14:tracePt t="5954" x="3524250" y="5905500"/>
          <p14:tracePt t="5954" x="3536950" y="5905500"/>
          <p14:tracePt t="5974" x="3549650" y="5905500"/>
          <p14:tracePt t="5974" x="3556000" y="5905500"/>
          <p14:tracePt t="5989" x="3568700" y="5905500"/>
          <p14:tracePt t="5989" x="3575050" y="5905500"/>
          <p14:tracePt t="6006" x="3581400" y="5905500"/>
          <p14:tracePt t="6006" x="3594100" y="5899150"/>
          <p14:tracePt t="6023" x="3600450" y="5892800"/>
          <p14:tracePt t="6023" x="3619500" y="5880100"/>
          <p14:tracePt t="6040" x="3625850" y="5873750"/>
          <p14:tracePt t="6040" x="3638550" y="5867400"/>
          <p14:tracePt t="6056" x="3644900" y="5861050"/>
          <p14:tracePt t="6056" x="3657600" y="5848350"/>
          <p14:tracePt t="6073" x="3663950" y="5848350"/>
          <p14:tracePt t="6073" x="3670300" y="5842000"/>
          <p14:tracePt t="6090" x="3683000" y="5842000"/>
          <p14:tracePt t="6090" x="3695700" y="5842000"/>
          <p14:tracePt t="6106" x="3708400" y="5842000"/>
          <p14:tracePt t="6106" x="3714750" y="5842000"/>
          <p14:tracePt t="6123" x="3727450" y="5842000"/>
          <p14:tracePt t="6123" x="3733800" y="5848350"/>
          <p14:tracePt t="6140" x="3740150" y="5848350"/>
          <p14:tracePt t="6140" x="3759200" y="5848350"/>
          <p14:tracePt t="6157" x="3765550" y="5854700"/>
          <p14:tracePt t="6157" x="3771900" y="5861050"/>
          <p14:tracePt t="6175" x="3778250" y="5867400"/>
          <p14:tracePt t="6175" x="3784600" y="5873750"/>
          <p14:tracePt t="6191" x="3797300" y="5880100"/>
          <p14:tracePt t="6191" x="3803650" y="5886450"/>
          <p14:tracePt t="6207" x="3810000" y="5892800"/>
          <p14:tracePt t="6207" x="3816350" y="5899150"/>
          <p14:tracePt t="6207" x="3829050" y="5899150"/>
          <p14:tracePt t="6226" x="3835400" y="5905500"/>
          <p14:tracePt t="6240" x="3848100" y="5911850"/>
          <p14:tracePt t="6240" x="3854450" y="5911850"/>
          <p14:tracePt t="6258" x="3867150" y="5911850"/>
          <p14:tracePt t="7037" x="4711700" y="5753100"/>
          <p14:tracePt t="7047" x="4718050" y="5753100"/>
          <p14:tracePt t="7058" x="4730750" y="5753100"/>
          <p14:tracePt t="7058" x="4756150" y="5753100"/>
          <p14:tracePt t="7078" x="4775200" y="5753100"/>
          <p14:tracePt t="7078" x="4787900" y="5759450"/>
          <p14:tracePt t="7093" x="4806950" y="5759450"/>
          <p14:tracePt t="7093" x="4826000" y="5759450"/>
          <p14:tracePt t="7109" x="4838700" y="5759450"/>
          <p14:tracePt t="7109" x="4857750" y="5765800"/>
          <p14:tracePt t="7126" x="4870450" y="5772150"/>
          <p14:tracePt t="7126" x="4883150" y="5772150"/>
          <p14:tracePt t="7143" x="4902200" y="5778500"/>
          <p14:tracePt t="7143" x="4927600" y="5784850"/>
          <p14:tracePt t="7161" x="4940300" y="5791200"/>
          <p14:tracePt t="7161" x="4953000" y="5797550"/>
          <p14:tracePt t="7177" x="4965700" y="5803900"/>
          <p14:tracePt t="7177" x="4978400" y="5803900"/>
          <p14:tracePt t="7194" x="4991100" y="5810250"/>
          <p14:tracePt t="7194" x="5003800" y="5816600"/>
          <p14:tracePt t="7211" x="5010150" y="5822950"/>
          <p14:tracePt t="7211" x="5035550" y="5835650"/>
          <p14:tracePt t="7227" x="5041900" y="5842000"/>
          <p14:tracePt t="7227" x="5054600" y="5848350"/>
          <p14:tracePt t="7244" x="5060950" y="5854700"/>
          <p14:tracePt t="7244" x="5073650" y="5854700"/>
          <p14:tracePt t="7261" x="5080000" y="5861050"/>
          <p14:tracePt t="7261" x="5105400" y="5873750"/>
          <p14:tracePt t="7279" x="5118100" y="5880100"/>
          <p14:tracePt t="7279" x="5130800" y="5880100"/>
          <p14:tracePt t="7295" x="5143500" y="5886450"/>
          <p14:tracePt t="7295" x="5162550" y="5892800"/>
          <p14:tracePt t="7312" x="5175250" y="5899150"/>
          <p14:tracePt t="7312" x="5194300" y="5905500"/>
          <p14:tracePt t="7328" x="5213350" y="5905500"/>
          <p14:tracePt t="7328" x="5226050" y="5905500"/>
          <p14:tracePt t="7328" x="5251450" y="5911850"/>
          <p14:tracePt t="7347" x="5270500" y="5918200"/>
          <p14:tracePt t="7360" x="5289550" y="5918200"/>
          <p14:tracePt t="7360" x="5334000" y="5930900"/>
          <p14:tracePt t="7379" x="5359400" y="5943600"/>
          <p14:tracePt t="7379" x="5391150" y="5949950"/>
          <p14:tracePt t="7395" x="5416550" y="5969000"/>
          <p14:tracePt t="7395" x="5441950" y="5981700"/>
          <p14:tracePt t="7412" x="5473700" y="5994400"/>
          <p14:tracePt t="7412" x="5511800" y="6013450"/>
          <p14:tracePt t="7428" x="5549900" y="6026150"/>
          <p14:tracePt t="7428" x="5588000" y="6032500"/>
          <p14:tracePt t="7428" x="5632450" y="6051550"/>
          <p14:tracePt t="7447" x="5683250" y="6064250"/>
          <p14:tracePt t="7447" x="5740400" y="6070600"/>
          <p14:tracePt t="7462" x="5797550" y="6070600"/>
          <p14:tracePt t="7462" x="5861050" y="6089650"/>
          <p14:tracePt t="7478" x="5930900" y="6102350"/>
          <p14:tracePt t="7478" x="6007100" y="611505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2317" r="14290" b="13909"/>
          <a:stretch/>
        </p:blipFill>
        <p:spPr bwMode="auto">
          <a:xfrm>
            <a:off x="556084" y="1484784"/>
            <a:ext cx="80191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折れ線の散布図グラフを書く</a:t>
            </a:r>
            <a:endParaRPr kumimoji="1" lang="ja-JP" altLang="en-US" dirty="0"/>
          </a:p>
        </p:txBody>
      </p:sp>
      <p:sp>
        <p:nvSpPr>
          <p:cNvPr id="3" name="テキスト ボックス 2"/>
          <p:cNvSpPr txBox="1"/>
          <p:nvPr/>
        </p:nvSpPr>
        <p:spPr>
          <a:xfrm>
            <a:off x="107504" y="860544"/>
            <a:ext cx="9150262" cy="461665"/>
          </a:xfrm>
          <a:prstGeom prst="rect">
            <a:avLst/>
          </a:prstGeom>
          <a:noFill/>
        </p:spPr>
        <p:txBody>
          <a:bodyPr wrap="none" rtlCol="0">
            <a:spAutoFit/>
          </a:bodyPr>
          <a:lstStyle/>
          <a:p>
            <a:r>
              <a:rPr kumimoji="1" lang="ja-JP" altLang="en-US" dirty="0" smtClean="0"/>
              <a:t>グラフにする範囲を選択してから，挿入→散布図→折れ線の散布図</a:t>
            </a:r>
            <a:endParaRPr kumimoji="1" lang="ja-JP" altLang="en-US" dirty="0"/>
          </a:p>
        </p:txBody>
      </p:sp>
      <p:sp>
        <p:nvSpPr>
          <p:cNvPr id="6" name="円/楕円 5"/>
          <p:cNvSpPr/>
          <p:nvPr/>
        </p:nvSpPr>
        <p:spPr>
          <a:xfrm>
            <a:off x="1259632" y="1350390"/>
            <a:ext cx="792087" cy="86409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2051720" y="1988840"/>
            <a:ext cx="2880320" cy="7200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4932040" y="1703785"/>
            <a:ext cx="792087" cy="86409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935801" y="2852936"/>
            <a:ext cx="792087" cy="86409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5173253" y="2464510"/>
            <a:ext cx="154830" cy="57606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51254948"/>
      </p:ext>
    </p:extLst>
  </p:cSld>
  <p:clrMapOvr>
    <a:masterClrMapping/>
  </p:clrMapOvr>
  <mc:AlternateContent xmlns:mc="http://schemas.openxmlformats.org/markup-compatibility/2006">
    <mc:Choice xmlns:p14="http://schemas.microsoft.com/office/powerpoint/2010/main" Requires="p14">
      <p:transition spd="slow" p14:dur="2000" advTm="35482"/>
    </mc:Choice>
    <mc:Fallback>
      <p:transition spd="slow" advTm="35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972" x="3390900" y="1473200"/>
          <p14:tracePt t="1978" x="3409950" y="1466850"/>
          <p14:tracePt t="1983" x="3429000" y="1460500"/>
          <p14:tracePt t="1983" x="3454400" y="1454150"/>
          <p14:tracePt t="1998" x="3479800" y="1441450"/>
          <p14:tracePt t="1998" x="3517900" y="1435100"/>
          <p14:tracePt t="2013" x="3543300" y="1422400"/>
          <p14:tracePt t="2013" x="3581400" y="1409700"/>
          <p14:tracePt t="2031" x="3613150" y="1403350"/>
          <p14:tracePt t="2031" x="3644900" y="1397000"/>
          <p14:tracePt t="2031" x="3676650" y="1390650"/>
          <p14:tracePt t="2049" x="3708400" y="1377950"/>
          <p14:tracePt t="2062" x="3740150" y="1371600"/>
          <p14:tracePt t="2062" x="3803650" y="1358900"/>
          <p14:tracePt t="2081" x="3835400" y="1358900"/>
          <p14:tracePt t="2081" x="3867150" y="1352550"/>
          <p14:tracePt t="2098" x="3898900" y="1352550"/>
          <p14:tracePt t="2098" x="3924300" y="1352550"/>
          <p14:tracePt t="2114" x="3956050" y="1352550"/>
          <p14:tracePt t="2114" x="3981450" y="1358900"/>
          <p14:tracePt t="2131" x="4013200" y="1358900"/>
          <p14:tracePt t="2131" x="4038600" y="1358900"/>
          <p14:tracePt t="2131" x="4064000" y="1371600"/>
          <p14:tracePt t="2150" x="4089400" y="1371600"/>
          <p14:tracePt t="2163" x="4108450" y="1377950"/>
          <p14:tracePt t="2163" x="4159250" y="1390650"/>
          <p14:tracePt t="2181" x="4184650" y="1390650"/>
          <p14:tracePt t="2181" x="4203700" y="1397000"/>
          <p14:tracePt t="2197" x="4229100" y="1403350"/>
          <p14:tracePt t="2197" x="4254500" y="1403350"/>
          <p14:tracePt t="2214" x="4273550" y="1403350"/>
          <p14:tracePt t="2214" x="4318000" y="1409700"/>
          <p14:tracePt t="2231" x="4343400" y="1409700"/>
          <p14:tracePt t="2231" x="4368800" y="1416050"/>
          <p14:tracePt t="2248" x="4387850" y="1416050"/>
          <p14:tracePt t="2248" x="4413250" y="1416050"/>
          <p14:tracePt t="2264" x="4432300" y="1422400"/>
          <p14:tracePt t="2264" x="4457700" y="1428750"/>
          <p14:tracePt t="2281" x="4483100" y="1435100"/>
          <p14:tracePt t="2281" x="4527550" y="1454150"/>
          <p14:tracePt t="2298" x="4552950" y="1466850"/>
          <p14:tracePt t="2298" x="4572000" y="1473200"/>
          <p14:tracePt t="2315" x="4597400" y="1485900"/>
          <p14:tracePt t="2315" x="4622800" y="1498600"/>
          <p14:tracePt t="2331" x="4641850" y="1517650"/>
          <p14:tracePt t="2331" x="4686300" y="1543050"/>
          <p14:tracePt t="2350" x="4705350" y="1562100"/>
          <p14:tracePt t="2350" x="4724400" y="1574800"/>
          <p14:tracePt t="2365" x="4743450" y="1593850"/>
          <p14:tracePt t="2365" x="4756150" y="1612900"/>
          <p14:tracePt t="2382" x="4768850" y="1625600"/>
          <p14:tracePt t="2382" x="4781550" y="1638300"/>
          <p14:tracePt t="2398" x="4794250" y="1651000"/>
          <p14:tracePt t="2398" x="4806950" y="1663700"/>
          <p14:tracePt t="2398" x="4813300" y="1670050"/>
          <p14:tracePt t="2418" x="4826000" y="1682750"/>
          <p14:tracePt t="2430" x="4838700" y="1689100"/>
          <p14:tracePt t="2430" x="4845050" y="1695450"/>
          <p14:tracePt t="2449" x="4857750" y="1708150"/>
          <p14:tracePt t="2449" x="4864100" y="1714500"/>
          <p14:tracePt t="2465" x="4864100" y="1720850"/>
          <p14:tracePt t="2465" x="4864100" y="1727200"/>
          <p14:tracePt t="2482" x="4864100" y="1733550"/>
          <p14:tracePt t="2482" x="4857750" y="1739900"/>
          <p14:tracePt t="2499" x="4851400" y="1746250"/>
          <p14:tracePt t="2499" x="4851400" y="1752600"/>
          <p14:tracePt t="2499" x="4845050" y="1752600"/>
          <p14:tracePt t="2517" x="4838700" y="1758950"/>
          <p14:tracePt t="2517" x="4826000" y="1765300"/>
          <p14:tracePt t="2533" x="4819650" y="1771650"/>
          <p14:tracePt t="2533" x="4813300" y="1778000"/>
          <p14:tracePt t="2549" x="4806950" y="1784350"/>
          <p14:tracePt t="2549" x="4800600" y="1790700"/>
          <p14:tracePt t="2565" x="4787900" y="1797050"/>
          <p14:tracePt t="2565" x="4775200" y="1803400"/>
          <p14:tracePt t="2582" x="4768850" y="1816100"/>
          <p14:tracePt t="2582" x="4749800" y="1835150"/>
          <p14:tracePt t="2599" x="4737100" y="1841500"/>
          <p14:tracePt t="2599" x="4724400" y="1847850"/>
          <p14:tracePt t="2615" x="4718050" y="1860550"/>
          <p14:tracePt t="2615" x="4705350" y="1866900"/>
          <p14:tracePt t="2632" x="4699000" y="1873250"/>
          <p14:tracePt t="2632" x="4679950" y="1879600"/>
          <p14:tracePt t="2650" x="4673600" y="1879600"/>
          <p14:tracePt t="2665" x="4667250" y="1873250"/>
          <p14:tracePt t="2681" x="4667250" y="1866900"/>
          <p14:tracePt t="2698" x="4673600" y="1854200"/>
          <p14:tracePt t="2698" x="4679950" y="1835150"/>
          <p14:tracePt t="2718" x="4686300" y="1822450"/>
          <p14:tracePt t="2718" x="4692650" y="1809750"/>
          <p14:tracePt t="2733" x="4699000" y="1803400"/>
          <p14:tracePt t="2733" x="4705350" y="1790700"/>
          <p14:tracePt t="2750" x="4711700" y="1784350"/>
          <p14:tracePt t="2750" x="4718050" y="1771650"/>
          <p14:tracePt t="2766" x="4724400" y="1765300"/>
          <p14:tracePt t="2766" x="4730750" y="1758950"/>
          <p14:tracePt t="2783" x="4730750" y="1752600"/>
          <p14:tracePt t="2783" x="4737100" y="1746250"/>
          <p14:tracePt t="2783" x="4743450" y="1739900"/>
          <p14:tracePt t="2802" x="4749800" y="1733550"/>
          <p14:tracePt t="2815" x="4756150" y="1727200"/>
          <p14:tracePt t="2815" x="4762500" y="1720850"/>
          <p14:tracePt t="2833" x="4768850" y="1714500"/>
          <p14:tracePt t="2833" x="4775200" y="1708150"/>
          <p14:tracePt t="2850" x="4781550" y="1708150"/>
          <p14:tracePt t="2865" x="4787900" y="1701800"/>
          <p14:tracePt t="2865" x="4794250" y="1695450"/>
          <p14:tracePt t="2883" x="4794250" y="1689100"/>
          <p14:tracePt t="2898" x="4794250" y="1682750"/>
          <p14:tracePt t="2921" x="4794250" y="1676400"/>
          <p14:tracePt t="2932" x="4794250" y="1670050"/>
          <p14:tracePt t="2932" x="4787900" y="1663700"/>
          <p14:tracePt t="2950" x="4775200" y="1657350"/>
          <p14:tracePt t="2965" x="4768850" y="1651000"/>
          <p14:tracePt t="2965" x="4762500" y="1644650"/>
          <p14:tracePt t="2984" x="4756150" y="1644650"/>
          <p14:tracePt t="2984" x="4737100" y="1638300"/>
          <p14:tracePt t="3001" x="4730750" y="1631950"/>
          <p14:tracePt t="3001" x="4724400" y="1625600"/>
          <p14:tracePt t="3017" x="4718050" y="1619250"/>
          <p14:tracePt t="3017" x="4711700" y="1612900"/>
          <p14:tracePt t="3034" x="4711700" y="1606550"/>
          <p14:tracePt t="3034" x="4705350" y="1600200"/>
          <p14:tracePt t="3050" x="4705350" y="1593850"/>
          <p14:tracePt t="3050" x="4699000" y="1581150"/>
          <p14:tracePt t="3067" x="4699000" y="1568450"/>
          <p14:tracePt t="3067" x="4692650" y="1562100"/>
          <p14:tracePt t="3067" x="4692650" y="1549400"/>
          <p14:tracePt t="3086" x="4692650" y="1536700"/>
          <p14:tracePt t="3086" x="4692650" y="1524000"/>
          <p14:tracePt t="3101" x="4692650" y="1517650"/>
          <p14:tracePt t="3101" x="4692650" y="1498600"/>
          <p14:tracePt t="3118" x="4692650" y="1485900"/>
          <p14:tracePt t="3118" x="4692650" y="1473200"/>
          <p14:tracePt t="3134" x="4692650" y="1454150"/>
          <p14:tracePt t="3134" x="4692650" y="1441450"/>
          <p14:tracePt t="3151" x="4686300" y="1422400"/>
          <p14:tracePt t="3151" x="4686300" y="1409700"/>
          <p14:tracePt t="3151" x="4686300" y="1390650"/>
          <p14:tracePt t="3169" x="4686300" y="1371600"/>
          <p14:tracePt t="3169" x="4679950" y="1352550"/>
          <p14:tracePt t="3184" x="4673600" y="1333500"/>
          <p14:tracePt t="3184" x="4667250" y="1314450"/>
          <p14:tracePt t="3201" x="4660900" y="1301750"/>
          <p14:tracePt t="3201" x="4654550" y="1282700"/>
          <p14:tracePt t="3218" x="4641850" y="1263650"/>
          <p14:tracePt t="3218" x="4629150" y="1244600"/>
          <p14:tracePt t="3234" x="4616450" y="1231900"/>
          <p14:tracePt t="3234" x="4591050" y="1200150"/>
          <p14:tracePt t="3251" x="4572000" y="1181100"/>
          <p14:tracePt t="3251" x="4559300" y="1162050"/>
          <p14:tracePt t="3268" x="4540250" y="1149350"/>
          <p14:tracePt t="3268" x="4521200" y="1130300"/>
          <p14:tracePt t="3284" x="4508500" y="1117600"/>
          <p14:tracePt t="3284" x="4476750" y="1085850"/>
          <p14:tracePt t="3301" x="4464050" y="1066800"/>
          <p14:tracePt t="3301" x="4451350" y="1047750"/>
          <p14:tracePt t="3318" x="4445000" y="1035050"/>
          <p14:tracePt t="3318" x="4438650" y="1022350"/>
          <p14:tracePt t="3336" x="4432300" y="1009650"/>
          <p14:tracePt t="3336" x="4432300" y="996950"/>
          <p14:tracePt t="3351" x="4432300" y="984250"/>
          <p14:tracePt t="3351" x="4438650" y="958850"/>
          <p14:tracePt t="3370" x="4451350" y="946150"/>
          <p14:tracePt t="3370" x="4464050" y="939800"/>
          <p14:tracePt t="3386" x="4476750" y="927100"/>
          <p14:tracePt t="3386" x="4495800" y="920750"/>
          <p14:tracePt t="3401" x="4514850" y="914400"/>
          <p14:tracePt t="3401" x="4540250" y="908050"/>
          <p14:tracePt t="3418" x="4565650" y="901700"/>
          <p14:tracePt t="3418" x="4597400" y="901700"/>
          <p14:tracePt t="3418" x="4629150" y="895350"/>
          <p14:tracePt t="3437" x="4660900" y="895350"/>
          <p14:tracePt t="3450" x="4699000" y="895350"/>
          <p14:tracePt t="3450" x="4781550" y="889000"/>
          <p14:tracePt t="3469" x="4826000" y="889000"/>
          <p14:tracePt t="3469" x="4876800" y="889000"/>
          <p14:tracePt t="3485" x="4927600" y="889000"/>
          <p14:tracePt t="3485" x="4978400" y="889000"/>
          <p14:tracePt t="3502" x="5035550" y="889000"/>
          <p14:tracePt t="3502" x="5092700" y="882650"/>
          <p14:tracePt t="3519" x="5149850" y="882650"/>
          <p14:tracePt t="3519" x="5213350" y="882650"/>
          <p14:tracePt t="3519" x="5276850" y="876300"/>
          <p14:tracePt t="3539" x="5340350" y="876300"/>
          <p14:tracePt t="3539" x="5403850" y="876300"/>
          <p14:tracePt t="3552" x="5473700" y="876300"/>
          <p14:tracePt t="3552" x="5537200" y="869950"/>
          <p14:tracePt t="3568" x="5607050" y="869950"/>
          <p14:tracePt t="3568" x="5670550" y="863600"/>
          <p14:tracePt t="3586" x="5740400" y="863600"/>
          <p14:tracePt t="3586" x="5873750" y="863600"/>
          <p14:tracePt t="3603" x="5937250" y="863600"/>
          <p14:tracePt t="3603" x="6007100" y="863600"/>
          <p14:tracePt t="3619" x="6070600" y="863600"/>
          <p14:tracePt t="3619" x="6127750" y="863600"/>
          <p14:tracePt t="3637" x="6191250" y="863600"/>
          <p14:tracePt t="3637" x="6248400" y="869950"/>
          <p14:tracePt t="3652" x="6305550" y="869950"/>
          <p14:tracePt t="3652" x="6419850" y="876300"/>
          <p14:tracePt t="3669" x="6470650" y="876300"/>
          <p14:tracePt t="3669" x="6521450" y="882650"/>
          <p14:tracePt t="3687" x="6572250" y="882650"/>
          <p14:tracePt t="3687" x="6616700" y="889000"/>
          <p14:tracePt t="3702" x="6667500" y="889000"/>
          <p14:tracePt t="3702" x="6711950" y="889000"/>
          <p14:tracePt t="3702" x="6750050" y="895350"/>
          <p14:tracePt t="3722" x="6794500" y="895350"/>
          <p14:tracePt t="3734" x="6832600" y="895350"/>
          <p14:tracePt t="3734" x="6902450" y="901700"/>
          <p14:tracePt t="3754" x="6934200" y="901700"/>
          <p14:tracePt t="3754" x="6959600" y="901700"/>
          <p14:tracePt t="3770" x="6991350" y="901700"/>
          <p14:tracePt t="3770" x="7016750" y="901700"/>
          <p14:tracePt t="3786" x="7035800" y="901700"/>
          <p14:tracePt t="3786" x="7054850" y="901700"/>
          <p14:tracePt t="3786" x="7073900" y="901700"/>
          <p14:tracePt t="3806" x="7092950" y="901700"/>
          <p14:tracePt t="3818" x="7105650" y="901700"/>
          <p14:tracePt t="3818" x="7131050" y="901700"/>
          <p14:tracePt t="3837" x="7137400" y="901700"/>
          <p14:tracePt t="3837" x="7143750" y="901700"/>
          <p14:tracePt t="3854" x="7143750" y="908050"/>
          <p14:tracePt t="3868" x="7137400" y="908050"/>
          <p14:tracePt t="3897" x="7131050" y="914400"/>
          <p14:tracePt t="3905" x="7124700" y="920750"/>
          <p14:tracePt t="3918" x="7112000" y="927100"/>
          <p14:tracePt t="3918" x="7105650" y="933450"/>
          <p14:tracePt t="3937" x="7092950" y="939800"/>
          <p14:tracePt t="3937" x="7086600" y="946150"/>
          <p14:tracePt t="3954" x="7073900" y="952500"/>
          <p14:tracePt t="3954" x="7048500" y="965200"/>
          <p14:tracePt t="3970" x="7035800" y="977900"/>
          <p14:tracePt t="3970" x="7023100" y="984250"/>
          <p14:tracePt t="3987" x="7010400" y="990600"/>
          <p14:tracePt t="3987" x="6997700" y="1003300"/>
          <p14:tracePt t="4004" x="6985000" y="1009650"/>
          <p14:tracePt t="4004" x="6965950" y="1016000"/>
          <p14:tracePt t="4022" x="6940550" y="1035050"/>
          <p14:tracePt t="4022" x="6921500" y="1047750"/>
          <p14:tracePt t="4038" x="6902450" y="1060450"/>
          <p14:tracePt t="4038" x="6883400" y="1073150"/>
          <p14:tracePt t="4054" x="6858000" y="1085850"/>
          <p14:tracePt t="4054" x="6832600" y="1098550"/>
          <p14:tracePt t="4070" x="6807200" y="1117600"/>
          <p14:tracePt t="4070" x="6775450" y="1136650"/>
          <p14:tracePt t="4070" x="6737350" y="1155700"/>
          <p14:tracePt t="4090" x="6705600" y="1181100"/>
          <p14:tracePt t="4102" x="6661150" y="1200150"/>
          <p14:tracePt t="4102" x="6578600" y="1257300"/>
          <p14:tracePt t="4121" x="6534150" y="1282700"/>
          <p14:tracePt t="4121" x="6489700" y="1314450"/>
          <p14:tracePt t="4138" x="6438900" y="1346200"/>
          <p14:tracePt t="4138" x="6388100" y="1371600"/>
          <p14:tracePt t="4154" x="6337300" y="1403350"/>
          <p14:tracePt t="4154" x="6286500" y="1435100"/>
          <p14:tracePt t="4171" x="6229350" y="1466850"/>
          <p14:tracePt t="4171" x="6172200" y="1498600"/>
          <p14:tracePt t="4171" x="6121400" y="1524000"/>
          <p14:tracePt t="4190" x="6057900" y="1555750"/>
          <p14:tracePt t="4203" x="6000750" y="1587500"/>
          <p14:tracePt t="4203" x="5880100" y="1644650"/>
          <p14:tracePt t="4221" x="5822950" y="1676400"/>
          <p14:tracePt t="4221" x="5759450" y="1708150"/>
          <p14:tracePt t="4237" x="5702300" y="1746250"/>
          <p14:tracePt t="4237" x="5638800" y="1784350"/>
          <p14:tracePt t="4255" x="5575300" y="1822450"/>
          <p14:tracePt t="4255" x="5454650" y="1898650"/>
          <p14:tracePt t="4271" x="5391150" y="1943100"/>
          <p14:tracePt t="4271" x="5321300" y="1987550"/>
          <p14:tracePt t="4288" x="5257800" y="2025650"/>
          <p14:tracePt t="4288" x="5187950" y="2063750"/>
          <p14:tracePt t="4305" x="5124450" y="2101850"/>
          <p14:tracePt t="4305" x="4991100" y="2178050"/>
          <p14:tracePt t="4322" x="4921250" y="2209800"/>
          <p14:tracePt t="4322" x="4851400" y="2247900"/>
          <p14:tracePt t="4338" x="4781550" y="2279650"/>
          <p14:tracePt t="4338" x="4718050" y="2311400"/>
          <p14:tracePt t="4355" x="4648200" y="2349500"/>
          <p14:tracePt t="4355" x="4572000" y="2381250"/>
          <p14:tracePt t="4371" x="4502150" y="2419350"/>
          <p14:tracePt t="4371" x="4343400" y="2489200"/>
          <p14:tracePt t="4390" x="4260850" y="2527300"/>
          <p14:tracePt t="4390" x="4178300" y="2559050"/>
          <p14:tracePt t="4405" x="4095750" y="2597150"/>
          <p14:tracePt t="4405" x="4006850" y="2628900"/>
          <p14:tracePt t="4421" x="3917950" y="2654300"/>
          <p14:tracePt t="4421" x="3835400" y="2679700"/>
          <p14:tracePt t="4438" x="3746500" y="2705100"/>
          <p14:tracePt t="4438" x="3663950" y="2724150"/>
          <p14:tracePt t="4438" x="3581400" y="2743200"/>
          <p14:tracePt t="4457" x="3498850" y="2755900"/>
          <p14:tracePt t="4470" x="3416300" y="2762250"/>
          <p14:tracePt t="4470" x="3340100" y="2768600"/>
          <p14:tracePt t="4490" x="3187700" y="2781300"/>
          <p14:tracePt t="4490" x="3117850" y="2781300"/>
          <p14:tracePt t="4505" x="3048000" y="2774950"/>
          <p14:tracePt t="4505" x="2978150" y="2774950"/>
          <p14:tracePt t="4523" x="2908300" y="2768600"/>
          <p14:tracePt t="4523" x="2844800" y="2762250"/>
          <p14:tracePt t="4539" x="2781300" y="2755900"/>
          <p14:tracePt t="4539" x="2717800" y="2743200"/>
          <p14:tracePt t="4539" x="2654300" y="2736850"/>
          <p14:tracePt t="4557" x="2597150" y="2730500"/>
          <p14:tracePt t="4557" x="2540000" y="2717800"/>
          <p14:tracePt t="4572" x="2482850" y="2705100"/>
          <p14:tracePt t="4572" x="2438400" y="2698750"/>
          <p14:tracePt t="4589" x="2387600" y="2686050"/>
          <p14:tracePt t="4589" x="2343150" y="2673350"/>
          <p14:tracePt t="4606" x="2298700" y="2660650"/>
          <p14:tracePt t="4606" x="2216150" y="2635250"/>
          <p14:tracePt t="4622" x="2184400" y="2622550"/>
          <p14:tracePt t="4622" x="2146300" y="2603500"/>
          <p14:tracePt t="4639" x="2108200" y="2590800"/>
          <p14:tracePt t="4639" x="2076450" y="2571750"/>
          <p14:tracePt t="4656" x="2044700" y="2552700"/>
          <p14:tracePt t="4656" x="2012950" y="2540000"/>
          <p14:tracePt t="4672" x="1981200" y="2520950"/>
          <p14:tracePt t="4672" x="1924050" y="2489200"/>
          <p14:tracePt t="4689" x="1898650" y="2476500"/>
          <p14:tracePt t="4689" x="1873250" y="2463800"/>
          <p14:tracePt t="4706" x="1854200" y="2451100"/>
          <p14:tracePt t="4706" x="1835150" y="2444750"/>
          <p14:tracePt t="4723" x="1816100" y="2432050"/>
          <p14:tracePt t="4723" x="1797050" y="2419350"/>
          <p14:tracePt t="4723" x="1778000" y="2413000"/>
          <p14:tracePt t="4742" x="1765300" y="2400300"/>
          <p14:tracePt t="4754" x="1746250" y="2393950"/>
          <p14:tracePt t="4754" x="1720850" y="2387600"/>
          <p14:tracePt t="4774" x="1708150" y="2381250"/>
          <p14:tracePt t="4774" x="1695450" y="2374900"/>
          <p14:tracePt t="4789" x="1682750" y="2374900"/>
          <p14:tracePt t="4789" x="1676400" y="2374900"/>
          <p14:tracePt t="4806" x="1663700" y="2368550"/>
          <p14:tracePt t="4806" x="1657350" y="2368550"/>
          <p14:tracePt t="4823" x="1651000" y="2368550"/>
          <p14:tracePt t="4823" x="1638300" y="2368550"/>
          <p14:tracePt t="4841" x="1631950" y="2368550"/>
          <p14:tracePt t="4855" x="1619250" y="2362200"/>
          <p14:tracePt t="4872" x="1612900" y="2355850"/>
          <p14:tracePt t="4901" x="1612900" y="2349500"/>
          <p14:tracePt t="4917" x="1612900" y="2343150"/>
          <p14:tracePt t="4929" x="1606550" y="2336800"/>
          <p14:tracePt t="4961" x="1606550" y="2330450"/>
          <p14:tracePt t="4977" x="1606550" y="2317750"/>
          <p14:tracePt t="4989" x="1606550" y="2311400"/>
          <p14:tracePt t="5004" x="1606550" y="2305050"/>
          <p14:tracePt t="5020" x="1612900" y="2298700"/>
          <p14:tracePt t="5057" x="1606550" y="2298700"/>
          <p14:tracePt t="5109" x="1600200" y="2298700"/>
          <p14:tracePt t="5133" x="1600200" y="2292350"/>
          <p14:tracePt t="5185" x="1606550" y="2286000"/>
          <p14:tracePt t="5209" x="1612900" y="2286000"/>
          <p14:tracePt t="5221" x="1619250" y="2286000"/>
          <p14:tracePt t="5237" x="1625600" y="2279650"/>
          <p14:tracePt t="5253" x="1631950" y="2279650"/>
          <p14:tracePt t="5269" x="1638300" y="2286000"/>
          <p14:tracePt t="5281" x="1644650" y="2286000"/>
          <p14:tracePt t="5297" x="1651000" y="2286000"/>
          <p14:tracePt t="5313" x="1657350" y="2292350"/>
          <p14:tracePt t="5329" x="1657350" y="2298700"/>
          <p14:tracePt t="5341" x="1657350" y="2305050"/>
          <p14:tracePt t="5357" x="1657350" y="2311400"/>
          <p14:tracePt t="5388" x="1657350" y="2317750"/>
          <p14:tracePt t="5409" x="1651000" y="2317750"/>
          <p14:tracePt t="5477" x="1644650" y="2317750"/>
          <p14:tracePt t="5500" x="1638300" y="2311400"/>
          <p14:tracePt t="5517" x="1625600" y="2305050"/>
          <p14:tracePt t="5545" x="1619250" y="2305050"/>
          <p14:tracePt t="5561" x="1612900" y="2298700"/>
          <p14:tracePt t="5569" x="1606550" y="2292350"/>
          <p14:tracePt t="5577" x="1593850" y="2286000"/>
          <p14:tracePt t="5577" x="1581150" y="2286000"/>
          <p14:tracePt t="5592" x="1562100" y="2279650"/>
          <p14:tracePt t="5592" x="1543050" y="2273300"/>
          <p14:tracePt t="5609" x="1327150" y="2146300"/>
          <p14:tracePt t="5691" x="1308100" y="2127250"/>
          <p14:tracePt t="5697" x="1276350" y="2082800"/>
          <p14:tracePt t="5710" x="1244600" y="2032000"/>
          <p14:tracePt t="5725" x="1219200" y="1974850"/>
          <p14:tracePt t="5741" x="1206500" y="1911350"/>
          <p14:tracePt t="5758" x="1200150" y="1841500"/>
          <p14:tracePt t="5775" x="1206500" y="1733550"/>
          <p14:tracePt t="5793" x="1219200" y="1663700"/>
          <p14:tracePt t="5809" x="1244600" y="1593850"/>
          <p14:tracePt t="5825" x="1276350" y="1530350"/>
          <p14:tracePt t="5842" x="1308100" y="1466850"/>
          <p14:tracePt t="5859" x="1352550" y="1403350"/>
          <p14:tracePt t="5859" x="1377950" y="1371600"/>
          <p14:tracePt t="5877" x="1422400" y="1320800"/>
          <p14:tracePt t="5892" x="1479550" y="1270000"/>
          <p14:tracePt t="5909" x="1536700" y="1238250"/>
          <p14:tracePt t="5925" x="1631950" y="1200150"/>
          <p14:tracePt t="5942" x="1695450" y="1187450"/>
          <p14:tracePt t="5959" x="1758950" y="1181100"/>
          <p14:tracePt t="5976" x="1835150" y="1174750"/>
          <p14:tracePt t="5992" x="1936750" y="1181100"/>
          <p14:tracePt t="6009" x="2000250" y="1193800"/>
          <p14:tracePt t="6028" x="2063750" y="1225550"/>
          <p14:tracePt t="6043" x="2120900" y="1263650"/>
          <p14:tracePt t="6043" x="2146300" y="1282700"/>
          <p14:tracePt t="6061" x="2197100" y="1327150"/>
          <p14:tracePt t="6078" x="2235200" y="1377950"/>
          <p14:tracePt t="6093" x="2266950" y="1422400"/>
          <p14:tracePt t="6109" x="2292350" y="1473200"/>
          <p14:tracePt t="6126" x="2305050" y="1524000"/>
          <p14:tracePt t="6143" x="2305050" y="1587500"/>
          <p14:tracePt t="6143" x="2305050" y="1612900"/>
          <p14:tracePt t="6162" x="2292350" y="1676400"/>
          <p14:tracePt t="6177" x="2266950" y="1739900"/>
          <p14:tracePt t="6193" x="2241550" y="1797050"/>
          <p14:tracePt t="6210" x="2209800" y="1854200"/>
          <p14:tracePt t="6226" x="2146300" y="1930400"/>
          <p14:tracePt t="6243" x="2101850" y="1974850"/>
          <p14:tracePt t="6260" x="2057400" y="2006600"/>
          <p14:tracePt t="6277" x="2019300" y="2032000"/>
          <p14:tracePt t="6293" x="1968500" y="2057400"/>
          <p14:tracePt t="6310" x="1930400" y="2076450"/>
          <p14:tracePt t="6327" x="1898650" y="2082800"/>
          <p14:tracePt t="6343" x="1847850" y="2095500"/>
          <p14:tracePt t="6361" x="1822450" y="2095500"/>
          <p14:tracePt t="6377" x="1797050" y="2095500"/>
          <p14:tracePt t="6394" x="1778000" y="2089150"/>
          <p14:tracePt t="6410" x="1765300" y="2082800"/>
          <p14:tracePt t="6410" x="1758950" y="2076450"/>
          <p14:tracePt t="6430" x="1752600" y="2070100"/>
          <p14:tracePt t="6445" x="1746250" y="2063750"/>
          <p14:tracePt t="6461" x="1746250" y="2057400"/>
          <p14:tracePt t="6477" x="1739900" y="2057400"/>
          <p14:tracePt t="6497" x="1739900" y="2051050"/>
          <p14:tracePt t="6520" x="1733550" y="2044700"/>
          <p14:tracePt t="6549" x="1727200" y="2044700"/>
          <p14:tracePt t="6589" x="1727200" y="2038350"/>
          <p14:tracePt t="6633" x="1720850" y="2038350"/>
          <p14:tracePt t="6716" x="1714500" y="2032000"/>
          <p14:tracePt t="6744" x="1708150" y="2032000"/>
          <p14:tracePt t="6760" x="1701800" y="2025650"/>
          <p14:tracePt t="6776" x="1695450" y="2025650"/>
          <p14:tracePt t="6788" x="1689100" y="2025650"/>
          <p14:tracePt t="6805" x="1682750" y="2025650"/>
          <p14:tracePt t="6821" x="1676400" y="2025650"/>
          <p14:tracePt t="6837" x="1670050" y="2019300"/>
          <p14:tracePt t="6849" x="1663700" y="2019300"/>
          <p14:tracePt t="6865" x="1657350" y="2019300"/>
          <p14:tracePt t="6889" x="1657350" y="2012950"/>
          <p14:tracePt t="6957" x="1651000" y="2006600"/>
          <p14:tracePt t="7141" x="1644650" y="2006600"/>
          <p14:tracePt t="7157" x="1638300" y="2006600"/>
          <p14:tracePt t="7173" x="1631950" y="2006600"/>
          <p14:tracePt t="7189" x="1625600" y="2006600"/>
          <p14:tracePt t="7198" x="1619250" y="2006600"/>
          <p14:tracePt t="7212" x="1606550" y="2006600"/>
          <p14:tracePt t="7230" x="1600200" y="2006600"/>
          <p14:tracePt t="7246" x="1581150" y="2006600"/>
          <p14:tracePt t="7263" x="1568450" y="2006600"/>
          <p14:tracePt t="7285" x="1568450" y="2019300"/>
          <p14:tracePt t="7309" x="1574800" y="2019300"/>
          <p14:tracePt t="7317" x="1581150" y="2038350"/>
          <p14:tracePt t="7330" x="1587500" y="2044700"/>
          <p14:tracePt t="7347" x="1593850" y="2063750"/>
          <p14:tracePt t="7363" x="1600200" y="2070100"/>
          <p14:tracePt t="7363" x="1612900" y="2070100"/>
          <p14:tracePt t="7381" x="1619250" y="2063750"/>
          <p14:tracePt t="7381" x="1631950" y="2057400"/>
          <p14:tracePt t="7398" x="1644650" y="2044700"/>
          <p14:tracePt t="7398" x="1670050" y="2032000"/>
          <p14:tracePt t="7415" x="1695450" y="2019300"/>
          <p14:tracePt t="7415" x="1727200" y="2006600"/>
          <p14:tracePt t="7431" x="1758950" y="1993900"/>
          <p14:tracePt t="7431" x="1797050" y="1974850"/>
          <p14:tracePt t="7431" x="1841500" y="1962150"/>
          <p14:tracePt t="7450" x="1885950" y="1949450"/>
          <p14:tracePt t="7450" x="1930400" y="1936750"/>
          <p14:tracePt t="7465" x="1974850" y="1917700"/>
          <p14:tracePt t="7465" x="2025650" y="1911350"/>
          <p14:tracePt t="7482" x="2082800" y="1898650"/>
          <p14:tracePt t="7482" x="2133600" y="1885950"/>
          <p14:tracePt t="7498" x="2190750" y="1873250"/>
          <p14:tracePt t="7498" x="2254250" y="1860550"/>
          <p14:tracePt t="7515" x="2311400" y="1847850"/>
          <p14:tracePt t="7515" x="2374900" y="1835150"/>
          <p14:tracePt t="7515" x="2444750" y="1822450"/>
          <p14:tracePt t="7534" x="2508250" y="1809750"/>
          <p14:tracePt t="7547" x="2578100" y="1790700"/>
          <p14:tracePt t="7547" x="2724150" y="1765300"/>
          <p14:tracePt t="7565" x="2800350" y="1758950"/>
          <p14:tracePt t="7565" x="2876550" y="1746250"/>
          <p14:tracePt t="7582" x="2952750" y="1733550"/>
          <p14:tracePt t="7582" x="3028950" y="1720850"/>
          <p14:tracePt t="7598" x="3105150" y="1708150"/>
          <p14:tracePt t="7598" x="3181350" y="1701800"/>
          <p14:tracePt t="7598" x="3257550" y="1695450"/>
          <p14:tracePt t="7617" x="3333750" y="1695450"/>
          <p14:tracePt t="7617" x="3409950" y="1689100"/>
          <p14:tracePt t="7632" x="3486150" y="1682750"/>
          <p14:tracePt t="7632" x="3556000" y="1682750"/>
          <p14:tracePt t="7649" x="3632200" y="1682750"/>
          <p14:tracePt t="7649" x="3702050" y="1676400"/>
          <p14:tracePt t="7665" x="3771900" y="1682750"/>
          <p14:tracePt t="7665" x="3911600" y="1676400"/>
          <p14:tracePt t="7682" x="3975100" y="1682750"/>
          <p14:tracePt t="7682" x="4038600" y="1682750"/>
          <p14:tracePt t="7699" x="4102100" y="1689100"/>
          <p14:tracePt t="7699" x="4159250" y="1695450"/>
          <p14:tracePt t="7717" x="4216400" y="1701800"/>
          <p14:tracePt t="7717" x="4273550" y="1708150"/>
          <p14:tracePt t="7734" x="4324350" y="1720850"/>
          <p14:tracePt t="7734" x="4425950" y="1746250"/>
          <p14:tracePt t="7750" x="4476750" y="1765300"/>
          <p14:tracePt t="7750" x="4521200" y="1778000"/>
          <p14:tracePt t="7767" x="4565650" y="1797050"/>
          <p14:tracePt t="7767" x="4603750" y="1809750"/>
          <p14:tracePt t="7784" x="4648200" y="1828800"/>
          <p14:tracePt t="7784" x="4686300" y="1841500"/>
          <p14:tracePt t="7784" x="4718050" y="1854200"/>
          <p14:tracePt t="7802" x="4749800" y="1866900"/>
          <p14:tracePt t="7815" x="4781550" y="1885950"/>
          <p14:tracePt t="7815" x="4838700" y="1917700"/>
          <p14:tracePt t="7835" x="4864100" y="1930400"/>
          <p14:tracePt t="7835" x="4883150" y="1949450"/>
          <p14:tracePt t="7851" x="4902200" y="1968500"/>
          <p14:tracePt t="7851" x="4921250" y="1981200"/>
          <p14:tracePt t="7867" x="4940300" y="2000250"/>
          <p14:tracePt t="7867" x="4953000" y="2025650"/>
          <p14:tracePt t="7884" x="4965700" y="2038350"/>
          <p14:tracePt t="7884" x="4972050" y="2057400"/>
          <p14:tracePt t="7884" x="4978400" y="2076450"/>
          <p14:tracePt t="7903" x="4984750" y="2095500"/>
          <p14:tracePt t="7916" x="4991100" y="2114550"/>
          <p14:tracePt t="7916" x="4997450" y="2165350"/>
          <p14:tracePt t="7934" x="4991100" y="2184400"/>
          <p14:tracePt t="7934" x="4991100" y="2203450"/>
          <p14:tracePt t="7951" x="4984750" y="2228850"/>
          <p14:tracePt t="7951" x="4972050" y="2247900"/>
          <p14:tracePt t="7967" x="4965700" y="2273300"/>
          <p14:tracePt t="7967" x="4940300" y="2324100"/>
          <p14:tracePt t="7984" x="4921250" y="2343150"/>
          <p14:tracePt t="7984" x="4908550" y="2368550"/>
          <p14:tracePt t="8001" x="4883150" y="2393950"/>
          <p14:tracePt t="8001" x="4864100" y="2419350"/>
          <p14:tracePt t="8018" x="4845050" y="2444750"/>
          <p14:tracePt t="8018" x="4819650" y="2470150"/>
          <p14:tracePt t="8036" x="4787900" y="2489200"/>
          <p14:tracePt t="8036" x="4730750" y="2533650"/>
          <p14:tracePt t="8051" x="4699000" y="2552700"/>
          <p14:tracePt t="8051" x="4667250" y="2571750"/>
          <p14:tracePt t="8068" x="4635500" y="2590800"/>
          <p14:tracePt t="8068" x="4603750" y="2603500"/>
          <p14:tracePt t="8085" x="4565650" y="2616200"/>
          <p14:tracePt t="8085" x="4495800" y="2641600"/>
          <p14:tracePt t="8103" x="4457700" y="2647950"/>
          <p14:tracePt t="8103" x="4419600" y="2647950"/>
          <p14:tracePt t="8118" x="4381500" y="2654300"/>
          <p14:tracePt t="8118" x="4343400" y="2660650"/>
          <p14:tracePt t="8134" x="4305300" y="2667000"/>
          <p14:tracePt t="8134" x="4267200" y="2667000"/>
          <p14:tracePt t="8151" x="4229100" y="2667000"/>
          <p14:tracePt t="8151" x="4184650" y="2667000"/>
          <p14:tracePt t="8168" x="4146550" y="2667000"/>
          <p14:tracePt t="8168" x="4108450" y="2667000"/>
          <p14:tracePt t="8168" x="4064000" y="2667000"/>
          <p14:tracePt t="8188" x="4025900" y="2660650"/>
          <p14:tracePt t="8188" x="3987800" y="2660650"/>
          <p14:tracePt t="8202" x="3943350" y="2654300"/>
          <p14:tracePt t="8202" x="3905250" y="2647950"/>
          <p14:tracePt t="8218" x="3867150" y="2641600"/>
          <p14:tracePt t="8218" x="3829050" y="2635250"/>
          <p14:tracePt t="8235" x="3790950" y="2628900"/>
          <p14:tracePt t="8235" x="3759200" y="2622550"/>
          <p14:tracePt t="8251" x="3727450" y="2609850"/>
          <p14:tracePt t="8251" x="3695700" y="2603500"/>
          <p14:tracePt t="8251" x="3663950" y="2590800"/>
          <p14:tracePt t="8270" x="3632200" y="2590800"/>
          <p14:tracePt t="8270" x="3600450" y="2584450"/>
          <p14:tracePt t="8285" x="3575050" y="2571750"/>
          <p14:tracePt t="8285" x="3549650" y="2565400"/>
          <p14:tracePt t="8302" x="3524250" y="2565400"/>
          <p14:tracePt t="8302" x="3498850" y="2565400"/>
          <p14:tracePt t="8318" x="3473450" y="2565400"/>
          <p14:tracePt t="8318" x="3454400" y="2565400"/>
          <p14:tracePt t="8335" x="3435350" y="2565400"/>
          <p14:tracePt t="8335" x="3397250" y="2584450"/>
          <p14:tracePt t="8351" x="3378200" y="2597150"/>
          <p14:tracePt t="8351" x="3365500" y="2603500"/>
          <p14:tracePt t="8367" x="3346450" y="2609850"/>
          <p14:tracePt t="8367" x="3333750" y="2628900"/>
          <p14:tracePt t="8384" x="3321050" y="2641600"/>
          <p14:tracePt t="8384" x="3302000" y="2667000"/>
          <p14:tracePt t="8401" x="3295650" y="2679700"/>
          <p14:tracePt t="8401" x="3282950" y="2698750"/>
          <p14:tracePt t="8418" x="3276600" y="2711450"/>
          <p14:tracePt t="8418" x="3270250" y="2730500"/>
          <p14:tracePt t="8434" x="3257550" y="2743200"/>
          <p14:tracePt t="8434" x="3251200" y="2755900"/>
          <p14:tracePt t="8451" x="3244850" y="2774950"/>
          <p14:tracePt t="8451" x="3238500" y="2787650"/>
          <p14:tracePt t="8451" x="3232150" y="2800350"/>
          <p14:tracePt t="8470" x="3225800" y="2813050"/>
          <p14:tracePt t="8470" x="3219450" y="2825750"/>
          <p14:tracePt t="8486" x="3213100" y="2838450"/>
          <p14:tracePt t="8486" x="3206750" y="2851150"/>
          <p14:tracePt t="8501" x="3200400" y="2863850"/>
          <p14:tracePt t="8501" x="3194050" y="2870200"/>
          <p14:tracePt t="8518" x="3187700" y="2882900"/>
          <p14:tracePt t="8518" x="3187700" y="2889250"/>
          <p14:tracePt t="8535" x="3181350" y="2889250"/>
          <p14:tracePt t="8535" x="3181350" y="2895600"/>
          <p14:tracePt t="8553" x="3175000" y="2901950"/>
          <p14:tracePt t="8567" x="3175000" y="2895600"/>
          <p14:tracePt t="8583" x="3168650" y="2889250"/>
          <p14:tracePt t="8583" x="3168650" y="2882900"/>
          <p14:tracePt t="8602" x="3168650" y="2876550"/>
          <p14:tracePt t="8602" x="3162300" y="2863850"/>
          <p14:tracePt t="8618" x="3155950" y="2851150"/>
          <p14:tracePt t="8618" x="3149600" y="2838450"/>
          <p14:tracePt t="8618" x="3143250" y="2825750"/>
          <p14:tracePt t="8638" x="3130550" y="2813050"/>
          <p14:tracePt t="8638" x="3117850" y="2800350"/>
          <p14:tracePt t="8652" x="3105150" y="2781300"/>
          <p14:tracePt t="8652" x="3092450" y="2762250"/>
          <p14:tracePt t="8669" x="3079750" y="2749550"/>
          <p14:tracePt t="8669" x="3060700" y="2736850"/>
          <p14:tracePt t="8686" x="3041650" y="2717800"/>
          <p14:tracePt t="8686" x="2997200" y="2686050"/>
          <p14:tracePt t="8702" x="2971800" y="2673350"/>
          <p14:tracePt t="8702" x="2952750" y="2660650"/>
          <p14:tracePt t="8719" x="2927350" y="2654300"/>
          <p14:tracePt t="8719" x="2901950" y="2635250"/>
          <p14:tracePt t="8736" x="2876550" y="2622550"/>
          <p14:tracePt t="8736" x="2851150" y="2616200"/>
          <p14:tracePt t="8752" x="2832100" y="2603500"/>
          <p14:tracePt t="8752" x="2800350" y="2584450"/>
          <p14:tracePt t="8769" x="2781300" y="2571750"/>
          <p14:tracePt t="8769" x="2774950" y="2565400"/>
          <p14:tracePt t="8786" x="2768600" y="2565400"/>
          <p14:tracePt t="8786" x="2762250" y="2565400"/>
          <p14:tracePt t="8802" x="2755900" y="2565400"/>
          <p14:tracePt t="8818" x="2762250" y="2571750"/>
          <p14:tracePt t="8869" x="2768600" y="2571750"/>
          <p14:tracePt t="8888" x="2774950" y="2571750"/>
          <p14:tracePt t="8905" x="2781300" y="2571750"/>
          <p14:tracePt t="8920" x="2787650" y="2571750"/>
          <p14:tracePt t="8929" x="2794000" y="2571750"/>
          <p14:tracePt t="8938" x="2800350" y="2571750"/>
          <p14:tracePt t="8938" x="2806700" y="2571750"/>
          <p14:tracePt t="8953" x="2813050" y="2571750"/>
          <p14:tracePt t="8953" x="2819400" y="2571750"/>
          <p14:tracePt t="8970" x="2832100" y="2571750"/>
          <p14:tracePt t="8970" x="2838450" y="2578100"/>
          <p14:tracePt t="8987" x="2851150" y="2578100"/>
          <p14:tracePt t="8987" x="2876550" y="2578100"/>
          <p14:tracePt t="9003" x="2895600" y="2584450"/>
          <p14:tracePt t="9003" x="2914650" y="2584450"/>
          <p14:tracePt t="9020" x="2933700" y="2584450"/>
          <p14:tracePt t="9020" x="2959100" y="2590800"/>
          <p14:tracePt t="9038" x="2978150" y="2597150"/>
          <p14:tracePt t="9038" x="3003550" y="2603500"/>
          <p14:tracePt t="9053" x="3035300" y="2609850"/>
          <p14:tracePt t="9053" x="3092450" y="2628900"/>
          <p14:tracePt t="9071" x="3124200" y="2647950"/>
          <p14:tracePt t="9071" x="3162300" y="2660650"/>
          <p14:tracePt t="9087" x="3194050" y="2673350"/>
          <p14:tracePt t="9087" x="3232150" y="2686050"/>
          <p14:tracePt t="9103" x="3276600" y="2705100"/>
          <p14:tracePt t="9103" x="3365500" y="2749550"/>
          <p14:tracePt t="9122" x="3409950" y="2768600"/>
          <p14:tracePt t="9122" x="3460750" y="2787650"/>
          <p14:tracePt t="9137" x="3517900" y="2819400"/>
          <p14:tracePt t="9137" x="3575050" y="2844800"/>
          <p14:tracePt t="9154" x="3638550" y="2876550"/>
          <p14:tracePt t="9154" x="3702050" y="2908300"/>
          <p14:tracePt t="9170" x="3771900" y="2940050"/>
          <p14:tracePt t="9170" x="3848100" y="2978150"/>
          <p14:tracePt t="9170" x="3917950" y="3016250"/>
          <p14:tracePt t="9189" x="3994150" y="3054350"/>
          <p14:tracePt t="9202" x="4070350" y="3098800"/>
          <p14:tracePt t="9202" x="4152900" y="3149600"/>
          <p14:tracePt t="9222" x="4311650" y="3251200"/>
          <p14:tracePt t="9222" x="4394200" y="3308350"/>
          <p14:tracePt t="9237" x="4470400" y="3378200"/>
          <p14:tracePt t="9237" x="4559300" y="3441700"/>
          <p14:tracePt t="9254" x="4641850" y="3517900"/>
          <p14:tracePt t="9254" x="4724400" y="3594100"/>
          <p14:tracePt t="9270" x="4813300" y="3670300"/>
          <p14:tracePt t="9270" x="4895850" y="3759200"/>
          <p14:tracePt t="9287" x="4978400" y="3841750"/>
          <p14:tracePt t="9287" x="5130800" y="4006850"/>
          <p14:tracePt t="9304" x="5200650" y="4089400"/>
          <p14:tracePt t="9304" x="5270500" y="4171950"/>
          <p14:tracePt t="9321" x="5327650" y="4254500"/>
          <p14:tracePt t="9321" x="5384800" y="4324350"/>
          <p14:tracePt t="9338" x="5435600" y="4400550"/>
          <p14:tracePt t="9338" x="5480050" y="4470400"/>
          <p14:tracePt t="9354" x="5518150" y="4540250"/>
          <p14:tracePt t="9354" x="5594350" y="4667250"/>
          <p14:tracePt t="9371" x="5626100" y="4724400"/>
          <p14:tracePt t="9371" x="5651500" y="4787900"/>
          <p14:tracePt t="9388" x="5676900" y="4845050"/>
          <p14:tracePt t="9388" x="5695950" y="4895850"/>
          <p14:tracePt t="9404" x="5715000" y="4953000"/>
          <p14:tracePt t="9404" x="5746750" y="5054600"/>
          <p14:tracePt t="9421" x="5759450" y="5099050"/>
          <p14:tracePt t="9421" x="5772150" y="5143500"/>
          <p14:tracePt t="9438" x="5784850" y="5187950"/>
          <p14:tracePt t="9438" x="5791200" y="5226050"/>
          <p14:tracePt t="9455" x="5803900" y="5270500"/>
          <p14:tracePt t="9455" x="5810250" y="5308600"/>
          <p14:tracePt t="9471" x="5816600" y="5346700"/>
          <p14:tracePt t="9471" x="5816600" y="5378450"/>
          <p14:tracePt t="9471" x="5822950" y="5416550"/>
          <p14:tracePt t="9490" x="5816600" y="5448300"/>
          <p14:tracePt t="9490" x="5810250" y="5486400"/>
          <p14:tracePt t="9505" x="5803900" y="5518150"/>
          <p14:tracePt t="9505" x="5791200" y="5549900"/>
          <p14:tracePt t="9521" x="5778500" y="5581650"/>
          <p14:tracePt t="9521" x="5765800" y="5613400"/>
          <p14:tracePt t="9539" x="5746750" y="5645150"/>
          <p14:tracePt t="9539" x="5734050" y="5676900"/>
          <p14:tracePt t="9555" x="5715000" y="5708650"/>
          <p14:tracePt t="9555" x="5695950" y="5734050"/>
          <p14:tracePt t="9555" x="5676900" y="5759450"/>
          <p14:tracePt t="9574" x="5657850" y="5784850"/>
          <p14:tracePt t="9587" x="5645150" y="5810250"/>
          <p14:tracePt t="9587" x="5613400" y="5867400"/>
          <p14:tracePt t="9605" x="5594350" y="5886450"/>
          <p14:tracePt t="9605" x="5581650" y="5911850"/>
          <p14:tracePt t="9622" x="5568950" y="5937250"/>
          <p14:tracePt t="9622" x="5556250" y="5956300"/>
          <p14:tracePt t="9638" x="5543550" y="5975350"/>
          <p14:tracePt t="9638" x="5530850" y="5994400"/>
          <p14:tracePt t="9638" x="5524500" y="6013450"/>
          <p14:tracePt t="9657" x="5511800" y="6032500"/>
          <p14:tracePt t="9657" x="5505450" y="6045200"/>
          <p14:tracePt t="9672" x="5499100" y="6057900"/>
          <p14:tracePt t="9672" x="5492750" y="6070600"/>
          <p14:tracePt t="9688" x="5486400" y="6083300"/>
          <p14:tracePt t="9688" x="5486400" y="6096000"/>
          <p14:tracePt t="9705" x="5480050" y="6108700"/>
          <p14:tracePt t="9705" x="5480050" y="6134100"/>
          <p14:tracePt t="9722" x="5480050" y="6146800"/>
          <p14:tracePt t="9722" x="5480050" y="6159500"/>
          <p14:tracePt t="9739" x="5480050" y="6172200"/>
          <p14:tracePt t="9739" x="5480050" y="6184900"/>
          <p14:tracePt t="9755" x="5480050" y="6197600"/>
          <p14:tracePt t="9755" x="5473700" y="6210300"/>
          <p14:tracePt t="9772" x="5473700" y="6223000"/>
          <p14:tracePt t="9772" x="5461000" y="6248400"/>
          <p14:tracePt t="9789" x="5454650" y="6254750"/>
          <p14:tracePt t="9789" x="5448300" y="6267450"/>
          <p14:tracePt t="9805" x="5441950" y="6280150"/>
          <p14:tracePt t="9805" x="5435600" y="6286500"/>
          <p14:tracePt t="9822" x="5422900" y="6292850"/>
          <p14:tracePt t="9822" x="5410200" y="6299200"/>
          <p14:tracePt t="9822" x="5403850" y="6305550"/>
          <p14:tracePt t="9841" x="5391150" y="6305550"/>
          <p14:tracePt t="9854" x="5372100" y="6305550"/>
          <p14:tracePt t="9854" x="5340350" y="6299200"/>
          <p14:tracePt t="9873" x="5321300" y="6292850"/>
          <p14:tracePt t="9873" x="5295900" y="6280150"/>
          <p14:tracePt t="9890" x="5270500" y="6267450"/>
          <p14:tracePt t="9890" x="5238750" y="6248400"/>
          <p14:tracePt t="9906" x="4914900" y="5899150"/>
          <p14:tracePt t="9979" x="4895850" y="5842000"/>
          <p14:tracePt t="9985" x="4876800" y="5778500"/>
          <p14:tracePt t="9993" x="4864100" y="5708650"/>
          <p14:tracePt t="10005" x="4851400" y="5486400"/>
          <p14:tracePt t="10023" x="4851400" y="5327650"/>
          <p14:tracePt t="10040" x="4864100" y="5175250"/>
          <p14:tracePt t="10040" x="4870450" y="5099050"/>
          <p14:tracePt t="10061" x="4876800" y="5022850"/>
          <p14:tracePt t="10073" x="4914900" y="4819650"/>
          <p14:tracePt t="10094" x="4946650" y="4686300"/>
          <p14:tracePt t="10110" x="4991100" y="4552950"/>
          <p14:tracePt t="10110" x="5022850" y="4483100"/>
          <p14:tracePt t="10128" x="5048250" y="4419600"/>
          <p14:tracePt t="10139" x="5149850" y="4235450"/>
          <p14:tracePt t="10158" x="5226050" y="4140200"/>
          <p14:tracePt t="10173" x="5302250" y="4051300"/>
          <p14:tracePt t="10189" x="5384800" y="3987800"/>
          <p14:tracePt t="10206" x="5473700" y="3930650"/>
          <p14:tracePt t="10223" x="5632450" y="3848100"/>
          <p14:tracePt t="10241" x="5753100" y="3797300"/>
          <p14:tracePt t="10257" x="5886450" y="3752850"/>
          <p14:tracePt t="10273" x="6038850" y="3714750"/>
          <p14:tracePt t="10290" x="6191250" y="3689350"/>
          <p14:tracePt t="10306" x="6432550" y="3676650"/>
          <p14:tracePt t="10323" x="6597650" y="3683000"/>
          <p14:tracePt t="10340" x="6762750" y="3695700"/>
          <p14:tracePt t="10356" x="6934200" y="3708400"/>
          <p14:tracePt t="10373" x="7213600" y="3733800"/>
          <p14:tracePt t="10390" x="7378700" y="3759200"/>
          <p14:tracePt t="10407" x="7543800" y="3797300"/>
          <p14:tracePt t="10423" x="7740650" y="3867150"/>
          <p14:tracePt t="10441" x="7874000" y="3924300"/>
          <p14:tracePt t="10457" x="7994650" y="3994150"/>
          <p14:tracePt t="10474" x="8108950" y="4070350"/>
          <p14:tracePt t="10490" x="8216900" y="4152900"/>
          <p14:tracePt t="10490" x="8261350" y="4197350"/>
          <p14:tracePt t="10509" x="8350250" y="4286250"/>
          <p14:tracePt t="10525" x="8420100" y="4381500"/>
          <p14:tracePt t="10541" x="8477250" y="4483100"/>
          <p14:tracePt t="10557" x="8521700" y="4591050"/>
          <p14:tracePt t="10574" x="8559800" y="4705350"/>
          <p14:tracePt t="10590" x="8578850" y="4819650"/>
          <p14:tracePt t="10590" x="8585200" y="4876800"/>
          <p14:tracePt t="10610" x="8591550" y="4991100"/>
          <p14:tracePt t="10624" x="8585200" y="5105400"/>
          <p14:tracePt t="10642" x="8572500" y="5226050"/>
          <p14:tracePt t="10658" x="8553450" y="5340350"/>
          <p14:tracePt t="10674" x="8509000" y="5505450"/>
          <p14:tracePt t="10691" x="8470900" y="5607050"/>
          <p14:tracePt t="10708" x="8426450" y="5702300"/>
          <p14:tracePt t="10724" x="8337550" y="5842000"/>
          <p14:tracePt t="10741" x="8261350" y="5924550"/>
          <p14:tracePt t="10758" x="8159750" y="6000750"/>
          <p14:tracePt t="10774" x="8045450" y="6070600"/>
          <p14:tracePt t="10791" x="7842250" y="6153150"/>
          <p14:tracePt t="10809" x="7689850" y="6197600"/>
          <p14:tracePt t="10825" x="7537450" y="6229350"/>
          <p14:tracePt t="10841" x="7372350" y="6254750"/>
          <p14:tracePt t="10858" x="7207250" y="6273800"/>
          <p14:tracePt t="10875" x="7035800" y="6286500"/>
          <p14:tracePt t="10875" x="6953250" y="6292850"/>
          <p14:tracePt t="10893" x="6788150" y="6305550"/>
          <p14:tracePt t="10909" x="6623050" y="6305550"/>
          <p14:tracePt t="10925" x="6464300" y="6305550"/>
          <p14:tracePt t="10942" x="6311900" y="6299200"/>
          <p14:tracePt t="10958" x="6172200" y="6292850"/>
          <p14:tracePt t="10958" x="6108700" y="6280150"/>
          <p14:tracePt t="10977" x="5988050" y="6261100"/>
          <p14:tracePt t="10992" x="5886450" y="6248400"/>
          <p14:tracePt t="11009" x="5797550" y="6229350"/>
          <p14:tracePt t="11027" x="5689600" y="6210300"/>
          <p14:tracePt t="11042" x="5638800" y="6197600"/>
          <p14:tracePt t="11059" x="5594350" y="6184900"/>
          <p14:tracePt t="11075" x="5568950" y="6178550"/>
          <p14:tracePt t="11092" x="5543550" y="6172200"/>
          <p14:tracePt t="11109" x="5537200" y="6165850"/>
          <p14:tracePt t="11125" x="5543550" y="6172200"/>
          <p14:tracePt t="11156" x="5556250" y="6172200"/>
          <p14:tracePt t="11169" x="5562600" y="6178550"/>
          <p14:tracePt t="11177" x="5581650" y="6184900"/>
          <p14:tracePt t="11193" x="5600700" y="6191250"/>
          <p14:tracePt t="11210" x="5607050" y="6197600"/>
          <p14:tracePt t="11210" x="5619750" y="6197600"/>
          <p14:tracePt t="11210" x="5632450" y="6203950"/>
          <p14:tracePt t="11229" x="5645150" y="6210300"/>
          <p14:tracePt t="11242" x="5657850" y="6210300"/>
          <p14:tracePt t="11242" x="5670550" y="6216650"/>
          <p14:tracePt t="11262" x="5689600" y="6216650"/>
          <p14:tracePt t="11262" x="5702300" y="6223000"/>
          <p14:tracePt t="11277" x="5715000" y="6223000"/>
          <p14:tracePt t="11277" x="5727700" y="6223000"/>
          <p14:tracePt t="11294" x="5740400" y="6223000"/>
          <p14:tracePt t="11294" x="5746750" y="6216650"/>
          <p14:tracePt t="11311" x="5759450" y="6216650"/>
          <p14:tracePt t="11311" x="5765800" y="6216650"/>
          <p14:tracePt t="11311" x="5778500" y="6216650"/>
          <p14:tracePt t="11330" x="5784850" y="6210300"/>
          <p14:tracePt t="11330" x="5791200" y="6210300"/>
          <p14:tracePt t="11344" x="5797550" y="6210300"/>
          <p14:tracePt t="11365" x="5797550" y="6223000"/>
          <p14:tracePt t="11381" x="5797550" y="6229350"/>
          <p14:tracePt t="11393" x="5797550" y="6235700"/>
          <p14:tracePt t="11393" x="5778500" y="6248400"/>
          <p14:tracePt t="11411" x="5759450" y="6254750"/>
          <p14:tracePt t="11428" x="5429250" y="6235700"/>
          <p14:tracePt t="11494" x="5384800" y="6229350"/>
          <p14:tracePt t="11501" x="5340350" y="6216650"/>
          <p14:tracePt t="11510" x="5257800" y="6184900"/>
          <p14:tracePt t="11510" x="5213350" y="6159500"/>
          <p14:tracePt t="11530" x="5124450" y="6108700"/>
          <p14:tracePt t="11546" x="5048250" y="6038850"/>
          <p14:tracePt t="11561" x="4978400" y="5943600"/>
          <p14:tracePt t="11577" x="4921250" y="5842000"/>
          <p14:tracePt t="11594" x="4883150" y="5727700"/>
          <p14:tracePt t="11610" x="4851400" y="5600700"/>
          <p14:tracePt t="11610" x="4845050" y="5537200"/>
          <p14:tracePt t="11630" x="4832350" y="5397500"/>
          <p14:tracePt t="11644" x="4826000" y="5251450"/>
          <p14:tracePt t="11661" x="4832350" y="5099050"/>
          <p14:tracePt t="11677" x="4857750" y="4946650"/>
          <p14:tracePt t="11694" x="4914900" y="4705350"/>
          <p14:tracePt t="11711" x="4972050" y="4546600"/>
          <p14:tracePt t="11728" x="5048250" y="4394200"/>
          <p14:tracePt t="11744" x="5200650" y="4165600"/>
          <p14:tracePt t="11761" x="5314950" y="4032250"/>
          <p14:tracePt t="11778" x="5441950" y="3917950"/>
          <p14:tracePt t="11794" x="5581650" y="3816350"/>
          <p14:tracePt t="11811" x="5803900" y="3708400"/>
          <p14:tracePt t="11829" x="5962650" y="3657600"/>
          <p14:tracePt t="11845" x="6134100" y="3625850"/>
          <p14:tracePt t="11861" x="6318250" y="3606800"/>
          <p14:tracePt t="11878" x="6508750" y="3600450"/>
          <p14:tracePt t="11895" x="6705600" y="3619500"/>
          <p14:tracePt t="11895" x="6800850" y="3632200"/>
          <p14:tracePt t="11913" x="6991350" y="3663950"/>
          <p14:tracePt t="11929" x="7175500" y="3708400"/>
          <p14:tracePt t="11945" x="7359650" y="3752850"/>
          <p14:tracePt t="11962" x="7531100" y="3810000"/>
          <p14:tracePt t="11978" x="7696200" y="3873500"/>
          <p14:tracePt t="11978" x="7772400" y="3905250"/>
          <p14:tracePt t="11998" x="7918450" y="3987800"/>
          <p14:tracePt t="12012" x="8058150" y="4083050"/>
          <p14:tracePt t="12030" x="8178800" y="4191000"/>
          <p14:tracePt t="12045" x="8343900" y="4356100"/>
          <p14:tracePt t="12062" x="8432800" y="4470400"/>
          <p14:tracePt t="12079" x="8515350" y="4578350"/>
          <p14:tracePt t="12095" x="8585200" y="4699000"/>
          <p14:tracePt t="12112" x="8655050" y="4895850"/>
          <p14:tracePt t="12129" x="8680450" y="5041900"/>
          <p14:tracePt t="12146" x="8686800" y="5194300"/>
          <p14:tracePt t="12162" x="8680450" y="5346700"/>
          <p14:tracePt t="12162" x="8661400" y="5416550"/>
          <p14:tracePt t="12182" x="8623300" y="5556250"/>
          <p14:tracePt t="12197" x="8553450" y="5683250"/>
          <p14:tracePt t="12213" x="8470900" y="5797550"/>
          <p14:tracePt t="12229" x="8362950" y="5905500"/>
          <p14:tracePt t="12246" x="8235950" y="6000750"/>
          <p14:tracePt t="12263" x="8089900" y="6083300"/>
          <p14:tracePt t="12263" x="8013700" y="6115050"/>
          <p14:tracePt t="12282" x="7848600" y="6172200"/>
          <p14:tracePt t="12297" x="7670800" y="6223000"/>
          <p14:tracePt t="12313" x="7493000" y="6254750"/>
          <p14:tracePt t="12329" x="7302500" y="6286500"/>
          <p14:tracePt t="12346" x="7016750" y="6318250"/>
          <p14:tracePt t="12363" x="6826250" y="6337300"/>
          <p14:tracePt t="12380" x="6642100" y="6350000"/>
          <p14:tracePt t="12396" x="6451600" y="6343650"/>
          <p14:tracePt t="12413" x="6178550" y="6318250"/>
          <p14:tracePt t="12430" x="6007100" y="6292850"/>
          <p14:tracePt t="12447" x="5842000" y="6254750"/>
          <p14:tracePt t="12463" x="5632450" y="6197600"/>
          <p14:tracePt t="12481" x="5518150" y="6165850"/>
          <p14:tracePt t="12497" x="5416550" y="6127750"/>
          <p14:tracePt t="12514" x="5340350" y="6096000"/>
          <p14:tracePt t="12531" x="5276850" y="6064250"/>
          <p14:tracePt t="12547" x="5207000" y="6026150"/>
          <p14:tracePt t="12566" x="5175250" y="6013450"/>
          <p14:tracePt t="12581" x="5149850" y="6000750"/>
          <p14:tracePt t="12597" x="5137150" y="5994400"/>
          <p14:tracePt t="12614" x="5130800" y="5994400"/>
          <p14:tracePt t="12630" x="5124450" y="5988050"/>
          <p14:tracePt t="12647" x="5130800" y="5988050"/>
          <p14:tracePt t="12677" x="5137150" y="6000750"/>
          <p14:tracePt t="12693" x="5143500" y="6013450"/>
          <p14:tracePt t="12717" x="5143500" y="6019800"/>
          <p14:tracePt t="12721" x="5149850" y="6026150"/>
          <p14:tracePt t="12730" x="5162550" y="6032500"/>
          <p14:tracePt t="12753" x="5168900" y="6032500"/>
          <p14:tracePt t="12769" x="5175250" y="6032500"/>
          <p14:tracePt t="12782" x="5181600" y="6019800"/>
          <p14:tracePt t="12797" x="5181600" y="6007100"/>
          <p14:tracePt t="12797" x="5187950" y="6000750"/>
          <p14:tracePt t="12816" x="5187950" y="5994400"/>
          <p14:tracePt t="12816" x="5194300" y="5981700"/>
          <p14:tracePt t="12832" x="5194300" y="5975350"/>
          <p14:tracePt t="12832" x="5200650" y="5956300"/>
          <p14:tracePt t="12849" x="5200650" y="5949950"/>
          <p14:tracePt t="12849" x="5207000" y="5943600"/>
          <p14:tracePt t="12866" x="5213350" y="5930900"/>
          <p14:tracePt t="12866" x="5213350" y="5924550"/>
          <p14:tracePt t="12882" x="5219700" y="5918200"/>
          <p14:tracePt t="12882" x="5226050" y="5905500"/>
          <p14:tracePt t="12899" x="5232400" y="5899150"/>
          <p14:tracePt t="12899" x="5238750" y="5886450"/>
          <p14:tracePt t="12899" x="5238750" y="5880100"/>
          <p14:tracePt t="12918" x="5245100" y="5873750"/>
          <p14:tracePt t="12918" x="5251450" y="5867400"/>
          <p14:tracePt t="12933" x="5257800" y="5861050"/>
          <p14:tracePt t="12933" x="5257800" y="5854700"/>
          <p14:tracePt t="12949" x="5264150" y="5848350"/>
          <p14:tracePt t="12964" x="5264150" y="5854700"/>
          <p14:tracePt t="13009" x="5257800" y="5854700"/>
          <p14:tracePt t="13021" x="5251450" y="5861050"/>
          <p14:tracePt t="13037" x="5245100" y="5861050"/>
          <p14:tracePt t="13053" x="5238750" y="5861050"/>
          <p14:tracePt t="13069" x="5232400" y="5854700"/>
          <p14:tracePt t="13081" x="5226050" y="5854700"/>
          <p14:tracePt t="13098" x="5219700" y="5854700"/>
          <p14:tracePt t="13115" x="5213350" y="5848350"/>
          <p14:tracePt t="13132" x="5207000" y="5842000"/>
          <p14:tracePt t="13157" x="5200650" y="5842000"/>
          <p14:tracePt t="13173" x="5194300" y="5848350"/>
          <p14:tracePt t="13189" x="5187950" y="5854700"/>
          <p14:tracePt t="13201" x="5181600" y="5861050"/>
          <p14:tracePt t="13216" x="5175250" y="5867400"/>
          <p14:tracePt t="13216" x="5175250" y="5880100"/>
          <p14:tracePt t="13233" x="5168900" y="5886450"/>
          <p14:tracePt t="13233" x="5168900" y="5892800"/>
          <p14:tracePt t="13250" x="5168900" y="5899150"/>
          <p14:tracePt t="13250" x="5162550" y="5905500"/>
          <p14:tracePt t="13267" x="5162550" y="5911850"/>
          <p14:tracePt t="13267" x="5162550" y="5918200"/>
          <p14:tracePt t="13267" x="5162550" y="5924550"/>
          <p14:tracePt t="13287" x="5162550" y="5930900"/>
          <p14:tracePt t="13302" x="5162550" y="5937250"/>
          <p14:tracePt t="13316" x="5162550" y="5943600"/>
          <p14:tracePt t="13333" x="5162550" y="5949950"/>
          <p14:tracePt t="13333" x="5162550" y="5956300"/>
          <p14:tracePt t="13350" x="5168900" y="5962650"/>
          <p14:tracePt t="13350" x="5168900" y="5969000"/>
          <p14:tracePt t="13350" x="5168900" y="5975350"/>
          <p14:tracePt t="13369" x="5175250" y="5981700"/>
          <p14:tracePt t="13369" x="5175250" y="5988050"/>
          <p14:tracePt t="13384" x="5175250" y="5994400"/>
          <p14:tracePt t="13384" x="5181600" y="6000750"/>
          <p14:tracePt t="13401" x="5181600" y="6007100"/>
          <p14:tracePt t="13401" x="5181600" y="6013450"/>
          <p14:tracePt t="13417" x="5181600" y="6019800"/>
          <p14:tracePt t="13417" x="5181600" y="6026150"/>
          <p14:tracePt t="13434" x="5181600" y="6032500"/>
          <p14:tracePt t="13434" x="5181600" y="6038850"/>
          <p14:tracePt t="13451" x="5181600" y="6045200"/>
          <p14:tracePt t="13473" x="5187950" y="6045200"/>
          <p14:tracePt t="13501" x="5194300" y="6038850"/>
          <p14:tracePt t="13541" x="5194300" y="6045200"/>
          <p14:tracePt t="13561" x="5194300" y="6051550"/>
          <p14:tracePt t="13577" x="5187950" y="6057900"/>
          <p14:tracePt t="13593" x="5187950" y="6064250"/>
          <p14:tracePt t="13601" x="5187950" y="6070600"/>
          <p14:tracePt t="13617" x="5187950" y="6083300"/>
          <p14:tracePt t="13633" x="5194300" y="6096000"/>
          <p14:tracePt t="13650" x="5200650" y="6102350"/>
          <p14:tracePt t="13650" x="5207000" y="6115050"/>
          <p14:tracePt t="13670" x="5213350" y="6121400"/>
          <p14:tracePt t="13670" x="5219700" y="6134100"/>
          <p14:tracePt t="13686" x="5226050" y="6140450"/>
          <p14:tracePt t="13686" x="5232400" y="6146800"/>
          <p14:tracePt t="13702" x="5245100" y="6153150"/>
          <p14:tracePt t="13702" x="5251450" y="6159500"/>
          <p14:tracePt t="13718" x="5264150" y="6165850"/>
          <p14:tracePt t="13718" x="5270500" y="6172200"/>
          <p14:tracePt t="13735" x="5283200" y="6178550"/>
          <p14:tracePt t="13735" x="5295900" y="6184900"/>
          <p14:tracePt t="13752" x="5308600" y="6184900"/>
          <p14:tracePt t="13752" x="5314950" y="6191250"/>
          <p14:tracePt t="13769" x="5321300" y="6191250"/>
          <p14:tracePt t="13769" x="5327650" y="6191250"/>
          <p14:tracePt t="13786" x="5334000" y="6197600"/>
          <p14:tracePt t="13801" x="5340350" y="6203950"/>
          <p14:tracePt t="13825" x="5346700" y="6210300"/>
          <p14:tracePt t="13849" x="5346700" y="6216650"/>
          <p14:tracePt t="13868" x="5346700" y="6223000"/>
          <p14:tracePt t="13885" x="5340350" y="6223000"/>
          <p14:tracePt t="13900" x="5340350" y="6229350"/>
          <p14:tracePt t="13916" x="5340350" y="6235700"/>
          <p14:tracePt t="13929" x="5340350" y="6242050"/>
          <p14:tracePt t="13961" x="5346700" y="6242050"/>
          <p14:tracePt t="13981" x="5340350" y="6248400"/>
          <p14:tracePt t="14041" x="5334000" y="6248400"/>
          <p14:tracePt t="14057" x="5327650" y="6248400"/>
          <p14:tracePt t="14073" x="5321300" y="6242050"/>
          <p14:tracePt t="14089" x="5314950" y="6229350"/>
          <p14:tracePt t="14100" x="5308600" y="6229350"/>
          <p14:tracePt t="14109" x="5302250" y="6223000"/>
          <p14:tracePt t="14118" x="5295900" y="6216650"/>
          <p14:tracePt t="14118" x="5289550" y="6216650"/>
          <p14:tracePt t="14136" x="5283200" y="6210300"/>
          <p14:tracePt t="14136" x="5276850" y="6210300"/>
          <p14:tracePt t="14153" x="5270500" y="6203950"/>
          <p14:tracePt t="14153" x="5257800" y="6203950"/>
          <p14:tracePt t="14170" x="5245100" y="6197600"/>
          <p14:tracePt t="14170" x="5238750" y="6197600"/>
          <p14:tracePt t="14187" x="5226050" y="6197600"/>
          <p14:tracePt t="14187" x="5219700" y="6197600"/>
          <p14:tracePt t="14203" x="5207000" y="6203950"/>
          <p14:tracePt t="14203" x="5194300" y="6203950"/>
          <p14:tracePt t="14203" x="5175250" y="6203950"/>
          <p14:tracePt t="14222" x="5162550" y="6203950"/>
          <p14:tracePt t="14237" x="4940300" y="6083300"/>
          <p14:tracePt t="14323" x="4927600" y="6057900"/>
          <p14:tracePt t="14329" x="4914900" y="6038850"/>
          <p14:tracePt t="14338" x="4895850" y="5988050"/>
          <p14:tracePt t="14353" x="4870450" y="5930900"/>
          <p14:tracePt t="14369" x="4838700" y="5873750"/>
          <p14:tracePt t="14386" x="4794250" y="5784850"/>
          <p14:tracePt t="14403" x="4756150" y="5721350"/>
          <p14:tracePt t="14420" x="4730750" y="5657850"/>
          <p14:tracePt t="14436" x="4705350" y="5581650"/>
          <p14:tracePt t="14453" x="4699000" y="5435600"/>
          <p14:tracePt t="14470" x="4711700" y="5327650"/>
          <p14:tracePt t="14486" x="4743450" y="5207000"/>
          <p14:tracePt t="14503" x="4813300" y="5003800"/>
          <p14:tracePt t="14521" x="4876800" y="4864100"/>
          <p14:tracePt t="14537" x="4953000" y="4724400"/>
          <p14:tracePt t="14553" x="5048250" y="4578350"/>
          <p14:tracePt t="14570" x="5168900" y="4425950"/>
          <p14:tracePt t="14587" x="5372100" y="4203700"/>
          <p14:tracePt t="14605" x="5518150" y="4070350"/>
          <p14:tracePt t="14621" x="5676900" y="3956050"/>
          <p14:tracePt t="14637" x="5842000" y="3867150"/>
          <p14:tracePt t="14654" x="6013450" y="3790950"/>
          <p14:tracePt t="14670" x="6191250" y="3727450"/>
          <p14:tracePt t="14670" x="6286500" y="3702050"/>
          <p14:tracePt t="14689" x="6483350" y="3657600"/>
          <p14:tracePt t="14704" x="6680200" y="3619500"/>
          <p14:tracePt t="14721" x="6883400" y="3587750"/>
          <p14:tracePt t="14737" x="7099300" y="3575050"/>
          <p14:tracePt t="14754" x="7372350" y="3594100"/>
          <p14:tracePt t="14771" x="7543800" y="3625850"/>
          <p14:tracePt t="14787" x="7677150" y="3676650"/>
          <p14:tracePt t="14804" x="7880350" y="3771900"/>
          <p14:tracePt t="14821" x="8007350" y="3841750"/>
          <p14:tracePt t="14838" x="8121650" y="3924300"/>
          <p14:tracePt t="14854" x="8229600" y="4006850"/>
          <p14:tracePt t="14871" x="8362950" y="4146550"/>
          <p14:tracePt t="14889" x="8439150" y="4241800"/>
          <p14:tracePt t="14905" x="8496300" y="4337050"/>
          <p14:tracePt t="14921" x="8553450" y="4432300"/>
          <p14:tracePt t="14938" x="8597900" y="4527550"/>
          <p14:tracePt t="14955" x="8629650" y="4629150"/>
          <p14:tracePt t="14955" x="8642350" y="4686300"/>
          <p14:tracePt t="14973" x="8661400" y="4794250"/>
          <p14:tracePt t="14989" x="8680450" y="4908550"/>
          <p14:tracePt t="15005" x="8686800" y="5016500"/>
          <p14:tracePt t="15023" x="8686800" y="5124450"/>
          <p14:tracePt t="15038" x="8674100" y="5232400"/>
          <p14:tracePt t="15038" x="8661400" y="5283200"/>
          <p14:tracePt t="15057" x="8636000" y="5378450"/>
          <p14:tracePt t="15072" x="8591550" y="5467350"/>
          <p14:tracePt t="15088" x="8540750" y="5549900"/>
          <p14:tracePt t="15105" x="8445500" y="5664200"/>
          <p14:tracePt t="15123" x="8369300" y="5734050"/>
          <p14:tracePt t="15139" x="8293100" y="5797550"/>
          <p14:tracePt t="15156" x="8204200" y="5861050"/>
          <p14:tracePt t="15173" x="8070850" y="5930900"/>
          <p14:tracePt t="15189" x="7975600" y="5975350"/>
          <p14:tracePt t="15206" x="7874000" y="6013450"/>
          <p14:tracePt t="15223" x="7772400" y="6045200"/>
          <p14:tracePt t="15223" x="7721600" y="6064250"/>
          <p14:tracePt t="15241" x="7613650" y="6089650"/>
          <p14:tracePt t="15257" x="7505700" y="6108700"/>
          <p14:tracePt t="15273" x="7397750" y="6127750"/>
          <p14:tracePt t="15289" x="7283450" y="6146800"/>
          <p14:tracePt t="15306" x="7169150" y="6165850"/>
          <p14:tracePt t="15322" x="7048500" y="6178550"/>
          <p14:tracePt t="15322" x="6991350" y="6191250"/>
          <p14:tracePt t="15341" x="6870700" y="6203950"/>
          <p14:tracePt t="15357" x="6756400" y="6210300"/>
          <p14:tracePt t="15373" x="6648450" y="6216650"/>
          <p14:tracePt t="15389" x="6546850" y="6223000"/>
          <p14:tracePt t="15406" x="6400800" y="6235700"/>
          <p14:tracePt t="15423" x="6305550" y="6235700"/>
          <p14:tracePt t="15440" x="6216650" y="6242050"/>
          <p14:tracePt t="15456" x="6127750" y="6242050"/>
          <p14:tracePt t="15473" x="5994400" y="6242050"/>
          <p14:tracePt t="15490" x="5905500" y="6242050"/>
          <p14:tracePt t="15507" x="5816600" y="6235700"/>
          <p14:tracePt t="15524" x="5689600" y="6223000"/>
          <p14:tracePt t="15541" x="5607050" y="6210300"/>
          <p14:tracePt t="15557" x="5530850" y="6191250"/>
          <p14:tracePt t="15573" x="5454650" y="6165850"/>
          <p14:tracePt t="15590" x="5378450" y="6127750"/>
          <p14:tracePt t="15607" x="5308600" y="6083300"/>
          <p14:tracePt t="15607" x="5276850" y="6051550"/>
          <p14:tracePt t="15625" x="5213350" y="5988050"/>
          <p14:tracePt t="15641" x="5149850" y="5911850"/>
          <p14:tracePt t="15657" x="5105400" y="5816600"/>
          <p14:tracePt t="15674" x="5060950" y="5708650"/>
          <p14:tracePt t="15690" x="5029200" y="5594350"/>
          <p14:tracePt t="15690" x="5016500" y="5537200"/>
          <p14:tracePt t="15709" x="4997450" y="5410200"/>
          <p14:tracePt t="15724" x="4991100" y="5289550"/>
          <p14:tracePt t="15741" x="4991100" y="5168900"/>
          <p14:tracePt t="15757" x="5003800" y="5041900"/>
          <p14:tracePt t="15774" x="5035550" y="4845050"/>
          <p14:tracePt t="15791" x="5073650" y="4718050"/>
          <p14:tracePt t="15807" x="5118100" y="4591050"/>
          <p14:tracePt t="15824" x="5207000" y="4425950"/>
          <p14:tracePt t="15841" x="5276850" y="4324350"/>
          <p14:tracePt t="15858" x="5359400" y="4229100"/>
          <p14:tracePt t="15874" x="5454650" y="4140200"/>
          <p14:tracePt t="15891" x="5607050" y="4019550"/>
          <p14:tracePt t="15909" x="5721350" y="3956050"/>
          <p14:tracePt t="15925" x="5848350" y="3905250"/>
          <p14:tracePt t="15941" x="5981700" y="3867150"/>
          <p14:tracePt t="15958" x="6127750" y="3835400"/>
          <p14:tracePt t="15975" x="6273800" y="3816350"/>
          <p14:tracePt t="15975" x="6350000" y="3810000"/>
          <p14:tracePt t="15993" x="6508750" y="3810000"/>
          <p14:tracePt t="16010" x="6673850" y="3816350"/>
          <p14:tracePt t="16026" x="6832600" y="3829050"/>
          <p14:tracePt t="16042" x="6991350" y="3860800"/>
          <p14:tracePt t="16059" x="7143750" y="3905250"/>
          <p14:tracePt t="16059" x="7219950" y="3930650"/>
          <p14:tracePt t="16078" x="7366000" y="3975100"/>
          <p14:tracePt t="16092" x="7512050" y="4032250"/>
          <p14:tracePt t="16108" x="7651750" y="4089400"/>
          <p14:tracePt t="16125" x="7842250" y="4191000"/>
          <p14:tracePt t="16142" x="7962900" y="4267200"/>
          <p14:tracePt t="16159" x="8070850" y="4343400"/>
          <p14:tracePt t="16175" x="8159750" y="4432300"/>
          <p14:tracePt t="16192" x="8274050" y="4578350"/>
          <p14:tracePt t="16209" x="8331200" y="4686300"/>
          <p14:tracePt t="16225" x="8382000" y="4794250"/>
          <p14:tracePt t="16242" x="8413750" y="4902200"/>
          <p14:tracePt t="16259" x="8432800" y="5073650"/>
          <p14:tracePt t="16278" x="8432800" y="5194300"/>
          <p14:tracePt t="16293" x="8407400" y="5314950"/>
          <p14:tracePt t="16309" x="8375650" y="5429250"/>
          <p14:tracePt t="16326" x="8331200" y="5543550"/>
          <p14:tracePt t="16342" x="8267700" y="5645150"/>
          <p14:tracePt t="16342" x="8229600" y="5689600"/>
          <p14:tracePt t="16361" x="8147050" y="5778500"/>
          <p14:tracePt t="16378" x="8045450" y="5861050"/>
          <p14:tracePt t="16393" x="7931150" y="5937250"/>
          <p14:tracePt t="16409" x="7791450" y="6000750"/>
          <p14:tracePt t="16426" x="7562850" y="6083300"/>
          <p14:tracePt t="16443" x="7397750" y="6127750"/>
          <p14:tracePt t="16459" x="7232650" y="6165850"/>
          <p14:tracePt t="16476" x="7054850" y="6197600"/>
          <p14:tracePt t="16493" x="6788150" y="6229350"/>
          <p14:tracePt t="16510" x="6597650" y="6248400"/>
          <p14:tracePt t="16527" x="6407150" y="6254750"/>
          <p14:tracePt t="16543" x="6121400" y="6248400"/>
          <p14:tracePt t="16561" x="5937250" y="6235700"/>
          <p14:tracePt t="16577" x="5753100" y="6203950"/>
          <p14:tracePt t="16593" x="5594350" y="6159500"/>
          <p14:tracePt t="16610" x="5441950" y="6096000"/>
          <p14:tracePt t="16627" x="5314950" y="6019800"/>
          <p14:tracePt t="16627" x="5264150" y="5975350"/>
          <p14:tracePt t="16645" x="5168900" y="5867400"/>
          <p14:tracePt t="16662" x="5092700" y="5753100"/>
          <p14:tracePt t="16677" x="5041900" y="5626100"/>
          <p14:tracePt t="16694" x="5010150" y="5492750"/>
          <p14:tracePt t="16710" x="4991100" y="5346700"/>
          <p14:tracePt t="16710" x="4991100" y="5276850"/>
          <p14:tracePt t="16730" x="5003800" y="5130800"/>
          <p14:tracePt t="16744" x="5029200" y="4991100"/>
          <p14:tracePt t="16760" x="5073650" y="4845050"/>
          <p14:tracePt t="16777" x="5130800" y="4699000"/>
          <p14:tracePt t="16794" x="5232400" y="4483100"/>
          <p14:tracePt t="16811" x="5314950" y="4362450"/>
          <p14:tracePt t="16827" x="5416550" y="4248150"/>
          <p14:tracePt t="16844" x="5581650" y="4108450"/>
          <p14:tracePt t="16861" x="5702300" y="4025900"/>
          <p14:tracePt t="16877" x="5842000" y="3949700"/>
          <p14:tracePt t="16894" x="6000750" y="3879850"/>
          <p14:tracePt t="16911" x="6254750" y="3810000"/>
          <p14:tracePt t="16929" x="6432550" y="3784600"/>
          <p14:tracePt t="16945" x="6610350" y="3778250"/>
          <p14:tracePt t="16961" x="6794500" y="3784600"/>
          <p14:tracePt t="16978" x="6972300" y="3810000"/>
          <p14:tracePt t="16995" x="7232650" y="3879850"/>
          <p14:tracePt t="17013" x="7404100" y="3937000"/>
          <p14:tracePt t="17030" x="7562850" y="4013200"/>
          <p14:tracePt t="17045" x="7721600" y="4095750"/>
          <p14:tracePt t="17062" x="7867650" y="4178300"/>
          <p14:tracePt t="17078" x="8001000" y="4273550"/>
          <p14:tracePt t="17078" x="8064500" y="4324350"/>
          <p14:tracePt t="17098" x="8185150" y="4425950"/>
          <p14:tracePt t="17112" x="8286750" y="4533900"/>
          <p14:tracePt t="17128" x="8369300" y="4660900"/>
          <p14:tracePt t="17145" x="8470900" y="4851400"/>
          <p14:tracePt t="17162" x="8515350" y="4991100"/>
          <p14:tracePt t="17179" x="8547100" y="5130800"/>
          <p14:tracePt t="17195" x="8559800" y="5264150"/>
          <p14:tracePt t="17212" x="8547100" y="5461000"/>
          <p14:tracePt t="17229" x="8515350" y="5588000"/>
          <p14:tracePt t="17246" x="8464550" y="5695950"/>
          <p14:tracePt t="17262" x="8394700" y="5803900"/>
          <p14:tracePt t="17279" x="8261350" y="5930900"/>
          <p14:tracePt t="17297" x="8147050" y="6007100"/>
          <p14:tracePt t="17313" x="8013700" y="6070600"/>
          <p14:tracePt t="17329" x="7867650" y="6127750"/>
          <p14:tracePt t="17346" x="7702550" y="6172200"/>
          <p14:tracePt t="17362" x="7531100" y="6210300"/>
          <p14:tracePt t="17362" x="7435850" y="6229350"/>
          <p14:tracePt t="17381" x="7245350" y="6261100"/>
          <p14:tracePt t="17397" x="7042150" y="6299200"/>
          <p14:tracePt t="17413" x="6832600" y="6337300"/>
          <p14:tracePt t="17429" x="6623050" y="6375400"/>
          <p14:tracePt t="17446" x="6324600" y="6413500"/>
          <p14:tracePt t="17463" x="6140450" y="6419850"/>
          <p14:tracePt t="17479" x="5969000" y="6413500"/>
          <p14:tracePt t="17496" x="5822950" y="6388100"/>
          <p14:tracePt t="17513" x="5645150" y="6337300"/>
          <p14:tracePt t="17530" x="5556250" y="6305550"/>
          <p14:tracePt t="17546" x="5480050" y="6280150"/>
          <p14:tracePt t="17563" x="5403850" y="6248400"/>
          <p14:tracePt t="17582" x="5359400" y="6235700"/>
          <p14:tracePt t="17597" x="5340350" y="6223000"/>
          <p14:tracePt t="17613" x="5302250" y="6203950"/>
          <p14:tracePt t="17613" x="5289550" y="6191250"/>
          <p14:tracePt t="17631" x="5270500" y="6178550"/>
          <p14:tracePt t="17631" x="5257800" y="6165850"/>
          <p14:tracePt t="17631" x="5238750" y="6146800"/>
          <p14:tracePt t="17650" x="5226050" y="6127750"/>
          <p14:tracePt t="17650" x="5207000" y="6108700"/>
          <p14:tracePt t="17665" x="5187950" y="6089650"/>
          <p14:tracePt t="17665" x="5168900" y="6064250"/>
          <p14:tracePt t="17682" x="5149850" y="6045200"/>
          <p14:tracePt t="17682" x="5124450" y="6019800"/>
          <p14:tracePt t="17698" x="5099050" y="6000750"/>
          <p14:tracePt t="17698" x="5073650" y="5969000"/>
          <p14:tracePt t="17714" x="5041900" y="5937250"/>
          <p14:tracePt t="17714" x="5010150" y="5905500"/>
          <p14:tracePt t="17714" x="4978400" y="5867400"/>
          <p14:tracePt t="17733" x="4940300" y="5829300"/>
          <p14:tracePt t="18209" x="1714500" y="2349500"/>
          <p14:tracePt t="18217" x="1708150" y="2343150"/>
          <p14:tracePt t="18217" x="1695450" y="2330450"/>
          <p14:tracePt t="18233" x="1676400" y="2317750"/>
          <p14:tracePt t="18233" x="1663700" y="2305050"/>
          <p14:tracePt t="18250" x="1644650" y="2292350"/>
          <p14:tracePt t="18250" x="1631950" y="2279650"/>
          <p14:tracePt t="18266" x="1619250" y="2273300"/>
          <p14:tracePt t="18266" x="1606550" y="2260600"/>
          <p14:tracePt t="18266" x="1600200" y="2254250"/>
          <p14:tracePt t="18286" x="1593850" y="2247900"/>
          <p14:tracePt t="18298" x="1581150" y="2241550"/>
          <p14:tracePt t="18316" x="1574800" y="2241550"/>
          <p14:tracePt t="18332" x="1574800" y="2247900"/>
          <p14:tracePt t="18361" x="1581150" y="2254250"/>
          <p14:tracePt t="18377" x="1587500" y="2254250"/>
          <p14:tracePt t="18386" x="1593850" y="2254250"/>
          <p14:tracePt t="18399" x="1600200" y="2254250"/>
          <p14:tracePt t="18399" x="1606550" y="2254250"/>
          <p14:tracePt t="18417" x="1612900" y="2254250"/>
          <p14:tracePt t="18417" x="1619250" y="2254250"/>
          <p14:tracePt t="18434" x="1625600" y="2247900"/>
          <p14:tracePt t="18449" x="1619250" y="2247900"/>
          <p14:tracePt t="18473" x="1612900" y="2241550"/>
          <p14:tracePt t="18489" x="1606550" y="2241550"/>
          <p14:tracePt t="18499" x="1600200" y="2241550"/>
          <p14:tracePt t="18499" x="1581150" y="2241550"/>
          <p14:tracePt t="18518" x="1568450" y="2235200"/>
          <p14:tracePt t="18518" x="1555750" y="2235200"/>
          <p14:tracePt t="18534" x="1543050" y="2228850"/>
          <p14:tracePt t="18534" x="1524000" y="2222500"/>
          <p14:tracePt t="18551" x="1504950" y="2209800"/>
          <p14:tracePt t="18551" x="1492250" y="2197100"/>
          <p14:tracePt t="18551" x="1466850" y="2184400"/>
          <p14:tracePt t="18570" x="1447800" y="2165350"/>
          <p14:tracePt t="18583" x="1428750" y="2146300"/>
          <p14:tracePt t="18583" x="1403350" y="2120900"/>
          <p14:tracePt t="18603" x="1219200" y="1828800"/>
          <p14:tracePt t="18671" x="1212850" y="1797050"/>
          <p14:tracePt t="18677" x="1206500" y="1758950"/>
          <p14:tracePt t="18686" x="1212850" y="1682750"/>
          <p14:tracePt t="18700" x="1238250" y="1600200"/>
          <p14:tracePt t="18717" x="1270000" y="1524000"/>
          <p14:tracePt t="18734" x="1339850" y="1422400"/>
          <p14:tracePt t="18750" x="1390650" y="1371600"/>
          <p14:tracePt t="18767" x="1460500" y="1333500"/>
          <p14:tracePt t="18784" x="1536700" y="1314450"/>
          <p14:tracePt t="18800" x="1670050" y="1308100"/>
          <p14:tracePt t="18817" x="1771650" y="1314450"/>
          <p14:tracePt t="18834" x="1873250" y="1339850"/>
          <p14:tracePt t="18851" x="1974850" y="1377950"/>
          <p14:tracePt t="18851" x="2019300" y="1403350"/>
          <p14:tracePt t="18869" x="2114550" y="1466850"/>
          <p14:tracePt t="18886" x="2190750" y="1530350"/>
          <p14:tracePt t="18901" x="2260600" y="1606550"/>
          <p14:tracePt t="18918" x="2305050" y="1682750"/>
          <p14:tracePt t="18934" x="2330450" y="1765300"/>
          <p14:tracePt t="18934" x="2336800" y="1803400"/>
          <p14:tracePt t="18953" x="2324100" y="1892300"/>
          <p14:tracePt t="18969" x="2298700" y="1974850"/>
          <p14:tracePt t="18985" x="2260600" y="2051050"/>
          <p14:tracePt t="19001" x="2209800" y="2133600"/>
          <p14:tracePt t="19018" x="2159000" y="2203450"/>
          <p14:tracePt t="19018" x="2139950" y="2235200"/>
          <p14:tracePt t="19038" x="2114550" y="2292350"/>
          <p14:tracePt t="19051" x="2114550" y="2324100"/>
          <p14:tracePt t="19068" x="2146300" y="2330450"/>
          <p14:tracePt t="19086" x="2171700" y="2324100"/>
          <p14:tracePt t="19086" x="2203450" y="2317750"/>
          <p14:tracePt t="19102" x="2235200" y="2298700"/>
          <p14:tracePt t="19102" x="2324100" y="2260600"/>
          <p14:tracePt t="19119" x="2374900" y="2235200"/>
          <p14:tracePt t="19119" x="2432050" y="2216150"/>
          <p14:tracePt t="19137" x="2501900" y="2190750"/>
          <p14:tracePt t="19137" x="2571750" y="2171700"/>
          <p14:tracePt t="19153" x="2647950" y="2146300"/>
          <p14:tracePt t="19153" x="2819400" y="2101850"/>
          <p14:tracePt t="19170" x="2921000" y="2076450"/>
          <p14:tracePt t="19170" x="3022600" y="2057400"/>
          <p14:tracePt t="19186" x="3124200" y="2032000"/>
          <p14:tracePt t="19186" x="3238500" y="2012950"/>
          <p14:tracePt t="19203" x="3346450" y="2000250"/>
          <p14:tracePt t="19203" x="3460750" y="1981200"/>
          <p14:tracePt t="19220" x="3575050" y="1968500"/>
          <p14:tracePt t="19220" x="3803650" y="1962150"/>
          <p14:tracePt t="19238" x="3917950" y="1955800"/>
          <p14:tracePt t="19238" x="4019550" y="1955800"/>
          <p14:tracePt t="19254" x="4121150" y="1962150"/>
          <p14:tracePt t="19254" x="4222750" y="1974850"/>
          <p14:tracePt t="19270" x="4318000" y="1987550"/>
          <p14:tracePt t="19270" x="4406900" y="2000250"/>
          <p14:tracePt t="19287" x="4495800" y="2012950"/>
          <p14:tracePt t="19287" x="4572000" y="2025650"/>
          <p14:tracePt t="19287" x="4648200" y="2044700"/>
          <p14:tracePt t="19305" x="4724400" y="2057400"/>
          <p14:tracePt t="19318" x="4794250" y="2076450"/>
          <p14:tracePt t="19318" x="4914900" y="2108200"/>
          <p14:tracePt t="19338" x="4965700" y="2127250"/>
          <p14:tracePt t="19338" x="5016500" y="2146300"/>
          <p14:tracePt t="19353" x="5060950" y="2171700"/>
          <p14:tracePt t="19353" x="5099050" y="2190750"/>
          <p14:tracePt t="19370" x="5130800" y="2209800"/>
          <p14:tracePt t="19370" x="5162550" y="2228850"/>
          <p14:tracePt t="19370" x="5181600" y="2254250"/>
          <p14:tracePt t="19389" x="5200650" y="2273300"/>
          <p14:tracePt t="19402" x="5219700" y="2286000"/>
          <p14:tracePt t="19402" x="5245100" y="2324100"/>
          <p14:tracePt t="19420" x="5257800" y="2336800"/>
          <p14:tracePt t="19420" x="5270500" y="2349500"/>
          <p14:tracePt t="19437" x="5276850" y="2368550"/>
          <p14:tracePt t="19437" x="5283200" y="2374900"/>
          <p14:tracePt t="19454" x="5289550" y="2387600"/>
          <p14:tracePt t="19454" x="5302250" y="2406650"/>
          <p14:tracePt t="19470" x="5302250" y="2419350"/>
          <p14:tracePt t="19470" x="5302250" y="2425700"/>
          <p14:tracePt t="19487" x="5302250" y="2438400"/>
          <p14:tracePt t="19487" x="5295900" y="2444750"/>
          <p14:tracePt t="19504" x="5295900" y="2457450"/>
          <p14:tracePt t="19504" x="5289550" y="2463800"/>
          <p14:tracePt t="19521" x="5283200" y="2470150"/>
          <p14:tracePt t="19536" x="5276850" y="2476500"/>
          <p14:tracePt t="19553" x="5276850" y="2470150"/>
          <p14:tracePt t="19569" x="5264150" y="2463800"/>
          <p14:tracePt t="19569" x="5257800" y="2457450"/>
          <p14:tracePt t="19569" x="5245100" y="2451100"/>
          <p14:tracePt t="19589" x="5010150" y="2286000"/>
          <p14:tracePt t="19675" x="4991100" y="2254250"/>
          <p14:tracePt t="19681" x="4972050" y="2222500"/>
          <p14:tracePt t="19689" x="4959350" y="2190750"/>
          <p14:tracePt t="19689" x="4946650" y="2152650"/>
          <p14:tracePt t="19705" x="4927600" y="2082800"/>
          <p14:tracePt t="19720" x="4921250" y="2012950"/>
          <p14:tracePt t="19737" x="4921250" y="1943100"/>
          <p14:tracePt t="19753" x="4965700" y="1847850"/>
          <p14:tracePt t="19770" x="5010150" y="1784350"/>
          <p14:tracePt t="19787" x="5073650" y="1727200"/>
          <p14:tracePt t="19804" x="5149850" y="1682750"/>
          <p14:tracePt t="19820" x="5276850" y="1644650"/>
          <p14:tracePt t="19837" x="5359400" y="1644650"/>
          <p14:tracePt t="19854" x="5435600" y="1670050"/>
          <p14:tracePt t="19871" x="5511800" y="1714500"/>
          <p14:tracePt t="19871" x="5543550" y="1752600"/>
          <p14:tracePt t="19890" x="5600700" y="1835150"/>
          <p14:tracePt t="19905" x="5645150" y="1936750"/>
          <p14:tracePt t="19921" x="5676900" y="2044700"/>
          <p14:tracePt t="19937" x="5689600" y="2159000"/>
          <p14:tracePt t="19954" x="5683250" y="2273300"/>
          <p14:tracePt t="19954" x="5676900" y="2324100"/>
          <p14:tracePt t="19973" x="5645150" y="2425700"/>
          <p14:tracePt t="19990" x="5600700" y="2508250"/>
          <p14:tracePt t="20005" x="5556250" y="2578100"/>
          <p14:tracePt t="20022" x="5499100" y="2635250"/>
          <p14:tracePt t="20038" x="5441950" y="2679700"/>
          <p14:tracePt t="20055" x="5359400" y="2711450"/>
          <p14:tracePt t="20071" x="5314950" y="2724150"/>
          <p14:tracePt t="20088" x="5276850" y="2717800"/>
          <p14:tracePt t="20105" x="5264150" y="2711450"/>
          <p14:tracePt t="20121" x="5245100" y="2705100"/>
          <p14:tracePt t="20121" x="5232400" y="2692400"/>
          <p14:tracePt t="20140" x="5226050" y="2692400"/>
          <p14:tracePt t="20154" x="5219700" y="2698750"/>
          <p14:tracePt t="20154" x="5219700" y="2711450"/>
          <p14:tracePt t="20173" x="5219700" y="2724150"/>
          <p14:tracePt t="20173" x="5226050" y="2755900"/>
          <p14:tracePt t="20190" x="5226050" y="2781300"/>
          <p14:tracePt t="20190" x="5232400" y="2806700"/>
          <p14:tracePt t="20206" x="5238750" y="2832100"/>
          <p14:tracePt t="20206" x="5251450" y="2863850"/>
          <p14:tracePt t="20223" x="5264150" y="2895600"/>
          <p14:tracePt t="20223" x="5276850" y="2927350"/>
          <p14:tracePt t="20239" x="5289550" y="2959100"/>
          <p14:tracePt t="20239" x="5302250" y="2997200"/>
          <p14:tracePt t="20258" x="5321300" y="3073400"/>
          <p14:tracePt t="20258" x="5334000" y="3111500"/>
          <p14:tracePt t="20273" x="5340350" y="3155950"/>
          <p14:tracePt t="20273" x="5346700" y="3194050"/>
          <p14:tracePt t="20290" x="5353050" y="3238500"/>
          <p14:tracePt t="20290" x="5359400" y="3276600"/>
          <p14:tracePt t="20306" x="5359400" y="3321050"/>
          <p14:tracePt t="20306" x="5365750" y="3359150"/>
          <p14:tracePt t="20306" x="5372100" y="3397250"/>
          <p14:tracePt t="20325" x="5372100" y="3441700"/>
          <p14:tracePt t="20338" x="5372100" y="3479800"/>
          <p14:tracePt t="20338" x="5372100" y="3549650"/>
          <p14:tracePt t="20357" x="5372100" y="3581400"/>
          <p14:tracePt t="20357" x="5372100" y="3613150"/>
          <p14:tracePt t="20373" x="5365750" y="3638550"/>
          <p14:tracePt t="20373" x="5359400" y="3663950"/>
          <p14:tracePt t="20390" x="5359400" y="3689350"/>
          <p14:tracePt t="20390" x="5353050" y="3708400"/>
          <p14:tracePt t="20407" x="5346700" y="3727450"/>
          <p14:tracePt t="20407" x="5334000" y="3740150"/>
          <p14:tracePt t="20407" x="5334000" y="3746500"/>
          <p14:tracePt t="20425" x="5327650" y="3759200"/>
          <p14:tracePt t="20425" x="5321300" y="3759200"/>
          <p14:tracePt t="20440" x="5314950" y="3765550"/>
          <p14:tracePt t="20456" x="5308600" y="3765550"/>
          <p14:tracePt t="20472" x="5302250" y="3759200"/>
          <p14:tracePt t="20472" x="5289550" y="3752850"/>
          <p14:tracePt t="20490" x="5289550" y="3746500"/>
          <p14:tracePt t="20490" x="5283200" y="3740150"/>
          <p14:tracePt t="20507" x="5283200" y="3733800"/>
          <p14:tracePt t="20507" x="5276850" y="3727450"/>
          <p14:tracePt t="20524" x="5270500" y="3721100"/>
          <p14:tracePt t="20524" x="5264150" y="3714750"/>
          <p14:tracePt t="20540" x="5251450" y="3708400"/>
          <p14:tracePt t="20540" x="5238750" y="3702050"/>
          <p14:tracePt t="20557" x="5226050" y="3702050"/>
          <p14:tracePt t="20557" x="5213350" y="3702050"/>
          <p14:tracePt t="20574" x="5200650" y="3702050"/>
          <p14:tracePt t="20574" x="5187950" y="3702050"/>
          <p14:tracePt t="20591" x="5175250" y="3702050"/>
          <p14:tracePt t="20591" x="5168900" y="3702050"/>
          <p14:tracePt t="20591" x="5156200" y="3695700"/>
          <p14:tracePt t="20609" x="5143500" y="3695700"/>
          <p14:tracePt t="20623" x="5130800" y="3689350"/>
          <p14:tracePt t="20623" x="5099050" y="3676650"/>
          <p14:tracePt t="20641" x="5086350" y="3670300"/>
          <p14:tracePt t="20641" x="5067300" y="3657600"/>
          <p14:tracePt t="20658" x="4889500" y="3505200"/>
          <p14:tracePt t="20731" x="4876800" y="3473450"/>
          <p14:tracePt t="20737" x="4870450" y="3441700"/>
          <p14:tracePt t="20745" x="4857750" y="3403600"/>
          <p14:tracePt t="20756" x="4851400" y="3327400"/>
          <p14:tracePt t="20773" x="4851400" y="3206750"/>
          <p14:tracePt t="20790" x="4864100" y="3130550"/>
          <p14:tracePt t="20807" x="4883150" y="3048000"/>
          <p14:tracePt t="20824" x="4914900" y="2971800"/>
          <p14:tracePt t="20840" x="4972050" y="2870200"/>
          <p14:tracePt t="20857" x="5022850" y="2819400"/>
          <p14:tracePt t="20874" x="5086350" y="2787650"/>
          <p14:tracePt t="20891" x="5149850" y="2755900"/>
          <p14:tracePt t="20891" x="5187950" y="2749550"/>
          <p14:tracePt t="20909" x="5264150" y="2730500"/>
          <p14:tracePt t="20925" x="5340350" y="2717800"/>
          <p14:tracePt t="20941" x="5416550" y="2724150"/>
          <p14:tracePt t="20957" x="5486400" y="2743200"/>
          <p14:tracePt t="20974" x="5549900" y="2774950"/>
          <p14:tracePt t="20974" x="5575300" y="2794000"/>
          <p14:tracePt t="20993" x="5632450" y="2838450"/>
          <p14:tracePt t="21010" x="5676900" y="2889250"/>
          <p14:tracePt t="21027" x="5708650" y="2940050"/>
          <p14:tracePt t="21041" x="5734050" y="2997200"/>
          <p14:tracePt t="21058" x="5746750" y="3054350"/>
          <p14:tracePt t="21075" x="5759450" y="3136900"/>
          <p14:tracePt t="21091" x="5753100" y="3194050"/>
          <p14:tracePt t="21108" x="5746750" y="3257550"/>
          <p14:tracePt t="21125" x="5734050" y="3314700"/>
          <p14:tracePt t="21141" x="5702300" y="3397250"/>
          <p14:tracePt t="21158" x="5676900" y="3441700"/>
          <p14:tracePt t="21175" x="5645150" y="3479800"/>
          <p14:tracePt t="21192" x="5594350" y="3524250"/>
          <p14:tracePt t="21209" x="5556250" y="3543300"/>
          <p14:tracePt t="21225" x="5518150" y="3556000"/>
          <p14:tracePt t="21242" x="5486400" y="3568700"/>
          <p14:tracePt t="21259" x="5454650" y="3575050"/>
          <p14:tracePt t="21259" x="5441950" y="3575050"/>
          <p14:tracePt t="21277" x="5416550" y="3575050"/>
          <p14:tracePt t="21293" x="5397500" y="3575050"/>
          <p14:tracePt t="21309" x="5384800" y="3568700"/>
          <p14:tracePt t="21325" x="5378450" y="3568700"/>
          <p14:tracePt t="21342" x="5378450" y="3562350"/>
          <p14:tracePt t="21362" x="5378450" y="3556000"/>
          <p14:tracePt t="21377" x="5378450" y="3543300"/>
          <p14:tracePt t="21397" x="5378450" y="3530600"/>
          <p14:tracePt t="21413" x="5372100" y="3524250"/>
          <p14:tracePt t="21429" x="5365750" y="3517900"/>
          <p14:tracePt t="21445" x="5359400" y="3511550"/>
          <p14:tracePt t="21459" x="5353050" y="3505200"/>
          <p14:tracePt t="21475" x="5353050" y="3498850"/>
          <p14:tracePt t="21492" x="5353050" y="3492500"/>
          <p14:tracePt t="21492" x="5365750" y="3479800"/>
          <p14:tracePt t="21510" x="5365750" y="3473450"/>
          <p14:tracePt t="21510" x="5372100" y="3467100"/>
          <p14:tracePt t="21527" x="5378450" y="3460750"/>
          <p14:tracePt t="21527" x="5384800" y="3454400"/>
          <p14:tracePt t="21543" x="5391150" y="3448050"/>
          <p14:tracePt t="21543" x="5391150" y="3441700"/>
          <p14:tracePt t="21560" x="5397500" y="3435350"/>
          <p14:tracePt t="21560" x="5403850" y="3422650"/>
          <p14:tracePt t="21577" x="5403850" y="3416300"/>
          <p14:tracePt t="21577" x="5403850" y="3409950"/>
          <p14:tracePt t="21594" x="5410200" y="3409950"/>
          <p14:tracePt t="21609" x="5410200" y="3397250"/>
          <p14:tracePt t="21626" x="5410200" y="3390900"/>
          <p14:tracePt t="21643" x="5410200" y="3384550"/>
          <p14:tracePt t="21643" x="5403850" y="3378200"/>
          <p14:tracePt t="21661" x="5397500" y="3371850"/>
          <p14:tracePt t="21688" x="5397500" y="3365500"/>
          <p14:tracePt t="21705" x="5391150" y="3359150"/>
          <p14:tracePt t="21720" x="5378450" y="3359150"/>
          <p14:tracePt t="21737" x="5372100" y="3359150"/>
          <p14:tracePt t="21749" x="5365750" y="3359150"/>
          <p14:tracePt t="21760" x="5359400" y="3365500"/>
          <p14:tracePt t="21777" x="5353050" y="3365500"/>
          <p14:tracePt t="21793" x="5346700" y="3365500"/>
          <p14:tracePt t="21793" x="5340350" y="3365500"/>
          <p14:tracePt t="21811" x="5334000" y="3371850"/>
          <p14:tracePt t="21826" x="5334000" y="3378200"/>
          <p14:tracePt t="21843" x="5327650" y="3384550"/>
          <p14:tracePt t="21860" x="5321300" y="3390900"/>
          <p14:tracePt t="21892" x="5327650" y="3397250"/>
          <p14:tracePt t="21937" x="5327650" y="3403600"/>
          <p14:tracePt t="21960" x="5327650" y="3409950"/>
          <p14:tracePt t="21984" x="5321300" y="3409950"/>
          <p14:tracePt t="22004" x="5314950" y="3416300"/>
          <p14:tracePt t="22021" x="5308600" y="3416300"/>
          <p14:tracePt t="22045" x="5302250" y="3416300"/>
          <p14:tracePt t="22065" x="5302250" y="3409950"/>
          <p14:tracePt t="22108" x="5308600" y="3403600"/>
          <p14:tracePt t="22148" x="5314950" y="3403600"/>
          <p14:tracePt t="22165" x="5327650" y="3397250"/>
          <p14:tracePt t="22176" x="5334000" y="3397250"/>
          <p14:tracePt t="22185" x="5340350" y="3390900"/>
          <p14:tracePt t="22194" x="5346700" y="3384550"/>
          <p14:tracePt t="22194" x="5359400" y="3384550"/>
          <p14:tracePt t="22213" x="5365750" y="3378200"/>
          <p14:tracePt t="22213" x="5384800" y="3378200"/>
          <p14:tracePt t="22229" x="5391150" y="3371850"/>
          <p14:tracePt t="22229" x="5403850" y="3371850"/>
          <p14:tracePt t="22246" x="5410200" y="3378200"/>
          <p14:tracePt t="22246" x="5416550" y="3378200"/>
          <p14:tracePt t="22263" x="5429250" y="3378200"/>
          <p14:tracePt t="22263" x="5435600" y="3384550"/>
          <p14:tracePt t="22279" x="5441950" y="3390900"/>
          <p14:tracePt t="22279" x="5454650" y="3403600"/>
          <p14:tracePt t="22298" x="5461000" y="3409950"/>
          <p14:tracePt t="22298" x="5461000" y="3416300"/>
          <p14:tracePt t="22313" x="5467350" y="3429000"/>
          <p14:tracePt t="22313" x="5467350" y="3435350"/>
          <p14:tracePt t="22330" x="5467350" y="3448050"/>
          <p14:tracePt t="22330" x="5461000" y="3460750"/>
          <p14:tracePt t="22346" x="5461000" y="3473450"/>
          <p14:tracePt t="22346" x="5454650" y="3486150"/>
          <p14:tracePt t="22363" x="5448300" y="3498850"/>
          <p14:tracePt t="22363" x="5441950" y="3517900"/>
          <p14:tracePt t="22363" x="5429250" y="3530600"/>
          <p14:tracePt t="22382" x="5422900" y="3549650"/>
          <p14:tracePt t="22382" x="5410200" y="3562350"/>
          <p14:tracePt t="22397" x="5403850" y="3581400"/>
          <p14:tracePt t="22397" x="5384800" y="3594100"/>
          <p14:tracePt t="22414" x="5372100" y="3613150"/>
          <p14:tracePt t="22414" x="5353050" y="3625850"/>
          <p14:tracePt t="22430" x="5334000" y="3644900"/>
          <p14:tracePt t="22430" x="5308600" y="3657600"/>
          <p14:tracePt t="22447" x="5283200" y="3670300"/>
          <p14:tracePt t="22447" x="5257800" y="3683000"/>
          <p14:tracePt t="22447" x="5232400" y="3689350"/>
          <p14:tracePt t="22466" x="5207000" y="3689350"/>
          <p14:tracePt t="22466" x="5181600" y="3689350"/>
          <p14:tracePt t="22480" x="5149850" y="3683000"/>
          <p14:tracePt t="22480" x="5124450" y="3676650"/>
          <p14:tracePt t="22497" x="5092700" y="3657600"/>
          <p14:tracePt t="22513" x="5067300" y="3638550"/>
          <p14:tracePt t="22564" x="4921250" y="3365500"/>
          <p14:tracePt t="22569" x="4921250" y="3321050"/>
          <p14:tracePt t="22579" x="4921250" y="3270250"/>
          <p14:tracePt t="22579" x="4927600" y="3181350"/>
          <p14:tracePt t="22598" x="4940300" y="3136900"/>
          <p14:tracePt t="22598" x="4953000" y="3092450"/>
          <p14:tracePt t="22615" x="4972050" y="3048000"/>
          <p14:tracePt t="22615" x="4991100" y="3009900"/>
          <p14:tracePt t="22631" x="5016500" y="2978150"/>
          <p14:tracePt t="22649" x="5372100" y="2825750"/>
          <p14:tracePt t="22711" x="5416550" y="2832100"/>
          <p14:tracePt t="22717" x="5454650" y="2844800"/>
          <p14:tracePt t="22730" x="5543550" y="2876550"/>
          <p14:tracePt t="22747" x="5664200" y="2952750"/>
          <p14:tracePt t="22765" x="5727700" y="3022600"/>
          <p14:tracePt t="22780" x="5772150" y="3111500"/>
          <p14:tracePt t="22797" x="5797550" y="3206750"/>
          <p14:tracePt t="22813" x="5810250" y="3359150"/>
          <p14:tracePt t="22830" x="5803900" y="3448050"/>
          <p14:tracePt t="22847" x="5784850" y="3536950"/>
          <p14:tracePt t="22864" x="5746750" y="3613150"/>
          <p14:tracePt t="22880" x="5676900" y="3695700"/>
          <p14:tracePt t="22897" x="5619750" y="3740150"/>
          <p14:tracePt t="22914" x="5568950" y="3765550"/>
          <p14:tracePt t="22931" x="5518150" y="3784600"/>
          <p14:tracePt t="22931" x="5492750" y="3790950"/>
          <p14:tracePt t="22949" x="5454650" y="3797300"/>
          <p14:tracePt t="22965" x="5422900" y="3803650"/>
          <p14:tracePt t="22981" x="5403850" y="3797300"/>
          <p14:tracePt t="22997" x="5391150" y="3790950"/>
          <p14:tracePt t="23014" x="5378450" y="3784600"/>
          <p14:tracePt t="23034" x="5372100" y="3765550"/>
          <p14:tracePt t="23049" x="5365750" y="3759200"/>
          <p14:tracePt t="23065" x="5359400" y="3746500"/>
          <p14:tracePt t="23081" x="5353050" y="3740150"/>
          <p14:tracePt t="23097" x="5346700" y="3733800"/>
          <p14:tracePt t="23114" x="5340350" y="3727450"/>
          <p14:tracePt t="23131" x="5353050" y="3727450"/>
          <p14:tracePt t="23149" x="5353050" y="3721100"/>
          <p14:tracePt t="23149" x="5359400" y="3721100"/>
          <p14:tracePt t="23166" x="5365750" y="3714750"/>
          <p14:tracePt t="23166" x="5372100" y="3708400"/>
          <p14:tracePt t="23182" x="5372100" y="3702050"/>
          <p14:tracePt t="23182" x="5378450" y="3689350"/>
          <p14:tracePt t="23199" x="5384800" y="3683000"/>
          <p14:tracePt t="23199" x="5391150" y="3676650"/>
          <p14:tracePt t="23215" x="5391150" y="3670300"/>
          <p14:tracePt t="23215" x="5391150" y="3663950"/>
          <p14:tracePt t="23232" x="5397500" y="3657600"/>
          <p14:tracePt t="23232" x="5403850" y="3638550"/>
          <p14:tracePt t="23249" x="5410200" y="3625850"/>
          <p14:tracePt t="23249" x="5410200" y="3619500"/>
          <p14:tracePt t="23266" x="5416550" y="3606800"/>
          <p14:tracePt t="23266" x="5422900" y="3594100"/>
          <p14:tracePt t="23283" x="5429250" y="3581400"/>
          <p14:tracePt t="23283" x="5441950" y="3575050"/>
          <p14:tracePt t="23300" x="5448300" y="3562350"/>
          <p14:tracePt t="23300" x="5467350" y="3543300"/>
          <p14:tracePt t="23318" x="5480050" y="3536950"/>
          <p14:tracePt t="23318" x="5492750" y="3530600"/>
          <p14:tracePt t="23333" x="5505450" y="3530600"/>
          <p14:tracePt t="23333" x="5518150" y="3524250"/>
          <p14:tracePt t="23349" x="5524500" y="3524250"/>
          <p14:tracePt t="23349" x="5537200" y="3524250"/>
          <p14:tracePt t="23366" x="5549900" y="3524250"/>
          <p14:tracePt t="23366" x="5556250" y="3524250"/>
          <p14:tracePt t="23366" x="5568950" y="3530600"/>
          <p14:tracePt t="23385" x="5575300" y="3530600"/>
          <p14:tracePt t="23398" x="5581650" y="3530600"/>
          <p14:tracePt t="23398" x="5588000" y="3536950"/>
          <p14:tracePt t="23417" x="5594350" y="3543300"/>
          <p14:tracePt t="23432" x="5600700" y="3549650"/>
          <p14:tracePt t="23449" x="5600700" y="3556000"/>
          <p14:tracePt t="23465" x="5600700" y="3568700"/>
          <p14:tracePt t="23482" x="5600700" y="3575050"/>
          <p14:tracePt t="23499" x="5600700" y="3568700"/>
          <p14:tracePt t="23528" x="5613400" y="3562350"/>
          <p14:tracePt t="23544" x="5613400" y="3556000"/>
          <p14:tracePt t="23549" x="5619750" y="3556000"/>
          <p14:tracePt t="23549" x="5626100" y="3549650"/>
          <p14:tracePt t="23567" x="5632450" y="3543300"/>
          <p14:tracePt t="23567" x="5638800" y="3530600"/>
          <p14:tracePt t="23583" x="5638800" y="3524250"/>
          <p14:tracePt t="23583" x="5645150" y="3517900"/>
          <p14:tracePt t="23600" x="5651500" y="3511550"/>
          <p14:tracePt t="23600" x="5657850" y="3498850"/>
          <p14:tracePt t="23617" x="5657850" y="3492500"/>
          <p14:tracePt t="23617" x="5657850" y="3486150"/>
          <p14:tracePt t="23634" x="5657850" y="3479800"/>
          <p14:tracePt t="23650" x="5651500" y="3467100"/>
          <p14:tracePt t="23666" x="5645150" y="3467100"/>
          <p14:tracePt t="23683" x="5638800" y="3460750"/>
          <p14:tracePt t="23700" x="5626100" y="3454400"/>
          <p14:tracePt t="23700" x="5619750" y="3454400"/>
          <p14:tracePt t="23718" x="5613400" y="3454400"/>
          <p14:tracePt t="23733" x="5607050" y="3454400"/>
          <p14:tracePt t="23750" x="5600700" y="3454400"/>
          <p14:tracePt t="23766" x="5594350" y="3460750"/>
          <p14:tracePt t="23785" x="5588000" y="3460750"/>
          <p14:tracePt t="23800" x="5588000" y="3467100"/>
          <p14:tracePt t="23816" x="5581650" y="3467100"/>
          <p14:tracePt t="23833" x="5575300" y="3473450"/>
          <p14:tracePt t="23850" x="5562600" y="3473450"/>
          <p14:tracePt t="23867" x="5556250" y="3467100"/>
          <p14:tracePt t="23867" x="5549900" y="3467100"/>
          <p14:tracePt t="23885" x="5543550" y="3454400"/>
          <p14:tracePt t="23885" x="5537200" y="3448050"/>
          <p14:tracePt t="23902" x="5530850" y="3435350"/>
          <p14:tracePt t="23902" x="5511800" y="3409950"/>
          <p14:tracePt t="23918" x="5499100" y="3390900"/>
          <p14:tracePt t="23918" x="5480050" y="3371850"/>
          <p14:tracePt t="23935" x="5467350" y="3352800"/>
          <p14:tracePt t="23935" x="5448300" y="3333750"/>
          <p14:tracePt t="23952" x="5429250" y="3314700"/>
          <p14:tracePt t="23952" x="5378450" y="3270250"/>
          <p14:tracePt t="23969" x="5353050" y="3244850"/>
          <p14:tracePt t="23969" x="5321300" y="3219450"/>
          <p14:tracePt t="23986" x="5295900" y="3187700"/>
          <p14:tracePt t="23986" x="5264150" y="3162300"/>
          <p14:tracePt t="24002" x="5232400" y="3136900"/>
          <p14:tracePt t="24002" x="5194300" y="3111500"/>
          <p14:tracePt t="24018" x="5162550" y="3086100"/>
          <p14:tracePt t="24018" x="5130800" y="3060700"/>
          <p14:tracePt t="24018" x="5099050" y="3035300"/>
          <p14:tracePt t="24038" x="5060950" y="3009900"/>
          <p14:tracePt t="24050" x="5029200" y="2984500"/>
          <p14:tracePt t="24050" x="4959350" y="2933700"/>
          <p14:tracePt t="24069" x="4927600" y="2908300"/>
          <p14:tracePt t="24069" x="4902200" y="2876550"/>
          <p14:tracePt t="24086" x="4876800" y="2851150"/>
          <p14:tracePt t="24086" x="4851400" y="2825750"/>
          <p14:tracePt t="24102" x="4826000" y="2800350"/>
          <p14:tracePt t="24102" x="4806950" y="2768600"/>
          <p14:tracePt t="24119" x="4787900" y="2743200"/>
          <p14:tracePt t="24119" x="4775200" y="2717800"/>
          <p14:tracePt t="24119" x="4762500" y="2692400"/>
          <p14:tracePt t="24138" x="4743450" y="2673350"/>
          <p14:tracePt t="24138" x="4730750" y="2654300"/>
          <p14:tracePt t="24152" x="4718050" y="2628900"/>
          <p14:tracePt t="24152" x="4699000" y="2609850"/>
          <p14:tracePt t="24169" x="4686300" y="2597150"/>
          <p14:tracePt t="24169" x="4673600" y="2578100"/>
          <p14:tracePt t="24187" x="4660900" y="2565400"/>
          <p14:tracePt t="24187" x="4648200" y="2552700"/>
          <p14:tracePt t="24202" x="4629150" y="2540000"/>
          <p14:tracePt t="24202" x="4610100" y="2514600"/>
          <p14:tracePt t="24219" x="4597400" y="2508250"/>
          <p14:tracePt t="24219" x="4584700" y="2495550"/>
          <p14:tracePt t="24237" x="4572000" y="2482850"/>
          <p14:tracePt t="24237" x="4559300" y="2476500"/>
          <p14:tracePt t="24253" x="4546600" y="2470150"/>
          <p14:tracePt t="24253" x="4527550" y="2451100"/>
          <p14:tracePt t="24270" x="4514850" y="2444750"/>
          <p14:tracePt t="24270" x="4502150" y="2438400"/>
          <p14:tracePt t="24286" x="4489450" y="2432050"/>
          <p14:tracePt t="24286" x="4476750" y="2425700"/>
          <p14:tracePt t="24303" x="4470400" y="2419350"/>
          <p14:tracePt t="24303" x="4457700" y="2413000"/>
          <p14:tracePt t="24320" x="4451350" y="2406650"/>
          <p14:tracePt t="24320" x="4438650" y="2400300"/>
          <p14:tracePt t="24338" x="4425950" y="2393950"/>
          <p14:tracePt t="24338" x="4419600" y="2387600"/>
          <p14:tracePt t="24353" x="4413250" y="2381250"/>
          <p14:tracePt t="24353" x="4406900" y="2374900"/>
          <p14:tracePt t="24370" x="4400550" y="2368550"/>
          <p14:tracePt t="24370" x="4394200" y="2355850"/>
          <p14:tracePt t="24387" x="4394200" y="2349500"/>
          <p14:tracePt t="24387" x="4394200" y="2343150"/>
          <p14:tracePt t="24403" x="4394200" y="2330450"/>
          <p14:tracePt t="24403" x="4394200" y="2324100"/>
          <p14:tracePt t="24403" x="4394200" y="2311400"/>
          <p14:tracePt t="24422" x="4400550" y="2305050"/>
          <p14:tracePt t="24422" x="4400550" y="2298700"/>
          <p14:tracePt t="24438" x="4406900" y="2292350"/>
          <p14:tracePt t="24438" x="4406900" y="2286000"/>
          <p14:tracePt t="24453" x="4406900" y="2279650"/>
          <p14:tracePt t="24468" x="4400550" y="2286000"/>
          <p14:tracePt t="24485" x="4394200" y="2298700"/>
          <p14:tracePt t="24502" x="4381500" y="2305050"/>
          <p14:tracePt t="24502" x="4362450" y="2336800"/>
          <p14:tracePt t="24520" x="4349750" y="2349500"/>
          <p14:tracePt t="24520" x="4337050" y="2368550"/>
          <p14:tracePt t="24538" x="4318000" y="2387600"/>
          <p14:tracePt t="24538" x="4305300" y="2406650"/>
          <p14:tracePt t="24553" x="4286250" y="2425700"/>
          <p14:tracePt t="24553" x="4248150" y="2457450"/>
          <p14:tracePt t="24571" x="4235450" y="2476500"/>
          <p14:tracePt t="24571" x="4210050" y="2482850"/>
          <p14:tracePt t="24587" x="4191000" y="2495550"/>
          <p14:tracePt t="24587" x="4171950" y="2501900"/>
          <p14:tracePt t="24604" x="4152900" y="2508250"/>
          <p14:tracePt t="24604" x="4127500" y="2508250"/>
          <p14:tracePt t="24620" x="4108450" y="2508250"/>
          <p14:tracePt t="24620" x="4070350" y="2501900"/>
          <p14:tracePt t="24637" x="4051300" y="2501900"/>
          <p14:tracePt t="24654" x="3892550" y="2381250"/>
          <p14:tracePt t="24740" x="3879850" y="2355850"/>
          <p14:tracePt t="24746" x="3867150" y="2330450"/>
          <p14:tracePt t="24753" x="3841750" y="2273300"/>
          <p14:tracePt t="24770" x="3822700" y="2209800"/>
          <p14:tracePt t="24787" x="3816350" y="2133600"/>
          <p14:tracePt t="24787" x="3816350" y="2095500"/>
          <p14:tracePt t="24806" x="3822700" y="2019300"/>
          <p14:tracePt t="24820" x="3835400" y="1943100"/>
          <p14:tracePt t="24837" x="3860800" y="1866900"/>
          <p14:tracePt t="24853" x="3905250" y="1771650"/>
          <p14:tracePt t="24870" x="3937000" y="1720850"/>
          <p14:tracePt t="24887" x="3981450" y="1689100"/>
          <p14:tracePt t="24904" x="4025900" y="1663700"/>
          <p14:tracePt t="24920" x="4108450" y="1651000"/>
          <p14:tracePt t="24937" x="4165600" y="1657350"/>
          <p14:tracePt t="24954" x="4229100" y="1682750"/>
          <p14:tracePt t="24970" x="4298950" y="1714500"/>
          <p14:tracePt t="24970" x="4330700" y="1733550"/>
          <p14:tracePt t="24990" x="4387850" y="1790700"/>
          <p14:tracePt t="25005" x="4445000" y="1854200"/>
          <p14:tracePt t="25021" x="4489450" y="1924050"/>
          <p14:tracePt t="25040" x="4514850" y="2006600"/>
          <p14:tracePt t="25040" x="4527550" y="2051050"/>
          <p14:tracePt t="25059" x="4533900" y="2089150"/>
          <p14:tracePt t="25059" x="4533900" y="2133600"/>
          <p14:tracePt t="25072" x="4527550" y="2222500"/>
          <p14:tracePt t="25089" x="4508500" y="2305050"/>
          <p14:tracePt t="25105" x="4476750" y="2381250"/>
          <p14:tracePt t="25121" x="4438650" y="2451100"/>
          <p14:tracePt t="25138" x="4394200" y="2514600"/>
          <p14:tracePt t="25154" x="4324350" y="2590800"/>
          <p14:tracePt t="25171" x="4286250" y="2622550"/>
          <p14:tracePt t="25188" x="4254500" y="2647950"/>
          <p14:tracePt t="25205" x="4229100" y="2660650"/>
          <p14:tracePt t="25221" x="4203700" y="2673350"/>
          <p14:tracePt t="25239" x="4197350" y="2673350"/>
          <p14:tracePt t="25255" x="4191000" y="2667000"/>
          <p14:tracePt t="25271" x="4197350" y="2667000"/>
          <p14:tracePt t="25290" x="4197350" y="2660650"/>
          <p14:tracePt t="25290" x="4210050" y="2660650"/>
          <p14:tracePt t="25306" x="4222750" y="2660650"/>
          <p14:tracePt t="25321" x="4229100" y="2660650"/>
          <p14:tracePt t="25338" x="4235450" y="2667000"/>
          <p14:tracePt t="25355" x="4241800" y="2673350"/>
          <p14:tracePt t="25372" x="4235450" y="2679700"/>
          <p14:tracePt t="25372" x="4235450" y="2686050"/>
          <p14:tracePt t="25390" x="4235450" y="2692400"/>
          <p14:tracePt t="25390" x="4229100" y="2698750"/>
          <p14:tracePt t="25406" x="4229100" y="2711450"/>
          <p14:tracePt t="25406" x="4229100" y="2717800"/>
          <p14:tracePt t="25406" x="4229100" y="2724150"/>
          <p14:tracePt t="25425" x="4229100" y="2736850"/>
          <p14:tracePt t="25438" x="4235450" y="2743200"/>
          <p14:tracePt t="25438" x="4241800" y="2762250"/>
          <p14:tracePt t="25458" x="4248150" y="2768600"/>
          <p14:tracePt t="25458" x="4260850" y="2774950"/>
          <p14:tracePt t="25473" x="4267200" y="2781300"/>
          <p14:tracePt t="25473" x="4273550" y="2787650"/>
          <p14:tracePt t="25490" x="4286250" y="2794000"/>
          <p14:tracePt t="25490" x="4298950" y="2806700"/>
          <p14:tracePt t="25507" x="4311650" y="2813050"/>
          <p14:tracePt t="25507" x="4318000" y="2819400"/>
          <p14:tracePt t="25507" x="4330700" y="2832100"/>
          <p14:tracePt t="25527" x="4343400" y="2838450"/>
          <p14:tracePt t="25527" x="4349750" y="2844800"/>
          <p14:tracePt t="25540" x="4356100" y="2857500"/>
          <p14:tracePt t="25540" x="4362450" y="2863850"/>
          <p14:tracePt t="25557" x="4368800" y="2870200"/>
          <p14:tracePt t="25557" x="4368800" y="2876550"/>
          <p14:tracePt t="25573" x="4368800" y="2882900"/>
          <p14:tracePt t="25573" x="4368800" y="2889250"/>
          <p14:tracePt t="25590" x="4368800" y="2895600"/>
          <p14:tracePt t="25605" x="4362450" y="2889250"/>
          <p14:tracePt t="25622" x="4356100" y="2882900"/>
          <p14:tracePt t="25622" x="4349750" y="2882900"/>
          <p14:tracePt t="25640" x="4343400" y="2876550"/>
          <p14:tracePt t="25640" x="4324350" y="2870200"/>
          <p14:tracePt t="25657" x="4311650" y="2863850"/>
          <p14:tracePt t="25657" x="4298950" y="2863850"/>
          <p14:tracePt t="25674" x="4286250" y="2857500"/>
          <p14:tracePt t="25674" x="4273550" y="2857500"/>
          <p14:tracePt t="25690" x="4254500" y="2857500"/>
          <p14:tracePt t="25690" x="4235450" y="2857500"/>
          <p14:tracePt t="25690" x="4216400" y="2857500"/>
          <p14:tracePt t="25709" x="4203700" y="2857500"/>
          <p14:tracePt t="25722" x="4184650" y="2857500"/>
          <p14:tracePt t="25722" x="4146550" y="2863850"/>
          <p14:tracePt t="25741" x="4127500" y="2863850"/>
          <p14:tracePt t="25741" x="4114800" y="2870200"/>
          <p14:tracePt t="25757" x="4095750" y="2870200"/>
          <p14:tracePt t="25757" x="4089400" y="2876550"/>
          <p14:tracePt t="25774" x="4076700" y="2876550"/>
          <p14:tracePt t="25774" x="4070350" y="2876550"/>
          <p14:tracePt t="25774" x="4064000" y="2882900"/>
          <p14:tracePt t="25793" x="4057650" y="2882900"/>
          <p14:tracePt t="25809" x="4064000" y="2889250"/>
          <p14:tracePt t="25837" x="4070350" y="2882900"/>
          <p14:tracePt t="25844" x="4076700" y="2882900"/>
          <p14:tracePt t="25856" x="4089400" y="2876550"/>
          <p14:tracePt t="25856" x="4102100" y="2876550"/>
          <p14:tracePt t="25875" x="4108450" y="2870200"/>
          <p14:tracePt t="25875" x="4140200" y="2857500"/>
          <p14:tracePt t="25891" x="4152900" y="2851150"/>
          <p14:tracePt t="25891" x="4165600" y="2844800"/>
          <p14:tracePt t="25908" x="4178300" y="2838450"/>
          <p14:tracePt t="25908" x="4191000" y="2832100"/>
          <p14:tracePt t="25924" x="4203700" y="2832100"/>
          <p14:tracePt t="25924" x="4216400" y="2825750"/>
          <p14:tracePt t="25942" x="4222750" y="2832100"/>
          <p14:tracePt t="25957" x="4229100" y="2838450"/>
          <p14:tracePt t="25957" x="4229100" y="2851150"/>
          <p14:tracePt t="25975" x="4229100" y="2857500"/>
          <p14:tracePt t="25975" x="4229100" y="2863850"/>
          <p14:tracePt t="25991" x="4229100" y="2870200"/>
          <p14:tracePt t="25991" x="4222750" y="2882900"/>
          <p14:tracePt t="26009" x="4222750" y="2889250"/>
          <p14:tracePt t="26026" x="4222750" y="2895600"/>
          <p14:tracePt t="26041" x="4222750" y="2901950"/>
          <p14:tracePt t="26057" x="4235450" y="2895600"/>
          <p14:tracePt t="26077" x="4241800" y="2889250"/>
          <p14:tracePt t="26093" x="4248150" y="2882900"/>
          <p14:tracePt t="26109" x="4248150" y="2876550"/>
          <p14:tracePt t="26124" x="4254500" y="2870200"/>
          <p14:tracePt t="26141" x="4260850" y="2863850"/>
          <p14:tracePt t="26157" x="4267200" y="2857500"/>
          <p14:tracePt t="26174" x="4273550" y="2851150"/>
          <p14:tracePt t="26191" x="4267200" y="2857500"/>
          <p14:tracePt t="26229" x="4260850" y="2857500"/>
          <p14:tracePt t="26256" x="4260850" y="2851150"/>
          <p14:tracePt t="26281" x="4254500" y="2844800"/>
          <p14:tracePt t="26297" x="4254500" y="2838450"/>
          <p14:tracePt t="26304" x="4248150" y="2832100"/>
          <p14:tracePt t="26309" x="4241800" y="2825750"/>
          <p14:tracePt t="26309" x="4235450" y="2819400"/>
          <p14:tracePt t="26326" x="4229100" y="2819400"/>
          <p14:tracePt t="26326" x="4222750" y="2813050"/>
          <p14:tracePt t="26343" x="4210050" y="2806700"/>
          <p14:tracePt t="26343" x="4203700" y="2806700"/>
          <p14:tracePt t="26343" x="4191000" y="2800350"/>
          <p14:tracePt t="26361" x="4178300" y="2800350"/>
          <p14:tracePt t="26375" x="4165600" y="2800350"/>
          <p14:tracePt t="26375" x="4140200" y="2794000"/>
          <p14:tracePt t="26393" x="4121150" y="2794000"/>
          <p14:tracePt t="26393" x="4108450" y="2794000"/>
          <p14:tracePt t="26409" x="4095750" y="2794000"/>
          <p14:tracePt t="26409" x="4083050" y="2800350"/>
          <p14:tracePt t="26427" x="4064000" y="2800350"/>
          <p14:tracePt t="26427" x="4057650" y="2800350"/>
          <p14:tracePt t="26427" x="4044950" y="2800350"/>
          <p14:tracePt t="26445" x="4038600" y="2794000"/>
          <p14:tracePt t="26458" x="4032250" y="2794000"/>
          <p14:tracePt t="26458" x="4025900" y="2781300"/>
          <p14:tracePt t="26477" x="4025900" y="2774950"/>
          <p14:tracePt t="26477" x="4025900" y="2768600"/>
          <p14:tracePt t="26493" x="4032250" y="2755900"/>
          <p14:tracePt t="26493" x="4032250" y="2749550"/>
          <p14:tracePt t="26510" x="4038600" y="2736850"/>
          <p14:tracePt t="26510" x="4044950" y="2724150"/>
          <p14:tracePt t="26510" x="4051300" y="2711450"/>
          <p14:tracePt t="26530" x="4057650" y="2705100"/>
          <p14:tracePt t="26542" x="4057650" y="2692400"/>
          <p14:tracePt t="26542" x="4070350" y="2673350"/>
          <p14:tracePt t="26560" x="4076700" y="2660650"/>
          <p14:tracePt t="26560" x="4083050" y="2654300"/>
          <p14:tracePt t="26577" x="4089400" y="2647950"/>
          <p14:tracePt t="26577" x="4095750" y="2641600"/>
          <p14:tracePt t="26593" x="4102100" y="2635250"/>
          <p14:tracePt t="26593" x="4114800" y="2628900"/>
          <p14:tracePt t="26610" x="4121150" y="2628900"/>
          <p14:tracePt t="26626" x="4127500" y="2628900"/>
          <p14:tracePt t="26642" x="4133850" y="2635250"/>
          <p14:tracePt t="26659" x="4127500" y="2641600"/>
          <p14:tracePt t="26676" x="4121150" y="2647950"/>
          <p14:tracePt t="26693" x="4114800" y="2654300"/>
          <p14:tracePt t="26709" x="4108450" y="2660650"/>
          <p14:tracePt t="26726" x="4095750" y="2660650"/>
          <p14:tracePt t="26743" x="4089400" y="2660650"/>
          <p14:tracePt t="26760" x="4089400" y="2654300"/>
          <p14:tracePt t="26760" x="4089400" y="2647950"/>
          <p14:tracePt t="26777" x="4089400" y="2641600"/>
          <p14:tracePt t="26777" x="4089400" y="2635250"/>
          <p14:tracePt t="26794" x="4089400" y="2628900"/>
          <p14:tracePt t="26794" x="4095750" y="2622550"/>
          <p14:tracePt t="26794" x="4102100" y="2616200"/>
          <p14:tracePt t="26813" x="4108450" y="2609850"/>
          <p14:tracePt t="26826" x="4108450" y="2597150"/>
          <p14:tracePt t="26826" x="4121150" y="2584450"/>
          <p14:tracePt t="26844" x="4127500" y="2578100"/>
          <p14:tracePt t="26844" x="4133850" y="2571750"/>
          <p14:tracePt t="26861" x="4133850" y="2565400"/>
          <p14:tracePt t="26876" x="4146550" y="2559050"/>
          <p14:tracePt t="26893" x="4146550" y="2552700"/>
          <p14:tracePt t="26910" x="4140200" y="2559050"/>
          <p14:tracePt t="26926" x="4133850" y="2565400"/>
          <p14:tracePt t="26943" x="4121150" y="2571750"/>
          <p14:tracePt t="26943" x="4108450" y="2578100"/>
          <p14:tracePt t="26961" x="4102100" y="2578100"/>
          <p14:tracePt t="26961" x="4095750" y="2578100"/>
          <p14:tracePt t="26978" x="4089400" y="2578100"/>
          <p14:tracePt t="26978" x="4083050" y="2578100"/>
          <p14:tracePt t="26995" x="4076700" y="2578100"/>
          <p14:tracePt t="26995" x="4070350" y="2578100"/>
          <p14:tracePt t="27011" x="4064000" y="2571750"/>
          <p14:tracePt t="27029" x="4064000" y="2559050"/>
          <p14:tracePt t="27044" x="4064000" y="2552700"/>
          <p14:tracePt t="27060" x="4064000" y="2546350"/>
          <p14:tracePt t="27077" x="4070350" y="2546350"/>
          <p14:tracePt t="27094" x="4076700" y="2546350"/>
          <p14:tracePt t="27111" x="4083050" y="2546350"/>
          <p14:tracePt t="27111" x="4095750" y="2552700"/>
          <p14:tracePt t="27129" x="4102100" y="2552700"/>
          <p14:tracePt t="27144" x="4108450" y="2552700"/>
          <p14:tracePt t="27161" x="4121150" y="2552700"/>
          <p14:tracePt t="27178" x="4127500" y="2559050"/>
          <p14:tracePt t="27194" x="4133850" y="2559050"/>
          <p14:tracePt t="27194" x="4140200" y="2565400"/>
          <p14:tracePt t="27212" x="4146550" y="2571750"/>
          <p14:tracePt t="27241" x="4146550" y="2584450"/>
          <p14:tracePt t="27257" x="4146550" y="2590800"/>
          <p14:tracePt t="27268" x="4146550" y="2597150"/>
          <p14:tracePt t="27285" x="4146550" y="2603500"/>
          <p14:tracePt t="27301" x="4152900" y="2616200"/>
          <p14:tracePt t="27317" x="4152900" y="2622550"/>
          <p14:tracePt t="27317" x="4152900" y="2628900"/>
          <p14:tracePt t="27330" x="4159250" y="2635250"/>
          <p14:tracePt t="27330" x="4159250" y="2641600"/>
          <p14:tracePt t="27346" x="4165600" y="2654300"/>
          <p14:tracePt t="27346" x="4165600" y="2660650"/>
          <p14:tracePt t="27363" x="4171950" y="2673350"/>
          <p14:tracePt t="27363" x="4178300" y="2686050"/>
          <p14:tracePt t="27363" x="4178300" y="2698750"/>
          <p14:tracePt t="27381" x="4184650" y="2711450"/>
          <p14:tracePt t="27395" x="4184650" y="2724150"/>
          <p14:tracePt t="27395" x="4191000" y="2755900"/>
          <p14:tracePt t="27413" x="4197350" y="2768600"/>
          <p14:tracePt t="27413" x="4197350" y="2787650"/>
          <p14:tracePt t="27430" x="4203700" y="2800350"/>
          <p14:tracePt t="27430" x="4203700" y="2819400"/>
          <p14:tracePt t="27446" x="4203700" y="2844800"/>
          <p14:tracePt t="27446" x="4210050" y="2863850"/>
          <p14:tracePt t="27446" x="4210050" y="2889250"/>
          <p14:tracePt t="27465" x="4210050" y="2908300"/>
          <p14:tracePt t="27478" x="4210050" y="2933700"/>
          <p14:tracePt t="27478" x="4210050" y="2984500"/>
          <p14:tracePt t="27497" x="4210050" y="3009900"/>
          <p14:tracePt t="27497" x="4216400" y="3028950"/>
          <p14:tracePt t="27513" x="4216400" y="3048000"/>
          <p14:tracePt t="27513" x="4216400" y="3067050"/>
          <p14:tracePt t="27530" x="4222750" y="3079750"/>
          <p14:tracePt t="27530" x="4229100" y="3086100"/>
          <p14:tracePt t="27530" x="4235450" y="3092450"/>
          <p14:tracePt t="27549" x="4241800" y="3092450"/>
          <p14:tracePt t="27549" x="4248150" y="3092450"/>
          <p14:tracePt t="27563" x="4260850" y="3092450"/>
          <p14:tracePt t="27563" x="4267200" y="3086100"/>
          <p14:tracePt t="27580" x="4279900" y="3079750"/>
          <p14:tracePt t="27580" x="4292600" y="3073400"/>
          <p14:tracePt t="27597" x="4305300" y="3060700"/>
          <p14:tracePt t="27597" x="4318000" y="3048000"/>
          <p14:tracePt t="27614" x="4330700" y="3028950"/>
          <p14:tracePt t="27614" x="4356100" y="2997200"/>
          <p14:tracePt t="27630" x="4362450" y="2978150"/>
          <p14:tracePt t="27630" x="4375150" y="2959100"/>
          <p14:tracePt t="27647" x="4381500" y="2940050"/>
          <p14:tracePt t="27647" x="4387850" y="2927350"/>
          <p14:tracePt t="27664" x="4394200" y="2908300"/>
          <p14:tracePt t="27664" x="4394200" y="2889250"/>
          <p14:tracePt t="27682" x="4394200" y="2857500"/>
          <p14:tracePt t="27682" x="4387850" y="2844800"/>
          <p14:tracePt t="27697" x="4375150" y="2832100"/>
          <p14:tracePt t="27697" x="4368800" y="2813050"/>
          <p14:tracePt t="27714" x="4356100" y="2800350"/>
          <p14:tracePt t="27714" x="4343400" y="2787650"/>
          <p14:tracePt t="27730" x="4324350" y="2774950"/>
          <p14:tracePt t="27730" x="4311650" y="2768600"/>
          <p14:tracePt t="27730" x="4298950" y="2755900"/>
          <p14:tracePt t="27749" x="4279900" y="2743200"/>
          <p14:tracePt t="27762" x="4260850" y="2736850"/>
          <p14:tracePt t="27762" x="4235450" y="2711450"/>
          <p14:tracePt t="27781" x="4216400" y="2698750"/>
          <p14:tracePt t="27781" x="4203700" y="2686050"/>
          <p14:tracePt t="27797" x="4191000" y="2673350"/>
          <p14:tracePt t="27797" x="4178300" y="2660650"/>
          <p14:tracePt t="27814" x="4165600" y="2647950"/>
          <p14:tracePt t="27814" x="4152900" y="2635250"/>
          <p14:tracePt t="27831" x="4146550" y="2622550"/>
          <p14:tracePt t="27831" x="4133850" y="2616200"/>
          <p14:tracePt t="27831" x="4127500" y="2603500"/>
          <p14:tracePt t="27850" x="4114800" y="2597150"/>
          <p14:tracePt t="27863" x="4108450" y="2584450"/>
          <p14:tracePt t="27863" x="4095750" y="2571750"/>
          <p14:tracePt t="27881" x="4095750" y="2565400"/>
          <p14:tracePt t="27881" x="4089400" y="2559050"/>
          <p14:tracePt t="27898" x="4089400" y="2552700"/>
          <p14:tracePt t="27898" x="4089400" y="2546350"/>
          <p14:tracePt t="27915" x="4089400" y="2540000"/>
          <p14:tracePt t="27930" x="4095750" y="2540000"/>
          <p14:tracePt t="27946" x="4095750" y="2546350"/>
          <p14:tracePt t="27946" x="4095750" y="2559050"/>
          <p14:tracePt t="27965" x="4095750" y="2565400"/>
          <p14:tracePt t="27965" x="4089400" y="2584450"/>
          <p14:tracePt t="27981" x="4089400" y="2597150"/>
          <p14:tracePt t="27981" x="4089400" y="2603500"/>
          <p14:tracePt t="27998" x="4083050" y="2609850"/>
          <p14:tracePt t="27998" x="4083050" y="2616200"/>
          <p14:tracePt t="28014" x="4083050" y="2622550"/>
          <p14:tracePt t="28030" x="4083050" y="2628900"/>
          <p14:tracePt t="28050" x="4089400" y="2622550"/>
          <p14:tracePt t="28065" x="4095750" y="2616200"/>
          <p14:tracePt t="28081" x="4102100" y="2609850"/>
          <p14:tracePt t="28097" x="4102100" y="2603500"/>
          <p14:tracePt t="28114" x="4108450" y="2597150"/>
          <p14:tracePt t="28131" x="4108450" y="2590800"/>
          <p14:tracePt t="28148" x="4102100" y="2590800"/>
          <p14:tracePt t="28164" x="4089400" y="2590800"/>
          <p14:tracePt t="28164" x="4083050" y="2590800"/>
          <p14:tracePt t="28182" x="4070350" y="2590800"/>
          <p14:tracePt t="28182" x="4057650" y="2584450"/>
          <p14:tracePt t="28199" x="3854450" y="2406650"/>
          <p14:tracePt t="28199" x="3841750" y="2381250"/>
          <p14:tracePt t="28280" x="3822700" y="2349500"/>
          <p14:tracePt t="28288" x="3810000" y="2317750"/>
          <p14:tracePt t="28297" x="3790950" y="2247900"/>
          <p14:tracePt t="28315" x="3771900" y="2178050"/>
          <p14:tracePt t="28331" x="3771900" y="2057400"/>
          <p14:tracePt t="28349" x="3790950" y="1968500"/>
          <p14:tracePt t="28365" x="3822700" y="1892300"/>
          <p14:tracePt t="28381" x="3867150" y="1822450"/>
          <p14:tracePt t="28398" x="3917950" y="1765300"/>
          <p14:tracePt t="28398" x="3943350" y="1746250"/>
          <p14:tracePt t="28417" x="4000500" y="1720850"/>
          <p14:tracePt t="28434" x="4051300" y="1714500"/>
          <p14:tracePt t="28449" x="4102100" y="1727200"/>
          <p14:tracePt t="28465" x="4159250" y="1758950"/>
          <p14:tracePt t="28482" x="4210050" y="1797050"/>
          <p14:tracePt t="28499" x="4292600" y="1873250"/>
          <p14:tracePt t="28517" x="4337050" y="1930400"/>
          <p14:tracePt t="28532" x="4375150" y="2000250"/>
          <p14:tracePt t="28549" x="4400550" y="2076450"/>
          <p14:tracePt t="28565" x="4425950" y="2228850"/>
          <p14:tracePt t="28582" x="4413250" y="2336800"/>
          <p14:tracePt t="28599" x="4394200" y="2438400"/>
          <p14:tracePt t="28616" x="4362450" y="2540000"/>
          <p14:tracePt t="28632" x="4298950" y="2667000"/>
          <p14:tracePt t="28649" x="4248150" y="2736850"/>
          <p14:tracePt t="28666" x="4191000" y="2787650"/>
          <p14:tracePt t="28682" x="4140200" y="2819400"/>
          <p14:tracePt t="28682" x="4121150" y="2832100"/>
          <p14:tracePt t="28701" x="4076700" y="2844800"/>
          <p14:tracePt t="28717" x="4051300" y="2857500"/>
          <p14:tracePt t="28733" x="4038600" y="2863850"/>
          <p14:tracePt t="28749" x="4032250" y="2870200"/>
          <p14:tracePt t="28766" x="4025900" y="2876550"/>
          <p14:tracePt t="28783" x="4025900" y="2882900"/>
          <p14:tracePt t="28783" x="4019550" y="2889250"/>
          <p14:tracePt t="28801" x="4013200" y="2895600"/>
          <p14:tracePt t="28817" x="4013200" y="2908300"/>
          <p14:tracePt t="28833" x="4013200" y="2914650"/>
          <p14:tracePt t="28833" x="4019550" y="2921000"/>
          <p14:tracePt t="28850" x="4025900" y="2927350"/>
          <p14:tracePt t="28850" x="4032250" y="2940050"/>
          <p14:tracePt t="28850" x="4044950" y="2952750"/>
          <p14:tracePt t="28870" x="4057650" y="2965450"/>
          <p14:tracePt t="28870" x="4070350" y="2984500"/>
          <p14:tracePt t="28884" x="4089400" y="3003550"/>
          <p14:tracePt t="28884" x="4108450" y="3016250"/>
          <p14:tracePt t="28901" x="4127500" y="3035300"/>
          <p14:tracePt t="28901" x="4152900" y="3054350"/>
          <p14:tracePt t="28918" x="4178300" y="3073400"/>
          <p14:tracePt t="28918" x="4210050" y="3098800"/>
          <p14:tracePt t="28934" x="4235450" y="3117850"/>
          <p14:tracePt t="28934" x="4305300" y="3162300"/>
          <p14:tracePt t="28951" x="4349750" y="3187700"/>
          <p14:tracePt t="28951" x="4387850" y="3213100"/>
          <p14:tracePt t="28968" x="4425950" y="3238500"/>
          <p14:tracePt t="28968" x="4470400" y="3270250"/>
          <p14:tracePt t="28985" x="4514850" y="3295650"/>
          <p14:tracePt t="28985" x="4597400" y="3359150"/>
          <p14:tracePt t="29001" x="4641850" y="3397250"/>
          <p14:tracePt t="29001" x="4686300" y="3441700"/>
          <p14:tracePt t="29018" x="4730750" y="3479800"/>
          <p14:tracePt t="29018" x="4768850" y="3524250"/>
          <p14:tracePt t="29035" x="4813300" y="3568700"/>
          <p14:tracePt t="29035" x="4857750" y="3613150"/>
          <p14:tracePt t="29052" x="4902200" y="3670300"/>
          <p14:tracePt t="29052" x="4946650" y="3721100"/>
          <p14:tracePt t="29069" x="5022850" y="3829050"/>
          <p14:tracePt t="29069" x="5060950" y="3879850"/>
          <p14:tracePt t="29085" x="5099050" y="3937000"/>
          <p14:tracePt t="29085" x="5130800" y="3994150"/>
          <p14:tracePt t="29102" x="5156200" y="4051300"/>
          <p14:tracePt t="29102" x="5187950" y="4102100"/>
          <p14:tracePt t="29119" x="5213350" y="4159250"/>
          <p14:tracePt t="29119" x="5245100" y="4210050"/>
          <p14:tracePt t="29119" x="5270500" y="4254500"/>
          <p14:tracePt t="29138" x="5289550" y="4298950"/>
          <p14:tracePt t="29150" x="5314950" y="4337050"/>
          <p14:tracePt t="29150" x="5359400" y="4406900"/>
          <p14:tracePt t="29169" x="5378450" y="4438650"/>
          <p14:tracePt t="29169" x="5397500" y="4470400"/>
          <p14:tracePt t="29185" x="5410200" y="4495800"/>
          <p14:tracePt t="29185" x="5429250" y="4527550"/>
          <p14:tracePt t="29202" x="5441950" y="4552950"/>
          <p14:tracePt t="29202" x="5448300" y="4578350"/>
          <p14:tracePt t="29219" x="5461000" y="4603750"/>
          <p14:tracePt t="29219" x="5467350" y="4622800"/>
          <p14:tracePt t="29219" x="5473700" y="4635500"/>
          <p14:tracePt t="29238" x="5473700" y="4654550"/>
          <p14:tracePt t="29238" x="5473700" y="4667250"/>
          <p14:tracePt t="29252" x="5473700" y="4679950"/>
          <p14:tracePt t="29252" x="5467350" y="4686300"/>
          <p14:tracePt t="29269" x="5467350" y="4699000"/>
          <p14:tracePt t="29269" x="5461000" y="4711700"/>
          <p14:tracePt t="29286" x="5448300" y="4718050"/>
          <p14:tracePt t="29286" x="5422900" y="4730750"/>
          <p14:tracePt t="29302" x="5410200" y="4743450"/>
          <p14:tracePt t="29302" x="5391150" y="4749800"/>
          <p14:tracePt t="29319" x="5372100" y="4756150"/>
          <p14:tracePt t="29319" x="5353050" y="4768850"/>
          <p14:tracePt t="29336" x="5327650" y="4775200"/>
          <p14:tracePt t="29336" x="5302250" y="4787900"/>
          <p14:tracePt t="29352" x="5276850" y="4800600"/>
          <p14:tracePt t="29352" x="5226050" y="4826000"/>
          <p14:tracePt t="29370" x="5200650" y="4845050"/>
          <p14:tracePt t="29370" x="5181600" y="4864100"/>
          <p14:tracePt t="29386" x="5156200" y="4883150"/>
          <p14:tracePt t="29386" x="5130800" y="4902200"/>
          <p14:tracePt t="29403" x="5105400" y="4921250"/>
          <p14:tracePt t="29403" x="5086350" y="4940300"/>
          <p14:tracePt t="29419" x="5067300" y="4965700"/>
          <p14:tracePt t="29419" x="5029200" y="5010150"/>
          <p14:tracePt t="29438" x="5010150" y="5029200"/>
          <p14:tracePt t="29438" x="4997450" y="5048250"/>
          <p14:tracePt t="29453" x="4984750" y="5073650"/>
          <p14:tracePt t="29453" x="4972050" y="5092700"/>
          <p14:tracePt t="29469" x="4965700" y="5111750"/>
          <p14:tracePt t="29469" x="4959350" y="5130800"/>
          <p14:tracePt t="29486" x="4953000" y="5149850"/>
          <p14:tracePt t="29486" x="4946650" y="5168900"/>
          <p14:tracePt t="29486" x="4946650" y="5194300"/>
          <p14:tracePt t="29506" x="4946650" y="5213350"/>
          <p14:tracePt t="29518" x="4946650" y="5232400"/>
          <p14:tracePt t="29518" x="4953000" y="5276850"/>
          <p14:tracePt t="29538" x="4959350" y="5302250"/>
          <p14:tracePt t="29538" x="4965700" y="5327650"/>
          <p14:tracePt t="29553" x="4972050" y="5353050"/>
          <p14:tracePt t="29553" x="4978400" y="5378450"/>
          <p14:tracePt t="29570" x="4991100" y="5403850"/>
          <p14:tracePt t="29570" x="4997450" y="5429250"/>
          <p14:tracePt t="29587" x="5010150" y="5448300"/>
          <p14:tracePt t="29587" x="5029200" y="5499100"/>
          <p14:tracePt t="29603" x="5041900" y="5524500"/>
          <p14:tracePt t="29603" x="5054600" y="5543550"/>
          <p14:tracePt t="29620" x="5067300" y="5568950"/>
          <p14:tracePt t="29620" x="5080000" y="5594350"/>
          <p14:tracePt t="29636" x="5092700" y="5626100"/>
          <p14:tracePt t="29636" x="5099050" y="5645150"/>
          <p14:tracePt t="29653" x="5111750" y="5676900"/>
          <p14:tracePt t="29653" x="5137150" y="5727700"/>
          <p14:tracePt t="29670" x="5149850" y="5753100"/>
          <p14:tracePt t="29670" x="5162550" y="5778500"/>
          <p14:tracePt t="29687" x="5175250" y="5803900"/>
          <p14:tracePt t="29687" x="5187950" y="5829300"/>
          <p14:tracePt t="29703" x="5200650" y="5854700"/>
          <p14:tracePt t="29703" x="5213350" y="5873750"/>
          <p14:tracePt t="29722" x="5245100" y="5918200"/>
          <p14:tracePt t="29722" x="5257800" y="5937250"/>
          <p14:tracePt t="29738" x="5270500" y="5949950"/>
          <p14:tracePt t="29738" x="5283200" y="5962650"/>
          <p14:tracePt t="29753" x="5295900" y="5975350"/>
          <p14:tracePt t="29753" x="5308600" y="5981700"/>
          <p14:tracePt t="29770" x="5314950" y="5994400"/>
          <p14:tracePt t="29770" x="5327650" y="6000750"/>
          <p14:tracePt t="29770" x="5334000" y="6007100"/>
          <p14:tracePt t="29789" x="5346700" y="6013450"/>
          <p14:tracePt t="29802" x="5353050" y="6013450"/>
          <p14:tracePt t="29802" x="5365750" y="6026150"/>
          <p14:tracePt t="29821" x="5378450" y="6026150"/>
          <p14:tracePt t="29821" x="5384800" y="6032500"/>
          <p14:tracePt t="29838" x="5391150" y="6032500"/>
          <p14:tracePt t="29838" x="5397500" y="6032500"/>
          <p14:tracePt t="29854" x="5403850" y="6032500"/>
          <p14:tracePt t="29854" x="5416550" y="6032500"/>
          <p14:tracePt t="29854" x="5416550" y="6038850"/>
          <p14:tracePt t="29873" x="5422900" y="6038850"/>
          <p14:tracePt t="29886" x="5429250" y="6038850"/>
          <p14:tracePt t="29886" x="5441950" y="6038850"/>
          <p14:tracePt t="29904" x="5448300" y="6038850"/>
          <p14:tracePt t="29904" x="5454650" y="6045200"/>
          <p14:tracePt t="29921" x="5461000" y="6045200"/>
          <p14:tracePt t="29921" x="5467350" y="6051550"/>
          <p14:tracePt t="29938" x="5467350" y="6057900"/>
          <p14:tracePt t="29938" x="5473700" y="6057900"/>
          <p14:tracePt t="29954" x="5486400" y="6064250"/>
          <p14:tracePt t="29954" x="5486400" y="6070600"/>
          <p14:tracePt t="29971" x="5492750" y="6076950"/>
          <p14:tracePt t="29986" x="5499100" y="6083300"/>
          <p14:tracePt t="30003" x="5499100" y="6089650"/>
          <p14:tracePt t="30020" x="5505450" y="6096000"/>
          <p14:tracePt t="30039" x="5499100" y="6102350"/>
          <p14:tracePt t="30053" x="5492750" y="6108700"/>
          <p14:tracePt t="30053" x="5492750" y="6115050"/>
          <p14:tracePt t="30071" x="5486400" y="6121400"/>
          <p14:tracePt t="30071" x="5473700" y="6127750"/>
          <p14:tracePt t="30088" x="5461000" y="6134100"/>
          <p14:tracePt t="30088" x="5454650" y="6140450"/>
          <p14:tracePt t="30105" x="5448300" y="6140450"/>
          <p14:tracePt t="30105" x="5435600" y="6146800"/>
          <p14:tracePt t="30121" x="5429250" y="6153150"/>
          <p14:tracePt t="30121" x="5416550" y="6159500"/>
          <p14:tracePt t="30138" x="5410200" y="6165850"/>
          <p14:tracePt t="30138" x="5397500" y="6165850"/>
          <p14:tracePt t="30155" x="5391150" y="6172200"/>
          <p14:tracePt t="30155" x="5378450" y="6172200"/>
          <p14:tracePt t="30155" x="5372100" y="6172200"/>
          <p14:tracePt t="30174" x="5359400" y="6165850"/>
          <p14:tracePt t="30174" x="5353050" y="6165850"/>
          <p14:tracePt t="30189" x="5346700" y="6159500"/>
          <p14:tracePt t="30189" x="5334000" y="6153150"/>
          <p14:tracePt t="30205" x="5327650" y="6140450"/>
          <p14:tracePt t="30205" x="5321300" y="6134100"/>
          <p14:tracePt t="30222" x="5314950" y="6121400"/>
          <p14:tracePt t="30222" x="5308600" y="6108700"/>
          <p14:tracePt t="30239" x="5302250" y="6096000"/>
          <p14:tracePt t="30239" x="5295900" y="6083300"/>
          <p14:tracePt t="30239" x="5289550" y="6064250"/>
          <p14:tracePt t="30258" x="5283200" y="6045200"/>
          <p14:tracePt t="30258" x="5276850" y="6013450"/>
          <p14:tracePt t="30272" x="5270500" y="5981700"/>
          <p14:tracePt t="30272" x="5257800" y="5943600"/>
          <p14:tracePt t="30288" x="5251450" y="5899150"/>
          <p14:tracePt t="30288" x="5245100" y="5848350"/>
          <p14:tracePt t="30306" x="5238750" y="5784850"/>
          <p14:tracePt t="30306" x="5226050" y="5645150"/>
          <p14:tracePt t="30322" x="5219700" y="5562600"/>
          <p14:tracePt t="30322" x="5219700" y="5480050"/>
          <p14:tracePt t="30339" x="5213350" y="5391150"/>
          <p14:tracePt t="30339" x="5207000" y="5302250"/>
          <p14:tracePt t="30356" x="5200650" y="5207000"/>
          <p14:tracePt t="30356" x="5187950" y="5111750"/>
          <p14:tracePt t="30372" x="5181600" y="5016500"/>
          <p14:tracePt t="30372" x="5156200" y="4819650"/>
          <p14:tracePt t="30389" x="5143500" y="4718050"/>
          <p14:tracePt t="30389" x="5130800" y="4616450"/>
          <p14:tracePt t="30406" x="5124450" y="4514850"/>
          <p14:tracePt t="30406" x="5111750" y="4406900"/>
          <p14:tracePt t="30423" x="5099050" y="4305300"/>
          <p14:tracePt t="30423" x="5092700" y="4197350"/>
          <p14:tracePt t="30423" x="5086350" y="4095750"/>
          <p14:tracePt t="30441" x="5086350" y="3994150"/>
          <p14:tracePt t="30454" x="5086350" y="3886200"/>
          <p14:tracePt t="30454" x="5080000" y="3689350"/>
          <p14:tracePt t="30473" x="5086350" y="3600450"/>
          <p14:tracePt t="30473" x="5086350" y="3505200"/>
          <p14:tracePt t="30490" x="5086350" y="3429000"/>
          <p14:tracePt t="30490" x="5092700" y="3352800"/>
          <p14:tracePt t="30506" x="5092700" y="3282950"/>
          <p14:tracePt t="30506" x="5099050" y="3225800"/>
          <p14:tracePt t="30522" x="5105400" y="3168650"/>
          <p14:tracePt t="30522" x="5118100" y="3079750"/>
          <p14:tracePt t="30543" x="5130800" y="3041650"/>
          <p14:tracePt t="30555" x="5143500" y="3009900"/>
          <p14:tracePt t="30555" x="5156200" y="2959100"/>
          <p14:tracePt t="30573" x="5162550" y="2940050"/>
          <p14:tracePt t="30573" x="5168900" y="2921000"/>
          <p14:tracePt t="30589" x="5168900" y="2908300"/>
          <p14:tracePt t="30589" x="5175250" y="2895600"/>
          <p14:tracePt t="30606" x="5175250" y="2889250"/>
          <p14:tracePt t="30606" x="5175250" y="2882900"/>
          <p14:tracePt t="30623" x="5175250" y="2876550"/>
          <p14:tracePt t="30639" x="5187950" y="2876550"/>
          <p14:tracePt t="30655" x="5194300" y="2889250"/>
          <p14:tracePt t="30655" x="5194300" y="2895600"/>
          <p14:tracePt t="30673" x="5200650" y="2908300"/>
          <p14:tracePt t="30673" x="5207000" y="2927350"/>
          <p14:tracePt t="30690" x="5207000" y="2940050"/>
          <p14:tracePt t="30690" x="5213350" y="2952750"/>
          <p14:tracePt t="30706" x="5219700" y="2965450"/>
          <p14:tracePt t="30706" x="5219700" y="2971800"/>
          <p14:tracePt t="30723" x="5226050" y="2984500"/>
          <p14:tracePt t="30723" x="5245100" y="3009900"/>
          <p14:tracePt t="30742" x="5251450" y="3016250"/>
          <p14:tracePt t="30742" x="5264150" y="3028950"/>
          <p14:tracePt t="30757" x="5270500" y="3035300"/>
          <p14:tracePt t="30757" x="5283200" y="3048000"/>
          <p14:tracePt t="30774" x="5289550" y="3054350"/>
          <p14:tracePt t="30774" x="5295900" y="3060700"/>
          <p14:tracePt t="30790" x="5302250" y="3073400"/>
          <p14:tracePt t="30790" x="5308600" y="3079750"/>
          <p14:tracePt t="30790" x="5308600" y="3086100"/>
          <p14:tracePt t="30809" x="5314950" y="3092450"/>
          <p14:tracePt t="30822" x="5321300" y="3098800"/>
          <p14:tracePt t="30822" x="5327650" y="3105150"/>
          <p14:tracePt t="30841" x="5327650" y="3111500"/>
          <p14:tracePt t="30841" x="5334000" y="3124200"/>
          <p14:tracePt t="30858" x="5334000" y="3130550"/>
          <p14:tracePt t="30858" x="5340350" y="3136900"/>
          <p14:tracePt t="30874" x="5340350" y="3149600"/>
          <p14:tracePt t="30874" x="5340350" y="3155950"/>
          <p14:tracePt t="30891" x="5340350" y="3162300"/>
          <p14:tracePt t="30891" x="5340350" y="3168650"/>
          <p14:tracePt t="30908" x="5334000" y="3162300"/>
          <p14:tracePt t="30923" x="5334000" y="3155950"/>
          <p14:tracePt t="30923" x="5327650" y="3143250"/>
          <p14:tracePt t="30941" x="5327650" y="3130550"/>
          <p14:tracePt t="30941" x="5321300" y="3117850"/>
          <p14:tracePt t="30957" x="5321300" y="3105150"/>
          <p14:tracePt t="30957" x="5314950" y="3086100"/>
          <p14:tracePt t="30974" x="5314950" y="3060700"/>
          <p14:tracePt t="30974" x="5308600" y="3016250"/>
          <p14:tracePt t="30991" x="5302250" y="2990850"/>
          <p14:tracePt t="30991" x="5295900" y="2965450"/>
          <p14:tracePt t="31008" x="5295900" y="2933700"/>
          <p14:tracePt t="31008" x="5289550" y="2908300"/>
          <p14:tracePt t="31024" x="5283200" y="2876550"/>
          <p14:tracePt t="31024" x="5270500" y="2819400"/>
          <p14:tracePt t="31043" x="5264150" y="2787650"/>
          <p14:tracePt t="31043" x="5257800" y="2762250"/>
          <p14:tracePt t="31058" x="5245100" y="2736850"/>
          <p14:tracePt t="31058" x="5238750" y="2717800"/>
          <p14:tracePt t="31074" x="5226050" y="2692400"/>
          <p14:tracePt t="31074" x="5213350" y="2673350"/>
          <p14:tracePt t="31091" x="5200650" y="2654300"/>
          <p14:tracePt t="31091" x="5175250" y="2622550"/>
          <p14:tracePt t="31109" x="5162550" y="2609850"/>
          <p14:tracePt t="31109" x="5156200" y="2597150"/>
          <p14:tracePt t="31125" x="5143500" y="2578100"/>
          <p14:tracePt t="31125" x="5137150" y="2565400"/>
          <p14:tracePt t="31141" x="5124450" y="2552700"/>
          <p14:tracePt t="31141" x="5118100" y="2540000"/>
          <p14:tracePt t="31159" x="5111750" y="2527300"/>
          <p14:tracePt t="31159" x="5105400" y="2514600"/>
          <p14:tracePt t="31159" x="5099050" y="2508250"/>
          <p14:tracePt t="31177" x="5099050" y="2495550"/>
          <p14:tracePt t="31190" x="5092700" y="2489200"/>
          <p14:tracePt t="31190" x="5092700" y="2470150"/>
          <p14:tracePt t="31209" x="5099050" y="2463800"/>
          <p14:tracePt t="31209" x="5099050" y="2457450"/>
          <p14:tracePt t="31225" x="5105400" y="2451100"/>
          <p14:tracePt t="31225" x="5105400" y="2444750"/>
          <p14:tracePt t="31242" x="5111750" y="2438400"/>
          <p14:tracePt t="31242" x="5118100" y="2432050"/>
          <p14:tracePt t="31259" x="5124450" y="2432050"/>
          <p14:tracePt t="31259" x="5137150" y="2425700"/>
          <p14:tracePt t="31259" x="5143500" y="2425700"/>
          <p14:tracePt t="31277" x="5149850" y="2425700"/>
          <p14:tracePt t="31277" x="5162550" y="2432050"/>
          <p14:tracePt t="31292" x="5168900" y="2432050"/>
          <p14:tracePt t="31292" x="5175250" y="2438400"/>
          <p14:tracePt t="31309" x="5187950" y="2438400"/>
          <p14:tracePt t="31309" x="5194300" y="2444750"/>
          <p14:tracePt t="31325" x="5207000" y="2451100"/>
          <p14:tracePt t="31325" x="5219700" y="2463800"/>
          <p14:tracePt t="31342" x="5232400" y="2476500"/>
          <p14:tracePt t="31342" x="5238750" y="2482850"/>
          <p14:tracePt t="31359" x="5245100" y="2495550"/>
          <p14:tracePt t="31359" x="5251450" y="2501900"/>
          <p14:tracePt t="31376" x="5257800" y="2514600"/>
          <p14:tracePt t="31376" x="5257800" y="2527300"/>
          <p14:tracePt t="31392" x="5264150" y="2533650"/>
          <p14:tracePt t="31392" x="5270500" y="2552700"/>
          <p14:tracePt t="31409" x="5276850" y="2565400"/>
          <p14:tracePt t="31409" x="5276850" y="2571750"/>
          <p14:tracePt t="31426" x="5276850" y="2578100"/>
          <p14:tracePt t="31426" x="5283200" y="2590800"/>
          <p14:tracePt t="31442" x="5283200" y="2597150"/>
          <p14:tracePt t="31442" x="5283200" y="2603500"/>
          <p14:tracePt t="31459" x="5276850" y="2609850"/>
          <p14:tracePt t="31459" x="5270500" y="2628900"/>
          <p14:tracePt t="31478" x="5264150" y="2635250"/>
          <p14:tracePt t="31478" x="5257800" y="2635250"/>
          <p14:tracePt t="31493" x="5251450" y="2635250"/>
          <p14:tracePt t="31493" x="5238750" y="2641600"/>
          <p14:tracePt t="31510" x="5226050" y="2635250"/>
          <p14:tracePt t="31510" x="5207000" y="2628900"/>
          <p14:tracePt t="31526" x="5003800" y="2444750"/>
          <p14:tracePt t="31599" x="4984750" y="2413000"/>
          <p14:tracePt t="31605" x="4972050" y="2381250"/>
          <p14:tracePt t="31613" x="4959350" y="2343150"/>
          <p14:tracePt t="31625" x="4933950" y="2222500"/>
          <p14:tracePt t="31642" x="4927600" y="2139950"/>
          <p14:tracePt t="31659" x="4933950" y="2051050"/>
          <p14:tracePt t="31676" x="4946650" y="1968500"/>
          <p14:tracePt t="31692" x="4984750" y="1854200"/>
          <p14:tracePt t="31709" x="5035550" y="1784350"/>
          <p14:tracePt t="31726" x="5092700" y="1720850"/>
          <p14:tracePt t="31742" x="5156200" y="1676400"/>
          <p14:tracePt t="31742" x="5194300" y="1657350"/>
          <p14:tracePt t="31761" x="5270500" y="1631950"/>
          <p14:tracePt t="31777" x="5346700" y="1625600"/>
          <p14:tracePt t="31793" x="5435600" y="1631950"/>
          <p14:tracePt t="31809" x="5518150" y="1651000"/>
          <p14:tracePt t="31826" x="5600700" y="1682750"/>
          <p14:tracePt t="31843" x="5708650" y="1758950"/>
          <p14:tracePt t="31861" x="5759450" y="1841500"/>
          <p14:tracePt t="31877" x="5797550" y="1936750"/>
          <p14:tracePt t="31893" x="5816600" y="2051050"/>
          <p14:tracePt t="31910" x="5816600" y="2171700"/>
          <p14:tracePt t="31926" x="5778500" y="2349500"/>
          <p14:tracePt t="31943" x="5727700" y="2457450"/>
          <p14:tracePt t="31960" x="5657850" y="2552700"/>
          <p14:tracePt t="31977" x="5581650" y="2628900"/>
          <p14:tracePt t="31993" x="5454650" y="2711450"/>
          <p14:tracePt t="32010" x="5372100" y="2743200"/>
          <p14:tracePt t="32027" x="5302250" y="2762250"/>
          <p14:tracePt t="32044" x="5226050" y="2768600"/>
          <p14:tracePt t="32062" x="5200650" y="2768600"/>
          <p14:tracePt t="32077" x="5194300" y="2768600"/>
          <p14:tracePt t="32093" x="5200650" y="2774950"/>
          <p14:tracePt t="32116" x="5200650" y="2787650"/>
          <p14:tracePt t="32129" x="5194300" y="2794000"/>
          <p14:tracePt t="32129" x="5194300" y="2806700"/>
          <p14:tracePt t="32145" x="5194300" y="2825750"/>
          <p14:tracePt t="32145" x="5187950" y="2844800"/>
          <p14:tracePt t="32161" x="5187950" y="2876550"/>
          <p14:tracePt t="32161" x="5187950" y="2908300"/>
          <p14:tracePt t="32178" x="5187950" y="2940050"/>
          <p14:tracePt t="32178" x="5187950" y="2978150"/>
          <p14:tracePt t="32178" x="5194300" y="3022600"/>
          <p14:tracePt t="32197" x="5200650" y="3067050"/>
          <p14:tracePt t="32210" x="5207000" y="3111500"/>
          <p14:tracePt t="32210" x="5219700" y="3206750"/>
          <p14:tracePt t="32229" x="5232400" y="3251200"/>
          <p14:tracePt t="32229" x="5245100" y="3302000"/>
          <p14:tracePt t="32245" x="5251450" y="3346450"/>
          <p14:tracePt t="32245" x="5264150" y="3390900"/>
          <p14:tracePt t="32262" x="5276850" y="3435350"/>
          <p14:tracePt t="32262" x="5289550" y="3473450"/>
          <p14:tracePt t="32262" x="5295900" y="3517900"/>
          <p14:tracePt t="32281" x="5308600" y="3556000"/>
          <p14:tracePt t="32294" x="5314950" y="3594100"/>
          <p14:tracePt t="32294" x="5327650" y="3657600"/>
          <p14:tracePt t="32312" x="5334000" y="3689350"/>
          <p14:tracePt t="32312" x="5334000" y="3714750"/>
          <p14:tracePt t="32329" x="5340350" y="3740150"/>
          <p14:tracePt t="32329" x="5340350" y="3765550"/>
          <p14:tracePt t="32346" x="5340350" y="3784600"/>
          <p14:tracePt t="32346" x="5340350" y="3810000"/>
          <p14:tracePt t="32362" x="5334000" y="3822700"/>
          <p14:tracePt t="32362" x="5334000" y="3829050"/>
          <p14:tracePt t="32379" x="5327650" y="3835400"/>
          <p14:tracePt t="32379" x="5321300" y="3841750"/>
          <p14:tracePt t="32395" x="5314950" y="3841750"/>
          <p14:tracePt t="32395" x="5308600" y="3841750"/>
          <p14:tracePt t="32413" x="5302250" y="3841750"/>
          <p14:tracePt t="32413" x="5270500" y="3822700"/>
          <p14:tracePt t="32430" x="5257800" y="3816350"/>
          <p14:tracePt t="32446" x="4965700" y="3543300"/>
          <p14:tracePt t="32515" x="4940300" y="3498850"/>
          <p14:tracePt t="32521" x="4921250" y="3448050"/>
          <p14:tracePt t="32529" x="4889500" y="3346450"/>
          <p14:tracePt t="32545" x="4876800" y="3238500"/>
          <p14:tracePt t="32562" x="4889500" y="3117850"/>
          <p14:tracePt t="32579" x="4927600" y="3009900"/>
          <p14:tracePt t="32579" x="4959350" y="2952750"/>
          <p14:tracePt t="32597" x="5035550" y="2851150"/>
          <p14:tracePt t="32612" x="5130800" y="2768600"/>
          <p14:tracePt t="32629" x="5232400" y="2705100"/>
          <p14:tracePt t="32646" x="5384800" y="2679700"/>
          <p14:tracePt t="32662" x="5486400" y="2711450"/>
          <p14:tracePt t="32679" x="5575300" y="2762250"/>
          <p14:tracePt t="32695" x="5664200" y="2825750"/>
          <p14:tracePt t="32712" x="5772150" y="2946400"/>
          <p14:tracePt t="32729" x="5822950" y="3028950"/>
          <p14:tracePt t="32746" x="5848350" y="3124200"/>
          <p14:tracePt t="32762" x="5848350" y="3238500"/>
          <p14:tracePt t="32762" x="5835650" y="3295650"/>
          <p14:tracePt t="32781" x="5791200" y="3409950"/>
          <p14:tracePt t="32797" x="5715000" y="3530600"/>
          <p14:tracePt t="32813" x="5613400" y="3638550"/>
          <p14:tracePt t="32829" x="5492750" y="3733800"/>
          <p14:tracePt t="32846" x="5378450" y="3810000"/>
          <p14:tracePt t="32863" x="5251450" y="3886200"/>
          <p14:tracePt t="32881" x="5194300" y="3917950"/>
          <p14:tracePt t="32897" x="5168900" y="3949700"/>
          <p14:tracePt t="32913" x="5162550" y="3962400"/>
          <p14:tracePt t="32930" x="5162550" y="3981450"/>
          <p14:tracePt t="32930" x="5175250" y="4000500"/>
          <p14:tracePt t="32930" x="5181600" y="4006850"/>
          <p14:tracePt t="32950" x="5200650" y="4025900"/>
          <p14:tracePt t="32950" x="5219700" y="4038600"/>
          <p14:tracePt t="32964" x="5238750" y="4057650"/>
          <p14:tracePt t="32964" x="5270500" y="4076700"/>
          <p14:tracePt t="32981" x="5302250" y="4102100"/>
          <p14:tracePt t="32981" x="5334000" y="4133850"/>
          <p14:tracePt t="32997" x="5378450" y="4165600"/>
          <p14:tracePt t="32997" x="5429250" y="4197350"/>
          <p14:tracePt t="33014" x="5480050" y="4235450"/>
          <p14:tracePt t="33014" x="5588000" y="4324350"/>
          <p14:tracePt t="33031" x="5645150" y="4375150"/>
          <p14:tracePt t="33031" x="5708650" y="4419600"/>
          <p14:tracePt t="33050" x="5772150" y="4470400"/>
          <p14:tracePt t="33050" x="5829300" y="4527550"/>
          <p14:tracePt t="33065" x="5892800" y="4584700"/>
          <p14:tracePt t="33065" x="6019800" y="4699000"/>
          <p14:tracePt t="33082" x="6076950" y="4749800"/>
          <p14:tracePt t="33082" x="6140450" y="4813300"/>
          <p14:tracePt t="33098" x="6197600" y="4870450"/>
          <p14:tracePt t="33098" x="6248400" y="4927600"/>
          <p14:tracePt t="33114" x="6305550" y="4984750"/>
          <p14:tracePt t="33114" x="6350000" y="5041900"/>
          <p14:tracePt t="33132" x="6394450" y="5099050"/>
          <p14:tracePt t="33132" x="6470650" y="5219700"/>
          <p14:tracePt t="33150" x="6502400" y="5276850"/>
          <p14:tracePt t="33150" x="6534150" y="5327650"/>
          <p14:tracePt t="33165" x="6559550" y="5384800"/>
          <p14:tracePt t="33165" x="6578600" y="5435600"/>
          <p14:tracePt t="33182" x="6597650" y="5486400"/>
          <p14:tracePt t="33182" x="6616700" y="5530850"/>
          <p14:tracePt t="33198" x="6629400" y="5575300"/>
          <p14:tracePt t="33198" x="6648450" y="5613400"/>
          <p14:tracePt t="33198" x="6661150" y="5651500"/>
          <p14:tracePt t="33217" x="6667500" y="5683250"/>
          <p14:tracePt t="33230" x="6673850" y="5715000"/>
          <p14:tracePt t="33230" x="6686550" y="5765800"/>
          <p14:tracePt t="33249" x="6686550" y="5791200"/>
          <p14:tracePt t="33249" x="6680200" y="5816600"/>
          <p14:tracePt t="33265" x="6680200" y="5842000"/>
          <p14:tracePt t="33265" x="6667500" y="5861050"/>
          <p14:tracePt t="33281" x="6661150" y="5886450"/>
          <p14:tracePt t="33281" x="6642100" y="5905500"/>
          <p14:tracePt t="33298" x="6629400" y="5924550"/>
          <p14:tracePt t="33298" x="6610350" y="5949950"/>
          <p14:tracePt t="33298" x="6597650" y="5969000"/>
          <p14:tracePt t="33317" x="6578600" y="5981700"/>
          <p14:tracePt t="33317" x="6559550" y="6000750"/>
          <p14:tracePt t="33332" x="6540500" y="6013450"/>
          <p14:tracePt t="33332" x="6527800" y="6032500"/>
          <p14:tracePt t="33348" x="6508750" y="6045200"/>
          <p14:tracePt t="33348" x="6496050" y="6057900"/>
          <p14:tracePt t="33366" x="6483350" y="6070600"/>
          <p14:tracePt t="33366" x="6457950" y="6089650"/>
          <p14:tracePt t="33383" x="6445250" y="6102350"/>
          <p14:tracePt t="33383" x="6432550" y="6108700"/>
          <p14:tracePt t="33399" x="6426200" y="6115050"/>
          <p14:tracePt t="33399" x="6413500" y="6121400"/>
          <p14:tracePt t="33416" x="6407150" y="6127750"/>
          <p14:tracePt t="33416" x="6400800" y="6134100"/>
          <p14:tracePt t="33432" x="6394450" y="6140450"/>
          <p14:tracePt t="33432" x="6394450" y="6146800"/>
          <p14:tracePt t="33450" x="6394450" y="6153150"/>
          <p14:tracePt t="33465" x="6394450" y="6165850"/>
          <p14:tracePt t="33481" x="6400800" y="6172200"/>
          <p14:tracePt t="33498" x="6407150" y="6178550"/>
          <p14:tracePt t="33498" x="6426200" y="6184900"/>
          <p14:tracePt t="33518" x="6438900" y="6184900"/>
          <p14:tracePt t="33518" x="6451600" y="6191250"/>
          <p14:tracePt t="33533" x="6457950" y="6191250"/>
          <p14:tracePt t="33533" x="6470650" y="6191250"/>
          <p14:tracePt t="33550" x="6483350" y="6197600"/>
          <p14:tracePt t="33550" x="6496050" y="6197600"/>
          <p14:tracePt t="33566" x="6508750" y="6197600"/>
          <p14:tracePt t="33566" x="6527800" y="6203950"/>
          <p14:tracePt t="33583" x="6540500" y="6203950"/>
          <p14:tracePt t="33583" x="6553200" y="6203950"/>
          <p14:tracePt t="33583" x="6565900" y="6210300"/>
          <p14:tracePt t="33602" x="6578600" y="6210300"/>
          <p14:tracePt t="33602" x="6591300" y="6216650"/>
          <p14:tracePt t="33617" x="6604000" y="6216650"/>
          <p14:tracePt t="33617" x="6616700" y="6216650"/>
          <p14:tracePt t="33632" x="6623050" y="6216650"/>
          <p14:tracePt t="33632" x="6635750" y="6216650"/>
          <p14:tracePt t="33650" x="6648450" y="6216650"/>
          <p14:tracePt t="33650" x="6661150" y="6210300"/>
          <p14:tracePt t="33666" x="6667500" y="6203950"/>
          <p14:tracePt t="33666" x="6680200" y="6203950"/>
          <p14:tracePt t="33683" x="6686550" y="6197600"/>
          <p14:tracePt t="33699" x="6680200" y="61912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比較できるヒストグラムの完成</a:t>
            </a:r>
            <a:endParaRPr kumimoji="1" lang="ja-JP" altLang="en-US"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412776"/>
            <a:ext cx="82656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25187676"/>
      </p:ext>
    </p:extLst>
  </p:cSld>
  <p:clrMapOvr>
    <a:masterClrMapping/>
  </p:clrMapOvr>
  <mc:AlternateContent xmlns:mc="http://schemas.openxmlformats.org/markup-compatibility/2006">
    <mc:Choice xmlns:p14="http://schemas.microsoft.com/office/powerpoint/2010/main" Requires="p14">
      <p:transition spd="slow" p14:dur="2000" advTm="32919"/>
    </mc:Choice>
    <mc:Fallback>
      <p:transition spd="slow" advTm="32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40" x="4800600" y="3219450"/>
          <p14:tracePt t="1742" x="4806950" y="3200400"/>
          <p14:tracePt t="1753" x="4813300" y="3175000"/>
          <p14:tracePt t="1753" x="4819650" y="3143250"/>
          <p14:tracePt t="1771" x="4826000" y="3117850"/>
          <p14:tracePt t="1771" x="4832350" y="3086100"/>
          <p14:tracePt t="1787" x="4845050" y="3060700"/>
          <p14:tracePt t="1787" x="4864100" y="3028950"/>
          <p14:tracePt t="1805" x="4870450" y="3022600"/>
          <p14:tracePt t="1805" x="4883150" y="3009900"/>
          <p14:tracePt t="1821" x="4902200" y="3003550"/>
          <p14:tracePt t="1821" x="4914900" y="2990850"/>
          <p14:tracePt t="1838" x="4933950" y="2990850"/>
          <p14:tracePt t="1838" x="4953000" y="2984500"/>
          <p14:tracePt t="1854" x="4972050" y="2971800"/>
          <p14:tracePt t="1854" x="5016500" y="2952750"/>
          <p14:tracePt t="1871" x="5041900" y="2940050"/>
          <p14:tracePt t="1871" x="5060950" y="2933700"/>
          <p14:tracePt t="1888" x="5086350" y="2921000"/>
          <p14:tracePt t="1888" x="5111750" y="2914650"/>
          <p14:tracePt t="1904" x="5137150" y="2901950"/>
          <p14:tracePt t="1904" x="5181600" y="2876550"/>
          <p14:tracePt t="1922" x="5207000" y="2870200"/>
          <p14:tracePt t="1922" x="5232400" y="2863850"/>
          <p14:tracePt t="1939" x="5251450" y="2857500"/>
          <p14:tracePt t="1939" x="5276850" y="2844800"/>
          <p14:tracePt t="1955" x="5295900" y="2838450"/>
          <p14:tracePt t="1955" x="5314950" y="2825750"/>
          <p14:tracePt t="1971" x="5340350" y="2819400"/>
          <p14:tracePt t="1971" x="5359400" y="2813050"/>
          <p14:tracePt t="1971" x="5378450" y="2800350"/>
          <p14:tracePt t="1991" x="5391150" y="2794000"/>
          <p14:tracePt t="2004" x="5410200" y="2787650"/>
          <p14:tracePt t="2004" x="5422900" y="2781300"/>
          <p14:tracePt t="2678" x="5168900" y="3181350"/>
          <p14:tracePt t="2702" x="5175250" y="3181350"/>
          <p14:tracePt t="2709" x="5181600" y="3175000"/>
          <p14:tracePt t="2722" x="5194300" y="3175000"/>
          <p14:tracePt t="2722" x="5213350" y="3155950"/>
          <p14:tracePt t="2741" x="5226050" y="3149600"/>
          <p14:tracePt t="2741" x="5238750" y="3143250"/>
          <p14:tracePt t="2757" x="5251450" y="3136900"/>
          <p14:tracePt t="2757" x="5264150" y="3130550"/>
          <p14:tracePt t="2774" x="5283200" y="3124200"/>
          <p14:tracePt t="2774" x="5302250" y="3111500"/>
          <p14:tracePt t="2791" x="5321300" y="3105150"/>
          <p14:tracePt t="2791" x="5359400" y="3086100"/>
          <p14:tracePt t="2809" x="5378450" y="3073400"/>
          <p14:tracePt t="2809" x="5397500" y="3067050"/>
          <p14:tracePt t="2824" x="5416550" y="3054350"/>
          <p14:tracePt t="2824" x="5441950" y="3041650"/>
          <p14:tracePt t="2841" x="5461000" y="3028950"/>
          <p14:tracePt t="2841" x="5511800" y="3009900"/>
          <p14:tracePt t="2858" x="5537200" y="3003550"/>
          <p14:tracePt t="2858" x="5562600" y="2990850"/>
          <p14:tracePt t="2874" x="5581650" y="2978150"/>
          <p14:tracePt t="2874" x="5607050" y="2971800"/>
          <p14:tracePt t="2891" x="5632450" y="2959100"/>
          <p14:tracePt t="2891" x="5657850" y="2952750"/>
          <p14:tracePt t="2908" x="5683250" y="2940050"/>
          <p14:tracePt t="2908" x="5702300" y="2933700"/>
          <p14:tracePt t="2908" x="5727700" y="2921000"/>
          <p14:tracePt t="2927" x="5746750" y="2921000"/>
          <p14:tracePt t="2927" x="5765800" y="2914650"/>
          <p14:tracePt t="2942" x="5784850" y="2908300"/>
          <p14:tracePt t="2942" x="5803900" y="2908300"/>
          <p14:tracePt t="2958" x="5816600" y="2901950"/>
          <p14:tracePt t="2958" x="5829300" y="2901950"/>
          <p14:tracePt t="2975" x="5842000" y="2901950"/>
          <p14:tracePt t="2975" x="5854700" y="2901950"/>
          <p14:tracePt t="2991" x="5867400" y="2901950"/>
          <p14:tracePt t="2991" x="5880100" y="2895600"/>
          <p14:tracePt t="2991" x="5892800" y="2895600"/>
          <p14:tracePt t="3010" x="5911850" y="2895600"/>
          <p14:tracePt t="3023" x="5924550" y="2895600"/>
          <p14:tracePt t="3023" x="5956300" y="2895600"/>
          <p14:tracePt t="3042" x="5975350" y="2895600"/>
          <p14:tracePt t="3042" x="5994400" y="2895600"/>
          <p14:tracePt t="3058" x="6013450" y="2901950"/>
          <p14:tracePt t="3058" x="6026150" y="2901950"/>
          <p14:tracePt t="3075" x="6045200" y="2901950"/>
          <p14:tracePt t="3075" x="6064250" y="2901950"/>
          <p14:tracePt t="3075" x="6076950" y="2901950"/>
          <p14:tracePt t="3095" x="6096000" y="2908300"/>
          <p14:tracePt t="3095" x="6108700" y="2914650"/>
          <p14:tracePt t="3108" x="6115050" y="2914650"/>
          <p14:tracePt t="3108" x="6127750" y="2921000"/>
          <p14:tracePt t="3125" x="6140450" y="2933700"/>
          <p14:tracePt t="3125" x="6146800" y="2940050"/>
          <p14:tracePt t="3142" x="6153150" y="2952750"/>
          <p14:tracePt t="3142" x="6165850" y="2971800"/>
          <p14:tracePt t="3159" x="6172200" y="2978150"/>
          <p14:tracePt t="3159" x="6178550" y="2990850"/>
          <p14:tracePt t="3175" x="6184900" y="2997200"/>
          <p14:tracePt t="3175" x="6184900" y="3009900"/>
          <p14:tracePt t="3192" x="6191250" y="3016250"/>
          <p14:tracePt t="3208" x="6197600" y="3022600"/>
          <p14:tracePt t="3208" x="6203950" y="3035300"/>
          <p14:tracePt t="3226" x="6210300" y="3035300"/>
          <p14:tracePt t="3226" x="6216650" y="3035300"/>
          <p14:tracePt t="3243" x="6223000" y="3041650"/>
          <p14:tracePt t="3243" x="6235700" y="3035300"/>
          <p14:tracePt t="3259" x="6242050" y="3035300"/>
          <p14:tracePt t="3259" x="6248400" y="3035300"/>
          <p14:tracePt t="3275" x="6254750" y="3035300"/>
          <p14:tracePt t="3275" x="6261100" y="3035300"/>
          <p14:tracePt t="3275" x="6267450" y="3028950"/>
          <p14:tracePt t="3296" x="6280150" y="3022600"/>
          <p14:tracePt t="3308" x="6286500" y="3022600"/>
          <p14:tracePt t="3308" x="6299200" y="3009900"/>
          <p14:tracePt t="3327" x="6305550" y="3009900"/>
          <p14:tracePt t="3327" x="6311900" y="3003550"/>
          <p14:tracePt t="3343" x="6318250" y="2997200"/>
          <p14:tracePt t="3358" x="6324600" y="2997200"/>
          <p14:tracePt t="3375" x="6330950" y="2990850"/>
          <p14:tracePt t="3393" x="6330950" y="2984500"/>
          <p14:tracePt t="3408" x="6330950" y="2978150"/>
          <p14:tracePt t="3425" x="6324600" y="2978150"/>
          <p14:tracePt t="3441" x="6318250" y="2978150"/>
          <p14:tracePt t="3458" x="6305550" y="2978150"/>
          <p14:tracePt t="3475" x="6299200" y="2978150"/>
          <p14:tracePt t="3475" x="6292850" y="2978150"/>
          <p14:tracePt t="3493" x="6286500" y="2984500"/>
          <p14:tracePt t="3508" x="6280150" y="2984500"/>
          <p14:tracePt t="3525" x="6273800" y="2984500"/>
          <p14:tracePt t="3542" x="6267450" y="2984500"/>
          <p14:tracePt t="3565" x="6261100" y="2990850"/>
          <p14:tracePt t="3609" x="6254750" y="2984500"/>
          <p14:tracePt t="3634" x="6248400" y="2984500"/>
          <p14:tracePt t="3654" x="6242050" y="2978150"/>
          <p14:tracePt t="3686" x="6235700" y="2978150"/>
          <p14:tracePt t="3705" x="6229350" y="2984500"/>
          <p14:tracePt t="3753" x="6223000" y="2978150"/>
          <p14:tracePt t="3789" x="6229350" y="2978150"/>
          <p14:tracePt t="3858" x="6235700" y="2971800"/>
          <p14:tracePt t="3909" x="6242050" y="2978150"/>
          <p14:tracePt t="3994" x="6235700" y="2984500"/>
          <p14:tracePt t="4021" x="6235700" y="2990850"/>
          <p14:tracePt t="4046" x="6242050" y="2990850"/>
          <p14:tracePt t="4081" x="6248400" y="2984500"/>
          <p14:tracePt t="4105" x="6254750" y="2984500"/>
          <p14:tracePt t="4117" x="6254750" y="2978150"/>
          <p14:tracePt t="4209" x="6248400" y="2978150"/>
          <p14:tracePt t="4225" x="6235700" y="2971800"/>
          <p14:tracePt t="4237" x="6229350" y="2971800"/>
          <p14:tracePt t="4253" x="6223000" y="2971800"/>
          <p14:tracePt t="4262" x="6216650" y="2971800"/>
          <p14:tracePt t="4262" x="6210300" y="2971800"/>
          <p14:tracePt t="4279" x="6203950" y="2965450"/>
          <p14:tracePt t="4279" x="6197600" y="2965450"/>
          <p14:tracePt t="4295" x="6191250" y="2965450"/>
          <p14:tracePt t="4295" x="6184900" y="2965450"/>
          <p14:tracePt t="4295" x="6172200" y="2959100"/>
          <p14:tracePt t="4315" x="6165850" y="2959100"/>
          <p14:tracePt t="4315" x="6159500" y="2959100"/>
          <p14:tracePt t="4330" x="6153150" y="2959100"/>
          <p14:tracePt t="4330" x="6146800" y="2952750"/>
          <p14:tracePt t="4346" x="6140450" y="2952750"/>
          <p14:tracePt t="4346" x="6134100" y="2952750"/>
          <p14:tracePt t="4362" x="6127750" y="2952750"/>
          <p14:tracePt t="4362" x="6121400" y="2946400"/>
          <p14:tracePt t="4380" x="6108700" y="2946400"/>
          <p14:tracePt t="4380" x="6102350" y="2946400"/>
          <p14:tracePt t="4380" x="6096000" y="2946400"/>
          <p14:tracePt t="4398" x="6089650" y="2946400"/>
          <p14:tracePt t="4411" x="6083300" y="2952750"/>
          <p14:tracePt t="4411" x="6076950" y="2952750"/>
          <p14:tracePt t="4430" x="6070600" y="2952750"/>
          <p14:tracePt t="4430" x="6064250" y="2959100"/>
          <p14:tracePt t="4446" x="6057900" y="2965450"/>
          <p14:tracePt t="4461" x="6051550" y="2971800"/>
          <p14:tracePt t="4461" x="6051550" y="2990850"/>
          <p14:tracePt t="4480" x="6045200" y="2997200"/>
          <p14:tracePt t="4480" x="6045200" y="3016250"/>
          <p14:tracePt t="4496" x="6051550" y="3028950"/>
          <p14:tracePt t="4496" x="6051550" y="3048000"/>
          <p14:tracePt t="4513" x="6057900" y="3073400"/>
          <p14:tracePt t="4513" x="6064250" y="3105150"/>
          <p14:tracePt t="4530" x="6070600" y="3136900"/>
          <p14:tracePt t="4530" x="6089650" y="3219450"/>
          <p14:tracePt t="4547" x="6108700" y="3270250"/>
          <p14:tracePt t="4547" x="6127750" y="3327400"/>
          <p14:tracePt t="4563" x="6146800" y="3384550"/>
          <p14:tracePt t="4563" x="6172200" y="3454400"/>
          <p14:tracePt t="4580" x="6203950" y="3524250"/>
          <p14:tracePt t="4580" x="6235700" y="3600450"/>
          <p14:tracePt t="4580" x="6273800" y="3683000"/>
          <p14:tracePt t="4599" x="6311900" y="3765550"/>
          <p14:tracePt t="4599" x="6356350" y="3854450"/>
          <p14:tracePt t="4614" x="6407150" y="3949700"/>
          <p14:tracePt t="4614" x="6457950" y="4038600"/>
          <p14:tracePt t="4631" x="6508750" y="4127500"/>
          <p14:tracePt t="4631" x="6559550" y="4216400"/>
          <p14:tracePt t="4647" x="6623050" y="4298950"/>
          <p14:tracePt t="4647" x="6686550" y="4375150"/>
          <p14:tracePt t="4663" x="6743700" y="4451350"/>
          <p14:tracePt t="4663" x="6813550" y="4521200"/>
          <p14:tracePt t="4663" x="6883400" y="4591050"/>
          <p14:tracePt t="4683" x="6946900" y="4660900"/>
          <p14:tracePt t="4695" x="7016750" y="4730750"/>
          <p14:tracePt t="4695" x="7150100" y="4857750"/>
          <p14:tracePt t="4713" x="7213600" y="4914900"/>
          <p14:tracePt t="4713" x="7277100" y="4972050"/>
          <p14:tracePt t="4730" x="7334250" y="5029200"/>
          <p14:tracePt t="4730" x="7391400" y="5086350"/>
          <p14:tracePt t="4747" x="7448550" y="5143500"/>
          <p14:tracePt t="4747" x="7499350" y="5194300"/>
          <p14:tracePt t="4747" x="7550150" y="5245100"/>
          <p14:tracePt t="4766" x="7594600" y="5295900"/>
          <p14:tracePt t="4766" x="7639050" y="5340350"/>
          <p14:tracePt t="4781" x="7677150" y="5384800"/>
          <p14:tracePt t="4781" x="7715250" y="5429250"/>
          <p14:tracePt t="4797" x="7747000" y="5467350"/>
          <p14:tracePt t="4797" x="7778750" y="5505450"/>
          <p14:tracePt t="4814" x="7804150" y="5537200"/>
          <p14:tracePt t="4814" x="7829550" y="5568950"/>
          <p14:tracePt t="4831" x="7854950" y="5600700"/>
          <p14:tracePt t="4831" x="7886700" y="5651500"/>
          <p14:tracePt t="4847" x="7905750" y="5670550"/>
          <p14:tracePt t="4847" x="7918450" y="5695950"/>
          <p14:tracePt t="4864" x="7931150" y="5715000"/>
          <p14:tracePt t="4864" x="7943850" y="5727700"/>
          <p14:tracePt t="4882" x="7950200" y="5746750"/>
          <p14:tracePt t="4882" x="7962900" y="5772150"/>
          <p14:tracePt t="4899" x="7969250" y="5778500"/>
          <p14:tracePt t="4899" x="7975600" y="5791200"/>
          <p14:tracePt t="4915" x="7975600" y="5797550"/>
          <p14:tracePt t="4915" x="7975600" y="5803900"/>
          <p14:tracePt t="4932" x="7975600" y="5810250"/>
          <p14:tracePt t="4932" x="7975600" y="5816600"/>
          <p14:tracePt t="4949" x="7975600" y="5822950"/>
          <p14:tracePt t="4964" x="7969250" y="5829300"/>
          <p14:tracePt t="4964" x="7962900" y="5829300"/>
          <p14:tracePt t="4984" x="7950200" y="5835650"/>
          <p14:tracePt t="4984" x="7943850" y="5835650"/>
          <p14:tracePt t="4999" x="7937500" y="5835650"/>
          <p14:tracePt t="5015" x="7931150" y="5829300"/>
          <p14:tracePt t="5031" x="7924800" y="5822950"/>
          <p14:tracePt t="5050" x="7918450" y="5822950"/>
          <p14:tracePt t="5074" x="7912100" y="5822950"/>
          <p14:tracePt t="5101" x="7918450" y="5829300"/>
          <p14:tracePt t="5125" x="7918450" y="5835650"/>
          <p14:tracePt t="5145" x="7918450" y="5842000"/>
          <p14:tracePt t="5169" x="7918450" y="5848350"/>
          <p14:tracePt t="5193" x="7924800" y="5848350"/>
          <p14:tracePt t="5221" x="7931150" y="5842000"/>
          <p14:tracePt t="5254" x="7937500" y="5842000"/>
          <p14:tracePt t="5266" x="7937500" y="5835650"/>
          <p14:tracePt t="5282" x="7943850" y="5829300"/>
          <p14:tracePt t="5297" x="7956550" y="5829300"/>
          <p14:tracePt t="5313" x="7962900" y="5822950"/>
          <p14:tracePt t="5325" x="7962900" y="5816600"/>
          <p14:tracePt t="5334" x="7969250" y="5816600"/>
          <p14:tracePt t="5350" x="7981950" y="5810250"/>
          <p14:tracePt t="5366" x="7988300" y="5803900"/>
          <p14:tracePt t="5386" x="7981950" y="5810250"/>
          <p14:tracePt t="5445" x="7975600" y="5816600"/>
          <p14:tracePt t="5461" x="7969250" y="5822950"/>
          <p14:tracePt t="5477" x="7962900" y="5822950"/>
          <p14:tracePt t="5486" x="7956550" y="5829300"/>
          <p14:tracePt t="5486" x="7950200" y="5829300"/>
          <p14:tracePt t="5500" x="7943850" y="5829300"/>
          <p14:tracePt t="5515" x="7937500" y="5835650"/>
          <p14:tracePt t="5532" x="7931150" y="5835650"/>
          <p14:tracePt t="5548" x="7924800" y="5835650"/>
          <p14:tracePt t="5548" x="7918450" y="5835650"/>
          <p14:tracePt t="5567" x="7918450" y="5829300"/>
          <p14:tracePt t="5582" x="7912100" y="5822950"/>
          <p14:tracePt t="5598" x="7912100" y="5810250"/>
          <p14:tracePt t="5615" x="7912100" y="5803900"/>
          <p14:tracePt t="5633" x="7912100" y="5797550"/>
          <p14:tracePt t="5649" x="7918450" y="5797550"/>
          <p14:tracePt t="5666" x="7924800" y="5797550"/>
          <p14:tracePt t="5682" x="7931150" y="5803900"/>
          <p14:tracePt t="5699" x="7937500" y="5803900"/>
          <p14:tracePt t="5715" x="7943850" y="5810250"/>
          <p14:tracePt t="5733" x="7950200" y="5816600"/>
          <p14:tracePt t="5749" x="7956550" y="5829300"/>
          <p14:tracePt t="5770" x="7956550" y="5835650"/>
          <p14:tracePt t="5786" x="7956550" y="5842000"/>
          <p14:tracePt t="5799" x="7962900" y="5848350"/>
          <p14:tracePt t="5829" x="7969250" y="5848350"/>
          <p14:tracePt t="5845" x="7975600" y="5854700"/>
          <p14:tracePt t="5858" x="7981950" y="5861050"/>
          <p14:tracePt t="5874" x="7981950" y="5867400"/>
          <p14:tracePt t="5883" x="7988300" y="5867400"/>
          <p14:tracePt t="5883" x="7988300" y="5873750"/>
          <p14:tracePt t="5901" x="7994650" y="5880100"/>
          <p14:tracePt t="5901" x="7994650" y="5892800"/>
          <p14:tracePt t="5919" x="8001000" y="5899150"/>
          <p14:tracePt t="5933" x="8001000" y="5905500"/>
          <p14:tracePt t="5933" x="8007350" y="5911850"/>
          <p14:tracePt t="5951" x="8007350" y="5918200"/>
          <p14:tracePt t="5966" x="8007350" y="5924550"/>
          <p14:tracePt t="5966" x="8013700" y="5930900"/>
          <p14:tracePt t="5966" x="8013700" y="5937250"/>
          <p14:tracePt t="5986" x="8013700" y="5943600"/>
          <p14:tracePt t="6000" x="8020050" y="5949950"/>
          <p14:tracePt t="6017" x="8020050" y="5956300"/>
          <p14:tracePt t="6033" x="8026400" y="5956300"/>
          <p14:tracePt t="6050" x="8032750" y="5956300"/>
          <p14:tracePt t="6068" x="8039100" y="5956300"/>
          <p14:tracePt t="6084" x="8032750" y="5956300"/>
          <p14:tracePt t="6146" x="8026400" y="5956300"/>
          <p14:tracePt t="6157" x="8020050" y="5956300"/>
          <p14:tracePt t="6173" x="8013700" y="5949950"/>
          <p14:tracePt t="6189" x="8007350" y="5949950"/>
          <p14:tracePt t="6205" x="8001000" y="5949950"/>
          <p14:tracePt t="6218" x="8001000" y="5943600"/>
          <p14:tracePt t="6242" x="7994650" y="5937250"/>
          <p14:tracePt t="6274" x="7988300" y="5937250"/>
          <p14:tracePt t="6302" x="7981950" y="5937250"/>
          <p14:tracePt t="6317" x="7975600" y="5937250"/>
          <p14:tracePt t="6333" x="7969250" y="5937250"/>
          <p14:tracePt t="6338" x="7962900" y="5937250"/>
          <p14:tracePt t="6351" x="7956550" y="5937250"/>
          <p14:tracePt t="6351" x="7937500" y="5937250"/>
          <p14:tracePt t="6370" x="7931150" y="5937250"/>
          <p14:tracePt t="6370" x="7924800" y="5937250"/>
          <p14:tracePt t="6386" x="7918450" y="5937250"/>
          <p14:tracePt t="6386" x="7905750" y="5937250"/>
          <p14:tracePt t="6403" x="7899400" y="5937250"/>
          <p14:tracePt t="6403" x="7893050" y="5937250"/>
          <p14:tracePt t="6419" x="7880350" y="5943600"/>
          <p14:tracePt t="6419" x="7874000" y="5943600"/>
          <p14:tracePt t="6419" x="7867650" y="5943600"/>
          <p14:tracePt t="6438" x="7861300" y="5943600"/>
          <p14:tracePt t="6451" x="7854950" y="5943600"/>
          <p14:tracePt t="6451" x="7842250" y="5937250"/>
          <p14:tracePt t="6469" x="7835900" y="5937250"/>
          <p14:tracePt t="6469" x="7829550" y="5937250"/>
          <p14:tracePt t="6486" x="7823200" y="5937250"/>
          <p14:tracePt t="6502" x="7816850" y="5937250"/>
          <p14:tracePt t="6502" x="7810500" y="5937250"/>
          <p14:tracePt t="6520" x="7804150" y="5937250"/>
          <p14:tracePt t="6536" x="7804150" y="5930900"/>
          <p14:tracePt t="6566" x="7804150" y="5924550"/>
          <p14:tracePt t="6586" x="7810500" y="5924550"/>
          <p14:tracePt t="6609" x="7816850" y="5924550"/>
          <p14:tracePt t="6626" x="7823200" y="5930900"/>
          <p14:tracePt t="6637" x="7829550" y="5930900"/>
          <p14:tracePt t="6646" x="7835900" y="5930900"/>
          <p14:tracePt t="6654" x="7842250" y="5937250"/>
          <p14:tracePt t="6654" x="7848600" y="5937250"/>
          <p14:tracePt t="6670" x="7861300" y="5943600"/>
          <p14:tracePt t="6670" x="7867650" y="5949950"/>
          <p14:tracePt t="6688" x="7874000" y="5956300"/>
          <p14:tracePt t="6688" x="7886700" y="5956300"/>
          <p14:tracePt t="6705" x="7893050" y="5962650"/>
          <p14:tracePt t="6705" x="7905750" y="5969000"/>
          <p14:tracePt t="6705" x="7912100" y="5975350"/>
          <p14:tracePt t="6724" x="7924800" y="5988050"/>
          <p14:tracePt t="6736" x="7931150" y="5994400"/>
          <p14:tracePt t="6736" x="7950200" y="6013450"/>
          <p14:tracePt t="6755" x="7956550" y="6026150"/>
          <p14:tracePt t="6755" x="7962900" y="6038850"/>
          <p14:tracePt t="6772" x="7969250" y="6045200"/>
          <p14:tracePt t="6772" x="7975600" y="6057900"/>
          <p14:tracePt t="6788" x="7981950" y="6064250"/>
          <p14:tracePt t="6788" x="7981950" y="6076950"/>
          <p14:tracePt t="6788" x="7988300" y="6083300"/>
          <p14:tracePt t="6807" x="7988300" y="6089650"/>
          <p14:tracePt t="6807" x="7994650" y="6096000"/>
          <p14:tracePt t="6822" x="7994650" y="6102350"/>
          <p14:tracePt t="6822" x="7994650" y="6115050"/>
          <p14:tracePt t="6838" x="8001000" y="6121400"/>
          <p14:tracePt t="6838" x="8001000" y="6127750"/>
          <p14:tracePt t="6855" x="8001000" y="6134100"/>
          <p14:tracePt t="6855" x="8001000" y="6153150"/>
          <p14:tracePt t="6872" x="8001000" y="6159500"/>
          <p14:tracePt t="6872" x="8001000" y="6165850"/>
          <p14:tracePt t="6888" x="7994650" y="6172200"/>
          <p14:tracePt t="6904" x="7994650" y="6178550"/>
          <p14:tracePt t="6921" x="8001000" y="6184900"/>
          <p14:tracePt t="6938" x="8007350" y="6184900"/>
          <p14:tracePt t="6954" x="8013700" y="6184900"/>
          <p14:tracePt t="6971" x="8020050" y="6184900"/>
          <p14:tracePt t="6988" x="8026400" y="6184900"/>
          <p14:tracePt t="7004" x="8032750" y="6184900"/>
          <p14:tracePt t="7004" x="8039100" y="6184900"/>
          <p14:tracePt t="7023" x="8045450" y="6178550"/>
          <p14:tracePt t="7039" x="8045450" y="6172200"/>
          <p14:tracePt t="7055" x="8051800" y="6165850"/>
          <p14:tracePt t="7075" x="8058150" y="6172200"/>
          <p14:tracePt t="7230" x="8064500" y="6172200"/>
          <p14:tracePt t="7247" x="8070850" y="6172200"/>
          <p14:tracePt t="7262" x="8077200" y="6172200"/>
          <p14:tracePt t="7278" x="8083550" y="6172200"/>
          <p14:tracePt t="7298" x="8077200" y="6172200"/>
          <p14:tracePt t="7367" x="8070850" y="6172200"/>
          <p14:tracePt t="7382" x="8064500" y="6165850"/>
          <p14:tracePt t="7398" x="8058150" y="6159500"/>
          <p14:tracePt t="7410" x="8051800" y="6159500"/>
          <p14:tracePt t="7427" x="8045450" y="6153150"/>
          <p14:tracePt t="7443" x="8039100" y="6153150"/>
          <p14:tracePt t="7495" x="8032750" y="6159500"/>
          <p14:tracePt t="7518" x="8026400" y="6159500"/>
          <p14:tracePt t="7538" x="8020050" y="6165850"/>
          <p14:tracePt t="7554" x="8013700" y="6165850"/>
          <p14:tracePt t="7570" x="8007350" y="6172200"/>
          <p14:tracePt t="7586" x="8001000" y="6172200"/>
          <p14:tracePt t="7598" x="8001000" y="6178550"/>
          <p14:tracePt t="7614" x="7994650" y="6172200"/>
          <p14:tracePt t="7630" x="7988300" y="6165850"/>
          <p14:tracePt t="7646" x="7981950" y="6159500"/>
          <p14:tracePt t="7691" x="7975600" y="6153150"/>
          <p14:tracePt t="7710" x="7969250" y="6153150"/>
          <p14:tracePt t="7734" x="7962900" y="6146800"/>
          <p14:tracePt t="7758" x="7956550" y="6153150"/>
          <p14:tracePt t="7787" x="7956550" y="6159500"/>
          <p14:tracePt t="7802" x="7950200" y="6159500"/>
          <p14:tracePt t="7818" x="7943850" y="6165850"/>
          <p14:tracePt t="7827" x="7937500" y="6172200"/>
          <p14:tracePt t="7840" x="7931150" y="6178550"/>
          <p14:tracePt t="7857" x="7924800" y="6184900"/>
          <p14:tracePt t="7873" x="7918450" y="6184900"/>
          <p14:tracePt t="7873" x="7912100" y="6184900"/>
          <p14:tracePt t="7892" x="7905750" y="6184900"/>
          <p14:tracePt t="7907" x="7893050" y="6184900"/>
          <p14:tracePt t="7924" x="7886700" y="6184900"/>
          <p14:tracePt t="7954" x="7893050" y="6184900"/>
          <p14:tracePt t="8026" x="7899400" y="6184900"/>
          <p14:tracePt t="8042" x="7905750" y="6184900"/>
          <p14:tracePt t="8049" x="7912100" y="6184900"/>
          <p14:tracePt t="8058" x="7918450" y="6184900"/>
          <p14:tracePt t="8074" x="7924800" y="6184900"/>
          <p14:tracePt t="8074" x="7931150" y="6184900"/>
          <p14:tracePt t="8092" x="7937500" y="6184900"/>
          <p14:tracePt t="8092" x="7943850" y="6184900"/>
          <p14:tracePt t="8092" x="7956550" y="6184900"/>
          <p14:tracePt t="8111" x="7962900" y="6184900"/>
          <p14:tracePt t="8124" x="7969250" y="6184900"/>
          <p14:tracePt t="8124" x="7994650" y="6178550"/>
          <p14:tracePt t="8143" x="8001000" y="6178550"/>
          <p14:tracePt t="8143" x="8013700" y="6178550"/>
          <p14:tracePt t="8159" x="8026400" y="6178550"/>
          <p14:tracePt t="8159" x="8032750" y="6178550"/>
          <p14:tracePt t="8176" x="8045450" y="6178550"/>
          <p14:tracePt t="8176" x="8070850" y="6184900"/>
          <p14:tracePt t="8192" x="8077200" y="6178550"/>
          <p14:tracePt t="8192" x="8089900" y="6184900"/>
          <p14:tracePt t="8210" x="8102600" y="6178550"/>
          <p14:tracePt t="8210" x="8115300" y="6178550"/>
          <p14:tracePt t="8226" x="8121650" y="6178550"/>
          <p14:tracePt t="8226" x="8134350" y="6178550"/>
          <p14:tracePt t="8244" x="8140700" y="6178550"/>
          <p14:tracePt t="8244" x="8159750" y="6178550"/>
          <p14:tracePt t="8260" x="8166100" y="6172200"/>
          <p14:tracePt t="8275" x="8172450" y="6172200"/>
          <p14:tracePt t="8292" x="8178800" y="6172200"/>
          <p14:tracePt t="8311" x="8172450" y="6172200"/>
          <p14:tracePt t="8342" x="8166100" y="6172200"/>
          <p14:tracePt t="8358" x="8159750" y="6172200"/>
          <p14:tracePt t="8366" x="8153400" y="6172200"/>
          <p14:tracePt t="8375" x="8147050" y="6165850"/>
          <p14:tracePt t="8375" x="8140700" y="6165850"/>
          <p14:tracePt t="8375" x="8134350" y="6165850"/>
          <p14:tracePt t="8396" x="8121650" y="6165850"/>
          <p14:tracePt t="8409" x="8115300" y="6165850"/>
          <p14:tracePt t="8409" x="8096250" y="6159500"/>
          <p14:tracePt t="8427" x="8089900" y="6159500"/>
          <p14:tracePt t="8427" x="8077200" y="6159500"/>
          <p14:tracePt t="8444" x="8070850" y="6153150"/>
          <p14:tracePt t="8444" x="8064500" y="6153150"/>
          <p14:tracePt t="8460" x="8051800" y="6146800"/>
          <p14:tracePt t="8460" x="8045450" y="6146800"/>
          <p14:tracePt t="8460" x="8039100" y="6140450"/>
          <p14:tracePt t="8479" x="8032750" y="6134100"/>
          <p14:tracePt t="8492" x="8026400" y="6134100"/>
          <p14:tracePt t="8492" x="8013700" y="6121400"/>
          <p14:tracePt t="8511" x="8007350" y="6115050"/>
          <p14:tracePt t="8526" x="8001000" y="6102350"/>
          <p14:tracePt t="8542" x="8001000" y="6096000"/>
          <p14:tracePt t="8559" x="7994650" y="6096000"/>
          <p14:tracePt t="8576" x="8001000" y="6089650"/>
          <p14:tracePt t="8618" x="8007350" y="6096000"/>
          <p14:tracePt t="8634" x="8013700" y="6096000"/>
          <p14:tracePt t="8650" x="8026400" y="6102350"/>
          <p14:tracePt t="8666" x="8032750" y="6108700"/>
          <p14:tracePt t="8679" x="8039100" y="6108700"/>
          <p14:tracePt t="8686" x="8045450" y="6115050"/>
          <p14:tracePt t="8695" x="8051800" y="6115050"/>
          <p14:tracePt t="8711" x="8058150" y="6121400"/>
          <p14:tracePt t="8711" x="8064500" y="6121400"/>
          <p14:tracePt t="8728" x="8070850" y="6121400"/>
          <p14:tracePt t="8744" x="8077200" y="6121400"/>
          <p14:tracePt t="8744" x="8083550" y="6115050"/>
          <p14:tracePt t="8763" x="8089900" y="6115050"/>
          <p14:tracePt t="8776" x="8089900" y="6108700"/>
          <p14:tracePt t="8795" x="8089900" y="6102350"/>
          <p14:tracePt t="8810" x="8077200" y="6096000"/>
          <p14:tracePt t="8810" x="8070850" y="6096000"/>
          <p14:tracePt t="8828" x="8064500" y="6089650"/>
          <p14:tracePt t="8828" x="8051800" y="6089650"/>
          <p14:tracePt t="8828" x="8045450" y="6083300"/>
          <p14:tracePt t="8848" x="8026400" y="6083300"/>
          <p14:tracePt t="8848" x="8013700" y="6083300"/>
          <p14:tracePt t="8862" x="7994650" y="6076950"/>
          <p14:tracePt t="8862" x="7975600" y="6076950"/>
          <p14:tracePt t="8878" x="7943850" y="6076950"/>
          <p14:tracePt t="8878" x="7918450" y="6076950"/>
          <p14:tracePt t="8895" x="7880350" y="6076950"/>
          <p14:tracePt t="8895" x="7842250" y="6076950"/>
          <p14:tracePt t="8912" x="7797800" y="6076950"/>
          <p14:tracePt t="8912" x="7683500" y="6089650"/>
          <p14:tracePt t="8928" x="7620000" y="6096000"/>
          <p14:tracePt t="8928" x="7543800" y="6115050"/>
          <p14:tracePt t="8945" x="7461250" y="6134100"/>
          <p14:tracePt t="8945" x="7366000" y="6159500"/>
          <p14:tracePt t="8962" x="7270750" y="6191250"/>
          <p14:tracePt t="8962" x="7061200" y="6254750"/>
          <p14:tracePt t="8979" x="6953250" y="6280150"/>
          <p14:tracePt t="8979" x="6845300" y="6311900"/>
          <p14:tracePt t="8995" x="6737350" y="6330950"/>
          <p14:tracePt t="8995" x="6629400" y="6350000"/>
          <p14:tracePt t="9011" x="6521450" y="6362700"/>
          <p14:tracePt t="9011" x="6407150" y="6381750"/>
          <p14:tracePt t="9027" x="6299200" y="6394450"/>
          <p14:tracePt t="9027" x="6083300" y="6407150"/>
          <p14:tracePt t="9047" x="5975350" y="6400800"/>
          <p14:tracePt t="9060" x="5867400" y="6400800"/>
          <p14:tracePt t="9060" x="5657850" y="6381750"/>
          <p14:tracePt t="9078" x="5556250" y="6362700"/>
          <p14:tracePt t="9078" x="5467350" y="6356350"/>
          <p14:tracePt t="9095" x="5372100" y="6350000"/>
          <p14:tracePt t="9095" x="5289550" y="6350000"/>
          <p14:tracePt t="9111" x="5207000" y="6350000"/>
          <p14:tracePt t="9111" x="5130800" y="6350000"/>
          <p14:tracePt t="9111" x="5060950" y="6356350"/>
          <p14:tracePt t="9130" x="4991100" y="6362700"/>
          <p14:tracePt t="9143" x="4921250" y="6369050"/>
          <p14:tracePt t="9143" x="4800600" y="6369050"/>
          <p14:tracePt t="9162" x="4743450" y="6362700"/>
          <p14:tracePt t="9162" x="4692650" y="6356350"/>
          <p14:tracePt t="9178" x="4641850" y="6350000"/>
          <p14:tracePt t="9178" x="4591050" y="6343650"/>
          <p14:tracePt t="9195" x="4546600" y="6337300"/>
          <p14:tracePt t="9195" x="4457700" y="6330950"/>
          <p14:tracePt t="9212" x="4413250" y="6330950"/>
          <p14:tracePt t="9212" x="4375150" y="6337300"/>
          <p14:tracePt t="9228" x="4330700" y="6343650"/>
          <p14:tracePt t="9228" x="4286250" y="6350000"/>
          <p14:tracePt t="9245" x="4241800" y="6356350"/>
          <p14:tracePt t="9245" x="4191000" y="6369050"/>
          <p14:tracePt t="9262" x="4146550" y="6375400"/>
          <p14:tracePt t="9262" x="4051300" y="6388100"/>
          <p14:tracePt t="9278" x="4000500" y="6400800"/>
          <p14:tracePt t="9278" x="3943350" y="6407150"/>
          <p14:tracePt t="9296" x="3892550" y="6413500"/>
          <p14:tracePt t="9296" x="3835400" y="6419850"/>
          <p14:tracePt t="9312" x="3771900" y="6426200"/>
          <p14:tracePt t="9330" x="1098550" y="5397500"/>
          <p14:tracePt t="9572" x="1035050" y="5314950"/>
          <p14:tracePt t="9577" x="914400" y="5124450"/>
          <p14:tracePt t="9595" x="812800" y="4921250"/>
          <p14:tracePt t="9612" x="692150" y="4591050"/>
          <p14:tracePt t="9630" x="635000" y="4362450"/>
          <p14:tracePt t="9646" x="596900" y="4114800"/>
          <p14:tracePt t="9662" x="584200" y="3848100"/>
          <p14:tracePt t="9679" x="603250" y="3575050"/>
          <p14:tracePt t="9695" x="647700" y="3295650"/>
          <p14:tracePt t="9695" x="685800" y="3155950"/>
          <p14:tracePt t="9714" x="781050" y="2876550"/>
          <p14:tracePt t="9730" x="920750" y="2597150"/>
          <p14:tracePt t="9746" x="1085850" y="2330450"/>
          <p14:tracePt t="9762" x="1282700" y="2082800"/>
          <p14:tracePt t="9779" x="1517650" y="1854200"/>
          <p14:tracePt t="9779" x="1638300" y="1752600"/>
          <p14:tracePt t="9799" x="1898650" y="1555750"/>
          <p14:tracePt t="9813" x="2178050" y="1371600"/>
          <p14:tracePt t="9829" x="2463800" y="1206500"/>
          <p14:tracePt t="9846" x="2781300" y="1060450"/>
          <p14:tracePt t="9863" x="3251200" y="882650"/>
          <p14:tracePt t="9879" x="3575050" y="806450"/>
          <p14:tracePt t="9896" x="3892550" y="755650"/>
          <p14:tracePt t="9913" x="4368800" y="730250"/>
          <p14:tracePt t="9930" x="4686300" y="742950"/>
          <p14:tracePt t="9946" x="5003800" y="774700"/>
          <p14:tracePt t="9963" x="5308600" y="819150"/>
          <p14:tracePt t="9980" x="5759450" y="933450"/>
          <p14:tracePt t="9998" x="6038850" y="1041400"/>
          <p14:tracePt t="10014" x="6305550" y="1174750"/>
          <p14:tracePt t="10030" x="6559550" y="1327150"/>
          <p14:tracePt t="10047" x="6788150" y="1485900"/>
          <p14:tracePt t="10063" x="7004050" y="1657350"/>
          <p14:tracePt t="10063" x="7099300" y="1752600"/>
          <p14:tracePt t="10082" x="7283450" y="1949450"/>
          <p14:tracePt t="10098" x="7442200" y="2165350"/>
          <p14:tracePt t="10113" x="7594600" y="2393950"/>
          <p14:tracePt t="10130" x="7721600" y="2628900"/>
          <p14:tracePt t="10147" x="7829550" y="2863850"/>
          <p14:tracePt t="10164" x="7950200" y="3213100"/>
          <p14:tracePt t="10180" x="7988300" y="3448050"/>
          <p14:tracePt t="10197" x="8013700" y="3689350"/>
          <p14:tracePt t="10214" x="8007350" y="3924300"/>
          <p14:tracePt t="10230" x="7956550" y="4260850"/>
          <p14:tracePt t="10247" x="7899400" y="4470400"/>
          <p14:tracePt t="10264" x="7823200" y="4667250"/>
          <p14:tracePt t="10281" x="7670800" y="4959350"/>
          <p14:tracePt t="10299" x="7531100" y="5137150"/>
          <p14:tracePt t="10314" x="7372350" y="5302250"/>
          <p14:tracePt t="10331" x="7188200" y="5461000"/>
          <p14:tracePt t="10348" x="6864350" y="5670550"/>
          <p14:tracePt t="10366" x="6616700" y="5803900"/>
          <p14:tracePt t="10382" x="6350000" y="5937250"/>
          <p14:tracePt t="10398" x="6064250" y="6057900"/>
          <p14:tracePt t="10415" x="5765800" y="6165850"/>
          <p14:tracePt t="10431" x="5448300" y="6261100"/>
          <p14:tracePt t="10431" x="5289550" y="6305550"/>
          <p14:tracePt t="10450" x="4972050" y="6375400"/>
          <p14:tracePt t="10466" x="4660900" y="6419850"/>
          <p14:tracePt t="10481" x="4356100" y="6464300"/>
          <p14:tracePt t="10498" x="4076700" y="6489700"/>
          <p14:tracePt t="10515" x="3721100" y="6521450"/>
          <p14:tracePt t="10532" x="3530600" y="6521450"/>
          <p14:tracePt t="10548" x="3384550" y="6496050"/>
          <p14:tracePt t="10566" x="3327400" y="6477000"/>
          <p14:tracePt t="10566" x="3276600" y="6457950"/>
          <p14:tracePt t="10583" x="3232150" y="6432550"/>
          <p14:tracePt t="10583" x="3175000" y="6375400"/>
          <p14:tracePt t="10599" x="3162300" y="6350000"/>
          <p14:tracePt t="10599" x="3162300" y="6330950"/>
          <p14:tracePt t="10616" x="3162300" y="6311900"/>
          <p14:tracePt t="10616" x="3175000" y="6299200"/>
          <p14:tracePt t="10633" x="3194050" y="6286500"/>
          <p14:tracePt t="10633" x="3219450" y="6280150"/>
          <p14:tracePt t="12745" x="8166100" y="5994400"/>
          <p14:tracePt t="12763" x="8159750" y="5988050"/>
          <p14:tracePt t="12769" x="8153400" y="5981700"/>
          <p14:tracePt t="12774" x="8140700" y="5975350"/>
          <p14:tracePt t="12774" x="8128000" y="5969000"/>
          <p14:tracePt t="12790" x="8108950" y="5956300"/>
          <p14:tracePt t="12790" x="8089900" y="5949950"/>
          <p14:tracePt t="12808" x="8070850" y="5943600"/>
          <p14:tracePt t="12808" x="8051800" y="5930900"/>
          <p14:tracePt t="12823" x="8032750" y="5930900"/>
          <p14:tracePt t="12823" x="8013700" y="5924550"/>
          <p14:tracePt t="12823" x="7994650" y="5918200"/>
          <p14:tracePt t="12843" x="7975600" y="5911850"/>
          <p14:tracePt t="12855" x="7962900" y="5905500"/>
          <p14:tracePt t="12855" x="7931150" y="5899150"/>
          <p14:tracePt t="12874" x="7918450" y="5899150"/>
          <p14:tracePt t="12874" x="7905750" y="5905500"/>
          <p14:tracePt t="12890" x="7893050" y="5905500"/>
          <p14:tracePt t="12890" x="7886700" y="5905500"/>
          <p14:tracePt t="12907" x="7880350" y="5911850"/>
          <p14:tracePt t="12907" x="7874000" y="5918200"/>
          <p14:tracePt t="12923" x="7867650" y="5930900"/>
          <p14:tracePt t="12923" x="7861300" y="5937250"/>
          <p14:tracePt t="12923" x="7861300" y="5943600"/>
          <p14:tracePt t="12943" x="7861300" y="5949950"/>
          <p14:tracePt t="12943" x="7861300" y="5962650"/>
          <p14:tracePt t="12957" x="7861300" y="5969000"/>
          <p14:tracePt t="12957" x="7861300" y="5975350"/>
          <p14:tracePt t="12974" x="7861300" y="5988050"/>
          <p14:tracePt t="12974" x="7861300" y="5994400"/>
          <p14:tracePt t="12991" x="7861300" y="6000750"/>
          <p14:tracePt t="12991" x="7854950" y="6007100"/>
          <p14:tracePt t="13007" x="7854950" y="6013450"/>
          <p14:tracePt t="13007" x="7848600" y="6026150"/>
          <p14:tracePt t="13024" x="7842250" y="6032500"/>
          <p14:tracePt t="13024" x="7835900" y="6038850"/>
          <p14:tracePt t="13041" x="7835900" y="6045200"/>
          <p14:tracePt t="13041" x="7835900" y="6051550"/>
          <p14:tracePt t="13057" x="7829550" y="6051550"/>
          <p14:tracePt t="13057" x="7829550" y="6064250"/>
          <p14:tracePt t="13074" x="7835900" y="6070600"/>
          <p14:tracePt t="13074" x="7835900" y="6076950"/>
          <p14:tracePt t="13092" x="7835900" y="6083300"/>
          <p14:tracePt t="13106" x="7842250" y="6089650"/>
          <p14:tracePt t="13106" x="7842250" y="6096000"/>
          <p14:tracePt t="13124" x="7842250" y="6102350"/>
          <p14:tracePt t="13124" x="7842250" y="6115050"/>
          <p14:tracePt t="13142" x="7848600" y="6121400"/>
          <p14:tracePt t="13157" x="7848600" y="6127750"/>
          <p14:tracePt t="13157" x="7848600" y="6134100"/>
          <p14:tracePt t="13175" x="7848600" y="6140450"/>
          <p14:tracePt t="13190" x="7848600" y="6146800"/>
          <p14:tracePt t="13206" x="7848600" y="6153150"/>
          <p14:tracePt t="13223" x="7842250" y="6159500"/>
          <p14:tracePt t="13242" x="7835900" y="6165850"/>
          <p14:tracePt t="13257" x="7829550" y="6165850"/>
          <p14:tracePt t="13273" x="7823200" y="6165850"/>
          <p14:tracePt t="13290" x="7816850" y="6172200"/>
          <p14:tracePt t="13307" x="7810500" y="6178550"/>
          <p14:tracePt t="13307" x="7804150" y="6178550"/>
          <p14:tracePt t="13325" x="7797800" y="6178550"/>
          <p14:tracePt t="13325" x="7791450" y="6184900"/>
          <p14:tracePt t="13342" x="7785100" y="6184900"/>
          <p14:tracePt t="13342" x="7772400" y="6184900"/>
          <p14:tracePt t="13358" x="7766050" y="6184900"/>
          <p14:tracePt t="13358" x="7753350" y="6184900"/>
          <p14:tracePt t="13375" x="7747000" y="6184900"/>
          <p14:tracePt t="13375" x="7740650" y="6184900"/>
          <p14:tracePt t="13393" x="7734300" y="6184900"/>
          <p14:tracePt t="13393" x="7727950" y="6184900"/>
          <p14:tracePt t="13408" x="7721600" y="6184900"/>
          <p14:tracePt t="13424" x="7715250" y="6191250"/>
          <p14:tracePt t="13424" x="7708900" y="6197600"/>
          <p14:tracePt t="13444" x="7702550" y="6197600"/>
          <p14:tracePt t="13458" x="7702550" y="6191250"/>
          <p14:tracePt t="13509" x="7708900" y="6191250"/>
          <p14:tracePt t="13525" x="7715250" y="6184900"/>
          <p14:tracePt t="13542" x="7721600" y="6184900"/>
          <p14:tracePt t="13550" x="7727950" y="6178550"/>
          <p14:tracePt t="13558" x="7734300" y="6172200"/>
          <p14:tracePt t="13558" x="7740650" y="6172200"/>
          <p14:tracePt t="13576" x="7747000" y="6165850"/>
          <p14:tracePt t="13576" x="7747000" y="6153150"/>
          <p14:tracePt t="13576" x="7753350" y="6146800"/>
          <p14:tracePt t="13596" x="7759700" y="6140450"/>
          <p14:tracePt t="13608" x="7766050" y="6127750"/>
          <p14:tracePt t="13624" x="7772400" y="6121400"/>
          <p14:tracePt t="13641" x="7785100" y="6115050"/>
          <p14:tracePt t="13658" x="7791450" y="6108700"/>
          <p14:tracePt t="13675" x="7804150" y="6102350"/>
          <p14:tracePt t="13691" x="7810500" y="6102350"/>
          <p14:tracePt t="13691" x="7816850" y="6102350"/>
          <p14:tracePt t="13710" x="7823200" y="6096000"/>
          <p14:tracePt t="13710" x="7829550" y="6096000"/>
          <p14:tracePt t="13727" x="7835900" y="6096000"/>
          <p14:tracePt t="13727" x="7848600" y="6096000"/>
          <p14:tracePt t="13743" x="7854950" y="6102350"/>
          <p14:tracePt t="13743" x="7861300" y="6102350"/>
          <p14:tracePt t="13760" x="7867650" y="6108700"/>
          <p14:tracePt t="13760" x="7867650" y="6115050"/>
          <p14:tracePt t="13776" x="7874000" y="6115050"/>
          <p14:tracePt t="13776" x="7880350" y="6127750"/>
          <p14:tracePt t="13795" x="7886700" y="6127750"/>
          <p14:tracePt t="13810" x="7893050" y="6134100"/>
          <p14:tracePt t="13826" x="7899400" y="6134100"/>
          <p14:tracePt t="13842" x="7905750" y="6140450"/>
          <p14:tracePt t="13859" x="7912100" y="6146800"/>
          <p14:tracePt t="13878" x="7905750" y="6146800"/>
          <p14:tracePt t="13913" x="7899400" y="6140450"/>
          <p14:tracePt t="13929" x="7899400" y="6134100"/>
          <p14:tracePt t="13945" x="7893050" y="6127750"/>
          <p14:tracePt t="13953" x="7886700" y="6121400"/>
          <p14:tracePt t="13969" x="7880350" y="6108700"/>
          <p14:tracePt t="13981" x="7874000" y="6108700"/>
          <p14:tracePt t="13998" x="7867650" y="6102350"/>
          <p14:tracePt t="14009" x="7861300" y="6102350"/>
          <p14:tracePt t="14009" x="7854950" y="6102350"/>
          <p14:tracePt t="14027" x="7848600" y="6096000"/>
          <p14:tracePt t="14027" x="7835900" y="6089650"/>
          <p14:tracePt t="14044" x="7829550" y="6089650"/>
          <p14:tracePt t="14044" x="7823200" y="6083300"/>
          <p14:tracePt t="14061" x="7816850" y="6083300"/>
          <p14:tracePt t="14061" x="7810500" y="6083300"/>
          <p14:tracePt t="14077" x="7804150" y="6076950"/>
          <p14:tracePt t="14077" x="7791450" y="6076950"/>
          <p14:tracePt t="14094" x="7785100" y="6076950"/>
          <p14:tracePt t="14094" x="7778750" y="6083300"/>
          <p14:tracePt t="14111" x="7772400" y="6083300"/>
          <p14:tracePt t="14111" x="7766050" y="6083300"/>
          <p14:tracePt t="14127" x="7759700" y="6089650"/>
          <p14:tracePt t="14127" x="7753350" y="6089650"/>
          <p14:tracePt t="14144" x="7753350" y="6096000"/>
          <p14:tracePt t="14144" x="7747000" y="6096000"/>
          <p14:tracePt t="14162" x="7740650" y="6102350"/>
          <p14:tracePt t="14162" x="7734300" y="6108700"/>
          <p14:tracePt t="14178" x="7734300" y="6115050"/>
          <p14:tracePt t="14194" x="7740650" y="6121400"/>
          <p14:tracePt t="14194" x="7740650" y="6127750"/>
          <p14:tracePt t="14211" x="7740650" y="6140450"/>
          <p14:tracePt t="14211" x="7740650" y="6146800"/>
          <p14:tracePt t="14211" x="7740650" y="6153150"/>
          <p14:tracePt t="14230" x="7747000" y="6159500"/>
          <p14:tracePt t="14243" x="7747000" y="6172200"/>
          <p14:tracePt t="14243" x="7753350" y="6184900"/>
          <p14:tracePt t="14261" x="7759700" y="6191250"/>
          <p14:tracePt t="14277" x="7766050" y="6197600"/>
          <p14:tracePt t="14298" x="7772400" y="6197600"/>
          <p14:tracePt t="14314" x="7785100" y="6203950"/>
          <p14:tracePt t="14330" x="7791450" y="6210300"/>
          <p14:tracePt t="14344" x="7797800" y="6210300"/>
          <p14:tracePt t="14344" x="7804150" y="6210300"/>
          <p14:tracePt t="14361" x="7810500" y="6210300"/>
          <p14:tracePt t="14361" x="7823200" y="6210300"/>
          <p14:tracePt t="14378" x="7829550" y="6216650"/>
          <p14:tracePt t="14378" x="7854950" y="6210300"/>
          <p14:tracePt t="14395" x="7874000" y="6210300"/>
          <p14:tracePt t="14395" x="7886700" y="6210300"/>
          <p14:tracePt t="14412" x="7899400" y="6210300"/>
          <p14:tracePt t="14412" x="7918450" y="6203950"/>
          <p14:tracePt t="14429" x="7931150" y="6203950"/>
          <p14:tracePt t="14429" x="7943850" y="6203950"/>
          <p14:tracePt t="14445" x="7956550" y="6203950"/>
          <p14:tracePt t="14445" x="7988300" y="6197600"/>
          <p14:tracePt t="14462" x="8001000" y="6197600"/>
          <p14:tracePt t="14462" x="8013700" y="6197600"/>
          <p14:tracePt t="14479" x="8026400" y="6203950"/>
          <p14:tracePt t="14479" x="8032750" y="6203950"/>
          <p14:tracePt t="14496" x="8045450" y="6203950"/>
          <p14:tracePt t="14496" x="8051800" y="6203950"/>
          <p14:tracePt t="14496" x="8058150" y="6203950"/>
          <p14:tracePt t="14515" x="8070850" y="6203950"/>
          <p14:tracePt t="14527" x="8077200" y="6203950"/>
          <p14:tracePt t="14527" x="8089900" y="6197600"/>
          <p14:tracePt t="14546" x="8096250" y="6197600"/>
          <p14:tracePt t="14546" x="8102600" y="6197600"/>
          <p14:tracePt t="14562" x="8102600" y="6191250"/>
          <p14:tracePt t="14562" x="8108950" y="6191250"/>
          <p14:tracePt t="14580" x="8115300" y="6191250"/>
          <p14:tracePt t="14580" x="8121650" y="6191250"/>
          <p14:tracePt t="14596" x="8128000" y="6191250"/>
          <p14:tracePt t="14611" x="8134350" y="6184900"/>
          <p14:tracePt t="14611" x="8140700" y="6184900"/>
          <p14:tracePt t="14630" x="8140700" y="6178550"/>
          <p14:tracePt t="14645" x="8140700" y="6172200"/>
          <p14:tracePt t="14661" x="8134350" y="6165850"/>
          <p14:tracePt t="14678" x="8128000" y="6159500"/>
          <p14:tracePt t="14678" x="8115300" y="6159500"/>
          <p14:tracePt t="14696" x="8108950" y="6153150"/>
          <p14:tracePt t="14696" x="8102600" y="6153150"/>
          <p14:tracePt t="14713" x="8096250" y="6146800"/>
          <p14:tracePt t="14713" x="8089900" y="6140450"/>
          <p14:tracePt t="14730" x="8083550" y="6140450"/>
          <p14:tracePt t="14745" x="8070850" y="6134100"/>
          <p14:tracePt t="14762" x="8064500" y="6127750"/>
          <p14:tracePt t="14762" x="8058150" y="6127750"/>
          <p14:tracePt t="14780" x="8051800" y="6121400"/>
          <p14:tracePt t="14795" x="8045450" y="6121400"/>
          <p14:tracePt t="14795" x="8039100" y="6121400"/>
          <p14:tracePt t="14814" x="8032750" y="6115050"/>
          <p14:tracePt t="14829" x="8026400" y="6115050"/>
          <p14:tracePt t="14846" x="8032750" y="6108700"/>
          <p14:tracePt t="14870" x="8039100" y="6102350"/>
          <p14:tracePt t="14882" x="8045450" y="6102350"/>
          <p14:tracePt t="14895" x="8051800" y="6102350"/>
          <p14:tracePt t="14895" x="8064500" y="6102350"/>
          <p14:tracePt t="14914" x="8070850" y="6102350"/>
          <p14:tracePt t="14914" x="8077200" y="6096000"/>
          <p14:tracePt t="14930" x="8089900" y="6096000"/>
          <p14:tracePt t="14930" x="8102600" y="6089650"/>
          <p14:tracePt t="14947" x="8108950" y="6089650"/>
          <p14:tracePt t="14947" x="8121650" y="6083300"/>
          <p14:tracePt t="14947" x="8134350" y="6076950"/>
          <p14:tracePt t="14966" x="8147050" y="6070600"/>
          <p14:tracePt t="14979" x="8153400" y="6064250"/>
          <p14:tracePt t="14979" x="8178800" y="6051550"/>
          <p14:tracePt t="14997" x="8185150" y="6038850"/>
          <p14:tracePt t="14997" x="8197850" y="6032500"/>
          <p14:tracePt t="15014" x="8204200" y="6019800"/>
          <p14:tracePt t="15014" x="8204200" y="6013450"/>
          <p14:tracePt t="15030" x="8210550" y="6000750"/>
          <p14:tracePt t="15030" x="8210550" y="5994400"/>
          <p14:tracePt t="15047" x="8210550" y="5988050"/>
          <p14:tracePt t="15047" x="8210550" y="5975350"/>
          <p14:tracePt t="15064" x="8210550" y="5969000"/>
          <p14:tracePt t="15079" x="8210550" y="5962650"/>
          <p14:tracePt t="15079" x="8210550" y="5956300"/>
          <p14:tracePt t="15098" x="8210550" y="5943600"/>
          <p14:tracePt t="15098" x="8204200" y="5937250"/>
          <p14:tracePt t="15114" x="8204200" y="5930900"/>
          <p14:tracePt t="15114" x="8204200" y="5924550"/>
          <p14:tracePt t="15131" x="8204200" y="5918200"/>
          <p14:tracePt t="15131" x="8204200" y="5911850"/>
          <p14:tracePt t="15147" x="8204200" y="5905500"/>
          <p14:tracePt t="15147" x="8197850" y="5899150"/>
          <p14:tracePt t="15164" x="8197850" y="5886450"/>
          <p14:tracePt t="15179" x="8191500" y="5886450"/>
          <p14:tracePt t="15196" x="8185150" y="5880100"/>
          <p14:tracePt t="15213" x="8178800" y="5886450"/>
          <p14:tracePt t="15213" x="8172450" y="5886450"/>
          <p14:tracePt t="15231" x="8166100" y="5899150"/>
          <p14:tracePt t="15246" x="8159750" y="5899150"/>
          <p14:tracePt t="15263" x="8153400" y="5905500"/>
          <p14:tracePt t="15263" x="8153400" y="5911850"/>
          <p14:tracePt t="15281" x="8147050" y="5918200"/>
          <p14:tracePt t="15298" x="8147050" y="5930900"/>
          <p14:tracePt t="15313" x="8147050" y="5943600"/>
          <p14:tracePt t="15334" x="8147050" y="5949950"/>
          <p14:tracePt t="15350" x="8153400" y="5956300"/>
          <p14:tracePt t="15363" x="8159750" y="5962650"/>
          <p14:tracePt t="15380" x="8166100" y="5969000"/>
          <p14:tracePt t="15380" x="8166100" y="5975350"/>
          <p14:tracePt t="15398" x="8166100" y="5981700"/>
          <p14:tracePt t="15398" x="8166100" y="5988050"/>
          <p14:tracePt t="15415" x="8166100" y="5994400"/>
          <p14:tracePt t="15415" x="8159750" y="6007100"/>
          <p14:tracePt t="15432" x="8159750" y="6013450"/>
          <p14:tracePt t="15432" x="8153400" y="6019800"/>
          <p14:tracePt t="15448" x="8147050" y="6032500"/>
          <p14:tracePt t="15448" x="8134350" y="6038850"/>
          <p14:tracePt t="15465" x="8128000" y="6051550"/>
          <p14:tracePt t="15465" x="8102600" y="6070600"/>
          <p14:tracePt t="15482" x="8089900" y="6083300"/>
          <p14:tracePt t="15482" x="8077200" y="6089650"/>
          <p14:tracePt t="15499" x="8064500" y="6102350"/>
          <p14:tracePt t="15499" x="8051800" y="6108700"/>
          <p14:tracePt t="15516" x="8039100" y="6115050"/>
          <p14:tracePt t="15516" x="8026400" y="6121400"/>
          <p14:tracePt t="15516" x="8013700" y="6121400"/>
          <p14:tracePt t="15535" x="8001000" y="6127750"/>
          <p14:tracePt t="15547" x="7988300" y="6127750"/>
          <p14:tracePt t="15547" x="7969250" y="6127750"/>
          <p14:tracePt t="15566" x="7962900" y="6127750"/>
          <p14:tracePt t="15566" x="7950200" y="6127750"/>
          <p14:tracePt t="15582" x="7943850" y="6121400"/>
          <p14:tracePt t="15582" x="7937500" y="6121400"/>
          <p14:tracePt t="15599" x="7924800" y="6121400"/>
          <p14:tracePt t="15599" x="7918450" y="6115050"/>
          <p14:tracePt t="15616" x="7912100" y="6115050"/>
          <p14:tracePt t="15616" x="7899400" y="6108700"/>
          <p14:tracePt t="15616" x="7893050" y="6108700"/>
          <p14:tracePt t="15634" x="7880350" y="6108700"/>
          <p14:tracePt t="15634" x="7874000" y="6108700"/>
          <p14:tracePt t="15650" x="7861300" y="6115050"/>
          <p14:tracePt t="15650" x="7854950" y="6121400"/>
          <p14:tracePt t="15665" x="7842250" y="6127750"/>
          <p14:tracePt t="15665" x="7835900" y="6140450"/>
          <p14:tracePt t="15683" x="7823200" y="6153150"/>
          <p14:tracePt t="15683" x="7810500" y="6165850"/>
          <p14:tracePt t="15699" x="7797800" y="6184900"/>
          <p14:tracePt t="15699" x="7778750" y="6210300"/>
          <p14:tracePt t="15716" x="7766050" y="6223000"/>
          <p14:tracePt t="15716" x="7759700" y="6229350"/>
          <p14:tracePt t="15733" x="7753350" y="6235700"/>
          <p14:tracePt t="15733" x="7753350" y="6248400"/>
          <p14:tracePt t="15749" x="7753350" y="6254750"/>
          <p14:tracePt t="15765" x="7753350" y="6261100"/>
          <p14:tracePt t="15765" x="7753350" y="6273800"/>
          <p14:tracePt t="15783" x="7759700" y="6280150"/>
          <p14:tracePt t="15783" x="7759700" y="6286500"/>
          <p14:tracePt t="15800" x="7766050" y="6292850"/>
          <p14:tracePt t="15815" x="7772400" y="6292850"/>
          <p14:tracePt t="15815" x="7778750" y="6292850"/>
          <p14:tracePt t="15834" x="7785100" y="6299200"/>
          <p14:tracePt t="15834" x="7791450" y="6305550"/>
          <p14:tracePt t="15850" x="7797800" y="6311900"/>
          <p14:tracePt t="15865" x="7804150" y="6311900"/>
          <p14:tracePt t="15882" x="7810500" y="6318250"/>
          <p14:tracePt t="15902" x="7810500" y="6324600"/>
          <p14:tracePt t="15941" x="7816850" y="6324600"/>
          <p14:tracePt t="15961" x="7823200" y="6324600"/>
          <p14:tracePt t="15985" x="7829550" y="6318250"/>
          <p14:tracePt t="16001" x="7835900" y="6311900"/>
          <p14:tracePt t="16009" x="7842250" y="6305550"/>
          <p14:tracePt t="16021" x="7848600" y="6299200"/>
          <p14:tracePt t="16033" x="7854950" y="6299200"/>
          <p14:tracePt t="16033" x="7861300" y="6292850"/>
          <p14:tracePt t="16051" x="7874000" y="6286500"/>
          <p14:tracePt t="16051" x="7880350" y="6280150"/>
          <p14:tracePt t="16067" x="7886700" y="6273800"/>
          <p14:tracePt t="16067" x="7899400" y="6261100"/>
          <p14:tracePt t="16084" x="7912100" y="6254750"/>
          <p14:tracePt t="16084" x="7918450" y="6248400"/>
          <p14:tracePt t="16101" x="7924800" y="6242050"/>
          <p14:tracePt t="16101" x="7937500" y="6242050"/>
          <p14:tracePt t="16117" x="7943850" y="6235700"/>
          <p14:tracePt t="16117" x="7956550" y="6229350"/>
          <p14:tracePt t="16135" x="7962900" y="6223000"/>
          <p14:tracePt t="16135" x="7969250" y="6223000"/>
          <p14:tracePt t="16151" x="7975600" y="6223000"/>
          <p14:tracePt t="16151" x="7981950" y="6223000"/>
          <p14:tracePt t="16168" x="7988300" y="6223000"/>
          <p14:tracePt t="16183" x="7994650" y="6223000"/>
          <p14:tracePt t="16199" x="8001000" y="6229350"/>
          <p14:tracePt t="16217" x="8007350" y="6229350"/>
          <p14:tracePt t="16233" x="8013700" y="6235700"/>
          <p14:tracePt t="16250" x="8026400" y="6235700"/>
          <p14:tracePt t="16250" x="8032750" y="6242050"/>
          <p14:tracePt t="16250" x="8039100" y="6242050"/>
          <p14:tracePt t="16270" x="8045450" y="6242050"/>
          <p14:tracePt t="16283" x="8051800" y="6248400"/>
          <p14:tracePt t="16283" x="8064500" y="6254750"/>
          <p14:tracePt t="16303" x="8077200" y="6254750"/>
          <p14:tracePt t="16303" x="8083550" y="6254750"/>
          <p14:tracePt t="16318" x="8096250" y="6254750"/>
          <p14:tracePt t="16318" x="8102600" y="6254750"/>
          <p14:tracePt t="16335" x="8115300" y="6254750"/>
          <p14:tracePt t="16335" x="8121650" y="6248400"/>
          <p14:tracePt t="16352" x="8134350" y="6248400"/>
          <p14:tracePt t="16352" x="8140700" y="6242050"/>
          <p14:tracePt t="16352" x="8153400" y="6235700"/>
          <p14:tracePt t="16370" x="8159750" y="6235700"/>
          <p14:tracePt t="16370" x="8172450" y="6229350"/>
          <p14:tracePt t="16385" x="8178800" y="6223000"/>
          <p14:tracePt t="16385" x="8185150" y="6210300"/>
          <p14:tracePt t="16401" x="8191500" y="6210300"/>
          <p14:tracePt t="16401" x="8197850" y="6210300"/>
          <p14:tracePt t="16418" x="8204200" y="6203950"/>
          <p14:tracePt t="16434" x="8204200" y="6191250"/>
          <p14:tracePt t="16451" x="8204200" y="6184900"/>
          <p14:tracePt t="16467" x="8204200" y="6178550"/>
          <p14:tracePt t="16484" x="8191500" y="6172200"/>
          <p14:tracePt t="16484" x="8178800" y="6165850"/>
          <p14:tracePt t="16502" x="8172450" y="6165850"/>
          <p14:tracePt t="16502" x="8159750" y="6165850"/>
          <p14:tracePt t="16518" x="8147050" y="6165850"/>
          <p14:tracePt t="16518" x="8134350" y="6165850"/>
          <p14:tracePt t="16536" x="8121650" y="6165850"/>
          <p14:tracePt t="16536" x="8108950" y="6159500"/>
          <p14:tracePt t="16536" x="8096250" y="6165850"/>
          <p14:tracePt t="16554" x="8077200" y="6165850"/>
          <p14:tracePt t="16567" x="8064500" y="6165850"/>
          <p14:tracePt t="16567" x="8032750" y="6165850"/>
          <p14:tracePt t="16586" x="8013700" y="6165850"/>
          <p14:tracePt t="16586" x="7994650" y="6165850"/>
          <p14:tracePt t="16602" x="7981950" y="6165850"/>
          <p14:tracePt t="16602" x="7962900" y="6165850"/>
          <p14:tracePt t="16619" x="7950200" y="6165850"/>
          <p14:tracePt t="16619" x="7937500" y="6165850"/>
          <p14:tracePt t="16619" x="7918450" y="6165850"/>
          <p14:tracePt t="16638" x="7905750" y="6165850"/>
          <p14:tracePt t="16651" x="7899400" y="6165850"/>
          <p14:tracePt t="16651" x="7886700" y="6172200"/>
          <p14:tracePt t="16671" x="7867650" y="6178550"/>
          <p14:tracePt t="16671" x="7861300" y="6172200"/>
          <p14:tracePt t="16686" x="7854950" y="6172200"/>
          <p14:tracePt t="16701" x="7861300" y="6165850"/>
          <p14:tracePt t="16729" x="7867650" y="6172200"/>
          <p14:tracePt t="16742" x="7874000" y="6172200"/>
          <p14:tracePt t="16751" x="7880350" y="6172200"/>
          <p14:tracePt t="16751" x="7886700" y="6172200"/>
          <p14:tracePt t="16769" x="7893050" y="6172200"/>
          <p14:tracePt t="16769" x="7899400" y="6172200"/>
          <p14:tracePt t="16786" x="7912100" y="6178550"/>
          <p14:tracePt t="16786" x="7931150" y="6178550"/>
          <p14:tracePt t="16803" x="7937500" y="6184900"/>
          <p14:tracePt t="16803" x="7950200" y="6184900"/>
          <p14:tracePt t="16820" x="7956550" y="6184900"/>
          <p14:tracePt t="16820" x="7969250" y="6184900"/>
          <p14:tracePt t="16836" x="7981950" y="6191250"/>
          <p14:tracePt t="16836" x="7994650" y="6191250"/>
          <p14:tracePt t="16854" x="8013700" y="6197600"/>
          <p14:tracePt t="16854" x="8020050" y="6197600"/>
          <p14:tracePt t="16870" x="8032750" y="6203950"/>
          <p14:tracePt t="16870" x="8039100" y="6203950"/>
          <p14:tracePt t="16886" x="8051800" y="6203950"/>
          <p14:tracePt t="16886" x="8058150" y="6210300"/>
          <p14:tracePt t="16903" x="8064500" y="6210300"/>
          <p14:tracePt t="16903" x="8070850" y="6210300"/>
          <p14:tracePt t="16903" x="8077200" y="6210300"/>
          <p14:tracePt t="16922" x="8083550" y="6210300"/>
          <p14:tracePt t="16935" x="8089900" y="6210300"/>
          <p14:tracePt t="16935" x="8096250" y="6210300"/>
          <p14:tracePt t="16954" x="8102600" y="6210300"/>
          <p14:tracePt t="16970" x="8096250" y="6203950"/>
          <p14:tracePt t="17033" x="8089900" y="6197600"/>
          <p14:tracePt t="17065" x="8096250" y="6191250"/>
          <p14:tracePt t="17101" x="8108950" y="6197600"/>
          <p14:tracePt t="17117" x="8115300" y="6203950"/>
          <p14:tracePt t="17133" x="8121650" y="6203950"/>
          <p14:tracePt t="17141" x="8128000" y="6203950"/>
          <p14:tracePt t="17141" x="8140700" y="6203950"/>
          <p14:tracePt t="17154" x="8147050" y="6203950"/>
          <p14:tracePt t="17154" x="8153400" y="6203950"/>
          <p14:tracePt t="17171" x="8166100" y="6203950"/>
          <p14:tracePt t="17171" x="8172450" y="6197600"/>
          <p14:tracePt t="17188" x="8185150" y="6197600"/>
          <p14:tracePt t="17188" x="8197850" y="6203950"/>
          <p14:tracePt t="17204" x="8204200" y="6203950"/>
          <p14:tracePt t="17204" x="8223250" y="6203950"/>
          <p14:tracePt t="17223" x="8229600" y="6203950"/>
          <p14:tracePt t="17223" x="8242300" y="6210300"/>
          <p14:tracePt t="17238" x="8248650" y="6210300"/>
          <p14:tracePt t="17238" x="8255000" y="6216650"/>
          <p14:tracePt t="17255" x="8261350" y="6216650"/>
          <p14:tracePt t="17255" x="8267700" y="6223000"/>
          <p14:tracePt t="17271" x="8274050" y="6229350"/>
          <p14:tracePt t="17286" x="8274050" y="6235700"/>
          <p14:tracePt t="17306" x="8261350" y="6242050"/>
          <p14:tracePt t="17322" x="8255000" y="6242050"/>
          <p14:tracePt t="17322" x="8248650" y="6242050"/>
          <p14:tracePt t="17338" x="8235950" y="6248400"/>
          <p14:tracePt t="17338" x="8223250" y="6248400"/>
          <p14:tracePt t="17355" x="8210550" y="6254750"/>
          <p14:tracePt t="17355" x="8197850" y="6254750"/>
          <p14:tracePt t="17372" x="8178800" y="6254750"/>
          <p14:tracePt t="17372" x="8166100" y="6261100"/>
          <p14:tracePt t="17372" x="8147050" y="6261100"/>
          <p14:tracePt t="17390" x="8128000" y="6261100"/>
          <p14:tracePt t="17390" x="8108950" y="6261100"/>
          <p14:tracePt t="17405" x="8096250" y="6261100"/>
          <p14:tracePt t="17405" x="8077200" y="6261100"/>
          <p14:tracePt t="17421" x="8058150" y="6261100"/>
          <p14:tracePt t="17421" x="8039100" y="6261100"/>
          <p14:tracePt t="17438" x="8020050" y="6261100"/>
          <p14:tracePt t="17438" x="7981950" y="6254750"/>
          <p14:tracePt t="17455" x="7962900" y="6254750"/>
          <p14:tracePt t="17455" x="7943850" y="6248400"/>
          <p14:tracePt t="17472" x="7924800" y="6248400"/>
          <p14:tracePt t="17472" x="7905750" y="6248400"/>
          <p14:tracePt t="17488" x="7886700" y="6248400"/>
          <p14:tracePt t="17488" x="7867650" y="6242050"/>
          <p14:tracePt t="17505" x="7848600" y="6235700"/>
          <p14:tracePt t="17505" x="7810500" y="6235700"/>
          <p14:tracePt t="17523" x="7791450" y="6229350"/>
          <p14:tracePt t="17523" x="7772400" y="6229350"/>
          <p14:tracePt t="17539" x="7753350" y="6223000"/>
          <p14:tracePt t="17539" x="7740650" y="6223000"/>
          <p14:tracePt t="17555" x="7721600" y="6216650"/>
          <p14:tracePt t="17555" x="7708900" y="6210300"/>
          <p14:tracePt t="17555" x="7696200" y="6210300"/>
          <p14:tracePt t="17574" x="7683500" y="6203950"/>
          <p14:tracePt t="17587" x="7670800" y="6203950"/>
          <p14:tracePt t="17587" x="7645400" y="6197600"/>
          <p14:tracePt t="17606" x="7639050" y="6191250"/>
          <p14:tracePt t="17606" x="7632700" y="6191250"/>
          <p14:tracePt t="17622" x="7626350" y="6191250"/>
          <p14:tracePt t="17622" x="7620000" y="6191250"/>
          <p14:tracePt t="17639" x="7626350" y="6184900"/>
          <p14:tracePt t="17673" x="7632700" y="6184900"/>
          <p14:tracePt t="17681" x="7639050" y="6178550"/>
          <p14:tracePt t="17688" x="7645400" y="6178550"/>
          <p14:tracePt t="17688" x="7651750" y="6172200"/>
          <p14:tracePt t="17706" x="7664450" y="6172200"/>
          <p14:tracePt t="17706" x="7670800" y="6172200"/>
          <p14:tracePt t="17723" x="7683500" y="6172200"/>
          <p14:tracePt t="17723" x="7696200" y="6165850"/>
          <p14:tracePt t="17739" x="7708900" y="6165850"/>
          <p14:tracePt t="17739" x="7734300" y="6165850"/>
          <p14:tracePt t="17756" x="7747000" y="6159500"/>
          <p14:tracePt t="17756" x="7759700" y="6159500"/>
          <p14:tracePt t="17773" x="7778750" y="6153150"/>
          <p14:tracePt t="17773" x="7791450" y="6146800"/>
          <p14:tracePt t="17789" x="7804150" y="6140450"/>
          <p14:tracePt t="17789" x="7835900" y="6134100"/>
          <p14:tracePt t="17807" x="7854950" y="6127750"/>
          <p14:tracePt t="17807" x="7867650" y="6127750"/>
          <p14:tracePt t="17823" x="7886700" y="6121400"/>
          <p14:tracePt t="17823" x="7899400" y="6121400"/>
          <p14:tracePt t="17839" x="7912100" y="6121400"/>
          <p14:tracePt t="17839" x="7931150" y="6115050"/>
          <p14:tracePt t="17856" x="7943850" y="6121400"/>
          <p14:tracePt t="17856" x="7956550" y="6121400"/>
          <p14:tracePt t="17874" x="7981950" y="6121400"/>
          <p14:tracePt t="17874" x="7988300" y="6127750"/>
          <p14:tracePt t="17890" x="8001000" y="6127750"/>
          <p14:tracePt t="17890" x="8007350" y="6134100"/>
          <p14:tracePt t="17907" x="8013700" y="6140450"/>
          <p14:tracePt t="17907" x="8020050" y="6140450"/>
          <p14:tracePt t="17923" x="8026400" y="6140450"/>
          <p14:tracePt t="17923" x="8026400" y="6146800"/>
          <p14:tracePt t="17923" x="8032750" y="6153150"/>
          <p14:tracePt t="17943" x="8032750" y="6159500"/>
          <p14:tracePt t="17955" x="8026400" y="6165850"/>
          <p14:tracePt t="17955" x="8020050" y="6178550"/>
          <p14:tracePt t="17974" x="8013700" y="6191250"/>
          <p14:tracePt t="17974" x="8001000" y="6197600"/>
          <p14:tracePt t="17991" x="7988300" y="6203950"/>
          <p14:tracePt t="17991" x="7975600" y="6210300"/>
          <p14:tracePt t="18007" x="7962900" y="6216650"/>
          <p14:tracePt t="18007" x="7943850" y="6223000"/>
          <p14:tracePt t="18023" x="7931150" y="6229350"/>
          <p14:tracePt t="18023" x="7912100" y="6235700"/>
          <p14:tracePt t="18023" x="7899400" y="6242050"/>
          <p14:tracePt t="18043" x="7886700" y="6242050"/>
          <p14:tracePt t="18043" x="7867650" y="6248400"/>
          <p14:tracePt t="18057" x="7854950" y="6248400"/>
          <p14:tracePt t="18057" x="7842250" y="6248400"/>
          <p14:tracePt t="18074" x="7835900" y="6248400"/>
          <p14:tracePt t="18074" x="7823200" y="6248400"/>
          <p14:tracePt t="18091" x="7816850" y="6248400"/>
          <p14:tracePt t="18091" x="7804150" y="6248400"/>
          <p14:tracePt t="18107" x="7797800" y="6242050"/>
          <p14:tracePt t="18107" x="7778750" y="6242050"/>
          <p14:tracePt t="18124" x="7772400" y="6242050"/>
          <p14:tracePt t="18124" x="7766050" y="6235700"/>
          <p14:tracePt t="18140" x="7759700" y="6229350"/>
          <p14:tracePt t="18140" x="7747000" y="6229350"/>
          <p14:tracePt t="18157" x="7740650" y="6223000"/>
          <p14:tracePt t="18157" x="7734300" y="6223000"/>
          <p14:tracePt t="18174" x="7727950" y="6216650"/>
          <p14:tracePt t="18174" x="7721600" y="6216650"/>
          <p14:tracePt t="18191" x="7715250" y="6216650"/>
          <p14:tracePt t="18191" x="7708900" y="6216650"/>
          <p14:tracePt t="18207" x="7702550" y="6210300"/>
          <p14:tracePt t="18223" x="7696200" y="6210300"/>
          <p14:tracePt t="18223" x="7683500" y="6210300"/>
          <p14:tracePt t="18243" x="7677150" y="6210300"/>
          <p14:tracePt t="18257" x="7670800" y="6216650"/>
          <p14:tracePt t="18273" x="7664450" y="6216650"/>
          <p14:tracePt t="18290" x="7658100" y="6223000"/>
          <p14:tracePt t="18306" x="7664450" y="6223000"/>
          <p14:tracePt t="18334" x="7670800" y="6229350"/>
          <p14:tracePt t="18349" x="7683500" y="6229350"/>
          <p14:tracePt t="18362" x="7689850" y="6229350"/>
          <p14:tracePt t="18378" x="7696200" y="6229350"/>
          <p14:tracePt t="18390" x="7702550" y="6229350"/>
          <p14:tracePt t="18390" x="7708900" y="6223000"/>
          <p14:tracePt t="18390" x="7721600" y="6223000"/>
          <p14:tracePt t="18411" x="7727950" y="6216650"/>
          <p14:tracePt t="18411" x="7740650" y="6210300"/>
          <p14:tracePt t="18425" x="7753350" y="6203950"/>
          <p14:tracePt t="18425" x="7766050" y="6203950"/>
          <p14:tracePt t="18442" x="7785100" y="6197600"/>
          <p14:tracePt t="18442" x="7797800" y="6191250"/>
          <p14:tracePt t="18458" x="7816850" y="6191250"/>
          <p14:tracePt t="18458" x="7848600" y="6178550"/>
          <p14:tracePt t="18475" x="7867650" y="6178550"/>
          <p14:tracePt t="18475" x="7886700" y="6172200"/>
          <p14:tracePt t="18492" x="7899400" y="6165850"/>
          <p14:tracePt t="18492" x="7918450" y="6159500"/>
          <p14:tracePt t="18508" x="7931150" y="6153150"/>
          <p14:tracePt t="18508" x="7950200" y="6146800"/>
          <p14:tracePt t="18525" x="7962900" y="6146800"/>
          <p14:tracePt t="18525" x="7981950" y="6146800"/>
          <p14:tracePt t="18543" x="7994650" y="6140450"/>
          <p14:tracePt t="18543" x="8001000" y="6146800"/>
          <p14:tracePt t="18558" x="8001000" y="6153150"/>
          <p14:tracePt t="18558" x="8007350" y="6159500"/>
          <p14:tracePt t="18575" x="8007350" y="6172200"/>
          <p14:tracePt t="18595" x="8001000" y="6172200"/>
          <p14:tracePt t="18607" x="7994650" y="6178550"/>
          <p14:tracePt t="18607" x="7988300" y="6178550"/>
          <p14:tracePt t="18626" x="7981950" y="6178550"/>
          <p14:tracePt t="18626" x="7975600" y="6178550"/>
          <p14:tracePt t="18642" x="7969250" y="6178550"/>
          <p14:tracePt t="18642" x="7962900" y="6178550"/>
          <p14:tracePt t="18659" x="7956550" y="6178550"/>
          <p14:tracePt t="18659" x="7950200" y="6178550"/>
          <p14:tracePt t="18676" x="7943850" y="6178550"/>
          <p14:tracePt t="18676" x="7937500" y="6178550"/>
          <p14:tracePt t="18676" x="7931150" y="6178550"/>
          <p14:tracePt t="18695" x="7924800" y="6178550"/>
          <p14:tracePt t="18695" x="7918450" y="6184900"/>
          <p14:tracePt t="18709" x="7912100" y="6184900"/>
          <p14:tracePt t="18709" x="7905750" y="6184900"/>
          <p14:tracePt t="18726" x="7899400" y="6184900"/>
          <p14:tracePt t="18741" x="7893050" y="6184900"/>
          <p14:tracePt t="18741" x="7886700" y="6184900"/>
          <p14:tracePt t="18759" x="7880350" y="6184900"/>
          <p14:tracePt t="18759" x="7874000" y="6191250"/>
          <p14:tracePt t="18776" x="7867650" y="6191250"/>
          <p14:tracePt t="18776" x="7861300" y="6197600"/>
          <p14:tracePt t="18793" x="7854950" y="6197600"/>
          <p14:tracePt t="18793" x="7848600" y="6203950"/>
          <p14:tracePt t="18809" x="7842250" y="6203950"/>
          <p14:tracePt t="18809" x="7835900" y="6210300"/>
          <p14:tracePt t="18827" x="7829550" y="6210300"/>
          <p14:tracePt t="18827" x="7816850" y="6216650"/>
          <p14:tracePt t="18847" x="7810500" y="6216650"/>
          <p14:tracePt t="18847" x="7804150" y="6216650"/>
          <p14:tracePt t="18860" x="7797800" y="6216650"/>
          <p14:tracePt t="18860" x="7791450" y="6216650"/>
          <p14:tracePt t="18876" x="7778750" y="6210300"/>
          <p14:tracePt t="18876" x="7772400" y="6210300"/>
          <p14:tracePt t="18895" x="7747000" y="6210300"/>
          <p14:tracePt t="18895" x="7740650" y="6210300"/>
          <p14:tracePt t="18910" x="7727950" y="6210300"/>
          <p14:tracePt t="18910" x="7715250" y="6203950"/>
          <p14:tracePt t="18927" x="7702550" y="6203950"/>
          <p14:tracePt t="18927" x="7683500" y="6197600"/>
          <p14:tracePt t="18927" x="7670800" y="6197600"/>
          <p14:tracePt t="18946" x="7651750" y="6191250"/>
          <p14:tracePt t="18958" x="7639050" y="6191250"/>
          <p14:tracePt t="18958" x="7620000" y="6184900"/>
          <p14:tracePt t="18958" x="7607300" y="6184900"/>
          <p14:tracePt t="18979" x="7588250" y="6178550"/>
          <p14:tracePt t="18979" x="7575550" y="6178550"/>
          <p14:tracePt t="18994" x="7556500" y="6172200"/>
          <p14:tracePt t="18994" x="7543800" y="6165850"/>
          <p14:tracePt t="19010" x="7524750" y="6159500"/>
          <p14:tracePt t="19010" x="7505700" y="6159500"/>
          <p14:tracePt t="19027" x="7493000" y="6153150"/>
          <p14:tracePt t="19027" x="7473950" y="6146800"/>
          <p14:tracePt t="19044" x="7454900" y="6146800"/>
          <p14:tracePt t="19044" x="7442200" y="6146800"/>
          <p14:tracePt t="19044" x="7423150" y="6146800"/>
          <p14:tracePt t="19063" x="7410450" y="6146800"/>
          <p14:tracePt t="19063" x="7391400" y="6146800"/>
          <p14:tracePt t="19078" x="7378700" y="6146800"/>
          <p14:tracePt t="19078" x="7366000" y="6146800"/>
          <p14:tracePt t="19094" x="7353300" y="6153150"/>
          <p14:tracePt t="19094" x="7340600" y="6153150"/>
          <p14:tracePt t="19111" x="7327900" y="6153150"/>
          <p14:tracePt t="19111" x="7315200" y="6159500"/>
          <p14:tracePt t="19127" x="7302500" y="6159500"/>
          <p14:tracePt t="19127" x="7283450" y="6172200"/>
          <p14:tracePt t="19144" x="7270750" y="6178550"/>
          <p14:tracePt t="19144" x="7258050" y="6184900"/>
          <p14:tracePt t="19160" x="7245350" y="6191250"/>
          <p14:tracePt t="19160" x="7232650" y="6197600"/>
          <p14:tracePt t="19177" x="7213600" y="6210300"/>
          <p14:tracePt t="19177" x="7181850" y="6223000"/>
          <p14:tracePt t="19195" x="7156450" y="6235700"/>
          <p14:tracePt t="19195" x="7137400" y="6248400"/>
          <p14:tracePt t="19211" x="7112000" y="6261100"/>
          <p14:tracePt t="19211" x="7080250" y="6267450"/>
          <p14:tracePt t="19227" x="7054850" y="6280150"/>
          <p14:tracePt t="19227" x="7023100" y="6292850"/>
          <p14:tracePt t="19227" x="6985000" y="6305550"/>
          <p14:tracePt t="19246" x="6953250" y="6324600"/>
          <p14:tracePt t="19259" x="6915150" y="6337300"/>
          <p14:tracePt t="19259" x="6826250" y="6375400"/>
          <p14:tracePt t="19278" x="6775450" y="6394450"/>
          <p14:tracePt t="19278" x="6724650" y="6419850"/>
          <p14:tracePt t="19296" x="6667500" y="6445250"/>
          <p14:tracePt t="19296" x="6604000" y="6470650"/>
          <p14:tracePt t="19311" x="6540500" y="6496050"/>
          <p14:tracePt t="19311" x="6470650" y="6521450"/>
          <p14:tracePt t="19311" x="6394450" y="6553200"/>
          <p14:tracePt t="19330" x="6318250" y="6578600"/>
          <p14:tracePt t="19343" x="6235700" y="6604000"/>
          <p14:tracePt t="19343" x="6070600" y="6648450"/>
          <p14:tracePt t="19362" x="5988050" y="6667500"/>
          <p14:tracePt t="19362" x="5905500" y="6680200"/>
          <p14:tracePt t="19378" x="5816600" y="6692900"/>
          <p14:tracePt t="19378" x="5734050" y="6705600"/>
          <p14:tracePt t="19395" x="5651500" y="6705600"/>
          <p14:tracePt t="19395" x="5568950" y="6705600"/>
          <p14:tracePt t="19411" x="5492750" y="6692900"/>
          <p14:tracePt t="19411" x="5340350" y="6667500"/>
          <p14:tracePt t="19429" x="5270500" y="6642100"/>
          <p14:tracePt t="19429" x="5200650" y="6616700"/>
          <p14:tracePt t="19445" x="5130800" y="6591300"/>
          <p14:tracePt t="19445" x="5067300" y="6565900"/>
          <p14:tracePt t="19461" x="5010150" y="6534150"/>
          <p14:tracePt t="19461" x="4953000" y="6515100"/>
          <p14:tracePt t="19478" x="4895850" y="6489700"/>
          <p14:tracePt t="19478" x="4800600" y="6445250"/>
          <p14:tracePt t="19495" x="4756150" y="6432550"/>
          <p14:tracePt t="19495" x="4711700" y="6413500"/>
          <p14:tracePt t="19512" x="4673600" y="6400800"/>
          <p14:tracePt t="19512" x="4635500" y="6394450"/>
          <p14:tracePt t="19528" x="4597400" y="6381750"/>
          <p14:tracePt t="19528" x="4527550" y="6375400"/>
          <p14:tracePt t="19546" x="4489450" y="6381750"/>
          <p14:tracePt t="19546" x="4451350" y="6388100"/>
          <p14:tracePt t="19562" x="4419600" y="6400800"/>
          <p14:tracePt t="19562" x="4375150" y="6413500"/>
          <p14:tracePt t="19578" x="4337050" y="6432550"/>
          <p14:tracePt t="19578" x="4292600" y="6457950"/>
          <p14:tracePt t="19596" x="4241800" y="6477000"/>
          <p14:tracePt t="19596" x="4191000" y="6508750"/>
          <p14:tracePt t="19596" x="4140200" y="6534150"/>
          <p14:tracePt t="19614" x="4076700" y="6553200"/>
          <p14:tracePt t="19627" x="4013200" y="6578600"/>
          <p14:tracePt t="19627" x="3860800" y="6623050"/>
          <p14:tracePt t="19646" x="3778250" y="6642100"/>
          <p14:tracePt t="19646" x="3689350" y="6667500"/>
          <p14:tracePt t="19662" x="3594100" y="6686550"/>
          <p14:tracePt t="19662" x="3486150" y="6699250"/>
          <p14:tracePt t="19679" x="3378200" y="6718300"/>
          <p14:tracePt t="19679" x="3257550" y="6731000"/>
          <p14:tracePt t="19695" x="3136900" y="6743700"/>
          <p14:tracePt t="19695" x="3009900" y="6756400"/>
          <p14:tracePt t="19695" x="2876550" y="6762750"/>
          <p14:tracePt t="19715" x="2743200" y="6762750"/>
          <p14:tracePt t="19715" x="2603500" y="6756400"/>
          <p14:tracePt t="19729" x="2470150" y="6743700"/>
          <p14:tracePt t="19729" x="2324100" y="6731000"/>
          <p14:tracePt t="19746" x="2178050" y="6711950"/>
          <p14:tracePt t="19797" x="1193800" y="6369050"/>
          <p14:tracePt t="19797" x="1079500" y="6286500"/>
          <p14:tracePt t="19812" x="965200" y="6203950"/>
          <p14:tracePt t="19812" x="857250" y="6115050"/>
          <p14:tracePt t="19830" x="755650" y="6019800"/>
          <p14:tracePt t="19830" x="571500" y="5810250"/>
          <p14:tracePt t="19846" x="495300" y="5695950"/>
          <p14:tracePt t="19846" x="419100" y="5575300"/>
          <p14:tracePt t="19863" x="349250" y="5454650"/>
          <p14:tracePt t="19863" x="292100" y="5327650"/>
          <p14:tracePt t="19879" x="241300" y="5194300"/>
          <p14:tracePt t="19879" x="196850" y="5060950"/>
          <p14:tracePt t="19896" x="165100" y="4927600"/>
          <p14:tracePt t="19896" x="114300" y="4648200"/>
          <p14:tracePt t="19914" x="101600" y="4508500"/>
          <p14:tracePt t="19914" x="95250" y="4362450"/>
          <p14:tracePt t="19930" x="95250" y="4216400"/>
          <p14:tracePt t="19930" x="101600" y="4064000"/>
          <p14:tracePt t="19947" x="114300" y="3905250"/>
          <p14:tracePt t="19947" x="133350" y="3752850"/>
          <p14:tracePt t="19963" x="158750" y="3600450"/>
          <p14:tracePt t="19963" x="196850" y="3448050"/>
          <p14:tracePt t="19963" x="241300" y="3302000"/>
          <p14:tracePt t="19982" x="292100" y="3155950"/>
          <p14:tracePt t="19995" x="349250" y="3009900"/>
          <p14:tracePt t="19995" x="495300" y="2736850"/>
          <p14:tracePt t="20014" x="577850" y="2603500"/>
          <p14:tracePt t="20014" x="673100" y="2470150"/>
          <p14:tracePt t="20030" x="768350" y="2343150"/>
          <p14:tracePt t="20030" x="876300" y="2222500"/>
          <p14:tracePt t="20047" x="984250" y="2108200"/>
          <p14:tracePt t="20047" x="1104900" y="2000250"/>
          <p14:tracePt t="20047" x="1231900" y="1898650"/>
          <p14:tracePt t="20066" x="1365250" y="1803400"/>
          <p14:tracePt t="20079" x="1498600" y="1720850"/>
          <p14:tracePt t="20079" x="1784350" y="1581150"/>
          <p14:tracePt t="20098" x="1930400" y="1517650"/>
          <p14:tracePt t="20098" x="2082800" y="1466850"/>
          <p14:tracePt t="20114" x="2235200" y="1428750"/>
          <p14:tracePt t="20114" x="2387600" y="1390650"/>
          <p14:tracePt t="20130" x="2546350" y="1365250"/>
          <p14:tracePt t="20130" x="2870200" y="1333500"/>
          <p14:tracePt t="20147" x="3028950" y="1327150"/>
          <p14:tracePt t="20147" x="3194050" y="1327150"/>
          <p14:tracePt t="20164" x="3359150" y="1339850"/>
          <p14:tracePt t="20164" x="3524250" y="1358900"/>
          <p14:tracePt t="20180" x="3689350" y="1384300"/>
          <p14:tracePt t="20180" x="3854450" y="1416050"/>
          <p14:tracePt t="20197" x="4013200" y="1454150"/>
          <p14:tracePt t="20197" x="4349750" y="1543050"/>
          <p14:tracePt t="20214" x="4502150" y="1593850"/>
          <p14:tracePt t="20214" x="4654550" y="1651000"/>
          <p14:tracePt t="20231" x="4806950" y="1708150"/>
          <p14:tracePt t="20231" x="4959350" y="1771650"/>
          <p14:tracePt t="20247" x="5105400" y="1841500"/>
          <p14:tracePt t="20247" x="5251450" y="1917700"/>
          <p14:tracePt t="20247" x="5378450" y="2006600"/>
          <p14:tracePt t="20266" x="5524500" y="2101850"/>
          <p14:tracePt t="20279" x="5664200" y="2209800"/>
          <p14:tracePt t="20279" x="5918200" y="2444750"/>
          <p14:tracePt t="20299" x="6038850" y="2571750"/>
          <p14:tracePt t="20299" x="6153150" y="2705100"/>
          <p14:tracePt t="20315" x="6261100" y="2844800"/>
          <p14:tracePt t="20315" x="6356350" y="2984500"/>
          <p14:tracePt t="20331" x="6445250" y="3124200"/>
          <p14:tracePt t="20331" x="6527800" y="3270250"/>
          <p14:tracePt t="20348" x="6604000" y="3422650"/>
          <p14:tracePt t="20348" x="6667500" y="3575050"/>
          <p14:tracePt t="20348" x="6731000" y="3733800"/>
          <p14:tracePt t="20367" x="6781800" y="3892550"/>
          <p14:tracePt t="20367" x="6826250" y="4044950"/>
          <p14:tracePt t="20382" x="6858000" y="4197350"/>
          <p14:tracePt t="20382" x="6889750" y="4343400"/>
          <p14:tracePt t="20398" x="6908800" y="4489450"/>
          <p14:tracePt t="20398" x="6927850" y="4635500"/>
          <p14:tracePt t="20415" x="6934200" y="4768850"/>
          <p14:tracePt t="20415" x="6934200" y="4902200"/>
          <p14:tracePt t="20431" x="6927850" y="5035550"/>
          <p14:tracePt t="20431" x="6902450" y="5283200"/>
          <p14:tracePt t="20448" x="6889750" y="5403850"/>
          <p14:tracePt t="20448" x="6864350" y="5511800"/>
          <p14:tracePt t="20465" x="6845300" y="5613400"/>
          <p14:tracePt t="20465" x="6813550" y="5715000"/>
          <p14:tracePt t="20481" x="6788150" y="5803900"/>
          <p14:tracePt t="21342" x="7505700" y="6019800"/>
          <p14:tracePt t="21365" x="7505700" y="6026150"/>
          <p14:tracePt t="21381" x="7499350" y="6032500"/>
          <p14:tracePt t="21386" x="7493000" y="6038850"/>
          <p14:tracePt t="21386" x="7480300" y="6051550"/>
          <p14:tracePt t="21401" x="7467600" y="6051550"/>
          <p14:tracePt t="21401" x="7448550" y="6064250"/>
          <p14:tracePt t="21418" x="7429500" y="6070600"/>
          <p14:tracePt t="21418" x="7410450" y="6076950"/>
          <p14:tracePt t="21434" x="7385050" y="6089650"/>
          <p14:tracePt t="21434" x="7372350" y="6096000"/>
          <p14:tracePt t="21451" x="7353300" y="6102350"/>
          <p14:tracePt t="21451" x="7334250" y="6108700"/>
          <p14:tracePt t="21451" x="7321550" y="6115050"/>
          <p14:tracePt t="21471" x="7315200" y="6115050"/>
          <p14:tracePt t="21483" x="7308850" y="6121400"/>
          <p14:tracePt t="21501" x="7321550" y="6115050"/>
          <p14:tracePt t="21517" x="7327900" y="6115050"/>
          <p14:tracePt t="21517" x="7346950" y="6115050"/>
          <p14:tracePt t="21535" x="7359650" y="6115050"/>
          <p14:tracePt t="21535" x="7378700" y="6108700"/>
          <p14:tracePt t="21535" x="7391400" y="6102350"/>
          <p14:tracePt t="21554" x="7404100" y="6096000"/>
          <p14:tracePt t="21554" x="7423150" y="6089650"/>
          <p14:tracePt t="21568" x="7429500" y="6083300"/>
          <p14:tracePt t="21568" x="7435850" y="6083300"/>
          <p14:tracePt t="21585" x="7442200" y="6076950"/>
          <p14:tracePt t="21600" x="7435850" y="6070600"/>
          <p14:tracePt t="21600" x="7429500" y="6064250"/>
          <p14:tracePt t="21618" x="7416800" y="6064250"/>
          <p14:tracePt t="21618" x="7397750" y="6064250"/>
          <p14:tracePt t="21635" x="7385050" y="6057900"/>
          <p14:tracePt t="21635" x="7372350" y="6057900"/>
          <p14:tracePt t="21652" x="7366000" y="6057900"/>
          <p14:tracePt t="21652" x="7353300" y="6051550"/>
          <p14:tracePt t="21669" x="7346950" y="6051550"/>
          <p14:tracePt t="21669" x="7334250" y="6045200"/>
          <p14:tracePt t="21686" x="7327900" y="6045200"/>
          <p14:tracePt t="21702" x="7321550" y="6045200"/>
          <p14:tracePt t="21718" x="7315200" y="6045200"/>
          <p14:tracePt t="21734" x="7308850" y="6057900"/>
          <p14:tracePt t="21751" x="7302500" y="6057900"/>
          <p14:tracePt t="21751" x="7296150" y="6064250"/>
          <p14:tracePt t="21771" x="7277100" y="6076950"/>
          <p14:tracePt t="21771" x="7270750" y="6083300"/>
          <p14:tracePt t="21786" x="7258050" y="6096000"/>
          <p14:tracePt t="21786" x="7245350" y="6102350"/>
          <p14:tracePt t="21802" x="7232650" y="6108700"/>
          <p14:tracePt t="21802" x="7219950" y="6115050"/>
          <p14:tracePt t="21802" x="7207250" y="6121400"/>
          <p14:tracePt t="21822" x="7194550" y="6127750"/>
          <p14:tracePt t="21834" x="7181850" y="6134100"/>
          <p14:tracePt t="21834" x="7169150" y="6140450"/>
          <p14:tracePt t="21834" x="7162800" y="6146800"/>
          <p14:tracePt t="21855" x="7156450" y="6153150"/>
          <p14:tracePt t="21855" x="7150100" y="6153150"/>
          <p14:tracePt t="21869" x="7150100" y="6159500"/>
          <p14:tracePt t="21884" x="7156450" y="6165850"/>
          <p14:tracePt t="21906" x="7162800" y="6165850"/>
          <p14:tracePt t="21918" x="7169150" y="6165850"/>
          <p14:tracePt t="21918" x="7175500" y="6165850"/>
          <p14:tracePt t="21936" x="7181850" y="6172200"/>
          <p14:tracePt t="21951" x="7188200" y="6178550"/>
          <p14:tracePt t="21968" x="7194550" y="6184900"/>
          <p14:tracePt t="21985" x="7194550" y="6191250"/>
          <p14:tracePt t="22025" x="7188200" y="6191250"/>
          <p14:tracePt t="22069" x="7181850" y="6184900"/>
          <p14:tracePt t="22101" x="7188200" y="6184900"/>
          <p14:tracePt t="22173" x="7181850" y="6191250"/>
          <p14:tracePt t="22249" x="7175500" y="6197600"/>
          <p14:tracePt t="22265" x="7169150" y="6197600"/>
          <p14:tracePt t="22274" x="7162800" y="6197600"/>
          <p14:tracePt t="22286" x="7156450" y="6197600"/>
          <p14:tracePt t="22286" x="7143750" y="6203950"/>
          <p14:tracePt t="22305" x="7137400" y="6203950"/>
          <p14:tracePt t="22305" x="7131050" y="6197600"/>
          <p14:tracePt t="22321" x="7124700" y="6197600"/>
          <p14:tracePt t="22336" x="7118350" y="6191250"/>
          <p14:tracePt t="22336" x="7118350" y="6178550"/>
          <p14:tracePt t="22354" x="7118350" y="6172200"/>
          <p14:tracePt t="22354" x="7118350" y="6165850"/>
          <p14:tracePt t="22371" x="7118350" y="6159500"/>
          <p14:tracePt t="22371" x="7112000" y="6153150"/>
          <p14:tracePt t="22387" x="7112000" y="6140450"/>
          <p14:tracePt t="22387" x="7112000" y="6127750"/>
          <p14:tracePt t="22404" x="7112000" y="6121400"/>
          <p14:tracePt t="22404" x="7105650" y="6115050"/>
          <p14:tracePt t="22422" x="7092950" y="6096000"/>
          <p14:tracePt t="22422" x="7086600" y="6089650"/>
          <p14:tracePt t="22438" x="7080250" y="6083300"/>
          <p14:tracePt t="22438" x="7067550" y="6076950"/>
          <p14:tracePt t="22454" x="7061200" y="6076950"/>
          <p14:tracePt t="22454" x="7048500" y="6070600"/>
          <p14:tracePt t="22471" x="7029450" y="6064250"/>
          <p14:tracePt t="22471" x="7016750" y="6064250"/>
          <p14:tracePt t="22471" x="7004050" y="6057900"/>
          <p14:tracePt t="22491" x="6991350" y="6057900"/>
          <p14:tracePt t="22503" x="6978650" y="6051550"/>
          <p14:tracePt t="22503" x="6953250" y="6045200"/>
          <p14:tracePt t="22522" x="6946900" y="6045200"/>
          <p14:tracePt t="22522" x="6940550" y="6038850"/>
          <p14:tracePt t="22538" x="6934200" y="6032500"/>
          <p14:tracePt t="22538" x="6927850" y="6032500"/>
          <p14:tracePt t="22555" x="6921500" y="6026150"/>
          <p14:tracePt t="22570" x="6927850" y="6026150"/>
          <p14:tracePt t="22570" x="6934200" y="6026150"/>
          <p14:tracePt t="22589" x="6946900" y="6026150"/>
          <p14:tracePt t="22589" x="6959600" y="6019800"/>
          <p14:tracePt t="22605" x="6972300" y="6019800"/>
          <p14:tracePt t="22605" x="6991350" y="6019800"/>
          <p14:tracePt t="22622" x="7010400" y="6019800"/>
          <p14:tracePt t="22622" x="7029450" y="6019800"/>
          <p14:tracePt t="22639" x="7048500" y="6019800"/>
          <p14:tracePt t="22639" x="7092950" y="6019800"/>
          <p14:tracePt t="22655" x="7105650" y="6019800"/>
          <p14:tracePt t="22655" x="7124700" y="6019800"/>
          <p14:tracePt t="22672" x="7137400" y="6019800"/>
          <p14:tracePt t="22672" x="7150100" y="6019800"/>
          <p14:tracePt t="22689" x="7156450" y="6026150"/>
          <p14:tracePt t="22689" x="7175500" y="6026150"/>
          <p14:tracePt t="22706" x="7188200" y="6026150"/>
          <p14:tracePt t="22729" x="7188200" y="6032500"/>
          <p14:tracePt t="22753" x="7188200" y="6038850"/>
          <p14:tracePt t="22765" x="7188200" y="6045200"/>
          <p14:tracePt t="22781" x="7181850" y="6051550"/>
          <p14:tracePt t="22798" x="7181850" y="6057900"/>
          <p14:tracePt t="22813" x="7175500" y="6070600"/>
          <p14:tracePt t="22826" x="7175500" y="6076950"/>
          <p14:tracePt t="22842" x="7175500" y="6083300"/>
          <p14:tracePt t="22858" x="7175500" y="6089650"/>
          <p14:tracePt t="22874" x="7181850" y="6096000"/>
          <p14:tracePt t="22894" x="7188200" y="6096000"/>
          <p14:tracePt t="22909" x="7194550" y="6096000"/>
          <p14:tracePt t="22921" x="7200900" y="6096000"/>
          <p14:tracePt t="22938" x="7207250" y="6096000"/>
          <p14:tracePt t="22938" x="7213600" y="6096000"/>
          <p14:tracePt t="22956" x="7219950" y="6089650"/>
          <p14:tracePt t="22971" x="7226300" y="6083300"/>
          <p14:tracePt t="23001" x="7219950" y="6076950"/>
          <p14:tracePt t="23029" x="7207250" y="6076950"/>
          <p14:tracePt t="23045" x="7207250" y="6070600"/>
          <p14:tracePt t="23053" x="7200900" y="6070600"/>
          <p14:tracePt t="23061" x="7194550" y="6070600"/>
          <p14:tracePt t="23061" x="7188200" y="6064250"/>
          <p14:tracePt t="23074" x="7181850" y="6064250"/>
          <p14:tracePt t="23074" x="7175500" y="6064250"/>
          <p14:tracePt t="23091" x="7162800" y="6064250"/>
          <p14:tracePt t="23091" x="7156450" y="6064250"/>
          <p14:tracePt t="23107" x="7150100" y="6057900"/>
          <p14:tracePt t="23107" x="7137400" y="6057900"/>
          <p14:tracePt t="23123" x="7124700" y="6057900"/>
          <p14:tracePt t="23123" x="7112000" y="6051550"/>
          <p14:tracePt t="23123" x="7092950" y="6045200"/>
          <p14:tracePt t="23143" x="7080250" y="6038850"/>
          <p14:tracePt t="23155" x="7067550" y="6032500"/>
          <p14:tracePt t="23626" x="6432550" y="6121400"/>
          <p14:tracePt t="23633" x="6426200" y="6127750"/>
          <p14:tracePt t="23642" x="6413500" y="6140450"/>
          <p14:tracePt t="23642" x="6407150" y="6153150"/>
          <p14:tracePt t="23658" x="6394450" y="6165850"/>
          <p14:tracePt t="23658" x="6381750" y="6172200"/>
          <p14:tracePt t="23675" x="6369050" y="6184900"/>
          <p14:tracePt t="23675" x="6362700" y="6191250"/>
          <p14:tracePt t="23675" x="6356350" y="6191250"/>
          <p14:tracePt t="23695" x="6369050" y="6184900"/>
          <p14:tracePt t="23726" x="6375400" y="6184900"/>
          <p14:tracePt t="23734" x="6388100" y="6178550"/>
          <p14:tracePt t="23741" x="6407150" y="6172200"/>
          <p14:tracePt t="23741" x="6419850" y="6159500"/>
          <p14:tracePt t="23759" x="6432550" y="6153150"/>
          <p14:tracePt t="23759" x="6451600" y="6146800"/>
          <p14:tracePt t="23775" x="6464300" y="6134100"/>
          <p14:tracePt t="23775" x="6477000" y="6127750"/>
          <p14:tracePt t="23775" x="6489700" y="6121400"/>
          <p14:tracePt t="23795" x="6502400" y="6115050"/>
          <p14:tracePt t="23795" x="6515100" y="6108700"/>
          <p14:tracePt t="23810" x="6521450" y="6102350"/>
          <p14:tracePt t="23810" x="6527800" y="6102350"/>
          <p14:tracePt t="23826" x="6534150" y="6096000"/>
          <p14:tracePt t="23826" x="6540500" y="6096000"/>
          <p14:tracePt t="23843" x="6546850" y="6096000"/>
          <p14:tracePt t="23843" x="6559550" y="6089650"/>
          <p14:tracePt t="23859" x="6565900" y="6089650"/>
          <p14:tracePt t="23874" x="6572250" y="6083300"/>
          <p14:tracePt t="23891" x="6578600" y="6083300"/>
          <p14:tracePt t="23926" x="6584950" y="6089650"/>
          <p14:tracePt t="23965" x="6584950" y="6096000"/>
          <p14:tracePt t="23977" x="6584950" y="6102350"/>
          <p14:tracePt t="23994" x="6584950" y="6108700"/>
          <p14:tracePt t="24009" x="6584950" y="6115050"/>
          <p14:tracePt t="24025" x="6584950" y="6121400"/>
          <p14:tracePt t="24033" x="6584950" y="6127750"/>
          <p14:tracePt t="24042" x="6584950" y="6134100"/>
          <p14:tracePt t="24059" x="6584950" y="6140450"/>
          <p14:tracePt t="24059" x="6578600" y="6146800"/>
          <p14:tracePt t="24059" x="6578600" y="6153150"/>
          <p14:tracePt t="24078" x="6578600" y="6159500"/>
          <p14:tracePt t="24078" x="6572250" y="6165850"/>
          <p14:tracePt t="24094" x="6565900" y="6172200"/>
          <p14:tracePt t="24094" x="6559550" y="6172200"/>
          <p14:tracePt t="24110" x="6553200" y="6178550"/>
          <p14:tracePt t="24110" x="6546850" y="6178550"/>
          <p14:tracePt t="24127" x="6534150" y="6184900"/>
          <p14:tracePt t="24127" x="6527800" y="6178550"/>
          <p14:tracePt t="24127" x="6515100" y="6178550"/>
          <p14:tracePt t="24146" x="6502400" y="6184900"/>
          <p14:tracePt t="24146" x="6496050" y="6178550"/>
          <p14:tracePt t="24160" x="6483350" y="6178550"/>
          <p14:tracePt t="24160" x="6477000" y="6178550"/>
          <p14:tracePt t="24177" x="6470650" y="6172200"/>
          <p14:tracePt t="24177" x="6464300" y="6172200"/>
          <p14:tracePt t="24194" x="6457950" y="6172200"/>
          <p14:tracePt t="24194" x="6457950" y="6165850"/>
          <p14:tracePt t="24210" x="6451600" y="6159500"/>
          <p14:tracePt t="24226" x="6457950" y="6153150"/>
          <p14:tracePt t="24226" x="6457950" y="6146800"/>
          <p14:tracePt t="24244" x="6470650" y="6146800"/>
          <p14:tracePt t="24244" x="6483350" y="6146800"/>
          <p14:tracePt t="24260" x="6489700" y="6146800"/>
          <p14:tracePt t="24260" x="6521450" y="6153150"/>
          <p14:tracePt t="24278" x="6527800" y="6153150"/>
          <p14:tracePt t="24278" x="6540500" y="6153150"/>
          <p14:tracePt t="24296" x="6540500" y="6159500"/>
          <p14:tracePt t="24309" x="6534150" y="6165850"/>
          <p14:tracePt t="24309" x="6527800" y="6165850"/>
          <p14:tracePt t="24328" x="6515100" y="6165850"/>
          <p14:tracePt t="24328" x="6502400" y="6172200"/>
          <p14:tracePt t="24328" x="6489700" y="6172200"/>
          <p14:tracePt t="24346" x="6470650" y="6172200"/>
          <p14:tracePt t="24474" x="6807200" y="6032500"/>
          <p14:tracePt t="24490" x="6813550" y="6032500"/>
          <p14:tracePt t="24501" x="6819900" y="6026150"/>
          <p14:tracePt t="24518" x="6826250" y="6019800"/>
          <p14:tracePt t="24666" x="7296150" y="5930900"/>
          <p14:tracePt t="24677" x="7308850" y="5937250"/>
          <p14:tracePt t="24677" x="7327900" y="5937250"/>
          <p14:tracePt t="24695" x="7346950" y="5937250"/>
          <p14:tracePt t="24695" x="7372350" y="5943600"/>
          <p14:tracePt t="24695" x="7397750" y="5943600"/>
          <p14:tracePt t="24714" x="7416800" y="5943600"/>
          <p14:tracePt t="24714" x="7435850" y="5949950"/>
          <p14:tracePt t="24728" x="7442200" y="5949950"/>
          <p14:tracePt t="24728" x="7454900" y="5956300"/>
          <p14:tracePt t="24745" x="7454900" y="5962650"/>
          <p14:tracePt t="24760" x="7448550" y="5962650"/>
          <p14:tracePt t="24760" x="7442200" y="5962650"/>
          <p14:tracePt t="24779" x="7429500" y="5969000"/>
          <p14:tracePt t="24779" x="7397750" y="5969000"/>
          <p14:tracePt t="24795" x="7378700" y="5975350"/>
          <p14:tracePt t="24795" x="7359650" y="5975350"/>
          <p14:tracePt t="24812" x="7340600" y="5975350"/>
          <p14:tracePt t="24812" x="7315200" y="5981700"/>
          <p14:tracePt t="24829" x="7289800" y="5981700"/>
          <p14:tracePt t="24829" x="7232650" y="5988050"/>
          <p14:tracePt t="24846" x="7207250" y="5988050"/>
          <p14:tracePt t="24846" x="7175500" y="5994400"/>
          <p14:tracePt t="24862" x="7143750" y="5994400"/>
          <p14:tracePt t="24862" x="7112000" y="6000750"/>
          <p14:tracePt t="24879" x="7086600" y="6007100"/>
          <p14:tracePt t="24879" x="7054850" y="6007100"/>
          <p14:tracePt t="24896" x="7029450" y="6013450"/>
          <p14:tracePt t="24896" x="7004050" y="6019800"/>
          <p14:tracePt t="24896" x="6978650" y="6026150"/>
          <p14:tracePt t="24914" x="6959600" y="6032500"/>
          <p14:tracePt t="24914" x="6940550" y="6038850"/>
          <p14:tracePt t="24930" x="6927850" y="6038850"/>
          <p14:tracePt t="24930" x="6915150" y="6045200"/>
          <p14:tracePt t="24946" x="6908800" y="6051550"/>
          <p14:tracePt t="24946" x="6902450" y="6051550"/>
          <p14:tracePt t="24963" x="6896100" y="6051550"/>
          <p14:tracePt t="24978" x="6889750" y="6057900"/>
          <p14:tracePt t="24995" x="6883400" y="6064250"/>
          <p14:tracePt t="24995" x="6883400" y="6070600"/>
          <p14:tracePt t="25013" x="6889750" y="6076950"/>
          <p14:tracePt t="25028" x="6896100" y="6083300"/>
          <p14:tracePt t="25045" x="6902450" y="6083300"/>
          <p14:tracePt t="25045" x="6908800" y="6089650"/>
          <p14:tracePt t="25063" x="6915150" y="6096000"/>
          <p14:tracePt t="25063" x="6921500" y="6096000"/>
          <p14:tracePt t="25080" x="6927850" y="6102350"/>
          <p14:tracePt t="25080" x="6946900" y="6108700"/>
          <p14:tracePt t="25096" x="6959600" y="6121400"/>
          <p14:tracePt t="25096" x="6972300" y="6127750"/>
          <p14:tracePt t="25114" x="6991350" y="6127750"/>
          <p14:tracePt t="25114" x="7010400" y="6127750"/>
          <p14:tracePt t="25130" x="7035800" y="6140450"/>
          <p14:tracePt t="25130" x="7080250" y="6146800"/>
          <p14:tracePt t="25147" x="7105650" y="6140450"/>
          <p14:tracePt t="25147" x="7124700" y="6146800"/>
          <p14:tracePt t="25163" x="7143750" y="6146800"/>
          <p14:tracePt t="25163" x="7162800" y="6146800"/>
          <p14:tracePt t="25180" x="7169150" y="6146800"/>
          <p14:tracePt t="25180" x="7181850" y="6146800"/>
          <p14:tracePt t="25197" x="7181850" y="6140450"/>
          <p14:tracePt t="25578" x="7531100" y="6076950"/>
          <p14:tracePt t="25595" x="7531100" y="6083300"/>
          <p14:tracePt t="25601" x="7524750" y="6089650"/>
          <p14:tracePt t="25613" x="7518400" y="6096000"/>
          <p14:tracePt t="25613" x="7493000" y="6121400"/>
          <p14:tracePt t="25631" x="7473950" y="6140450"/>
          <p14:tracePt t="25631" x="7448550" y="6153150"/>
          <p14:tracePt t="27434" x="7327900" y="6019800"/>
          <p14:tracePt t="27465" x="7334250" y="6019800"/>
          <p14:tracePt t="27481" x="7340600" y="6019800"/>
          <p14:tracePt t="27494" x="7340600" y="6013450"/>
          <p14:tracePt t="27525" x="7346950" y="6007100"/>
          <p14:tracePt t="27541" x="7346950" y="6000750"/>
          <p14:tracePt t="27546" x="7346950" y="5988050"/>
          <p14:tracePt t="27561" x="7353300" y="5988050"/>
          <p14:tracePt t="27577" x="7359650" y="5988050"/>
          <p14:tracePt t="27586" x="7366000" y="5988050"/>
          <p14:tracePt t="27603" x="7372350" y="5988050"/>
          <p14:tracePt t="27603" x="7378700" y="5994400"/>
          <p14:tracePt t="27622" x="7391400" y="6000750"/>
          <p14:tracePt t="27638" x="7397750" y="6007100"/>
          <p14:tracePt t="27654" x="7404100" y="6019800"/>
          <p14:tracePt t="27670" x="7410450" y="6026150"/>
          <p14:tracePt t="27687" x="7410450" y="6032500"/>
          <p14:tracePt t="27687" x="7410450" y="6038850"/>
          <p14:tracePt t="27706" x="7410450" y="6051550"/>
          <p14:tracePt t="27721" x="7416800" y="6051550"/>
          <p14:tracePt t="27749" x="7423150" y="6057900"/>
          <p14:tracePt t="27758" x="7429500" y="6051550"/>
          <p14:tracePt t="27770" x="7442200" y="6051550"/>
          <p14:tracePt t="27770" x="7467600" y="6045200"/>
          <p14:tracePt t="27788" x="7480300" y="6045200"/>
          <p14:tracePt t="27788" x="7493000" y="6038850"/>
          <p14:tracePt t="27806" x="7499350" y="6038850"/>
          <p14:tracePt t="27806" x="7512050" y="6032500"/>
          <p14:tracePt t="27822" x="7524750" y="6032500"/>
          <p14:tracePt t="27822" x="7531100" y="6032500"/>
          <p14:tracePt t="27839" x="7531100" y="6038850"/>
          <p14:tracePt t="27839" x="7531100" y="6045200"/>
          <p14:tracePt t="27856" x="7518400" y="6045200"/>
          <p14:tracePt t="27871" x="7512050" y="6051550"/>
          <p14:tracePt t="27871" x="7493000" y="6051550"/>
          <p14:tracePt t="27888" x="7480300" y="6057900"/>
          <p14:tracePt t="27888" x="7435850" y="6057900"/>
          <p14:tracePt t="27906" x="7410450" y="6064250"/>
          <p14:tracePt t="27906" x="7378700" y="6064250"/>
          <p14:tracePt t="27922" x="7346950" y="6064250"/>
          <p14:tracePt t="27922" x="7315200" y="6070600"/>
          <p14:tracePt t="27939" x="7277100" y="6076950"/>
          <p14:tracePt t="27939" x="7239000" y="6076950"/>
          <p14:tracePt t="27956" x="7194550" y="6083300"/>
          <p14:tracePt t="27956" x="7156450" y="6089650"/>
          <p14:tracePt t="27956" x="7112000" y="6096000"/>
          <p14:tracePt t="27975" x="7067550" y="6102350"/>
          <p14:tracePt t="27975" x="7023100" y="6108700"/>
          <p14:tracePt t="27989" x="6978650" y="6121400"/>
          <p14:tracePt t="27989" x="6934200" y="6134100"/>
          <p14:tracePt t="28006" x="6889750" y="6146800"/>
          <p14:tracePt t="28006" x="6851650" y="6159500"/>
          <p14:tracePt t="28023" x="6813550" y="6165850"/>
          <p14:tracePt t="28023" x="6775450" y="6178550"/>
          <p14:tracePt t="28023" x="6743700" y="6184900"/>
          <p14:tracePt t="28042" x="6711950" y="6191250"/>
          <p14:tracePt t="28054" x="6686550" y="6191250"/>
          <p14:tracePt t="28054" x="6648450" y="6184900"/>
          <p14:tracePt t="28075" x="6629400" y="6178550"/>
          <p14:tracePt t="28075" x="6616700" y="6178550"/>
          <p14:tracePt t="28090" x="6604000" y="6172200"/>
          <p14:tracePt t="28090" x="6597650" y="6165850"/>
          <p14:tracePt t="28106" x="6591300" y="6159500"/>
          <p14:tracePt t="28106" x="6591300" y="6146800"/>
          <p14:tracePt t="28123" x="6591300" y="6134100"/>
          <p14:tracePt t="28123" x="6597650" y="6121400"/>
          <p14:tracePt t="28123" x="6604000" y="6108700"/>
          <p14:tracePt t="28141" x="6616700" y="6096000"/>
          <p14:tracePt t="28141" x="6629400" y="6076950"/>
          <p14:tracePt t="28156" x="6642100" y="6064250"/>
          <p14:tracePt t="28156" x="6654800" y="6051550"/>
          <p14:tracePt t="28173" x="6673850" y="6038850"/>
          <p14:tracePt t="28173" x="6692900" y="6032500"/>
          <p14:tracePt t="28190" x="6711950" y="6026150"/>
          <p14:tracePt t="28190" x="6756400" y="6000750"/>
          <p14:tracePt t="28207" x="6775450" y="5988050"/>
          <p14:tracePt t="28207" x="6800850" y="5981700"/>
          <p14:tracePt t="28223" x="6826250" y="5975350"/>
          <p14:tracePt t="28223" x="6851650" y="5969000"/>
          <p14:tracePt t="28240" x="6870700" y="5962650"/>
          <p14:tracePt t="28240" x="6896100" y="5956300"/>
          <p14:tracePt t="28257" x="6921500" y="5956300"/>
          <p14:tracePt t="28257" x="6972300" y="5949950"/>
          <p14:tracePt t="28274" x="6997700" y="5949950"/>
          <p14:tracePt t="28274" x="7016750" y="5949950"/>
          <p14:tracePt t="28290" x="7035800" y="5949950"/>
          <p14:tracePt t="28290" x="7054850" y="5949950"/>
          <p14:tracePt t="28307" x="7061200" y="5956300"/>
          <p14:tracePt t="28307" x="7073900" y="5956300"/>
          <p14:tracePt t="28307" x="7073900" y="5962650"/>
          <p14:tracePt t="28326" x="7073900" y="5969000"/>
          <p14:tracePt t="28339" x="7073900" y="5975350"/>
          <p14:tracePt t="28339" x="7061200" y="5981700"/>
          <p14:tracePt t="28357" x="7054850" y="5988050"/>
          <p14:tracePt t="28357" x="7042150" y="5994400"/>
          <p14:tracePt t="28374" x="7035800" y="5994400"/>
          <p14:tracePt t="28374" x="7029450" y="5994400"/>
          <p14:tracePt t="28390" x="7023100" y="6000750"/>
          <p14:tracePt t="28390" x="7016750" y="6000750"/>
          <p14:tracePt t="28390" x="7010400" y="6000750"/>
          <p14:tracePt t="28410" x="7004050" y="5994400"/>
          <p14:tracePt t="28426" x="7010400" y="5988050"/>
          <p14:tracePt t="28443" x="7023100" y="5981700"/>
          <p14:tracePt t="28456" x="7029450" y="5975350"/>
          <p14:tracePt t="28456" x="7035800" y="5969000"/>
          <p14:tracePt t="28474" x="7048500" y="5969000"/>
          <p14:tracePt t="28474" x="7061200" y="5962650"/>
          <p14:tracePt t="28491" x="7073900" y="5962650"/>
          <p14:tracePt t="28491" x="7086600" y="5956300"/>
          <p14:tracePt t="28507" x="7092950" y="5956300"/>
          <p14:tracePt t="28523" x="7099300" y="5962650"/>
          <p14:tracePt t="28523" x="7092950" y="5969000"/>
          <p14:tracePt t="28541" x="7080250" y="5975350"/>
          <p14:tracePt t="28541" x="7067550" y="5981700"/>
          <p14:tracePt t="29094" x="3797300" y="6623050"/>
          <p14:tracePt t="29102" x="3765550" y="6623050"/>
          <p14:tracePt t="29110" x="3721100" y="6623050"/>
          <p14:tracePt t="29110" x="3670300" y="6629400"/>
          <p14:tracePt t="29126" x="3613150" y="6629400"/>
          <p14:tracePt t="29126" x="3549650" y="6635750"/>
          <p14:tracePt t="29126" x="3479800" y="6635750"/>
          <p14:tracePt t="29146" x="3409950" y="6635750"/>
          <p14:tracePt t="29158" x="3340100" y="6642100"/>
          <p14:tracePt t="29158" x="3270250" y="6642100"/>
          <p14:tracePt t="29158" x="3194050" y="6648450"/>
          <p14:tracePt t="29178" x="3124200" y="6648450"/>
          <p14:tracePt t="29192" x="3048000" y="6642100"/>
          <p14:tracePt t="29192" x="2895600" y="6635750"/>
          <p14:tracePt t="29210" x="2819400" y="6629400"/>
          <p14:tracePt t="29210" x="2743200" y="6610350"/>
          <p14:tracePt t="29226" x="2667000" y="6597650"/>
          <p14:tracePt t="29226" x="2590800" y="6578600"/>
          <p14:tracePt t="29226" x="2514600" y="6553200"/>
          <p14:tracePt t="29246" x="2438400" y="6527800"/>
          <p14:tracePt t="29246" x="2362200" y="6502400"/>
          <p14:tracePt t="29260" x="2286000" y="6477000"/>
          <p14:tracePt t="29260" x="2203450" y="6445250"/>
          <p14:tracePt t="29277" x="2127250" y="6413500"/>
          <p14:tracePt t="29277" x="2038350" y="6381750"/>
          <p14:tracePt t="29293" x="1955800" y="6356350"/>
          <p14:tracePt t="29293" x="1873250" y="6324600"/>
          <p14:tracePt t="29311" x="1784350" y="6292850"/>
          <p14:tracePt t="29311" x="1619250" y="6229350"/>
          <p14:tracePt t="29327" x="1543050" y="6197600"/>
          <p14:tracePt t="29327" x="1460500" y="6159500"/>
          <p14:tracePt t="29344" x="1384300" y="6121400"/>
          <p14:tracePt t="29344" x="1314450" y="6070600"/>
          <p14:tracePt t="29361" x="1238250" y="6019800"/>
          <p14:tracePt t="29361" x="1098550" y="5905500"/>
          <p14:tracePt t="29378" x="1035050" y="5842000"/>
          <p14:tracePt t="29378" x="965200" y="5778500"/>
          <p14:tracePt t="29394" x="895350" y="5708650"/>
          <p14:tracePt t="29394" x="831850" y="5632450"/>
          <p14:tracePt t="29411" x="762000" y="5556250"/>
          <p14:tracePt t="29411" x="698500" y="5473700"/>
          <p14:tracePt t="29427" x="635000" y="5384800"/>
          <p14:tracePt t="29427" x="577850" y="5295900"/>
          <p14:tracePt t="29427" x="527050" y="5194300"/>
          <p14:tracePt t="29446" x="476250" y="5092700"/>
          <p14:tracePt t="29459" x="425450" y="4984750"/>
          <p14:tracePt t="29459" x="355600" y="4749800"/>
          <p14:tracePt t="29477" x="330200" y="4629150"/>
          <p14:tracePt t="29477" x="311150" y="4502150"/>
          <p14:tracePt t="29494" x="292100" y="4368800"/>
          <p14:tracePt t="29494" x="279400" y="4235450"/>
          <p14:tracePt t="29511" x="279400" y="4095750"/>
          <p14:tracePt t="29511" x="279400" y="3956050"/>
          <p14:tracePt t="29527" x="279400" y="3816350"/>
          <p14:tracePt t="29527" x="292100" y="3676650"/>
          <p14:tracePt t="29527" x="311150" y="3536950"/>
          <p14:tracePt t="29546" x="336550" y="3397250"/>
          <p14:tracePt t="29546" x="368300" y="3257550"/>
          <p14:tracePt t="29561" x="406400" y="3117850"/>
          <p14:tracePt t="29561" x="457200" y="2971800"/>
          <p14:tracePt t="29577" x="514350" y="2832100"/>
          <p14:tracePt t="29577" x="577850" y="2692400"/>
          <p14:tracePt t="29595" x="647700" y="2546350"/>
          <p14:tracePt t="29595" x="730250" y="2406650"/>
          <p14:tracePt t="29611" x="812800" y="2273300"/>
          <p14:tracePt t="29611" x="996950" y="2006600"/>
          <p14:tracePt t="29628" x="1098550" y="1885950"/>
          <p14:tracePt t="29628" x="1200150" y="1771650"/>
          <p14:tracePt t="29645" x="1308100" y="1663700"/>
          <p14:tracePt t="29645" x="1422400" y="1562100"/>
          <p14:tracePt t="29661" x="1543050" y="1466850"/>
          <p14:tracePt t="29661" x="1790700" y="1289050"/>
          <p14:tracePt t="29678" x="1924050" y="1212850"/>
          <p14:tracePt t="29678" x="2057400" y="1136650"/>
          <p14:tracePt t="29695" x="2209800" y="1066800"/>
          <p14:tracePt t="29695" x="2343150" y="1003300"/>
          <p14:tracePt t="29712" x="2501900" y="952500"/>
          <p14:tracePt t="29712" x="2641600" y="901700"/>
          <p14:tracePt t="29728" x="2806700" y="863600"/>
          <p14:tracePt t="29728" x="3098800" y="800100"/>
          <p14:tracePt t="29747" x="3251200" y="781050"/>
          <p14:tracePt t="29747" x="3384550" y="768350"/>
          <p14:tracePt t="29761" x="3536950" y="762000"/>
          <p14:tracePt t="29761" x="3670300" y="762000"/>
          <p14:tracePt t="29778" x="3829050" y="768350"/>
          <p14:tracePt t="29778" x="3962400" y="781050"/>
          <p14:tracePt t="29795" x="4114800" y="793750"/>
          <p14:tracePt t="29795" x="4267200" y="819150"/>
          <p14:tracePt t="29795" x="4419600" y="850900"/>
          <p14:tracePt t="29814" x="4572000" y="882650"/>
          <p14:tracePt t="29827" x="4718050" y="920750"/>
          <p14:tracePt t="29827" x="5010150" y="1028700"/>
          <p14:tracePt t="29846" x="5156200" y="1085850"/>
          <p14:tracePt t="29846" x="5295900" y="1149350"/>
          <p14:tracePt t="29862" x="5441950" y="1212850"/>
          <p14:tracePt t="29862" x="5575300" y="1282700"/>
          <p14:tracePt t="29879" x="5715000" y="1358900"/>
          <p14:tracePt t="29879" x="5848350" y="1428750"/>
          <p14:tracePt t="29895" x="5975350" y="1511300"/>
          <p14:tracePt t="29895" x="6102350" y="1587500"/>
          <p14:tracePt t="29895" x="6223000" y="1676400"/>
          <p14:tracePt t="29914" x="6337300" y="1765300"/>
          <p14:tracePt t="29914" x="6451600" y="1860550"/>
          <p14:tracePt t="29929" x="6559550" y="1968500"/>
          <p14:tracePt t="29929" x="6661150" y="2070100"/>
          <p14:tracePt t="29945" x="6762750" y="2190750"/>
          <p14:tracePt t="29945" x="6851650" y="2311400"/>
          <p14:tracePt t="29962" x="6934200" y="2438400"/>
          <p14:tracePt t="29962" x="7073900" y="2686050"/>
          <p14:tracePt t="29979" x="7131050" y="2813050"/>
          <p14:tracePt t="29979" x="7181850" y="2940050"/>
          <p14:tracePt t="29995" x="7219950" y="3073400"/>
          <p14:tracePt t="29995" x="7251700" y="3200400"/>
          <p14:tracePt t="30012" x="7270750" y="3327400"/>
          <p14:tracePt t="30012" x="7289800" y="3460750"/>
          <p14:tracePt t="30029" x="7296150" y="3594100"/>
          <p14:tracePt t="30029" x="7283450" y="3867150"/>
          <p14:tracePt t="30046" x="7270750" y="4000500"/>
          <p14:tracePt t="30046" x="7251700" y="4133850"/>
          <p14:tracePt t="30062" x="7219950" y="4260850"/>
          <p14:tracePt t="30062" x="7181850" y="4381500"/>
          <p14:tracePt t="30079" x="7143750" y="4502150"/>
          <p14:tracePt t="30079" x="7099300" y="4616450"/>
          <p14:tracePt t="30079" x="7042150" y="4730750"/>
          <p14:tracePt t="30098" x="6985000" y="4838700"/>
          <p14:tracePt t="30111" x="6927850" y="4946650"/>
          <p14:tracePt t="30111" x="6788150" y="5156200"/>
          <p14:tracePt t="30130" x="6711950" y="5251450"/>
          <p14:tracePt t="30130" x="6635750" y="5346700"/>
          <p14:tracePt t="30146" x="6553200" y="5435600"/>
          <p14:tracePt t="30146" x="6470650" y="5518150"/>
          <p14:tracePt t="30163" x="6381750" y="5607050"/>
          <p14:tracePt t="30163" x="6292850" y="5683250"/>
          <p14:tracePt t="30163" x="6203950" y="5765800"/>
          <p14:tracePt t="30182" x="6115050" y="5835650"/>
          <p14:tracePt t="30195" x="6019800" y="5911850"/>
          <p14:tracePt t="30195" x="5930900" y="5981700"/>
          <p14:tracePt t="30214" x="5740400" y="6102350"/>
          <p14:tracePt t="30214" x="5645150" y="6159500"/>
          <p14:tracePt t="30230" x="5556250" y="6203950"/>
          <p14:tracePt t="30230" x="5467350" y="6254750"/>
          <p14:tracePt t="30246" x="5378450" y="6305550"/>
          <p14:tracePt t="30246" x="5295900" y="6350000"/>
          <p14:tracePt t="30263" x="5213350" y="638810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第１回の宿題をやってみましょう</a:t>
            </a:r>
            <a:endParaRPr kumimoji="1" lang="ja-JP" altLang="en-US" dirty="0"/>
          </a:p>
        </p:txBody>
      </p:sp>
      <p:pic>
        <p:nvPicPr>
          <p:cNvPr id="133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7323"/>
          <a:stretch/>
        </p:blipFill>
        <p:spPr bwMode="auto">
          <a:xfrm>
            <a:off x="467543" y="1196752"/>
            <a:ext cx="6768753" cy="154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2060848"/>
            <a:ext cx="1728192" cy="386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91106640"/>
      </p:ext>
    </p:extLst>
  </p:cSld>
  <p:clrMapOvr>
    <a:masterClrMapping/>
  </p:clrMapOvr>
  <mc:AlternateContent xmlns:mc="http://schemas.openxmlformats.org/markup-compatibility/2006">
    <mc:Choice xmlns:p14="http://schemas.microsoft.com/office/powerpoint/2010/main" Requires="p14">
      <p:transition spd="slow" p14:dur="2000" advTm="10755"/>
    </mc:Choice>
    <mc:Fallback>
      <p:transition spd="slow" advTm="107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86" x="3759200" y="1593850"/>
          <p14:tracePt t="1795" x="3752850" y="1587500"/>
          <p14:tracePt t="1807" x="3740150" y="1581150"/>
          <p14:tracePt t="1807" x="3708400" y="1581150"/>
          <p14:tracePt t="1825" x="3689350" y="1581150"/>
          <p14:tracePt t="1825" x="3670300" y="1587500"/>
          <p14:tracePt t="1841" x="3651250" y="1600200"/>
          <p14:tracePt t="1841" x="3638550" y="1606550"/>
          <p14:tracePt t="1858" x="3619500" y="1612900"/>
          <p14:tracePt t="1858" x="3606800" y="1625600"/>
          <p14:tracePt t="1875" x="3594100" y="1638300"/>
          <p14:tracePt t="1875" x="3581400" y="1644650"/>
          <p14:tracePt t="1875" x="3575050" y="1657350"/>
          <p14:tracePt t="1894" x="3562350" y="1670050"/>
          <p14:tracePt t="1894" x="3556000" y="1682750"/>
          <p14:tracePt t="1908" x="3549650" y="1701800"/>
          <p14:tracePt t="1908" x="3549650" y="1714500"/>
          <p14:tracePt t="1926" x="3549650" y="1727200"/>
          <p14:tracePt t="1926" x="3549650" y="1739900"/>
          <p14:tracePt t="1942" x="3556000" y="1752600"/>
          <p14:tracePt t="1942" x="3575050" y="1778000"/>
          <p14:tracePt t="1959" x="3587750" y="1790700"/>
          <p14:tracePt t="1959" x="3600450" y="1797050"/>
          <p14:tracePt t="1975" x="3613150" y="1809750"/>
          <p14:tracePt t="1975" x="3632200" y="1822450"/>
          <p14:tracePt t="1992" x="3651250" y="1835150"/>
          <p14:tracePt t="1992" x="3670300" y="1847850"/>
          <p14:tracePt t="2009" x="3689350" y="1860550"/>
          <p14:tracePt t="2009" x="3740150" y="1892300"/>
          <p14:tracePt t="2026" x="3765550" y="1905000"/>
          <p14:tracePt t="2026" x="3790950" y="1924050"/>
          <p14:tracePt t="2043" x="3822700" y="1943100"/>
          <p14:tracePt t="2043" x="3854450" y="1962150"/>
          <p14:tracePt t="2059" x="3886200" y="1987550"/>
          <p14:tracePt t="2059" x="3917950" y="2006600"/>
          <p14:tracePt t="2059" x="3949700" y="2032000"/>
          <p14:tracePt t="2078" x="3987800" y="2063750"/>
          <p14:tracePt t="2091" x="4025900" y="2089150"/>
          <p14:tracePt t="2091" x="4114800" y="2146300"/>
          <p14:tracePt t="2110" x="4159250" y="2184400"/>
          <p14:tracePt t="2110" x="4210050" y="2209800"/>
          <p14:tracePt t="2126" x="4260850" y="2247900"/>
          <p14:tracePt t="2126" x="4311650" y="2279650"/>
          <p14:tracePt t="2143" x="4362450" y="2311400"/>
          <p14:tracePt t="2143" x="4413250" y="2343150"/>
          <p14:tracePt t="2143" x="4470400" y="2381250"/>
          <p14:tracePt t="2162" x="4521200" y="2419350"/>
          <p14:tracePt t="2175" x="4578350" y="2457450"/>
          <p14:tracePt t="2175" x="4635500" y="2501900"/>
          <p14:tracePt t="2194" x="4756150" y="2584450"/>
          <p14:tracePt t="2194" x="4819650" y="2622550"/>
          <p14:tracePt t="2209" x="4883150" y="2673350"/>
          <p14:tracePt t="2209" x="4946650" y="2711450"/>
          <p14:tracePt t="2226" x="5010150" y="2749550"/>
          <p14:tracePt t="2226" x="5073650" y="2781300"/>
          <p14:tracePt t="2243" x="5137150" y="2806700"/>
          <p14:tracePt t="2243" x="5257800" y="2870200"/>
          <p14:tracePt t="2260" x="5314950" y="2901950"/>
          <p14:tracePt t="2260" x="5372100" y="2927350"/>
          <p14:tracePt t="2276" x="5429250" y="2952750"/>
          <p14:tracePt t="2276" x="5480050" y="2978150"/>
          <p14:tracePt t="2294" x="5530850" y="3003550"/>
          <p14:tracePt t="2294" x="5581650" y="3028950"/>
          <p14:tracePt t="2310" x="5632450" y="3048000"/>
          <p14:tracePt t="2310" x="5727700" y="3098800"/>
          <p14:tracePt t="2327" x="5772150" y="3124200"/>
          <p14:tracePt t="2327" x="5816600" y="3149600"/>
          <p14:tracePt t="2344" x="5854700" y="3181350"/>
          <p14:tracePt t="2344" x="5886450" y="3206750"/>
          <p14:tracePt t="2360" x="5918200" y="3232150"/>
          <p14:tracePt t="2360" x="5981700" y="3276600"/>
          <p14:tracePt t="2378" x="6000750" y="3308350"/>
          <p14:tracePt t="2378" x="6026150" y="3333750"/>
          <p14:tracePt t="2394" x="6038850" y="3359150"/>
          <p14:tracePt t="2394" x="6057900" y="3378200"/>
          <p14:tracePt t="2411" x="6070600" y="3403600"/>
          <p14:tracePt t="2411" x="6076950" y="3429000"/>
          <p14:tracePt t="2427" x="6083300" y="3448050"/>
          <p14:tracePt t="2427" x="6083300" y="3467100"/>
          <p14:tracePt t="2444" x="6083300" y="3479800"/>
          <p14:tracePt t="2444" x="6083300" y="3498850"/>
          <p14:tracePt t="2444" x="6076950" y="3511550"/>
          <p14:tracePt t="2463" x="6076950" y="3524250"/>
          <p14:tracePt t="2476" x="6064250" y="3536950"/>
          <p14:tracePt t="2476" x="6045200" y="3556000"/>
          <p14:tracePt t="2494" x="6032500" y="3556000"/>
          <p14:tracePt t="2494" x="6019800" y="3562350"/>
          <p14:tracePt t="2510" x="6000750" y="3562350"/>
          <p14:tracePt t="2510" x="5988050" y="3562350"/>
          <p14:tracePt t="2527" x="5969000" y="3556000"/>
          <p14:tracePt t="2527" x="5949950" y="3556000"/>
          <p14:tracePt t="2527" x="5930900" y="3549650"/>
          <p14:tracePt t="2547" x="5911850" y="3536950"/>
          <p14:tracePt t="2547" x="5892800" y="3530600"/>
          <p14:tracePt t="2561" x="5873750" y="3524250"/>
          <p14:tracePt t="2561" x="5854700" y="3517900"/>
          <p14:tracePt t="2577" x="5829300" y="3511550"/>
          <p14:tracePt t="2577" x="5803900" y="3498850"/>
          <p14:tracePt t="2594" x="5784850" y="3492500"/>
          <p14:tracePt t="2594" x="5759450" y="3486150"/>
          <p14:tracePt t="2612" x="5734050" y="3473450"/>
          <p14:tracePt t="2612" x="5683250" y="3460750"/>
          <p14:tracePt t="2628" x="5657850" y="3448050"/>
          <p14:tracePt t="2628" x="5632450" y="3441700"/>
          <p14:tracePt t="2644" x="5607050" y="3435350"/>
          <p14:tracePt t="2644" x="5588000" y="3429000"/>
          <p14:tracePt t="2662" x="5562600" y="3416300"/>
          <p14:tracePt t="2662" x="5518150" y="3403600"/>
          <p14:tracePt t="2678" x="5499100" y="3397250"/>
          <p14:tracePt t="2678" x="5486400" y="3390900"/>
          <p14:tracePt t="2695" x="5467350" y="3384550"/>
          <p14:tracePt t="2695" x="5454650" y="3384550"/>
          <p14:tracePt t="2711" x="5435600" y="3371850"/>
          <p14:tracePt t="2711" x="5422900" y="3365500"/>
          <p14:tracePt t="2728" x="5416550" y="3352800"/>
          <p14:tracePt t="2728" x="5397500" y="3340100"/>
          <p14:tracePt t="2746" x="5391150" y="3333750"/>
          <p14:tracePt t="2746" x="5391150" y="3327400"/>
          <p14:tracePt t="2762" x="5384800" y="3321050"/>
          <p14:tracePt t="2762" x="5384800" y="3314700"/>
          <p14:tracePt t="2778" x="5378450" y="3308350"/>
          <p14:tracePt t="2794" x="5372100" y="3302000"/>
          <p14:tracePt t="2810" x="5365750" y="3302000"/>
          <p14:tracePt t="2827" x="5359400" y="3308350"/>
          <p14:tracePt t="2846" x="5365750" y="3302000"/>
          <p14:tracePt t="2881" x="5372100" y="3302000"/>
          <p14:tracePt t="2897" x="5378450" y="3302000"/>
          <p14:tracePt t="2906" x="5384800" y="3302000"/>
          <p14:tracePt t="2914" x="5391150" y="3302000"/>
          <p14:tracePt t="2914" x="5397500" y="3302000"/>
          <p14:tracePt t="2928" x="5410200" y="3295650"/>
          <p14:tracePt t="2928" x="5422900" y="3295650"/>
          <p14:tracePt t="2945" x="5429250" y="3302000"/>
          <p14:tracePt t="2945" x="5441950" y="3302000"/>
          <p14:tracePt t="2962" x="5454650" y="3302000"/>
          <p14:tracePt t="2962" x="5473700" y="3302000"/>
          <p14:tracePt t="2979" x="5486400" y="3302000"/>
          <p14:tracePt t="2979" x="5499100" y="3302000"/>
          <p14:tracePt t="2996" x="5511800" y="3302000"/>
          <p14:tracePt t="2996" x="5518150" y="3302000"/>
          <p14:tracePt t="3012" x="5530850" y="3302000"/>
          <p14:tracePt t="3012" x="5543550" y="3295650"/>
          <p14:tracePt t="3029" x="5556250" y="3295650"/>
          <p14:tracePt t="3029" x="5581650" y="3295650"/>
          <p14:tracePt t="3046" x="5594350" y="3295650"/>
          <p14:tracePt t="3046" x="5607050" y="3295650"/>
          <p14:tracePt t="3063" x="5613400" y="3295650"/>
          <p14:tracePt t="3063" x="5626100" y="3289300"/>
          <p14:tracePt t="3079" x="5632450" y="3295650"/>
          <p14:tracePt t="3079" x="5638800" y="3295650"/>
          <p14:tracePt t="3079" x="5645150" y="3295650"/>
          <p14:tracePt t="3099" x="5651500" y="3302000"/>
          <p14:tracePt t="3111" x="5657850" y="3308350"/>
          <p14:tracePt t="3128" x="5664200" y="3314700"/>
          <p14:tracePt t="3145" x="5664200" y="3321050"/>
          <p14:tracePt t="3162" x="5670550" y="3321050"/>
          <p14:tracePt t="3178" x="5676900" y="3327400"/>
          <p14:tracePt t="3195" x="5683250" y="3327400"/>
          <p14:tracePt t="3213" x="5695950" y="3327400"/>
          <p14:tracePt t="3228" x="5702300" y="3327400"/>
          <p14:tracePt t="3228" x="5708650" y="3327400"/>
          <p14:tracePt t="3246" x="5715000" y="3333750"/>
          <p14:tracePt t="3246" x="5721350" y="3333750"/>
          <p14:tracePt t="3263" x="5727700" y="3333750"/>
          <p14:tracePt t="3263" x="5740400" y="3340100"/>
          <p14:tracePt t="3280" x="5746750" y="3333750"/>
          <p14:tracePt t="3280" x="5753100" y="3340100"/>
          <p14:tracePt t="3296" x="5759450" y="3340100"/>
          <p14:tracePt t="3296" x="5765800" y="3340100"/>
          <p14:tracePt t="3313" x="5765800" y="3346450"/>
          <p14:tracePt t="3313" x="5772150" y="3346450"/>
          <p14:tracePt t="3330" x="5778500" y="3346450"/>
          <p14:tracePt t="3330" x="5784850" y="3359150"/>
          <p14:tracePt t="3347" x="5791200" y="3359150"/>
          <p14:tracePt t="3362" x="5797550" y="3365500"/>
          <p14:tracePt t="3362" x="5803900" y="3365500"/>
          <p14:tracePt t="3380" x="5810250" y="3371850"/>
          <p14:tracePt t="3395" x="5816600" y="3378200"/>
          <p14:tracePt t="3395" x="5829300" y="3384550"/>
          <p14:tracePt t="3414" x="5835650" y="3384550"/>
          <p14:tracePt t="3414" x="5835650" y="3390900"/>
          <p14:tracePt t="3430" x="5842000" y="3390900"/>
          <p14:tracePt t="3430" x="5848350" y="3390900"/>
          <p14:tracePt t="3447" x="5854700" y="3397250"/>
          <p14:tracePt t="3447" x="5861050" y="3397250"/>
          <p14:tracePt t="3447" x="5867400" y="3403600"/>
          <p14:tracePt t="3466" x="5873750" y="3403600"/>
          <p14:tracePt t="3479" x="5880100" y="3403600"/>
          <p14:tracePt t="3479" x="5886450" y="3409950"/>
          <p14:tracePt t="3498" x="5892800" y="3416300"/>
          <p14:tracePt t="3514" x="5892800" y="3422650"/>
          <p14:tracePt t="3529" x="5892800" y="3429000"/>
          <p14:tracePt t="3529" x="5892800" y="3435350"/>
          <p14:tracePt t="3547" x="5899150" y="3441700"/>
          <p14:tracePt t="3562" x="5899150" y="3454400"/>
          <p14:tracePt t="3579" x="5899150" y="3460750"/>
          <p14:tracePt t="3596" x="5899150" y="3467100"/>
          <p14:tracePt t="3596" x="5892800" y="3473450"/>
          <p14:tracePt t="3615" x="5892800" y="3479800"/>
          <p14:tracePt t="3629" x="5892800" y="3486150"/>
          <p14:tracePt t="3629" x="5886450" y="3498850"/>
          <p14:tracePt t="3647" x="5886450" y="3505200"/>
          <p14:tracePt t="3647" x="5880100" y="3511550"/>
          <p14:tracePt t="3666" x="5880100" y="3517900"/>
          <p14:tracePt t="3666" x="5873750" y="3524250"/>
          <p14:tracePt t="3681" x="5873750" y="3530600"/>
          <p14:tracePt t="3681" x="5867400" y="3536950"/>
          <p14:tracePt t="3698" x="5873750" y="3543300"/>
          <p14:tracePt t="3713" x="5873750" y="3549650"/>
          <p14:tracePt t="3730" x="5880100" y="3549650"/>
          <p14:tracePt t="3747" x="5892800" y="3549650"/>
          <p14:tracePt t="3763" x="5899150" y="3549650"/>
          <p14:tracePt t="3763" x="5918200" y="3543300"/>
          <p14:tracePt t="3781" x="5924550" y="3536950"/>
          <p14:tracePt t="3781" x="5930900" y="3530600"/>
          <p14:tracePt t="3798" x="5943600" y="3530600"/>
          <p14:tracePt t="3798" x="5949950" y="3524250"/>
          <p14:tracePt t="3815" x="5956300" y="3524250"/>
          <p14:tracePt t="3815" x="5969000" y="3517900"/>
          <p14:tracePt t="3832" x="5975350" y="3511550"/>
          <p14:tracePt t="3832" x="5981700" y="3511550"/>
          <p14:tracePt t="3832" x="5988050" y="3511550"/>
          <p14:tracePt t="3850" x="5994400" y="3511550"/>
          <p14:tracePt t="3864" x="6000750" y="3505200"/>
          <p14:tracePt t="3881" x="6013450" y="3505200"/>
          <p14:tracePt t="3897" x="6026150" y="3505200"/>
          <p14:tracePt t="3914" x="6032500" y="3505200"/>
          <p14:tracePt t="3930" x="6038850" y="3505200"/>
          <p14:tracePt t="3930" x="6051550" y="3505200"/>
          <p14:tracePt t="3949" x="6057900" y="3505200"/>
          <p14:tracePt t="3949" x="6070600" y="3498850"/>
          <p14:tracePt t="3965" x="6076950" y="3498850"/>
          <p14:tracePt t="3965" x="6089650" y="3498850"/>
          <p14:tracePt t="3982" x="6102350" y="3498850"/>
          <p14:tracePt t="3982" x="6134100" y="3492500"/>
          <p14:tracePt t="3999" x="6153150" y="3492500"/>
          <p14:tracePt t="3999" x="6172200" y="3486150"/>
          <p14:tracePt t="4015" x="6191250" y="3486150"/>
          <p14:tracePt t="4015" x="6210300" y="3486150"/>
          <p14:tracePt t="4033" x="6229350" y="3486150"/>
          <p14:tracePt t="4033" x="6248400" y="3486150"/>
          <p14:tracePt t="4049" x="6267450" y="3486150"/>
          <p14:tracePt t="4049" x="6305550" y="3492500"/>
          <p14:tracePt t="4066" x="6318250" y="3498850"/>
          <p14:tracePt t="4066" x="6337300" y="3505200"/>
          <p14:tracePt t="4083" x="6350000" y="3511550"/>
          <p14:tracePt t="4083" x="6369050" y="3524250"/>
          <p14:tracePt t="4099" x="6381750" y="3536950"/>
          <p14:tracePt t="4099" x="6400800" y="3549650"/>
          <p14:tracePt t="4099" x="6413500" y="3562350"/>
          <p14:tracePt t="4118" x="6432550" y="3575050"/>
          <p14:tracePt t="4131" x="6451600" y="3594100"/>
          <p14:tracePt t="4131" x="6489700" y="3613150"/>
          <p14:tracePt t="4149" x="6508750" y="3625850"/>
          <p14:tracePt t="4149" x="6527800" y="3638550"/>
          <p14:tracePt t="4166" x="6540500" y="3644900"/>
          <p14:tracePt t="4166" x="6559550" y="3651250"/>
          <p14:tracePt t="4183" x="6578600" y="3663950"/>
          <p14:tracePt t="4183" x="6591300" y="3670300"/>
          <p14:tracePt t="4199" x="6610350" y="3676650"/>
          <p14:tracePt t="4199" x="6616700" y="3689350"/>
          <p14:tracePt t="4199" x="6629400" y="3695700"/>
          <p14:tracePt t="4218" x="6635750" y="3708400"/>
          <p14:tracePt t="4231" x="6642100" y="3714750"/>
          <p14:tracePt t="4231" x="6648450" y="3733800"/>
          <p14:tracePt t="4250" x="6654800" y="3740150"/>
          <p14:tracePt t="4250" x="6654800" y="3746500"/>
          <p14:tracePt t="4266" x="6648450" y="3752850"/>
          <p14:tracePt t="4266" x="6648450" y="3759200"/>
          <p14:tracePt t="4283" x="6642100" y="3765550"/>
          <p14:tracePt t="4283" x="6629400" y="3778250"/>
          <p14:tracePt t="4299" x="6623050" y="3790950"/>
          <p14:tracePt t="4299" x="6616700" y="3797300"/>
          <p14:tracePt t="4317" x="6610350" y="3803650"/>
          <p14:tracePt t="4317" x="6604000" y="3816350"/>
          <p14:tracePt t="4333" x="6591300" y="3822700"/>
          <p14:tracePt t="4333" x="6584950" y="3835400"/>
          <p14:tracePt t="4350" x="6578600" y="3848100"/>
          <p14:tracePt t="4350" x="6559550" y="3879850"/>
          <p14:tracePt t="4367" x="6553200" y="3892550"/>
          <p14:tracePt t="4367" x="6546850" y="3911600"/>
          <p14:tracePt t="4383" x="6534150" y="3930650"/>
          <p14:tracePt t="4383" x="6527800" y="3949700"/>
          <p14:tracePt t="4400" x="6521450" y="3968750"/>
          <p14:tracePt t="4400" x="6508750" y="4006850"/>
          <p14:tracePt t="4419" x="6502400" y="4032250"/>
          <p14:tracePt t="4419" x="6502400" y="4051300"/>
          <p14:tracePt t="4434" x="6496050" y="4070350"/>
          <p14:tracePt t="4434" x="6496050" y="4095750"/>
          <p14:tracePt t="4450" x="6496050" y="4114800"/>
          <p14:tracePt t="4450" x="6496050" y="4133850"/>
          <p14:tracePt t="4467" x="6496050" y="4152900"/>
          <p14:tracePt t="4467" x="6502400" y="4171950"/>
          <p14:tracePt t="4467" x="6508750" y="4191000"/>
          <p14:tracePt t="4486" x="6508750" y="4203700"/>
          <p14:tracePt t="4499" x="6515100" y="4222750"/>
          <p14:tracePt t="4499" x="6527800" y="4254500"/>
          <p14:tracePt t="4517" x="6534150" y="4267200"/>
          <p14:tracePt t="4517" x="6546850" y="4273550"/>
          <p14:tracePt t="4534" x="6553200" y="4286250"/>
          <p14:tracePt t="4534" x="6559550" y="4292600"/>
          <p14:tracePt t="4550" x="6565900" y="4298950"/>
          <p14:tracePt t="4550" x="6572250" y="4305300"/>
          <p14:tracePt t="4567" x="6572250" y="4311650"/>
          <p14:tracePt t="4567" x="6578600" y="4311650"/>
          <p14:tracePt t="4567" x="6584950" y="4318000"/>
          <p14:tracePt t="4586" x="6591300" y="4318000"/>
          <p14:tracePt t="4599" x="6597650" y="4318000"/>
          <p14:tracePt t="4616" x="6604000" y="4318000"/>
          <p14:tracePt t="4633" x="6610350" y="4318000"/>
          <p14:tracePt t="4655" x="6610350" y="4311650"/>
          <p14:tracePt t="4666" x="6604000" y="4305300"/>
          <p14:tracePt t="4683" x="6604000" y="4292600"/>
          <p14:tracePt t="4700" x="6597650" y="4286250"/>
          <p14:tracePt t="4700" x="6597650" y="4279900"/>
          <p14:tracePt t="4718" x="6597650" y="4273550"/>
          <p14:tracePt t="4718" x="6591300" y="4273550"/>
          <p14:tracePt t="4735" x="6591300" y="4267200"/>
          <p14:tracePt t="4735" x="6584950" y="4260850"/>
          <p14:tracePt t="4751" x="6584950" y="4254500"/>
          <p14:tracePt t="4751" x="6578600" y="4248150"/>
          <p14:tracePt t="4768" x="6572250" y="4248150"/>
          <p14:tracePt t="4768" x="6565900" y="4235450"/>
          <p14:tracePt t="4787" x="6559550" y="4229100"/>
          <p14:tracePt t="4787" x="6546850" y="4229100"/>
          <p14:tracePt t="4802" x="6540500" y="4222750"/>
          <p14:tracePt t="4802" x="6534150" y="4216400"/>
          <p14:tracePt t="4818" x="6527800" y="4216400"/>
          <p14:tracePt t="4818" x="6521450" y="4210050"/>
          <p14:tracePt t="4835" x="6508750" y="4210050"/>
          <p14:tracePt t="4835" x="6502400" y="4203700"/>
          <p14:tracePt t="4835" x="6489700" y="4203700"/>
          <p14:tracePt t="4854" x="6483350" y="4203700"/>
          <p14:tracePt t="4867" x="6470650" y="4197350"/>
          <p14:tracePt t="4867" x="6464300" y="4197350"/>
          <p14:tracePt t="4887" x="6445250" y="4191000"/>
          <p14:tracePt t="4887" x="6438900" y="4184650"/>
          <p14:tracePt t="4903" x="6426200" y="4184650"/>
          <p14:tracePt t="4903" x="6419850" y="4178300"/>
          <p14:tracePt t="4919" x="6413500" y="4178300"/>
          <p14:tracePt t="4919" x="6400800" y="4171950"/>
          <p14:tracePt t="4936" x="6394450" y="4171950"/>
          <p14:tracePt t="4936" x="6388100" y="4165600"/>
          <p14:tracePt t="4936" x="6381750" y="4165600"/>
          <p14:tracePt t="4955" x="6375400" y="4165600"/>
          <p14:tracePt t="4955" x="6369050" y="4159250"/>
          <p14:tracePt t="4969" x="6362700" y="4159250"/>
          <p14:tracePt t="4969" x="6356350" y="4152900"/>
          <p14:tracePt t="4986" x="6350000" y="4152900"/>
          <p14:tracePt t="4986" x="6343650" y="4146550"/>
          <p14:tracePt t="5003" x="6337300" y="4146550"/>
          <p14:tracePt t="5003" x="6324600" y="4140200"/>
          <p14:tracePt t="5020" x="6318250" y="4133850"/>
          <p14:tracePt t="5020" x="6311900" y="4133850"/>
          <p14:tracePt t="5037" x="6305550" y="4133850"/>
          <p14:tracePt t="5037" x="6299200" y="4127500"/>
          <p14:tracePt t="5054" x="6292850" y="4127500"/>
          <p14:tracePt t="5054" x="6286500" y="4127500"/>
          <p14:tracePt t="5070" x="6280150" y="4127500"/>
          <p14:tracePt t="5070" x="6267450" y="4127500"/>
          <p14:tracePt t="5087" x="6261100" y="4127500"/>
          <p14:tracePt t="5087" x="6254750" y="4127500"/>
          <p14:tracePt t="5104" x="6248400" y="4133850"/>
          <p14:tracePt t="5119" x="6242050" y="4133850"/>
          <p14:tracePt t="5135" x="6235700" y="4140200"/>
          <p14:tracePt t="5155" x="6235700" y="4146550"/>
          <p14:tracePt t="5171" x="6242050" y="4146550"/>
          <p14:tracePt t="5186" x="6248400" y="4152900"/>
          <p14:tracePt t="5202" x="6254750" y="4152900"/>
          <p14:tracePt t="5202" x="6261100" y="4159250"/>
          <p14:tracePt t="5220" x="6267450" y="4159250"/>
          <p14:tracePt t="5220" x="6273800" y="4159250"/>
          <p14:tracePt t="5220" x="6286500" y="4159250"/>
          <p14:tracePt t="5239" x="6292850" y="4165600"/>
          <p14:tracePt t="5252" x="6305550" y="4165600"/>
          <p14:tracePt t="5252" x="6324600" y="4178300"/>
          <p14:tracePt t="5271" x="6337300" y="4178300"/>
          <p14:tracePt t="5271" x="6343650" y="4184650"/>
          <p14:tracePt t="5287" x="6356350" y="4191000"/>
          <p14:tracePt t="5287" x="6369050" y="4197350"/>
          <p14:tracePt t="5304" x="6375400" y="4203700"/>
          <p14:tracePt t="5304" x="6400800" y="4210050"/>
          <p14:tracePt t="5321" x="6407150" y="4216400"/>
          <p14:tracePt t="5321" x="6419850" y="4222750"/>
          <p14:tracePt t="5338" x="6426200" y="4222750"/>
          <p14:tracePt t="5338" x="6438900" y="4229100"/>
          <p14:tracePt t="5355" x="6445250" y="4229100"/>
          <p14:tracePt t="5355" x="6457950" y="4235450"/>
          <p14:tracePt t="5371" x="6464300" y="4235450"/>
          <p14:tracePt t="5371" x="6483350" y="4241800"/>
          <p14:tracePt t="5388" x="6489700" y="4241800"/>
          <p14:tracePt t="5388" x="6496050" y="4248150"/>
          <p14:tracePt t="5404" x="6502400" y="4248150"/>
          <p14:tracePt t="5404" x="6508750" y="4248150"/>
          <p14:tracePt t="5421" x="6515100" y="4248150"/>
          <p14:tracePt t="5421" x="6521450" y="4248150"/>
          <p14:tracePt t="5439" x="6527800" y="4248150"/>
          <p14:tracePt t="5454" x="6534150" y="4248150"/>
          <p14:tracePt t="5470" x="6527800" y="4241800"/>
          <p14:tracePt t="5494" x="6521450" y="4241800"/>
          <p14:tracePt t="5507" x="6508750" y="4241800"/>
          <p14:tracePt t="5520" x="6502400" y="4241800"/>
          <p14:tracePt t="5520" x="6489700" y="4235450"/>
          <p14:tracePt t="5539" x="6477000" y="4235450"/>
          <p14:tracePt t="5539" x="6470650" y="4235450"/>
          <p14:tracePt t="5555" x="6457950" y="4235450"/>
          <p14:tracePt t="5555" x="6445250" y="4235450"/>
          <p14:tracePt t="5572" x="6432550" y="4229100"/>
          <p14:tracePt t="5572" x="6426200" y="4229100"/>
          <p14:tracePt t="5588" x="6413500" y="4229100"/>
          <p14:tracePt t="5588" x="6400800" y="4222750"/>
          <p14:tracePt t="5588" x="6394450" y="4222750"/>
          <p14:tracePt t="5608" x="6381750" y="4222750"/>
          <p14:tracePt t="5608" x="6369050" y="4216400"/>
          <p14:tracePt t="5622" x="6362700" y="4216400"/>
          <p14:tracePt t="5622" x="6356350" y="4210050"/>
          <p14:tracePt t="5638" x="6343650" y="4210050"/>
          <p14:tracePt t="5638" x="6337300" y="4203700"/>
          <p14:tracePt t="5657" x="6330950" y="4197350"/>
          <p14:tracePt t="5657" x="6324600" y="4197350"/>
          <p14:tracePt t="5672" x="6318250" y="4191000"/>
          <p14:tracePt t="5672" x="6299200" y="4178300"/>
          <p14:tracePt t="5689" x="6292850" y="4178300"/>
          <p14:tracePt t="5689" x="6286500" y="4171950"/>
          <p14:tracePt t="5705" x="6273800" y="4171950"/>
          <p14:tracePt t="5705" x="6267450" y="4165600"/>
          <p14:tracePt t="5722" x="6261100" y="4165600"/>
          <p14:tracePt t="5722" x="6248400" y="4159250"/>
          <p14:tracePt t="5739" x="6235700" y="4152900"/>
          <p14:tracePt t="5739" x="6229350" y="4152900"/>
          <p14:tracePt t="5756" x="6223000" y="4146550"/>
          <p14:tracePt t="5756" x="6210300" y="4146550"/>
          <p14:tracePt t="5772" x="6203950" y="4140200"/>
          <p14:tracePt t="5772" x="6197600" y="4133850"/>
          <p14:tracePt t="5789" x="6191250" y="4133850"/>
          <p14:tracePt t="5789" x="6172200" y="4127500"/>
          <p14:tracePt t="5808" x="6165850" y="4121150"/>
          <p14:tracePt t="5808" x="6159500" y="4121150"/>
          <p14:tracePt t="5823" x="6153150" y="4114800"/>
          <p14:tracePt t="5823" x="6146800" y="4108450"/>
          <p14:tracePt t="5839" x="6134100" y="4108450"/>
          <p14:tracePt t="5839" x="6127750" y="4102100"/>
          <p14:tracePt t="5856" x="6121400" y="4102100"/>
          <p14:tracePt t="5856" x="6115050" y="4102100"/>
          <p14:tracePt t="5872" x="6108700" y="4095750"/>
          <p14:tracePt t="5872" x="6102350" y="4095750"/>
          <p14:tracePt t="5872" x="6096000" y="4089400"/>
          <p14:tracePt t="5891" x="6089650" y="4089400"/>
          <p14:tracePt t="5891" x="6083300" y="4089400"/>
          <p14:tracePt t="5906" x="6076950" y="4083050"/>
          <p14:tracePt t="5906" x="6070600" y="4083050"/>
          <p14:tracePt t="5923" x="6064250" y="4076700"/>
          <p14:tracePt t="5938" x="6057900" y="4070350"/>
          <p14:tracePt t="5955" x="6051550" y="4070350"/>
          <p14:tracePt t="5971" x="6051550" y="4064000"/>
          <p14:tracePt t="5988" x="6045200" y="4057650"/>
          <p14:tracePt t="6005" x="6045200" y="4051300"/>
          <p14:tracePt t="6022" x="6038850" y="4044950"/>
          <p14:tracePt t="6038" x="6045200" y="4038600"/>
          <p14:tracePt t="6055" x="6045200" y="4032250"/>
          <p14:tracePt t="6072" x="6051550" y="4025900"/>
          <p14:tracePt t="6088" x="6051550" y="4019550"/>
          <p14:tracePt t="6088" x="6057900" y="4013200"/>
          <p14:tracePt t="6106" x="6057900" y="4006850"/>
          <p14:tracePt t="6122" x="6064250" y="4000500"/>
          <p14:tracePt t="6139" x="6070600" y="4000500"/>
          <p14:tracePt t="6155" x="6076950" y="3994150"/>
          <p14:tracePt t="6175" x="6076950" y="4000500"/>
          <p14:tracePt t="6226" x="6083300" y="4006850"/>
          <p14:tracePt t="6250" x="6089650" y="4006850"/>
          <p14:tracePt t="6274" x="6096000" y="4006850"/>
          <p14:tracePt t="6286" x="6102350" y="4006850"/>
          <p14:tracePt t="6302" x="6108700" y="4006850"/>
          <p14:tracePt t="6318" x="6115050" y="4006850"/>
          <p14:tracePt t="6327" x="6121400" y="4013200"/>
          <p14:tracePt t="6327" x="6127750" y="4013200"/>
          <p14:tracePt t="6340" x="6134100" y="4013200"/>
          <p14:tracePt t="6340" x="6140450" y="4013200"/>
          <p14:tracePt t="6357" x="6146800" y="4019550"/>
          <p14:tracePt t="6357" x="6153150" y="4019550"/>
          <p14:tracePt t="6374" x="6159500" y="4019550"/>
          <p14:tracePt t="6389" x="6165850" y="4019550"/>
          <p14:tracePt t="6389" x="6172200" y="4019550"/>
          <p14:tracePt t="6408" x="6178550" y="4019550"/>
          <p14:tracePt t="6423" x="6191250" y="4019550"/>
          <p14:tracePt t="6439" x="6197600" y="4019550"/>
          <p14:tracePt t="6456" x="6203950" y="4025900"/>
          <p14:tracePt t="6473" x="6210300" y="4025900"/>
          <p14:tracePt t="6490" x="6216650" y="4019550"/>
          <p14:tracePt t="6574" x="6210300" y="4013200"/>
          <p14:tracePt t="6594" x="6210300" y="4006850"/>
          <p14:tracePt t="6619" x="6203950" y="4000500"/>
          <p14:tracePt t="6646" x="6203950" y="4006850"/>
          <p14:tracePt t="6715" x="6203950" y="4013200"/>
          <p14:tracePt t="6730" x="6210300" y="4019550"/>
          <p14:tracePt t="6746" x="6210300" y="4032250"/>
          <p14:tracePt t="6758" x="6216650" y="4038600"/>
          <p14:tracePt t="6774" x="6216650" y="4044950"/>
          <p14:tracePt t="6790" x="6216650" y="4051300"/>
          <p14:tracePt t="6806" x="6216650" y="4057650"/>
          <p14:tracePt t="6818" x="6216650" y="4064000"/>
          <p14:tracePt t="6843" x="6210300" y="4064000"/>
          <p14:tracePt t="6886" x="6203950" y="4057650"/>
          <p14:tracePt t="6918" x="6203950" y="4051300"/>
          <p14:tracePt t="6938" x="6197600" y="4044950"/>
          <p14:tracePt t="6955" x="6191250" y="4044950"/>
          <p14:tracePt t="6970" x="6184900" y="4038600"/>
          <p14:tracePt t="6986" x="6178550" y="4038600"/>
          <p14:tracePt t="6995" x="6172200" y="4038600"/>
          <p14:tracePt t="6995" x="6165850" y="4038600"/>
          <p14:tracePt t="7009" x="6159500" y="4038600"/>
          <p14:tracePt t="7009" x="6153150" y="4038600"/>
          <p14:tracePt t="7026" x="6146800" y="4038600"/>
          <p14:tracePt t="7026" x="6134100" y="4038600"/>
          <p14:tracePt t="7043" x="6127750" y="4038600"/>
          <p14:tracePt t="7043" x="6108700" y="4038600"/>
          <p14:tracePt t="7060" x="6096000" y="4038600"/>
          <p14:tracePt t="7060" x="6083300" y="4038600"/>
          <p14:tracePt t="7076" x="6076950" y="4038600"/>
          <p14:tracePt t="7076" x="6064250" y="4038600"/>
          <p14:tracePt t="7093" x="6051550" y="4038600"/>
          <p14:tracePt t="7093" x="6038850" y="4038600"/>
          <p14:tracePt t="7110" x="6026150" y="4044950"/>
          <p14:tracePt t="7110" x="6000750" y="4044950"/>
          <p14:tracePt t="7127" x="5988050" y="4044950"/>
          <p14:tracePt t="7127" x="5975350" y="4044950"/>
          <p14:tracePt t="7143" x="5969000" y="4044950"/>
          <p14:tracePt t="7143" x="5956300" y="4044950"/>
          <p14:tracePt t="7161" x="5949950" y="4044950"/>
          <p14:tracePt t="7161" x="5943600" y="4044950"/>
          <p14:tracePt t="7161" x="5937250" y="4044950"/>
          <p14:tracePt t="7179" x="5930900" y="4044950"/>
          <p14:tracePt t="7192" x="5924550" y="4044950"/>
          <p14:tracePt t="7192" x="5918200" y="4044950"/>
          <p14:tracePt t="7211" x="5924550" y="4051300"/>
          <p14:tracePt t="7255" x="5930900" y="4051300"/>
          <p14:tracePt t="7262" x="5943600" y="4051300"/>
          <p14:tracePt t="7276" x="5949950" y="4057650"/>
          <p14:tracePt t="7276" x="5975350" y="4070350"/>
          <p14:tracePt t="7295" x="5988050" y="4083050"/>
          <p14:tracePt t="7295" x="6000750" y="4095750"/>
          <p14:tracePt t="7311" x="6013450" y="4108450"/>
          <p14:tracePt t="7311" x="6026150" y="4127500"/>
          <p14:tracePt t="7327" x="6045200" y="4140200"/>
          <p14:tracePt t="7327" x="6057900" y="4152900"/>
          <p14:tracePt t="7344" x="6070600" y="4171950"/>
          <p14:tracePt t="7344" x="6108700" y="4197350"/>
          <p14:tracePt t="7361" x="6127750" y="4203700"/>
          <p14:tracePt t="7361" x="6140450" y="4210050"/>
          <p14:tracePt t="7377" x="6159500" y="4222750"/>
          <p14:tracePt t="7377" x="6178550" y="4229100"/>
          <p14:tracePt t="7394" x="6191250" y="4229100"/>
          <p14:tracePt t="7394" x="6210300" y="4235450"/>
          <p14:tracePt t="7411" x="6223000" y="4241800"/>
          <p14:tracePt t="7411" x="6248400" y="4248150"/>
          <p14:tracePt t="7427" x="6254750" y="4248150"/>
          <p14:tracePt t="7427" x="6267450" y="4254500"/>
          <p14:tracePt t="7444" x="6273800" y="4254500"/>
          <p14:tracePt t="7444" x="6280150" y="4254500"/>
          <p14:tracePt t="7461" x="6286500" y="4260850"/>
          <p14:tracePt t="7476" x="6292850" y="4260850"/>
          <p14:tracePt t="7476" x="6292850" y="4267200"/>
          <p14:tracePt t="7495" x="6292850" y="4273550"/>
          <p14:tracePt t="7510" x="6286500" y="4279900"/>
          <p14:tracePt t="7526" x="6273800" y="4279900"/>
          <p14:tracePt t="7543" x="6267450" y="4286250"/>
          <p14:tracePt t="7560" x="6261100" y="4286250"/>
          <p14:tracePt t="7560" x="6248400" y="4286250"/>
          <p14:tracePt t="7578" x="6242050" y="4286250"/>
          <p14:tracePt t="7578" x="6235700" y="4286250"/>
          <p14:tracePt t="7595" x="6229350" y="4286250"/>
          <p14:tracePt t="7610" x="6223000" y="4292600"/>
          <p14:tracePt t="7627" x="6216650" y="4292600"/>
          <p14:tracePt t="7643" x="6223000" y="4292600"/>
          <p14:tracePt t="7674" x="6229350" y="4292600"/>
          <p14:tracePt t="7690" x="6235700" y="4286250"/>
          <p14:tracePt t="7698" x="6242050" y="4286250"/>
          <p14:tracePt t="7710" x="6254750" y="4286250"/>
          <p14:tracePt t="7710" x="6267450" y="4279900"/>
          <p14:tracePt t="7728" x="6280150" y="4273550"/>
          <p14:tracePt t="7728" x="6286500" y="4273550"/>
          <p14:tracePt t="7745" x="6299200" y="4267200"/>
          <p14:tracePt t="7745" x="6311900" y="4260850"/>
          <p14:tracePt t="7763" x="6318250" y="4260850"/>
          <p14:tracePt t="7763" x="6337300" y="4254500"/>
          <p14:tracePt t="7779" x="6350000" y="4248150"/>
          <p14:tracePt t="7779" x="6356350" y="4241800"/>
          <p14:tracePt t="7795" x="6369050" y="4241800"/>
          <p14:tracePt t="7795" x="6375400" y="4235450"/>
          <p14:tracePt t="7812" x="6381750" y="4229100"/>
          <p14:tracePt t="7827" x="6388100" y="4229100"/>
          <p14:tracePt t="7844" x="6381750" y="4229100"/>
          <p14:tracePt t="7886" x="6375400" y="4229100"/>
          <p14:tracePt t="7894" x="6369050" y="4229100"/>
          <p14:tracePt t="7906" x="6362700" y="4229100"/>
          <p14:tracePt t="7915" x="6350000" y="4222750"/>
          <p14:tracePt t="7928" x="6343650" y="4222750"/>
          <p14:tracePt t="7928" x="6337300" y="4222750"/>
          <p14:tracePt t="7947" x="6318250" y="4222750"/>
          <p14:tracePt t="7947" x="6305550" y="4216400"/>
          <p14:tracePt t="7963" x="6299200" y="4216400"/>
          <p14:tracePt t="7963" x="6286500" y="4210050"/>
          <p14:tracePt t="7979" x="6280150" y="4210050"/>
          <p14:tracePt t="7979" x="6267450" y="4203700"/>
          <p14:tracePt t="7996" x="6261100" y="4203700"/>
          <p14:tracePt t="7996" x="6248400" y="4197350"/>
          <p14:tracePt t="7996" x="6235700" y="4191000"/>
          <p14:tracePt t="8014" x="6229350" y="4184650"/>
          <p14:tracePt t="8014" x="6216650" y="4178300"/>
          <p14:tracePt t="8029" x="6210300" y="4178300"/>
          <p14:tracePt t="8029" x="6197600" y="4171950"/>
          <p14:tracePt t="8046" x="6191250" y="4165600"/>
          <p14:tracePt t="8046" x="6184900" y="4159250"/>
          <p14:tracePt t="8063" x="6172200" y="4159250"/>
          <p14:tracePt t="8063" x="6159500" y="4152900"/>
          <p14:tracePt t="8079" x="6153150" y="4146550"/>
          <p14:tracePt t="8079" x="6140450" y="4140200"/>
          <p14:tracePt t="8096" x="6134100" y="4140200"/>
          <p14:tracePt t="8096" x="6127750" y="4133850"/>
          <p14:tracePt t="8113" x="6121400" y="4133850"/>
          <p14:tracePt t="8113" x="6115050" y="4127500"/>
          <p14:tracePt t="8130" x="6108700" y="4127500"/>
          <p14:tracePt t="8130" x="6102350" y="4121150"/>
          <p14:tracePt t="8147" x="6096000" y="4121150"/>
          <p14:tracePt t="8162" x="6083300" y="4114800"/>
          <p14:tracePt t="8179" x="6076950" y="4108450"/>
          <p14:tracePt t="8195" x="6070600" y="4108450"/>
          <p14:tracePt t="8212" x="6064250" y="4102100"/>
          <p14:tracePt t="8212" x="6051550" y="4095750"/>
          <p14:tracePt t="8231" x="6045200" y="4095750"/>
          <p14:tracePt t="8231" x="6038850" y="4089400"/>
          <p14:tracePt t="8247" x="6032500" y="4083050"/>
          <p14:tracePt t="8262" x="6026150" y="4083050"/>
          <p14:tracePt t="8262" x="6019800" y="4076700"/>
          <p14:tracePt t="8262" x="6013450" y="4070350"/>
          <p14:tracePt t="8283" x="6007100" y="4064000"/>
          <p14:tracePt t="8299" x="6007100" y="4070350"/>
          <p14:tracePt t="8342" x="6007100" y="4083050"/>
          <p14:tracePt t="8350" x="6013450" y="4089400"/>
          <p14:tracePt t="8362" x="6019800" y="4108450"/>
          <p14:tracePt t="8362" x="6032500" y="4146550"/>
          <p14:tracePt t="8381" x="6038850" y="4165600"/>
          <p14:tracePt t="8381" x="6045200" y="4191000"/>
          <p14:tracePt t="8397" x="6051550" y="4216400"/>
          <p14:tracePt t="8397" x="6064250" y="4235450"/>
          <p14:tracePt t="8414" x="6076950" y="4254500"/>
          <p14:tracePt t="8414" x="6083300" y="4273550"/>
          <p14:tracePt t="8431" x="6096000" y="4292600"/>
          <p14:tracePt t="8431" x="6127750" y="4318000"/>
          <p14:tracePt t="8448" x="6140450" y="4330700"/>
          <p14:tracePt t="8448" x="6159500" y="4343400"/>
          <p14:tracePt t="8464" x="6178550" y="4356100"/>
          <p14:tracePt t="8464" x="6191250" y="4362450"/>
          <p14:tracePt t="8481" x="6210300" y="4375150"/>
          <p14:tracePt t="8481" x="6229350" y="4381500"/>
          <p14:tracePt t="8481" x="6248400" y="4394200"/>
          <p14:tracePt t="8500" x="6261100" y="4400550"/>
          <p14:tracePt t="8500" x="6280150" y="4413250"/>
          <p14:tracePt t="8514" x="6292850" y="4425950"/>
          <p14:tracePt t="8514" x="6311900" y="4438650"/>
          <p14:tracePt t="8531" x="6324600" y="4457700"/>
          <p14:tracePt t="8531" x="6343650" y="4470400"/>
          <p14:tracePt t="8548" x="6356350" y="4489450"/>
          <p14:tracePt t="8548" x="6369050" y="4502150"/>
          <p14:tracePt t="8564" x="6381750" y="4514850"/>
          <p14:tracePt t="8564" x="6394450" y="4527550"/>
          <p14:tracePt t="8564" x="6407150" y="4540250"/>
          <p14:tracePt t="8583" x="6419850" y="4546600"/>
          <p14:tracePt t="8583" x="6432550" y="4559300"/>
          <p14:tracePt t="8599" x="6445250" y="4565650"/>
          <p14:tracePt t="8599" x="6457950" y="4572000"/>
          <p14:tracePt t="8615" x="6470650" y="4578350"/>
          <p14:tracePt t="8615" x="6483350" y="4584700"/>
          <p14:tracePt t="8631" x="6489700" y="4591050"/>
          <p14:tracePt t="8631" x="6502400" y="4597400"/>
          <p14:tracePt t="8648" x="6515100" y="4603750"/>
          <p14:tracePt t="8648" x="6521450" y="4603750"/>
          <p14:tracePt t="8648" x="6527800" y="4610100"/>
          <p14:tracePt t="8668" x="6540500" y="4616450"/>
          <p14:tracePt t="8668" x="6546850" y="4622800"/>
          <p14:tracePt t="8681" x="6553200" y="4629150"/>
          <p14:tracePt t="8681" x="6559550" y="4635500"/>
          <p14:tracePt t="8698" x="6572250" y="4648200"/>
          <p14:tracePt t="8698" x="6578600" y="4654550"/>
          <p14:tracePt t="8715" x="6584950" y="4660900"/>
          <p14:tracePt t="8715" x="6584950" y="4673600"/>
          <p14:tracePt t="8732" x="6591300" y="4686300"/>
          <p14:tracePt t="8732" x="6597650" y="4711700"/>
          <p14:tracePt t="8748" x="6597650" y="4730750"/>
          <p14:tracePt t="8748" x="6604000" y="4743450"/>
          <p14:tracePt t="8765" x="6604000" y="4762500"/>
          <p14:tracePt t="8765" x="6604000" y="4775200"/>
          <p14:tracePt t="8782" x="6604000" y="4794250"/>
          <p14:tracePt t="8782" x="6604000" y="4826000"/>
          <p14:tracePt t="8799" x="6604000" y="4845050"/>
          <p14:tracePt t="8799" x="6597650" y="4857750"/>
          <p14:tracePt t="8816" x="6597650" y="4876800"/>
          <p14:tracePt t="8816" x="6591300" y="4895850"/>
          <p14:tracePt t="8832" x="6591300" y="4908550"/>
          <p14:tracePt t="8832" x="6584950" y="4927600"/>
          <p14:tracePt t="8849" x="6578600" y="4940300"/>
          <p14:tracePt t="8849" x="6565900" y="4972050"/>
          <p14:tracePt t="8867" x="6559550" y="4984750"/>
          <p14:tracePt t="8867" x="6546850" y="4997450"/>
          <p14:tracePt t="8883" x="6540500" y="5003800"/>
          <p14:tracePt t="8883" x="6534150" y="5016500"/>
          <p14:tracePt t="8899" x="6527800" y="5022850"/>
          <p14:tracePt t="8899" x="6521450" y="5029200"/>
          <p14:tracePt t="8916" x="6515100" y="5029200"/>
          <p14:tracePt t="8916" x="6508750" y="5035550"/>
          <p14:tracePt t="8916" x="6502400" y="5035550"/>
          <p14:tracePt t="8935" x="6496050" y="5041900"/>
          <p14:tracePt t="8951" x="6489700" y="5048250"/>
          <p14:tracePt t="8964" x="6489700" y="5054600"/>
          <p14:tracePt t="8964" x="6483350" y="50546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202937" y="257339"/>
            <a:ext cx="4343400" cy="1307233"/>
          </a:xfrm>
        </p:spPr>
        <p:txBody>
          <a:bodyPr>
            <a:normAutofit fontScale="90000"/>
          </a:bodyPr>
          <a:lstStyle/>
          <a:p>
            <a:r>
              <a:rPr lang="ja-JP" altLang="en-US" sz="2700" dirty="0" smtClean="0"/>
              <a:t>これら５品種のデータを比較して</a:t>
            </a:r>
            <a:r>
              <a:rPr lang="en-US" altLang="ja-JP" sz="2700" dirty="0" smtClean="0"/>
              <a:t/>
            </a:r>
            <a:br>
              <a:rPr lang="en-US" altLang="ja-JP" sz="2700" dirty="0" smtClean="0"/>
            </a:br>
            <a:r>
              <a:rPr lang="ja-JP" altLang="en-US" sz="2700" dirty="0" smtClean="0"/>
              <a:t>どんなことがいえるかを</a:t>
            </a:r>
            <a:r>
              <a:rPr lang="en-US" altLang="ja-JP" sz="2700" dirty="0" smtClean="0"/>
              <a:t/>
            </a:r>
            <a:br>
              <a:rPr lang="en-US" altLang="ja-JP" sz="2700" dirty="0" smtClean="0"/>
            </a:br>
            <a:r>
              <a:rPr lang="ja-JP" altLang="en-US" sz="2700" dirty="0" smtClean="0"/>
              <a:t>考えてみましょう</a:t>
            </a:r>
            <a:endParaRPr lang="ja-JP" altLang="en-US" dirty="0"/>
          </a:p>
        </p:txBody>
      </p:sp>
      <p:pic>
        <p:nvPicPr>
          <p:cNvPr id="367619" name="Picture 3"/>
          <p:cNvPicPr>
            <a:picLocks noChangeAspect="1" noChangeArrowheads="1"/>
          </p:cNvPicPr>
          <p:nvPr/>
        </p:nvPicPr>
        <p:blipFill>
          <a:blip r:embed="rId5" cstate="print"/>
          <a:srcRect l="3334" t="3532" r="3334"/>
          <a:stretch>
            <a:fillRect/>
          </a:stretch>
        </p:blipFill>
        <p:spPr bwMode="auto">
          <a:xfrm>
            <a:off x="152400" y="2362200"/>
            <a:ext cx="4267200" cy="2081213"/>
          </a:xfrm>
          <a:prstGeom prst="rect">
            <a:avLst/>
          </a:prstGeom>
          <a:noFill/>
          <a:ln w="38100">
            <a:noFill/>
            <a:miter lim="800000"/>
            <a:headEnd/>
            <a:tailEnd/>
          </a:ln>
          <a:effectLst/>
        </p:spPr>
      </p:pic>
      <p:pic>
        <p:nvPicPr>
          <p:cNvPr id="367620" name="Picture 4"/>
          <p:cNvPicPr>
            <a:picLocks noChangeAspect="1" noChangeArrowheads="1"/>
          </p:cNvPicPr>
          <p:nvPr/>
        </p:nvPicPr>
        <p:blipFill>
          <a:blip r:embed="rId6" cstate="print"/>
          <a:srcRect l="3334" r="6667"/>
          <a:stretch>
            <a:fillRect/>
          </a:stretch>
        </p:blipFill>
        <p:spPr bwMode="auto">
          <a:xfrm>
            <a:off x="152400" y="4572000"/>
            <a:ext cx="4114800" cy="2133600"/>
          </a:xfrm>
          <a:prstGeom prst="rect">
            <a:avLst/>
          </a:prstGeom>
          <a:noFill/>
          <a:ln w="38100">
            <a:noFill/>
            <a:miter lim="800000"/>
            <a:headEnd/>
            <a:tailEnd/>
          </a:ln>
          <a:effectLst/>
        </p:spPr>
      </p:pic>
      <p:pic>
        <p:nvPicPr>
          <p:cNvPr id="367621" name="Picture 5"/>
          <p:cNvPicPr>
            <a:picLocks noChangeAspect="1" noChangeArrowheads="1"/>
          </p:cNvPicPr>
          <p:nvPr/>
        </p:nvPicPr>
        <p:blipFill>
          <a:blip r:embed="rId7" cstate="print"/>
          <a:srcRect l="1724" r="3448"/>
          <a:stretch>
            <a:fillRect/>
          </a:stretch>
        </p:blipFill>
        <p:spPr bwMode="auto">
          <a:xfrm>
            <a:off x="4724400" y="152400"/>
            <a:ext cx="4191000" cy="2128838"/>
          </a:xfrm>
          <a:prstGeom prst="rect">
            <a:avLst/>
          </a:prstGeom>
          <a:noFill/>
          <a:ln w="38100">
            <a:noFill/>
            <a:miter lim="800000"/>
            <a:headEnd/>
            <a:tailEnd/>
          </a:ln>
          <a:effectLst/>
        </p:spPr>
      </p:pic>
      <p:pic>
        <p:nvPicPr>
          <p:cNvPr id="367622" name="Picture 6"/>
          <p:cNvPicPr>
            <a:picLocks noChangeAspect="1" noChangeArrowheads="1"/>
          </p:cNvPicPr>
          <p:nvPr/>
        </p:nvPicPr>
        <p:blipFill>
          <a:blip r:embed="rId8" cstate="print"/>
          <a:srcRect l="3448" t="3352" r="3448"/>
          <a:stretch>
            <a:fillRect/>
          </a:stretch>
        </p:blipFill>
        <p:spPr bwMode="auto">
          <a:xfrm>
            <a:off x="4724400" y="2362200"/>
            <a:ext cx="4114800" cy="2197100"/>
          </a:xfrm>
          <a:prstGeom prst="rect">
            <a:avLst/>
          </a:prstGeom>
          <a:noFill/>
          <a:ln w="38100">
            <a:noFill/>
            <a:miter lim="800000"/>
            <a:headEnd/>
            <a:tailEnd/>
          </a:ln>
          <a:effectLst/>
        </p:spPr>
      </p:pic>
      <p:pic>
        <p:nvPicPr>
          <p:cNvPr id="367623" name="Picture 7"/>
          <p:cNvPicPr>
            <a:picLocks noChangeAspect="1" noChangeArrowheads="1"/>
          </p:cNvPicPr>
          <p:nvPr/>
        </p:nvPicPr>
        <p:blipFill>
          <a:blip r:embed="rId9" cstate="print"/>
          <a:srcRect l="3391" r="3391"/>
          <a:stretch>
            <a:fillRect/>
          </a:stretch>
        </p:blipFill>
        <p:spPr bwMode="auto">
          <a:xfrm>
            <a:off x="4724400" y="4652963"/>
            <a:ext cx="4191000" cy="2108200"/>
          </a:xfrm>
          <a:prstGeom prst="rect">
            <a:avLst/>
          </a:prstGeom>
          <a:noFill/>
          <a:ln w="38100">
            <a:noFill/>
            <a:miter lim="800000"/>
            <a:headEnd/>
            <a:tailEnd/>
          </a:ln>
          <a:effectLst/>
        </p:spPr>
      </p:pic>
      <p:sp>
        <p:nvSpPr>
          <p:cNvPr id="8" name="テキスト ボックス 7"/>
          <p:cNvSpPr txBox="1"/>
          <p:nvPr/>
        </p:nvSpPr>
        <p:spPr>
          <a:xfrm>
            <a:off x="234030" y="2228045"/>
            <a:ext cx="2295244" cy="369332"/>
          </a:xfrm>
          <a:prstGeom prst="rect">
            <a:avLst/>
          </a:prstGeom>
          <a:solidFill>
            <a:schemeClr val="bg1"/>
          </a:solidFill>
        </p:spPr>
        <p:txBody>
          <a:bodyPr wrap="none" rtlCol="0">
            <a:spAutoFit/>
          </a:bodyPr>
          <a:lstStyle/>
          <a:p>
            <a:r>
              <a:rPr lang="ja-JP" altLang="en-US" sz="1800" dirty="0" smtClean="0"/>
              <a:t>松江城</a:t>
            </a:r>
            <a:r>
              <a:rPr kumimoji="1" lang="ja-JP" altLang="en-US" sz="1800" dirty="0" smtClean="0"/>
              <a:t>（データ数</a:t>
            </a:r>
            <a:r>
              <a:rPr kumimoji="1" lang="en-US" altLang="ja-JP" sz="1800" dirty="0" smtClean="0"/>
              <a:t>113</a:t>
            </a:r>
            <a:r>
              <a:rPr kumimoji="1" lang="ja-JP" altLang="en-US" sz="1800" dirty="0" smtClean="0"/>
              <a:t>）</a:t>
            </a:r>
            <a:endParaRPr kumimoji="1" lang="ja-JP" altLang="en-US" sz="1800" dirty="0"/>
          </a:p>
        </p:txBody>
      </p:sp>
      <p:sp>
        <p:nvSpPr>
          <p:cNvPr id="9" name="テキスト ボックス 8"/>
          <p:cNvSpPr txBox="1"/>
          <p:nvPr/>
        </p:nvSpPr>
        <p:spPr>
          <a:xfrm>
            <a:off x="203470" y="4463126"/>
            <a:ext cx="2534668" cy="369332"/>
          </a:xfrm>
          <a:prstGeom prst="rect">
            <a:avLst/>
          </a:prstGeom>
          <a:solidFill>
            <a:schemeClr val="bg1"/>
          </a:solidFill>
        </p:spPr>
        <p:txBody>
          <a:bodyPr wrap="none" rtlCol="0">
            <a:spAutoFit/>
          </a:bodyPr>
          <a:lstStyle/>
          <a:p>
            <a:r>
              <a:rPr lang="ja-JP" altLang="en-US" sz="1800" dirty="0" smtClean="0"/>
              <a:t>出雲大社</a:t>
            </a:r>
            <a:r>
              <a:rPr kumimoji="1" lang="ja-JP" altLang="en-US" sz="1800" dirty="0" smtClean="0"/>
              <a:t>（データ数</a:t>
            </a:r>
            <a:r>
              <a:rPr kumimoji="1" lang="en-US" altLang="ja-JP" sz="1800" dirty="0" smtClean="0"/>
              <a:t>105</a:t>
            </a:r>
            <a:r>
              <a:rPr kumimoji="1" lang="ja-JP" altLang="en-US" sz="1800" dirty="0" smtClean="0"/>
              <a:t>）</a:t>
            </a:r>
            <a:endParaRPr kumimoji="1" lang="ja-JP" altLang="en-US" sz="1800" dirty="0"/>
          </a:p>
        </p:txBody>
      </p:sp>
      <p:sp>
        <p:nvSpPr>
          <p:cNvPr id="10" name="テキスト ボックス 9"/>
          <p:cNvSpPr txBox="1"/>
          <p:nvPr/>
        </p:nvSpPr>
        <p:spPr>
          <a:xfrm>
            <a:off x="4773228" y="38637"/>
            <a:ext cx="2526076" cy="369332"/>
          </a:xfrm>
          <a:prstGeom prst="rect">
            <a:avLst/>
          </a:prstGeom>
          <a:solidFill>
            <a:schemeClr val="bg1"/>
          </a:solidFill>
        </p:spPr>
        <p:txBody>
          <a:bodyPr wrap="none" rtlCol="0">
            <a:spAutoFit/>
          </a:bodyPr>
          <a:lstStyle/>
          <a:p>
            <a:r>
              <a:rPr lang="ja-JP" altLang="en-US" sz="1800" dirty="0" smtClean="0"/>
              <a:t>石見銀山</a:t>
            </a:r>
            <a:r>
              <a:rPr kumimoji="1" lang="ja-JP" altLang="en-US" sz="1800" dirty="0" smtClean="0"/>
              <a:t>（データ数</a:t>
            </a:r>
            <a:r>
              <a:rPr kumimoji="1" lang="en-US" altLang="ja-JP" sz="1800" dirty="0" smtClean="0"/>
              <a:t>113</a:t>
            </a:r>
            <a:r>
              <a:rPr kumimoji="1" lang="ja-JP" altLang="en-US" sz="1800" dirty="0" smtClean="0"/>
              <a:t>）</a:t>
            </a:r>
            <a:endParaRPr kumimoji="1" lang="ja-JP" altLang="en-US" sz="1800" dirty="0"/>
          </a:p>
        </p:txBody>
      </p:sp>
      <p:sp>
        <p:nvSpPr>
          <p:cNvPr id="11" name="テキスト ボックス 10"/>
          <p:cNvSpPr txBox="1"/>
          <p:nvPr/>
        </p:nvSpPr>
        <p:spPr>
          <a:xfrm>
            <a:off x="4767600" y="2208719"/>
            <a:ext cx="2295244" cy="369332"/>
          </a:xfrm>
          <a:prstGeom prst="rect">
            <a:avLst/>
          </a:prstGeom>
          <a:solidFill>
            <a:schemeClr val="bg1"/>
          </a:solidFill>
        </p:spPr>
        <p:txBody>
          <a:bodyPr wrap="none" rtlCol="0">
            <a:spAutoFit/>
          </a:bodyPr>
          <a:lstStyle/>
          <a:p>
            <a:r>
              <a:rPr lang="ja-JP" altLang="en-US" sz="1800" dirty="0" smtClean="0"/>
              <a:t>三瓶山</a:t>
            </a:r>
            <a:r>
              <a:rPr kumimoji="1" lang="ja-JP" altLang="en-US" sz="1800" dirty="0" smtClean="0"/>
              <a:t>（データ数</a:t>
            </a:r>
            <a:r>
              <a:rPr kumimoji="1" lang="en-US" altLang="ja-JP" sz="1800" dirty="0" smtClean="0"/>
              <a:t>110</a:t>
            </a:r>
            <a:r>
              <a:rPr kumimoji="1" lang="ja-JP" altLang="en-US" sz="1800" dirty="0" smtClean="0"/>
              <a:t>）</a:t>
            </a:r>
            <a:endParaRPr kumimoji="1" lang="ja-JP" altLang="en-US" sz="1800" dirty="0"/>
          </a:p>
        </p:txBody>
      </p:sp>
      <p:sp>
        <p:nvSpPr>
          <p:cNvPr id="12" name="テキスト ボックス 11"/>
          <p:cNvSpPr txBox="1"/>
          <p:nvPr/>
        </p:nvSpPr>
        <p:spPr>
          <a:xfrm>
            <a:off x="4747677" y="4546250"/>
            <a:ext cx="2410660" cy="369332"/>
          </a:xfrm>
          <a:prstGeom prst="rect">
            <a:avLst/>
          </a:prstGeom>
          <a:solidFill>
            <a:schemeClr val="bg1"/>
          </a:solidFill>
        </p:spPr>
        <p:txBody>
          <a:bodyPr wrap="none" rtlCol="0">
            <a:spAutoFit/>
          </a:bodyPr>
          <a:lstStyle/>
          <a:p>
            <a:r>
              <a:rPr lang="ja-JP" altLang="en-US" sz="1800" dirty="0" smtClean="0"/>
              <a:t>アクアス</a:t>
            </a:r>
            <a:r>
              <a:rPr kumimoji="1" lang="ja-JP" altLang="en-US" sz="1800" dirty="0" smtClean="0"/>
              <a:t>（データ数</a:t>
            </a:r>
            <a:r>
              <a:rPr kumimoji="1" lang="en-US" altLang="ja-JP" sz="1800" dirty="0" smtClean="0"/>
              <a:t>117</a:t>
            </a:r>
            <a:r>
              <a:rPr kumimoji="1" lang="ja-JP" altLang="en-US" sz="1800" dirty="0" smtClean="0"/>
              <a:t>）</a:t>
            </a:r>
            <a:endParaRPr kumimoji="1" lang="ja-JP" altLang="en-US" sz="1800"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6593"/>
    </mc:Choice>
    <mc:Fallback>
      <p:transition spd="slow" advTm="96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677" x="1282700" y="2724150"/>
          <p14:tracePt t="3689" x="1276350" y="2717800"/>
          <p14:tracePt t="3697" x="1270000" y="2711450"/>
          <p14:tracePt t="3705" x="1263650" y="2705100"/>
          <p14:tracePt t="3705" x="1257300" y="2698750"/>
          <p14:tracePt t="3723" x="1250950" y="2692400"/>
          <p14:tracePt t="3723" x="1238250" y="2686050"/>
          <p14:tracePt t="3723" x="1225550" y="2679700"/>
          <p14:tracePt t="3742" x="1212850" y="2679700"/>
          <p14:tracePt t="3742" x="1206500" y="2673350"/>
          <p14:tracePt t="3757" x="1193800" y="2667000"/>
          <p14:tracePt t="3757" x="1181100" y="2660650"/>
          <p14:tracePt t="3774" x="1168400" y="2654300"/>
          <p14:tracePt t="3774" x="1155700" y="2654300"/>
          <p14:tracePt t="3790" x="1143000" y="2647950"/>
          <p14:tracePt t="3790" x="1130300" y="2641600"/>
          <p14:tracePt t="3807" x="1117600" y="2635250"/>
          <p14:tracePt t="3807" x="1104900" y="2635250"/>
          <p14:tracePt t="3807" x="1092200" y="2628900"/>
          <p14:tracePt t="3826" x="1073150" y="2628900"/>
          <p14:tracePt t="3839" x="1060450" y="2622550"/>
          <p14:tracePt t="3839" x="1028700" y="2616200"/>
          <p14:tracePt t="3856" x="1009650" y="2616200"/>
          <p14:tracePt t="3856" x="996950" y="2616200"/>
          <p14:tracePt t="3873" x="977900" y="2616200"/>
          <p14:tracePt t="3873" x="958850" y="2616200"/>
          <p14:tracePt t="3890" x="946150" y="2616200"/>
          <p14:tracePt t="3890" x="927100" y="2616200"/>
          <p14:tracePt t="3890" x="914400" y="2609850"/>
          <p14:tracePt t="3909" x="901700" y="2609850"/>
          <p14:tracePt t="3909" x="889000" y="2609850"/>
          <p14:tracePt t="3923" x="876300" y="2609850"/>
          <p14:tracePt t="3923" x="863600" y="2609850"/>
          <p14:tracePt t="3940" x="850900" y="2616200"/>
          <p14:tracePt t="3940" x="844550" y="2616200"/>
          <p14:tracePt t="3956" x="831850" y="2616200"/>
          <p14:tracePt t="3956" x="819150" y="2622550"/>
          <p14:tracePt t="3973" x="812800" y="2622550"/>
          <p14:tracePt t="3973" x="787400" y="2635250"/>
          <p14:tracePt t="3990" x="774700" y="2641600"/>
          <p14:tracePt t="3990" x="762000" y="2647950"/>
          <p14:tracePt t="4006" x="755650" y="2654300"/>
          <p14:tracePt t="4006" x="742950" y="2667000"/>
          <p14:tracePt t="4023" x="736600" y="2673350"/>
          <p14:tracePt t="4023" x="717550" y="2686050"/>
          <p14:tracePt t="4040" x="704850" y="2692400"/>
          <p14:tracePt t="4040" x="698500" y="2698750"/>
          <p14:tracePt t="4058" x="692150" y="2711450"/>
          <p14:tracePt t="4058" x="685800" y="2711450"/>
          <p14:tracePt t="4074" x="679450" y="2724150"/>
          <p14:tracePt t="4074" x="673100" y="2730500"/>
          <p14:tracePt t="4091" x="673100" y="2736850"/>
          <p14:tracePt t="4106" x="666750" y="2743200"/>
          <p14:tracePt t="4106" x="654050" y="2736850"/>
          <p14:tracePt t="4125" x="482600" y="2654300"/>
          <p14:tracePt t="4125" x="457200" y="2647950"/>
          <p14:tracePt t="4221" x="438150" y="2641600"/>
          <p14:tracePt t="4228" x="412750" y="2628900"/>
          <p14:tracePt t="4239" x="361950" y="2609850"/>
          <p14:tracePt t="4257" x="304800" y="2584450"/>
          <p14:tracePt t="4274" x="228600" y="2540000"/>
          <p14:tracePt t="4291" x="184150" y="2501900"/>
          <p14:tracePt t="4307" x="152400" y="2457450"/>
          <p14:tracePt t="4324" x="133350" y="2381250"/>
          <p14:tracePt t="4341" x="133350" y="2324100"/>
          <p14:tracePt t="4358" x="152400" y="2260600"/>
          <p14:tracePt t="4374" x="190500" y="2190750"/>
          <p14:tracePt t="4391" x="247650" y="2127250"/>
          <p14:tracePt t="4391" x="279400" y="2095500"/>
          <p14:tracePt t="4410" x="361950" y="2038350"/>
          <p14:tracePt t="4425" x="457200" y="1993900"/>
          <p14:tracePt t="4441" x="565150" y="1955800"/>
          <p14:tracePt t="4458" x="673100" y="1930400"/>
          <p14:tracePt t="4475" x="787400" y="1911350"/>
          <p14:tracePt t="4475" x="850900" y="1911350"/>
          <p14:tracePt t="4494" x="965200" y="1911350"/>
          <p14:tracePt t="4509" x="1079500" y="1924050"/>
          <p14:tracePt t="4525" x="1187450" y="1949450"/>
          <p14:tracePt t="4541" x="1282700" y="1981200"/>
          <p14:tracePt t="4559" x="1371600" y="2019300"/>
          <p14:tracePt t="4575" x="1466850" y="2095500"/>
          <p14:tracePt t="4592" x="1504950" y="2152650"/>
          <p14:tracePt t="4608" x="1517650" y="2222500"/>
          <p14:tracePt t="4625" x="1511300" y="2317750"/>
          <p14:tracePt t="4642" x="1479550" y="2381250"/>
          <p14:tracePt t="4658" x="1441450" y="2444750"/>
          <p14:tracePt t="4675" x="1384300" y="2508250"/>
          <p14:tracePt t="4692" x="1282700" y="2597150"/>
          <p14:tracePt t="4709" x="1206500" y="2654300"/>
          <p14:tracePt t="4725" x="1123950" y="2711450"/>
          <p14:tracePt t="4743" x="1028700" y="2762250"/>
          <p14:tracePt t="4759" x="933450" y="2813050"/>
          <p14:tracePt t="4759" x="889000" y="2832100"/>
          <p14:tracePt t="4777" x="787400" y="2870200"/>
          <p14:tracePt t="4793" x="698500" y="2901950"/>
          <p14:tracePt t="4809" x="615950" y="2927350"/>
          <p14:tracePt t="4826" x="539750" y="2946400"/>
          <p14:tracePt t="4842" x="469900" y="2959100"/>
          <p14:tracePt t="4859" x="381000" y="2978150"/>
          <p14:tracePt t="4877" x="336550" y="2978150"/>
          <p14:tracePt t="4893" x="304800" y="2984500"/>
          <p14:tracePt t="4909" x="279400" y="2984500"/>
          <p14:tracePt t="4926" x="266700" y="2990850"/>
          <p14:tracePt t="4943" x="254000" y="2990850"/>
          <p14:tracePt t="4959" x="247650" y="2984500"/>
          <p14:tracePt t="4997" x="241300" y="2990850"/>
          <p14:tracePt t="5033" x="247650" y="2997200"/>
          <p14:tracePt t="5049" x="247650" y="3003550"/>
          <p14:tracePt t="5065" x="254000" y="3009900"/>
          <p14:tracePt t="5085" x="260350" y="3009900"/>
          <p14:tracePt t="5108" x="260350" y="3022600"/>
          <p14:tracePt t="5117" x="260350" y="3035300"/>
          <p14:tracePt t="5126" x="260350" y="3060700"/>
          <p14:tracePt t="5146" x="254000" y="3098800"/>
          <p14:tracePt t="5146" x="247650" y="3111500"/>
          <p14:tracePt t="5161" x="234950" y="3130550"/>
          <p14:tracePt t="5161" x="228600" y="3143250"/>
          <p14:tracePt t="5178" x="215900" y="3162300"/>
          <p14:tracePt t="5178" x="209550" y="3175000"/>
          <p14:tracePt t="5194" x="203200" y="3194050"/>
          <p14:tracePt t="5194" x="203200" y="3219450"/>
          <p14:tracePt t="5194" x="209550" y="3251200"/>
          <p14:tracePt t="5213" x="215900" y="3282950"/>
          <p14:tracePt t="5227" x="228600" y="3321050"/>
          <p14:tracePt t="5227" x="260350" y="3403600"/>
          <p14:tracePt t="5245" x="279400" y="3448050"/>
          <p14:tracePt t="5245" x="304800" y="3498850"/>
          <p14:tracePt t="5262" x="323850" y="3549650"/>
          <p14:tracePt t="5262" x="342900" y="3606800"/>
          <p14:tracePt t="5278" x="368300" y="3663950"/>
          <p14:tracePt t="5278" x="387350" y="3721100"/>
          <p14:tracePt t="5295" x="412750" y="3784600"/>
          <p14:tracePt t="5295" x="463550" y="3917950"/>
          <p14:tracePt t="5311" x="488950" y="3981450"/>
          <p14:tracePt t="5311" x="508000" y="4051300"/>
          <p14:tracePt t="5329" x="533400" y="4121150"/>
          <p14:tracePt t="5329" x="552450" y="4191000"/>
          <p14:tracePt t="5345" x="571500" y="4260850"/>
          <p14:tracePt t="5345" x="603250" y="4406900"/>
          <p14:tracePt t="5362" x="615950" y="4483100"/>
          <p14:tracePt t="5362" x="628650" y="4559300"/>
          <p14:tracePt t="5378" x="641350" y="4629150"/>
          <p14:tracePt t="5378" x="654050" y="4699000"/>
          <p14:tracePt t="5395" x="660400" y="4762500"/>
          <p14:tracePt t="5395" x="673100" y="4826000"/>
          <p14:tracePt t="5412" x="679450" y="4889500"/>
          <p14:tracePt t="5412" x="692150" y="4997450"/>
          <p14:tracePt t="5429" x="692150" y="5048250"/>
          <p14:tracePt t="5429" x="698500" y="5092700"/>
          <p14:tracePt t="5445" x="704850" y="5137150"/>
          <p14:tracePt t="5445" x="711200" y="5175250"/>
          <p14:tracePt t="5462" x="717550" y="5207000"/>
          <p14:tracePt t="5462" x="717550" y="5232400"/>
          <p14:tracePt t="5479" x="723900" y="5257800"/>
          <p14:tracePt t="5479" x="730250" y="5283200"/>
          <p14:tracePt t="5479" x="736600" y="5302250"/>
          <p14:tracePt t="5498" x="736600" y="5321300"/>
          <p14:tracePt t="5511" x="742950" y="5334000"/>
          <p14:tracePt t="5511" x="749300" y="5353050"/>
          <p14:tracePt t="5529" x="755650" y="5359400"/>
          <p14:tracePt t="5544" x="749300" y="5346700"/>
          <p14:tracePt t="5561" x="590550" y="5187950"/>
          <p14:tracePt t="5644" x="571500" y="5168900"/>
          <p14:tracePt t="5649" x="552450" y="5143500"/>
          <p14:tracePt t="5661" x="488950" y="5060950"/>
          <p14:tracePt t="5678" x="444500" y="4997450"/>
          <p14:tracePt t="5695" x="400050" y="4927600"/>
          <p14:tracePt t="5712" x="349250" y="4813300"/>
          <p14:tracePt t="5729" x="323850" y="4737100"/>
          <p14:tracePt t="5745" x="311150" y="4660900"/>
          <p14:tracePt t="5763" x="311150" y="4572000"/>
          <p14:tracePt t="5779" x="323850" y="4489450"/>
          <p14:tracePt t="5779" x="336550" y="4438650"/>
          <p14:tracePt t="5798" x="381000" y="4349750"/>
          <p14:tracePt t="5813" x="438150" y="4267200"/>
          <p14:tracePt t="5829" x="520700" y="4191000"/>
          <p14:tracePt t="5846" x="622300" y="4121150"/>
          <p14:tracePt t="5862" x="736600" y="4064000"/>
          <p14:tracePt t="5879" x="946150" y="4013200"/>
          <p14:tracePt t="5898" x="1085850" y="4000500"/>
          <p14:tracePt t="5913" x="1231900" y="4000500"/>
          <p14:tracePt t="5929" x="1365250" y="4013200"/>
          <p14:tracePt t="5946" x="1549400" y="4064000"/>
          <p14:tracePt t="5963" x="1651000" y="4121150"/>
          <p14:tracePt t="5979" x="1739900" y="4184650"/>
          <p14:tracePt t="5996" x="1797050" y="4260850"/>
          <p14:tracePt t="6013" x="1847850" y="4387850"/>
          <p14:tracePt t="6030" x="1847850" y="4476750"/>
          <p14:tracePt t="6046" x="1816100" y="4572000"/>
          <p14:tracePt t="6063" x="1758950" y="4667250"/>
          <p14:tracePt t="6063" x="1727200" y="4711700"/>
          <p14:tracePt t="6081" x="1638300" y="4794250"/>
          <p14:tracePt t="6098" x="1543050" y="4870450"/>
          <p14:tracePt t="6113" x="1435100" y="4933950"/>
          <p14:tracePt t="6130" x="1314450" y="4991100"/>
          <p14:tracePt t="6147" x="1200150" y="5035550"/>
          <p14:tracePt t="6147" x="1143000" y="5054600"/>
          <p14:tracePt t="6166" x="1028700" y="5092700"/>
          <p14:tracePt t="6181" x="933450" y="5111750"/>
          <p14:tracePt t="6197" x="844550" y="5130800"/>
          <p14:tracePt t="6213" x="774700" y="5137150"/>
          <p14:tracePt t="6230" x="717550" y="5143500"/>
          <p14:tracePt t="6230" x="698500" y="5143500"/>
          <p14:tracePt t="6250" x="666750" y="5143500"/>
          <p14:tracePt t="6264" x="647700" y="5137150"/>
          <p14:tracePt t="6280" x="641350" y="5137150"/>
          <p14:tracePt t="6297" x="635000" y="5124450"/>
          <p14:tracePt t="6313" x="641350" y="5111750"/>
          <p14:tracePt t="6331" x="654050" y="5099050"/>
          <p14:tracePt t="6347" x="660400" y="5086350"/>
          <p14:tracePt t="6364" x="679450" y="5073650"/>
          <p14:tracePt t="6381" x="692150" y="5060950"/>
          <p14:tracePt t="6397" x="698500" y="5060950"/>
          <p14:tracePt t="6414" x="692150" y="5041900"/>
          <p14:tracePt t="6441" x="692150" y="5022850"/>
          <p14:tracePt t="6450" x="692150" y="4997450"/>
          <p14:tracePt t="6450" x="698500" y="4959350"/>
          <p14:tracePt t="6466" x="717550" y="4914900"/>
          <p14:tracePt t="6466" x="742950" y="4857750"/>
          <p14:tracePt t="6482" x="787400" y="4794250"/>
          <p14:tracePt t="6482" x="844550" y="4724400"/>
          <p14:tracePt t="6499" x="914400" y="4641850"/>
          <p14:tracePt t="6499" x="996950" y="4546600"/>
          <p14:tracePt t="6499" x="1098550" y="4451350"/>
          <p14:tracePt t="6518" x="1212850" y="4343400"/>
          <p14:tracePt t="6531" x="1333500" y="4235450"/>
          <p14:tracePt t="6531" x="1606550" y="4006850"/>
          <p14:tracePt t="6550" x="1746250" y="3886200"/>
          <p14:tracePt t="6550" x="1898650" y="3759200"/>
          <p14:tracePt t="6566" x="2051050" y="3638550"/>
          <p14:tracePt t="6566" x="2216150" y="3517900"/>
          <p14:tracePt t="6582" x="2393950" y="3397250"/>
          <p14:tracePt t="6582" x="2565400" y="3276600"/>
          <p14:tracePt t="6599" x="2736850" y="3162300"/>
          <p14:tracePt t="6599" x="2908300" y="3041650"/>
          <p14:tracePt t="6599" x="3086100" y="2921000"/>
          <p14:tracePt t="6618" x="3276600" y="2800350"/>
          <p14:tracePt t="6618" x="3454400" y="2679700"/>
          <p14:tracePt t="6632" x="3619500" y="2559050"/>
          <p14:tracePt t="6632" x="3771900" y="2438400"/>
          <p14:tracePt t="6649" x="3930650" y="2317750"/>
          <p14:tracePt t="6649" x="4083050" y="2197100"/>
          <p14:tracePt t="6666" x="4229100" y="2082800"/>
          <p14:tracePt t="6666" x="4483100" y="1885950"/>
          <p14:tracePt t="6683" x="4603750" y="1797050"/>
          <p14:tracePt t="6683" x="4718050" y="1714500"/>
          <p14:tracePt t="6700" x="4819650" y="1638300"/>
          <p14:tracePt t="6700" x="4908550" y="1568450"/>
          <p14:tracePt t="6716" x="4997450" y="1504950"/>
          <p14:tracePt t="6716" x="5067300" y="1435100"/>
          <p14:tracePt t="6733" x="5137150" y="1371600"/>
          <p14:tracePt t="6733" x="5238750" y="1250950"/>
          <p14:tracePt t="6751" x="5283200" y="1187450"/>
          <p14:tracePt t="6751" x="5314950" y="1136650"/>
          <p14:tracePt t="6767" x="5346700" y="1079500"/>
          <p14:tracePt t="6767" x="5372100" y="1028700"/>
          <p14:tracePt t="6783" x="5391150" y="977900"/>
          <p14:tracePt t="6783" x="5410200" y="933450"/>
          <p14:tracePt t="6783" x="5422900" y="895350"/>
          <p14:tracePt t="6802" x="5435600" y="857250"/>
          <p14:tracePt t="6815" x="5441950" y="819150"/>
          <p14:tracePt t="6815" x="5461000" y="762000"/>
          <p14:tracePt t="6834" x="5467350" y="736600"/>
          <p14:tracePt t="6834" x="5473700" y="711200"/>
          <p14:tracePt t="6850" x="5473700" y="692150"/>
          <p14:tracePt t="6850" x="5480050" y="673100"/>
          <p14:tracePt t="6867" x="5480050" y="654050"/>
          <p14:tracePt t="6867" x="5480050" y="641350"/>
          <p14:tracePt t="6883" x="5480050" y="628650"/>
          <p14:tracePt t="6883" x="5473700" y="615950"/>
          <p14:tracePt t="6883" x="5467350" y="609600"/>
          <p14:tracePt t="6902" x="5454650" y="596900"/>
          <p14:tracePt t="6902" x="5441950" y="590550"/>
          <p14:tracePt t="6917" x="5410200" y="552450"/>
          <p14:tracePt t="6932" x="5384800" y="527050"/>
          <p14:tracePt t="6950" x="5073650" y="285750"/>
          <p14:tracePt t="7015" x="5041900" y="266700"/>
          <p14:tracePt t="7021" x="5010150" y="254000"/>
          <p14:tracePt t="7033" x="4927600" y="196850"/>
          <p14:tracePt t="7050" x="4895850" y="158750"/>
          <p14:tracePt t="7066" x="4876800" y="120650"/>
          <p14:tracePt t="7083" x="4889500" y="69850"/>
          <p14:tracePt t="7100" x="4946650" y="0"/>
          <p14:tracePt t="7118" x="5016500" y="0"/>
          <p14:tracePt t="7133" x="5099050" y="0"/>
          <p14:tracePt t="7151" x="5200650" y="0"/>
          <p14:tracePt t="7167" x="5314950" y="0"/>
          <p14:tracePt t="7167" x="5378450" y="0"/>
          <p14:tracePt t="7185" x="5511800" y="0"/>
          <p14:tracePt t="7201" x="5651500" y="0"/>
          <p14:tracePt t="7217" x="5784850" y="0"/>
          <p14:tracePt t="7233" x="5918200" y="0"/>
          <p14:tracePt t="7251" x="6026150" y="0"/>
          <p14:tracePt t="7267" x="6121400" y="0"/>
          <p14:tracePt t="7267" x="6159500" y="12700"/>
          <p14:tracePt t="7285" x="6223000" y="82550"/>
          <p14:tracePt t="7300" x="6267450" y="152400"/>
          <p14:tracePt t="7317" x="6286500" y="228600"/>
          <p14:tracePt t="7334" x="6261100" y="342900"/>
          <p14:tracePt t="7350" x="6210300" y="438150"/>
          <p14:tracePt t="7367" x="6146800" y="533400"/>
          <p14:tracePt t="7384" x="6007100" y="660400"/>
          <p14:tracePt t="7401" x="5899150" y="730250"/>
          <p14:tracePt t="7418" x="5778500" y="787400"/>
          <p14:tracePt t="7434" x="5651500" y="838200"/>
          <p14:tracePt t="7451" x="5524500" y="889000"/>
          <p14:tracePt t="7451" x="5454650" y="920750"/>
          <p14:tracePt t="7470" x="5321300" y="971550"/>
          <p14:tracePt t="7486" x="5187950" y="1016000"/>
          <p14:tracePt t="7501" x="5054600" y="1054100"/>
          <p14:tracePt t="7518" x="4927600" y="1085850"/>
          <p14:tracePt t="7535" x="4813300" y="1104900"/>
          <p14:tracePt t="7535" x="4762500" y="1111250"/>
          <p14:tracePt t="7554" x="4667250" y="1117600"/>
          <p14:tracePt t="7569" x="4597400" y="1117600"/>
          <p14:tracePt t="7585" x="4540250" y="1111250"/>
          <p14:tracePt t="7601" x="4502150" y="1104900"/>
          <p14:tracePt t="7618" x="4476750" y="1098550"/>
          <p14:tracePt t="7635" x="4464050" y="1104900"/>
          <p14:tracePt t="7651" x="4457700" y="1123950"/>
          <p14:tracePt t="7668" x="4451350" y="1149350"/>
          <p14:tracePt t="7685" x="4445000" y="1162050"/>
          <p14:tracePt t="7685" x="4432300" y="1200150"/>
          <p14:tracePt t="7703" x="4419600" y="1219200"/>
          <p14:tracePt t="7703" x="4413250" y="1244600"/>
          <p14:tracePt t="7719" x="4400550" y="1263650"/>
          <p14:tracePt t="7719" x="4400550" y="1289050"/>
          <p14:tracePt t="7736" x="4394200" y="1314450"/>
          <p14:tracePt t="7736" x="4394200" y="1346200"/>
          <p14:tracePt t="7753" x="4400550" y="1377950"/>
          <p14:tracePt t="7753" x="4425950" y="1447800"/>
          <p14:tracePt t="7770" x="4438650" y="1485900"/>
          <p14:tracePt t="7770" x="4464050" y="1524000"/>
          <p14:tracePt t="7786" x="4489450" y="1568450"/>
          <p14:tracePt t="7786" x="4514850" y="1606550"/>
          <p14:tracePt t="7803" x="4552950" y="1651000"/>
          <p14:tracePt t="7803" x="4584700" y="1695450"/>
          <p14:tracePt t="7803" x="4622800" y="1746250"/>
          <p14:tracePt t="7823" x="4660900" y="1790700"/>
          <p14:tracePt t="7835" x="4699000" y="1841500"/>
          <p14:tracePt t="7835" x="4775200" y="1949450"/>
          <p14:tracePt t="7853" x="4813300" y="2006600"/>
          <p14:tracePt t="7853" x="4851400" y="2063750"/>
          <p14:tracePt t="7870" x="4889500" y="2120900"/>
          <p14:tracePt t="7870" x="4927600" y="2184400"/>
          <p14:tracePt t="7886" x="4959350" y="2247900"/>
          <p14:tracePt t="7886" x="4991100" y="2311400"/>
          <p14:tracePt t="7886" x="5022850" y="2374900"/>
          <p14:tracePt t="7905" x="5048250" y="2432050"/>
          <p14:tracePt t="7919" x="5073650" y="2495550"/>
          <p14:tracePt t="7919" x="5111750" y="2609850"/>
          <p14:tracePt t="7937" x="5124450" y="2660650"/>
          <p14:tracePt t="7937" x="5137150" y="2711450"/>
          <p14:tracePt t="7953" x="5137150" y="2762250"/>
          <p14:tracePt t="7953" x="5143500" y="2800350"/>
          <p14:tracePt t="7970" x="5143500" y="2844800"/>
          <p14:tracePt t="7970" x="5143500" y="2876550"/>
          <p14:tracePt t="7987" x="5143500" y="2908300"/>
          <p14:tracePt t="7987" x="5137150" y="2965450"/>
          <p14:tracePt t="8003" x="5137150" y="2984500"/>
          <p14:tracePt t="8003" x="5130800" y="3003550"/>
          <p14:tracePt t="8021" x="5124450" y="3016250"/>
          <p14:tracePt t="8021" x="5118100" y="3028950"/>
          <p14:tracePt t="8037" x="5105400" y="3035300"/>
          <p14:tracePt t="8037" x="5092700" y="3035300"/>
          <p14:tracePt t="8054" x="5080000" y="3035300"/>
          <p14:tracePt t="8071" x="4826000" y="2895600"/>
          <p14:tracePt t="8132" x="4800600" y="2870200"/>
          <p14:tracePt t="8137" x="4749800" y="2806700"/>
          <p14:tracePt t="8153" x="4718050" y="2724150"/>
          <p14:tracePt t="8170" x="4699000" y="2628900"/>
          <p14:tracePt t="8186" x="4705350" y="2527300"/>
          <p14:tracePt t="8186" x="4711700" y="2476500"/>
          <p14:tracePt t="8205" x="4749800" y="2381250"/>
          <p14:tracePt t="8221" x="4800600" y="2292350"/>
          <p14:tracePt t="8237" x="4876800" y="2209800"/>
          <p14:tracePt t="8254" x="4965700" y="2133600"/>
          <p14:tracePt t="8271" x="5080000" y="2070100"/>
          <p14:tracePt t="8287" x="5270500" y="2012950"/>
          <p14:tracePt t="8304" x="5397500" y="2006600"/>
          <p14:tracePt t="8321" x="5530850" y="2019300"/>
          <p14:tracePt t="8337" x="5657850" y="2051050"/>
          <p14:tracePt t="8354" x="5829300" y="2127250"/>
          <p14:tracePt t="8371" x="5930900" y="2184400"/>
          <p14:tracePt t="8387" x="6007100" y="2254250"/>
          <p14:tracePt t="8404" x="6076950" y="2374900"/>
          <p14:tracePt t="8422" x="6089650" y="2463800"/>
          <p14:tracePt t="8437" x="6070600" y="2552700"/>
          <p14:tracePt t="8454" x="6032500" y="2647950"/>
          <p14:tracePt t="8471" x="5969000" y="2736850"/>
          <p14:tracePt t="8471" x="5924550" y="2774950"/>
          <p14:tracePt t="8490" x="5829300" y="2851150"/>
          <p14:tracePt t="8505" x="5721350" y="2914650"/>
          <p14:tracePt t="8522" x="5600700" y="2978150"/>
          <p14:tracePt t="8538" x="5473700" y="3028950"/>
          <p14:tracePt t="8555" x="5340350" y="3073400"/>
          <p14:tracePt t="8555" x="5270500" y="3086100"/>
          <p14:tracePt t="8574" x="5137150" y="3111500"/>
          <p14:tracePt t="8589" x="5010150" y="3130550"/>
          <p14:tracePt t="8605" x="4895850" y="3136900"/>
          <p14:tracePt t="8621" x="4794250" y="3136900"/>
          <p14:tracePt t="8638" x="4711700" y="3136900"/>
          <p14:tracePt t="8655" x="4616450" y="3130550"/>
          <p14:tracePt t="8672" x="4578350" y="3124200"/>
          <p14:tracePt t="8688" x="4546600" y="3124200"/>
          <p14:tracePt t="8705" x="4521200" y="3136900"/>
          <p14:tracePt t="8722" x="4514850" y="3143250"/>
          <p14:tracePt t="8738" x="4508500" y="3149600"/>
          <p14:tracePt t="8756" x="4495800" y="3162300"/>
          <p14:tracePt t="8756" x="4489450" y="3168650"/>
          <p14:tracePt t="8773" x="4483100" y="3181350"/>
          <p14:tracePt t="8773" x="4476750" y="3213100"/>
          <p14:tracePt t="8790" x="4483100" y="3238500"/>
          <p14:tracePt t="8790" x="4483100" y="3263900"/>
          <p14:tracePt t="8806" x="4489450" y="3295650"/>
          <p14:tracePt t="8806" x="4495800" y="3327400"/>
          <p14:tracePt t="8823" x="4502150" y="3371850"/>
          <p14:tracePt t="8823" x="4514850" y="3422650"/>
          <p14:tracePt t="8823" x="4527550" y="3473450"/>
          <p14:tracePt t="8842" x="4546600" y="3530600"/>
          <p14:tracePt t="8855" x="4559300" y="3587750"/>
          <p14:tracePt t="8855" x="4603750" y="3727450"/>
          <p14:tracePt t="8873" x="4622800" y="3797300"/>
          <p14:tracePt t="8873" x="4648200" y="3867150"/>
          <p14:tracePt t="8890" x="4667250" y="3943350"/>
          <p14:tracePt t="8890" x="4692650" y="4013200"/>
          <p14:tracePt t="8906" x="4718050" y="4089400"/>
          <p14:tracePt t="8906" x="4743450" y="4159250"/>
          <p14:tracePt t="8906" x="4768850" y="4229100"/>
          <p14:tracePt t="8925" x="4794250" y="4298950"/>
          <p14:tracePt t="8939" x="4819650" y="4368800"/>
          <p14:tracePt t="8939" x="4864100" y="4502150"/>
          <p14:tracePt t="8957" x="4883150" y="4572000"/>
          <p14:tracePt t="8957" x="4902200" y="4641850"/>
          <p14:tracePt t="8973" x="4921250" y="4705350"/>
          <p14:tracePt t="8973" x="4940300" y="4768850"/>
          <p14:tracePt t="8990" x="4959350" y="4826000"/>
          <p14:tracePt t="8990" x="4972050" y="4883150"/>
          <p14:tracePt t="9007" x="4991100" y="4940300"/>
          <p14:tracePt t="9007" x="5022850" y="5035550"/>
          <p14:tracePt t="9024" x="5041900" y="5080000"/>
          <p14:tracePt t="9024" x="5054600" y="5118100"/>
          <p14:tracePt t="9041" x="5067300" y="5156200"/>
          <p14:tracePt t="9041" x="5080000" y="5187950"/>
          <p14:tracePt t="9058" x="5092700" y="5226050"/>
          <p14:tracePt t="9058" x="5105400" y="5257800"/>
          <p14:tracePt t="9074" x="5111750" y="5289550"/>
          <p14:tracePt t="9074" x="5124450" y="5353050"/>
          <p14:tracePt t="9090" x="5124450" y="5378450"/>
          <p14:tracePt t="9090" x="5124450" y="5403850"/>
          <p14:tracePt t="9107" x="5124450" y="5429250"/>
          <p14:tracePt t="9107" x="5124450" y="5448300"/>
          <p14:tracePt t="9124" x="5118100" y="5454650"/>
          <p14:tracePt t="9124" x="5105400" y="5467350"/>
          <p14:tracePt t="9143" x="4864100" y="5314950"/>
          <p14:tracePt t="9220" x="4845050" y="5283200"/>
          <p14:tracePt t="9226" x="4806950" y="5200650"/>
          <p14:tracePt t="9242" x="4781550" y="5105400"/>
          <p14:tracePt t="9257" x="4762500" y="5010150"/>
          <p14:tracePt t="9273" x="4762500" y="4914900"/>
          <p14:tracePt t="9290" x="4768850" y="4826000"/>
          <p14:tracePt t="9307" x="4826000" y="4718050"/>
          <p14:tracePt t="9324" x="4895850" y="4654550"/>
          <p14:tracePt t="9340" x="4991100" y="4591050"/>
          <p14:tracePt t="9357" x="5111750" y="4540250"/>
          <p14:tracePt t="9374" x="5321300" y="4495800"/>
          <p14:tracePt t="9390" x="5461000" y="4483100"/>
          <p14:tracePt t="9407" x="5613400" y="4495800"/>
          <p14:tracePt t="9424" x="5822950" y="4540250"/>
          <p14:tracePt t="9441" x="5956300" y="4584700"/>
          <p14:tracePt t="9457" x="6064250" y="4635500"/>
          <p14:tracePt t="9474" x="6153150" y="4699000"/>
          <p14:tracePt t="9491" x="6216650" y="4762500"/>
          <p14:tracePt t="9491" x="6242050" y="4800600"/>
          <p14:tracePt t="9510" x="6280150" y="4864100"/>
          <p14:tracePt t="9525" x="6292850" y="4933950"/>
          <p14:tracePt t="9541" x="6273800" y="5010150"/>
          <p14:tracePt t="9558" x="6229350" y="5080000"/>
          <p14:tracePt t="9574" x="6153150" y="5149850"/>
          <p14:tracePt t="9574" x="6108700" y="5181600"/>
          <p14:tracePt t="9593" x="5994400" y="5245100"/>
          <p14:tracePt t="9609" x="5861050" y="5289550"/>
          <p14:tracePt t="9625" x="5715000" y="5327650"/>
          <p14:tracePt t="9641" x="5556250" y="5346700"/>
          <p14:tracePt t="9658" x="5397500" y="5359400"/>
          <p14:tracePt t="9675" x="5168900" y="5365750"/>
          <p14:tracePt t="9691" x="5035550" y="5353050"/>
          <p14:tracePt t="9708" x="4927600" y="5346700"/>
          <p14:tracePt t="9725" x="4806950" y="5314950"/>
          <p14:tracePt t="9743" x="4756150" y="5289550"/>
          <p14:tracePt t="9759" x="4730750" y="5270500"/>
          <p14:tracePt t="9759" x="4711700" y="5251450"/>
          <p14:tracePt t="9776" x="4692650" y="5232400"/>
          <p14:tracePt t="9776" x="4679950" y="5213350"/>
          <p14:tracePt t="9793" x="4660900" y="5194300"/>
          <p14:tracePt t="9793" x="4641850" y="5168900"/>
          <p14:tracePt t="9810" x="4635500" y="5162550"/>
          <p14:tracePt t="9810" x="4629150" y="5149850"/>
          <p14:tracePt t="9826" x="4629150" y="5143500"/>
          <p14:tracePt t="9842" x="4629150" y="5137150"/>
          <p14:tracePt t="9862" x="4635500" y="5130800"/>
          <p14:tracePt t="9885" x="4641850" y="5130800"/>
          <p14:tracePt t="9901" x="4648200" y="5130800"/>
          <p14:tracePt t="9909" x="4654550" y="5130800"/>
          <p14:tracePt t="9909" x="4660900" y="5130800"/>
          <p14:tracePt t="9926" x="4667250" y="5130800"/>
          <p14:tracePt t="17834" x="2686050" y="4260850"/>
          <p14:tracePt t="18265" x="2654300" y="4260850"/>
          <p14:tracePt t="18273" x="2622550" y="4254500"/>
          <p14:tracePt t="18273" x="2571750" y="4254500"/>
          <p14:tracePt t="18287" x="2520950" y="4248150"/>
          <p14:tracePt t="18287" x="2457450" y="4241800"/>
          <p14:tracePt t="18304" x="2400300" y="4235450"/>
          <p14:tracePt t="18304" x="2336800" y="4229100"/>
          <p14:tracePt t="18321" x="2273300" y="4216400"/>
          <p14:tracePt t="18321" x="2146300" y="4184650"/>
          <p14:tracePt t="18338" x="2082800" y="4165600"/>
          <p14:tracePt t="18338" x="2019300" y="4140200"/>
          <p14:tracePt t="18354" x="1955800" y="4114800"/>
          <p14:tracePt t="18354" x="1892300" y="4089400"/>
          <p14:tracePt t="18371" x="1835150" y="4057650"/>
          <p14:tracePt t="18371" x="1784350" y="4032250"/>
          <p14:tracePt t="18386" x="1727200" y="3994150"/>
          <p14:tracePt t="18386" x="1676400" y="3962400"/>
          <p14:tracePt t="18386" x="1625600" y="3924300"/>
          <p14:tracePt t="18406" x="1581150" y="3879850"/>
          <p14:tracePt t="18406" x="1543050" y="3835400"/>
          <p14:tracePt t="18421" x="1504950" y="3790950"/>
          <p14:tracePt t="18421" x="1473200" y="3740150"/>
          <p14:tracePt t="18437" x="1447800" y="3689350"/>
          <p14:tracePt t="18437" x="1422400" y="3638550"/>
          <p14:tracePt t="18453" x="1403350" y="3587750"/>
          <p14:tracePt t="18453" x="1390650" y="3536950"/>
          <p14:tracePt t="18453" x="1377950" y="3486150"/>
          <p14:tracePt t="18472" x="1371600" y="3429000"/>
          <p14:tracePt t="18485" x="1365250" y="3384550"/>
          <p14:tracePt t="18485" x="1358900" y="3289300"/>
          <p14:tracePt t="18505" x="1358900" y="3251200"/>
          <p14:tracePt t="18505" x="1365250" y="3206750"/>
          <p14:tracePt t="18520" x="1377950" y="3168650"/>
          <p14:tracePt t="18520" x="1384300" y="3130550"/>
          <p14:tracePt t="18537" x="1397000" y="3098800"/>
          <p14:tracePt t="18537" x="1416050" y="3060700"/>
          <p14:tracePt t="18554" x="1435100" y="3028950"/>
          <p14:tracePt t="18554" x="1460500" y="2997200"/>
          <p14:tracePt t="18554" x="1485900" y="2971800"/>
          <p14:tracePt t="18573" x="1517650" y="2940050"/>
          <p14:tracePt t="18573" x="1555750" y="2914650"/>
          <p14:tracePt t="18587" x="1593850" y="2895600"/>
          <p14:tracePt t="18587" x="1638300" y="2870200"/>
          <p14:tracePt t="18603" x="1682750" y="2851150"/>
          <p14:tracePt t="18603" x="1733550" y="2838450"/>
          <p14:tracePt t="18621" x="1784350" y="2819400"/>
          <p14:tracePt t="18621" x="1898650" y="2787650"/>
          <p14:tracePt t="18637" x="1962150" y="2774950"/>
          <p14:tracePt t="18637" x="2025650" y="2762250"/>
          <p14:tracePt t="18654" x="2095500" y="2755900"/>
          <p14:tracePt t="18654" x="2165350" y="2743200"/>
          <p14:tracePt t="18671" x="2235200" y="2736850"/>
          <p14:tracePt t="18671" x="2305050" y="2736850"/>
          <p14:tracePt t="18687" x="2381250" y="2736850"/>
          <p14:tracePt t="18687" x="2533650" y="2743200"/>
          <p14:tracePt t="18704" x="2609850" y="2749550"/>
          <p14:tracePt t="18704" x="2686050" y="2762250"/>
          <p14:tracePt t="18721" x="2762250" y="2774950"/>
          <p14:tracePt t="18721" x="2838450" y="2794000"/>
          <p14:tracePt t="18737" x="2914650" y="2813050"/>
          <p14:tracePt t="18737" x="2990850" y="2838450"/>
          <p14:tracePt t="18737" x="3067050" y="2870200"/>
          <p14:tracePt t="18756" x="3136900" y="2901950"/>
          <p14:tracePt t="18769" x="3200400" y="2940050"/>
          <p14:tracePt t="18769" x="3321050" y="3022600"/>
          <p14:tracePt t="18788" x="3378200" y="3067050"/>
          <p14:tracePt t="18788" x="3429000" y="3117850"/>
          <p14:tracePt t="18805" x="3473450" y="3175000"/>
          <p14:tracePt t="18805" x="3511550" y="3232150"/>
          <p14:tracePt t="18821" x="3543300" y="3295650"/>
          <p14:tracePt t="18821" x="3575050" y="3359150"/>
          <p14:tracePt t="18838" x="3594100" y="3429000"/>
          <p14:tracePt t="18838" x="3613150" y="3505200"/>
          <p14:tracePt t="18838" x="3619500" y="3575050"/>
          <p14:tracePt t="18856" x="3619500" y="3651250"/>
          <p14:tracePt t="18870" x="3613150" y="3727450"/>
          <p14:tracePt t="18870" x="3568700" y="3873500"/>
          <p14:tracePt t="18888" x="3530600" y="3943350"/>
          <p14:tracePt t="18888" x="3486150" y="4013200"/>
          <p14:tracePt t="18905" x="3435350" y="4076700"/>
          <p14:tracePt t="18905" x="3378200" y="4146550"/>
          <p14:tracePt t="18922" x="3321050" y="4203700"/>
          <p14:tracePt t="18922" x="3181350" y="4324350"/>
          <p14:tracePt t="18938" x="3111500" y="4375150"/>
          <p14:tracePt t="18938" x="3041650" y="4425950"/>
          <p14:tracePt t="18955" x="2971800" y="4476750"/>
          <p14:tracePt t="18955" x="2901950" y="4514850"/>
          <p14:tracePt t="18972" x="2838450" y="4559300"/>
          <p14:tracePt t="18972" x="2774950" y="4591050"/>
          <p14:tracePt t="18988" x="2717800" y="4629150"/>
          <p14:tracePt t="18988" x="2622550" y="4686300"/>
          <p14:tracePt t="19005" x="2584450" y="4711700"/>
          <p14:tracePt t="19005" x="2552700" y="4743450"/>
          <p14:tracePt t="19022" x="2527300" y="4768850"/>
          <p14:tracePt t="19022" x="2501900" y="4794250"/>
          <p14:tracePt t="19038" x="2482850" y="4826000"/>
          <p14:tracePt t="19038" x="2463800" y="4895850"/>
          <p14:tracePt t="19057" x="2457450" y="4940300"/>
          <p14:tracePt t="19057" x="2457450" y="4984750"/>
          <p14:tracePt t="19073" x="2457450" y="5041900"/>
          <p14:tracePt t="19073" x="2463800" y="5105400"/>
          <p14:tracePt t="19089" x="2476500" y="5168900"/>
          <p14:tracePt t="19089" x="2482850" y="5232400"/>
          <p14:tracePt t="19106" x="2495550" y="5302250"/>
          <p14:tracePt t="19106" x="2514600" y="5372100"/>
          <p14:tracePt t="19106" x="2527300" y="5441950"/>
          <p14:tracePt t="19124" x="2540000" y="5505450"/>
          <p14:tracePt t="19137" x="2559050" y="5575300"/>
          <p14:tracePt t="19137" x="2571750" y="5632450"/>
          <p14:tracePt t="19157" x="2590800" y="5759450"/>
          <p14:tracePt t="19157" x="2597150" y="5816600"/>
          <p14:tracePt t="19172" x="2597150" y="5873750"/>
          <p14:tracePt t="19172" x="2597150" y="5924550"/>
          <p14:tracePt t="19189" x="2597150" y="5975350"/>
          <p14:tracePt t="19189" x="2584450" y="6019800"/>
          <p14:tracePt t="19206" x="2571750" y="6064250"/>
          <p14:tracePt t="19206" x="2559050" y="6102350"/>
          <p14:tracePt t="19222" x="2540000" y="6134100"/>
          <p14:tracePt t="19222" x="2482850" y="6184900"/>
          <p14:tracePt t="19239" x="2451100" y="6197600"/>
          <p14:tracePt t="19239" x="2419350" y="6210300"/>
          <p14:tracePt t="19256" x="2381250" y="6216650"/>
          <p14:tracePt t="19256" x="2343150" y="6216650"/>
          <p14:tracePt t="19273" x="2305050" y="6210300"/>
          <p14:tracePt t="19273" x="2260600" y="6203950"/>
          <p14:tracePt t="19289" x="2216150" y="6184900"/>
          <p14:tracePt t="19289" x="2127250" y="6146800"/>
          <p14:tracePt t="19306" x="2082800" y="6115050"/>
          <p14:tracePt t="19306" x="2044700" y="6083300"/>
          <p14:tracePt t="19323" x="2006600" y="6038850"/>
          <p14:tracePt t="19323" x="1968500" y="6000750"/>
          <p14:tracePt t="19339" x="1936750" y="5949950"/>
          <p14:tracePt t="19339" x="1885950" y="5842000"/>
          <p14:tracePt t="19356" x="1866900" y="5784850"/>
          <p14:tracePt t="19356" x="1860550" y="5721350"/>
          <p14:tracePt t="19373" x="1854200" y="5657850"/>
          <p14:tracePt t="19373" x="1860550" y="5594350"/>
          <p14:tracePt t="19390" x="1873250" y="5530850"/>
          <p14:tracePt t="19390" x="1892300" y="5467350"/>
          <p14:tracePt t="19406" x="1917700" y="5403850"/>
          <p14:tracePt t="19406" x="1955800" y="5340350"/>
          <p14:tracePt t="19406" x="1993900" y="5283200"/>
          <p14:tracePt t="19425" x="2044700" y="5226050"/>
          <p14:tracePt t="19425" x="2095500" y="5175250"/>
          <p14:tracePt t="19440" x="2152650" y="5124450"/>
          <p14:tracePt t="19440" x="2222500" y="5080000"/>
          <p14:tracePt t="19457" x="2286000" y="5041900"/>
          <p14:tracePt t="19457" x="2355850" y="5010150"/>
          <p14:tracePt t="19473" x="2432050" y="4984750"/>
          <p14:tracePt t="19473" x="2508250" y="4965700"/>
          <p14:tracePt t="19490" x="2590800" y="4959350"/>
          <p14:tracePt t="19490" x="2679700" y="4953000"/>
          <p14:tracePt t="19490" x="2768600" y="4965700"/>
          <p14:tracePt t="19508" x="2851150" y="4978400"/>
          <p14:tracePt t="19522" x="2940050" y="4997450"/>
          <p14:tracePt t="19522" x="3111500" y="5060950"/>
          <p14:tracePt t="19540" x="3194050" y="5105400"/>
          <p14:tracePt t="19540" x="3270250" y="5149850"/>
          <p14:tracePt t="19557" x="3340100" y="5200650"/>
          <p14:tracePt t="19557" x="3403600" y="5257800"/>
          <p14:tracePt t="19573" x="3460750" y="5314950"/>
          <p14:tracePt t="19573" x="3511550" y="5384800"/>
          <p14:tracePt t="19573" x="3549650" y="5448300"/>
          <p14:tracePt t="19592" x="3581400" y="5518150"/>
          <p14:tracePt t="19592" x="3606800" y="5588000"/>
          <p14:tracePt t="19607" x="3619500" y="5657850"/>
          <p14:tracePt t="19607" x="3625850" y="5727700"/>
          <p14:tracePt t="19624" x="3619500" y="5797550"/>
          <p14:tracePt t="19624" x="3606800" y="5867400"/>
          <p14:tracePt t="19640" x="3581400" y="5930900"/>
          <p14:tracePt t="19640" x="3511550" y="6057900"/>
          <p14:tracePt t="19657" x="3473450" y="6115050"/>
          <p14:tracePt t="19657" x="3429000" y="6165850"/>
          <p14:tracePt t="19674" x="3378200" y="6210300"/>
          <p14:tracePt t="19674" x="3333750" y="6248400"/>
          <p14:tracePt t="19690" x="3289300" y="6280150"/>
          <p14:tracePt t="19690" x="3244850" y="6311900"/>
          <p14:tracePt t="19707" x="3200400" y="6324600"/>
          <p14:tracePt t="19707" x="3124200" y="6343650"/>
          <p14:tracePt t="19724" x="3092450" y="6337300"/>
          <p14:tracePt t="19724" x="3067050" y="6330950"/>
          <p14:tracePt t="19742" x="3048000" y="6311900"/>
          <p14:tracePt t="19742" x="3035300" y="6286500"/>
          <p14:tracePt t="19758" x="3028950" y="6261100"/>
          <p14:tracePt t="19758" x="3028950" y="6229350"/>
          <p14:tracePt t="19758" x="3035300" y="6191250"/>
          <p14:tracePt t="19776" x="3041650" y="6153150"/>
          <p14:tracePt t="19789" x="3060700" y="6108700"/>
          <p14:tracePt t="19789" x="3105150" y="6013450"/>
          <p14:tracePt t="19808" x="3136900" y="5962650"/>
          <p14:tracePt t="19808" x="3168650" y="5911850"/>
          <p14:tracePt t="19825" x="3200400" y="5861050"/>
          <p14:tracePt t="19825" x="3238500" y="5803900"/>
          <p14:tracePt t="19841" x="3276600" y="5753100"/>
          <p14:tracePt t="19841" x="3321050" y="5702300"/>
          <p14:tracePt t="19857" x="3359150" y="5645150"/>
          <p14:tracePt t="19857" x="3403600" y="5600700"/>
          <p14:tracePt t="19857" x="3441700" y="5543550"/>
          <p14:tracePt t="19877" x="3486150" y="5492750"/>
          <p14:tracePt t="19890" x="3530600" y="5441950"/>
          <p14:tracePt t="19890" x="3625850" y="5340350"/>
          <p14:tracePt t="19908" x="3676650" y="5283200"/>
          <p14:tracePt t="19908" x="3727450" y="5226050"/>
          <p14:tracePt t="19925" x="3771900" y="5168900"/>
          <p14:tracePt t="19925" x="3822700" y="5111750"/>
          <p14:tracePt t="19941" x="3873500" y="5048250"/>
          <p14:tracePt t="19941" x="3975100" y="4921250"/>
          <p14:tracePt t="19958" x="4019550" y="4857750"/>
          <p14:tracePt t="19958" x="4070350" y="4794250"/>
          <p14:tracePt t="19975" x="4121150" y="4730750"/>
          <p14:tracePt t="19975" x="4165600" y="4667250"/>
          <p14:tracePt t="19992" x="4216400" y="4603750"/>
          <p14:tracePt t="19992" x="4260850" y="4533900"/>
          <p14:tracePt t="20009" x="4311650" y="4476750"/>
          <p14:tracePt t="20009" x="4394200" y="4356100"/>
          <p14:tracePt t="20025" x="4438650" y="4292600"/>
          <p14:tracePt t="20260" x="5905500" y="2476500"/>
          <p14:tracePt t="20260" x="5911850" y="2470150"/>
          <p14:tracePt t="20276" x="5911850" y="2463800"/>
          <p14:tracePt t="20276" x="5918200" y="2457450"/>
          <p14:tracePt t="20293" x="5924550" y="2444750"/>
          <p14:tracePt t="20293" x="5924550" y="2425700"/>
          <p14:tracePt t="20309" x="5924550" y="2406650"/>
          <p14:tracePt t="20309" x="5918200" y="2387600"/>
          <p14:tracePt t="20326" x="5911850" y="2368550"/>
          <p14:tracePt t="20326" x="5905500" y="2349500"/>
          <p14:tracePt t="20326" x="5892800" y="2324100"/>
          <p14:tracePt t="20345" x="5880100" y="2305050"/>
          <p14:tracePt t="20345" x="5867400" y="2286000"/>
          <p14:tracePt t="20359" x="5848350" y="2273300"/>
          <p14:tracePt t="20359" x="5829300" y="2254250"/>
          <p14:tracePt t="20376" x="5810250" y="2235200"/>
          <p14:tracePt t="20376" x="5784850" y="2216150"/>
          <p14:tracePt t="20393" x="5759450" y="2197100"/>
          <p14:tracePt t="20393" x="5734050" y="2178050"/>
          <p14:tracePt t="20409" x="5708650" y="2152650"/>
          <p14:tracePt t="20409" x="5657850" y="2095500"/>
          <p14:tracePt t="20426" x="5632450" y="2063750"/>
          <p14:tracePt t="20426" x="5613400" y="2025650"/>
          <p14:tracePt t="20443" x="5594350" y="1981200"/>
          <p14:tracePt t="20443" x="5575300" y="1936750"/>
          <p14:tracePt t="20459" x="5562600" y="1892300"/>
          <p14:tracePt t="20459" x="5556250" y="1784350"/>
          <p14:tracePt t="20477" x="5562600" y="1727200"/>
          <p14:tracePt t="20477" x="5568950" y="1670050"/>
          <p14:tracePt t="20493" x="5581650" y="1606550"/>
          <p14:tracePt t="20493" x="5600700" y="1543050"/>
          <p14:tracePt t="20510" x="5619750" y="1473200"/>
          <p14:tracePt t="20510" x="5651500" y="1403350"/>
          <p14:tracePt t="20527" x="5683250" y="1339850"/>
          <p14:tracePt t="20527" x="5721350" y="1270000"/>
          <p14:tracePt t="20544" x="5803900" y="1143000"/>
          <p14:tracePt t="20544" x="5854700" y="1085850"/>
          <p14:tracePt t="20560" x="5911850" y="1028700"/>
          <p14:tracePt t="20560" x="5969000" y="977900"/>
          <p14:tracePt t="20577" x="6032500" y="933450"/>
          <p14:tracePt t="20577" x="6102350" y="889000"/>
          <p14:tracePt t="20593" x="6172200" y="850900"/>
          <p14:tracePt t="20593" x="6248400" y="819150"/>
          <p14:tracePt t="20593" x="6324600" y="793750"/>
          <p14:tracePt t="20612" x="6400800" y="768350"/>
          <p14:tracePt t="20625" x="6483350" y="755650"/>
          <p14:tracePt t="20625" x="6642100" y="736600"/>
          <p14:tracePt t="20644" x="6724650" y="742950"/>
          <p14:tracePt t="20644" x="6800850" y="742950"/>
          <p14:tracePt t="20660" x="6883400" y="755650"/>
          <p14:tracePt t="20660" x="6959600" y="774700"/>
          <p14:tracePt t="20677" x="7035800" y="800100"/>
          <p14:tracePt t="20677" x="7112000" y="838200"/>
          <p14:tracePt t="20694" x="7181850" y="882650"/>
          <p14:tracePt t="20694" x="7251700" y="927100"/>
          <p14:tracePt t="20694" x="7315200" y="984250"/>
          <p14:tracePt t="20713" x="7372350" y="1047750"/>
          <p14:tracePt t="20713" x="7429500" y="1117600"/>
          <p14:tracePt t="20728" x="7480300" y="1187450"/>
          <p14:tracePt t="20728" x="7524750" y="1263650"/>
          <p14:tracePt t="20745" x="7562850" y="1346200"/>
          <p14:tracePt t="20745" x="7594600" y="1422400"/>
          <p14:tracePt t="20761" x="7613650" y="1498600"/>
          <p14:tracePt t="20761" x="7639050" y="1663700"/>
          <p14:tracePt t="20778" x="7639050" y="1746250"/>
          <p14:tracePt t="20778" x="7626350" y="1828800"/>
          <p14:tracePt t="20794" x="7613650" y="1911350"/>
          <p14:tracePt t="20794" x="7581900" y="1993900"/>
          <p14:tracePt t="20811" x="7550150" y="2076450"/>
          <p14:tracePt t="20811" x="7512050" y="2152650"/>
          <p14:tracePt t="20827" x="7461250" y="2228850"/>
          <p14:tracePt t="20827" x="7353300" y="2368550"/>
          <p14:tracePt t="20845" x="7296150" y="2432050"/>
          <p14:tracePt t="20845" x="7232650" y="2495550"/>
          <p14:tracePt t="20861" x="7169150" y="2546350"/>
          <p14:tracePt t="20861" x="7105650" y="2597150"/>
          <p14:tracePt t="20878" x="7042150" y="2641600"/>
          <p14:tracePt t="20878" x="6972300" y="2686050"/>
          <p14:tracePt t="20878" x="6908800" y="2717800"/>
          <p14:tracePt t="20896" x="6845300" y="2755900"/>
          <p14:tracePt t="20910" x="6788150" y="2787650"/>
          <p14:tracePt t="20910" x="6680200" y="2838450"/>
          <p14:tracePt t="20928" x="6629400" y="2857500"/>
          <p14:tracePt t="20928" x="6584950" y="2876550"/>
          <p14:tracePt t="20944" x="6546850" y="2889250"/>
          <p14:tracePt t="20944" x="6515100" y="2908300"/>
          <p14:tracePt t="20944" x="6489700" y="2927350"/>
          <p14:tracePt t="20964" x="6464300" y="2940050"/>
          <p14:tracePt t="20977" x="6445250" y="2959100"/>
          <p14:tracePt t="20977" x="6426200" y="2978150"/>
          <p14:tracePt t="20977" x="6413500" y="2997200"/>
          <p14:tracePt t="20997" x="6407150" y="3016250"/>
          <p14:tracePt t="20997" x="6400800" y="3041650"/>
          <p14:tracePt t="21012" x="6400800" y="3067050"/>
          <p14:tracePt t="21012" x="6400800" y="3098800"/>
          <p14:tracePt t="21029" x="6407150" y="3136900"/>
          <p14:tracePt t="21029" x="6413500" y="3181350"/>
          <p14:tracePt t="21045" x="6419850" y="3232150"/>
          <p14:tracePt t="21045" x="6426200" y="3282950"/>
          <p14:tracePt t="21061" x="6432550" y="3340100"/>
          <p14:tracePt t="21061" x="6451600" y="3473450"/>
          <p14:tracePt t="21079" x="6457950" y="3543300"/>
          <p14:tracePt t="21079" x="6464300" y="3613150"/>
          <p14:tracePt t="21095" x="6477000" y="3689350"/>
          <p14:tracePt t="21095" x="6483350" y="3765550"/>
          <p14:tracePt t="21112" x="6489700" y="3841750"/>
          <p14:tracePt t="21112" x="6496050" y="3917950"/>
          <p14:tracePt t="21128" x="6502400" y="3994150"/>
          <p14:tracePt t="21128" x="6502400" y="4146550"/>
          <p14:tracePt t="21145" x="6502400" y="4210050"/>
          <p14:tracePt t="21145" x="6496050" y="4279900"/>
          <p14:tracePt t="21162" x="6483350" y="4343400"/>
          <p14:tracePt t="21162" x="6470650" y="4400550"/>
          <p14:tracePt t="21179" x="6451600" y="4457700"/>
          <p14:tracePt t="21179" x="6407150" y="4552950"/>
          <p14:tracePt t="21197" x="6381750" y="4597400"/>
          <p14:tracePt t="21197" x="6356350" y="4635500"/>
          <p14:tracePt t="21212" x="6324600" y="4660900"/>
          <p14:tracePt t="21212" x="6286500" y="4686300"/>
          <p14:tracePt t="21229" x="6254750" y="4705350"/>
          <p14:tracePt t="21229" x="6210300" y="4718050"/>
          <p14:tracePt t="21246" x="6172200" y="4724400"/>
          <p14:tracePt t="21246" x="6127750" y="4724400"/>
          <p14:tracePt t="21246" x="6083300" y="4718050"/>
          <p14:tracePt t="21264" x="6032500" y="4705350"/>
          <p14:tracePt t="21278" x="5988050" y="4686300"/>
          <p14:tracePt t="21278" x="5892800" y="4622800"/>
          <p14:tracePt t="21296" x="5842000" y="4584700"/>
          <p14:tracePt t="21296" x="5797550" y="4540250"/>
          <p14:tracePt t="21313" x="5759450" y="4489450"/>
          <p14:tracePt t="21313" x="5715000" y="4432300"/>
          <p14:tracePt t="21329" x="5683250" y="4375150"/>
          <p14:tracePt t="21329" x="5651500" y="4311650"/>
          <p14:tracePt t="21346" x="5626100" y="4241800"/>
          <p14:tracePt t="21346" x="5607050" y="4165600"/>
          <p14:tracePt t="21346" x="5594350" y="4089400"/>
          <p14:tracePt t="21365" x="5588000" y="4006850"/>
          <p14:tracePt t="21365" x="5588000" y="3924300"/>
          <p14:tracePt t="21379" x="5594350" y="3835400"/>
          <p14:tracePt t="21379" x="5607050" y="3746500"/>
          <p14:tracePt t="21397" x="5632450" y="3657600"/>
          <p14:tracePt t="21397" x="5657850" y="3575050"/>
          <p14:tracePt t="21413" x="5695950" y="3492500"/>
          <p14:tracePt t="21413" x="5734050" y="3416300"/>
          <p14:tracePt t="21429" x="5784850" y="3352800"/>
          <p14:tracePt t="21429" x="5886450" y="3238500"/>
          <p14:tracePt t="21447" x="5949950" y="3194050"/>
          <p14:tracePt t="21447" x="6013450" y="3155950"/>
          <p14:tracePt t="21463" x="6076950" y="3124200"/>
          <p14:tracePt t="21463" x="6146800" y="3098800"/>
          <p14:tracePt t="21479" x="6216650" y="3073400"/>
          <p14:tracePt t="21479" x="6369050" y="3048000"/>
          <p14:tracePt t="21497" x="6451600" y="3041650"/>
          <p14:tracePt t="21497" x="6534150" y="3041650"/>
          <p14:tracePt t="21514" x="6616700" y="3048000"/>
          <p14:tracePt t="21514" x="6699250" y="3060700"/>
          <p14:tracePt t="21529" x="6781800" y="3079750"/>
          <p14:tracePt t="21529" x="6864350" y="3105150"/>
          <p14:tracePt t="21547" x="6940550" y="3136900"/>
          <p14:tracePt t="21547" x="7086600" y="3225800"/>
          <p14:tracePt t="21565" x="7150100" y="3276600"/>
          <p14:tracePt t="21565" x="7207250" y="3333750"/>
          <p14:tracePt t="21580" x="7264400" y="3397250"/>
          <p14:tracePt t="21580" x="7308850" y="3467100"/>
          <p14:tracePt t="21597" x="7346950" y="3536950"/>
          <p14:tracePt t="21597" x="7385050" y="3613150"/>
          <p14:tracePt t="21613" x="7410450" y="3683000"/>
          <p14:tracePt t="21613" x="7429500" y="3759200"/>
          <p14:tracePt t="21613" x="7435850" y="3835400"/>
          <p14:tracePt t="21632" x="7435850" y="3917950"/>
          <p14:tracePt t="21645" x="7423150" y="3994150"/>
          <p14:tracePt t="21645" x="7372350" y="4146550"/>
          <p14:tracePt t="21664" x="7327900" y="4216400"/>
          <p14:tracePt t="21664" x="7277100" y="4286250"/>
          <p14:tracePt t="21680" x="7219950" y="4356100"/>
          <p14:tracePt t="21680" x="7156450" y="4419600"/>
          <p14:tracePt t="21697" x="7086600" y="4483100"/>
          <p14:tracePt t="21697" x="7016750" y="4533900"/>
          <p14:tracePt t="21714" x="6946900" y="4578350"/>
          <p14:tracePt t="21714" x="6877050" y="4622800"/>
          <p14:tracePt t="21714" x="6807200" y="4654550"/>
          <p14:tracePt t="21732" x="6743700" y="4686300"/>
          <p14:tracePt t="21732" x="6686550" y="4705350"/>
          <p14:tracePt t="21748" x="6629400" y="4724400"/>
          <p14:tracePt t="21748" x="6578600" y="4737100"/>
          <p14:tracePt t="21764" x="6534150" y="4749800"/>
          <p14:tracePt t="21764" x="6496050" y="4762500"/>
          <p14:tracePt t="21780" x="6457950" y="4768850"/>
          <p14:tracePt t="21780" x="6407150" y="4781550"/>
          <p14:tracePt t="21797" x="6388100" y="4787900"/>
          <p14:tracePt t="21797" x="6375400" y="4800600"/>
          <p14:tracePt t="21814" x="6362700" y="4800600"/>
          <p14:tracePt t="21814" x="6362700" y="4813300"/>
          <p14:tracePt t="21831" x="6362700" y="4819650"/>
          <p14:tracePt t="21831" x="6369050" y="4826000"/>
          <p14:tracePt t="21848" x="6381750" y="4845050"/>
          <p14:tracePt t="21848" x="6400800" y="4876800"/>
          <p14:tracePt t="21865" x="6419850" y="4902200"/>
          <p14:tracePt t="21865" x="6432550" y="4927600"/>
          <p14:tracePt t="21881" x="6445250" y="4959350"/>
          <p14:tracePt t="21881" x="6457950" y="4997450"/>
          <p14:tracePt t="21898" x="6470650" y="5041900"/>
          <p14:tracePt t="21898" x="6483350" y="5086350"/>
          <p14:tracePt t="21898" x="6489700" y="5137150"/>
          <p14:tracePt t="21917" x="6496050" y="5187950"/>
          <p14:tracePt t="21930" x="6508750" y="5238750"/>
          <p14:tracePt t="21930" x="6515100" y="5340350"/>
          <p14:tracePt t="21948" x="6521450" y="5391150"/>
          <p14:tracePt t="21948" x="6521450" y="5441950"/>
          <p14:tracePt t="21965" x="6527800" y="5492750"/>
          <p14:tracePt t="21965" x="6527800" y="5537200"/>
          <p14:tracePt t="21981" x="6521450" y="5588000"/>
          <p14:tracePt t="21981" x="6521450" y="5638800"/>
          <p14:tracePt t="21981" x="6515100" y="5689600"/>
          <p14:tracePt t="22000" x="6508750" y="5746750"/>
          <p14:tracePt t="22013" x="6496050" y="5803900"/>
          <p14:tracePt t="22013" x="6464300" y="5911850"/>
          <p14:tracePt t="22032" x="6451600" y="5962650"/>
          <p14:tracePt t="22032" x="6432550" y="6013450"/>
          <p14:tracePt t="22048" x="6407150" y="6057900"/>
          <p14:tracePt t="22048" x="6388100" y="6096000"/>
          <p14:tracePt t="22065" x="6362700" y="6127750"/>
          <p14:tracePt t="22065" x="6330950" y="6153150"/>
          <p14:tracePt t="22082" x="6305550" y="6178550"/>
          <p14:tracePt t="22082" x="6229350" y="6210300"/>
          <p14:tracePt t="22098" x="6184900" y="6223000"/>
          <p14:tracePt t="22098" x="6140450" y="6229350"/>
          <p14:tracePt t="22115" x="6089650" y="6235700"/>
          <p14:tracePt t="22115" x="6038850" y="6235700"/>
          <p14:tracePt t="22132" x="5981700" y="6235700"/>
          <p14:tracePt t="22132" x="5918200" y="6229350"/>
          <p14:tracePt t="22149" x="5861050" y="6216650"/>
          <p14:tracePt t="22149" x="5746750" y="6184900"/>
          <p14:tracePt t="22166" x="5689600" y="6159500"/>
          <p14:tracePt t="22166" x="5638800" y="6127750"/>
          <p14:tracePt t="22182" x="5588000" y="6096000"/>
          <p14:tracePt t="22182" x="5549900" y="6057900"/>
          <p14:tracePt t="22199" x="5511800" y="6007100"/>
          <p14:tracePt t="22199" x="5461000" y="5905500"/>
          <p14:tracePt t="22217" x="5448300" y="5848350"/>
          <p14:tracePt t="22217" x="5435600" y="5778500"/>
          <p14:tracePt t="22233" x="5429250" y="5715000"/>
          <p14:tracePt t="22233" x="5435600" y="5645150"/>
          <p14:tracePt t="22249" x="5441950" y="5575300"/>
          <p14:tracePt t="22249" x="5454650" y="5505450"/>
          <p14:tracePt t="22266" x="5473700" y="5435600"/>
          <p14:tracePt t="22266" x="5505450" y="5372100"/>
          <p14:tracePt t="22266" x="5537200" y="5308600"/>
          <p14:tracePt t="22285" x="5575300" y="5251450"/>
          <p14:tracePt t="22297" x="5626100" y="5194300"/>
          <p14:tracePt t="22297" x="5740400" y="5092700"/>
          <p14:tracePt t="22316" x="5810250" y="5048250"/>
          <p14:tracePt t="22316" x="5886450" y="5010150"/>
          <p14:tracePt t="22333" x="5969000" y="4978400"/>
          <p14:tracePt t="22333" x="6051550" y="4959350"/>
          <p14:tracePt t="22349" x="6134100" y="4940300"/>
          <p14:tracePt t="22349" x="6223000" y="4927600"/>
          <p14:tracePt t="22349" x="6305550" y="4927600"/>
          <p14:tracePt t="22369" x="6388100" y="4927600"/>
          <p14:tracePt t="22381" x="6470650" y="4940300"/>
          <p14:tracePt t="22381" x="6629400" y="4978400"/>
          <p14:tracePt t="22399" x="6705600" y="5003800"/>
          <p14:tracePt t="22399" x="6781800" y="5035550"/>
          <p14:tracePt t="22416" x="6851650" y="5073650"/>
          <p14:tracePt t="22416" x="6921500" y="5111750"/>
          <p14:tracePt t="22433" x="6985000" y="5156200"/>
          <p14:tracePt t="22433" x="7042150" y="5207000"/>
          <p14:tracePt t="22450" x="7092950" y="5257800"/>
          <p14:tracePt t="22450" x="7181850" y="5359400"/>
          <p14:tracePt t="22466" x="7219950" y="5416550"/>
          <p14:tracePt t="22466" x="7245350" y="5473700"/>
          <p14:tracePt t="22483" x="7264400" y="5524500"/>
          <p14:tracePt t="22483" x="7283450" y="5581650"/>
          <p14:tracePt t="22499" x="7296150" y="5632450"/>
          <p14:tracePt t="22499" x="7296150" y="5727700"/>
          <p14:tracePt t="22516" x="7283450" y="5778500"/>
          <p14:tracePt t="22516" x="7270750" y="5822950"/>
          <p14:tracePt t="22533" x="7251700" y="5867400"/>
          <p14:tracePt t="22533" x="7226300" y="5905500"/>
          <p14:tracePt t="22550" x="7194550" y="5943600"/>
          <p14:tracePt t="22550" x="7162800" y="5981700"/>
          <p14:tracePt t="22566" x="7118350" y="6019800"/>
          <p14:tracePt t="22566" x="7029450" y="6083300"/>
          <p14:tracePt t="22585" x="6978650" y="6108700"/>
          <p14:tracePt t="22585" x="6927850" y="6127750"/>
          <p14:tracePt t="22600" x="6870700" y="6153150"/>
          <p14:tracePt t="22600" x="6813550" y="6165850"/>
          <p14:tracePt t="22617" x="6756400" y="6184900"/>
          <p14:tracePt t="22617" x="6699250" y="6197600"/>
          <p14:tracePt t="22633" x="6642100" y="6210300"/>
          <p14:tracePt t="22633" x="6584950" y="6216650"/>
          <p14:tracePt t="22633" x="6521450" y="6223000"/>
          <p14:tracePt t="22653" x="6464300" y="6229350"/>
          <p14:tracePt t="22665" x="6407150" y="6235700"/>
          <p14:tracePt t="22665" x="6292850" y="6235700"/>
          <p14:tracePt t="22684" x="6235700" y="6235700"/>
          <p14:tracePt t="22684" x="6184900" y="6235700"/>
          <p14:tracePt t="22700" x="6134100" y="6229350"/>
          <p14:tracePt t="22700" x="6076950" y="6229350"/>
          <p14:tracePt t="22717" x="6032500" y="6223000"/>
          <p14:tracePt t="22717" x="5981700" y="6216650"/>
          <p14:tracePt t="22734" x="5937250" y="6210300"/>
          <p14:tracePt t="22734" x="5899150" y="6197600"/>
          <p14:tracePt t="22734" x="5867400" y="6184900"/>
          <p14:tracePt t="22753" x="5829300" y="6172200"/>
          <p14:tracePt t="22753" x="5797550" y="6153150"/>
          <p14:tracePt t="22767" x="5772150" y="6140450"/>
          <p14:tracePt t="22767" x="5753100" y="6121400"/>
          <p14:tracePt t="22784" x="5734050" y="6102350"/>
          <p14:tracePt t="22784" x="5715000" y="6083300"/>
          <p14:tracePt t="22801" x="5702300" y="6064250"/>
          <p14:tracePt t="22801" x="5689600" y="6026150"/>
          <p14:tracePt t="22817" x="5689600" y="6013450"/>
          <p14:tracePt t="22817" x="5683250" y="5994400"/>
          <p14:tracePt t="22834" x="5683250" y="5981700"/>
          <p14:tracePt t="22834" x="5683250" y="5962650"/>
          <p14:tracePt t="22851" x="5689600" y="5943600"/>
          <p14:tracePt t="22851" x="5695950" y="5930900"/>
          <p14:tracePt t="22868" x="5695950" y="5918200"/>
          <p14:tracePt t="22868" x="5708650" y="5886450"/>
          <p14:tracePt t="22885" x="5715000" y="5873750"/>
          <p14:tracePt t="22885" x="5721350" y="5861050"/>
          <p14:tracePt t="22901" x="5727700" y="5854700"/>
          <p14:tracePt t="22901" x="5734050" y="5842000"/>
          <p14:tracePt t="22918" x="5746750" y="5835650"/>
          <p14:tracePt t="22918" x="5753100" y="5829300"/>
          <p14:tracePt t="22918" x="5759450" y="5822950"/>
          <p14:tracePt t="22936" x="5765800" y="5816600"/>
          <p14:tracePt t="22950" x="5765800" y="5810250"/>
          <p14:tracePt t="22950" x="5784850" y="5803900"/>
          <p14:tracePt t="22968" x="5791200" y="5797550"/>
          <p14:tracePt t="22968" x="5797550" y="5797550"/>
          <p14:tracePt t="22985" x="5797550" y="5791200"/>
          <p14:tracePt t="22985" x="5803900" y="5784850"/>
          <p14:tracePt t="23001" x="5810250" y="5778500"/>
          <p14:tracePt t="23017" x="5816600" y="5778500"/>
          <p14:tracePt t="23033" x="5810250" y="5772150"/>
          <p14:tracePt t="23080" x="5803900" y="5772150"/>
          <p14:tracePt t="23096" x="5791200" y="5772150"/>
          <p14:tracePt t="23112" x="5784850" y="5765800"/>
          <p14:tracePt t="23124" x="5778500" y="5765800"/>
          <p14:tracePt t="23134" x="5772150" y="5765800"/>
          <p14:tracePt t="23134" x="5765800" y="5759450"/>
          <p14:tracePt t="23152" x="5759450" y="5759450"/>
          <p14:tracePt t="23152" x="5753100" y="5759450"/>
          <p14:tracePt t="23168" x="5746750" y="5753100"/>
          <p14:tracePt t="23168" x="5734050" y="5746750"/>
          <p14:tracePt t="23186" x="5727700" y="5740400"/>
          <p14:tracePt t="23186" x="5721350" y="5734050"/>
          <p14:tracePt t="23202" x="5721350" y="5727700"/>
          <p14:tracePt t="23202" x="5715000" y="5721350"/>
          <p14:tracePt t="23218" x="5715000" y="5715000"/>
          <p14:tracePt t="23218" x="5708650" y="5695950"/>
          <p14:tracePt t="23237" x="5708650" y="5689600"/>
          <p14:tracePt t="23237" x="5702300" y="5683250"/>
          <p14:tracePt t="23253" x="5702300" y="5676900"/>
          <p14:tracePt t="23253" x="5695950" y="5670550"/>
          <p14:tracePt t="23269" x="5695950" y="5657850"/>
          <p14:tracePt t="23269" x="5695950" y="5651500"/>
          <p14:tracePt t="23286" x="5689600" y="5645150"/>
          <p14:tracePt t="23286" x="5689600" y="5638800"/>
          <p14:tracePt t="23286" x="5695950" y="5626100"/>
          <p14:tracePt t="23304" x="5689600" y="5619750"/>
          <p14:tracePt t="23318" x="5695950" y="5613400"/>
          <p14:tracePt t="23318" x="5702300" y="5600700"/>
          <p14:tracePt t="23336" x="5702300" y="5594350"/>
          <p14:tracePt t="23351" x="5715000" y="5588000"/>
          <p14:tracePt t="23351" x="5715000" y="5581650"/>
          <p14:tracePt t="23370" x="5721350" y="5575300"/>
          <p14:tracePt t="23370" x="5727700" y="5575300"/>
          <p14:tracePt t="23386" x="5727700" y="5568950"/>
          <p14:tracePt t="23401" x="5734050" y="5568950"/>
          <p14:tracePt t="23401" x="5740400" y="5568950"/>
          <p14:tracePt t="23420" x="5753100" y="5568950"/>
          <p14:tracePt t="23440" x="5759450" y="5562600"/>
          <p14:tracePt t="23464" x="5759450" y="5568950"/>
          <p14:tracePt t="23483" x="5765800" y="5568950"/>
          <p14:tracePt t="23500" x="5772150" y="5568950"/>
          <p14:tracePt t="23523" x="5772150" y="5575300"/>
          <p14:tracePt t="23544" x="5765800" y="5575300"/>
          <p14:tracePt t="23567" x="5759450" y="5575300"/>
          <p14:tracePt t="23583" x="5753100" y="5581650"/>
          <p14:tracePt t="23592" x="5746750" y="5575300"/>
          <p14:tracePt t="23604" x="5740400" y="5575300"/>
          <p14:tracePt t="23619" x="5734050" y="5568950"/>
          <p14:tracePt t="23635" x="5727700" y="5568950"/>
          <p14:tracePt t="23652" x="5721350" y="5562600"/>
          <p14:tracePt t="23669" x="5721350" y="5556250"/>
          <p14:tracePt t="23686" x="5715000" y="5549900"/>
          <p14:tracePt t="23703" x="5715000" y="5543550"/>
          <p14:tracePt t="23719" x="5715000" y="5537200"/>
          <p14:tracePt t="23736" x="5715000" y="5530850"/>
          <p14:tracePt t="23752" x="5721350" y="5518150"/>
          <p14:tracePt t="23769" x="5721350" y="5511800"/>
          <p14:tracePt t="23769" x="5721350" y="5505450"/>
          <p14:tracePt t="23787" x="5727700" y="5499100"/>
          <p14:tracePt t="23787" x="5727700" y="5492750"/>
          <p14:tracePt t="23804" x="5734050" y="5486400"/>
          <p14:tracePt t="23804" x="5734050" y="5480050"/>
          <p14:tracePt t="23821" x="5740400" y="5473700"/>
          <p14:tracePt t="23821" x="5753100" y="5461000"/>
          <p14:tracePt t="23837" x="5759450" y="5454650"/>
          <p14:tracePt t="23837" x="5765800" y="5454650"/>
          <p14:tracePt t="23854" x="5772150" y="5448300"/>
          <p14:tracePt t="23854" x="5778500" y="5448300"/>
          <p14:tracePt t="23871" x="5784850" y="5435600"/>
          <p14:tracePt t="23871" x="5791200" y="5435600"/>
          <p14:tracePt t="23888" x="5803900" y="5429250"/>
          <p14:tracePt t="23888" x="5816600" y="5422900"/>
          <p14:tracePt t="23904" x="5822950" y="5416550"/>
          <p14:tracePt t="23904" x="5835650" y="5410200"/>
          <p14:tracePt t="23921" x="5842000" y="5410200"/>
          <p14:tracePt t="23921" x="5848350" y="5410200"/>
          <p14:tracePt t="23937" x="5854700" y="5403850"/>
          <p14:tracePt t="23937" x="5861050" y="5403850"/>
          <p14:tracePt t="23954" x="5867400" y="5403850"/>
          <p14:tracePt t="23954" x="5880100" y="5397500"/>
          <p14:tracePt t="23972" x="5886450" y="5403850"/>
          <p14:tracePt t="23972" x="5892800" y="5403850"/>
          <p14:tracePt t="23989" x="5899150" y="5410200"/>
          <p14:tracePt t="23989" x="5905500" y="5410200"/>
          <p14:tracePt t="24005" x="5911850" y="5416550"/>
          <p14:tracePt t="24005" x="5918200" y="5422900"/>
          <p14:tracePt t="24022" x="5924550" y="5422900"/>
          <p14:tracePt t="24022" x="5930900" y="5429250"/>
          <p14:tracePt t="24038" x="5937250" y="5435600"/>
          <p14:tracePt t="24038" x="5943600" y="5441950"/>
          <p14:tracePt t="24038" x="5949950" y="5448300"/>
          <p14:tracePt t="24057" x="5956300" y="5454650"/>
          <p14:tracePt t="24070" x="5962650" y="5461000"/>
          <p14:tracePt t="24070" x="5975350" y="5473700"/>
          <p14:tracePt t="24088" x="5981700" y="5480050"/>
          <p14:tracePt t="24088" x="5988050" y="5486400"/>
          <p14:tracePt t="24105" x="5994400" y="5492750"/>
          <p14:tracePt t="24105" x="6000750" y="5499100"/>
          <p14:tracePt t="24122" x="6000750" y="5511800"/>
          <p14:tracePt t="24122" x="6007100" y="5524500"/>
          <p14:tracePt t="24138" x="6000750" y="5530850"/>
          <p14:tracePt t="24138" x="5994400" y="5543550"/>
          <p14:tracePt t="24155" x="5988050" y="5549900"/>
          <p14:tracePt t="24155" x="5981700" y="5556250"/>
          <p14:tracePt t="24172" x="5969000" y="5562600"/>
          <p14:tracePt t="24172" x="5956300" y="5568950"/>
          <p14:tracePt t="24188" x="5937250" y="5575300"/>
          <p14:tracePt t="24188" x="5892800" y="5581650"/>
          <p14:tracePt t="24206" x="5867400" y="5588000"/>
          <p14:tracePt t="24206" x="5835650" y="5588000"/>
          <p14:tracePt t="24222" x="5803900" y="5588000"/>
          <p14:tracePt t="24222" x="5772150" y="5581650"/>
          <p14:tracePt t="24239" x="5734050" y="5581650"/>
          <p14:tracePt t="24239" x="5664200" y="5575300"/>
          <p14:tracePt t="24257" x="5626100" y="5568950"/>
          <p14:tracePt t="24257" x="5588000" y="5562600"/>
          <p14:tracePt t="24272" x="5549900" y="5556250"/>
          <p14:tracePt t="24272" x="5511800" y="5556250"/>
          <p14:tracePt t="24289" x="5473700" y="5549900"/>
          <p14:tracePt t="24289" x="5435600" y="5549900"/>
          <p14:tracePt t="24305" x="5397500" y="5543550"/>
          <p14:tracePt t="24305" x="5359400" y="5530850"/>
          <p14:tracePt t="24305" x="5327650" y="5524500"/>
          <p14:tracePt t="24324" x="5295900" y="5518150"/>
          <p14:tracePt t="24337" x="5264150" y="5511800"/>
          <p14:tracePt t="24337" x="5213350" y="5499100"/>
          <p14:tracePt t="24356" x="5187950" y="5486400"/>
          <p14:tracePt t="24356" x="5168900" y="5480050"/>
          <p14:tracePt t="24372" x="5149850" y="5473700"/>
          <p14:tracePt t="24372" x="5130800" y="5467350"/>
          <p14:tracePt t="24389" x="5118100" y="5467350"/>
          <p14:tracePt t="24389" x="5105400" y="5461000"/>
          <p14:tracePt t="24406" x="5099050" y="5461000"/>
          <p14:tracePt t="24406" x="5092700" y="5454650"/>
          <p14:tracePt t="24406" x="5086350" y="5448300"/>
          <p14:tracePt t="24425" x="5073650" y="5448300"/>
          <p14:tracePt t="24438" x="5073650" y="5441950"/>
          <p14:tracePt t="24454" x="5080000" y="5441950"/>
          <p14:tracePt t="24471" x="5086350" y="5441950"/>
          <p14:tracePt t="24471" x="5092700" y="5441950"/>
          <p14:tracePt t="24489" x="5105400" y="5441950"/>
          <p14:tracePt t="24489" x="5130800" y="5441950"/>
          <p14:tracePt t="24506" x="5149850" y="5441950"/>
          <p14:tracePt t="24506" x="5162550" y="5448300"/>
          <p14:tracePt t="24523" x="5181600" y="5448300"/>
          <p14:tracePt t="24523" x="5200650" y="5448300"/>
          <p14:tracePt t="24539" x="5219700" y="5448300"/>
          <p14:tracePt t="24539" x="5257800" y="5448300"/>
          <p14:tracePt t="24557" x="5276850" y="5454650"/>
          <p14:tracePt t="24557" x="5295900" y="5454650"/>
          <p14:tracePt t="24573" x="5314950" y="5454650"/>
          <p14:tracePt t="24573" x="5327650" y="5461000"/>
          <p14:tracePt t="24590" x="5346700" y="5461000"/>
          <p14:tracePt t="24590" x="5359400" y="5461000"/>
          <p14:tracePt t="24607" x="5372100" y="5461000"/>
          <p14:tracePt t="24607" x="5403850" y="5461000"/>
          <p14:tracePt t="24625" x="5416550" y="5461000"/>
          <p14:tracePt t="24625" x="5429250" y="5467350"/>
          <p14:tracePt t="24640" x="5441950" y="5467350"/>
          <p14:tracePt t="24640" x="5454650" y="5467350"/>
          <p14:tracePt t="24656" x="5467350" y="5461000"/>
          <p14:tracePt t="24656" x="5480050" y="5467350"/>
          <p14:tracePt t="24673" x="5486400" y="5467350"/>
          <p14:tracePt t="24673" x="5499100" y="5461000"/>
          <p14:tracePt t="24673" x="5505450" y="5454650"/>
          <p14:tracePt t="24692" x="5511800" y="5454650"/>
          <p14:tracePt t="24705" x="5524500" y="5448300"/>
          <p14:tracePt t="24723" x="5537200" y="5441950"/>
          <p14:tracePt t="24741" x="5543550" y="5435600"/>
          <p14:tracePt t="24756" x="5549900" y="5429250"/>
          <p14:tracePt t="24772" x="5549900" y="5422900"/>
          <p14:tracePt t="24772" x="5556250" y="5416550"/>
          <p14:tracePt t="24790" x="5562600" y="5410200"/>
          <p14:tracePt t="24790" x="5568950" y="5410200"/>
          <p14:tracePt t="24808" x="5575300" y="5403850"/>
          <p14:tracePt t="24808" x="5581650" y="5397500"/>
          <p14:tracePt t="24824" x="5588000" y="5384800"/>
          <p14:tracePt t="24824" x="5588000" y="5378450"/>
          <p14:tracePt t="24841" x="5594350" y="5365750"/>
          <p14:tracePt t="24841" x="5588000" y="5359400"/>
          <p14:tracePt t="24857" x="5594350" y="5353050"/>
          <p14:tracePt t="24857" x="5594350" y="5346700"/>
          <p14:tracePt t="24875" x="5594350" y="5340350"/>
          <p14:tracePt t="24890" x="5594350" y="5334000"/>
          <p14:tracePt t="24906" x="5594350" y="5321300"/>
          <p14:tracePt t="24906" x="5594350" y="5314950"/>
          <p14:tracePt t="24924" x="5594350" y="5308600"/>
          <p14:tracePt t="24940" x="5600700" y="5295900"/>
          <p14:tracePt t="24956" x="5607050" y="5289550"/>
          <p14:tracePt t="24973" x="5613400" y="5276850"/>
          <p14:tracePt t="24973" x="5626100" y="5270500"/>
          <p14:tracePt t="24973" x="5632450" y="5257800"/>
          <p14:tracePt t="24993" x="5645150" y="5251450"/>
          <p14:tracePt t="24993" x="5657850" y="5238750"/>
          <p14:tracePt t="25008" x="5676900" y="5226050"/>
          <p14:tracePt t="25008" x="5689600" y="5219700"/>
          <p14:tracePt t="25025" x="5702300" y="5219700"/>
          <p14:tracePt t="25025" x="5715000" y="5213350"/>
          <p14:tracePt t="25042" x="5721350" y="5213350"/>
          <p14:tracePt t="48026" x="5962650" y="5448300"/>
          <p14:tracePt t="48732" x="5956300" y="5441950"/>
          <p14:tracePt t="48741" x="5949950" y="5441950"/>
          <p14:tracePt t="48741" x="5949950" y="5435600"/>
          <p14:tracePt t="48752" x="5943600" y="5435600"/>
          <p14:tracePt t="48752" x="5937250" y="5429250"/>
          <p14:tracePt t="48769" x="5930900" y="5429250"/>
          <p14:tracePt t="48784" x="5924550" y="5429250"/>
          <p14:tracePt t="48812" x="5924550" y="5422900"/>
          <p14:tracePt t="48872" x="5924550" y="5416550"/>
          <p14:tracePt t="48888" x="5918200" y="5410200"/>
          <p14:tracePt t="48903" x="5911850" y="5410200"/>
          <p14:tracePt t="48912" x="5899150" y="5403850"/>
          <p14:tracePt t="48928" x="5892800" y="5397500"/>
          <p14:tracePt t="48934" x="5886450" y="5397500"/>
          <p14:tracePt t="48934" x="5873750" y="5403850"/>
          <p14:tracePt t="48953" x="5867400" y="5397500"/>
          <p14:tracePt t="48953" x="5854700" y="5397500"/>
          <p14:tracePt t="48969" x="5842000" y="5397500"/>
          <p14:tracePt t="48969" x="5835650" y="5391150"/>
          <p14:tracePt t="48985" x="5822950" y="5397500"/>
          <p14:tracePt t="48985" x="5791200" y="5397500"/>
          <p14:tracePt t="49003" x="5778500" y="5391150"/>
          <p14:tracePt t="49003" x="5765800" y="5391150"/>
          <p14:tracePt t="49020" x="5753100" y="5391150"/>
          <p14:tracePt t="49020" x="5740400" y="5391150"/>
          <p14:tracePt t="49036" x="5721350" y="5384800"/>
          <p14:tracePt t="49036" x="5695950" y="5378450"/>
          <p14:tracePt t="49053" x="5689600" y="5378450"/>
          <p14:tracePt t="49053" x="5676900" y="5378450"/>
          <p14:tracePt t="49070" x="5664200" y="5372100"/>
          <p14:tracePt t="49070" x="5651500" y="5372100"/>
          <p14:tracePt t="49086" x="5645150" y="5365750"/>
          <p14:tracePt t="49086" x="5632450" y="5359400"/>
          <p14:tracePt t="49103" x="5619750" y="5359400"/>
          <p14:tracePt t="49103" x="5607050" y="5353050"/>
          <p14:tracePt t="49121" x="5575300" y="5346700"/>
          <p14:tracePt t="49121" x="5562600" y="5346700"/>
          <p14:tracePt t="49136" x="5543550" y="5346700"/>
          <p14:tracePt t="49136" x="5530850" y="5340350"/>
          <p14:tracePt t="49152" x="5511800" y="5340350"/>
          <p14:tracePt t="49152" x="5499100" y="5346700"/>
          <p14:tracePt t="49152" x="5480050" y="5340350"/>
          <p14:tracePt t="49172" x="5461000" y="5334000"/>
          <p14:tracePt t="49185" x="5448300" y="5334000"/>
          <p14:tracePt t="49185" x="5416550" y="5327650"/>
          <p14:tracePt t="49205" x="5397500" y="5327650"/>
          <p14:tracePt t="49205" x="5391150" y="5327650"/>
          <p14:tracePt t="49221" x="5372100" y="5321300"/>
          <p14:tracePt t="49221" x="5365750" y="5321300"/>
          <p14:tracePt t="49236" x="5353050" y="5314950"/>
          <p14:tracePt t="49236" x="5334000" y="5308600"/>
          <p14:tracePt t="49253" x="5327650" y="5308600"/>
          <p14:tracePt t="49253" x="5314950" y="5302250"/>
          <p14:tracePt t="49253" x="5308600" y="5302250"/>
          <p14:tracePt t="49273" x="5295900" y="5295900"/>
          <p14:tracePt t="49285" x="5283200" y="5289550"/>
          <p14:tracePt t="49285" x="5270500" y="5283200"/>
          <p14:tracePt t="49303" x="5264150" y="5276850"/>
          <p14:tracePt t="49318" x="5251450" y="5270500"/>
          <p14:tracePt t="49335" x="5251450" y="5257800"/>
          <p14:tracePt t="49352" x="5245100" y="5251450"/>
          <p14:tracePt t="49369" x="5054600" y="5073650"/>
          <p14:tracePt t="49627" x="5048250" y="5067300"/>
          <p14:tracePt t="49635" x="5041900" y="5067300"/>
          <p14:tracePt t="49644" x="5029200" y="5060950"/>
          <p14:tracePt t="49653" x="5016500" y="5054600"/>
          <p14:tracePt t="49653" x="4997450" y="5048250"/>
          <p14:tracePt t="49671" x="4984750" y="5041900"/>
          <p14:tracePt t="49671" x="4965700" y="5035550"/>
          <p14:tracePt t="49688" x="4946650" y="5022850"/>
          <p14:tracePt t="49688" x="4908550" y="5010150"/>
          <p14:tracePt t="49705" x="4889500" y="5003800"/>
          <p14:tracePt t="49705" x="4870450" y="4991100"/>
          <p14:tracePt t="49721" x="4857750" y="4984750"/>
          <p14:tracePt t="49721" x="4832350" y="4978400"/>
          <p14:tracePt t="49738" x="4819650" y="4965700"/>
          <p14:tracePt t="49738" x="4800600" y="4959350"/>
          <p14:tracePt t="49738" x="4781550" y="4953000"/>
          <p14:tracePt t="49758" x="4762500" y="4946650"/>
          <p14:tracePt t="49758" x="4743450" y="4933950"/>
          <p14:tracePt t="49772" x="4724400" y="4927600"/>
          <p14:tracePt t="49772" x="4705350" y="4921250"/>
          <p14:tracePt t="49788" x="4686300" y="4914900"/>
          <p14:tracePt t="49788" x="4667250" y="4908550"/>
          <p14:tracePt t="49805" x="4648200" y="4902200"/>
          <p14:tracePt t="49805" x="4622800" y="4902200"/>
          <p14:tracePt t="49822" x="4603750" y="4902200"/>
          <p14:tracePt t="49822" x="4578350" y="4895850"/>
          <p14:tracePt t="49822" x="4559300" y="4889500"/>
          <p14:tracePt t="49840" x="4540250" y="4883150"/>
          <p14:tracePt t="49854" x="4514850" y="4876800"/>
          <p14:tracePt t="49854" x="4464050" y="4876800"/>
          <p14:tracePt t="49872" x="4445000" y="4870450"/>
          <p14:tracePt t="49872" x="4419600" y="4870450"/>
          <p14:tracePt t="49888" x="4394200" y="4864100"/>
          <p14:tracePt t="49888" x="4375150" y="4870450"/>
          <p14:tracePt t="49905" x="4349750" y="4864100"/>
          <p14:tracePt t="49905" x="4330700" y="4864100"/>
          <p14:tracePt t="49905" x="4311650" y="4864100"/>
          <p14:tracePt t="49924" x="4292600" y="4857750"/>
          <p14:tracePt t="49924" x="4279900" y="4857750"/>
          <p14:tracePt t="49939" x="4260850" y="4857750"/>
          <p14:tracePt t="49939" x="4248150" y="4864100"/>
          <p14:tracePt t="49955" x="4235450" y="4857750"/>
          <p14:tracePt t="49955" x="4222750" y="4864100"/>
          <p14:tracePt t="49972" x="4216400" y="4864100"/>
          <p14:tracePt t="49972" x="4203700" y="4864100"/>
          <p14:tracePt t="49989" x="4197350" y="4870450"/>
          <p14:tracePt t="49989" x="4184650" y="4870450"/>
          <p14:tracePt t="50005" x="4178300" y="4870450"/>
          <p14:tracePt t="50021" x="4178300" y="4876800"/>
          <p14:tracePt t="50063" x="4184650" y="4883150"/>
          <p14:tracePt t="50079" x="4184650" y="4895850"/>
          <p14:tracePt t="50103" x="4178300" y="4895850"/>
          <p14:tracePt t="50171" x="4178300" y="4902200"/>
          <p14:tracePt t="50183" x="4171950" y="4902200"/>
          <p14:tracePt t="50208" x="4159250" y="4902200"/>
          <p14:tracePt t="50224" x="4146550" y="4902200"/>
          <p14:tracePt t="50235" x="4140200" y="4902200"/>
          <p14:tracePt t="50251" x="4133850" y="4902200"/>
          <p14:tracePt t="50260" x="4127500" y="4902200"/>
          <p14:tracePt t="50272" x="4121150" y="4902200"/>
          <p14:tracePt t="50288" x="4114800" y="4902200"/>
          <p14:tracePt t="50288" x="4102100" y="4902200"/>
          <p14:tracePt t="50306" x="4095750" y="4902200"/>
          <p14:tracePt t="50322" x="4089400" y="4902200"/>
          <p14:tracePt t="50338" x="4095750" y="4895850"/>
          <p14:tracePt t="50371" x="4102100" y="4889500"/>
          <p14:tracePt t="50387" x="4108450" y="4889500"/>
          <p14:tracePt t="50403" x="4114800" y="4889500"/>
          <p14:tracePt t="50412" x="4121150" y="4883150"/>
          <p14:tracePt t="50424" x="4127500" y="4883150"/>
          <p14:tracePt t="50440" x="4133850" y="4889500"/>
          <p14:tracePt t="50456" x="4140200" y="4883150"/>
          <p14:tracePt t="50484" x="4133850" y="4876800"/>
          <p14:tracePt t="50500" x="4127500" y="4876800"/>
          <p14:tracePt t="50508" x="4121150" y="4870450"/>
          <p14:tracePt t="50524" x="4114800" y="4864100"/>
          <p14:tracePt t="50524" x="4108450" y="4864100"/>
          <p14:tracePt t="50541" x="4102100" y="4864100"/>
          <p14:tracePt t="50556" x="4095750" y="4857750"/>
          <p14:tracePt t="50573" x="4089400" y="4851400"/>
          <p14:tracePt t="50573" x="4083050" y="4851400"/>
          <p14:tracePt t="50573" x="4076700" y="4845050"/>
          <p14:tracePt t="50593" x="4070350" y="4838700"/>
          <p14:tracePt t="50593" x="4064000" y="4838700"/>
          <p14:tracePt t="50607" x="4057650" y="4832350"/>
          <p14:tracePt t="50623" x="4051300" y="4826000"/>
          <p14:tracePt t="50640" x="4044950" y="4819650"/>
          <p14:tracePt t="50640" x="4038600" y="4813300"/>
          <p14:tracePt t="50657" x="4038600" y="4806950"/>
          <p14:tracePt t="50673" x="4032250" y="4806950"/>
          <p14:tracePt t="50690" x="4032250" y="4800600"/>
          <p14:tracePt t="50747" x="4038600" y="4794250"/>
          <p14:tracePt t="50755" x="4051300" y="4794250"/>
          <p14:tracePt t="50772" x="4057650" y="4787900"/>
          <p14:tracePt t="50776" x="4070350" y="4787900"/>
          <p14:tracePt t="50776" x="4076700" y="4787900"/>
          <p14:tracePt t="50793" x="4089400" y="4787900"/>
          <p14:tracePt t="50793" x="4095750" y="4787900"/>
          <p14:tracePt t="50808" x="4102100" y="4781550"/>
          <p14:tracePt t="50808" x="4114800" y="4781550"/>
          <p14:tracePt t="50825" x="4121150" y="4781550"/>
          <p14:tracePt t="50825" x="4127500" y="4781550"/>
          <p14:tracePt t="50842" x="4133850" y="4781550"/>
          <p14:tracePt t="50842" x="4146550" y="4775200"/>
          <p14:tracePt t="50842" x="4159250" y="4768850"/>
          <p14:tracePt t="50860" x="4171950" y="4768850"/>
          <p14:tracePt t="50874" x="4191000" y="4768850"/>
          <p14:tracePt t="50874" x="4216400" y="4756150"/>
          <p14:tracePt t="50892" x="4229100" y="4749800"/>
          <p14:tracePt t="50892" x="4241800" y="4749800"/>
          <p14:tracePt t="50909" x="4260850" y="4743450"/>
          <p14:tracePt t="50909" x="4273550" y="4743450"/>
          <p14:tracePt t="50925" x="4279900" y="4737100"/>
          <p14:tracePt t="50925" x="4292600" y="4737100"/>
          <p14:tracePt t="50942" x="4305300" y="4730750"/>
          <p14:tracePt t="50942" x="4324350" y="4730750"/>
          <p14:tracePt t="50958" x="4330700" y="4730750"/>
          <p14:tracePt t="50974" x="4337050" y="4730750"/>
          <p14:tracePt t="50974" x="4343400" y="4737100"/>
          <p14:tracePt t="50992" x="4349750" y="4737100"/>
          <p14:tracePt t="51007" x="4356100" y="4737100"/>
          <p14:tracePt t="51024" x="4362450" y="4743450"/>
          <p14:tracePt t="51041" x="4368800" y="4743450"/>
          <p14:tracePt t="51057" x="4362450" y="4749800"/>
          <p14:tracePt t="51100" x="4362450" y="4756150"/>
          <p14:tracePt t="51123" x="4356100" y="4756150"/>
          <p14:tracePt t="51160" x="4349750" y="4749800"/>
          <p14:tracePt t="51244" x="4356100" y="4749800"/>
          <p14:tracePt t="51287" x="4362450" y="4743450"/>
          <p14:tracePt t="51312" x="4362450" y="4730750"/>
          <p14:tracePt t="51331" x="4362450" y="4724400"/>
          <p14:tracePt t="51340" x="4356100" y="4711700"/>
          <p14:tracePt t="51364" x="4362450" y="4705350"/>
          <p14:tracePt t="51391" x="4368800" y="4705350"/>
          <p14:tracePt t="51416" x="4375150" y="4705350"/>
          <p14:tracePt t="51427" x="4381500" y="4705350"/>
          <p14:tracePt t="51435" x="4387850" y="4705350"/>
          <p14:tracePt t="51460" x="4394200" y="4699000"/>
          <p14:tracePt t="51483" x="4400550" y="4692650"/>
          <p14:tracePt t="51503" x="4406900" y="4692650"/>
          <p14:tracePt t="51552" x="4413250" y="4686300"/>
          <p14:tracePt t="51632" x="4419600" y="4692650"/>
          <p14:tracePt t="51656" x="4432300" y="4686300"/>
          <p14:tracePt t="51675" x="4438650" y="4686300"/>
          <p14:tracePt t="51700" x="4445000" y="4686300"/>
          <p14:tracePt t="51716" x="4451350" y="4686300"/>
          <p14:tracePt t="51731" x="4464050" y="4686300"/>
          <p14:tracePt t="51744" x="4470400" y="4692650"/>
          <p14:tracePt t="51751" x="4476750" y="4692650"/>
          <p14:tracePt t="51760" x="4483100" y="4692650"/>
          <p14:tracePt t="51760" x="4489450" y="4699000"/>
          <p14:tracePt t="51778" x="4495800" y="4699000"/>
          <p14:tracePt t="51778" x="4495800" y="4705350"/>
          <p14:tracePt t="51796" x="4502150" y="4711700"/>
          <p14:tracePt t="51810" x="4508500" y="4718050"/>
          <p14:tracePt t="51827" x="4508500" y="4724400"/>
          <p14:tracePt t="51844" x="4502150" y="4730750"/>
          <p14:tracePt t="51844" x="4495800" y="4743450"/>
          <p14:tracePt t="51861" x="4489450" y="4749800"/>
          <p14:tracePt t="51877" x="4483100" y="4749800"/>
          <p14:tracePt t="51877" x="4464050" y="4756150"/>
          <p14:tracePt t="51897" x="4457700" y="4756150"/>
          <p14:tracePt t="51897" x="4445000" y="4762500"/>
          <p14:tracePt t="51912" x="4432300" y="4756150"/>
          <p14:tracePt t="51912" x="4419600" y="4762500"/>
          <p14:tracePt t="51928" x="4406900" y="4762500"/>
          <p14:tracePt t="51928" x="4387850" y="4762500"/>
          <p14:tracePt t="51945" x="4375150" y="4762500"/>
          <p14:tracePt t="51945" x="4362450" y="4762500"/>
          <p14:tracePt t="51962" x="4343400" y="4762500"/>
          <p14:tracePt t="51962" x="4305300" y="4756150"/>
          <p14:tracePt t="51979" x="4286250" y="4756150"/>
          <p14:tracePt t="51979" x="4267200" y="4756150"/>
          <p14:tracePt t="51995" x="4248150" y="4756150"/>
          <p14:tracePt t="51995" x="4229100" y="4749800"/>
          <p14:tracePt t="52012" x="4203700" y="4749800"/>
          <p14:tracePt t="52012" x="4178300" y="4749800"/>
          <p14:tracePt t="52012" x="4159250" y="4743450"/>
          <p14:tracePt t="52032" x="4133850" y="4743450"/>
          <p14:tracePt t="52032" x="4108450" y="4737100"/>
          <p14:tracePt t="52045" x="4083050" y="4730750"/>
          <p14:tracePt t="52045" x="4057650" y="4724400"/>
          <p14:tracePt t="52063" x="4032250" y="4718050"/>
          <p14:tracePt t="52063" x="4006850" y="4718050"/>
          <p14:tracePt t="52079" x="3987800" y="4705350"/>
          <p14:tracePt t="52079" x="3937000" y="4692650"/>
          <p14:tracePt t="52096" x="3917950" y="4679950"/>
          <p14:tracePt t="52096" x="3892550" y="4667250"/>
          <p14:tracePt t="52112" x="3873500" y="4660900"/>
          <p14:tracePt t="52112" x="3848100" y="4648200"/>
          <p14:tracePt t="52129" x="3829050" y="4629150"/>
          <p14:tracePt t="52129" x="3810000" y="4616450"/>
          <p14:tracePt t="52146" x="3784600" y="4603750"/>
          <p14:tracePt t="52146" x="3765550" y="4591050"/>
          <p14:tracePt t="52146" x="3746500" y="4578350"/>
          <p14:tracePt t="52165" x="3727450" y="4572000"/>
          <p14:tracePt t="52178" x="3708400" y="4559300"/>
          <p14:tracePt t="52178" x="3670300" y="4546600"/>
          <p14:tracePt t="52196" x="3651250" y="4540250"/>
          <p14:tracePt t="52196" x="3632200" y="4533900"/>
          <p14:tracePt t="52213" x="3613150" y="4527550"/>
          <p14:tracePt t="52213" x="3600450" y="4521200"/>
          <p14:tracePt t="52230" x="3581400" y="4521200"/>
          <p14:tracePt t="52230" x="3568700" y="4514850"/>
          <p14:tracePt t="52230" x="3549650" y="4514850"/>
          <p14:tracePt t="52249" x="3536950" y="4514850"/>
          <p14:tracePt t="52261" x="3524250" y="4514850"/>
          <p14:tracePt t="52261" x="3498850" y="4514850"/>
          <p14:tracePt t="52280" x="3486150" y="4514850"/>
          <p14:tracePt t="52280" x="3473450" y="4514850"/>
          <p14:tracePt t="52296" x="3460750" y="4521200"/>
          <p14:tracePt t="52296" x="3448050" y="4521200"/>
          <p14:tracePt t="52313" x="3435350" y="4527550"/>
          <p14:tracePt t="52313" x="3409950" y="4533900"/>
          <p14:tracePt t="52330" x="3397250" y="4533900"/>
          <p14:tracePt t="52330" x="3384550" y="4540250"/>
          <p14:tracePt t="52346" x="3365500" y="4540250"/>
          <p14:tracePt t="52346" x="3352800" y="4546600"/>
          <p14:tracePt t="52363" x="3333750" y="4546600"/>
          <p14:tracePt t="52363" x="3321050" y="4552950"/>
          <p14:tracePt t="52380" x="3308350" y="4552950"/>
          <p14:tracePt t="52380" x="3276600" y="4559300"/>
          <p14:tracePt t="52397" x="3263900" y="4559300"/>
          <p14:tracePt t="52397" x="3251200" y="4565650"/>
          <p14:tracePt t="52413" x="3238500" y="4565650"/>
          <p14:tracePt t="52413" x="3232150" y="4565650"/>
          <p14:tracePt t="52430" x="3219450" y="4565650"/>
          <p14:tracePt t="52445" x="3213100" y="4559300"/>
          <p14:tracePt t="52463" x="3225800" y="4552950"/>
          <p14:tracePt t="52480" x="3232150" y="4552950"/>
          <p14:tracePt t="52480" x="3238500" y="4552950"/>
          <p14:tracePt t="52497" x="3251200" y="4552950"/>
          <p14:tracePt t="52497" x="3257550" y="4552950"/>
          <p14:tracePt t="52514" x="3270250" y="4552950"/>
          <p14:tracePt t="52514" x="3282950" y="4552950"/>
          <p14:tracePt t="52514" x="3295650" y="4559300"/>
          <p14:tracePt t="52533" x="3308350" y="4559300"/>
          <p14:tracePt t="52546" x="3327400" y="4559300"/>
          <p14:tracePt t="52546" x="3359150" y="4572000"/>
          <p14:tracePt t="52564" x="3371850" y="4572000"/>
          <p14:tracePt t="52564" x="3397250" y="4578350"/>
          <p14:tracePt t="52580" x="3416300" y="4584700"/>
          <p14:tracePt t="52580" x="3435350" y="4591050"/>
          <p14:tracePt t="52597" x="3460750" y="4597400"/>
          <p14:tracePt t="52597" x="3486150" y="4603750"/>
          <p14:tracePt t="52597" x="3511550" y="4616450"/>
          <p14:tracePt t="52616" x="3543300" y="4622800"/>
          <p14:tracePt t="52616" x="3575050" y="4629150"/>
          <p14:tracePt t="52631" x="3606800" y="4635500"/>
          <p14:tracePt t="52631" x="3638550" y="4648200"/>
          <p14:tracePt t="52647" x="3676650" y="4654550"/>
          <p14:tracePt t="52647" x="3714750" y="4660900"/>
          <p14:tracePt t="52664" x="3752850" y="4673600"/>
          <p14:tracePt t="52664" x="3790950" y="4679950"/>
          <p14:tracePt t="52681" x="3829050" y="4686300"/>
          <p14:tracePt t="52681" x="3911600" y="4711700"/>
          <p14:tracePt t="52697" x="3956050" y="4718050"/>
          <p14:tracePt t="52697" x="4000500" y="4724400"/>
          <p14:tracePt t="52714" x="4044950" y="4737100"/>
          <p14:tracePt t="52714" x="4089400" y="4743450"/>
          <p14:tracePt t="52732" x="4127500" y="4756150"/>
          <p14:tracePt t="52732" x="4216400" y="4768850"/>
          <p14:tracePt t="52750" x="4254500" y="4781550"/>
          <p14:tracePt t="52750" x="4292600" y="4787900"/>
          <p14:tracePt t="52764" x="4330700" y="4794250"/>
          <p14:tracePt t="52764" x="4362450" y="4800600"/>
          <p14:tracePt t="52781" x="4400550" y="4806950"/>
          <p14:tracePt t="52781" x="4425950" y="4813300"/>
          <p14:tracePt t="52798" x="4451350" y="4819650"/>
          <p14:tracePt t="52798" x="4476750" y="4826000"/>
          <p14:tracePt t="52798" x="4502150" y="4826000"/>
          <p14:tracePt t="52817" x="4514850" y="4832350"/>
          <p14:tracePt t="52817" x="4533900" y="4838700"/>
          <p14:tracePt t="52832" x="4546600" y="4838700"/>
          <p14:tracePt t="52832" x="4559300" y="4845050"/>
          <p14:tracePt t="52848" x="4572000" y="4845050"/>
          <p14:tracePt t="52848" x="4578350" y="4851400"/>
          <p14:tracePt t="52865" x="4584700" y="4851400"/>
          <p14:tracePt t="52865" x="4591050" y="4857750"/>
          <p14:tracePt t="52882" x="4597400" y="4864100"/>
          <p14:tracePt t="52900" x="4603750" y="4864100"/>
          <p14:tracePt t="52923" x="4610100" y="4870450"/>
          <p14:tracePt t="52944" x="4616450" y="4864100"/>
          <p14:tracePt t="52976" x="4622800" y="4857750"/>
          <p14:tracePt t="53004" x="4629150" y="4851400"/>
          <p14:tracePt t="53035" x="4635500" y="4845050"/>
          <p14:tracePt t="53048" x="4641850" y="4838700"/>
          <p14:tracePt t="53056" x="4648200" y="4832350"/>
          <p14:tracePt t="53072" x="4654550" y="4826000"/>
          <p14:tracePt t="53087" x="4660900" y="4826000"/>
          <p14:tracePt t="53103" x="4660900" y="4813300"/>
          <p14:tracePt t="53116" x="4667250" y="4806950"/>
          <p14:tracePt t="53132" x="4667250" y="4800600"/>
          <p14:tracePt t="53156" x="4667250" y="4794250"/>
          <p14:tracePt t="53208" x="4667250" y="4787900"/>
          <p14:tracePt t="53236" x="4660900" y="4787900"/>
          <p14:tracePt t="53267" x="4667250" y="4781550"/>
          <p14:tracePt t="53347" x="4667250" y="4775200"/>
          <p14:tracePt t="53363" x="4667250" y="4768850"/>
          <p14:tracePt t="53372" x="4667250" y="4762500"/>
          <p14:tracePt t="53388" x="4660900" y="4756150"/>
          <p14:tracePt t="53404" x="4654550" y="4749800"/>
          <p14:tracePt t="53415" x="4648200" y="4749800"/>
          <p14:tracePt t="53415" x="4648200" y="4743450"/>
          <p14:tracePt t="53433" x="4635500" y="4737100"/>
          <p14:tracePt t="53448" x="4635500" y="4730750"/>
          <p14:tracePt t="53465" x="4622800" y="4724400"/>
          <p14:tracePt t="53465" x="4616450" y="4711700"/>
          <p14:tracePt t="53484" x="4616450" y="4705350"/>
          <p14:tracePt t="53484" x="4610100" y="4699000"/>
          <p14:tracePt t="53501" x="4603750" y="4692650"/>
          <p14:tracePt t="53501" x="4603750" y="4686300"/>
          <p14:tracePt t="53517" x="4597400" y="4679950"/>
          <p14:tracePt t="53517" x="4591050" y="4673600"/>
          <p14:tracePt t="53517" x="4584700" y="4667250"/>
          <p14:tracePt t="53536" x="4578350" y="4660900"/>
          <p14:tracePt t="53549" x="4572000" y="4654550"/>
          <p14:tracePt t="53549" x="4559300" y="4641850"/>
          <p14:tracePt t="53569" x="4552950" y="4635500"/>
          <p14:tracePt t="53569" x="4546600" y="4635500"/>
          <p14:tracePt t="53584" x="4540250" y="4629150"/>
          <p14:tracePt t="53584" x="4533900" y="4629150"/>
          <p14:tracePt t="53600" x="4527550" y="4622800"/>
          <p14:tracePt t="53600" x="4521200" y="4622800"/>
          <p14:tracePt t="53617" x="4514850" y="4622800"/>
          <p14:tracePt t="53633" x="4508500" y="4616450"/>
          <p14:tracePt t="53633" x="4502150" y="4603750"/>
          <p14:tracePt t="53651" x="4495800" y="4597400"/>
          <p14:tracePt t="53666" x="4489450" y="4591050"/>
          <p14:tracePt t="53683" x="4489450" y="4578350"/>
          <p14:tracePt t="53683" x="4489450" y="4572000"/>
          <p14:tracePt t="53700" x="4489450" y="4559300"/>
          <p14:tracePt t="53716" x="4483100" y="4546600"/>
          <p14:tracePt t="53740" x="4476750" y="4546600"/>
          <p14:tracePt t="53750" x="4470400" y="4540250"/>
          <p14:tracePt t="53750" x="4457700" y="4540250"/>
          <p14:tracePt t="53768" x="4451350" y="4533900"/>
          <p14:tracePt t="53768" x="4445000" y="4533900"/>
          <p14:tracePt t="53784" x="4432300" y="4527550"/>
          <p14:tracePt t="53784" x="4413250" y="4521200"/>
          <p14:tracePt t="53801" x="4400550" y="4521200"/>
          <p14:tracePt t="53801" x="4381500" y="4514850"/>
          <p14:tracePt t="53818" x="4356100" y="4508500"/>
          <p14:tracePt t="53818" x="4330700" y="4508500"/>
          <p14:tracePt t="53818" x="4305300" y="4502150"/>
          <p14:tracePt t="53837" x="4273550" y="4495800"/>
          <p14:tracePt t="53837" x="4241800" y="4495800"/>
          <p14:tracePt t="53852" x="4210050" y="4489450"/>
          <p14:tracePt t="53852" x="4178300" y="4483100"/>
          <p14:tracePt t="53868" x="4140200" y="4476750"/>
          <p14:tracePt t="53868" x="4102100" y="4470400"/>
          <p14:tracePt t="53884" x="4057650" y="4464050"/>
          <p14:tracePt t="53884" x="4013200" y="4457700"/>
          <p14:tracePt t="53902" x="3968750" y="4451350"/>
          <p14:tracePt t="53902" x="3924300" y="4445000"/>
          <p14:tracePt t="53902" x="3873500" y="4438650"/>
          <p14:tracePt t="53920" x="3822700" y="4432300"/>
          <p14:tracePt t="53934" x="3771900" y="4425950"/>
          <p14:tracePt t="53934" x="3663950" y="4419600"/>
          <p14:tracePt t="53952" x="3613150" y="4413250"/>
          <p14:tracePt t="53952" x="3556000" y="4406900"/>
          <p14:tracePt t="53968" x="3498850" y="4400550"/>
          <p14:tracePt t="53968" x="3448050" y="4394200"/>
          <p14:tracePt t="53986" x="3390900" y="4387850"/>
          <p14:tracePt t="53986" x="3333750" y="4381500"/>
          <p14:tracePt t="53986" x="3282950" y="4375150"/>
          <p14:tracePt t="54004" x="3232150" y="4368800"/>
          <p14:tracePt t="54004" x="3181350" y="4368800"/>
          <p14:tracePt t="54018" x="3136900" y="4362450"/>
          <p14:tracePt t="54018" x="3086100" y="4356100"/>
          <p14:tracePt t="54035" x="3035300" y="4349750"/>
          <p14:tracePt t="54035" x="2990850" y="4349750"/>
          <p14:tracePt t="54052" x="2946400" y="4349750"/>
          <p14:tracePt t="54052" x="2851150" y="4343400"/>
          <p14:tracePt t="54069" x="2806700" y="4343400"/>
          <p14:tracePt t="54069" x="2768600" y="4337050"/>
          <p14:tracePt t="54085" x="2724150" y="4337050"/>
          <p14:tracePt t="54085" x="2686050" y="4337050"/>
          <p14:tracePt t="54102" x="2654300" y="4330700"/>
          <p14:tracePt t="54102" x="2616200" y="4324350"/>
          <p14:tracePt t="54119" x="2584450" y="4324350"/>
          <p14:tracePt t="54119" x="2520950" y="4311650"/>
          <p14:tracePt t="54136" x="2489200" y="4305300"/>
          <p14:tracePt t="54136" x="2463800" y="4298950"/>
          <p14:tracePt t="54153" x="2432050" y="4298950"/>
          <p14:tracePt t="54153" x="2406650" y="4286250"/>
          <p14:tracePt t="54170" x="2381250" y="4279900"/>
          <p14:tracePt t="54170" x="2355850" y="4273550"/>
          <p14:tracePt t="54186" x="2330450" y="4267200"/>
          <p14:tracePt t="54186" x="2305050" y="4260850"/>
          <p14:tracePt t="54186" x="2286000" y="4254500"/>
          <p14:tracePt t="54205" x="2260600" y="4248150"/>
          <p14:tracePt t="54218" x="2241550" y="4235450"/>
          <p14:tracePt t="54218" x="2209800" y="4222750"/>
          <p14:tracePt t="54237" x="2197100" y="4216400"/>
          <p14:tracePt t="54237" x="2178050" y="4210050"/>
          <p14:tracePt t="54253" x="2171700" y="4203700"/>
          <p14:tracePt t="54253" x="2159000" y="4197350"/>
          <p14:tracePt t="54253" x="2146300" y="4191000"/>
          <p14:tracePt t="54272" x="2139950" y="4191000"/>
          <p14:tracePt t="54285" x="2133600" y="4184650"/>
          <p14:tracePt t="54285" x="2127250" y="4184650"/>
          <p14:tracePt t="54285" x="2114550" y="4184650"/>
          <p14:tracePt t="54305" x="2108200" y="4184650"/>
          <p14:tracePt t="54305" x="2101850" y="4184650"/>
          <p14:tracePt t="54320" x="2095500" y="4184650"/>
          <p14:tracePt t="54320" x="2089150" y="4191000"/>
          <p14:tracePt t="54336" x="2082800" y="4191000"/>
          <p14:tracePt t="54336" x="2076450" y="4197350"/>
          <p14:tracePt t="54353" x="2070100" y="4203700"/>
          <p14:tracePt t="54353" x="2057400" y="4210050"/>
          <p14:tracePt t="54353" x="2051050" y="4216400"/>
          <p14:tracePt t="54372" x="2038350" y="4222750"/>
          <p14:tracePt t="54372" x="2025650" y="4229100"/>
          <p14:tracePt t="54387" x="2012950" y="4235450"/>
          <p14:tracePt t="54387" x="1993900" y="4248150"/>
          <p14:tracePt t="54403" x="1981200" y="4254500"/>
          <p14:tracePt t="54403" x="1962150" y="4260850"/>
          <p14:tracePt t="54421" x="1943100" y="4273550"/>
          <p14:tracePt t="54421" x="1905000" y="4286250"/>
          <p14:tracePt t="54437" x="1879600" y="4292600"/>
          <p14:tracePt t="54437" x="1854200" y="4305300"/>
          <p14:tracePt t="54453" x="1828800" y="4311650"/>
          <p14:tracePt t="54453" x="1797050" y="4318000"/>
          <p14:tracePt t="54471" x="1765300" y="4324350"/>
          <p14:tracePt t="54471" x="1733550" y="4324350"/>
          <p14:tracePt t="54471" x="1695450" y="4324350"/>
          <p14:tracePt t="54489" x="1206500" y="4203700"/>
          <p14:tracePt t="54566" x="1162050" y="4178300"/>
          <p14:tracePt t="54572" x="1111250" y="4146550"/>
          <p14:tracePt t="54586" x="971550" y="4032250"/>
          <p14:tracePt t="54604" x="889000" y="3937000"/>
          <p14:tracePt t="54620" x="806450" y="3822700"/>
          <p14:tracePt t="54636" x="730250" y="3695700"/>
          <p14:tracePt t="54653" x="673100" y="3556000"/>
          <p14:tracePt t="54670" x="622300" y="3340100"/>
          <p14:tracePt t="54686" x="628650" y="3194050"/>
          <p14:tracePt t="54703" x="660400" y="3041650"/>
          <p14:tracePt t="54720" x="768350" y="2806700"/>
          <p14:tracePt t="54736" x="876300" y="2647950"/>
          <p14:tracePt t="54753" x="1009650" y="2501900"/>
          <p14:tracePt t="54770" x="1257300" y="2324100"/>
          <p14:tracePt t="54788" x="1460500" y="2222500"/>
          <p14:tracePt t="54804" x="1663700" y="2152650"/>
          <p14:tracePt t="54820" x="1879600" y="2095500"/>
          <p14:tracePt t="54837" x="2095500" y="2063750"/>
          <p14:tracePt t="54853" x="2298700" y="2057400"/>
          <p14:tracePt t="54853" x="2406650" y="2057400"/>
          <p14:tracePt t="54872" x="2609850" y="2076450"/>
          <p14:tracePt t="54888" x="2806700" y="2127250"/>
          <p14:tracePt t="54904" x="2990850" y="2197100"/>
          <p14:tracePt t="54921" x="3155950" y="2292350"/>
          <p14:tracePt t="54937" x="3295650" y="2406650"/>
          <p14:tracePt t="54937" x="3359150" y="2470150"/>
          <p14:tracePt t="54957" x="3467100" y="2609850"/>
          <p14:tracePt t="54971" x="3549650" y="2755900"/>
          <p14:tracePt t="54987" x="3600450" y="2895600"/>
          <p14:tracePt t="55004" x="3619500" y="3035300"/>
          <p14:tracePt t="55021" x="3587750" y="3244850"/>
          <p14:tracePt t="55038" x="3530600" y="3397250"/>
          <p14:tracePt t="55054" x="3448050" y="3549650"/>
          <p14:tracePt t="55071" x="3295650" y="3759200"/>
          <p14:tracePt t="55088" x="3168650" y="3879850"/>
          <p14:tracePt t="55104" x="3028950" y="3968750"/>
          <p14:tracePt t="55122" x="2870200" y="4044950"/>
          <p14:tracePt t="55138" x="2635250" y="4127500"/>
          <p14:tracePt t="55156" x="2489200" y="4165600"/>
          <p14:tracePt t="55172" x="2355850" y="4191000"/>
          <p14:tracePt t="55188" x="2241550" y="4203700"/>
          <p14:tracePt t="55205" x="2146300" y="4203700"/>
          <p14:tracePt t="55221" x="2076450" y="4203700"/>
          <p14:tracePt t="55221" x="2051050" y="4203700"/>
          <p14:tracePt t="55240" x="2012950" y="4203700"/>
          <p14:tracePt t="55256" x="2006600" y="4203700"/>
          <p14:tracePt t="55272" x="2006600" y="4197350"/>
          <p14:tracePt t="55272" x="2012950" y="4197350"/>
          <p14:tracePt t="55289" x="2019300" y="4191000"/>
          <p14:tracePt t="55289" x="2025650" y="4191000"/>
          <p14:tracePt t="55289" x="2032000" y="4184650"/>
          <p14:tracePt t="55309" x="2044700" y="4191000"/>
          <p14:tracePt t="55321" x="2057400" y="4197350"/>
          <p14:tracePt t="55321" x="2076450" y="4222750"/>
          <p14:tracePt t="55340" x="2082800" y="4241800"/>
          <p14:tracePt t="55340" x="2095500" y="4273550"/>
          <p14:tracePt t="55356" x="2101850" y="4305300"/>
          <p14:tracePt t="55356" x="2114550" y="4343400"/>
          <p14:tracePt t="55373" x="2120900" y="4387850"/>
          <p14:tracePt t="55373" x="2133600" y="4483100"/>
          <p14:tracePt t="55390" x="2133600" y="4533900"/>
          <p14:tracePt t="55390" x="2139950" y="4591050"/>
          <p14:tracePt t="55406" x="2146300" y="4648200"/>
          <p14:tracePt t="55406" x="2152650" y="4705350"/>
          <p14:tracePt t="55423" x="2165350" y="4762500"/>
          <p14:tracePt t="55423" x="2171700" y="4819650"/>
          <p14:tracePt t="55440" x="2178050" y="4876800"/>
          <p14:tracePt t="55440" x="2203450" y="4997450"/>
          <p14:tracePt t="55456" x="2209800" y="5054600"/>
          <p14:tracePt t="55456" x="2222500" y="5118100"/>
          <p14:tracePt t="55473" x="2228850" y="5175250"/>
          <p14:tracePt t="55473" x="2235200" y="5238750"/>
          <p14:tracePt t="55490" x="2241550" y="5295900"/>
          <p14:tracePt t="55490" x="2247900" y="5353050"/>
          <p14:tracePt t="55490" x="2254250" y="5410200"/>
          <p14:tracePt t="55508" x="2254250" y="5467350"/>
          <p14:tracePt t="55508" x="2254250" y="5518150"/>
          <p14:tracePt t="55524" x="2254250" y="5568950"/>
          <p14:tracePt t="55524" x="2254250" y="5613400"/>
          <p14:tracePt t="55540" x="2247900" y="5657850"/>
          <p14:tracePt t="55540" x="2247900" y="5702300"/>
          <p14:tracePt t="55557" x="2235200" y="5746750"/>
          <p14:tracePt t="55557" x="2228850" y="5784850"/>
          <p14:tracePt t="55573" x="2222500" y="5822950"/>
          <p14:tracePt t="55573" x="2209800" y="5861050"/>
          <p14:tracePt t="55573" x="2190750" y="5899150"/>
          <p14:tracePt t="55592" x="2178050" y="5937250"/>
          <p14:tracePt t="55605" x="2159000" y="5969000"/>
          <p14:tracePt t="55605" x="2114550" y="6026150"/>
          <p14:tracePt t="55624" x="2089150" y="6051550"/>
          <p14:tracePt t="55624" x="2063750" y="6076950"/>
          <p14:tracePt t="55640" x="2032000" y="6096000"/>
          <p14:tracePt t="55640" x="2000250" y="6108700"/>
          <p14:tracePt t="55657" x="1968500" y="6121400"/>
          <p14:tracePt t="55657" x="1930400" y="6127750"/>
          <p14:tracePt t="55674" x="1498600" y="6019800"/>
          <p14:tracePt t="55674" x="1454150" y="5994400"/>
          <p14:tracePt t="55748" x="1416050" y="5956300"/>
          <p14:tracePt t="55755" x="1377950" y="5924550"/>
          <p14:tracePt t="55764" x="1339850" y="5880100"/>
          <p14:tracePt t="55773" x="1270000" y="5784850"/>
          <p14:tracePt t="55790" x="1206500" y="5613400"/>
          <p14:tracePt t="55808" x="1187450" y="5492750"/>
          <p14:tracePt t="55824" x="1200150" y="5372100"/>
          <p14:tracePt t="55840" x="1238250" y="5264150"/>
          <p14:tracePt t="55857" x="1320800" y="5149850"/>
          <p14:tracePt t="55874" x="1435100" y="5048250"/>
          <p14:tracePt t="55874" x="1504950" y="4997450"/>
          <p14:tracePt t="55892" x="1663700" y="4902200"/>
          <p14:tracePt t="55908" x="1841500" y="4819650"/>
          <p14:tracePt t="55924" x="2038350" y="4756150"/>
          <p14:tracePt t="55940" x="2235200" y="4718050"/>
          <p14:tracePt t="55957" x="2451100" y="4705350"/>
          <p14:tracePt t="55957" x="2552700" y="4711700"/>
          <p14:tracePt t="55976" x="2755900" y="4737100"/>
          <p14:tracePt t="55991" x="2952750" y="4775200"/>
          <p14:tracePt t="56007" x="3130550" y="4826000"/>
          <p14:tracePt t="56024" x="3302000" y="4895850"/>
          <p14:tracePt t="56041" x="3517900" y="5035550"/>
          <p14:tracePt t="56057" x="3625850" y="5149850"/>
          <p14:tracePt t="56074" x="3708400" y="5276850"/>
          <p14:tracePt t="56091" x="3765550" y="5410200"/>
          <p14:tracePt t="56108" x="3803650" y="5607050"/>
          <p14:tracePt t="56124" x="3790950" y="5734050"/>
          <p14:tracePt t="56141" x="3752850" y="5854700"/>
          <p14:tracePt t="56158" x="3638550" y="6026150"/>
          <p14:tracePt t="56176" x="3530600" y="6134100"/>
          <p14:tracePt t="56192" x="3397250" y="6223000"/>
          <p14:tracePt t="56208" x="3238500" y="6311900"/>
          <p14:tracePt t="56225" x="3054350" y="6394450"/>
          <p14:tracePt t="56241" x="2851150" y="6470650"/>
          <p14:tracePt t="56241" x="2749550" y="6502400"/>
          <p14:tracePt t="56261" x="2540000" y="6546850"/>
          <p14:tracePt t="56276" x="2343150" y="6578600"/>
          <p14:tracePt t="56292" x="2152650" y="6591300"/>
          <p14:tracePt t="56308" x="1974850" y="6591300"/>
          <p14:tracePt t="56325" x="1828800" y="6591300"/>
          <p14:tracePt t="56343" x="1663700" y="6572250"/>
          <p14:tracePt t="56358" x="1593850" y="6553200"/>
          <p14:tracePt t="56376" x="1555750" y="6508750"/>
          <p14:tracePt t="56393" x="1543050" y="6477000"/>
          <p14:tracePt t="56393" x="1536700" y="6400800"/>
          <p14:tracePt t="56411" x="1536700" y="6356350"/>
          <p14:tracePt t="56411" x="1530350" y="6305550"/>
          <p14:tracePt t="56428" x="1530350" y="6248400"/>
          <p14:tracePt t="56428" x="1530350" y="6191250"/>
          <p14:tracePt t="56444" x="1530350" y="6134100"/>
          <p14:tracePt t="56444" x="1524000" y="6076950"/>
          <p14:tracePt t="56461" x="1524000" y="6013450"/>
          <p14:tracePt t="56461" x="1524000" y="5880100"/>
          <p14:tracePt t="56478" x="1530350" y="5803900"/>
          <p14:tracePt t="56478" x="1543050" y="5734050"/>
          <p14:tracePt t="56494" x="1555750" y="5657850"/>
          <p14:tracePt t="56494" x="1568450" y="5581650"/>
          <p14:tracePt t="56511" x="1581150" y="5505450"/>
          <p14:tracePt t="56511" x="1600200" y="5422900"/>
          <p14:tracePt t="56511" x="1612900" y="5340350"/>
          <p14:tracePt t="56529" x="1625600" y="5264150"/>
          <p14:tracePt t="56529" x="1631950" y="5187950"/>
          <p14:tracePt t="56545" x="1638300" y="5105400"/>
          <p14:tracePt t="56545" x="1638300" y="5035550"/>
          <p14:tracePt t="56562" x="1638300" y="4953000"/>
          <p14:tracePt t="56562" x="1631950" y="4883150"/>
          <p14:tracePt t="56577" x="1625600" y="4813300"/>
          <p14:tracePt t="56577" x="1612900" y="4743450"/>
          <p14:tracePt t="56594" x="1600200" y="4679950"/>
          <p14:tracePt t="56594" x="1581150" y="4616450"/>
          <p14:tracePt t="56594" x="1562100" y="4552950"/>
          <p14:tracePt t="56613" x="1536700" y="4502150"/>
          <p14:tracePt t="56627" x="1504950" y="4451350"/>
          <p14:tracePt t="56627" x="1435100" y="4362450"/>
          <p14:tracePt t="56645" x="1397000" y="4324350"/>
          <p14:tracePt t="56645" x="1358900" y="4292600"/>
          <p14:tracePt t="56661" x="1314450" y="4267200"/>
          <p14:tracePt t="56661" x="1276350" y="4241800"/>
          <p14:tracePt t="56678" x="1231900" y="4222750"/>
          <p14:tracePt t="56678" x="1193800" y="4203700"/>
          <p14:tracePt t="56695" x="1155700" y="4191000"/>
          <p14:tracePt t="56695" x="1073150" y="4178300"/>
          <p14:tracePt t="56712" x="1035050" y="4171950"/>
          <p14:tracePt t="56712" x="996950" y="4171950"/>
          <p14:tracePt t="56729" x="965200" y="4165600"/>
          <p14:tracePt t="56729" x="927100" y="4165600"/>
          <p14:tracePt t="56747" x="895350" y="4171950"/>
          <p14:tracePt t="56747" x="869950" y="4171950"/>
          <p14:tracePt t="56762" x="844550" y="4171950"/>
          <p14:tracePt t="56762" x="806450" y="4184650"/>
          <p14:tracePt t="56779" x="793750" y="4191000"/>
          <p14:tracePt t="56779" x="774700" y="4197350"/>
          <p14:tracePt t="56795" x="768350" y="4203700"/>
          <p14:tracePt t="56795" x="749300" y="4216400"/>
          <p14:tracePt t="56812" x="742950" y="4222750"/>
          <p14:tracePt t="56812" x="711200" y="4229100"/>
          <p14:tracePt t="56829" x="692150" y="4222750"/>
          <p14:tracePt t="56845" x="457200" y="4025900"/>
          <p14:tracePt t="56915" x="438150" y="3987800"/>
          <p14:tracePt t="56921" x="419100" y="3949700"/>
          <p14:tracePt t="56929" x="393700" y="3848100"/>
          <p14:tracePt t="56945" x="374650" y="3727450"/>
          <p14:tracePt t="56961" x="361950" y="3587750"/>
          <p14:tracePt t="56978" x="361950" y="3448050"/>
          <p14:tracePt t="56995" x="387350" y="3244850"/>
          <p14:tracePt t="57012" x="425450" y="3111500"/>
          <p14:tracePt t="57028" x="482600" y="2990850"/>
          <p14:tracePt t="57045" x="552450" y="2870200"/>
          <p14:tracePt t="57062" x="679450" y="2717800"/>
          <p14:tracePt t="57078" x="762000" y="2635250"/>
          <p14:tracePt t="57095" x="857250" y="2584450"/>
          <p14:tracePt t="57112" x="1003300" y="2552700"/>
          <p14:tracePt t="57129" x="1111250" y="2559050"/>
          <p14:tracePt t="57145" x="1231900" y="2578100"/>
          <p14:tracePt t="57162" x="1346200" y="2609850"/>
          <p14:tracePt t="57179" x="1530350" y="2692400"/>
          <p14:tracePt t="57196" x="1638300" y="2768600"/>
          <p14:tracePt t="57213" x="1739900" y="2857500"/>
          <p14:tracePt t="57229" x="1828800" y="2965450"/>
          <p14:tracePt t="57246" x="1892300" y="3079750"/>
          <p14:tracePt t="57262" x="1943100" y="3219450"/>
          <p14:tracePt t="57262" x="1962150" y="3289300"/>
          <p14:tracePt t="57281" x="1974850" y="3441700"/>
          <p14:tracePt t="57297" x="1962150" y="3594100"/>
          <p14:tracePt t="57312" x="1930400" y="3752850"/>
          <p14:tracePt t="57330" x="1866900" y="3911600"/>
          <p14:tracePt t="57346" x="1784350" y="4057650"/>
          <p14:tracePt t="57363" x="1631950" y="4248150"/>
          <p14:tracePt t="57380" x="1517650" y="4362450"/>
          <p14:tracePt t="57396" x="1403350" y="4457700"/>
          <p14:tracePt t="57413" x="1250950" y="4578350"/>
          <p14:tracePt t="57430" x="1174750" y="4635500"/>
          <p14:tracePt t="57446" x="1111250" y="4679950"/>
          <p14:tracePt t="57463" x="1092200" y="4699000"/>
          <p14:tracePt t="57480" x="1054100" y="4711700"/>
          <p14:tracePt t="57480" x="1035050" y="4718050"/>
          <p14:tracePt t="57497" x="1022350" y="4724400"/>
          <p14:tracePt t="57497" x="1016000" y="4730750"/>
          <p14:tracePt t="57514" x="1009650" y="4737100"/>
          <p14:tracePt t="57514" x="1003300" y="4756150"/>
          <p14:tracePt t="57531" x="996950" y="4775200"/>
          <p14:tracePt t="57531" x="996950" y="4806950"/>
          <p14:tracePt t="57531" x="996950" y="4838700"/>
          <p14:tracePt t="57550" x="996950" y="4883150"/>
          <p14:tracePt t="57550" x="1003300" y="4927600"/>
          <p14:tracePt t="57565" x="1009650" y="4978400"/>
          <p14:tracePt t="57565" x="1016000" y="5029200"/>
          <p14:tracePt t="57581" x="1022350" y="5092700"/>
          <p14:tracePt t="57581" x="1035050" y="5156200"/>
          <p14:tracePt t="57598" x="1047750" y="5219700"/>
          <p14:tracePt t="57598" x="1060450" y="5283200"/>
          <p14:tracePt t="57614" x="1073150" y="5346700"/>
          <p14:tracePt t="57614" x="1092200" y="5410200"/>
          <p14:tracePt t="57614" x="1104900" y="5473700"/>
          <p14:tracePt t="57633" x="1123950" y="5530850"/>
          <p14:tracePt t="57647" x="1136650" y="5588000"/>
          <p14:tracePt t="57647" x="1162050" y="5695950"/>
          <p14:tracePt t="57665" x="1168400" y="5746750"/>
          <p14:tracePt t="57665" x="1181100" y="5797550"/>
          <p14:tracePt t="57681" x="1187450" y="5848350"/>
          <p14:tracePt t="57681" x="1193800" y="5892800"/>
          <p14:tracePt t="57698" x="1200150" y="5930900"/>
          <p14:tracePt t="57698" x="1212850" y="5975350"/>
          <p14:tracePt t="57698" x="1219200" y="6013450"/>
          <p14:tracePt t="57717" x="1225550" y="6045200"/>
          <p14:tracePt t="57717" x="1231900" y="6076950"/>
          <p14:tracePt t="57732" x="1238250" y="6108700"/>
          <p14:tracePt t="57732" x="1244600" y="6134100"/>
          <p14:tracePt t="57750" x="1244600" y="6165850"/>
          <p14:tracePt t="57750" x="1250950" y="6191250"/>
          <p14:tracePt t="57765" x="1250950" y="6216650"/>
          <p14:tracePt t="57765" x="1250950" y="6242050"/>
          <p14:tracePt t="57782" x="1244600" y="6267450"/>
          <p14:tracePt t="57782" x="1225550" y="6330950"/>
          <p14:tracePt t="57798" x="1212850" y="6362700"/>
          <p14:tracePt t="57798" x="1200150" y="6394450"/>
          <p14:tracePt t="57815" x="1181100" y="6426200"/>
          <p14:tracePt t="57815" x="1155700" y="6457950"/>
          <p14:tracePt t="57928" x="711200" y="6153150"/>
          <p14:tracePt t="57933" x="647700" y="6051550"/>
          <p14:tracePt t="57949" x="596900" y="5930900"/>
          <p14:tracePt t="57965" x="558800" y="5791200"/>
          <p14:tracePt t="57981" x="539750" y="5638800"/>
          <p14:tracePt t="57998" x="539750" y="5486400"/>
          <p14:tracePt t="57998" x="546100" y="5416550"/>
          <p14:tracePt t="58017" x="571500" y="5289550"/>
          <p14:tracePt t="58032" x="615950" y="5175250"/>
          <p14:tracePt t="58048" x="685800" y="5086350"/>
          <p14:tracePt t="58065" x="781050" y="5003800"/>
          <p14:tracePt t="58082" x="971550" y="4908550"/>
          <p14:tracePt t="58098" x="1117600" y="4876800"/>
          <p14:tracePt t="58115" x="1263650" y="4864100"/>
          <p14:tracePt t="58132" x="1473200" y="4895850"/>
          <p14:tracePt t="58149" x="1600200" y="4940300"/>
          <p14:tracePt t="58165" x="1714500" y="5010150"/>
          <p14:tracePt t="58182" x="1822450" y="5092700"/>
          <p14:tracePt t="58199" x="1949450" y="5251450"/>
          <p14:tracePt t="58217" x="2006600" y="5372100"/>
          <p14:tracePt t="58233" x="2038350" y="5511800"/>
          <p14:tracePt t="58249" x="2044700" y="5651500"/>
          <p14:tracePt t="58266" x="2032000" y="5784850"/>
          <p14:tracePt t="58282" x="2000250" y="5911850"/>
          <p14:tracePt t="58282" x="1981200" y="5969000"/>
          <p14:tracePt t="58301" x="1924050" y="6070600"/>
          <p14:tracePt t="58317" x="1847850" y="6153150"/>
          <p14:tracePt t="58333" x="1758950" y="6223000"/>
          <p14:tracePt t="58349" x="1657350" y="6273800"/>
          <p14:tracePt t="58366" x="1555750" y="6318250"/>
          <p14:tracePt t="58383" x="1403350" y="6369050"/>
          <p14:tracePt t="58399" x="1314450" y="6381750"/>
          <p14:tracePt t="58416" x="1238250" y="6381750"/>
          <p14:tracePt t="58433" x="1162050" y="6356350"/>
          <p14:tracePt t="58449" x="1136650" y="6330950"/>
          <p14:tracePt t="58468" x="1136650" y="6311900"/>
          <p14:tracePt t="58468" x="1130300" y="6292850"/>
          <p14:tracePt t="58484" x="1130300" y="6273800"/>
          <p14:tracePt t="58484" x="1123950" y="6261100"/>
          <p14:tracePt t="58501" x="1130300" y="6242050"/>
          <p14:tracePt t="58501" x="1143000" y="6203950"/>
          <p14:tracePt t="58517" x="1149350" y="6184900"/>
          <p14:tracePt t="58517" x="1155700" y="6165850"/>
          <p14:tracePt t="58534" x="1174750" y="6146800"/>
          <p14:tracePt t="58534" x="1187450" y="6121400"/>
          <p14:tracePt t="58551" x="1206500" y="6102350"/>
          <p14:tracePt t="58551" x="1225550" y="6083300"/>
          <p14:tracePt t="58551" x="1250950" y="6064250"/>
          <p14:tracePt t="58570" x="1282700" y="6038850"/>
          <p14:tracePt t="58570" x="1314450" y="6019800"/>
          <p14:tracePt t="58585" x="1346200" y="6000750"/>
          <p14:tracePt t="58585" x="1384300" y="5988050"/>
          <p14:tracePt t="58602" x="1422400" y="5969000"/>
          <p14:tracePt t="58602" x="1460500" y="5949950"/>
          <p14:tracePt t="58618" x="1498600" y="5930900"/>
          <p14:tracePt t="58618" x="1543050" y="5911850"/>
          <p14:tracePt t="58635" x="1587500" y="5899150"/>
          <p14:tracePt t="58635" x="1631950" y="5880100"/>
          <p14:tracePt t="58635" x="1676400" y="5867400"/>
          <p14:tracePt t="58653" x="1720850" y="5854700"/>
          <p14:tracePt t="58666" x="1758950" y="5835650"/>
          <p14:tracePt t="58666" x="1847850" y="5816600"/>
          <p14:tracePt t="58685" x="1892300" y="5803900"/>
          <p14:tracePt t="58685" x="1936750" y="5797550"/>
          <p14:tracePt t="58701" x="1981200" y="5784850"/>
          <p14:tracePt t="58701" x="2025650" y="5778500"/>
          <p14:tracePt t="58718" x="2063750" y="5772150"/>
          <p14:tracePt t="58718" x="2108200" y="5765800"/>
          <p14:tracePt t="58735" x="2146300" y="5759450"/>
          <p14:tracePt t="58735" x="2228850" y="5753100"/>
          <p14:tracePt t="58753" x="2266950" y="5746750"/>
          <p14:tracePt t="58753" x="2305050" y="5746750"/>
          <p14:tracePt t="58769" x="2349500" y="5740400"/>
          <p14:tracePt t="58769" x="2387600" y="5734050"/>
          <p14:tracePt t="58785" x="2432050" y="5734050"/>
          <p14:tracePt t="58785" x="2476500" y="5727700"/>
          <p14:tracePt t="58802" x="2520950" y="5721350"/>
          <p14:tracePt t="58802" x="2616200" y="5702300"/>
          <p14:tracePt t="58818" x="2667000" y="5689600"/>
          <p14:tracePt t="58818" x="2724150" y="5683250"/>
          <p14:tracePt t="58835" x="2781300" y="5670550"/>
          <p14:tracePt t="58835" x="2844800" y="5657850"/>
          <p14:tracePt t="58852" x="2908300" y="5638800"/>
          <p14:tracePt t="58852" x="3041650" y="5594350"/>
          <p14:tracePt t="58869" x="3111500" y="5568950"/>
          <p14:tracePt t="58869" x="3181350" y="5537200"/>
          <p14:tracePt t="58885" x="3257550" y="5499100"/>
          <p14:tracePt t="58885" x="3327400" y="5454650"/>
          <p14:tracePt t="58902" x="3409950" y="5410200"/>
          <p14:tracePt t="58902" x="3492500" y="5365750"/>
          <p14:tracePt t="58918" x="3581400" y="5308600"/>
          <p14:tracePt t="58918" x="3670300" y="5245100"/>
          <p14:tracePt t="58918" x="3771900" y="5175250"/>
          <p14:tracePt t="58938" x="3873500" y="5111750"/>
          <p14:tracePt t="58951" x="3981450" y="5035550"/>
          <p14:tracePt t="58951" x="4203700" y="4876800"/>
          <p14:tracePt t="58970" x="4311650" y="4787900"/>
          <p14:tracePt t="59268" x="6115050" y="1917700"/>
          <p14:tracePt t="59268" x="6089650" y="1911350"/>
          <p14:tracePt t="59287" x="6064250" y="1905000"/>
          <p14:tracePt t="59287" x="6026150" y="1898650"/>
          <p14:tracePt t="59287" x="5988050" y="1892300"/>
          <p14:tracePt t="59306" x="5943600" y="1879600"/>
          <p14:tracePt t="59319" x="5899150" y="1866900"/>
          <p14:tracePt t="59319" x="5816600" y="1854200"/>
          <p14:tracePt t="59337" x="5778500" y="1841500"/>
          <p14:tracePt t="59337" x="5746750" y="1835150"/>
          <p14:tracePt t="59354" x="5721350" y="1822450"/>
          <p14:tracePt t="59354" x="5702300" y="1816100"/>
          <p14:tracePt t="59354" x="5683250" y="1803400"/>
          <p14:tracePt t="59372" x="5664200" y="1797050"/>
          <p14:tracePt t="59372" x="5657850" y="1784350"/>
          <p14:tracePt t="59387" x="5651500" y="1771650"/>
          <p14:tracePt t="59387" x="5645150" y="1758950"/>
          <p14:tracePt t="59404" x="5645150" y="1746250"/>
          <p14:tracePt t="59404" x="5645150" y="1733550"/>
          <p14:tracePt t="59421" x="5651500" y="1720850"/>
          <p14:tracePt t="59421" x="5657850" y="1714500"/>
          <p14:tracePt t="59438" x="5664200" y="1701800"/>
          <p14:tracePt t="59438" x="5683250" y="1676400"/>
          <p14:tracePt t="59454" x="5689600" y="1670050"/>
          <p14:tracePt t="59454" x="5702300" y="1663700"/>
          <p14:tracePt t="59471" x="5702300" y="1657350"/>
          <p14:tracePt t="59486" x="5715000" y="1651000"/>
          <p14:tracePt t="59503" x="5708650" y="1657350"/>
          <p14:tracePt t="59521" x="5702300" y="1657350"/>
          <p14:tracePt t="59521" x="5695950" y="1657350"/>
          <p14:tracePt t="59538" x="5689600" y="1663700"/>
          <p14:tracePt t="59538" x="5676900" y="1663700"/>
          <p14:tracePt t="59554" x="5664200" y="1663700"/>
          <p14:tracePt t="59554" x="5645150" y="1663700"/>
          <p14:tracePt t="59554" x="5632450" y="1657350"/>
          <p14:tracePt t="59573" x="5607050" y="1644650"/>
          <p14:tracePt t="59586" x="5588000" y="1631950"/>
          <p14:tracePt t="59586" x="5562600" y="1619250"/>
          <p14:tracePt t="59606" x="5378450" y="1244600"/>
          <p14:tracePt t="59675" x="5384800" y="1181100"/>
          <p14:tracePt t="59681" x="5397500" y="1111250"/>
          <p14:tracePt t="59686" x="5435600" y="971550"/>
          <p14:tracePt t="59704" x="5492750" y="819150"/>
          <p14:tracePt t="59721" x="5568950" y="666750"/>
          <p14:tracePt t="59737" x="5702300" y="463550"/>
          <p14:tracePt t="59755" x="5810250" y="355600"/>
          <p14:tracePt t="59771" x="5930900" y="279400"/>
          <p14:tracePt t="59787" x="6140450" y="228600"/>
          <p14:tracePt t="59805" x="6299200" y="215900"/>
          <p14:tracePt t="59821" x="6477000" y="215900"/>
          <p14:tracePt t="59837" x="6648450" y="234950"/>
          <p14:tracePt t="59854" x="6819900" y="273050"/>
          <p14:tracePt t="59854" x="6902450" y="298450"/>
          <p14:tracePt t="59873" x="7054850" y="368300"/>
          <p14:tracePt t="59889" x="7188200" y="463550"/>
          <p14:tracePt t="59905" x="7302500" y="571500"/>
          <p14:tracePt t="59921" x="7397750" y="698500"/>
          <p14:tracePt t="59938" x="7480300" y="825500"/>
          <p14:tracePt t="59954" x="7550150" y="1016000"/>
          <p14:tracePt t="59974" x="7575550" y="1149350"/>
          <p14:tracePt t="59988" x="7569200" y="1270000"/>
          <p14:tracePt t="60005" x="7543800" y="1377950"/>
          <p14:tracePt t="60022" x="7493000" y="1485900"/>
          <p14:tracePt t="60038" x="7372350" y="1631950"/>
          <p14:tracePt t="60055" x="7270750" y="1720850"/>
          <p14:tracePt t="60071" x="7156450" y="1803400"/>
          <p14:tracePt t="60088" x="6953250" y="1892300"/>
          <p14:tracePt t="60105" x="6794500" y="1943100"/>
          <p14:tracePt t="60122" x="6629400" y="1987550"/>
          <p14:tracePt t="60138" x="6457950" y="2019300"/>
          <p14:tracePt t="60155" x="6197600" y="2063750"/>
          <p14:tracePt t="60173" x="6032500" y="2082800"/>
          <p14:tracePt t="60189" x="5886450" y="2095500"/>
          <p14:tracePt t="60205" x="5753100" y="2095500"/>
          <p14:tracePt t="60222" x="5645150" y="2089150"/>
          <p14:tracePt t="60239" x="5556250" y="2082800"/>
          <p14:tracePt t="60239" x="5524500" y="2076450"/>
          <p14:tracePt t="60257" x="5467350" y="2063750"/>
          <p14:tracePt t="60273" x="5441950" y="2051050"/>
          <p14:tracePt t="60289" x="5429250" y="2038350"/>
          <p14:tracePt t="60306" x="5435600" y="2038350"/>
          <p14:tracePt t="60325" x="5441950" y="2038350"/>
          <p14:tracePt t="60341" x="5448300" y="2051050"/>
          <p14:tracePt t="60355" x="5454650" y="2063750"/>
          <p14:tracePt t="60355" x="5454650" y="2070100"/>
          <p14:tracePt t="60374" x="5454650" y="2082800"/>
          <p14:tracePt t="60374" x="5454650" y="2095500"/>
          <p14:tracePt t="60374" x="5454650" y="2114550"/>
          <p14:tracePt t="60393" x="5454650" y="2133600"/>
          <p14:tracePt t="60393" x="5461000" y="2152650"/>
          <p14:tracePt t="60407" x="5467350" y="2178050"/>
          <p14:tracePt t="60407" x="5480050" y="2203450"/>
          <p14:tracePt t="60425" x="5486400" y="2235200"/>
          <p14:tracePt t="60425" x="5518150" y="2305050"/>
          <p14:tracePt t="60445" x="5537200" y="2343150"/>
          <p14:tracePt t="60457" x="5556250" y="2387600"/>
          <p14:tracePt t="60457" x="5600700" y="2482850"/>
          <p14:tracePt t="60478" x="5619750" y="2533650"/>
          <p14:tracePt t="60478" x="5638800" y="2590800"/>
          <p14:tracePt t="60494" x="5657850" y="2647950"/>
          <p14:tracePt t="60494" x="5676900" y="2705100"/>
          <p14:tracePt t="60507" x="5695950" y="2768600"/>
          <p14:tracePt t="60507" x="5734050" y="2895600"/>
          <p14:tracePt t="60526" x="5746750" y="2965450"/>
          <p14:tracePt t="60526" x="5765800" y="3028950"/>
          <p14:tracePt t="60541" x="5784850" y="3105150"/>
          <p14:tracePt t="60541" x="5797550" y="3175000"/>
          <p14:tracePt t="60557" x="5816600" y="3257550"/>
          <p14:tracePt t="60557" x="5835650" y="3340100"/>
          <p14:tracePt t="60574" x="5848350" y="3422650"/>
          <p14:tracePt t="60574" x="5861050" y="3511550"/>
          <p14:tracePt t="60574" x="5880100" y="3606800"/>
          <p14:tracePt t="60593" x="5892800" y="3702050"/>
          <p14:tracePt t="60606" x="5905500" y="3797300"/>
          <p14:tracePt t="60606" x="5930900" y="3987800"/>
          <p14:tracePt t="60625" x="5943600" y="4089400"/>
          <p14:tracePt t="60625" x="5949950" y="4178300"/>
          <p14:tracePt t="60642" x="5956300" y="4273550"/>
          <p14:tracePt t="60642" x="5962650" y="4362450"/>
          <p14:tracePt t="60657" x="5969000" y="4451350"/>
          <p14:tracePt t="60657" x="5969000" y="4540250"/>
          <p14:tracePt t="60674" x="5969000" y="4622800"/>
          <p14:tracePt t="60674" x="5969000" y="4705350"/>
          <p14:tracePt t="60674" x="5969000" y="4781550"/>
          <p14:tracePt t="60693" x="5962650" y="4864100"/>
          <p14:tracePt t="60693" x="5962650" y="4933950"/>
          <p14:tracePt t="60708" x="5962650" y="5003800"/>
          <p14:tracePt t="60708" x="5962650" y="5080000"/>
          <p14:tracePt t="60724" x="5956300" y="5149850"/>
          <p14:tracePt t="60724" x="5956300" y="5213350"/>
          <p14:tracePt t="60743" x="5956300" y="5283200"/>
          <p14:tracePt t="60743" x="5956300" y="5346700"/>
          <p14:tracePt t="60758" x="5956300" y="5410200"/>
          <p14:tracePt t="60758" x="5956300" y="5530850"/>
          <p14:tracePt t="60775" x="5956300" y="5588000"/>
          <p14:tracePt t="60775" x="5956300" y="5638800"/>
          <p14:tracePt t="60792" x="5956300" y="5695950"/>
          <p14:tracePt t="60792" x="5956300" y="5746750"/>
          <p14:tracePt t="60809" x="5949950" y="5797550"/>
          <p14:tracePt t="60809" x="5943600" y="5892800"/>
          <p14:tracePt t="60826" x="5943600" y="5937250"/>
          <p14:tracePt t="60826" x="5937250" y="5981700"/>
          <p14:tracePt t="60842" x="5930900" y="6026150"/>
          <p14:tracePt t="60842" x="5924550" y="6070600"/>
          <p14:tracePt t="60859" x="5911850" y="6115050"/>
          <p14:tracePt t="60859" x="5899150" y="6153150"/>
          <p14:tracePt t="60875" x="5886450" y="6191250"/>
          <p14:tracePt t="60875" x="5867400" y="6229350"/>
          <p14:tracePt t="60875" x="5848350" y="6261100"/>
          <p14:tracePt t="60893" x="5822950" y="6299200"/>
          <p14:tracePt t="60893" x="5797550" y="6330950"/>
          <p14:tracePt t="60909" x="5772150" y="6362700"/>
          <p14:tracePt t="60909" x="5740400" y="6394450"/>
          <p14:tracePt t="60926" x="5708650" y="6419850"/>
          <p14:tracePt t="60926" x="5683250" y="6438900"/>
          <p14:tracePt t="60942" x="5638800" y="6451600"/>
          <p14:tracePt t="60942" x="5600700" y="6445250"/>
          <p14:tracePt t="60959" x="5562600" y="6432550"/>
          <p14:tracePt t="60977" x="5308600" y="5556250"/>
          <p14:tracePt t="61083" x="5359400" y="5492750"/>
          <p14:tracePt t="61089" x="5422900" y="5429250"/>
          <p14:tracePt t="61097" x="5499100" y="5372100"/>
          <p14:tracePt t="61108" x="5765800" y="5232400"/>
          <p14:tracePt t="61125" x="5981700" y="5168900"/>
          <p14:tracePt t="61142" x="6223000" y="5124450"/>
          <p14:tracePt t="61158" x="6470650" y="5092700"/>
          <p14:tracePt t="61175" x="6845300" y="5092700"/>
          <p14:tracePt t="61193" x="7073900" y="5118100"/>
          <p14:tracePt t="61209" x="7283450" y="5168900"/>
          <p14:tracePt t="61225" x="7473950" y="5232400"/>
          <p14:tracePt t="61242" x="7632700" y="5321300"/>
          <p14:tracePt t="61259" x="7759700" y="5422900"/>
          <p14:tracePt t="61259" x="7810500" y="5480050"/>
          <p14:tracePt t="61277" x="7874000" y="5594350"/>
          <p14:tracePt t="61293" x="7893050" y="5721350"/>
          <p14:tracePt t="61309" x="7874000" y="5854700"/>
          <p14:tracePt t="61326" x="7823200" y="5975350"/>
          <p14:tracePt t="61342" x="7747000" y="6089650"/>
          <p14:tracePt t="61342" x="7708900" y="6134100"/>
          <p14:tracePt t="61361" x="7620000" y="6216650"/>
          <p14:tracePt t="61376" x="7531100" y="6273800"/>
          <p14:tracePt t="61392" x="7454900" y="6299200"/>
          <p14:tracePt t="61410" x="7423150" y="6299200"/>
          <p14:tracePt t="61410" x="7372350" y="6286500"/>
          <p14:tracePt t="61427" x="7359650" y="6267450"/>
          <p14:tracePt t="61427" x="7353300" y="6248400"/>
          <p14:tracePt t="61444" x="7353300" y="6229350"/>
          <p14:tracePt t="61444" x="7359650" y="6210300"/>
          <p14:tracePt t="61461" x="7378700" y="6184900"/>
          <p14:tracePt t="61461" x="7397750" y="6165850"/>
          <p14:tracePt t="61477" x="7429500" y="6146800"/>
          <p14:tracePt t="61477" x="7486650" y="6115050"/>
          <p14:tracePt t="61494" x="7518400" y="6096000"/>
          <p14:tracePt t="61494" x="7550150" y="6083300"/>
          <p14:tracePt t="61511" x="7581900" y="6064250"/>
          <p14:tracePt t="61511" x="7613650" y="6057900"/>
          <p14:tracePt t="61527" x="7639050" y="6045200"/>
          <p14:tracePt t="61527" x="7689850" y="6032500"/>
          <p14:tracePt t="61546" x="7715250" y="6032500"/>
          <p14:tracePt t="61546" x="7734300" y="6026150"/>
          <p14:tracePt t="61561" x="7747000" y="6026150"/>
          <p14:tracePt t="61561" x="7759700" y="6026150"/>
          <p14:tracePt t="61577" x="7772400" y="6026150"/>
          <p14:tracePt t="61577" x="7785100" y="6026150"/>
          <p14:tracePt t="61594" x="7791450" y="6032500"/>
          <p14:tracePt t="61594" x="7797800" y="6038850"/>
          <p14:tracePt t="61611" x="7797800" y="6045200"/>
          <p14:tracePt t="61611" x="7804150" y="6051550"/>
          <p14:tracePt t="61611" x="7804150" y="6064250"/>
          <p14:tracePt t="61630" x="7804150" y="6070600"/>
          <p14:tracePt t="61643" x="7804150" y="6083300"/>
          <p14:tracePt t="61643" x="7797800" y="6102350"/>
          <p14:tracePt t="61662" x="7797800" y="6108700"/>
          <p14:tracePt t="61662" x="7791450" y="6121400"/>
          <p14:tracePt t="61678" x="7785100" y="6127750"/>
          <p14:tracePt t="61678" x="7785100" y="6140450"/>
          <p14:tracePt t="61695" x="7772400" y="6153150"/>
          <p14:tracePt t="61695" x="7766050" y="6159500"/>
          <p14:tracePt t="61695" x="7759700" y="6165850"/>
          <p14:tracePt t="61714" x="7747000" y="6172200"/>
          <p14:tracePt t="61714" x="7734300" y="6178550"/>
          <p14:tracePt t="61728" x="7721600" y="6184900"/>
          <p14:tracePt t="61728" x="7702550" y="6191250"/>
          <p14:tracePt t="61746" x="7683500" y="6197600"/>
          <p14:tracePt t="61746" x="7664450" y="6197600"/>
          <p14:tracePt t="61762" x="7639050" y="6203950"/>
          <p14:tracePt t="61762" x="7607300" y="6210300"/>
          <p14:tracePt t="61778" x="7569200" y="6216650"/>
          <p14:tracePt t="61778" x="7486650" y="6223000"/>
          <p14:tracePt t="61795" x="7442200" y="6223000"/>
          <p14:tracePt t="61795" x="7391400" y="6229350"/>
          <p14:tracePt t="61812" x="7340600" y="6229350"/>
          <p14:tracePt t="61812" x="7283450" y="6235700"/>
          <p14:tracePt t="61828" x="7226300" y="6235700"/>
          <p14:tracePt t="61828" x="7112000" y="6235700"/>
          <p14:tracePt t="61846" x="7054850" y="6235700"/>
          <p14:tracePt t="61846" x="6997700" y="6229350"/>
          <p14:tracePt t="61862" x="6940550" y="6223000"/>
          <p14:tracePt t="61878" x="6337300" y="5518150"/>
          <p14:tracePt t="61999" x="6369050" y="5448300"/>
          <p14:tracePt t="62005" x="6407150" y="5378450"/>
          <p14:tracePt t="62013" x="6508750" y="5251450"/>
          <p14:tracePt t="62028" x="6629400" y="5143500"/>
          <p14:tracePt t="62045" x="6775450" y="5073650"/>
          <p14:tracePt t="62061" x="6940550" y="5022850"/>
          <p14:tracePt t="62078" x="7200900" y="5022850"/>
          <p14:tracePt t="62095" x="7366000" y="5054600"/>
          <p14:tracePt t="62111" x="7518400" y="5111750"/>
          <p14:tracePt t="62128" x="7702550" y="5219700"/>
          <p14:tracePt t="62145" x="7778750" y="5308600"/>
          <p14:tracePt t="62161" x="7816850" y="5403850"/>
          <p14:tracePt t="62178" x="7816850" y="5511800"/>
          <p14:tracePt t="62195" x="7734300" y="5664200"/>
          <p14:tracePt t="62213" x="7639050" y="5765800"/>
          <p14:tracePt t="62229" x="7518400" y="5848350"/>
          <p14:tracePt t="62246" x="7378700" y="5911850"/>
          <p14:tracePt t="62262" x="7232650" y="5962650"/>
          <p14:tracePt t="62279" x="7004050" y="5994400"/>
          <p14:tracePt t="62297" x="6864350" y="5981700"/>
          <p14:tracePt t="62313" x="6794500" y="5956300"/>
          <p14:tracePt t="62329" x="6680200" y="5867400"/>
          <p14:tracePt t="62329" x="6629400" y="5810250"/>
          <p14:tracePt t="62347" x="6584950" y="5734050"/>
          <p14:tracePt t="62347" x="6546850" y="5645150"/>
          <p14:tracePt t="62347" x="6521450" y="5543550"/>
          <p14:tracePt t="62365" x="6502400" y="5441950"/>
          <p14:tracePt t="62365" x="6489700" y="5327650"/>
          <p14:tracePt t="62381" x="6477000" y="5213350"/>
          <p14:tracePt t="62381" x="6470650" y="5092700"/>
          <p14:tracePt t="62397" x="6470650" y="4972050"/>
          <p14:tracePt t="62397" x="6470650" y="4845050"/>
          <p14:tracePt t="62413" x="6477000" y="4718050"/>
          <p14:tracePt t="62413" x="6483350" y="4578350"/>
          <p14:tracePt t="62430" x="6489700" y="4445000"/>
          <p14:tracePt t="62430" x="6508750" y="4159250"/>
          <p14:tracePt t="62447" x="6527800" y="4013200"/>
          <p14:tracePt t="62447" x="6546850" y="3860800"/>
          <p14:tracePt t="62463" x="6565900" y="3714750"/>
          <p14:tracePt t="62463" x="6584950" y="3568700"/>
          <p14:tracePt t="62481" x="6604000" y="3429000"/>
          <p14:tracePt t="62481" x="6623050" y="3295650"/>
          <p14:tracePt t="62497" x="6642100" y="3175000"/>
          <p14:tracePt t="62497" x="6673850" y="2946400"/>
          <p14:tracePt t="62513" x="6686550" y="2844800"/>
          <p14:tracePt t="62513" x="6699250" y="2743200"/>
          <p14:tracePt t="62531" x="6705600" y="2654300"/>
          <p14:tracePt t="62531" x="6718300" y="2565400"/>
          <p14:tracePt t="62547" x="6731000" y="2482850"/>
          <p14:tracePt t="62547" x="6743700" y="2330450"/>
          <p14:tracePt t="62566" x="6750050" y="2266950"/>
          <p14:tracePt t="62566" x="6756400" y="2203450"/>
          <p14:tracePt t="62581" x="6762750" y="2152650"/>
          <p14:tracePt t="62581" x="6769100" y="2101850"/>
          <p14:tracePt t="62597" x="6769100" y="2057400"/>
          <p14:tracePt t="62597" x="6769100" y="2025650"/>
          <p14:tracePt t="62614" x="6769100" y="1993900"/>
          <p14:tracePt t="62614" x="6769100" y="1962150"/>
          <p14:tracePt t="62631" x="6769100" y="1943100"/>
          <p14:tracePt t="62631" x="6762750" y="1924050"/>
          <p14:tracePt t="62631" x="6762750" y="1905000"/>
          <p14:tracePt t="62650" x="6762750" y="1892300"/>
          <p14:tracePt t="62650" x="6762750" y="1879600"/>
          <p14:tracePt t="62665" x="6762750" y="1873250"/>
          <p14:tracePt t="62665" x="6762750" y="1866900"/>
          <p14:tracePt t="62681" x="6762750" y="1860550"/>
          <p14:tracePt t="62696" x="6750050" y="1860550"/>
          <p14:tracePt t="62696" x="6743700" y="1860550"/>
          <p14:tracePt t="62715" x="6731000" y="1854200"/>
          <p14:tracePt t="62715" x="6718300" y="1847850"/>
          <p14:tracePt t="62715" x="6699250" y="1828800"/>
          <p14:tracePt t="62734" x="6680200" y="1816100"/>
          <p14:tracePt t="62750" x="6502400" y="1485900"/>
          <p14:tracePt t="62814" x="6502400" y="1441450"/>
          <p14:tracePt t="62821" x="6496050" y="1397000"/>
          <p14:tracePt t="62830" x="6508750" y="1295400"/>
          <p14:tracePt t="62847" x="6553200" y="1111250"/>
          <p14:tracePt t="62864" x="6604000" y="977900"/>
          <p14:tracePt t="62881" x="6673850" y="850900"/>
          <p14:tracePt t="62897" x="6762750" y="742950"/>
          <p14:tracePt t="62914" x="6864350" y="647700"/>
          <p14:tracePt t="62931" x="7054850" y="552450"/>
          <p14:tracePt t="62949" x="7188200" y="520700"/>
          <p14:tracePt t="62965" x="7321550" y="520700"/>
          <p14:tracePt t="62981" x="7454900" y="565150"/>
          <p14:tracePt t="62998" x="7575550" y="635000"/>
          <p14:tracePt t="63014" x="7683500" y="723900"/>
          <p14:tracePt t="63014" x="7734300" y="774700"/>
          <p14:tracePt t="63034" x="7823200" y="889000"/>
          <p14:tracePt t="63048" x="7893050" y="1022350"/>
          <p14:tracePt t="63064" x="7931150" y="1168400"/>
          <p14:tracePt t="63081" x="7931150" y="1390650"/>
          <p14:tracePt t="63098" x="7880350" y="1536700"/>
          <p14:tracePt t="63115" x="7797800" y="1670050"/>
          <p14:tracePt t="63131" x="7696200" y="1790700"/>
          <p14:tracePt t="63148" x="7499350" y="1917700"/>
          <p14:tracePt t="63165" x="7353300" y="1974850"/>
          <p14:tracePt t="63182" x="7194550" y="2006600"/>
          <p14:tracePt t="63198" x="7035800" y="2025650"/>
          <p14:tracePt t="63198" x="6959600" y="2032000"/>
          <p14:tracePt t="63217" x="6800850" y="2032000"/>
          <p14:tracePt t="63233" x="6661150" y="2019300"/>
          <p14:tracePt t="63249" x="6540500" y="2006600"/>
          <p14:tracePt t="63265" x="6445250" y="1993900"/>
          <p14:tracePt t="63282" x="6381750" y="1974850"/>
          <p14:tracePt t="63299" x="6362700" y="1968500"/>
          <p14:tracePt t="63299" x="6337300" y="1943100"/>
          <p14:tracePt t="63317" x="6330950" y="1924050"/>
          <p14:tracePt t="63317" x="6330950" y="1911350"/>
          <p14:tracePt t="63334" x="6330950" y="1892300"/>
          <p14:tracePt t="63334" x="6337300" y="1873250"/>
          <p14:tracePt t="63350" x="6337300" y="1854200"/>
          <p14:tracePt t="63350" x="6343650" y="1841500"/>
          <p14:tracePt t="63366" x="6350000" y="1828800"/>
          <p14:tracePt t="63366" x="6356350" y="1816100"/>
          <p14:tracePt t="63366" x="6362700" y="1816100"/>
          <p14:tracePt t="63385" x="6369050" y="1816100"/>
          <p14:tracePt t="63385" x="6375400" y="1816100"/>
          <p14:tracePt t="63400" x="6381750" y="1822450"/>
          <p14:tracePt t="63400" x="6388100" y="1835150"/>
          <p14:tracePt t="63416" x="6394450" y="1847850"/>
          <p14:tracePt t="63416" x="6394450" y="1860550"/>
          <p14:tracePt t="63433" x="6400800" y="1879600"/>
          <p14:tracePt t="63433" x="6407150" y="1898650"/>
          <p14:tracePt t="63450" x="6407150" y="1924050"/>
          <p14:tracePt t="63450" x="6407150" y="1981200"/>
          <p14:tracePt t="63466" x="6413500" y="2012950"/>
          <p14:tracePt t="69643" x="3905250" y="5575300"/>
          <p14:tracePt t="69957" x="3898900" y="5568950"/>
          <p14:tracePt t="69976" x="3886200" y="5562600"/>
          <p14:tracePt t="69992" x="3879850" y="5556250"/>
          <p14:tracePt t="70000" x="3879850" y="5549900"/>
          <p14:tracePt t="70008" x="3867150" y="5537200"/>
          <p14:tracePt t="70024" x="3867150" y="5530850"/>
          <p14:tracePt t="70024" x="3867150" y="5524500"/>
          <p14:tracePt t="70038" x="3860800" y="5518150"/>
          <p14:tracePt t="72172" x="4089400" y="6127750"/>
          <p14:tracePt t="72188" x="4083050" y="6127750"/>
          <p14:tracePt t="72201" x="4070350" y="6134100"/>
          <p14:tracePt t="72210" x="4064000" y="6140450"/>
          <p14:tracePt t="72210" x="4057650" y="6140450"/>
          <p14:tracePt t="72228" x="4044950" y="6140450"/>
          <p14:tracePt t="72228" x="4038600" y="6146800"/>
          <p14:tracePt t="72247" x="4025900" y="6153150"/>
          <p14:tracePt t="72247" x="4006850" y="6159500"/>
          <p14:tracePt t="72262" x="3994150" y="6159500"/>
          <p14:tracePt t="72262" x="3981450" y="6165850"/>
          <p14:tracePt t="72279" x="3975100" y="6172200"/>
          <p14:tracePt t="72279" x="3968750" y="6172200"/>
          <p14:tracePt t="72295" x="3962400" y="6178550"/>
          <p14:tracePt t="72295" x="3956050" y="6172200"/>
          <p14:tracePt t="72313" x="3962400" y="6159500"/>
          <p14:tracePt t="72336" x="3975100" y="6153150"/>
          <p14:tracePt t="72345" x="3981450" y="6146800"/>
          <p14:tracePt t="72345" x="3994150" y="6140450"/>
          <p14:tracePt t="72362" x="4013200" y="6134100"/>
          <p14:tracePt t="72362" x="4032250" y="6134100"/>
          <p14:tracePt t="72362" x="4057650" y="6134100"/>
          <p14:tracePt t="72381" x="4076700" y="6134100"/>
          <p14:tracePt t="72394" x="4102100" y="6140450"/>
          <p14:tracePt t="72394" x="4152900" y="6146800"/>
          <p14:tracePt t="72413" x="4178300" y="6153150"/>
          <p14:tracePt t="72413" x="4210050" y="6153150"/>
          <p14:tracePt t="72429" x="4235450" y="6165850"/>
          <p14:tracePt t="72429" x="4267200" y="6172200"/>
          <p14:tracePt t="72446" x="4292600" y="6172200"/>
          <p14:tracePt t="72446" x="4318000" y="6178550"/>
          <p14:tracePt t="72462" x="4349750" y="6191250"/>
          <p14:tracePt t="72462" x="4375150" y="6191250"/>
          <p14:tracePt t="72462" x="4400550" y="6191250"/>
          <p14:tracePt t="72481" x="4425950" y="6203950"/>
          <p14:tracePt t="72481" x="4445000" y="6210300"/>
          <p14:tracePt t="72496" x="4464050" y="6216650"/>
          <p14:tracePt t="72496" x="4483100" y="6229350"/>
          <p14:tracePt t="72513" x="4495800" y="6248400"/>
          <p14:tracePt t="72513" x="4508500" y="6254750"/>
          <p14:tracePt t="72529" x="4521200" y="6261100"/>
          <p14:tracePt t="72529" x="4527550" y="6267450"/>
          <p14:tracePt t="72546" x="4533900" y="6273800"/>
          <p14:tracePt t="72546" x="4546600" y="6280150"/>
          <p14:tracePt t="72563" x="4540250" y="6280150"/>
          <p14:tracePt t="72578" x="4540250" y="6292850"/>
          <p14:tracePt t="72595" x="4527550" y="6261100"/>
          <p14:tracePt t="75250" x="4540250" y="6197600"/>
          <p14:tracePt t="75632" x="4533900" y="6203950"/>
          <p14:tracePt t="75640" x="4533900" y="6210300"/>
          <p14:tracePt t="75640" x="4527550" y="6223000"/>
          <p14:tracePt t="75657" x="4521200" y="6229350"/>
          <p14:tracePt t="75657" x="4514850" y="6242050"/>
          <p14:tracePt t="75673" x="4514850" y="6261100"/>
          <p14:tracePt t="75673" x="4508500" y="6273800"/>
          <p14:tracePt t="75690" x="4502150" y="6299200"/>
          <p14:tracePt t="75705" x="4495800" y="6337300"/>
          <p14:tracePt t="75705" x="4489450" y="6356350"/>
          <p14:tracePt t="75723" x="4489450" y="6394450"/>
          <p14:tracePt t="75738" x="4489450" y="6419850"/>
          <p14:tracePt t="75756" x="4489450" y="6451600"/>
          <p14:tracePt t="75772" x="4495800" y="6483350"/>
          <p14:tracePt t="75772" x="4508500" y="6508750"/>
          <p14:tracePt t="75790" x="4533900" y="6527800"/>
          <p14:tracePt t="75812" x="4552950" y="6534150"/>
          <p14:tracePt t="75836" x="4578350" y="6527800"/>
          <p14:tracePt t="75864" x="4603750" y="6515100"/>
          <p14:tracePt t="75900" x="4603750" y="6496050"/>
          <p14:tracePt t="75932" x="4584700" y="6477000"/>
          <p14:tracePt t="75968" x="4559300" y="6457950"/>
          <p14:tracePt t="76000" x="4527550" y="6432550"/>
          <p14:tracePt t="76036" x="4508500" y="6413500"/>
          <p14:tracePt t="76060" x="4495800" y="6388100"/>
          <p14:tracePt t="76076" x="4483100" y="6369050"/>
          <p14:tracePt t="76096" x="4464050" y="6343650"/>
          <p14:tracePt t="76140" x="4457700" y="6337300"/>
          <p14:tracePt t="76148" x="4451350" y="6337300"/>
          <p14:tracePt t="76164" x="4451350" y="6324600"/>
          <p14:tracePt t="76173" x="4451350" y="6318250"/>
          <p14:tracePt t="76190" x="4457700" y="6311900"/>
          <p14:tracePt t="76209" x="4457700" y="6299200"/>
          <p14:tracePt t="76209" x="4457700" y="6292850"/>
          <p14:tracePt t="76226" x="4457700" y="6305550"/>
          <p14:tracePt t="76241" x="4457700" y="6299200"/>
          <p14:tracePt t="76257" x="4451350" y="6292850"/>
          <p14:tracePt t="76274" x="4457700" y="6299200"/>
          <p14:tracePt t="76290" x="4464050" y="6299200"/>
          <p14:tracePt t="76308" x="4483100" y="6318250"/>
          <p14:tracePt t="76324" x="4483100" y="6324600"/>
          <p14:tracePt t="76352" x="4483100" y="6318250"/>
          <p14:tracePt t="76369" x="4483100" y="6311900"/>
          <p14:tracePt t="76389" x="4483100" y="6305550"/>
          <p14:tracePt t="76396" x="4483100" y="6318250"/>
          <p14:tracePt t="76421" x="4470400" y="6292850"/>
          <p14:tracePt t="76448" x="4464050" y="6299200"/>
          <p14:tracePt t="76464" x="4445000" y="6292850"/>
          <p14:tracePt t="80777" x="4248150" y="6457950"/>
          <p14:tracePt t="80812" x="4222750" y="6451600"/>
          <p14:tracePt t="80836" x="4203700" y="6419850"/>
          <p14:tracePt t="80856" x="4203700" y="6394450"/>
          <p14:tracePt t="80896" x="4229100" y="6375400"/>
          <p14:tracePt t="80932" x="4254500" y="6356350"/>
          <p14:tracePt t="80956" x="4279900" y="6343650"/>
          <p14:tracePt t="80976" x="4298950" y="6356350"/>
          <p14:tracePt t="81020" x="4298950" y="6337300"/>
          <p14:tracePt t="81080" x="4292600" y="6343650"/>
          <p14:tracePt t="81112" x="4286250" y="6337300"/>
          <p14:tracePt t="81128" x="4273550" y="6343650"/>
          <p14:tracePt t="81141" x="4254500" y="6343650"/>
          <p14:tracePt t="81196" x="4241800" y="6337300"/>
          <p14:tracePt t="81217" x="4229100" y="6343650"/>
          <p14:tracePt t="81232" x="4203700" y="6343650"/>
          <p14:tracePt t="81260" x="4197350" y="6343650"/>
          <p14:tracePt t="81268" x="4178300" y="6343650"/>
          <p14:tracePt t="81284" x="4171950" y="6337300"/>
          <p14:tracePt t="82197" x="4127500" y="6597650"/>
          <p14:tracePt t="82256" x="4152900" y="6578600"/>
          <p14:tracePt t="82324" x="4178300" y="6572250"/>
          <p14:tracePt t="82340" x="4203700" y="6565900"/>
          <p14:tracePt t="82356" x="4235450" y="6565900"/>
          <p14:tracePt t="82372" x="4260850" y="6559550"/>
          <p14:tracePt t="82385" x="4292600" y="6559550"/>
          <p14:tracePt t="82400" x="4311650" y="6559550"/>
          <p14:tracePt t="82416" x="4337050" y="6553200"/>
          <p14:tracePt t="82436" x="4311650" y="6559550"/>
          <p14:tracePt t="82552" x="4292600" y="6559550"/>
          <p14:tracePt t="82572" x="4267200" y="6553200"/>
          <p14:tracePt t="82596" x="4241800" y="6540500"/>
          <p14:tracePt t="82616" x="4216400" y="6527800"/>
          <p14:tracePt t="82648" x="4203700" y="6508750"/>
          <p14:tracePt t="82684" x="4197350" y="6489700"/>
          <p14:tracePt t="82724" x="4210050" y="6464300"/>
          <p14:tracePt t="82792" x="4235450" y="6477000"/>
          <p14:tracePt t="82864" x="4260850" y="6489700"/>
          <p14:tracePt t="82948" x="4279900" y="6489700"/>
          <p14:tracePt t="82976" x="4305300" y="6489700"/>
          <p14:tracePt t="83000" x="4330700" y="6483350"/>
          <p14:tracePt t="83024" x="4356100" y="6477000"/>
          <p14:tracePt t="83044" x="4381500" y="6470650"/>
          <p14:tracePt t="83068" x="4406900" y="6470650"/>
          <p14:tracePt t="83093" x="4432300" y="6464300"/>
          <p14:tracePt t="83112" x="4425950" y="6438900"/>
          <p14:tracePt t="83172" x="4425950" y="6413500"/>
          <p14:tracePt t="83212" x="4419600" y="6388100"/>
          <p14:tracePt t="83248" x="4394200" y="6375400"/>
          <p14:tracePt t="83292" x="4375150" y="6356350"/>
          <p14:tracePt t="83324" x="4387850" y="6350000"/>
          <p14:tracePt t="83428" x="4400550" y="6337300"/>
          <p14:tracePt t="83452" x="4400550" y="6330950"/>
          <p14:tracePt t="83472" x="4406900" y="6324600"/>
          <p14:tracePt t="83480" x="4413250" y="6318250"/>
          <p14:tracePt t="83496" x="4419600" y="6305550"/>
          <p14:tracePt t="83516" x="4413250" y="6343650"/>
          <p14:tracePt t="83556" x="4419600" y="6388100"/>
          <p14:tracePt t="83573" x="4413250" y="6407150"/>
          <p14:tracePt t="83601" x="4406900" y="6407150"/>
          <p14:tracePt t="83616" x="4406900" y="6356350"/>
          <p14:tracePt t="83624" x="4394200" y="6318250"/>
          <p14:tracePt t="83633" x="4387850" y="6318250"/>
          <p14:tracePt t="83647" x="4381500" y="6311900"/>
          <p14:tracePt t="83664" x="4375150" y="6311900"/>
          <p14:tracePt t="83681" x="4362450" y="6330950"/>
          <p14:tracePt t="83698" x="4356100" y="6330950"/>
          <p14:tracePt t="83715" x="4343400" y="6337300"/>
          <p14:tracePt t="83731" x="4330700" y="6330950"/>
          <p14:tracePt t="83764" x="4324350" y="6324600"/>
          <p14:tracePt t="83796" x="4318000" y="6324600"/>
          <p14:tracePt t="83812" x="4311650" y="6324600"/>
          <p14:tracePt t="83825" x="4311650" y="6311900"/>
          <p14:tracePt t="83833" x="4305300" y="6318250"/>
          <p14:tracePt t="83848" x="4305300" y="6311900"/>
          <p14:tracePt t="83865" x="4298950" y="6299200"/>
          <p14:tracePt t="83882" x="4292600" y="6305550"/>
          <p14:tracePt t="83909" x="4279900" y="6330950"/>
          <p14:tracePt t="83933" x="4260850" y="6350000"/>
          <p14:tracePt t="83960" x="4254500" y="6375400"/>
          <p14:tracePt t="84004" x="4267200" y="6400800"/>
          <p14:tracePt t="84036" x="4292600" y="6407150"/>
          <p14:tracePt t="84056" x="4311650" y="6407150"/>
          <p14:tracePt t="84073" x="4337050" y="6413500"/>
          <p14:tracePt t="84088" x="4362450" y="6407150"/>
          <p14:tracePt t="84112" x="4387850" y="6413500"/>
          <p14:tracePt t="84132" x="4413250" y="6413500"/>
          <p14:tracePt t="84173" x="4406900" y="6432550"/>
          <p14:tracePt t="84224" x="4387850" y="6438900"/>
          <p14:tracePt t="84252" x="4362450" y="6419850"/>
          <p14:tracePt t="84276" x="4337050" y="6413500"/>
          <p14:tracePt t="84296" x="4318000" y="6400800"/>
          <p14:tracePt t="84321" x="4292600" y="6388100"/>
          <p14:tracePt t="84353" x="4292600" y="6369050"/>
          <p14:tracePt t="84404" x="4318000" y="6362700"/>
          <p14:tracePt t="84432" x="4337050" y="6356350"/>
          <p14:tracePt t="84457" x="4362450" y="6362700"/>
          <p14:tracePt t="84476" x="4381500" y="6369050"/>
          <p14:tracePt t="84500" x="4406900" y="6375400"/>
          <p14:tracePt t="84544" x="4425950" y="6394450"/>
          <p14:tracePt t="84628" x="4400550" y="6375400"/>
          <p14:tracePt t="84740" x="4425950" y="6381750"/>
          <p14:tracePt t="84808" x="4451350" y="6375400"/>
          <p14:tracePt t="84844" x="4476750" y="6369050"/>
          <p14:tracePt t="87016" x="4533900" y="6343650"/>
          <p14:tracePt t="87045" x="4527550" y="6369050"/>
          <p14:tracePt t="87069" x="4527550" y="6388100"/>
          <p14:tracePt t="87088" x="4521200" y="6407150"/>
          <p14:tracePt t="87128" x="4514850" y="6432550"/>
          <p14:tracePt t="87196" x="4495800" y="6451600"/>
          <p14:tracePt t="87256" x="4470400" y="6457950"/>
          <p14:tracePt t="87276" x="4445000" y="6457950"/>
          <p14:tracePt t="87292" x="4425950" y="6464300"/>
          <p14:tracePt t="87308" x="4400550" y="6464300"/>
          <p14:tracePt t="87328" x="4381500" y="6451600"/>
          <p14:tracePt t="87448" x="4356100" y="6451600"/>
          <p14:tracePt t="87508" x="4330700" y="6457950"/>
          <p14:tracePt t="87540" x="4305300" y="6470650"/>
          <p14:tracePt t="87564" x="4279900" y="6470650"/>
          <p14:tracePt t="87576" x="4248150" y="6477000"/>
          <p14:tracePt t="87592" x="4216400" y="6483350"/>
          <p14:tracePt t="87608" x="4178300" y="6489700"/>
          <p14:tracePt t="87624" x="4140200" y="6496050"/>
          <p14:tracePt t="87636" x="4102100" y="6502400"/>
          <p14:tracePt t="87652" x="4064000" y="6508750"/>
          <p14:tracePt t="87668" x="4025900" y="6508750"/>
          <p14:tracePt t="87684" x="4000500" y="6515100"/>
          <p14:tracePt t="87696" x="3968750" y="6515100"/>
          <p14:tracePt t="87713" x="3943350" y="6515100"/>
          <p14:tracePt t="87729" x="3917950" y="6515100"/>
          <p14:tracePt t="87745" x="3886200" y="6521450"/>
          <p14:tracePt t="87761" x="3860800" y="6527800"/>
          <p14:tracePt t="87778" x="3829050" y="6534150"/>
          <p14:tracePt t="87794" x="3790950" y="6546850"/>
          <p14:tracePt t="87794" x="3765550" y="6553200"/>
          <p14:tracePt t="87813" x="3740150" y="6559550"/>
          <p14:tracePt t="87813" x="3714750" y="6565900"/>
          <p14:tracePt t="87829" x="3683000" y="6572250"/>
          <p14:tracePt t="87829" x="3651250" y="6578600"/>
          <p14:tracePt t="87846" x="3613150" y="6584950"/>
          <p14:tracePt t="87846" x="3568700" y="6591300"/>
          <p14:tracePt t="87846" x="3530600" y="6597650"/>
          <p14:tracePt t="87865" x="3479800" y="6604000"/>
          <p14:tracePt t="87865" x="3435350" y="6604000"/>
          <p14:tracePt t="87880" x="3378200" y="6610350"/>
          <p14:tracePt t="87880" x="3321050" y="6616700"/>
          <p14:tracePt t="87896" x="3263900" y="6616700"/>
          <p14:tracePt t="87896" x="3200400" y="6616700"/>
          <p14:tracePt t="87913" x="3130550" y="6616700"/>
          <p14:tracePt t="87913" x="2984500" y="6610350"/>
          <p14:tracePt t="87930" x="2908300" y="6610350"/>
          <p14:tracePt t="87930" x="2825750" y="6597650"/>
          <p14:tracePt t="87946" x="2743200" y="6584950"/>
          <p14:tracePt t="87946" x="2660650" y="6565900"/>
          <p14:tracePt t="87963" x="2578100" y="6546850"/>
          <p14:tracePt t="87963" x="2413000" y="6502400"/>
          <p14:tracePt t="87982" x="2336800" y="6464300"/>
          <p14:tracePt t="87982" x="2254250" y="6426200"/>
          <p14:tracePt t="87997" x="2178050" y="6388100"/>
          <p14:tracePt t="87997" x="2095500" y="6350000"/>
          <p14:tracePt t="88013" x="2019300" y="6305550"/>
          <p14:tracePt t="88013" x="1943100" y="6261100"/>
          <p14:tracePt t="88030" x="1873250" y="6216650"/>
          <p14:tracePt t="88030" x="1797050" y="6172200"/>
          <p14:tracePt t="88046" x="1727200" y="6134100"/>
          <p14:tracePt t="88046" x="1663700" y="6096000"/>
          <p14:tracePt t="88046" x="1600200" y="6051550"/>
          <p14:tracePt t="88066" x="1536700" y="6000750"/>
          <p14:tracePt t="88079" x="1479550" y="5949950"/>
          <p14:tracePt t="88079" x="1371600" y="5842000"/>
          <p14:tracePt t="88098" x="1327150" y="5778500"/>
          <p14:tracePt t="88098" x="1276350" y="5715000"/>
          <p14:tracePt t="88113" x="1231900" y="5645150"/>
          <p14:tracePt t="88113" x="1193800" y="5568950"/>
          <p14:tracePt t="88131" x="1155700" y="5492750"/>
          <p14:tracePt t="88131" x="1123950" y="5410200"/>
          <p14:tracePt t="88131" x="1092200" y="5314950"/>
          <p14:tracePt t="88149" x="1060450" y="5219700"/>
          <p14:tracePt t="88149" x="1035050" y="5124450"/>
          <p14:tracePt t="88164" x="1009650" y="5022850"/>
          <p14:tracePt t="88164" x="990600" y="4921250"/>
          <p14:tracePt t="88181" x="965200" y="4819650"/>
          <p14:tracePt t="88181" x="952500" y="4711700"/>
          <p14:tracePt t="88197" x="933450" y="4610100"/>
          <p14:tracePt t="88197" x="927100" y="4502150"/>
          <p14:tracePt t="88214" x="920750" y="4400550"/>
          <p14:tracePt t="88214" x="927100" y="4184650"/>
          <p14:tracePt t="88230" x="939800" y="4070350"/>
          <p14:tracePt t="88230" x="952500" y="3956050"/>
          <p14:tracePt t="88247" x="971550" y="3841750"/>
          <p14:tracePt t="88247" x="996950" y="3727450"/>
          <p14:tracePt t="88264" x="1022350" y="3613150"/>
          <p14:tracePt t="88264" x="1092200" y="3397250"/>
          <p14:tracePt t="88281" x="1130300" y="3289300"/>
          <p14:tracePt t="88281" x="1168400" y="3187700"/>
          <p14:tracePt t="88298" x="1219200" y="3086100"/>
          <p14:tracePt t="88298" x="1263650" y="2984500"/>
          <p14:tracePt t="88315" x="1320800" y="2882900"/>
          <p14:tracePt t="88315" x="1377950" y="2774950"/>
          <p14:tracePt t="88331" x="1441450" y="2667000"/>
          <p14:tracePt t="88331" x="1504950" y="2559050"/>
          <p14:tracePt t="88331" x="1581150" y="2451100"/>
          <p14:tracePt t="88349" x="1657350" y="2343150"/>
          <p14:tracePt t="88349" x="1739900" y="2241550"/>
          <p14:tracePt t="88365" x="1822450" y="2146300"/>
          <p14:tracePt t="88365" x="1911350" y="2057400"/>
          <p14:tracePt t="88381" x="2000250" y="1974850"/>
          <p14:tracePt t="88381" x="2095500" y="1898650"/>
          <p14:tracePt t="88398" x="2190750" y="1828800"/>
          <p14:tracePt t="88398" x="2286000" y="1765300"/>
          <p14:tracePt t="88398" x="2387600" y="1701800"/>
          <p14:tracePt t="88417" x="2495550" y="1638300"/>
          <p14:tracePt t="88430" x="2609850" y="1581150"/>
          <p14:tracePt t="88430" x="2844800" y="1479550"/>
          <p14:tracePt t="88450" x="2965450" y="1428750"/>
          <p14:tracePt t="88450" x="3098800" y="1371600"/>
          <p14:tracePt t="88465" x="3232150" y="1320800"/>
          <p14:tracePt t="88465" x="3365500" y="1270000"/>
          <p14:tracePt t="88481" x="3505200" y="1231900"/>
          <p14:tracePt t="88481" x="3651250" y="1187450"/>
          <p14:tracePt t="88498" x="3790950" y="1149350"/>
          <p14:tracePt t="88498" x="3937000" y="1117600"/>
          <p14:tracePt t="88498" x="4076700" y="1085850"/>
          <p14:tracePt t="88516" x="4222750" y="1060450"/>
          <p14:tracePt t="88516" x="4362450" y="1047750"/>
          <p14:tracePt t="88531" x="4502150" y="1028700"/>
          <p14:tracePt t="88531" x="4641850" y="1022350"/>
          <p14:tracePt t="88548" x="4775200" y="1028700"/>
          <p14:tracePt t="88548" x="4914900" y="1035050"/>
          <p14:tracePt t="88565" x="5048250" y="1054100"/>
          <p14:tracePt t="88565" x="5308600" y="1104900"/>
          <p14:tracePt t="88582" x="5441950" y="1143000"/>
          <p14:tracePt t="88582" x="5568950" y="1187450"/>
          <p14:tracePt t="88598" x="5702300" y="1238250"/>
          <p14:tracePt t="88598" x="5822950" y="1289050"/>
          <p14:tracePt t="88615" x="5949950" y="1339850"/>
          <p14:tracePt t="88615" x="6070600" y="1403350"/>
          <p14:tracePt t="88632" x="6184900" y="1473200"/>
          <p14:tracePt t="88632" x="6413500" y="1619250"/>
          <p14:tracePt t="88648" x="6521450" y="1695450"/>
          <p14:tracePt t="88648" x="6623050" y="1784350"/>
          <p14:tracePt t="88665" x="6724650" y="1879600"/>
          <p14:tracePt t="88665" x="6819900" y="1981200"/>
          <p14:tracePt t="88682" x="6915150" y="2089150"/>
          <p14:tracePt t="88682" x="7004050" y="2203450"/>
          <p14:tracePt t="88682" x="7080250" y="2324100"/>
          <p14:tracePt t="88701" x="7156450" y="2444750"/>
          <p14:tracePt t="88714" x="7226300" y="2565400"/>
          <p14:tracePt t="88714" x="7340600" y="2813050"/>
          <p14:tracePt t="88733" x="7391400" y="2933700"/>
          <p14:tracePt t="88733" x="7429500" y="3060700"/>
          <p14:tracePt t="88751" x="7461250" y="3181350"/>
          <p14:tracePt t="88751" x="7480300" y="3308350"/>
          <p14:tracePt t="88766" x="7499350" y="3429000"/>
          <p14:tracePt t="88766" x="7505700" y="3562350"/>
          <p14:tracePt t="88783" x="7505700" y="3689350"/>
          <p14:tracePt t="88783" x="7499350" y="3822700"/>
          <p14:tracePt t="88783" x="7486650" y="3956050"/>
          <p14:tracePt t="88802" x="7467600" y="4083050"/>
          <p14:tracePt t="88814" x="7442200" y="4216400"/>
          <p14:tracePt t="88814" x="7378700" y="4470400"/>
          <p14:tracePt t="88832" x="7340600" y="4591050"/>
          <p14:tracePt t="88832" x="7296150" y="4711700"/>
          <p14:tracePt t="88849" x="7245350" y="4826000"/>
          <p14:tracePt t="88849" x="7181850" y="4940300"/>
          <p14:tracePt t="88866" x="7112000" y="5054600"/>
          <p14:tracePt t="88866" x="6953250" y="5270500"/>
          <p14:tracePt t="88883" x="6864350" y="5372100"/>
          <p14:tracePt t="88883" x="6762750" y="5467350"/>
          <p14:tracePt t="88899" x="6661150" y="5562600"/>
          <p14:tracePt t="88899" x="6553200" y="5645150"/>
          <p14:tracePt t="88916" x="6438900" y="5727700"/>
          <p14:tracePt t="88916" x="6324600" y="5803900"/>
          <p14:tracePt t="88933" x="6210300" y="5873750"/>
          <p14:tracePt t="88933" x="5988050" y="5994400"/>
          <p14:tracePt t="88950" x="5873750" y="6045200"/>
          <p14:tracePt t="88950" x="5759450" y="6096000"/>
          <p14:tracePt t="88966" x="5638800" y="6146800"/>
          <p14:tracePt t="88966" x="5524500" y="6184900"/>
          <p14:tracePt t="88983" x="5410200" y="6229350"/>
          <p14:tracePt t="88983" x="5295900" y="6273800"/>
          <p14:tracePt t="88983" x="5175250" y="6305550"/>
          <p14:tracePt t="89001" x="5060950" y="6343650"/>
          <p14:tracePt t="89001" x="4953000" y="6381750"/>
          <p14:tracePt t="89017" x="4838700" y="6413500"/>
          <p14:tracePt t="89017" x="4737100" y="6438900"/>
          <p14:tracePt t="89033" x="4635500" y="6464300"/>
          <p14:tracePt t="89033" x="4540250" y="6483350"/>
          <p14:tracePt t="89050" x="4457700" y="6496050"/>
          <p14:tracePt t="89050" x="4375150" y="6508750"/>
          <p14:tracePt t="89066" x="4298950" y="6521450"/>
          <p14:tracePt t="89066" x="4229100" y="6527800"/>
          <p14:tracePt t="89066" x="4171950" y="6527800"/>
          <p14:tracePt t="89085" x="4114800" y="6527800"/>
          <p14:tracePt t="89099" x="4070350" y="6527800"/>
          <p14:tracePt t="89099" x="3994150" y="6515100"/>
          <p14:tracePt t="89117" x="3968750" y="6502400"/>
          <p14:tracePt t="89117" x="3943350" y="6483350"/>
          <p14:tracePt t="89133" x="3911600" y="6451600"/>
          <p14:tracePt t="89149" x="3905250" y="6426200"/>
          <p14:tracePt t="89149" x="3898900" y="6407150"/>
          <p14:tracePt t="89149" x="3892550" y="6381750"/>
          <p14:tracePt t="89170" x="3892550" y="6362700"/>
          <p14:tracePt t="89170" x="3892550" y="6343650"/>
          <p14:tracePt t="89184" x="3892550" y="6324600"/>
          <p14:tracePt t="89184" x="3892550" y="6311900"/>
          <p14:tracePt t="89200" x="3898900" y="6292850"/>
          <p14:tracePt t="89200" x="3898900" y="6280150"/>
          <p14:tracePt t="89217" x="3905250" y="6267450"/>
          <p14:tracePt t="89217" x="3911600" y="6261100"/>
          <p14:tracePt t="89234" x="3917950" y="6248400"/>
          <p14:tracePt t="89234" x="3937000" y="6235700"/>
          <p14:tracePt t="89251" x="3943350" y="6223000"/>
          <p14:tracePt t="89251" x="3956050" y="6216650"/>
          <p14:tracePt t="89267" x="3962400" y="6210300"/>
          <p14:tracePt t="89267" x="3975100" y="6210300"/>
          <p14:tracePt t="89284" x="3987800" y="6210300"/>
          <p14:tracePt t="89284" x="4006850" y="6203950"/>
          <p14:tracePt t="89302" x="4019550" y="6197600"/>
          <p14:tracePt t="89302" x="4032250" y="6197600"/>
          <p14:tracePt t="89318" x="4051300" y="6197600"/>
          <p14:tracePt t="89318" x="4064000" y="6197600"/>
          <p14:tracePt t="89334" x="4076700" y="6197600"/>
          <p14:tracePt t="89334" x="4083050" y="6191250"/>
          <p14:tracePt t="89351" x="4095750" y="6191250"/>
          <p14:tracePt t="89351" x="4108450" y="6191250"/>
          <p14:tracePt t="89351" x="4121150" y="6191250"/>
          <p14:tracePt t="89369" x="4127500" y="6191250"/>
          <p14:tracePt t="89369" x="4140200" y="6191250"/>
          <p14:tracePt t="89385" x="4146550" y="6197600"/>
          <p14:tracePt t="89385" x="4152900" y="6197600"/>
          <p14:tracePt t="89402" x="4159250" y="6197600"/>
          <p14:tracePt t="89402" x="4165600" y="6197600"/>
          <p14:tracePt t="89418" x="4171950" y="6197600"/>
          <p14:tracePt t="89437" x="4178300" y="6197600"/>
          <p14:tracePt t="89453" x="4184650" y="6191250"/>
          <p14:tracePt t="89477" x="4191000" y="6191250"/>
          <p14:tracePt t="89504" x="4191000" y="6184900"/>
          <p14:tracePt t="89548" x="4191000" y="6178550"/>
          <p14:tracePt t="89564" x="4184650" y="6172200"/>
          <p14:tracePt t="89588" x="4184650" y="6159500"/>
          <p14:tracePt t="89608" x="4184650" y="6153150"/>
          <p14:tracePt t="89624" x="4184650" y="6146800"/>
          <p14:tracePt t="89632" x="4184650" y="6134100"/>
          <p14:tracePt t="89640" x="4184650" y="6121400"/>
          <p14:tracePt t="89650" x="4178300" y="6115050"/>
          <p14:tracePt t="89650" x="4171950" y="6096000"/>
          <p14:tracePt t="89669" x="4171950" y="6083300"/>
          <p14:tracePt t="89669" x="4165600" y="6070600"/>
          <p14:tracePt t="89685" x="4165600" y="6057900"/>
          <p14:tracePt t="89685" x="4165600" y="6045200"/>
          <p14:tracePt t="89702" x="4165600" y="6032500"/>
          <p14:tracePt t="89702" x="4165600" y="6019800"/>
          <p14:tracePt t="89718" x="4165600" y="6000750"/>
          <p14:tracePt t="89718" x="4165600" y="5981700"/>
          <p14:tracePt t="90237" x="4286250" y="5873750"/>
          <p14:tracePt t="90249" x="4292600" y="5880100"/>
          <p14:tracePt t="90256" x="4298950" y="5886450"/>
          <p14:tracePt t="90273" x="4305300" y="5892800"/>
          <p14:tracePt t="90286" x="4311650" y="5899150"/>
          <p14:tracePt t="90286" x="4330700" y="5899150"/>
          <p14:tracePt t="90305" x="4337050" y="5905500"/>
          <p14:tracePt t="90305" x="4349750" y="5899150"/>
          <p14:tracePt t="90321" x="4356100" y="5905500"/>
          <p14:tracePt t="90321" x="4368800" y="5899150"/>
          <p14:tracePt t="90338" x="4381500" y="5899150"/>
          <p14:tracePt t="90338" x="4387850" y="5899150"/>
          <p14:tracePt t="90354" x="4400550" y="5899150"/>
          <p14:tracePt t="90354" x="4419600" y="5892800"/>
          <p14:tracePt t="90371" x="4432300" y="5892800"/>
          <p14:tracePt t="90371" x="4438650" y="5892800"/>
          <p14:tracePt t="90388" x="4451350" y="5892800"/>
          <p14:tracePt t="90388" x="4457700" y="5892800"/>
          <p14:tracePt t="90404" x="4464050" y="5892800"/>
          <p14:tracePt t="90404" x="4470400" y="5892800"/>
          <p14:tracePt t="90422" x="4476750" y="5892800"/>
          <p14:tracePt t="90422" x="4489450" y="5892800"/>
          <p14:tracePt t="90438" x="4495800" y="5892800"/>
          <p14:tracePt t="90438" x="4502150" y="5886450"/>
          <p14:tracePt t="90454" x="4508500" y="5886450"/>
          <p14:tracePt t="90454" x="4514850" y="5886450"/>
          <p14:tracePt t="90471" x="4521200" y="5880100"/>
          <p14:tracePt t="90471" x="4527550" y="5880100"/>
          <p14:tracePt t="90489" x="4540250" y="5880100"/>
          <p14:tracePt t="90505" x="4546600" y="5880100"/>
          <p14:tracePt t="90505" x="4552950" y="5886450"/>
          <p14:tracePt t="90522" x="4559300" y="5886450"/>
          <p14:tracePt t="90522" x="4565650" y="5886450"/>
          <p14:tracePt t="90538" x="4572000" y="5886450"/>
          <p14:tracePt t="90538" x="4578350" y="5892800"/>
          <p14:tracePt t="90538" x="4584700" y="5892800"/>
          <p14:tracePt t="90557" x="4591050" y="5899150"/>
          <p14:tracePt t="90573" x="4597400" y="5899150"/>
          <p14:tracePt t="90589" x="4597400" y="5911850"/>
          <p14:tracePt t="90605" x="4603750" y="5918200"/>
          <p14:tracePt t="90620" x="4610100" y="5918200"/>
          <p14:tracePt t="90637" x="4610100" y="5924550"/>
          <p14:tracePt t="90637" x="4610100" y="5930900"/>
          <p14:tracePt t="90656" x="4610100" y="5937250"/>
          <p14:tracePt t="90656" x="4610100" y="5943600"/>
          <p14:tracePt t="90672" x="4610100" y="5949950"/>
          <p14:tracePt t="90687" x="4603750" y="5956300"/>
          <p14:tracePt t="90704" x="4603750" y="5962650"/>
          <p14:tracePt t="90721" x="4603750" y="5969000"/>
          <p14:tracePt t="90721" x="4591050" y="5969000"/>
          <p14:tracePt t="90738" x="4591050" y="5975350"/>
          <p14:tracePt t="90754" x="4578350" y="5975350"/>
          <p14:tracePt t="90754" x="4578350" y="5981700"/>
          <p14:tracePt t="90772" x="4572000" y="5988050"/>
          <p14:tracePt t="90772" x="4565650" y="5994400"/>
          <p14:tracePt t="90789" x="4565650" y="6000750"/>
          <p14:tracePt t="90804" x="4565650" y="6007100"/>
          <p14:tracePt t="90821" x="4559300" y="6013450"/>
          <p14:tracePt t="90838" x="4565650" y="6013450"/>
          <p14:tracePt t="90854" x="4533900" y="6013450"/>
          <p14:tracePt t="93329" x="5137150" y="6051550"/>
          <p14:tracePt t="93356" x="5130800" y="6057900"/>
          <p14:tracePt t="93372" x="5124450" y="6057900"/>
          <p14:tracePt t="93381" x="5111750" y="6064250"/>
          <p14:tracePt t="93381" x="5105400" y="6064250"/>
          <p14:tracePt t="93398" x="5092700" y="6070600"/>
          <p14:tracePt t="93398" x="5073650" y="6076950"/>
          <p14:tracePt t="93414" x="5060950" y="6089650"/>
          <p14:tracePt t="93414" x="5035550" y="6096000"/>
          <p14:tracePt t="93431" x="5016500" y="6102350"/>
          <p14:tracePt t="93431" x="4984750" y="6115050"/>
          <p14:tracePt t="93431" x="4953000" y="6127750"/>
          <p14:tracePt t="93449" x="4921250" y="6140450"/>
          <p14:tracePt t="93449" x="4883150" y="6146800"/>
          <p14:tracePt t="93464" x="4838700" y="6159500"/>
          <p14:tracePt t="93464" x="4794250" y="6172200"/>
          <p14:tracePt t="93481" x="4749800" y="6178550"/>
          <p14:tracePt t="93481" x="4705350" y="6191250"/>
          <p14:tracePt t="93497" x="4660900" y="6197600"/>
          <p14:tracePt t="93497" x="4578350" y="6203950"/>
          <p14:tracePt t="93514" x="4540250" y="6210300"/>
          <p14:tracePt t="93514" x="4502150" y="6210300"/>
          <p14:tracePt t="93531" x="4464050" y="6210300"/>
          <p14:tracePt t="93531" x="4432300" y="6203950"/>
          <p14:tracePt t="93548" x="4400550" y="6203950"/>
          <p14:tracePt t="93548" x="4375150" y="6203950"/>
          <p14:tracePt t="93564" x="4343400" y="6197600"/>
          <p14:tracePt t="93564" x="4292600" y="6197600"/>
          <p14:tracePt t="93581" x="4267200" y="6191250"/>
          <p14:tracePt t="93581" x="4241800" y="6191250"/>
          <p14:tracePt t="93598" x="4222750" y="6184900"/>
          <p14:tracePt t="93598" x="4197350" y="6184900"/>
          <p14:tracePt t="93614" x="4178300" y="6184900"/>
          <p14:tracePt t="93614" x="4165600" y="6178550"/>
          <p14:tracePt t="93614" x="4146550" y="6172200"/>
          <p14:tracePt t="93633" x="4140200" y="6165850"/>
          <p14:tracePt t="93633" x="4127500" y="6153150"/>
          <p14:tracePt t="93648" x="4121150" y="6146800"/>
          <p14:tracePt t="93648" x="4114800" y="6146800"/>
          <p14:tracePt t="93665" x="4108450" y="6140450"/>
          <p14:tracePt t="93665" x="4108450" y="6127750"/>
          <p14:tracePt t="93681" x="4108450" y="6121400"/>
          <p14:tracePt t="93681" x="4108450" y="6108700"/>
          <p14:tracePt t="93698" x="4114800" y="6102350"/>
          <p14:tracePt t="93713" x="4121150" y="6096000"/>
          <p14:tracePt t="93713" x="4146550" y="6089650"/>
          <p14:tracePt t="93734" x="4152900" y="6089650"/>
          <p14:tracePt t="93734" x="4171950" y="6096000"/>
          <p14:tracePt t="93750" x="4184650" y="6096000"/>
          <p14:tracePt t="93750" x="4210050" y="6096000"/>
          <p14:tracePt t="93765" x="4229100" y="6096000"/>
          <p14:tracePt t="93765" x="4254500" y="6096000"/>
          <p14:tracePt t="93782" x="4273550" y="6096000"/>
          <p14:tracePt t="93782" x="4305300" y="6096000"/>
          <p14:tracePt t="93798" x="4337050" y="6096000"/>
          <p14:tracePt t="93798" x="4400550" y="6083300"/>
          <p14:tracePt t="93815" x="4432300" y="6083300"/>
          <p14:tracePt t="93815" x="4464050" y="6083300"/>
          <p14:tracePt t="93832" x="4495800" y="6076950"/>
          <p14:tracePt t="93832" x="4533900" y="6076950"/>
          <p14:tracePt t="93849" x="4565650" y="6070600"/>
          <p14:tracePt t="93849" x="4597400" y="6070600"/>
          <p14:tracePt t="93865" x="4629150" y="6070600"/>
          <p14:tracePt t="93865" x="4699000" y="6076950"/>
          <p14:tracePt t="93882" x="4730750" y="6076950"/>
          <p14:tracePt t="93882" x="4756150" y="6076950"/>
          <p14:tracePt t="93899" x="4787900" y="6076950"/>
          <p14:tracePt t="93899" x="4813300" y="6076950"/>
          <p14:tracePt t="93916" x="4832350" y="6076950"/>
          <p14:tracePt t="93916" x="4864100" y="6076950"/>
          <p14:tracePt t="93933" x="4876800" y="6070600"/>
          <p14:tracePt t="93933" x="4889500" y="6070600"/>
          <p14:tracePt t="93949" x="4895850" y="6076950"/>
          <p14:tracePt t="93965" x="4908550" y="6076950"/>
          <p14:tracePt t="93981" x="4908550" y="6083300"/>
          <p14:tracePt t="93981" x="4902200" y="6089650"/>
          <p14:tracePt t="93981" x="4895850" y="6089650"/>
          <p14:tracePt t="94002" x="4889500" y="6089650"/>
          <p14:tracePt t="94015" x="4876800" y="6089650"/>
          <p14:tracePt t="94015" x="4857750" y="6089650"/>
          <p14:tracePt t="94033" x="4851400" y="6089650"/>
          <p14:tracePt t="94033" x="4838700" y="6083300"/>
          <p14:tracePt t="94049" x="4826000" y="6076950"/>
          <p14:tracePt t="94049" x="4819650" y="6076950"/>
          <p14:tracePt t="94067" x="4813300" y="6076950"/>
          <p14:tracePt t="94067" x="4806950" y="6076950"/>
          <p14:tracePt t="94067" x="4800600" y="6070600"/>
          <p14:tracePt t="94085" x="4794250" y="6070600"/>
          <p14:tracePt t="94098" x="4787900" y="6064250"/>
          <p14:tracePt t="94115" x="4781550" y="6051550"/>
          <p14:tracePt t="94115" x="4787900" y="6045200"/>
          <p14:tracePt t="94133" x="4787900" y="6038850"/>
          <p14:tracePt t="94148" x="4794250" y="6026150"/>
          <p14:tracePt t="94148" x="4800600" y="6019800"/>
          <p14:tracePt t="94148" x="4806950" y="6013450"/>
          <p14:tracePt t="94169" x="4813300" y="6007100"/>
          <p14:tracePt t="94169" x="4819650" y="6000750"/>
          <p14:tracePt t="94183" x="4826000" y="5994400"/>
          <p14:tracePt t="94183" x="4838700" y="5988050"/>
          <p14:tracePt t="94200" x="4845050" y="5988050"/>
          <p14:tracePt t="94200" x="4857750" y="5988050"/>
          <p14:tracePt t="94216" x="4870450" y="5988050"/>
          <p14:tracePt t="94216" x="4883150" y="5988050"/>
          <p14:tracePt t="94233" x="4889500" y="5988050"/>
          <p14:tracePt t="94250" x="4895850" y="5994400"/>
          <p14:tracePt t="94265" x="4895850" y="6007100"/>
          <p14:tracePt t="94288" x="4889500" y="6013450"/>
          <p14:tracePt t="94301" x="4883150" y="6019800"/>
          <p14:tracePt t="94317" x="4876800" y="6026150"/>
          <p14:tracePt t="94317" x="4870450" y="6032500"/>
          <p14:tracePt t="94333" x="4857750" y="6038850"/>
          <p14:tracePt t="94333" x="4851400" y="6038850"/>
          <p14:tracePt t="94333" x="4845050" y="6045200"/>
          <p14:tracePt t="94353" x="4832350" y="6051550"/>
          <p14:tracePt t="94366" x="4826000" y="6057900"/>
          <p14:tracePt t="94366" x="4806950" y="6064250"/>
          <p14:tracePt t="94386" x="4794250" y="6064250"/>
          <p14:tracePt t="94386" x="4787900" y="6070600"/>
          <p14:tracePt t="94401" x="4775200" y="6070600"/>
          <p14:tracePt t="94401" x="4762500" y="6076950"/>
          <p14:tracePt t="94418" x="4756150" y="6076950"/>
          <p14:tracePt t="94418" x="4743450" y="6083300"/>
          <p14:tracePt t="94434" x="4730750" y="6083300"/>
          <p14:tracePt t="94434" x="4724400" y="6089650"/>
          <p14:tracePt t="94450" x="4711700" y="6089650"/>
          <p14:tracePt t="94450" x="4699000" y="6096000"/>
          <p14:tracePt t="94450" x="4692650" y="6096000"/>
          <p14:tracePt t="94469" x="4679950" y="6102350"/>
          <p14:tracePt t="94469" x="4667250" y="6102350"/>
          <p14:tracePt t="94485" x="4660900" y="6102350"/>
          <p14:tracePt t="94485" x="4648200" y="6108700"/>
          <p14:tracePt t="94501" x="4641850" y="6108700"/>
          <p14:tracePt t="94501" x="4629150" y="6115050"/>
          <p14:tracePt t="94518" x="4622800" y="6115050"/>
          <p14:tracePt t="94518" x="4610100" y="6121400"/>
          <p14:tracePt t="94534" x="4603750" y="6127750"/>
          <p14:tracePt t="94550" x="4597400" y="6134100"/>
          <p14:tracePt t="94566" x="4591050" y="6127750"/>
          <p14:tracePt t="94592" x="4597400" y="6121400"/>
          <p14:tracePt t="94608" x="4603750" y="6115050"/>
          <p14:tracePt t="94616" x="4610100" y="6108700"/>
          <p14:tracePt t="94616" x="4616450" y="6108700"/>
          <p14:tracePt t="94634" x="4629150" y="6102350"/>
          <p14:tracePt t="94634" x="4635500" y="6096000"/>
          <p14:tracePt t="94634" x="4648200" y="6096000"/>
          <p14:tracePt t="94654" x="4654550" y="6096000"/>
          <p14:tracePt t="94654" x="4667250" y="6096000"/>
          <p14:tracePt t="94668" x="4679950" y="6096000"/>
          <p14:tracePt t="94668" x="4686300" y="6096000"/>
          <p14:tracePt t="94685" x="4699000" y="6096000"/>
          <p14:tracePt t="94685" x="4705350" y="6096000"/>
          <p14:tracePt t="94701" x="4711700" y="6102350"/>
          <p14:tracePt t="94701" x="4718050" y="6108700"/>
          <p14:tracePt t="94718" x="4724400" y="6115050"/>
          <p14:tracePt t="94718" x="4730750" y="6121400"/>
          <p14:tracePt t="94718" x="4737100" y="6127750"/>
          <p14:tracePt t="94737" x="4743450" y="6140450"/>
          <p14:tracePt t="94737" x="4743450" y="6146800"/>
          <p14:tracePt t="94753" x="4749800" y="6159500"/>
          <p14:tracePt t="94753" x="4749800" y="6172200"/>
          <p14:tracePt t="94769" x="4756150" y="6191250"/>
          <p14:tracePt t="94769" x="4762500" y="6203950"/>
          <p14:tracePt t="94785" x="4768850" y="6229350"/>
          <p14:tracePt t="94785" x="4768850" y="6248400"/>
          <p14:tracePt t="94802" x="4781550" y="62611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データの並び替え</a:t>
            </a:r>
            <a:endParaRPr kumimoji="1" lang="ja-JP" altLang="en-US" dirty="0"/>
          </a:p>
        </p:txBody>
      </p:sp>
      <p:sp>
        <p:nvSpPr>
          <p:cNvPr id="3" name="正方形/長方形 2"/>
          <p:cNvSpPr/>
          <p:nvPr/>
        </p:nvSpPr>
        <p:spPr>
          <a:xfrm>
            <a:off x="251520" y="1037927"/>
            <a:ext cx="8208912" cy="461665"/>
          </a:xfrm>
          <a:prstGeom prst="rect">
            <a:avLst/>
          </a:prstGeom>
        </p:spPr>
        <p:txBody>
          <a:bodyPr wrap="square">
            <a:spAutoFit/>
          </a:bodyPr>
          <a:lstStyle/>
          <a:p>
            <a:r>
              <a:rPr lang="ja-JP" altLang="en-US" dirty="0"/>
              <a:t>１．　並び替えたいデータを選択してから、データ→並び替え</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1978" r="23842" b="8098"/>
          <a:stretch/>
        </p:blipFill>
        <p:spPr bwMode="auto">
          <a:xfrm>
            <a:off x="755576" y="1476411"/>
            <a:ext cx="6048672" cy="52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3923928" y="1700808"/>
            <a:ext cx="432048" cy="86409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flipV="1">
            <a:off x="4355976" y="2276872"/>
            <a:ext cx="3024336" cy="1584176"/>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724128" y="3867837"/>
            <a:ext cx="3240361" cy="1200329"/>
          </a:xfrm>
          <a:prstGeom prst="rect">
            <a:avLst/>
          </a:prstGeom>
          <a:noFill/>
        </p:spPr>
        <p:txBody>
          <a:bodyPr wrap="square" rtlCol="0">
            <a:spAutoFit/>
          </a:bodyPr>
          <a:lstStyle/>
          <a:p>
            <a:r>
              <a:rPr kumimoji="1" lang="en-US" altLang="ja-JP" dirty="0" smtClean="0"/>
              <a:t>A</a:t>
            </a:r>
            <a:r>
              <a:rPr kumimoji="1" lang="ja-JP" altLang="en-US" dirty="0" smtClean="0"/>
              <a:t>→</a:t>
            </a:r>
            <a:r>
              <a:rPr kumimoji="1" lang="en-US" altLang="ja-JP" dirty="0" smtClean="0"/>
              <a:t>Z</a:t>
            </a:r>
            <a:r>
              <a:rPr kumimoji="1" lang="ja-JP" altLang="en-US" dirty="0" smtClean="0"/>
              <a:t>を選ぶと小さい順，</a:t>
            </a:r>
            <a:r>
              <a:rPr kumimoji="1" lang="en-US" altLang="ja-JP" dirty="0" smtClean="0"/>
              <a:t>Z</a:t>
            </a:r>
            <a:r>
              <a:rPr kumimoji="1" lang="ja-JP" altLang="en-US" dirty="0" smtClean="0"/>
              <a:t>→</a:t>
            </a:r>
            <a:r>
              <a:rPr kumimoji="1" lang="en-US" altLang="ja-JP" dirty="0" smtClean="0"/>
              <a:t>A</a:t>
            </a:r>
            <a:r>
              <a:rPr kumimoji="1" lang="ja-JP" altLang="en-US" dirty="0" smtClean="0"/>
              <a:t>を選ぶと大きい順に並ぶ</a:t>
            </a:r>
            <a:endParaRPr kumimoji="1" lang="ja-JP" altLang="en-US" dirty="0"/>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4882691"/>
      </p:ext>
    </p:extLst>
  </p:cSld>
  <p:clrMapOvr>
    <a:masterClrMapping/>
  </p:clrMapOvr>
  <mc:AlternateContent xmlns:mc="http://schemas.openxmlformats.org/markup-compatibility/2006">
    <mc:Choice xmlns:p14="http://schemas.microsoft.com/office/powerpoint/2010/main" Requires="p14">
      <p:transition spd="slow" p14:dur="2000" advTm="36510"/>
    </mc:Choice>
    <mc:Fallback>
      <p:transition spd="slow" advTm="36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extLst>
    <p:ext uri="{3A86A75C-4F4B-4683-9AE1-C65F6400EC91}">
      <p14:laserTraceLst xmlns:p14="http://schemas.microsoft.com/office/powerpoint/2010/main">
        <p14:tracePtLst>
          <p14:tracePt t="4383" x="5086350" y="5080000"/>
          <p14:tracePt t="4391" x="5080000" y="5086350"/>
          <p14:tracePt t="4399" x="5073650" y="5099050"/>
          <p14:tracePt t="4399" x="5067300" y="5111750"/>
          <p14:tracePt t="4412" x="5054600" y="5124450"/>
          <p14:tracePt t="4412" x="5048250" y="5137150"/>
          <p14:tracePt t="4428" x="5041900" y="5156200"/>
          <p14:tracePt t="4428" x="5035550" y="5168900"/>
          <p14:tracePt t="4444" x="5029200" y="5181600"/>
          <p14:tracePt t="4444" x="5022850" y="5194300"/>
          <p14:tracePt t="4462" x="5022850" y="5200650"/>
          <p14:tracePt t="4462" x="5022850" y="5207000"/>
          <p14:tracePt t="4462" x="5022850" y="5213350"/>
          <p14:tracePt t="4481" x="5022850" y="5219700"/>
          <p14:tracePt t="4481" x="5029200" y="5226050"/>
          <p14:tracePt t="4495" x="5035550" y="5232400"/>
          <p14:tracePt t="4511" x="5048250" y="5232400"/>
          <p14:tracePt t="4511" x="5054600" y="5238750"/>
          <p14:tracePt t="4528" x="5060950" y="5238750"/>
          <p14:tracePt t="4528" x="5060950" y="5245100"/>
          <p14:tracePt t="4545" x="5067300" y="5245100"/>
          <p14:tracePt t="4561" x="5073650" y="5245100"/>
          <p14:tracePt t="4577" x="5080000" y="5245100"/>
          <p14:tracePt t="4594" x="5086350" y="5245100"/>
          <p14:tracePt t="4611" x="5080000" y="5238750"/>
          <p14:tracePt t="4647" x="5073650" y="5232400"/>
          <p14:tracePt t="4652" x="5067300" y="5226050"/>
          <p14:tracePt t="4661" x="5060950" y="5226050"/>
          <p14:tracePt t="4661" x="5054600" y="5219700"/>
          <p14:tracePt t="4679" x="5041900" y="5219700"/>
          <p14:tracePt t="4679" x="5035550" y="5213350"/>
          <p14:tracePt t="4695" x="5022850" y="5207000"/>
          <p14:tracePt t="4695" x="4997450" y="5200650"/>
          <p14:tracePt t="4713" x="4984750" y="5194300"/>
          <p14:tracePt t="4713" x="4972050" y="5187950"/>
          <p14:tracePt t="4729" x="4959350" y="5181600"/>
          <p14:tracePt t="4729" x="4940300" y="5175250"/>
          <p14:tracePt t="4746" x="4921250" y="5168900"/>
          <p14:tracePt t="4746" x="4908550" y="5162550"/>
          <p14:tracePt t="4763" x="4889500" y="5156200"/>
          <p14:tracePt t="4763" x="4857750" y="5149850"/>
          <p14:tracePt t="4780" x="4838700" y="5143500"/>
          <p14:tracePt t="4780" x="4826000" y="5137150"/>
          <p14:tracePt t="4796" x="4806950" y="5137150"/>
          <p14:tracePt t="4796" x="4800600" y="5130800"/>
          <p14:tracePt t="4813" x="4787900" y="5130800"/>
          <p14:tracePt t="4813" x="4775200" y="5124450"/>
          <p14:tracePt t="4829" x="4762500" y="5124450"/>
          <p14:tracePt t="4829" x="4756150" y="5118100"/>
          <p14:tracePt t="4829" x="4743450" y="5111750"/>
          <p14:tracePt t="4848" x="4737100" y="5105400"/>
          <p14:tracePt t="4861" x="4730750" y="5099050"/>
          <p14:tracePt t="4879" x="4718050" y="5086350"/>
          <p14:tracePt t="4895" x="4718050" y="5080000"/>
          <p14:tracePt t="4912" x="4718050" y="5073650"/>
          <p14:tracePt t="4928" x="4724400" y="5073650"/>
          <p14:tracePt t="4975" x="4730750" y="5073650"/>
          <p14:tracePt t="4991" x="4737100" y="5073650"/>
          <p14:tracePt t="5000" x="4743450" y="5073650"/>
          <p14:tracePt t="5000" x="4749800" y="5073650"/>
          <p14:tracePt t="5013" x="4762500" y="5073650"/>
          <p14:tracePt t="5013" x="4768850" y="5073650"/>
          <p14:tracePt t="5030" x="4775200" y="5073650"/>
          <p14:tracePt t="5030" x="4787900" y="5073650"/>
          <p14:tracePt t="5047" x="4794250" y="5073650"/>
          <p14:tracePt t="5047" x="4800600" y="5067300"/>
          <p14:tracePt t="5063" x="4813300" y="5067300"/>
          <p14:tracePt t="5063" x="4826000" y="5060950"/>
          <p14:tracePt t="5080" x="4832350" y="5060950"/>
          <p14:tracePt t="5080" x="4838700" y="5060950"/>
          <p14:tracePt t="5097" x="4845050" y="5060950"/>
          <p14:tracePt t="5112" x="4845050" y="5054600"/>
          <p14:tracePt t="5171" x="4838700" y="5048250"/>
          <p14:tracePt t="5187" x="4838700" y="5041900"/>
          <p14:tracePt t="5199" x="4832350" y="5035550"/>
          <p14:tracePt t="5207" x="4832350" y="5022850"/>
          <p14:tracePt t="5216" x="4826000" y="5016500"/>
          <p14:tracePt t="5229" x="4826000" y="5010150"/>
          <p14:tracePt t="5229" x="4826000" y="4997450"/>
          <p14:tracePt t="5248" x="4826000" y="4991100"/>
          <p14:tracePt t="5851" x="4787900" y="4864100"/>
          <p14:tracePt t="5867" x="4787900" y="4870450"/>
          <p14:tracePt t="5875" x="4781550" y="4870450"/>
          <p14:tracePt t="5884" x="4775200" y="4870450"/>
          <p14:tracePt t="5884" x="4768850" y="4870450"/>
          <p14:tracePt t="5900" x="4762500" y="4864100"/>
          <p14:tracePt t="6308" x="5080000" y="5226050"/>
          <p14:tracePt t="6331" x="5092700" y="5232400"/>
          <p14:tracePt t="6339" x="5105400" y="5238750"/>
          <p14:tracePt t="6339" x="5124450" y="5251450"/>
          <p14:tracePt t="6352" x="5156200" y="5257800"/>
          <p14:tracePt t="6352" x="5181600" y="5270500"/>
          <p14:tracePt t="6368" x="5219700" y="5276850"/>
          <p14:tracePt t="6368" x="5257800" y="5289550"/>
          <p14:tracePt t="6384" x="5295900" y="5302250"/>
          <p14:tracePt t="6384" x="5334000" y="5314950"/>
          <p14:tracePt t="6401" x="5372100" y="5321300"/>
          <p14:tracePt t="6401" x="5410200" y="5334000"/>
          <p14:tracePt t="6401" x="5448300" y="5346700"/>
          <p14:tracePt t="6420" x="5486400" y="5359400"/>
          <p14:tracePt t="6433" x="5524500" y="5372100"/>
          <p14:tracePt t="6433" x="5607050" y="5403850"/>
          <p14:tracePt t="6452" x="5645150" y="5422900"/>
          <p14:tracePt t="6452" x="5689600" y="5441950"/>
          <p14:tracePt t="6468" x="5740400" y="5454650"/>
          <p14:tracePt t="6468" x="5784850" y="5473700"/>
          <p14:tracePt t="6484" x="5835650" y="5492750"/>
          <p14:tracePt t="6484" x="5886450" y="5505450"/>
          <p14:tracePt t="6501" x="5943600" y="5524500"/>
          <p14:tracePt t="6501" x="6051550" y="5556250"/>
          <p14:tracePt t="6520" x="6108700" y="5568950"/>
          <p14:tracePt t="6520" x="6165850" y="5588000"/>
          <p14:tracePt t="6535" x="6223000" y="5600700"/>
          <p14:tracePt t="6535" x="6280150" y="5613400"/>
          <p14:tracePt t="6552" x="6343650" y="5626100"/>
          <p14:tracePt t="6552" x="6407150" y="5632450"/>
          <p14:tracePt t="6568" x="6464300" y="5645150"/>
          <p14:tracePt t="6568" x="6527800" y="5657850"/>
          <p14:tracePt t="6585" x="6591300" y="5664200"/>
          <p14:tracePt t="6585" x="6705600" y="5683250"/>
          <p14:tracePt t="6602" x="6756400" y="5695950"/>
          <p14:tracePt t="6602" x="6807200" y="5708650"/>
          <p14:tracePt t="6619" x="6851650" y="5715000"/>
          <p14:tracePt t="6619" x="6896100" y="5727700"/>
          <p14:tracePt t="6635" x="6940550" y="5740400"/>
          <p14:tracePt t="6635" x="7023100" y="5759450"/>
          <p14:tracePt t="6652" x="7061200" y="5772150"/>
          <p14:tracePt t="6652" x="7099300" y="5784850"/>
          <p14:tracePt t="6669" x="7143750" y="5791200"/>
          <p14:tracePt t="6669" x="7181850" y="5803900"/>
          <p14:tracePt t="6685" x="7219950" y="5816600"/>
          <p14:tracePt t="6685" x="7258050" y="5829300"/>
          <p14:tracePt t="6702" x="7289800" y="5842000"/>
          <p14:tracePt t="6702" x="7327900" y="5848350"/>
          <p14:tracePt t="6720" x="7397750" y="5880100"/>
          <p14:tracePt t="6720" x="7429500" y="5892800"/>
          <p14:tracePt t="6736" x="7467600" y="5905500"/>
          <p14:tracePt t="6736" x="7499350" y="5924550"/>
          <p14:tracePt t="6752" x="7537450" y="5937250"/>
          <p14:tracePt t="6752" x="7569200" y="5949950"/>
          <p14:tracePt t="6769" x="7600950" y="5962650"/>
          <p14:tracePt t="6769" x="7632700" y="5975350"/>
          <p14:tracePt t="6769" x="7658100" y="5988050"/>
          <p14:tracePt t="6788" x="7689850" y="6000750"/>
          <p14:tracePt t="6801" x="7715250" y="6007100"/>
          <p14:tracePt t="6801" x="7759700" y="6032500"/>
          <p14:tracePt t="6820" x="7785100" y="6038850"/>
          <p14:tracePt t="6820" x="7804150" y="6045200"/>
          <p14:tracePt t="6836" x="7816850" y="6057900"/>
          <p14:tracePt t="6836" x="7835900" y="6064250"/>
          <p14:tracePt t="6852" x="7848600" y="6070600"/>
          <p14:tracePt t="6852" x="7861300" y="6076950"/>
          <p14:tracePt t="6869" x="7874000" y="6083300"/>
          <p14:tracePt t="6869" x="7880350" y="6089650"/>
          <p14:tracePt t="6869" x="7880350" y="6096000"/>
          <p14:tracePt t="6889" x="7886700" y="6102350"/>
          <p14:tracePt t="6889" x="7886700" y="6108700"/>
          <p14:tracePt t="6903" x="7886700" y="6115050"/>
          <p14:tracePt t="6903" x="7886700" y="6121400"/>
          <p14:tracePt t="6920" x="7880350" y="6127750"/>
          <p14:tracePt t="6920" x="7880350" y="6134100"/>
          <p14:tracePt t="6936" x="7874000" y="6140450"/>
          <p14:tracePt t="6936" x="7861300" y="6153150"/>
          <p14:tracePt t="6953" x="7861300" y="6159500"/>
          <p14:tracePt t="6953" x="7854950" y="6165850"/>
          <p14:tracePt t="6969" x="7848600" y="6172200"/>
          <p14:tracePt t="6985" x="7842250" y="6178550"/>
          <p14:tracePt t="7002" x="7848600" y="6178550"/>
          <p14:tracePt t="7035" x="7854950" y="6172200"/>
          <p14:tracePt t="7051" x="7861300" y="6178550"/>
          <p14:tracePt t="7059" x="7867650" y="6178550"/>
          <p14:tracePt t="7069" x="7874000" y="6178550"/>
          <p14:tracePt t="7085" x="7880350" y="6178550"/>
          <p14:tracePt t="7085" x="7886700" y="6178550"/>
          <p14:tracePt t="7104" x="7893050" y="6178550"/>
          <p14:tracePt t="7119" x="7899400" y="6178550"/>
          <p14:tracePt t="7135" x="7905750" y="6178550"/>
          <p14:tracePt t="7163" x="7905750" y="6184900"/>
          <p14:tracePt t="7187" x="7905750" y="6178550"/>
          <p14:tracePt t="7199" x="7899400" y="6172200"/>
          <p14:tracePt t="7215" x="7899400" y="6165850"/>
          <p14:tracePt t="7231" x="7899400" y="6159500"/>
          <p14:tracePt t="7240" x="7899400" y="6153150"/>
          <p14:tracePt t="7240" x="7899400" y="6146800"/>
          <p14:tracePt t="7254" x="7905750" y="6140450"/>
          <p14:tracePt t="7269" x="7912100" y="6134100"/>
          <p14:tracePt t="7269" x="7918450" y="6127750"/>
          <p14:tracePt t="7289" x="7924800" y="6121400"/>
          <p14:tracePt t="7289" x="7931150" y="6115050"/>
          <p14:tracePt t="7304" x="7937500" y="6115050"/>
          <p14:tracePt t="7304" x="7950200" y="6102350"/>
          <p14:tracePt t="7321" x="7956550" y="6096000"/>
          <p14:tracePt t="7336" x="7962900" y="6089650"/>
          <p14:tracePt t="7353" x="7969250" y="6089650"/>
          <p14:tracePt t="7370" x="7975600" y="6096000"/>
          <p14:tracePt t="7370" x="7981950" y="6102350"/>
          <p14:tracePt t="7388" x="7988300" y="6108700"/>
          <p14:tracePt t="7388" x="7994650" y="6115050"/>
          <p14:tracePt t="7404" x="8007350" y="6127750"/>
          <p14:tracePt t="7404" x="8026400" y="6140450"/>
          <p14:tracePt t="7421" x="8045450" y="6146800"/>
          <p14:tracePt t="7421" x="8064500" y="6153150"/>
          <p14:tracePt t="7421" x="8089900" y="6165850"/>
          <p14:tracePt t="7440" x="8115300" y="6178550"/>
          <p14:tracePt t="7453" x="8140700" y="6184900"/>
          <p14:tracePt t="7453" x="8191500" y="6197600"/>
          <p14:tracePt t="7471" x="8216900" y="6203950"/>
          <p14:tracePt t="7471" x="8242300" y="6210300"/>
          <p14:tracePt t="7488" x="8261350" y="6216650"/>
          <p14:tracePt t="7488" x="8286750" y="6223000"/>
          <p14:tracePt t="7505" x="8299450" y="6235700"/>
          <p14:tracePt t="7505" x="8318500" y="6248400"/>
          <p14:tracePt t="7521" x="8331200" y="6254750"/>
          <p14:tracePt t="7537" x="8356600" y="6286500"/>
          <p14:tracePt t="7537" x="8375650" y="6311900"/>
          <p14:tracePt t="7555" x="8394700" y="6337300"/>
          <p14:tracePt t="7570" x="8420100" y="6362700"/>
          <p14:tracePt t="7591" x="8451850" y="6388100"/>
          <p14:tracePt t="7608" x="8483600" y="6400800"/>
          <p14:tracePt t="7620" x="8515350" y="6419850"/>
          <p14:tracePt t="7637" x="8547100" y="6438900"/>
          <p14:tracePt t="7654" x="8572500" y="6445250"/>
          <p14:tracePt t="7671" x="8604250" y="6464300"/>
          <p14:tracePt t="7687" x="8629650" y="6483350"/>
          <p14:tracePt t="7704" x="8661400" y="6502400"/>
          <p14:tracePt t="7721" x="8686800" y="6521450"/>
          <p14:tracePt t="7721" x="8724900" y="6540500"/>
          <p14:tracePt t="7740" x="8743950" y="6546850"/>
          <p14:tracePt t="7740" x="8769350" y="6553200"/>
          <p14:tracePt t="7757" x="8788400" y="6559550"/>
          <p14:tracePt t="7757" x="8807450" y="6565900"/>
          <p14:tracePt t="7772" x="8832850" y="6578600"/>
          <p14:tracePt t="7772" x="8858250" y="6578600"/>
          <p14:tracePt t="7789" x="8883650" y="6584950"/>
          <p14:tracePt t="7789" x="8909050" y="6584950"/>
          <p14:tracePt t="7789" x="8934450" y="6584950"/>
          <p14:tracePt t="7808" x="8959850" y="6584950"/>
          <p14:tracePt t="7821" x="8985250" y="6584950"/>
          <p14:tracePt t="7821" x="9010650" y="6584950"/>
          <p14:tracePt t="7840" x="9048750" y="6584950"/>
          <p14:tracePt t="7855" x="9086850" y="6584950"/>
          <p14:tracePt t="7871" x="9112250" y="6597650"/>
          <p14:tracePt t="7888" x="9137650" y="6616700"/>
          <p14:tracePt t="8235" x="9118600" y="6769100"/>
          <p14:tracePt t="8267" x="9099550" y="6775450"/>
          <p14:tracePt t="8295" x="9080500" y="6788150"/>
          <p14:tracePt t="8331" x="9048750" y="6788150"/>
          <p14:tracePt t="8371" x="9023350" y="6781800"/>
          <p14:tracePt t="8399" x="9004300" y="6775450"/>
          <p14:tracePt t="8431" x="8985250" y="6756400"/>
          <p14:tracePt t="8467" x="8959850" y="6737350"/>
          <p14:tracePt t="8507" x="8934450" y="6718300"/>
          <p14:tracePt t="8551" x="8915400" y="6705600"/>
          <p14:tracePt t="8603" x="8890000" y="6686550"/>
          <p14:tracePt t="8851" x="8870950" y="6692900"/>
          <p14:tracePt t="8895" x="8845550" y="6686550"/>
          <p14:tracePt t="9015" x="8826500" y="6680200"/>
          <p14:tracePt t="9075" x="8807450" y="6680200"/>
          <p14:tracePt t="9143" x="8826500" y="6680200"/>
          <p14:tracePt t="9383" x="8807450" y="6692900"/>
          <p14:tracePt t="9547" x="8826500" y="6711950"/>
          <p14:tracePt t="9631" x="8845550" y="6705600"/>
          <p14:tracePt t="9651" x="8870950" y="6705600"/>
          <p14:tracePt t="9675" x="8890000" y="6692900"/>
          <p14:tracePt t="9700" x="8915400" y="6680200"/>
          <p14:tracePt t="9727" x="8940800" y="6673850"/>
          <p14:tracePt t="9759" x="8966200" y="6673850"/>
          <p14:tracePt t="9795" x="8985250" y="6661150"/>
          <p14:tracePt t="9863" x="9010650" y="6667500"/>
          <p14:tracePt t="9983" x="8985250" y="6667500"/>
          <p14:tracePt t="10148" x="8959850" y="6661150"/>
          <p14:tracePt t="10199" x="8940800" y="6667500"/>
          <p14:tracePt t="10291" x="8947150" y="6648450"/>
          <p14:tracePt t="10395" x="8966200" y="6648450"/>
          <p14:tracePt t="10635" x="8985250" y="6623050"/>
          <p14:tracePt t="10719" x="8966200" y="6610350"/>
          <p14:tracePt t="10831" x="8947150" y="6635750"/>
          <p14:tracePt t="11347" x="8921750" y="6623050"/>
          <p14:tracePt t="11687" x="8902700" y="6616700"/>
          <p14:tracePt t="11767" x="8909050" y="6597650"/>
          <p14:tracePt t="11979" x="8890000" y="6597650"/>
          <p14:tracePt t="12091" x="8864600" y="6591300"/>
          <p14:tracePt t="12479" x="8845550" y="6591300"/>
          <p14:tracePt t="12546" x="8820150" y="6597650"/>
          <p14:tracePt t="12582" x="8801100" y="6604000"/>
          <p14:tracePt t="12630" x="8775700" y="6584950"/>
          <p14:tracePt t="12666" x="8750300" y="6553200"/>
          <p14:tracePt t="12690" x="8724900" y="6534150"/>
          <p14:tracePt t="12706" x="8699500" y="6502400"/>
          <p14:tracePt t="12718" x="8674100" y="6470650"/>
          <p14:tracePt t="12734" x="8661400" y="6438900"/>
          <p14:tracePt t="12750" x="8661400" y="6400800"/>
          <p14:tracePt t="12766" x="8667750" y="6381750"/>
          <p14:tracePt t="12770" x="8674100" y="6356350"/>
          <p14:tracePt t="12770" x="8680450" y="6330950"/>
          <p14:tracePt t="12788" x="8693150" y="6299200"/>
          <p14:tracePt t="12788" x="8699500" y="6267450"/>
          <p14:tracePt t="12804" x="8699500" y="6242050"/>
          <p14:tracePt t="12804" x="8693150" y="6210300"/>
          <p14:tracePt t="12821" x="8686800" y="6178550"/>
          <p14:tracePt t="12821" x="8629650" y="6108700"/>
          <p14:tracePt t="12839" x="8591550" y="6070600"/>
          <p14:tracePt t="12839" x="8540750" y="6032500"/>
          <p14:tracePt t="12855" x="8477250" y="5988050"/>
          <p14:tracePt t="12855" x="8407400" y="5949950"/>
          <p14:tracePt t="12871" x="8331200" y="5905500"/>
          <p14:tracePt t="12871" x="8255000" y="5867400"/>
          <p14:tracePt t="12888" x="8172450" y="5829300"/>
          <p14:tracePt t="12888" x="8089900" y="5791200"/>
          <p14:tracePt t="12888" x="8001000" y="5753100"/>
          <p14:tracePt t="12907" x="7918450" y="5721350"/>
          <p14:tracePt t="12920" x="7835900" y="5689600"/>
          <p14:tracePt t="12920" x="7683500" y="5632450"/>
          <p14:tracePt t="12939" x="7607300" y="5594350"/>
          <p14:tracePt t="12939" x="7524750" y="5562600"/>
          <p14:tracePt t="12956" x="7448550" y="5530850"/>
          <p14:tracePt t="12956" x="7366000" y="5499100"/>
          <p14:tracePt t="12971" x="7277100" y="5467350"/>
          <p14:tracePt t="12971" x="7188200" y="5441950"/>
          <p14:tracePt t="12988" x="7086600" y="5416550"/>
          <p14:tracePt t="12988" x="6858000" y="5384800"/>
          <p14:tracePt t="13005" x="6731000" y="5378450"/>
          <p14:tracePt t="13005" x="6584950" y="5372100"/>
          <p14:tracePt t="13022" x="6432550" y="5372100"/>
          <p14:tracePt t="13022" x="6273800" y="5378450"/>
          <p14:tracePt t="13038" x="6108700" y="5384800"/>
          <p14:tracePt t="13038" x="5930900" y="5397500"/>
          <p14:tracePt t="13056" x="5759450" y="5410200"/>
          <p14:tracePt t="13056" x="5391150" y="5441950"/>
          <p14:tracePt t="13072" x="5213350" y="5454650"/>
          <p14:tracePt t="13072" x="5029200" y="5473700"/>
          <p14:tracePt t="13088" x="4851400" y="5486400"/>
          <p14:tracePt t="13088" x="4673600" y="5505450"/>
          <p14:tracePt t="13106" x="4502150" y="5530850"/>
          <p14:tracePt t="13106" x="4165600" y="5581650"/>
          <p14:tracePt t="13122" x="4006850" y="5607050"/>
          <p14:tracePt t="13122" x="3854450" y="5638800"/>
          <p14:tracePt t="13139" x="3702050" y="5664200"/>
          <p14:tracePt t="13139" x="3562350" y="5695950"/>
          <p14:tracePt t="13156" x="3429000" y="5721350"/>
          <p14:tracePt t="13156" x="3302000" y="5740400"/>
          <p14:tracePt t="13172" x="3175000" y="5759450"/>
          <p14:tracePt t="13172" x="3060700" y="5778500"/>
          <p14:tracePt t="13172" x="2952750" y="5797550"/>
          <p14:tracePt t="13191" x="2857500" y="5810250"/>
          <p14:tracePt t="13204" x="2768600" y="5829300"/>
          <p14:tracePt t="13204" x="2603500" y="5867400"/>
          <p14:tracePt t="13222" x="2540000" y="5886450"/>
          <p14:tracePt t="13222" x="2476500" y="5905500"/>
          <p14:tracePt t="13239" x="2425700" y="5930900"/>
          <p14:tracePt t="13239" x="2374900" y="5949950"/>
          <p14:tracePt t="13256" x="2330450" y="5969000"/>
          <p14:tracePt t="13256" x="2298700" y="5988050"/>
          <p14:tracePt t="13273" x="2266950" y="6000750"/>
          <p14:tracePt t="13273" x="2241550" y="6013450"/>
          <p14:tracePt t="13273" x="2222500" y="6019800"/>
          <p14:tracePt t="13292" x="2209800" y="6026150"/>
          <p14:tracePt t="13292" x="2203450" y="6038850"/>
          <p14:tracePt t="13306" x="2190750" y="6038850"/>
          <p14:tracePt t="13306" x="2190750" y="6045200"/>
          <p14:tracePt t="13323" x="2184400" y="6051550"/>
          <p14:tracePt t="13323" x="2184400" y="6057900"/>
          <p14:tracePt t="13339" x="2184400" y="6070600"/>
          <p14:tracePt t="13339" x="2190750" y="6083300"/>
          <p14:tracePt t="13356" x="2190750" y="6096000"/>
          <p14:tracePt t="13356" x="2197100" y="6121400"/>
          <p14:tracePt t="13373" x="2197100" y="6134100"/>
          <p14:tracePt t="13373" x="2197100" y="6153150"/>
          <p14:tracePt t="13389" x="2197100" y="6165850"/>
          <p14:tracePt t="13389" x="2197100" y="6178550"/>
          <p14:tracePt t="13406" x="2197100" y="6191250"/>
          <p14:tracePt t="13406" x="2197100" y="6223000"/>
          <p14:tracePt t="13423" x="2197100" y="6235700"/>
          <p14:tracePt t="13423" x="2203450" y="6254750"/>
          <p14:tracePt t="13439" x="2203450" y="6267450"/>
          <p14:tracePt t="13455" x="2203450" y="6292850"/>
          <p14:tracePt t="13472" x="2197100" y="6318250"/>
          <p14:tracePt t="13488" x="2006600" y="6242050"/>
          <p14:tracePt t="13577" x="1987550" y="6210300"/>
          <p14:tracePt t="13583" x="1968500" y="6184900"/>
          <p14:tracePt t="13591" x="1924050" y="6127750"/>
          <p14:tracePt t="13606" x="1879600" y="6057900"/>
          <p14:tracePt t="13622" x="1828800" y="5975350"/>
          <p14:tracePt t="13639" x="1778000" y="5892800"/>
          <p14:tracePt t="13656" x="1708150" y="5753100"/>
          <p14:tracePt t="13673" x="1663700" y="5645150"/>
          <p14:tracePt t="13689" x="1619250" y="5524500"/>
          <p14:tracePt t="13706" x="1562100" y="5308600"/>
          <p14:tracePt t="13723" x="1530350" y="5143500"/>
          <p14:tracePt t="13739" x="1498600" y="4972050"/>
          <p14:tracePt t="13756" x="1473200" y="4794250"/>
          <p14:tracePt t="13773" x="1447800" y="4514850"/>
          <p14:tracePt t="13790" x="1435100" y="4330700"/>
          <p14:tracePt t="13806" x="1435100" y="4140200"/>
          <p14:tracePt t="13823" x="1441450" y="3949700"/>
          <p14:tracePt t="13840" x="1460500" y="3759200"/>
          <p14:tracePt t="13840" x="1473200" y="3663950"/>
          <p14:tracePt t="13859" x="1498600" y="3479800"/>
          <p14:tracePt t="13875" x="1543050" y="3308350"/>
          <p14:tracePt t="13890" x="1587500" y="3149600"/>
          <p14:tracePt t="13907" x="1638300" y="3003550"/>
          <p14:tracePt t="13923" x="1695450" y="2870200"/>
          <p14:tracePt t="13940" x="1790700" y="2692400"/>
          <p14:tracePt t="13959" x="1860550" y="2603500"/>
          <p14:tracePt t="13974" x="1936750" y="2527300"/>
          <p14:tracePt t="13990" x="2012950" y="2470150"/>
          <p14:tracePt t="14007" x="2133600" y="2413000"/>
          <p14:tracePt t="14024" x="2209800" y="2387600"/>
          <p14:tracePt t="14041" x="2286000" y="2393950"/>
          <p14:tracePt t="14057" x="2355850" y="2419350"/>
          <p14:tracePt t="14074" x="2444750" y="2501900"/>
          <p14:tracePt t="14091" x="2495550" y="2578100"/>
          <p14:tracePt t="14108" x="2540000" y="2673350"/>
          <p14:tracePt t="14124" x="2584450" y="2781300"/>
          <p14:tracePt t="14124" x="2603500" y="2838450"/>
          <p14:tracePt t="14142" x="2647950" y="2965450"/>
          <p14:tracePt t="14159" x="2692400" y="3098800"/>
          <p14:tracePt t="14175" x="2724150" y="3238500"/>
          <p14:tracePt t="14191" x="2755900" y="3378200"/>
          <p14:tracePt t="14208" x="2781300" y="3530600"/>
          <p14:tracePt t="14208" x="2787650" y="3613150"/>
          <p14:tracePt t="14227" x="2800350" y="3784600"/>
          <p14:tracePt t="14242" x="2813050" y="3962400"/>
          <p14:tracePt t="14258" x="2819400" y="4146550"/>
          <p14:tracePt t="14276" x="2819400" y="4324350"/>
          <p14:tracePt t="14291" x="2813050" y="4508500"/>
          <p14:tracePt t="14308" x="2800350" y="4756150"/>
          <p14:tracePt t="14325" x="2787650" y="4921250"/>
          <p14:tracePt t="14341" x="2762250" y="5080000"/>
          <p14:tracePt t="14358" x="2736850" y="5232400"/>
          <p14:tracePt t="14375" x="2692400" y="5441950"/>
          <p14:tracePt t="14392" x="2667000" y="5562600"/>
          <p14:tracePt t="14408" x="2641600" y="5670550"/>
          <p14:tracePt t="14425" x="2597150" y="5810250"/>
          <p14:tracePt t="14442" x="2571750" y="5886450"/>
          <p14:tracePt t="14459" x="2540000" y="5956300"/>
          <p14:tracePt t="14475" x="2508250" y="6013450"/>
          <p14:tracePt t="14492" x="2476500" y="6064250"/>
          <p14:tracePt t="14492" x="2457450" y="6089650"/>
          <p14:tracePt t="14510" x="2419350" y="6127750"/>
          <p14:tracePt t="14526" x="2374900" y="6159500"/>
          <p14:tracePt t="14542" x="2336800" y="6191250"/>
          <p14:tracePt t="14560" x="2298700" y="6216650"/>
          <p14:tracePt t="14576" x="2260600" y="6235700"/>
          <p14:tracePt t="14576" x="2247900" y="6248400"/>
          <p14:tracePt t="14595" x="2209800" y="6261100"/>
          <p14:tracePt t="14611" x="2171700" y="6273800"/>
          <p14:tracePt t="14626" x="2127250" y="6280150"/>
          <p14:tracePt t="14642" x="2089150" y="6280150"/>
          <p14:tracePt t="14659" x="2051050" y="6280150"/>
          <p14:tracePt t="14676" x="2006600" y="6280150"/>
          <p14:tracePt t="14693" x="1981200" y="6280150"/>
          <p14:tracePt t="14709" x="1962150" y="6280150"/>
          <p14:tracePt t="14726" x="1949450" y="6273800"/>
          <p14:tracePt t="14743" x="1924050" y="6273800"/>
          <p14:tracePt t="14759" x="1911350" y="6273800"/>
          <p14:tracePt t="14777" x="1898650" y="6267450"/>
          <p14:tracePt t="14793" x="1892300" y="6267450"/>
          <p14:tracePt t="14810" x="1885950" y="6267450"/>
          <p14:tracePt t="14826" x="1879600" y="6261100"/>
          <p14:tracePt t="14843" x="1873250" y="6261100"/>
          <p14:tracePt t="15135" x="1866900" y="6254750"/>
          <p14:tracePt t="15210" x="1866900" y="6248400"/>
          <p14:tracePt t="15290" x="1860550" y="6248400"/>
          <p14:tracePt t="15322" x="1854200" y="6248400"/>
          <p14:tracePt t="15366" x="1847850" y="6242050"/>
          <p14:tracePt t="15398" x="1841500" y="6242050"/>
          <p14:tracePt t="15418" x="1835150" y="6235700"/>
          <p14:tracePt t="15434" x="1835150" y="6242050"/>
          <p14:tracePt t="15510" x="1847850" y="6242050"/>
          <p14:tracePt t="15522" x="1854200" y="6235700"/>
          <p14:tracePt t="15530" x="1860550" y="6229350"/>
          <p14:tracePt t="15547" x="1873250" y="6210300"/>
          <p14:tracePt t="15547" x="1879600" y="6197600"/>
          <p14:tracePt t="15563" x="1879600" y="6178550"/>
          <p14:tracePt t="15563" x="1885950" y="6159500"/>
          <p14:tracePt t="15580" x="1885950" y="6140450"/>
          <p14:tracePt t="15580" x="1879600" y="6121400"/>
          <p14:tracePt t="15596" x="1879600" y="6096000"/>
          <p14:tracePt t="15596" x="1879600" y="6057900"/>
          <p14:tracePt t="15615" x="1885950" y="6038850"/>
          <p14:tracePt t="15615" x="1892300" y="6019800"/>
          <p14:tracePt t="15630" x="1898650" y="6000750"/>
          <p14:tracePt t="15630" x="1911350" y="5981700"/>
          <p14:tracePt t="15646" x="1924050" y="5962650"/>
          <p14:tracePt t="15646" x="1936750" y="5937250"/>
          <p14:tracePt t="15663" x="1955800" y="5918200"/>
          <p14:tracePt t="15663" x="1974850" y="5892800"/>
          <p14:tracePt t="15680" x="2000250" y="5867400"/>
          <p14:tracePt t="15680" x="2025650" y="5848350"/>
          <p14:tracePt t="15680" x="2051050" y="5822950"/>
          <p14:tracePt t="15699" x="2076450" y="5797550"/>
          <p14:tracePt t="15699" x="2101850" y="5778500"/>
          <p14:tracePt t="15714" x="2133600" y="5765800"/>
          <p14:tracePt t="15714" x="2165350" y="5746750"/>
          <p14:tracePt t="17906" x="2819400" y="5137150"/>
          <p14:tracePt t="17906" x="2806700" y="5137150"/>
          <p14:tracePt t="17921" x="2787650" y="5137150"/>
          <p14:tracePt t="17921" x="2768600" y="5130800"/>
          <p14:tracePt t="17938" x="2736850" y="5130800"/>
          <p14:tracePt t="17938" x="2705100" y="5124450"/>
          <p14:tracePt t="17955" x="2667000" y="5118100"/>
          <p14:tracePt t="17955" x="2635250" y="5111750"/>
          <p14:tracePt t="17971" x="2603500" y="5105400"/>
          <p14:tracePt t="17971" x="2540000" y="5092700"/>
          <p14:tracePt t="17988" x="2508250" y="5092700"/>
          <p14:tracePt t="17988" x="2476500" y="5092700"/>
          <p14:tracePt t="18004" x="2451100" y="5092700"/>
          <p14:tracePt t="18004" x="2419350" y="5099050"/>
          <p14:tracePt t="18021" x="2393950" y="5105400"/>
          <p14:tracePt t="18021" x="2343150" y="5118100"/>
          <p14:tracePt t="18038" x="2317750" y="5124450"/>
          <p14:tracePt t="18038" x="2298700" y="5130800"/>
          <p14:tracePt t="18055" x="2279650" y="5137150"/>
          <p14:tracePt t="18055" x="2266950" y="5143500"/>
          <p14:tracePt t="18071" x="2254250" y="5149850"/>
          <p14:tracePt t="18071" x="2241550" y="5162550"/>
          <p14:tracePt t="18088" x="2228850" y="5168900"/>
          <p14:tracePt t="18088" x="2222500" y="5175250"/>
          <p14:tracePt t="18088" x="2216150" y="5187950"/>
          <p14:tracePt t="18108" x="2209800" y="5194300"/>
          <p14:tracePt t="18120" x="2209800" y="5200650"/>
          <p14:tracePt t="18120" x="2209800" y="5219700"/>
          <p14:tracePt t="18138" x="2209800" y="5226050"/>
          <p14:tracePt t="18138" x="2216150" y="5238750"/>
          <p14:tracePt t="18156" x="2222500" y="5251450"/>
          <p14:tracePt t="18156" x="2228850" y="5264150"/>
          <p14:tracePt t="18172" x="2241550" y="5276850"/>
          <p14:tracePt t="18172" x="2247900" y="5295900"/>
          <p14:tracePt t="18172" x="2260600" y="5314950"/>
          <p14:tracePt t="18191" x="2273300" y="5334000"/>
          <p14:tracePt t="18204" x="2286000" y="5359400"/>
          <p14:tracePt t="18204" x="2305050" y="5403850"/>
          <p14:tracePt t="18222" x="2317750" y="5429250"/>
          <p14:tracePt t="18222" x="2330450" y="5461000"/>
          <p14:tracePt t="18239" x="2343150" y="5486400"/>
          <p14:tracePt t="18239" x="2355850" y="5511800"/>
          <p14:tracePt t="18256" x="2368550" y="5537200"/>
          <p14:tracePt t="18256" x="2381250" y="5568950"/>
          <p14:tracePt t="18272" x="2387600" y="5594350"/>
          <p14:tracePt t="18272" x="2406650" y="5651500"/>
          <p14:tracePt t="18290" x="2419350" y="5676900"/>
          <p14:tracePt t="18290" x="2425700" y="5708650"/>
          <p14:tracePt t="18305" x="2432050" y="5734050"/>
          <p14:tracePt t="18305" x="2432050" y="5765800"/>
          <p14:tracePt t="18322" x="2438400" y="5797550"/>
          <p14:tracePt t="18322" x="2438400" y="5848350"/>
          <p14:tracePt t="18339" x="2438400" y="5873750"/>
          <p14:tracePt t="18339" x="2438400" y="5899150"/>
          <p14:tracePt t="18355" x="2438400" y="5918200"/>
          <p14:tracePt t="18355" x="2432050" y="5937250"/>
          <p14:tracePt t="18372" x="2432050" y="5956300"/>
          <p14:tracePt t="18372" x="2425700" y="5969000"/>
          <p14:tracePt t="18389" x="2419350" y="5988050"/>
          <p14:tracePt t="18389" x="2400300" y="6007100"/>
          <p14:tracePt t="18406" x="2393950" y="6019800"/>
          <p14:tracePt t="18406" x="2381250" y="6032500"/>
          <p14:tracePt t="18423" x="2368550" y="6038850"/>
          <p14:tracePt t="18423" x="2362200" y="6051550"/>
          <p14:tracePt t="18439" x="2349500" y="6057900"/>
          <p14:tracePt t="18439" x="2343150" y="6064250"/>
          <p14:tracePt t="18456" x="2330450" y="6070600"/>
          <p14:tracePt t="18456" x="2324100" y="6070600"/>
          <p14:tracePt t="18472" x="2317750" y="6076950"/>
          <p14:tracePt t="18472" x="2305050" y="6083300"/>
          <p14:tracePt t="18491" x="2298700" y="6089650"/>
          <p14:tracePt t="18507" x="2298700" y="6083300"/>
          <p14:tracePt t="18550" x="2305050" y="6083300"/>
          <p14:tracePt t="18566" x="2317750" y="6076950"/>
          <p14:tracePt t="18578" x="2324100" y="6083300"/>
          <p14:tracePt t="18588" x="2330450" y="6076950"/>
          <p14:tracePt t="18588" x="2336800" y="6076950"/>
          <p14:tracePt t="18606" x="2343150" y="6076950"/>
          <p14:tracePt t="18606" x="2355850" y="6076950"/>
          <p14:tracePt t="18623" x="2362200" y="6076950"/>
          <p14:tracePt t="18623" x="2381250" y="6076950"/>
          <p14:tracePt t="18640" x="2393950" y="6076950"/>
          <p14:tracePt t="18640" x="2400300" y="6076950"/>
          <p14:tracePt t="18657" x="2406650" y="6076950"/>
          <p14:tracePt t="18657" x="2419350" y="6076950"/>
          <p14:tracePt t="18673" x="2425700" y="6076950"/>
          <p14:tracePt t="18673" x="2432050" y="6076950"/>
          <p14:tracePt t="18690" x="2432050" y="6083300"/>
          <p14:tracePt t="18690" x="2438400" y="6083300"/>
          <p14:tracePt t="18707" x="2444750" y="6089650"/>
          <p14:tracePt t="18722" x="2444750" y="6096000"/>
          <p14:tracePt t="18746" x="2438400" y="6096000"/>
          <p14:tracePt t="18766" x="2432050" y="6096000"/>
          <p14:tracePt t="18782" x="2425700" y="6096000"/>
          <p14:tracePt t="18791" x="2419350" y="6096000"/>
          <p14:tracePt t="18806" x="2413000" y="6102350"/>
          <p14:tracePt t="18806" x="2406650" y="6102350"/>
          <p14:tracePt t="18823" x="2400300" y="6102350"/>
          <p14:tracePt t="18823" x="2393950" y="6102350"/>
          <p14:tracePt t="18823" x="2387600" y="6102350"/>
          <p14:tracePt t="18843" x="2381250" y="6108700"/>
          <p14:tracePt t="18856" x="2374900" y="6108700"/>
          <p14:tracePt t="18856" x="2362200" y="6108700"/>
          <p14:tracePt t="18875" x="2355850" y="6108700"/>
          <p14:tracePt t="18889" x="2362200" y="6108700"/>
          <p14:tracePt t="18938" x="2368550" y="6108700"/>
          <p14:tracePt t="18954" x="2381250" y="6102350"/>
          <p14:tracePt t="18970" x="2387600" y="6102350"/>
          <p14:tracePt t="18986" x="2393950" y="6108700"/>
          <p14:tracePt t="18998" x="2393950" y="6102350"/>
          <p14:tracePt t="19022" x="2400300" y="6096000"/>
          <p14:tracePt t="19059" x="2393950" y="6102350"/>
          <p14:tracePt t="19089" x="2381250" y="6102350"/>
          <p14:tracePt t="19106" x="2374900" y="6102350"/>
          <p14:tracePt t="19118" x="2368550" y="6102350"/>
          <p14:tracePt t="19127" x="2362200" y="6102350"/>
          <p14:tracePt t="19140" x="2355850" y="6102350"/>
          <p14:tracePt t="19140" x="2349500" y="6096000"/>
          <p14:tracePt t="19159" x="2343150" y="6102350"/>
          <p14:tracePt t="19159" x="2336800" y="6102350"/>
          <p14:tracePt t="19175" x="2330450" y="6102350"/>
          <p14:tracePt t="19190" x="2324100" y="6102350"/>
          <p14:tracePt t="19207" x="2317750" y="6102350"/>
          <p14:tracePt t="19224" x="2311400" y="6108700"/>
          <p14:tracePt t="19240" x="2317750" y="6108700"/>
          <p14:tracePt t="19278" x="2324100" y="6115050"/>
          <p14:tracePt t="19294" x="2330450" y="6115050"/>
          <p14:tracePt t="19306" x="2343150" y="6121400"/>
          <p14:tracePt t="19322" x="2349500" y="6127750"/>
          <p14:tracePt t="19338" x="2355850" y="6127750"/>
          <p14:tracePt t="19354" x="2349500" y="6134100"/>
          <p14:tracePt t="19382" x="2343150" y="6127750"/>
          <p14:tracePt t="19398" x="2336800" y="6127750"/>
          <p14:tracePt t="19406" x="2324100" y="6127750"/>
          <p14:tracePt t="19414" x="2317750" y="6121400"/>
          <p14:tracePt t="19424" x="2305050" y="6121400"/>
          <p14:tracePt t="19424" x="2286000" y="6108700"/>
          <p14:tracePt t="19443" x="2266950" y="6102350"/>
          <p14:tracePt t="19443" x="2254250" y="6096000"/>
          <p14:tracePt t="19460" x="2235200" y="6083300"/>
          <p14:tracePt t="19460" x="2216150" y="6076950"/>
          <p14:tracePt t="19476" x="2197100" y="6064250"/>
          <p14:tracePt t="19476" x="2171700" y="6051550"/>
          <p14:tracePt t="19476" x="2146300" y="6045200"/>
          <p14:tracePt t="19495" x="2120900" y="6026150"/>
          <p14:tracePt t="19508" x="2095500" y="6013450"/>
          <p14:tracePt t="19508" x="2038350" y="5975350"/>
          <p14:tracePt t="19527" x="2012950" y="5949950"/>
          <p14:tracePt t="19527" x="1981200" y="5924550"/>
          <p14:tracePt t="19543" x="1949450" y="5892800"/>
          <p14:tracePt t="19543" x="1924050" y="5861050"/>
          <p14:tracePt t="19560" x="1892300" y="5816600"/>
          <p14:tracePt t="19560" x="1866900" y="5772150"/>
          <p14:tracePt t="19576" x="1835150" y="5721350"/>
          <p14:tracePt t="19576" x="1809750" y="5670550"/>
          <p14:tracePt t="19576" x="1784350" y="5607050"/>
          <p14:tracePt t="19595" x="1758950" y="5537200"/>
          <p14:tracePt t="19595" x="1739900" y="5461000"/>
          <p14:tracePt t="19609" x="1714500" y="5378450"/>
          <p14:tracePt t="19609" x="1695450" y="5289550"/>
          <p14:tracePt t="19626" x="1676400" y="5194300"/>
          <p14:tracePt t="19626" x="1663700" y="5099050"/>
          <p14:tracePt t="19643" x="1644650" y="4991100"/>
          <p14:tracePt t="19643" x="1619250" y="4768850"/>
          <p14:tracePt t="19660" x="1606550" y="4648200"/>
          <p14:tracePt t="19660" x="1600200" y="4527550"/>
          <p14:tracePt t="19677" x="1593850" y="4400550"/>
          <p14:tracePt t="19677" x="1593850" y="4267200"/>
          <p14:tracePt t="19693" x="1593850" y="4140200"/>
          <p14:tracePt t="19693" x="1593850" y="4013200"/>
          <p14:tracePt t="19710" x="1600200" y="3886200"/>
          <p14:tracePt t="19710" x="1619250" y="3657600"/>
          <p14:tracePt t="19727" x="1631950" y="3549650"/>
          <p14:tracePt t="19727" x="1644650" y="3454400"/>
          <p14:tracePt t="19743" x="1663700" y="3365500"/>
          <p14:tracePt t="19743" x="1682750" y="3282950"/>
          <p14:tracePt t="19760" x="1701800" y="3213100"/>
          <p14:tracePt t="19760" x="1720850" y="3149600"/>
          <p14:tracePt t="19760" x="1746250" y="3092450"/>
          <p14:tracePt t="19779" x="1771650" y="3041650"/>
          <p14:tracePt t="19792" x="1797050" y="2997200"/>
          <p14:tracePt t="19792" x="1854200" y="2921000"/>
          <p14:tracePt t="19810" x="1879600" y="2895600"/>
          <p14:tracePt t="19810" x="1911350" y="2870200"/>
          <p14:tracePt t="19827" x="1943100" y="2844800"/>
          <p14:tracePt t="19827" x="1974850" y="2832100"/>
          <p14:tracePt t="19844" x="2006600" y="2819400"/>
          <p14:tracePt t="19844" x="2038350" y="2813050"/>
          <p14:tracePt t="19844" x="2076450" y="2806700"/>
          <p14:tracePt t="19863" x="2108200" y="2806700"/>
          <p14:tracePt t="19876" x="2139950" y="2806700"/>
          <p14:tracePt t="19876" x="2209800" y="2825750"/>
          <p14:tracePt t="19894" x="2235200" y="2838450"/>
          <p14:tracePt t="19894" x="2266950" y="2857500"/>
          <p14:tracePt t="19910" x="2298700" y="2876550"/>
          <p14:tracePt t="19910" x="2324100" y="2908300"/>
          <p14:tracePt t="19927" x="2355850" y="2940050"/>
          <p14:tracePt t="19927" x="2381250" y="2971800"/>
          <p14:tracePt t="19944" x="2413000" y="3009900"/>
          <p14:tracePt t="19944" x="2463800" y="3105150"/>
          <p14:tracePt t="19961" x="2482850" y="3155950"/>
          <p14:tracePt t="19961" x="2508250" y="3213100"/>
          <p14:tracePt t="19978" x="2533650" y="3276600"/>
          <p14:tracePt t="19978" x="2552700" y="3346450"/>
          <p14:tracePt t="19994" x="2571750" y="3422650"/>
          <p14:tracePt t="19994" x="2597150" y="3505200"/>
          <p14:tracePt t="20011" x="2616200" y="3587750"/>
          <p14:tracePt t="20011" x="2654300" y="3765550"/>
          <p14:tracePt t="20028" x="2667000" y="3860800"/>
          <p14:tracePt t="20028" x="2679700" y="3949700"/>
          <p14:tracePt t="20044" x="2698750" y="4044950"/>
          <p14:tracePt t="20044" x="2705100" y="4140200"/>
          <p14:tracePt t="20062" x="2717800" y="4235450"/>
          <p14:tracePt t="20062" x="2724150" y="4330700"/>
          <p14:tracePt t="20079" x="2736850" y="4521200"/>
          <p14:tracePt t="20079" x="2743200" y="4622800"/>
          <p14:tracePt t="20095" x="2743200" y="4718050"/>
          <p14:tracePt t="20095" x="2743200" y="4819650"/>
          <p14:tracePt t="20112" x="2743200" y="4914900"/>
          <p14:tracePt t="20112" x="2736850" y="5010150"/>
          <p14:tracePt t="20128" x="2730500" y="5105400"/>
          <p14:tracePt t="20128" x="2717800" y="5194300"/>
          <p14:tracePt t="20128" x="2705100" y="5283200"/>
          <p14:tracePt t="20147" x="2692400" y="5365750"/>
          <p14:tracePt t="20160" x="2679700" y="5448300"/>
          <p14:tracePt t="20160" x="2647950" y="5588000"/>
          <p14:tracePt t="20179" x="2628900" y="5645150"/>
          <p14:tracePt t="20179" x="2616200" y="5708650"/>
          <p14:tracePt t="20195" x="2597150" y="5759450"/>
          <p14:tracePt t="20195" x="2578100" y="5816600"/>
          <p14:tracePt t="20212" x="2559050" y="5861050"/>
          <p14:tracePt t="20212" x="2540000" y="5911850"/>
          <p14:tracePt t="20212" x="2520950" y="5956300"/>
          <p14:tracePt t="20230" x="2501900" y="5994400"/>
          <p14:tracePt t="20244" x="2482850" y="6038850"/>
          <p14:tracePt t="20244" x="2444750" y="6102350"/>
          <p14:tracePt t="20262" x="2425700" y="6134100"/>
          <p14:tracePt t="20262" x="2406650" y="6159500"/>
          <p14:tracePt t="20280" x="2393950" y="6178550"/>
          <p14:tracePt t="20280" x="2374900" y="6197600"/>
          <p14:tracePt t="20296" x="2362200" y="6216650"/>
          <p14:tracePt t="20296" x="2343150" y="6229350"/>
          <p14:tracePt t="20312" x="2330450" y="6235700"/>
          <p14:tracePt t="20312" x="2298700" y="6254750"/>
          <p14:tracePt t="20329" x="2286000" y="6261100"/>
          <p14:tracePt t="20329" x="2266950" y="6267450"/>
          <p14:tracePt t="20345" x="2254250" y="6273800"/>
          <p14:tracePt t="20345" x="2235200" y="6273800"/>
          <p14:tracePt t="20362" x="2222500" y="6280150"/>
          <p14:tracePt t="20362" x="2190750" y="6286500"/>
          <p14:tracePt t="20379" x="2171700" y="6286500"/>
          <p14:tracePt t="20379" x="2159000" y="6292850"/>
          <p14:tracePt t="20395" x="2139950" y="6292850"/>
          <p14:tracePt t="20395" x="2127250" y="6292850"/>
          <p14:tracePt t="20412" x="2108200" y="6299200"/>
          <p14:tracePt t="20412" x="2095500" y="6299200"/>
          <p14:tracePt t="20429" x="2076450" y="6305550"/>
          <p14:tracePt t="20429" x="2063750" y="6305550"/>
          <p14:tracePt t="20447" x="2038350" y="6305550"/>
          <p14:tracePt t="20447" x="2025650" y="6311900"/>
          <p14:tracePt t="20463" x="2000250" y="6311900"/>
          <p14:tracePt t="20478" x="1974850" y="6318250"/>
          <p14:tracePt t="20494" x="1968500" y="6318250"/>
          <p14:tracePt t="20494" x="1955800" y="6318250"/>
          <p14:tracePt t="20494" x="1943100" y="6318250"/>
          <p14:tracePt t="20514" x="1930400" y="6318250"/>
          <p14:tracePt t="20528" x="1924050" y="6318250"/>
          <p14:tracePt t="20528" x="1905000" y="6305550"/>
          <p14:tracePt t="20546" x="1892300" y="6299200"/>
          <p14:tracePt t="20546" x="1885950" y="6292850"/>
          <p14:tracePt t="20563" x="1879600" y="6286500"/>
          <p14:tracePt t="20563" x="1866900" y="6280150"/>
          <p14:tracePt t="20579" x="1860550" y="6267450"/>
          <p14:tracePt t="20579" x="1854200" y="6261100"/>
          <p14:tracePt t="20579" x="1847850" y="6248400"/>
          <p14:tracePt t="20598" x="1835150" y="6242050"/>
          <p14:tracePt t="20611" x="1733550" y="6178550"/>
          <p14:tracePt t="20960" x="1727200" y="6178550"/>
          <p14:tracePt t="20978" x="1720850" y="6178550"/>
          <p14:tracePt t="21018" x="1714500" y="6178550"/>
          <p14:tracePt t="21086" x="1708150" y="6178550"/>
          <p14:tracePt t="21106" x="1701800" y="6178550"/>
          <p14:tracePt t="21122" x="1695450" y="6178550"/>
          <p14:tracePt t="21139" x="1689100" y="6178550"/>
          <p14:tracePt t="21191" x="1682750" y="6178550"/>
          <p14:tracePt t="21218" x="1676400" y="6178550"/>
          <p14:tracePt t="21242" x="1670050" y="6178550"/>
          <p14:tracePt t="21267" x="1663700" y="6172200"/>
          <p14:tracePt t="21278" x="1657350" y="6178550"/>
          <p14:tracePt t="21334" x="1651000" y="6178550"/>
          <p14:tracePt t="21354" x="1644650" y="6172200"/>
          <p14:tracePt t="21370" x="1651000" y="6165850"/>
          <p14:tracePt t="21378" x="1644650" y="6140450"/>
          <p14:tracePt t="21394" x="1644650" y="6121400"/>
          <p14:tracePt t="21399" x="1644650" y="6102350"/>
          <p14:tracePt t="21399" x="1644650" y="6076950"/>
          <p14:tracePt t="21415" x="1651000" y="6051550"/>
          <p14:tracePt t="21415" x="1651000" y="6026150"/>
          <p14:tracePt t="21432" x="1651000" y="5994400"/>
          <p14:tracePt t="21432" x="1657350" y="5969000"/>
          <p14:tracePt t="21449" x="1663700" y="5937250"/>
          <p14:tracePt t="21449" x="1682750" y="5873750"/>
          <p14:tracePt t="21468" x="1695450" y="5842000"/>
          <p14:tracePt t="21468" x="1708150" y="5803900"/>
          <p14:tracePt t="21483" x="1720850" y="5772150"/>
          <p14:tracePt t="21483" x="1739900" y="5727700"/>
          <p14:tracePt t="21499" x="1758950" y="5683250"/>
          <p14:tracePt t="21499" x="1784350" y="5632450"/>
          <p14:tracePt t="21516" x="1803400" y="5581650"/>
          <p14:tracePt t="21516" x="1828800" y="5518150"/>
          <p14:tracePt t="21532" x="1854200" y="5454650"/>
          <p14:tracePt t="21532" x="1885950" y="5384800"/>
          <p14:tracePt t="21532" x="1911350" y="5308600"/>
          <p14:tracePt t="21551" x="1936750" y="5226050"/>
          <p14:tracePt t="21551" x="1968500" y="5137150"/>
          <p14:tracePt t="21567" x="1993900" y="5048250"/>
          <p14:tracePt t="21567" x="2025650" y="4953000"/>
          <p14:tracePt t="21582" x="2051050" y="4851400"/>
          <p14:tracePt t="21582" x="2076450" y="4756150"/>
          <p14:tracePt t="21600" x="2095500" y="4648200"/>
          <p14:tracePt t="21600" x="2120900" y="4546600"/>
          <p14:tracePt t="21616" x="2139950" y="4445000"/>
          <p14:tracePt t="21616" x="2152650" y="4343400"/>
          <p14:tracePt t="21616" x="2171700" y="4248150"/>
          <p14:tracePt t="21635" x="2184400" y="4146550"/>
          <p14:tracePt t="21635" x="2190750" y="4051300"/>
          <p14:tracePt t="21649" x="2197100" y="3949700"/>
          <p14:tracePt t="21649" x="2203450" y="3854450"/>
          <p14:tracePt t="21666" x="2209800" y="3759200"/>
          <p14:tracePt t="21666" x="2216150" y="3663950"/>
          <p14:tracePt t="21684" x="2216150" y="3568700"/>
          <p14:tracePt t="21684" x="2216150" y="3390900"/>
          <p14:tracePt t="21700" x="2209800" y="3314700"/>
          <p14:tracePt t="21700" x="2197100" y="3238500"/>
          <p14:tracePt t="21716" x="2184400" y="3175000"/>
          <p14:tracePt t="21716" x="2171700" y="3111500"/>
          <p14:tracePt t="21733" x="2152650" y="3054350"/>
          <p14:tracePt t="21733" x="2133600" y="2997200"/>
          <p14:tracePt t="21750" x="2120900" y="2946400"/>
          <p14:tracePt t="21750" x="2089150" y="2838450"/>
          <p14:tracePt t="21767" x="2076450" y="2781300"/>
          <p14:tracePt t="21767" x="2063750" y="2730500"/>
          <p14:tracePt t="21784" x="2057400" y="2673350"/>
          <p14:tracePt t="21784" x="2044700" y="2616200"/>
          <p14:tracePt t="21800" x="2038350" y="2559050"/>
          <p14:tracePt t="21800" x="2032000" y="2501900"/>
          <p14:tracePt t="21800" x="2025650" y="2451100"/>
          <p14:tracePt t="21819" x="2025650" y="2400300"/>
          <p14:tracePt t="21832" x="2019300" y="2349500"/>
          <p14:tracePt t="21832" x="2019300" y="2266950"/>
          <p14:tracePt t="21850" x="2025650" y="2235200"/>
          <p14:tracePt t="21850" x="2025650" y="2203450"/>
          <p14:tracePt t="21867" x="2032000" y="2171700"/>
          <p14:tracePt t="21867" x="2038350" y="2146300"/>
          <p14:tracePt t="21884" x="2051050" y="2114550"/>
          <p14:tracePt t="21884" x="2057400" y="2095500"/>
          <p14:tracePt t="21884" x="2070100" y="2076450"/>
          <p14:tracePt t="21903" x="2082800" y="2057400"/>
          <p14:tracePt t="21916" x="2095500" y="2044700"/>
          <p14:tracePt t="21916" x="2127250" y="2025650"/>
          <p14:tracePt t="21935" x="2139950" y="2019300"/>
          <p14:tracePt t="21935" x="2152650" y="2012950"/>
          <p14:tracePt t="21951" x="2165350" y="2006600"/>
          <p14:tracePt t="21951" x="2184400" y="2006600"/>
          <p14:tracePt t="21967" x="2197100" y="2006600"/>
          <p14:tracePt t="21967" x="2209800" y="2006600"/>
          <p14:tracePt t="21984" x="2228850" y="2006600"/>
          <p14:tracePt t="21984" x="2254250" y="2006600"/>
          <p14:tracePt t="22001" x="2266950" y="2012950"/>
          <p14:tracePt t="22001" x="2286000" y="2012950"/>
          <p14:tracePt t="22017" x="2292350" y="2019300"/>
          <p14:tracePt t="22017" x="2305050" y="2025650"/>
          <p14:tracePt t="22035" x="2311400" y="2025650"/>
          <p14:tracePt t="22035" x="2317750" y="2032000"/>
          <p14:tracePt t="22051" x="2324100" y="2038350"/>
          <p14:tracePt t="22051" x="2330450" y="2051050"/>
          <p14:tracePt t="22068" x="2330450" y="2057400"/>
          <p14:tracePt t="22068" x="2330450" y="2063750"/>
          <p14:tracePt t="22084" x="2330450" y="2070100"/>
          <p14:tracePt t="22084" x="2324100" y="2076450"/>
          <p14:tracePt t="22101" x="2324100" y="2082800"/>
          <p14:tracePt t="22101" x="2324100" y="2089150"/>
          <p14:tracePt t="22119" x="2311400" y="2095500"/>
          <p14:tracePt t="22134" x="2305050" y="2101850"/>
          <p14:tracePt t="22150" x="2311400" y="2089150"/>
          <p14:tracePt t="22167" x="2317750" y="2082800"/>
          <p14:tracePt t="22167" x="2324100" y="2070100"/>
          <p14:tracePt t="22184" x="2336800" y="2057400"/>
          <p14:tracePt t="22184" x="2349500" y="2044700"/>
          <p14:tracePt t="22184" x="2368550" y="2032000"/>
          <p14:tracePt t="22203" x="2387600" y="2019300"/>
          <p14:tracePt t="22203" x="2413000" y="2000250"/>
          <p14:tracePt t="22218" x="2444750" y="1987550"/>
          <p14:tracePt t="22218" x="2476500" y="1968500"/>
          <p14:tracePt t="22235" x="2514600" y="1955800"/>
          <p14:tracePt t="22235" x="2552700" y="1943100"/>
          <p14:tracePt t="22251" x="2597150" y="1930400"/>
          <p14:tracePt t="22251" x="2641600" y="1911350"/>
          <p14:tracePt t="22268" x="2686050" y="1898650"/>
          <p14:tracePt t="22268" x="2736850" y="1885950"/>
          <p14:tracePt t="22268" x="2794000" y="1873250"/>
          <p14:tracePt t="22288" x="2844800" y="1854200"/>
          <p14:tracePt t="22288" x="2901950" y="1841500"/>
          <p14:tracePt t="22302" x="2952750" y="1828800"/>
          <p14:tracePt t="22302" x="3003550" y="1816100"/>
          <p14:tracePt t="22318" x="3060700" y="1803400"/>
          <p14:tracePt t="22318" x="3111500" y="1797050"/>
          <p14:tracePt t="22335" x="3162300" y="1784350"/>
          <p14:tracePt t="22335" x="3206750" y="1771650"/>
          <p14:tracePt t="22352" x="3251200" y="1765300"/>
          <p14:tracePt t="22352" x="3327400" y="1752600"/>
          <p14:tracePt t="22369" x="3359150" y="1752600"/>
          <p14:tracePt t="22369" x="3390900" y="1746250"/>
          <p14:tracePt t="22385" x="3416300" y="1746250"/>
          <p14:tracePt t="22385" x="3441700" y="1739900"/>
          <p14:tracePt t="22402" x="3467100" y="1739900"/>
          <p14:tracePt t="22402" x="3505200" y="1746250"/>
          <p14:tracePt t="22420" x="3517900" y="1746250"/>
          <p14:tracePt t="22420" x="3530600" y="1752600"/>
          <p14:tracePt t="22437" x="3543300" y="1752600"/>
          <p14:tracePt t="22437" x="3556000" y="1758950"/>
          <p14:tracePt t="22453" x="3562350" y="1765300"/>
          <p14:tracePt t="22453" x="3568700" y="1765300"/>
          <p14:tracePt t="22470" x="3568700" y="1778000"/>
          <p14:tracePt t="22470" x="3575050" y="1784350"/>
          <p14:tracePt t="22491" x="3568700" y="1797050"/>
          <p14:tracePt t="22491" x="3568700" y="1809750"/>
          <p14:tracePt t="22506" x="3562350" y="1822450"/>
          <p14:tracePt t="22506" x="3556000" y="1835150"/>
          <p14:tracePt t="22519" x="3543300" y="1847850"/>
          <p14:tracePt t="22519" x="3536950" y="1860550"/>
          <p14:tracePt t="22536" x="3524250" y="1873250"/>
          <p14:tracePt t="22536" x="3505200" y="1885950"/>
          <p14:tracePt t="22536" x="3492500" y="1898650"/>
          <p14:tracePt t="22555" x="3473450" y="1911350"/>
          <p14:tracePt t="22568" x="3460750" y="1924050"/>
          <p14:tracePt t="22568" x="3416300" y="1943100"/>
          <p14:tracePt t="22587" x="3390900" y="1955800"/>
          <p14:tracePt t="22587" x="3365500" y="1974850"/>
          <p14:tracePt t="22602" x="3340100" y="1987550"/>
          <p14:tracePt t="22602" x="3308350" y="2000250"/>
          <p14:tracePt t="22619" x="3282950" y="2012950"/>
          <p14:tracePt t="22619" x="3251200" y="2025650"/>
          <p14:tracePt t="22636" x="3225800" y="2038350"/>
          <p14:tracePt t="22636" x="3200400" y="2051050"/>
          <p14:tracePt t="22636" x="3181350" y="2063750"/>
          <p14:tracePt t="22655" x="3162300" y="2070100"/>
          <p14:tracePt t="22655" x="3143250" y="2076450"/>
          <p14:tracePt t="22669" x="3130550" y="2082800"/>
          <p14:tracePt t="22669" x="3117850" y="2089150"/>
          <p14:tracePt t="22687" x="3111500" y="2089150"/>
          <p14:tracePt t="22687" x="3105150" y="2089150"/>
          <p14:tracePt t="22703" x="3098800" y="2089150"/>
          <p14:tracePt t="22703" x="3092450" y="2089150"/>
          <p14:tracePt t="22720" x="3086100" y="2089150"/>
          <p14:tracePt t="22735" x="3073400" y="2089150"/>
          <p14:tracePt t="22752" x="3060700" y="2089150"/>
          <p14:tracePt t="22752" x="3041650" y="2089150"/>
          <p14:tracePt t="22770" x="3016250" y="2095500"/>
          <p14:tracePt t="22770" x="2940050" y="2114550"/>
          <p14:tracePt t="22787" x="2889250" y="2120900"/>
          <p14:tracePt t="22787" x="2825750" y="2139950"/>
          <p14:tracePt t="22803" x="2762250" y="2152650"/>
          <p14:tracePt t="22803" x="2692400" y="2165350"/>
          <p14:tracePt t="22820" x="2622550" y="2184400"/>
          <p14:tracePt t="22820" x="2540000" y="2203450"/>
          <p14:tracePt t="22820" x="2463800" y="2216150"/>
          <p14:tracePt t="22839" x="2381250" y="2228850"/>
          <p14:tracePt t="22852" x="2305050" y="2247900"/>
          <p14:tracePt t="22852" x="2139950" y="2273300"/>
          <p14:tracePt t="22870" x="2057400" y="2286000"/>
          <p14:tracePt t="22870" x="1981200" y="2298700"/>
          <p14:tracePt t="22887" x="1898650" y="2305050"/>
          <p14:tracePt t="22887" x="1822450" y="2311400"/>
          <p14:tracePt t="22903" x="1746250" y="2317750"/>
          <p14:tracePt t="22903" x="1670050" y="2317750"/>
          <p14:tracePt t="22903" x="1593850" y="2311400"/>
          <p14:tracePt t="22923" x="1524000" y="2305050"/>
          <p14:tracePt t="22936" x="1460500" y="2292350"/>
          <p14:tracePt t="22936" x="1333500" y="2266950"/>
          <p14:tracePt t="22955" x="1270000" y="2260600"/>
          <p14:tracePt t="22955" x="1212850" y="2241550"/>
          <p14:tracePt t="22970" x="1162050" y="2228850"/>
          <p14:tracePt t="22970" x="1111250" y="2222500"/>
          <p14:tracePt t="22987" x="1066800" y="2209800"/>
          <p14:tracePt t="22987" x="1022350" y="2197100"/>
          <p14:tracePt t="23004" x="977900" y="2178050"/>
          <p14:tracePt t="23004" x="908050" y="2152650"/>
          <p14:tracePt t="23020" x="882650" y="2133600"/>
          <p14:tracePt t="23020" x="857250" y="2114550"/>
          <p14:tracePt t="23037" x="838200" y="2095500"/>
          <p14:tracePt t="23037" x="825500" y="2076450"/>
          <p14:tracePt t="23054" x="819150" y="2057400"/>
          <p14:tracePt t="23054" x="819150" y="2038350"/>
          <p14:tracePt t="23070" x="819150" y="2019300"/>
          <p14:tracePt t="23070" x="838200" y="1987550"/>
          <p14:tracePt t="23087" x="850900" y="1968500"/>
          <p14:tracePt t="23087" x="869950" y="1949450"/>
          <p14:tracePt t="23104" x="895350" y="1936750"/>
          <p14:tracePt t="23104" x="920750" y="1917700"/>
          <p14:tracePt t="23121" x="952500" y="1905000"/>
          <p14:tracePt t="23121" x="1022350" y="1873250"/>
          <p14:tracePt t="23139" x="1060450" y="1860550"/>
          <p14:tracePt t="23139" x="1104900" y="1847850"/>
          <p14:tracePt t="23155" x="1149350" y="1835150"/>
          <p14:tracePt t="23155" x="1187450" y="1828800"/>
          <p14:tracePt t="23171" x="1238250" y="1816100"/>
          <p14:tracePt t="23171" x="1282700" y="1809750"/>
          <p14:tracePt t="23188" x="1327150" y="1803400"/>
          <p14:tracePt t="23188" x="1377950" y="1803400"/>
          <p14:tracePt t="23188" x="1422400" y="1797050"/>
          <p14:tracePt t="23208" x="1466850" y="1797050"/>
          <p14:tracePt t="23220" x="1517650" y="1797050"/>
          <p14:tracePt t="23220" x="1612900" y="1803400"/>
          <p14:tracePt t="23239" x="1663700" y="1803400"/>
          <p14:tracePt t="23239" x="1708150" y="1803400"/>
          <p14:tracePt t="23256" x="1758950" y="1803400"/>
          <p14:tracePt t="23256" x="1809750" y="1809750"/>
          <p14:tracePt t="23271" x="1860550" y="1809750"/>
          <p14:tracePt t="23271" x="1911350" y="1809750"/>
          <p14:tracePt t="23271" x="1962150" y="1809750"/>
          <p14:tracePt t="23291" x="2012950" y="1809750"/>
          <p14:tracePt t="23303" x="2063750" y="1816100"/>
          <p14:tracePt t="23303" x="2159000" y="1822450"/>
          <p14:tracePt t="23321" x="2209800" y="1822450"/>
          <p14:tracePt t="23321" x="2254250" y="1828800"/>
          <p14:tracePt t="23339" x="2305050" y="1835150"/>
          <p14:tracePt t="23339" x="2343150" y="1835150"/>
          <p14:tracePt t="23356" x="2387600" y="1841500"/>
          <p14:tracePt t="23356" x="2432050" y="1847850"/>
          <p14:tracePt t="23371" x="2470150" y="1847850"/>
          <p14:tracePt t="23371" x="2546350" y="1854200"/>
          <p14:tracePt t="23388" x="2584450" y="1860550"/>
          <p14:tracePt t="23388" x="2616200" y="1860550"/>
          <p14:tracePt t="23405" x="2654300" y="1860550"/>
          <p14:tracePt t="23405" x="2686050" y="1860550"/>
          <p14:tracePt t="23422" x="2717800" y="1860550"/>
          <p14:tracePt t="23422" x="2781300" y="1860550"/>
          <p14:tracePt t="23439" x="2806700" y="1860550"/>
          <p14:tracePt t="23439" x="2838450" y="1860550"/>
          <p14:tracePt t="23455" x="2863850" y="1854200"/>
          <p14:tracePt t="23455" x="2889250" y="1847850"/>
          <p14:tracePt t="23472" x="2921000" y="1847850"/>
          <p14:tracePt t="23472" x="2946400" y="1841500"/>
          <p14:tracePt t="23489" x="2971800" y="1835150"/>
          <p14:tracePt t="23489" x="3003550" y="1828800"/>
          <p14:tracePt t="23508" x="3067050" y="1816100"/>
          <p14:tracePt t="23508" x="3098800" y="1803400"/>
          <p14:tracePt t="23522" x="3130550" y="1797050"/>
          <p14:tracePt t="23522" x="3168650" y="1790700"/>
          <p14:tracePt t="23539" x="3206750" y="1778000"/>
          <p14:tracePt t="23539" x="3244850" y="1765300"/>
          <p14:tracePt t="23556" x="3282950" y="1758950"/>
          <p14:tracePt t="23556" x="3321050" y="1752600"/>
          <p14:tracePt t="23556" x="3359150" y="1746250"/>
          <p14:tracePt t="23575" x="3397250" y="1739900"/>
          <p14:tracePt t="23588" x="3435350" y="1733550"/>
          <p14:tracePt t="23588" x="3511550" y="1727200"/>
          <p14:tracePt t="23607" x="3549650" y="1727200"/>
          <p14:tracePt t="23607" x="3587750" y="1720850"/>
          <p14:tracePt t="23623" x="3625850" y="1720850"/>
          <p14:tracePt t="23623" x="3663950" y="1720850"/>
          <p14:tracePt t="23639" x="3695700" y="1720850"/>
          <p14:tracePt t="23639" x="3733800" y="1720850"/>
          <p14:tracePt t="23639" x="3771900" y="1727200"/>
          <p14:tracePt t="23659" x="3810000" y="1727200"/>
          <p14:tracePt t="23671" x="3841750" y="1727200"/>
          <p14:tracePt t="23671" x="3911600" y="1733550"/>
          <p14:tracePt t="23690" x="3949700" y="1733550"/>
          <p14:tracePt t="23690" x="3981450" y="1739900"/>
          <p14:tracePt t="23707" x="4006850" y="1739900"/>
          <p14:tracePt t="23707" x="4038600" y="1746250"/>
          <p14:tracePt t="23723" x="4064000" y="1752600"/>
          <p14:tracePt t="23723" x="4108450" y="1765300"/>
          <p14:tracePt t="23740" x="4127500" y="1771650"/>
          <p14:tracePt t="23740" x="4146550" y="1784350"/>
          <p14:tracePt t="23756" x="4159250" y="1790700"/>
          <p14:tracePt t="23756" x="4171950" y="1803400"/>
          <p14:tracePt t="23774" x="4184650" y="1816100"/>
          <p14:tracePt t="23774" x="4191000" y="1828800"/>
          <p14:tracePt t="23790" x="4197350" y="1835150"/>
          <p14:tracePt t="23790" x="4203700" y="1854200"/>
          <p14:tracePt t="23807" x="4210050" y="1866900"/>
          <p14:tracePt t="23807" x="4210050" y="1873250"/>
          <p14:tracePt t="23823" x="4216400" y="1879600"/>
          <p14:tracePt t="23823" x="4216400" y="1885950"/>
          <p14:tracePt t="23840" x="4222750" y="1892300"/>
          <p14:tracePt t="23856" x="4229100" y="1905000"/>
          <p14:tracePt t="23872" x="4235450" y="1905000"/>
          <p14:tracePt t="23889" x="4235450" y="1911350"/>
          <p14:tracePt t="23906" x="4248150" y="1911350"/>
          <p14:tracePt t="23922" x="4254500" y="1911350"/>
          <p14:tracePt t="23939" x="4260850" y="1911350"/>
          <p14:tracePt t="23956" x="4267200" y="1911350"/>
          <p14:tracePt t="23974" x="4273550" y="1911350"/>
          <p14:tracePt t="23974" x="4279900" y="1905000"/>
          <p14:tracePt t="23991" x="4286250" y="1905000"/>
          <p14:tracePt t="24006" x="4286250" y="1898650"/>
          <p14:tracePt t="24027" x="4286250" y="1892300"/>
          <p14:tracePt t="24046" x="4279900" y="1885950"/>
          <p14:tracePt t="24070" x="4273550" y="1885950"/>
          <p14:tracePt t="24086" x="4267200" y="1879600"/>
          <p14:tracePt t="24094" x="4260850" y="1879600"/>
          <p14:tracePt t="24106" x="4254500" y="1873250"/>
          <p14:tracePt t="24106" x="4248150" y="1873250"/>
          <p14:tracePt t="24124" x="4241800" y="1873250"/>
          <p14:tracePt t="24124" x="4241800" y="1866900"/>
          <p14:tracePt t="24141" x="4235450" y="1866900"/>
          <p14:tracePt t="24158" x="4229100" y="1854200"/>
          <p14:tracePt t="24158" x="4222750" y="1847850"/>
          <p14:tracePt t="24175" x="4222750" y="1841500"/>
          <p14:tracePt t="24190" x="4222750" y="1835150"/>
          <p14:tracePt t="24206" x="4229100" y="1828800"/>
          <p14:tracePt t="24223" x="4235450" y="1822450"/>
          <p14:tracePt t="24240" x="4241800" y="1822450"/>
          <p14:tracePt t="24257" x="4235450" y="1828800"/>
          <p14:tracePt t="24275" x="4229100" y="1835150"/>
          <p14:tracePt t="24275" x="4222750" y="1841500"/>
          <p14:tracePt t="24275" x="4210050" y="1847850"/>
          <p14:tracePt t="24295" x="4197350" y="1854200"/>
          <p14:tracePt t="24307" x="4178300" y="1860550"/>
          <p14:tracePt t="24307" x="4152900" y="1873250"/>
          <p14:tracePt t="24307" x="4127500" y="1879600"/>
          <p14:tracePt t="24327" x="4102100" y="1892300"/>
          <p14:tracePt t="24327" x="4070350" y="1898650"/>
          <p14:tracePt t="24342" x="4038600" y="1911350"/>
          <p14:tracePt t="24342" x="4006850" y="1924050"/>
          <p14:tracePt t="24359" x="3968750" y="1930400"/>
          <p14:tracePt t="24359" x="3930650" y="1943100"/>
          <p14:tracePt t="24375" x="3892550" y="1955800"/>
          <p14:tracePt t="24375" x="3860800" y="1962150"/>
          <p14:tracePt t="24392" x="3822700" y="1974850"/>
          <p14:tracePt t="24392" x="3752850" y="1993900"/>
          <p14:tracePt t="24408" x="3721100" y="2000250"/>
          <p14:tracePt t="24408" x="3689350" y="2000250"/>
          <p14:tracePt t="24425" x="3663950" y="2006600"/>
          <p14:tracePt t="24425" x="3638550" y="2012950"/>
          <p14:tracePt t="24442" x="3613150" y="2012950"/>
          <p14:tracePt t="24442" x="3568700" y="2019300"/>
          <p14:tracePt t="24459" x="3549650" y="2019300"/>
          <p14:tracePt t="24459" x="3530600" y="2019300"/>
          <p14:tracePt t="24476" x="3511550" y="2019300"/>
          <p14:tracePt t="24476" x="3498850" y="2019300"/>
          <p14:tracePt t="24492" x="3486150" y="2012950"/>
          <p14:tracePt t="24492" x="3473450" y="2012950"/>
          <p14:tracePt t="24509" x="3454400" y="2006600"/>
          <p14:tracePt t="24509" x="3429000" y="1993900"/>
          <p14:tracePt t="24527" x="3409950" y="1987550"/>
          <p14:tracePt t="24527" x="3384550" y="1974850"/>
          <p14:tracePt t="24542" x="3155950" y="1803400"/>
          <p14:tracePt t="24628" x="3149600" y="1778000"/>
          <p14:tracePt t="24634" x="3136900" y="1752600"/>
          <p14:tracePt t="24641" x="3124200" y="1708150"/>
          <p14:tracePt t="24658" x="3124200" y="1651000"/>
          <p14:tracePt t="24675" x="3130550" y="1600200"/>
          <p14:tracePt t="24692" x="3162300" y="1530350"/>
          <p14:tracePt t="24709" x="3206750" y="1479550"/>
          <p14:tracePt t="24725" x="3270250" y="1435100"/>
          <p14:tracePt t="24742" x="3384550" y="1377950"/>
          <p14:tracePt t="24759" x="3473450" y="1346200"/>
          <p14:tracePt t="24776" x="3562350" y="1327150"/>
          <p14:tracePt t="24792" x="3644900" y="1320800"/>
          <p14:tracePt t="24809" x="3759200" y="1333500"/>
          <p14:tracePt t="24826" x="3829050" y="1352550"/>
          <p14:tracePt t="24842" x="3892550" y="1384300"/>
          <p14:tracePt t="24859" x="3949700" y="1422400"/>
          <p14:tracePt t="24876" x="4000500" y="1466850"/>
          <p14:tracePt t="24876" x="4019550" y="1492250"/>
          <p14:tracePt t="24895" x="4051300" y="1543050"/>
          <p14:tracePt t="24911" x="4070350" y="1593850"/>
          <p14:tracePt t="24926" x="4070350" y="1644650"/>
          <p14:tracePt t="24943" x="4064000" y="1695450"/>
          <p14:tracePt t="24959" x="4038600" y="1746250"/>
          <p14:tracePt t="24976" x="4000500" y="1797050"/>
          <p14:tracePt t="24976" x="3975100" y="1828800"/>
          <p14:tracePt t="24995" x="3917950" y="1879600"/>
          <p14:tracePt t="25010" x="3848100" y="1924050"/>
          <p14:tracePt t="25026" x="3778250" y="1962150"/>
          <p14:tracePt t="25043" x="3651250" y="2006600"/>
          <p14:tracePt t="25060" x="3568700" y="2038350"/>
          <p14:tracePt t="25076" x="3492500" y="2057400"/>
          <p14:tracePt t="25093" x="3416300" y="2076450"/>
          <p14:tracePt t="25110" x="3321050" y="2095500"/>
          <p14:tracePt t="25127" x="3263900" y="2101850"/>
          <p14:tracePt t="25143" x="3219450" y="2101850"/>
          <p14:tracePt t="25160" x="3187700" y="2101850"/>
          <p14:tracePt t="25160" x="3168650" y="2101850"/>
          <p14:tracePt t="25179" x="3149600" y="2101850"/>
          <p14:tracePt t="25194" x="3136900" y="2101850"/>
          <p14:tracePt t="25210" x="3124200" y="2101850"/>
          <p14:tracePt t="25227" x="3117850" y="2095500"/>
          <p14:tracePt t="25243" x="3111500" y="2095500"/>
          <p14:tracePt t="25260" x="3105150" y="2089150"/>
          <p14:tracePt t="25279" x="3111500" y="2089150"/>
          <p14:tracePt t="25355" x="3111500" y="2082800"/>
          <p14:tracePt t="25382" x="3117850" y="2076450"/>
          <p14:tracePt t="25398" x="3111500" y="2070100"/>
          <p14:tracePt t="25414" x="3111500" y="2063750"/>
          <p14:tracePt t="25426" x="3111500" y="2057400"/>
          <p14:tracePt t="25442" x="3105150" y="2051050"/>
          <p14:tracePt t="25458" x="3098800" y="2051050"/>
          <p14:tracePt t="25474" x="3098800" y="2044700"/>
          <p14:tracePt t="25486" x="3086100" y="2044700"/>
          <p14:tracePt t="25503" x="3079750" y="2038350"/>
          <p14:tracePt t="25518" x="3073400" y="2038350"/>
          <p14:tracePt t="25534" x="3067050" y="2038350"/>
          <p14:tracePt t="25547" x="3079750" y="2044700"/>
          <p14:tracePt t="25630" x="3079750" y="2038350"/>
          <p14:tracePt t="25639" x="3092450" y="2032000"/>
          <p14:tracePt t="25655" x="3092450" y="2025650"/>
          <p14:tracePt t="25661" x="3098800" y="2019300"/>
          <p14:tracePt t="25661" x="3098800" y="2006600"/>
          <p14:tracePt t="25680" x="3105150" y="1993900"/>
          <p14:tracePt t="25680" x="3105150" y="1987550"/>
          <p14:tracePt t="25696" x="3117850" y="1974850"/>
          <p14:tracePt t="25696" x="3124200" y="1968500"/>
          <p14:tracePt t="25696" x="3136900" y="1955800"/>
          <p14:tracePt t="25715" x="3149600" y="1949450"/>
          <p14:tracePt t="25715" x="3168650" y="1943100"/>
          <p14:tracePt t="25729" x="3187700" y="1930400"/>
          <p14:tracePt t="25729" x="3206750" y="1924050"/>
          <p14:tracePt t="25747" x="3232150" y="1924050"/>
          <p14:tracePt t="25747" x="3251200" y="1917700"/>
          <p14:tracePt t="25763" x="3276600" y="1911350"/>
          <p14:tracePt t="25763" x="3327400" y="1905000"/>
          <p14:tracePt t="25780" x="3352800" y="1905000"/>
          <p14:tracePt t="25780" x="3378200" y="1905000"/>
          <p14:tracePt t="25796" x="3403600" y="1898650"/>
          <p14:tracePt t="25796" x="3435350" y="1898650"/>
          <p14:tracePt t="25813" x="3460750" y="1892300"/>
          <p14:tracePt t="25813" x="3492500" y="1892300"/>
          <p14:tracePt t="25830" x="3524250" y="1885950"/>
          <p14:tracePt t="25830" x="3587750" y="1885950"/>
          <p14:tracePt t="25847" x="3613150" y="1885950"/>
          <p14:tracePt t="25847" x="3644900" y="1885950"/>
          <p14:tracePt t="25864" x="3670300" y="1892300"/>
          <p14:tracePt t="25864" x="3695700" y="1892300"/>
          <p14:tracePt t="25880" x="3721100" y="1898650"/>
          <p14:tracePt t="25880" x="3746500" y="1898650"/>
          <p14:tracePt t="25880" x="3765550" y="1905000"/>
          <p14:tracePt t="25899" x="3790950" y="1911350"/>
          <p14:tracePt t="25912" x="3810000" y="1917700"/>
          <p14:tracePt t="25912" x="3848100" y="1930400"/>
          <p14:tracePt t="25931" x="3867150" y="1936750"/>
          <p14:tracePt t="25931" x="3879850" y="1943100"/>
          <p14:tracePt t="25947" x="3898900" y="1955800"/>
          <p14:tracePt t="25947" x="3911600" y="1962150"/>
          <p14:tracePt t="25964" x="3924300" y="1968500"/>
          <p14:tracePt t="25964" x="3937000" y="1981200"/>
          <p14:tracePt t="25964" x="3949700" y="1993900"/>
          <p14:tracePt t="25982" x="3962400" y="2006600"/>
          <p14:tracePt t="25996" x="3975100" y="2019300"/>
          <p14:tracePt t="25996" x="4000500" y="2038350"/>
          <p14:tracePt t="26015" x="4006850" y="2051050"/>
          <p14:tracePt t="26015" x="4019550" y="2057400"/>
          <p14:tracePt t="26030" x="4032250" y="2063750"/>
          <p14:tracePt t="26030" x="4038600" y="2070100"/>
          <p14:tracePt t="26047" x="4051300" y="2076450"/>
          <p14:tracePt t="26047" x="4057650" y="2089150"/>
          <p14:tracePt t="26064" x="4070350" y="2095500"/>
          <p14:tracePt t="26064" x="4089400" y="2101850"/>
          <p14:tracePt t="26080" x="4095750" y="2108200"/>
          <p14:tracePt t="26080" x="4102100" y="2114550"/>
          <p14:tracePt t="26098" x="4114800" y="2114550"/>
          <p14:tracePt t="26098" x="4121150" y="2120900"/>
          <p14:tracePt t="26114" x="4127500" y="2127250"/>
          <p14:tracePt t="26114" x="4133850" y="2127250"/>
          <p14:tracePt t="26131" x="4140200" y="2133600"/>
          <p14:tracePt t="26131" x="4152900" y="2146300"/>
          <p14:tracePt t="26147" x="4159250" y="2146300"/>
          <p14:tracePt t="26147" x="4165600" y="2152650"/>
          <p14:tracePt t="26164" x="4171950" y="2159000"/>
          <p14:tracePt t="26164" x="4178300" y="2159000"/>
          <p14:tracePt t="26181" x="4184650" y="2165350"/>
          <p14:tracePt t="26181" x="4191000" y="2171700"/>
          <p14:tracePt t="26198" x="4197350" y="2178050"/>
          <p14:tracePt t="26213" x="4203700" y="2184400"/>
          <p14:tracePt t="26230" x="4210050" y="2190750"/>
          <p14:tracePt t="26247" x="4216400" y="2197100"/>
          <p14:tracePt t="26247" x="4222750" y="2197100"/>
          <p14:tracePt t="26265" x="4229100" y="2203450"/>
          <p14:tracePt t="26265" x="4235450" y="2203450"/>
          <p14:tracePt t="26283" x="4241800" y="2209800"/>
          <p14:tracePt t="26283" x="4248150" y="2209800"/>
          <p14:tracePt t="26298" x="4254500" y="2209800"/>
          <p14:tracePt t="26298" x="4260850" y="2216150"/>
          <p14:tracePt t="26315" x="4267200" y="2216150"/>
          <p14:tracePt t="26315" x="4273550" y="2222500"/>
          <p14:tracePt t="26331" x="4279900" y="2222500"/>
          <p14:tracePt t="26347" x="4286250" y="2228850"/>
          <p14:tracePt t="26347" x="4292600" y="2228850"/>
          <p14:tracePt t="26366" x="4298950" y="2235200"/>
          <p14:tracePt t="26380" x="4305300" y="2241550"/>
          <p14:tracePt t="26397" x="4311650" y="2254250"/>
          <p14:tracePt t="26414" x="4311650" y="2260600"/>
          <p14:tracePt t="26414" x="4318000" y="2266950"/>
          <p14:tracePt t="26432" x="4318000" y="2273300"/>
          <p14:tracePt t="26432" x="4318000" y="2286000"/>
          <p14:tracePt t="26448" x="4318000" y="2292350"/>
          <p14:tracePt t="26448" x="4318000" y="2298700"/>
          <p14:tracePt t="26465" x="4318000" y="2305050"/>
          <p14:tracePt t="26465" x="4324350" y="2311400"/>
          <p14:tracePt t="26482" x="4324350" y="2317750"/>
          <p14:tracePt t="26482" x="4330700" y="2330450"/>
          <p14:tracePt t="26499" x="4330700" y="2336800"/>
          <p14:tracePt t="26499" x="4337050" y="2343150"/>
          <p14:tracePt t="26515" x="4343400" y="2349500"/>
          <p14:tracePt t="26515" x="4343400" y="2355850"/>
          <p14:tracePt t="26532" x="4349750" y="2362200"/>
          <p14:tracePt t="26532" x="4349750" y="2374900"/>
          <p14:tracePt t="26549" x="4356100" y="2381250"/>
          <p14:tracePt t="26549" x="4362450" y="2393950"/>
          <p14:tracePt t="26567" x="4368800" y="2400300"/>
          <p14:tracePt t="26567" x="4368800" y="2406650"/>
          <p14:tracePt t="26583" x="4375150" y="2413000"/>
          <p14:tracePt t="26583" x="4375150" y="2419350"/>
          <p14:tracePt t="26599" x="4375150" y="2425700"/>
          <p14:tracePt t="26614" x="4381500" y="2432050"/>
          <p14:tracePt t="26614" x="4381500" y="2438400"/>
          <p14:tracePt t="26632" x="4375150" y="2444750"/>
          <p14:tracePt t="26648" x="4368800" y="2451100"/>
          <p14:tracePt t="26648" x="4362450" y="2457450"/>
          <p14:tracePt t="26666" x="4356100" y="2463800"/>
          <p14:tracePt t="26666" x="4349750" y="2463800"/>
          <p14:tracePt t="26683" x="4343400" y="2470150"/>
          <p14:tracePt t="26683" x="4337050" y="2470150"/>
          <p14:tracePt t="26699" x="4324350" y="2476500"/>
          <p14:tracePt t="26699" x="4318000" y="2476500"/>
          <p14:tracePt t="26716" x="4305300" y="2476500"/>
          <p14:tracePt t="26716" x="4298950" y="2482850"/>
          <p14:tracePt t="26716" x="4286250" y="2482850"/>
          <p14:tracePt t="26735" x="4279900" y="2489200"/>
          <p14:tracePt t="26735" x="4267200" y="2489200"/>
          <p14:tracePt t="26749" x="4260850" y="2489200"/>
          <p14:tracePt t="26749" x="4248150" y="2495550"/>
          <p14:tracePt t="26766" x="4241800" y="2495550"/>
          <p14:tracePt t="26766" x="4235450" y="2495550"/>
          <p14:tracePt t="26783" x="4229100" y="2501900"/>
          <p14:tracePt t="26783" x="4222750" y="2501900"/>
          <p14:tracePt t="26800" x="4216400" y="2508250"/>
          <p14:tracePt t="26815" x="4210050" y="2514600"/>
          <p14:tracePt t="26832" x="4203700" y="2520950"/>
          <p14:tracePt t="26848" x="4203700" y="2533650"/>
          <p14:tracePt t="26866" x="4210050" y="2540000"/>
          <p14:tracePt t="26882" x="4216400" y="2546350"/>
          <p14:tracePt t="26899" x="4222750" y="2552700"/>
          <p14:tracePt t="26899" x="4235450" y="2552700"/>
          <p14:tracePt t="26919" x="4241800" y="2552700"/>
          <p14:tracePt t="26932" x="4248150" y="2552700"/>
          <p14:tracePt t="26932" x="4267200" y="2559050"/>
          <p14:tracePt t="26950" x="4273550" y="2565400"/>
          <p14:tracePt t="26950" x="4279900" y="2565400"/>
          <p14:tracePt t="26967" x="4292600" y="2571750"/>
          <p14:tracePt t="26982" x="4298950" y="2578100"/>
          <p14:tracePt t="26982" x="4305300" y="2578100"/>
          <p14:tracePt t="27000" x="4311650" y="2584450"/>
          <p14:tracePt t="27016" x="4318000" y="2584450"/>
          <p14:tracePt t="27033" x="4324350" y="2590800"/>
          <p14:tracePt t="27049" x="4330700" y="2584450"/>
          <p14:tracePt t="27086" x="4337050" y="2584450"/>
          <p14:tracePt t="27106" x="4330700" y="2578100"/>
          <p14:tracePt t="27146" x="4324350" y="2584450"/>
          <p14:tracePt t="27158" x="4311650" y="2584450"/>
          <p14:tracePt t="27174" x="4305300" y="2590800"/>
          <p14:tracePt t="27190" x="4298950" y="2590800"/>
          <p14:tracePt t="27199" x="4292600" y="2590800"/>
          <p14:tracePt t="27216" x="4286250" y="2590800"/>
          <p14:tracePt t="27233" x="4279900" y="2584450"/>
          <p14:tracePt t="27233" x="4286250" y="2584450"/>
          <p14:tracePt t="27251" x="4286250" y="2578100"/>
          <p14:tracePt t="27251" x="4292600" y="2571750"/>
          <p14:tracePt t="27269" x="4298950" y="2565400"/>
          <p14:tracePt t="27269" x="4305300" y="2552700"/>
          <p14:tracePt t="27269" x="4311650" y="2546350"/>
          <p14:tracePt t="27288" x="4324350" y="2540000"/>
          <p14:tracePt t="27300" x="4330700" y="2527300"/>
          <p14:tracePt t="27300" x="4356100" y="2514600"/>
          <p14:tracePt t="27318" x="4368800" y="2508250"/>
          <p14:tracePt t="27318" x="4375150" y="2495550"/>
          <p14:tracePt t="27335" x="4387850" y="2489200"/>
          <p14:tracePt t="27335" x="4400550" y="2482850"/>
          <p14:tracePt t="27351" x="4406900" y="2482850"/>
          <p14:tracePt t="27351" x="4419600" y="2476500"/>
          <p14:tracePt t="27368" x="4425950" y="2476500"/>
          <p14:tracePt t="27368" x="4432300" y="2476500"/>
          <p14:tracePt t="27368" x="4438650" y="2476500"/>
          <p14:tracePt t="27387" x="4438650" y="2482850"/>
          <p14:tracePt t="27400" x="4438650" y="2489200"/>
          <p14:tracePt t="27400" x="4438650" y="2495550"/>
          <p14:tracePt t="27418" x="4432300" y="2501900"/>
          <p14:tracePt t="27418" x="4425950" y="2508250"/>
          <p14:tracePt t="27435" x="4419600" y="2514600"/>
          <p14:tracePt t="27435" x="4413250" y="2527300"/>
          <p14:tracePt t="27452" x="4406900" y="2533650"/>
          <p14:tracePt t="27452" x="4387850" y="2540000"/>
          <p14:tracePt t="27469" x="4381500" y="2546350"/>
          <p14:tracePt t="27469" x="4375150" y="2546350"/>
          <p14:tracePt t="27485" x="4368800" y="2552700"/>
          <p14:tracePt t="27485" x="4356100" y="2559050"/>
          <p14:tracePt t="27502" x="4349750" y="2559050"/>
          <p14:tracePt t="27502" x="4337050" y="2565400"/>
          <p14:tracePt t="27519" x="4330700" y="2565400"/>
          <p14:tracePt t="27519" x="4324350" y="2571750"/>
          <p14:tracePt t="27536" x="4318000" y="2571750"/>
          <p14:tracePt t="27536" x="4311650" y="2571750"/>
          <p14:tracePt t="27552" x="4298950" y="2571750"/>
          <p14:tracePt t="27552" x="4292600" y="2571750"/>
          <p14:tracePt t="27569" x="4286250" y="2578100"/>
          <p14:tracePt t="27569" x="4267200" y="2578100"/>
          <p14:tracePt t="27587" x="4260850" y="2578100"/>
          <p14:tracePt t="27587" x="4248150" y="2578100"/>
          <p14:tracePt t="27602" x="4241800" y="2578100"/>
          <p14:tracePt t="27602" x="4229100" y="2571750"/>
          <p14:tracePt t="27619" x="4216400" y="2565400"/>
          <p14:tracePt t="27619" x="4197350" y="2559050"/>
          <p14:tracePt t="27636" x="4184650" y="2552700"/>
          <p14:tracePt t="27636" x="4165600" y="2540000"/>
          <p14:tracePt t="27652" x="4146550" y="2527300"/>
          <p14:tracePt t="27670" x="3975100" y="2336800"/>
          <p14:tracePt t="27741" x="3968750" y="2311400"/>
          <p14:tracePt t="27747" x="3956050" y="2286000"/>
          <p14:tracePt t="27755" x="3943350" y="2228850"/>
          <p14:tracePt t="27768" x="3937000" y="2165350"/>
          <p14:tracePt t="27786" x="3937000" y="2101850"/>
          <p14:tracePt t="27802" x="3949700" y="2019300"/>
          <p14:tracePt t="27819" x="3968750" y="1968500"/>
          <p14:tracePt t="27835" x="4000500" y="1917700"/>
          <p14:tracePt t="27852" x="4038600" y="1866900"/>
          <p14:tracePt t="27869" x="4102100" y="1809750"/>
          <p14:tracePt t="27886" x="4152900" y="1778000"/>
          <p14:tracePt t="27902" x="4210050" y="1752600"/>
          <p14:tracePt t="27919" x="4260850" y="1739900"/>
          <p14:tracePt t="27935" x="4311650" y="1733550"/>
          <p14:tracePt t="27935" x="4337050" y="1727200"/>
          <p14:tracePt t="27955" x="4394200" y="1733550"/>
          <p14:tracePt t="27971" x="4445000" y="1739900"/>
          <p14:tracePt t="27986" x="4495800" y="1752600"/>
          <p14:tracePt t="28002" x="4540250" y="1771650"/>
          <p14:tracePt t="28019" x="4584700" y="1797050"/>
          <p14:tracePt t="28036" x="4616450" y="1835150"/>
          <p14:tracePt t="28036" x="4635500" y="1854200"/>
          <p14:tracePt t="28056" x="4660900" y="1892300"/>
          <p14:tracePt t="28069" x="4686300" y="1936750"/>
          <p14:tracePt t="28086" x="4699000" y="1981200"/>
          <p14:tracePt t="28103" x="4711700" y="2057400"/>
          <p14:tracePt t="28120" x="4711700" y="2114550"/>
          <p14:tracePt t="28136" x="4705350" y="2178050"/>
          <p14:tracePt t="28153" x="4692650" y="2235200"/>
          <p14:tracePt t="28170" x="4660900" y="2317750"/>
          <p14:tracePt t="28187" x="4629150" y="2362200"/>
          <p14:tracePt t="28203" x="4597400" y="2406650"/>
          <p14:tracePt t="28220" x="4565650" y="2451100"/>
          <p14:tracePt t="28220" x="4546600" y="2470150"/>
          <p14:tracePt t="28239" x="4508500" y="2508250"/>
          <p14:tracePt t="28255" x="4470400" y="2540000"/>
          <p14:tracePt t="28270" x="4432300" y="2571750"/>
          <p14:tracePt t="28288" x="4387850" y="2603500"/>
          <p14:tracePt t="28304" x="4349750" y="2622550"/>
          <p14:tracePt t="28320" x="4298950" y="2654300"/>
          <p14:tracePt t="28339" x="4260850" y="2660650"/>
          <p14:tracePt t="28355" x="4229100" y="2673350"/>
          <p14:tracePt t="28370" x="4197350" y="2679700"/>
          <p14:tracePt t="28387" x="4165600" y="2679700"/>
          <p14:tracePt t="28404" x="4133850" y="2673350"/>
          <p14:tracePt t="28421" x="4114800" y="2667000"/>
          <p14:tracePt t="28437" x="4102100" y="2654300"/>
          <p14:tracePt t="28458" x="4102100" y="2647950"/>
          <p14:tracePt t="28475" x="4095750" y="2647950"/>
          <p14:tracePt t="28487" x="4095750" y="2641600"/>
          <p14:tracePt t="28504" x="4089400" y="2635250"/>
          <p14:tracePt t="28526" x="4083050" y="2628900"/>
          <p14:tracePt t="28539" x="4076700" y="2622550"/>
          <p14:tracePt t="28562" x="4076700" y="2616200"/>
          <p14:tracePt t="28598" x="4083050" y="2616200"/>
          <p14:tracePt t="28838" x="4089400" y="2622550"/>
          <p14:tracePt t="28870" x="4083050" y="2616200"/>
          <p14:tracePt t="28906" x="4083050" y="2609850"/>
          <p14:tracePt t="28914" x="4076700" y="2603500"/>
          <p14:tracePt t="28922" x="4070350" y="2597150"/>
          <p14:tracePt t="28922" x="4064000" y="2590800"/>
          <p14:tracePt t="28940" x="4064000" y="2584450"/>
          <p14:tracePt t="28940" x="4057650" y="2584450"/>
          <p14:tracePt t="28940" x="4057650" y="2578100"/>
          <p14:tracePt t="28959" x="4057650" y="2571750"/>
          <p14:tracePt t="28972" x="4051300" y="2565400"/>
          <p14:tracePt t="28972" x="4051300" y="2559050"/>
          <p14:tracePt t="28991" x="4051300" y="2552700"/>
          <p14:tracePt t="29006" x="4051300" y="2546350"/>
          <p14:tracePt t="29022" x="4064000" y="2546350"/>
          <p14:tracePt t="29039" x="4070350" y="2546350"/>
          <p14:tracePt t="29055" x="4076700" y="2546350"/>
          <p14:tracePt t="29055" x="4083050" y="2546350"/>
          <p14:tracePt t="29074" x="4095750" y="2552700"/>
          <p14:tracePt t="29074" x="4102100" y="2552700"/>
          <p14:tracePt t="29091" x="4108450" y="2559050"/>
          <p14:tracePt t="29091" x="4114800" y="2559050"/>
          <p14:tracePt t="29107" x="4127500" y="2565400"/>
          <p14:tracePt t="29107" x="4133850" y="2565400"/>
          <p14:tracePt t="29124" x="4146550" y="2571750"/>
          <p14:tracePt t="29124" x="4165600" y="2565400"/>
          <p14:tracePt t="29141" x="4178300" y="2565400"/>
          <p14:tracePt t="29141" x="4191000" y="2565400"/>
          <p14:tracePt t="29157" x="4203700" y="2559050"/>
          <p14:tracePt t="29157" x="4216400" y="2552700"/>
          <p14:tracePt t="29174" x="4229100" y="2546350"/>
          <p14:tracePt t="29174" x="4248150" y="2540000"/>
          <p14:tracePt t="29190" x="4260850" y="2533650"/>
          <p14:tracePt t="29190" x="4292600" y="2514600"/>
          <p14:tracePt t="29207" x="4305300" y="2508250"/>
          <p14:tracePt t="29207" x="4318000" y="2495550"/>
          <p14:tracePt t="29224" x="4337050" y="2482850"/>
          <p14:tracePt t="29224" x="4349750" y="2470150"/>
          <p14:tracePt t="29241" x="4368800" y="2457450"/>
          <p14:tracePt t="29241" x="4400550" y="2432050"/>
          <p14:tracePt t="29258" x="4413250" y="2419350"/>
          <p14:tracePt t="29258" x="4432300" y="2406650"/>
          <p14:tracePt t="29276" x="4445000" y="2393950"/>
          <p14:tracePt t="29276" x="4457700" y="2381250"/>
          <p14:tracePt t="29291" x="4464050" y="2368550"/>
          <p14:tracePt t="29291" x="4476750" y="2355850"/>
          <p14:tracePt t="29308" x="4483100" y="2349500"/>
          <p14:tracePt t="29308" x="4495800" y="2336800"/>
          <p14:tracePt t="29308" x="4502150" y="2330450"/>
          <p14:tracePt t="29327" x="4508500" y="2317750"/>
          <p14:tracePt t="29340" x="4508500" y="2311400"/>
          <p14:tracePt t="29340" x="4514850" y="2298700"/>
          <p14:tracePt t="29358" x="4521200" y="2292350"/>
          <p14:tracePt t="29374" x="4521200" y="2286000"/>
          <p14:tracePt t="29390" x="4514850" y="2286000"/>
          <p14:tracePt t="29410" x="4508500" y="2286000"/>
          <p14:tracePt t="29434" x="4502150" y="2286000"/>
          <p14:tracePt t="29462" x="4508500" y="2279650"/>
          <p14:tracePt t="29530" x="4508500" y="2273300"/>
          <p14:tracePt t="29566" x="4502150" y="2266950"/>
          <p14:tracePt t="29606" x="4502150" y="2260600"/>
          <p14:tracePt t="29618" x="4489450" y="2254250"/>
          <p14:tracePt t="29634" x="4483100" y="2247900"/>
          <p14:tracePt t="29650" x="4476750" y="2241550"/>
          <p14:tracePt t="29658" x="4470400" y="2241550"/>
          <p14:tracePt t="29658" x="4464050" y="2241550"/>
          <p14:tracePt t="29675" x="4457700" y="2241550"/>
          <p14:tracePt t="29675" x="4451350" y="2241550"/>
          <p14:tracePt t="29692" x="4445000" y="2241550"/>
          <p14:tracePt t="29692" x="4438650" y="2241550"/>
          <p14:tracePt t="29692" x="4432300" y="2241550"/>
          <p14:tracePt t="29711" x="4425950" y="2241550"/>
          <p14:tracePt t="29727" x="4419600" y="2241550"/>
          <p14:tracePt t="29741" x="4413250" y="2235200"/>
          <p14:tracePt t="29758" x="4406900" y="2228850"/>
          <p14:tracePt t="29774" x="4406900" y="2222500"/>
          <p14:tracePt t="29774" x="4400550" y="2216150"/>
          <p14:tracePt t="29774" x="4394200" y="2209800"/>
          <p14:tracePt t="29795" x="4387850" y="2203450"/>
          <p14:tracePt t="29795" x="4381500" y="2203450"/>
          <p14:tracePt t="29809" x="4375150" y="2197100"/>
          <p14:tracePt t="29809" x="4362450" y="2197100"/>
          <p14:tracePt t="29826" x="4349750" y="2190750"/>
          <p14:tracePt t="29826" x="4337050" y="2184400"/>
          <p14:tracePt t="29843" x="4324350" y="2184400"/>
          <p14:tracePt t="29843" x="4298950" y="2171700"/>
          <p14:tracePt t="29860" x="4286250" y="2165350"/>
          <p14:tracePt t="29860" x="4279900" y="2159000"/>
          <p14:tracePt t="29877" x="4267200" y="2152650"/>
          <p14:tracePt t="29877" x="4254500" y="2146300"/>
          <p14:tracePt t="29893" x="4241800" y="2139950"/>
          <p14:tracePt t="29893" x="4235450" y="2139950"/>
          <p14:tracePt t="29910" x="4222750" y="2133600"/>
          <p14:tracePt t="29910" x="4203700" y="2127250"/>
          <p14:tracePt t="29927" x="4191000" y="2127250"/>
          <p14:tracePt t="29927" x="4184650" y="2120900"/>
          <p14:tracePt t="29943" x="4171950" y="2120900"/>
          <p14:tracePt t="29943" x="4159250" y="2120900"/>
          <p14:tracePt t="29959" x="4146550" y="2120900"/>
          <p14:tracePt t="29959" x="4140200" y="2120900"/>
          <p14:tracePt t="29959" x="4127500" y="2120900"/>
          <p14:tracePt t="29979" x="4114800" y="2120900"/>
          <p14:tracePt t="29992" x="4102100" y="2120900"/>
          <p14:tracePt t="29992" x="4076700" y="2120900"/>
          <p14:tracePt t="30010" x="4070350" y="2120900"/>
          <p14:tracePt t="30010" x="4057650" y="2120900"/>
          <p14:tracePt t="30027" x="4044950" y="2120900"/>
          <p14:tracePt t="30027" x="4038600" y="2120900"/>
          <p14:tracePt t="30043" x="4025900" y="2114550"/>
          <p14:tracePt t="30043" x="4019550" y="2114550"/>
          <p14:tracePt t="30060" x="4006850" y="2114550"/>
          <p14:tracePt t="30060" x="4000500" y="2114550"/>
          <p14:tracePt t="30060" x="3994150" y="2108200"/>
          <p14:tracePt t="30079" x="3987800" y="2108200"/>
          <p14:tracePt t="30092" x="3981450" y="2101850"/>
          <p14:tracePt t="30092" x="3975100" y="2095500"/>
          <p14:tracePt t="30110" x="3975100" y="2089150"/>
          <p14:tracePt t="30110" x="3975100" y="2082800"/>
          <p14:tracePt t="30127" x="3975100" y="2076450"/>
          <p14:tracePt t="30127" x="3975100" y="2070100"/>
          <p14:tracePt t="30144" x="3981450" y="2063750"/>
          <p14:tracePt t="30144" x="3994150" y="2051050"/>
          <p14:tracePt t="30161" x="4000500" y="2044700"/>
          <p14:tracePt t="30161" x="4013200" y="2038350"/>
          <p14:tracePt t="30177" x="4019550" y="2032000"/>
          <p14:tracePt t="30177" x="4032250" y="2032000"/>
          <p14:tracePt t="30194" x="4044950" y="2025650"/>
          <p14:tracePt t="30194" x="4057650" y="2019300"/>
          <p14:tracePt t="30210" x="4070350" y="2012950"/>
          <p14:tracePt t="30210" x="4089400" y="2006600"/>
          <p14:tracePt t="30228" x="4102100" y="2000250"/>
          <p14:tracePt t="30228" x="4114800" y="2000250"/>
          <p14:tracePt t="30244" x="4127500" y="1993900"/>
          <p14:tracePt t="30244" x="4140200" y="1993900"/>
          <p14:tracePt t="30261" x="4152900" y="1993900"/>
          <p14:tracePt t="30261" x="4171950" y="1987550"/>
          <p14:tracePt t="30280" x="4178300" y="1987550"/>
          <p14:tracePt t="30280" x="4184650" y="1993900"/>
          <p14:tracePt t="30295" x="4191000" y="1993900"/>
          <p14:tracePt t="30295" x="4197350" y="1993900"/>
          <p14:tracePt t="30311" x="4203700" y="1993900"/>
          <p14:tracePt t="30327" x="4210050" y="2000250"/>
          <p14:tracePt t="30343" x="4216400" y="2012950"/>
          <p14:tracePt t="30360" x="4210050" y="2019300"/>
          <p14:tracePt t="30386" x="4203700" y="2019300"/>
          <p14:tracePt t="30395" x="4197350" y="2019300"/>
          <p14:tracePt t="30410" x="4178300" y="2076450"/>
          <p14:tracePt t="30886" x="4171950" y="2089150"/>
          <p14:tracePt t="30894" x="4171950" y="2095500"/>
          <p14:tracePt t="30902" x="4165600" y="2101850"/>
          <p14:tracePt t="30912" x="4159250" y="2108200"/>
          <p14:tracePt t="30912" x="4152900" y="2114550"/>
          <p14:tracePt t="30931" x="4152900" y="2127250"/>
          <p14:tracePt t="30931" x="4140200" y="2146300"/>
          <p14:tracePt t="30948" x="4133850" y="2159000"/>
          <p14:tracePt t="30948" x="4127500" y="2171700"/>
          <p14:tracePt t="30964" x="4127500" y="2184400"/>
          <p14:tracePt t="30964" x="4121150" y="2197100"/>
          <p14:tracePt t="30981" x="4121150" y="2216150"/>
          <p14:tracePt t="30981" x="4114800" y="2228850"/>
          <p14:tracePt t="30998" x="4108450" y="2260600"/>
          <p14:tracePt t="30998" x="4102100" y="2273300"/>
          <p14:tracePt t="31015" x="4102100" y="2286000"/>
          <p14:tracePt t="31015" x="4095750" y="2298700"/>
          <p14:tracePt t="31031" x="4095750" y="2317750"/>
          <p14:tracePt t="31031" x="4089400" y="2330450"/>
          <p14:tracePt t="31048" x="4089400" y="2343150"/>
          <p14:tracePt t="31048" x="4089400" y="2355850"/>
          <p14:tracePt t="31048" x="4089400" y="2368550"/>
          <p14:tracePt t="31067" x="4089400" y="2381250"/>
          <p14:tracePt t="31080" x="4089400" y="2393950"/>
          <p14:tracePt t="31080" x="4089400" y="2419350"/>
          <p14:tracePt t="31098" x="4083050" y="2432050"/>
          <p14:tracePt t="31098" x="4083050" y="2438400"/>
          <p14:tracePt t="31115" x="4083050" y="2451100"/>
          <p14:tracePt t="31115" x="4083050" y="2457450"/>
          <p14:tracePt t="31115" x="4083050" y="2470150"/>
          <p14:tracePt t="31135" x="4076700" y="2476500"/>
          <p14:tracePt t="31146" x="4076700" y="2482850"/>
          <p14:tracePt t="31163" x="4076700" y="2489200"/>
          <p14:tracePt t="31180" x="4083050" y="2489200"/>
          <p14:tracePt t="31197" x="4089400" y="2489200"/>
          <p14:tracePt t="31213" x="4095750" y="2482850"/>
          <p14:tracePt t="31230" x="4102100" y="2476500"/>
          <p14:tracePt t="31230" x="4108450" y="2470150"/>
          <p14:tracePt t="31248" x="4114800" y="2463800"/>
          <p14:tracePt t="31263" x="4121150" y="2457450"/>
          <p14:tracePt t="31283" x="4127500" y="2451100"/>
          <p14:tracePt t="31283" x="4133850" y="2444750"/>
          <p14:tracePt t="31299" x="4140200" y="2438400"/>
          <p14:tracePt t="31299" x="4146550" y="2432050"/>
          <p14:tracePt t="31315" x="4152900" y="2432050"/>
          <p14:tracePt t="31315" x="4159250" y="2432050"/>
          <p14:tracePt t="31332" x="4165600" y="2425700"/>
          <p14:tracePt t="31332" x="4171950" y="2425700"/>
          <p14:tracePt t="31332" x="4178300" y="2419350"/>
          <p14:tracePt t="31351" x="4184650" y="2419350"/>
          <p14:tracePt t="31364" x="4197350" y="2419350"/>
          <p14:tracePt t="31364" x="4210050" y="2419350"/>
          <p14:tracePt t="31364" x="4222750" y="2419350"/>
          <p14:tracePt t="31383" x="4235450" y="2419350"/>
          <p14:tracePt t="31383" x="4248150" y="2419350"/>
          <p14:tracePt t="31398" x="4267200" y="2425700"/>
          <p14:tracePt t="31398" x="4286250" y="2432050"/>
          <p14:tracePt t="31415" x="4305300" y="2438400"/>
          <p14:tracePt t="31415" x="4324350" y="2444750"/>
          <p14:tracePt t="31431" x="4349750" y="2457450"/>
          <p14:tracePt t="31431" x="4375150" y="2463800"/>
          <p14:tracePt t="31448" x="4406900" y="2482850"/>
          <p14:tracePt t="31448" x="4432300" y="2501900"/>
          <p14:tracePt t="31448" x="4470400" y="2520950"/>
          <p14:tracePt t="31467" x="4508500" y="2546350"/>
          <p14:tracePt t="31467" x="4546600" y="2565400"/>
          <p14:tracePt t="31481" x="4584700" y="2597150"/>
          <p14:tracePt t="31481" x="4629150" y="2622550"/>
          <p14:tracePt t="31498" x="4679950" y="2654300"/>
          <p14:tracePt t="31498" x="4730750" y="2686050"/>
          <p14:tracePt t="31515" x="4787900" y="2724150"/>
          <p14:tracePt t="31515" x="4845050" y="2755900"/>
          <p14:tracePt t="31532" x="4902200" y="2787650"/>
          <p14:tracePt t="31532" x="5029200" y="2863850"/>
          <p14:tracePt t="31548" x="5092700" y="2901950"/>
          <p14:tracePt t="31548" x="5156200" y="2940050"/>
          <p14:tracePt t="31565" x="5213350" y="2971800"/>
          <p14:tracePt t="31565" x="5276850" y="3009900"/>
          <p14:tracePt t="31581" x="5334000" y="3048000"/>
          <p14:tracePt t="31581" x="5454650" y="3124200"/>
          <p14:tracePt t="31599" x="5518150" y="3162300"/>
          <p14:tracePt t="31599" x="5575300" y="3200400"/>
          <p14:tracePt t="31615" x="5632450" y="3244850"/>
          <p14:tracePt t="31615" x="5695950" y="3282950"/>
          <p14:tracePt t="31632" x="5759450" y="3327400"/>
          <p14:tracePt t="31632" x="5816600" y="3371850"/>
          <p14:tracePt t="31632" x="5880100" y="3416300"/>
          <p14:tracePt t="31651" x="5943600" y="3454400"/>
          <p14:tracePt t="31664" x="6007100" y="3498850"/>
          <p14:tracePt t="31664" x="6127750" y="3581400"/>
          <p14:tracePt t="31682" x="6191250" y="3625850"/>
          <p14:tracePt t="31682" x="6254750" y="3663950"/>
          <p14:tracePt t="31699" x="6311900" y="3708400"/>
          <p14:tracePt t="31699" x="6375400" y="3746500"/>
          <p14:tracePt t="31716" x="6432550" y="3784600"/>
          <p14:tracePt t="31716" x="6496050" y="3822700"/>
          <p14:tracePt t="31732" x="6553200" y="3860800"/>
          <p14:tracePt t="31732" x="6610350" y="3898900"/>
          <p14:tracePt t="31732" x="6667500" y="3930650"/>
          <p14:tracePt t="31751" x="6724650" y="3962400"/>
          <p14:tracePt t="31764" x="6775450" y="3994150"/>
          <p14:tracePt t="31764" x="6883400" y="4051300"/>
          <p14:tracePt t="31783" x="6927850" y="4076700"/>
          <p14:tracePt t="31783" x="6978650" y="4102100"/>
          <p14:tracePt t="31799" x="7023100" y="4127500"/>
          <p14:tracePt t="31799" x="7067550" y="4146550"/>
          <p14:tracePt t="31816" x="7105650" y="4165600"/>
          <p14:tracePt t="31816" x="7181850" y="4203700"/>
          <p14:tracePt t="31833" x="7219950" y="4222750"/>
          <p14:tracePt t="31833" x="7251700" y="4235450"/>
          <p14:tracePt t="31849" x="7283450" y="4254500"/>
          <p14:tracePt t="31849" x="7308850" y="4260850"/>
          <p14:tracePt t="31866" x="7334250" y="4273550"/>
          <p14:tracePt t="31866" x="7359650" y="4286250"/>
          <p14:tracePt t="31883" x="7378700" y="4292600"/>
          <p14:tracePt t="31883" x="7410450" y="4311650"/>
          <p14:tracePt t="31899" x="7416800" y="4318000"/>
          <p14:tracePt t="31899" x="7429500" y="4318000"/>
          <p14:tracePt t="31916" x="7435850" y="4324350"/>
          <p14:tracePt t="31932" x="7435850" y="4330700"/>
          <p14:tracePt t="31950" x="7423150" y="4343400"/>
          <p14:tracePt t="31950" x="7416800" y="4343400"/>
          <p14:tracePt t="31967" x="7410450" y="4343400"/>
          <p14:tracePt t="31967" x="7404100" y="4343400"/>
          <p14:tracePt t="31983" x="7391400" y="4343400"/>
          <p14:tracePt t="31983" x="7378700" y="4343400"/>
          <p14:tracePt t="32000" x="7366000" y="4337050"/>
          <p14:tracePt t="32000" x="7353300" y="4337050"/>
          <p14:tracePt t="32000" x="7340600" y="4337050"/>
          <p14:tracePt t="32019" x="7327900" y="4330700"/>
          <p14:tracePt t="32032" x="7315200" y="4330700"/>
          <p14:tracePt t="32032" x="7289800" y="4324350"/>
          <p14:tracePt t="32050" x="7277100" y="4318000"/>
          <p14:tracePt t="32050" x="7264400" y="4318000"/>
          <p14:tracePt t="32067" x="7251700" y="4311650"/>
          <p14:tracePt t="32067" x="7239000" y="4305300"/>
          <p14:tracePt t="32083" x="7226300" y="4298950"/>
          <p14:tracePt t="32083" x="7213600" y="4292600"/>
          <p14:tracePt t="32100" x="7207250" y="4292600"/>
          <p14:tracePt t="32100" x="7194550" y="4286250"/>
          <p14:tracePt t="32100" x="7181850" y="4279900"/>
          <p14:tracePt t="32119" x="7169150" y="4279900"/>
          <p14:tracePt t="32119" x="7156450" y="4273550"/>
          <p14:tracePt t="32133" x="7150100" y="4267200"/>
          <p14:tracePt t="32133" x="7137400" y="4267200"/>
          <p14:tracePt t="32151" x="7131050" y="4260850"/>
          <p14:tracePt t="32151" x="7118350" y="4260850"/>
          <p14:tracePt t="32168" x="7112000" y="4260850"/>
          <p14:tracePt t="32168" x="7105650" y="4254500"/>
          <p14:tracePt t="32184" x="7092950" y="4248150"/>
          <p14:tracePt t="32184" x="7080250" y="4241800"/>
          <p14:tracePt t="32201" x="7073900" y="4241800"/>
          <p14:tracePt t="32216" x="7067550" y="4235450"/>
          <p14:tracePt t="32233" x="7061200" y="4229100"/>
          <p14:tracePt t="32250" x="7054850" y="4222750"/>
          <p14:tracePt t="32266" x="7061200" y="4229100"/>
          <p14:tracePt t="32310" x="7073900" y="4235450"/>
          <p14:tracePt t="32326" x="7080250" y="4235450"/>
          <p14:tracePt t="32343" x="7086600" y="4235450"/>
          <p14:tracePt t="32358" x="7092950" y="4235450"/>
          <p14:tracePt t="32370" x="7099300" y="4235450"/>
          <p14:tracePt t="32387" x="7112000" y="4229100"/>
          <p14:tracePt t="32403" x="7118350" y="4229100"/>
          <p14:tracePt t="32418" x="7124700" y="4229100"/>
          <p14:tracePt t="32433" x="7131050" y="4229100"/>
          <p14:tracePt t="32450" x="7137400" y="4229100"/>
          <p14:tracePt t="32470" x="7131050" y="4229100"/>
          <p14:tracePt t="32574" x="7124700" y="4222750"/>
          <p14:tracePt t="32590" x="7118350" y="4222750"/>
          <p14:tracePt t="32606" x="7112000" y="4216400"/>
          <p14:tracePt t="32611" x="7105650" y="4216400"/>
          <p14:tracePt t="32618" x="7099300" y="4210050"/>
          <p14:tracePt t="32618" x="7092950" y="4210050"/>
          <p14:tracePt t="32635" x="7086600" y="4203700"/>
          <p14:tracePt t="32635" x="7080250" y="4203700"/>
          <p14:tracePt t="32652" x="7073900" y="4197350"/>
          <p14:tracePt t="32652" x="7067550" y="4191000"/>
          <p14:tracePt t="32652" x="7061200" y="4184650"/>
          <p14:tracePt t="32671" x="7048500" y="4178300"/>
          <p14:tracePt t="32684" x="7042150" y="4171950"/>
          <p14:tracePt t="32684" x="7023100" y="4152900"/>
          <p14:tracePt t="32703" x="7010400" y="4146550"/>
          <p14:tracePt t="32703" x="6997700" y="4133850"/>
          <p14:tracePt t="32719" x="6978650" y="4127500"/>
          <p14:tracePt t="32719" x="6965950" y="4114800"/>
          <p14:tracePt t="32735" x="6946900" y="4102100"/>
          <p14:tracePt t="32735" x="6927850" y="4095750"/>
          <p14:tracePt t="32752" x="6902450" y="4083050"/>
          <p14:tracePt t="32752" x="6877050" y="4076700"/>
          <p14:tracePt t="32752" x="6851650" y="4064000"/>
          <p14:tracePt t="32771" x="6826250" y="4051300"/>
          <p14:tracePt t="32771" x="6794500" y="4038600"/>
          <p14:tracePt t="32786" x="6756400" y="4032250"/>
          <p14:tracePt t="32786" x="6724650" y="4019550"/>
          <p14:tracePt t="32802" x="6686550" y="4006850"/>
          <p14:tracePt t="32802" x="6648450" y="3994150"/>
          <p14:tracePt t="32819" x="6604000" y="3981450"/>
          <p14:tracePt t="32819" x="6565900" y="3968750"/>
          <p14:tracePt t="32836" x="6521450" y="3956050"/>
          <p14:tracePt t="32836" x="6426200" y="3924300"/>
          <p14:tracePt t="32853" x="6375400" y="3905250"/>
          <p14:tracePt t="32853" x="6324600" y="3886200"/>
          <p14:tracePt t="32869" x="6273800" y="3867150"/>
          <p14:tracePt t="32869" x="6216650" y="3848100"/>
          <p14:tracePt t="32886" x="6159500" y="3822700"/>
          <p14:tracePt t="32886" x="6102350" y="3803650"/>
          <p14:tracePt t="32903" x="6051550" y="3778250"/>
          <p14:tracePt t="32903" x="5943600" y="3733800"/>
          <p14:tracePt t="32919" x="5892800" y="3702050"/>
          <p14:tracePt t="32919" x="5835650" y="3670300"/>
          <p14:tracePt t="32936" x="5784850" y="3644900"/>
          <p14:tracePt t="32936" x="5740400" y="3613150"/>
          <p14:tracePt t="32953" x="5689600" y="3575050"/>
          <p14:tracePt t="32953" x="5645150" y="3543300"/>
          <p14:tracePt t="32971" x="5556250" y="3479800"/>
          <p14:tracePt t="32971" x="5511800" y="3441700"/>
          <p14:tracePt t="32987" x="5467350" y="3409950"/>
          <p14:tracePt t="32987" x="5422900" y="3378200"/>
          <p14:tracePt t="33003" x="5378450" y="3346450"/>
          <p14:tracePt t="33003" x="5340350" y="3314700"/>
          <p14:tracePt t="33020" x="5295900" y="3282950"/>
          <p14:tracePt t="33020" x="5257800" y="3251200"/>
          <p14:tracePt t="33020" x="5219700" y="3219450"/>
          <p14:tracePt t="33038" x="5187950" y="3194050"/>
          <p14:tracePt t="33052" x="5149850" y="3162300"/>
          <p14:tracePt t="33052" x="5080000" y="3117850"/>
          <p14:tracePt t="33071" x="5048250" y="3092450"/>
          <p14:tracePt t="33071" x="5010150" y="3067050"/>
          <p14:tracePt t="33087" x="4978400" y="3041650"/>
          <p14:tracePt t="33087" x="4946650" y="3016250"/>
          <p14:tracePt t="33103" x="4914900" y="2997200"/>
          <p14:tracePt t="33103" x="4883150" y="2971800"/>
          <p14:tracePt t="33120" x="4857750" y="2946400"/>
          <p14:tracePt t="33120" x="4826000" y="2927350"/>
          <p14:tracePt t="33120" x="4800600" y="2901950"/>
          <p14:tracePt t="33139" x="4775200" y="2882900"/>
          <p14:tracePt t="33139" x="4749800" y="2863850"/>
          <p14:tracePt t="33153" x="4724400" y="2838450"/>
          <p14:tracePt t="33153" x="4699000" y="2819400"/>
          <p14:tracePt t="33170" x="4679950" y="2800350"/>
          <p14:tracePt t="33170" x="4654550" y="2787650"/>
          <p14:tracePt t="33187" x="4635500" y="2768600"/>
          <p14:tracePt t="33187" x="4622800" y="2749550"/>
          <p14:tracePt t="33204" x="4603750" y="2736850"/>
          <p14:tracePt t="33204" x="4572000" y="2711450"/>
          <p14:tracePt t="33220" x="4559300" y="2698750"/>
          <p14:tracePt t="33220" x="4546600" y="2686050"/>
          <p14:tracePt t="33237" x="4533900" y="2673350"/>
          <p14:tracePt t="33237" x="4521200" y="2660650"/>
          <p14:tracePt t="33254" x="4514850" y="2647950"/>
          <p14:tracePt t="33254" x="4502150" y="2635250"/>
          <p14:tracePt t="33270" x="4495800" y="2622550"/>
          <p14:tracePt t="33270" x="4476750" y="2597150"/>
          <p14:tracePt t="33289" x="4470400" y="2584450"/>
          <p14:tracePt t="33289" x="4464050" y="2578100"/>
          <p14:tracePt t="33304" x="4451350" y="2565400"/>
          <p14:tracePt t="33304" x="4445000" y="2559050"/>
          <p14:tracePt t="33321" x="4438650" y="2546350"/>
          <p14:tracePt t="33321" x="4419600" y="2533650"/>
          <p14:tracePt t="33339" x="4406900" y="2520950"/>
          <p14:tracePt t="33339" x="4400550" y="2514600"/>
          <p14:tracePt t="33355" x="4387850" y="2508250"/>
          <p14:tracePt t="33355" x="4381500" y="2495550"/>
          <p14:tracePt t="33371" x="4368800" y="2489200"/>
          <p14:tracePt t="33371" x="4356100" y="2476500"/>
          <p14:tracePt t="33388" x="4343400" y="2470150"/>
          <p14:tracePt t="33388" x="4330700" y="2457450"/>
          <p14:tracePt t="33388" x="4318000" y="2444750"/>
          <p14:tracePt t="33407" x="4305300" y="2432050"/>
          <p14:tracePt t="33420" x="4292600" y="2425700"/>
          <p14:tracePt t="33420" x="4267200" y="2400300"/>
          <p14:tracePt t="33438" x="4254500" y="2393950"/>
          <p14:tracePt t="33438" x="4241800" y="2381250"/>
          <p14:tracePt t="33455" x="4222750" y="2374900"/>
          <p14:tracePt t="33455" x="4210050" y="2368550"/>
          <p14:tracePt t="33471" x="4197350" y="2362200"/>
          <p14:tracePt t="33471" x="4184650" y="2362200"/>
          <p14:tracePt t="33488" x="4171950" y="2355850"/>
          <p14:tracePt t="33488" x="4152900" y="2349500"/>
          <p14:tracePt t="33507" x="4140200" y="2343150"/>
          <p14:tracePt t="33507" x="4133850" y="2343150"/>
          <p14:tracePt t="33521" x="4127500" y="2343150"/>
          <p14:tracePt t="33537" x="4121150" y="2336800"/>
          <p14:tracePt t="33554" x="4114800" y="2330450"/>
          <p14:tracePt t="33574" x="4114800" y="2324100"/>
          <p14:tracePt t="33602" x="4121150" y="2330450"/>
          <p14:tracePt t="33634" x="4127500" y="2330450"/>
          <p14:tracePt t="33639" x="4133850" y="2336800"/>
          <p14:tracePt t="33639" x="4140200" y="2343150"/>
          <p14:tracePt t="33656" x="4146550" y="2349500"/>
          <p14:tracePt t="33656" x="4152900" y="2349500"/>
          <p14:tracePt t="33672" x="4165600" y="2355850"/>
          <p14:tracePt t="33672" x="4171950" y="2362200"/>
          <p14:tracePt t="33672" x="4184650" y="2368550"/>
          <p14:tracePt t="33691" x="4191000" y="2374900"/>
          <p14:tracePt t="33704" x="4203700" y="2381250"/>
          <p14:tracePt t="33704" x="4235450" y="2400300"/>
          <p14:tracePt t="33723" x="4248150" y="2413000"/>
          <p14:tracePt t="33723" x="4267200" y="2425700"/>
          <p14:tracePt t="33739" x="4292600" y="2438400"/>
          <p14:tracePt t="33739" x="4311650" y="2451100"/>
          <p14:tracePt t="33756" x="4337050" y="2470150"/>
          <p14:tracePt t="33756" x="4368800" y="2489200"/>
          <p14:tracePt t="33772" x="4400550" y="2508250"/>
          <p14:tracePt t="33772" x="4432300" y="2527300"/>
          <p14:tracePt t="33772" x="4470400" y="2546350"/>
          <p14:tracePt t="33792" x="4508500" y="2571750"/>
          <p14:tracePt t="33792" x="4546600" y="2597150"/>
          <p14:tracePt t="33806" x="4591050" y="2622550"/>
          <p14:tracePt t="33806" x="4635500" y="2654300"/>
          <p14:tracePt t="33822" x="4686300" y="2679700"/>
          <p14:tracePt t="33822" x="4737100" y="2705100"/>
          <p14:tracePt t="33839" x="4787900" y="2736850"/>
          <p14:tracePt t="33839" x="4845050" y="2768600"/>
          <p14:tracePt t="33856" x="4902200" y="2794000"/>
          <p14:tracePt t="33856" x="5022850" y="2857500"/>
          <p14:tracePt t="33873" x="5086350" y="2889250"/>
          <p14:tracePt t="33873" x="5143500" y="2921000"/>
          <p14:tracePt t="33889" x="5207000" y="2952750"/>
          <p14:tracePt t="33889" x="5270500" y="2990850"/>
          <p14:tracePt t="33906" x="5327650" y="3022600"/>
          <p14:tracePt t="33906" x="5391150" y="3060700"/>
          <p14:tracePt t="33923" x="5448300" y="3092450"/>
          <p14:tracePt t="33923" x="5562600" y="3181350"/>
          <p14:tracePt t="33939" x="5619750" y="3219450"/>
          <p14:tracePt t="33939" x="5676900" y="3263900"/>
          <p14:tracePt t="33956" x="5740400" y="3308350"/>
          <p14:tracePt t="33956" x="5797550" y="3359150"/>
          <p14:tracePt t="33973" x="5861050" y="3403600"/>
          <p14:tracePt t="33973" x="5918200" y="3454400"/>
          <p14:tracePt t="33989" x="5981700" y="3505200"/>
          <p14:tracePt t="33989" x="6102350" y="3600450"/>
          <p14:tracePt t="34006" x="6165850" y="3644900"/>
          <p14:tracePt t="34006" x="6223000" y="3689350"/>
          <p14:tracePt t="34023" x="6280150" y="3733800"/>
          <p14:tracePt t="34023" x="6337300" y="3771900"/>
          <p14:tracePt t="34040" x="6394450" y="3816350"/>
          <p14:tracePt t="34040" x="6445250" y="3854450"/>
          <p14:tracePt t="34040" x="6496050" y="3892550"/>
          <p14:tracePt t="34059" x="6540500" y="3937000"/>
          <p14:tracePt t="34072" x="6584950" y="3975100"/>
          <p14:tracePt t="34072" x="6667500" y="4044950"/>
          <p14:tracePt t="34090" x="6705600" y="4076700"/>
          <p14:tracePt t="34090" x="6737350" y="4108450"/>
          <p14:tracePt t="34107" x="6769100" y="4140200"/>
          <p14:tracePt t="34107" x="6800850" y="4171950"/>
          <p14:tracePt t="34123" x="6826250" y="4197350"/>
          <p14:tracePt t="34123" x="6858000" y="4222750"/>
          <p14:tracePt t="34140" x="6877050" y="4248150"/>
          <p14:tracePt t="34140" x="6902450" y="4273550"/>
          <p14:tracePt t="34140" x="6921500" y="4292600"/>
          <p14:tracePt t="34159" x="6940550" y="4318000"/>
          <p14:tracePt t="34159" x="6953250" y="4337050"/>
          <p14:tracePt t="34174" x="6972300" y="4356100"/>
          <p14:tracePt t="34174" x="6985000" y="4381500"/>
          <p14:tracePt t="34190" x="6997700" y="4400550"/>
          <p14:tracePt t="34190" x="7010400" y="4419600"/>
          <p14:tracePt t="34207" x="7023100" y="4445000"/>
          <p14:tracePt t="34207" x="7035800" y="4464050"/>
          <p14:tracePt t="34223" x="7048500" y="4483100"/>
          <p14:tracePt t="34223" x="7061200" y="4521200"/>
          <p14:tracePt t="34241" x="7073900" y="4533900"/>
          <p14:tracePt t="34241" x="7080250" y="4552950"/>
          <p14:tracePt t="34257" x="7086600" y="4565650"/>
          <p14:tracePt t="34257" x="7092950" y="4578350"/>
          <p14:tracePt t="34274" x="7099300" y="4591050"/>
          <p14:tracePt t="34274" x="7112000" y="4610100"/>
          <p14:tracePt t="34292" x="7112000" y="4616450"/>
          <p14:tracePt t="34292" x="7118350" y="4622800"/>
          <p14:tracePt t="34308" x="7124700" y="4629150"/>
          <p14:tracePt t="34308" x="7124700" y="4635500"/>
          <p14:tracePt t="34324" x="7131050" y="4641850"/>
          <p14:tracePt t="34324" x="7137400" y="4648200"/>
          <p14:tracePt t="34341" x="7137400" y="4654550"/>
          <p14:tracePt t="34356" x="7143750" y="4660900"/>
          <p14:tracePt t="34356" x="7150100" y="4667250"/>
          <p14:tracePt t="34375" x="7156450" y="4667250"/>
          <p14:tracePt t="34375" x="7162800" y="4667250"/>
          <p14:tracePt t="34391" x="7169150" y="4673600"/>
          <p14:tracePt t="34391" x="7175500" y="4673600"/>
          <p14:tracePt t="34408" x="7181850" y="4673600"/>
          <p14:tracePt t="34408" x="7194550" y="4679950"/>
          <p14:tracePt t="34408" x="7207250" y="4679950"/>
          <p14:tracePt t="34427" x="7213600" y="4679950"/>
          <p14:tracePt t="34440" x="7226300" y="4686300"/>
          <p14:tracePt t="34440" x="7258050" y="4692650"/>
          <p14:tracePt t="34459" x="7270750" y="4692650"/>
          <p14:tracePt t="34459" x="7283450" y="4699000"/>
          <p14:tracePt t="34474" x="7302500" y="4705350"/>
          <p14:tracePt t="34474" x="7315200" y="4711700"/>
          <p14:tracePt t="34491" x="7327900" y="4718050"/>
          <p14:tracePt t="34491" x="7346950" y="4724400"/>
          <p14:tracePt t="34508" x="7359650" y="4724400"/>
          <p14:tracePt t="34508" x="7372350" y="4730750"/>
          <p14:tracePt t="34508" x="7385050" y="4737100"/>
          <p14:tracePt t="34526" x="7391400" y="4737100"/>
          <p14:tracePt t="34526" x="7404100" y="4743450"/>
          <p14:tracePt t="34541" x="7410450" y="4749800"/>
          <p14:tracePt t="34541" x="7423150" y="4749800"/>
          <p14:tracePt t="34558" x="7423150" y="4756150"/>
          <p14:tracePt t="34558" x="7429500" y="4762500"/>
          <p14:tracePt t="34575" x="7429500" y="4768850"/>
          <p14:tracePt t="34575" x="7429500" y="4775200"/>
          <p14:tracePt t="34592" x="7429500" y="4787900"/>
          <p14:tracePt t="34607" x="7423150" y="4794250"/>
          <p14:tracePt t="34623" x="7416800" y="4794250"/>
          <p14:tracePt t="34623" x="7410450" y="4800600"/>
          <p14:tracePt t="34642" x="7397750" y="4806950"/>
          <p14:tracePt t="34642" x="7378700" y="4813300"/>
          <p14:tracePt t="34659" x="7372350" y="4813300"/>
          <p14:tracePt t="34659" x="7359650" y="4819650"/>
          <p14:tracePt t="34675" x="7346950" y="4819650"/>
          <p14:tracePt t="34675" x="7334250" y="4826000"/>
          <p14:tracePt t="34692" x="7321550" y="4826000"/>
          <p14:tracePt t="34692" x="7302500" y="4832350"/>
          <p14:tracePt t="34692" x="7289800" y="4832350"/>
          <p14:tracePt t="34711" x="7277100" y="4832350"/>
          <p14:tracePt t="34724" x="7264400" y="4838700"/>
          <p14:tracePt t="34724" x="7239000" y="4838700"/>
          <p14:tracePt t="34742" x="7226300" y="4838700"/>
          <p14:tracePt t="34742" x="7213600" y="4845050"/>
          <p14:tracePt t="34759" x="7200900" y="4845050"/>
          <p14:tracePt t="34759" x="7194550" y="4845050"/>
          <p14:tracePt t="34776" x="7188200" y="4845050"/>
          <p14:tracePt t="34776" x="7181850" y="4845050"/>
          <p14:tracePt t="34792" x="7175500" y="4845050"/>
          <p14:tracePt t="34808" x="7169150" y="4851400"/>
          <p14:tracePt t="34826" x="7162800" y="4851400"/>
          <p14:tracePt t="34841" x="7169150" y="4851400"/>
          <p14:tracePt t="34878" x="7162800" y="4851400"/>
          <p14:tracePt t="34950" x="7156450" y="4851400"/>
          <p14:tracePt t="34958" x="7150100" y="4851400"/>
          <p14:tracePt t="34966" x="7150100" y="4845050"/>
          <p14:tracePt t="34975" x="7143750" y="4845050"/>
          <p14:tracePt t="34975" x="7137400" y="4845050"/>
          <p14:tracePt t="34993" x="7131050" y="4845050"/>
          <p14:tracePt t="34993" x="7118350" y="4845050"/>
          <p14:tracePt t="35010" x="7112000" y="4845050"/>
          <p14:tracePt t="35010" x="7105650" y="4838700"/>
          <p14:tracePt t="35026" x="7099300" y="4838700"/>
          <p14:tracePt t="35026" x="7092950" y="4838700"/>
          <p14:tracePt t="35043" x="7086600" y="4838700"/>
          <p14:tracePt t="35043" x="7080250" y="4832350"/>
          <p14:tracePt t="35060" x="7073900" y="4832350"/>
          <p14:tracePt t="35060" x="7067550" y="4832350"/>
          <p14:tracePt t="35076" x="7061200" y="4832350"/>
          <p14:tracePt t="35092" x="7054850" y="4832350"/>
          <p14:tracePt t="35092" x="7048500" y="4826000"/>
          <p14:tracePt t="35110" x="7042150" y="4826000"/>
          <p14:tracePt t="35126" x="7035800" y="4826000"/>
          <p14:tracePt t="35142" x="7035800" y="4819650"/>
          <p14:tracePt t="35266" x="7035800" y="4813300"/>
          <p14:tracePt t="35290" x="7042150" y="4806950"/>
          <p14:tracePt t="35310" x="7042150" y="4800600"/>
          <p14:tracePt t="35350" x="7035800" y="4806950"/>
          <p14:tracePt t="35438" x="7035800" y="4813300"/>
          <p14:tracePt t="35454" x="7035800" y="4819650"/>
          <p14:tracePt t="35470" x="7042150" y="4832350"/>
          <p14:tracePt t="35486" x="7048500" y="4838700"/>
          <p14:tracePt t="35498" x="7048500" y="4845050"/>
          <p14:tracePt t="35514" x="7048500" y="4851400"/>
          <p14:tracePt t="35527" x="7042150" y="4857750"/>
          <p14:tracePt t="35543" x="7035800" y="4864100"/>
          <p14:tracePt t="35543" x="7023100" y="4870450"/>
          <p14:tracePt t="35562" x="7016750" y="4876800"/>
          <p14:tracePt t="35562" x="7010400" y="4876800"/>
          <p14:tracePt t="35578" x="7004050" y="4883150"/>
          <p14:tracePt t="35578" x="6991350" y="4883150"/>
          <p14:tracePt t="35595" x="6985000" y="4889500"/>
          <p14:tracePt t="35595" x="6959600" y="4895850"/>
          <p14:tracePt t="35611" x="6940550" y="4902200"/>
          <p14:tracePt t="35611" x="6921500" y="49022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292430" y="1239143"/>
            <a:ext cx="8688597" cy="830997"/>
          </a:xfrm>
          <a:prstGeom prst="rect">
            <a:avLst/>
          </a:prstGeom>
        </p:spPr>
        <p:txBody>
          <a:bodyPr wrap="none">
            <a:spAutoFit/>
          </a:bodyPr>
          <a:lstStyle/>
          <a:p>
            <a:r>
              <a:rPr lang="ja-JP" altLang="en-US" dirty="0" smtClean="0"/>
              <a:t>１列だけの並べ替えのときは以下のような表示が出る</a:t>
            </a:r>
            <a:endParaRPr lang="en-US" altLang="ja-JP" dirty="0" smtClean="0"/>
          </a:p>
          <a:p>
            <a:r>
              <a:rPr lang="ja-JP" altLang="en-US" dirty="0" smtClean="0"/>
              <a:t>現在選択されている範囲を並べ替える</a:t>
            </a:r>
            <a:r>
              <a:rPr lang="ja-JP" altLang="en-US" dirty="0" err="1" smtClean="0"/>
              <a:t>を</a:t>
            </a:r>
            <a:r>
              <a:rPr lang="ja-JP" altLang="en-US" dirty="0" smtClean="0"/>
              <a:t>選んで並び替えをクリック</a:t>
            </a:r>
            <a:endParaRPr lang="ja-JP" alt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99" y="2996952"/>
            <a:ext cx="684277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768897247"/>
      </p:ext>
    </p:extLst>
  </p:cSld>
  <p:clrMapOvr>
    <a:masterClrMapping/>
  </p:clrMapOvr>
  <mc:AlternateContent xmlns:mc="http://schemas.openxmlformats.org/markup-compatibility/2006">
    <mc:Choice xmlns:p14="http://schemas.microsoft.com/office/powerpoint/2010/main" Requires="p14">
      <p:transition spd="slow" p14:dur="2000" advTm="15442"/>
    </mc:Choice>
    <mc:Fallback>
      <p:transition spd="slow" advTm="15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6999" x="4362450" y="5226050"/>
          <p14:tracePt t="6999" x="4318000" y="5251450"/>
          <p14:tracePt t="7002" x="4292600" y="5270500"/>
          <p14:tracePt t="7002" x="4260850" y="5283200"/>
          <p14:tracePt t="7016" x="4229100" y="5302250"/>
          <p14:tracePt t="7016" x="4203700" y="5321300"/>
          <p14:tracePt t="7032" x="4178300" y="5334000"/>
          <p14:tracePt t="7032" x="4152900" y="5346700"/>
          <p14:tracePt t="7050" x="4133850" y="5346700"/>
          <p14:tracePt t="7050" x="4114800" y="5353050"/>
          <p14:tracePt t="7050" x="4102100" y="5359400"/>
          <p14:tracePt t="7069" x="4089400" y="5359400"/>
          <p14:tracePt t="7082" x="4070350" y="5359400"/>
          <p14:tracePt t="7082" x="4044950" y="5359400"/>
          <p14:tracePt t="7100" x="4032250" y="5359400"/>
          <p14:tracePt t="7100" x="4019550" y="5365750"/>
          <p14:tracePt t="7117" x="4006850" y="5365750"/>
          <p14:tracePt t="7117" x="3987800" y="5365750"/>
          <p14:tracePt t="7134" x="3975100" y="5365750"/>
          <p14:tracePt t="7134" x="3956050" y="5372100"/>
          <p14:tracePt t="7134" x="3943350" y="5372100"/>
          <p14:tracePt t="7153" x="3924300" y="5378450"/>
          <p14:tracePt t="7166" x="3905250" y="5378450"/>
          <p14:tracePt t="7166" x="3867150" y="5384800"/>
          <p14:tracePt t="7184" x="3848100" y="5391150"/>
          <p14:tracePt t="7184" x="3829050" y="5391150"/>
          <p14:tracePt t="7200" x="3803650" y="5397500"/>
          <p14:tracePt t="7200" x="3784600" y="5403850"/>
          <p14:tracePt t="7217" x="3759200" y="5403850"/>
          <p14:tracePt t="7217" x="3740150" y="5410200"/>
          <p14:tracePt t="7234" x="3714750" y="5416550"/>
          <p14:tracePt t="7234" x="3663950" y="5435600"/>
          <p14:tracePt t="7251" x="3638550" y="5448300"/>
          <p14:tracePt t="7251" x="3613150" y="5454650"/>
          <p14:tracePt t="7268" x="3587750" y="5467350"/>
          <p14:tracePt t="7268" x="3556000" y="5473700"/>
          <p14:tracePt t="7285" x="3530600" y="5486400"/>
          <p14:tracePt t="7285" x="3473450" y="5511800"/>
          <p14:tracePt t="7302" x="3448050" y="5518150"/>
          <p14:tracePt t="7302" x="3416300" y="5530850"/>
          <p14:tracePt t="7318" x="3390900" y="5543550"/>
          <p14:tracePt t="7318" x="3359150" y="5562600"/>
          <p14:tracePt t="7335" x="3327400" y="5575300"/>
          <p14:tracePt t="7335" x="3302000" y="5588000"/>
          <p14:tracePt t="7351" x="3263900" y="5607050"/>
          <p14:tracePt t="7351" x="3200400" y="5638800"/>
          <p14:tracePt t="7368" x="3162300" y="5651500"/>
          <p14:tracePt t="7368" x="3124200" y="5664200"/>
          <p14:tracePt t="7385" x="3086100" y="5676900"/>
          <p14:tracePt t="7385" x="3048000" y="5695950"/>
          <p14:tracePt t="7401" x="3003550" y="5702300"/>
          <p14:tracePt t="7401" x="2965450" y="5715000"/>
          <p14:tracePt t="7418" x="2921000" y="5721350"/>
          <p14:tracePt t="7418" x="2870200" y="5734050"/>
          <p14:tracePt t="7418" x="2825750" y="5740400"/>
          <p14:tracePt t="7437" x="2774950" y="5746750"/>
          <p14:tracePt t="7450" x="2730500" y="5753100"/>
          <p14:tracePt t="7450" x="2635250" y="5765800"/>
          <p14:tracePt t="7468" x="2584450" y="5772150"/>
          <p14:tracePt t="7468" x="2540000" y="5772150"/>
          <p14:tracePt t="7485" x="2489200" y="5778500"/>
          <p14:tracePt t="7485" x="2444750" y="5778500"/>
          <p14:tracePt t="7502" x="2393950" y="5778500"/>
          <p14:tracePt t="7502" x="2349500" y="5772150"/>
          <p14:tracePt t="7518" x="2298700" y="5765800"/>
          <p14:tracePt t="7518" x="2247900" y="5759450"/>
          <p14:tracePt t="7518" x="2197100" y="5740400"/>
          <p14:tracePt t="7537" x="1562100" y="5448300"/>
          <p14:tracePt t="7634" x="1530350" y="5416550"/>
          <p14:tracePt t="7640" x="1498600" y="5384800"/>
          <p14:tracePt t="7651" x="1403350" y="5270500"/>
          <p14:tracePt t="7668" x="1346200" y="5187950"/>
          <p14:tracePt t="7685" x="1289050" y="5092700"/>
          <p14:tracePt t="7701" x="1238250" y="4997450"/>
          <p14:tracePt t="7718" x="1193800" y="4889500"/>
          <p14:tracePt t="7718" x="1174750" y="4832350"/>
          <p14:tracePt t="7736" x="1149350" y="4711700"/>
          <p14:tracePt t="7753" x="1136650" y="4572000"/>
          <p14:tracePt t="7768" x="1123950" y="4425950"/>
          <p14:tracePt t="7785" x="1123950" y="4273550"/>
          <p14:tracePt t="7801" x="1130300" y="4121150"/>
          <p14:tracePt t="7801" x="1143000" y="4051300"/>
          <p14:tracePt t="7820" x="1168400" y="3905250"/>
          <p14:tracePt t="7837" x="1206500" y="3771900"/>
          <p14:tracePt t="7852" x="1263650" y="3638550"/>
          <p14:tracePt t="7868" x="1339850" y="3517900"/>
          <p14:tracePt t="7885" x="1479550" y="3352800"/>
          <p14:tracePt t="7902" x="1593850" y="3257550"/>
          <p14:tracePt t="7919" x="1727200" y="3175000"/>
          <p14:tracePt t="7935" x="1873250" y="3092450"/>
          <p14:tracePt t="7952" x="2127250" y="2984500"/>
          <p14:tracePt t="7969" x="2311400" y="2921000"/>
          <p14:tracePt t="7985" x="2520950" y="2857500"/>
          <p14:tracePt t="8002" x="2870200" y="2774950"/>
          <p14:tracePt t="8020" x="3130550" y="2730500"/>
          <p14:tracePt t="8036" x="3403600" y="2692400"/>
          <p14:tracePt t="8052" x="3663950" y="2667000"/>
          <p14:tracePt t="8069" x="3930650" y="2660650"/>
          <p14:tracePt t="8086" x="4184650" y="2654300"/>
          <p14:tracePt t="8086" x="4311650" y="2654300"/>
          <p14:tracePt t="8105" x="4559300" y="2667000"/>
          <p14:tracePt t="8120" x="4826000" y="2686050"/>
          <p14:tracePt t="8136" x="5086350" y="2711450"/>
          <p14:tracePt t="8153" x="5346700" y="2743200"/>
          <p14:tracePt t="8169" x="5607050" y="2781300"/>
          <p14:tracePt t="8186" x="5994400" y="2844800"/>
          <p14:tracePt t="8203" x="6235700" y="2901950"/>
          <p14:tracePt t="8220" x="6464300" y="2971800"/>
          <p14:tracePt t="8236" x="6661150" y="3048000"/>
          <p14:tracePt t="8253" x="6959600" y="3181350"/>
          <p14:tracePt t="8270" x="7137400" y="3282950"/>
          <p14:tracePt t="8286" x="7302500" y="3403600"/>
          <p14:tracePt t="8303" x="7524750" y="3594100"/>
          <p14:tracePt t="8320" x="7651750" y="3733800"/>
          <p14:tracePt t="8337" x="7759700" y="3873500"/>
          <p14:tracePt t="8353" x="7854950" y="4006850"/>
          <p14:tracePt t="8370" x="7969250" y="4216400"/>
          <p14:tracePt t="8389" x="8026400" y="4349750"/>
          <p14:tracePt t="8405" x="8064500" y="4483100"/>
          <p14:tracePt t="8420" x="8089900" y="4622800"/>
          <p14:tracePt t="8437" x="8089900" y="4756150"/>
          <p14:tracePt t="8454" x="8077200" y="4889500"/>
          <p14:tracePt t="8454" x="8064500" y="4953000"/>
          <p14:tracePt t="8473" x="8020050" y="5080000"/>
          <p14:tracePt t="8488" x="7962900" y="5207000"/>
          <p14:tracePt t="8504" x="7886700" y="5321300"/>
          <p14:tracePt t="8521" x="7785100" y="5422900"/>
          <p14:tracePt t="8537" x="7670800" y="5518150"/>
          <p14:tracePt t="8554" x="7454900" y="5638800"/>
          <p14:tracePt t="8571" x="7289800" y="5702300"/>
          <p14:tracePt t="8587" x="7105650" y="5765800"/>
          <p14:tracePt t="8604" x="6807200" y="5861050"/>
          <p14:tracePt t="8621" x="6597650" y="5924550"/>
          <p14:tracePt t="8638" x="6381750" y="5981700"/>
          <p14:tracePt t="8654" x="6165850" y="6026150"/>
          <p14:tracePt t="8671" x="5829300" y="6089650"/>
          <p14:tracePt t="8687" x="5607050" y="6121400"/>
          <p14:tracePt t="8704" x="5391150" y="6146800"/>
          <p14:tracePt t="8720" x="5194300" y="6172200"/>
          <p14:tracePt t="8737" x="5003800" y="6184900"/>
          <p14:tracePt t="8737" x="4914900" y="6191250"/>
          <p14:tracePt t="8755" x="4743450" y="6203950"/>
          <p14:tracePt t="8771" x="4591050" y="6216650"/>
          <p14:tracePt t="8787" x="4451350" y="6223000"/>
          <p14:tracePt t="8804" x="4324350" y="6235700"/>
          <p14:tracePt t="8821" x="4216400" y="6248400"/>
          <p14:tracePt t="8821" x="4165600" y="6254750"/>
          <p14:tracePt t="8839" x="4076700" y="6261100"/>
          <p14:tracePt t="8855" x="4000500" y="6261100"/>
          <p14:tracePt t="8871" x="3943350" y="6254750"/>
          <p14:tracePt t="8888" x="3898900" y="6248400"/>
          <p14:tracePt t="8904" x="3854450" y="6242050"/>
          <p14:tracePt t="8921" x="3841750" y="6242050"/>
          <p14:tracePt t="8937" x="3835400" y="6235700"/>
          <p14:tracePt t="8954" x="3829050" y="6235700"/>
          <p14:tracePt t="8971" x="3822700" y="6235700"/>
          <p14:tracePt t="8987" x="3822700" y="6229350"/>
          <p14:tracePt t="9018" x="3829050" y="6223000"/>
          <p14:tracePt t="9055" x="3835400" y="6229350"/>
          <p14:tracePt t="9079" x="3841750" y="6229350"/>
          <p14:tracePt t="9095" x="3848100" y="6229350"/>
          <p14:tracePt t="9107" x="3854450" y="6229350"/>
          <p14:tracePt t="9123" x="3860800" y="6229350"/>
          <p14:tracePt t="9139" x="3867150" y="6229350"/>
          <p14:tracePt t="9175" x="3873500" y="6229350"/>
          <p14:tracePt t="9327" x="3879850" y="6235700"/>
          <p14:tracePt t="9339" x="3886200" y="6235700"/>
          <p14:tracePt t="9354" x="3892550" y="6229350"/>
          <p14:tracePt t="9379" x="3892550" y="6223000"/>
          <p14:tracePt t="9399" x="3892550" y="6216650"/>
          <p14:tracePt t="9423" x="3886200" y="6216650"/>
          <p14:tracePt t="9467" x="3879850" y="6216650"/>
          <p14:tracePt t="9491" x="3879850" y="6210300"/>
          <p14:tracePt t="9507" x="3873500" y="6197600"/>
          <p14:tracePt t="9518" x="3873500" y="6191250"/>
          <p14:tracePt t="9534" x="3873500" y="6184900"/>
          <p14:tracePt t="9543" x="3879850" y="6178550"/>
          <p14:tracePt t="9556" x="3886200" y="6172200"/>
          <p14:tracePt t="9556" x="3886200" y="6165850"/>
          <p14:tracePt t="9556" x="3892550" y="6159500"/>
          <p14:tracePt t="9576" x="3905250" y="6153150"/>
          <p14:tracePt t="9576" x="3911600" y="6146800"/>
          <p14:tracePt t="9591" x="3924300" y="6140450"/>
          <p14:tracePt t="9591" x="3937000" y="6140450"/>
          <p14:tracePt t="9607" x="3949700" y="6134100"/>
          <p14:tracePt t="9607" x="3962400" y="6127750"/>
          <p14:tracePt t="9624" x="3981450" y="6121400"/>
          <p14:tracePt t="9624" x="4013200" y="6108700"/>
          <p14:tracePt t="9641" x="4032250" y="6102350"/>
          <p14:tracePt t="9641" x="4057650" y="6102350"/>
          <p14:tracePt t="9658" x="4076700" y="6096000"/>
          <p14:tracePt t="9658" x="4102100" y="6089650"/>
          <p14:tracePt t="9675" x="4121150" y="6089650"/>
          <p14:tracePt t="9675" x="4146550" y="6083300"/>
          <p14:tracePt t="9691" x="4171950" y="6083300"/>
          <p14:tracePt t="9691" x="4216400" y="6070600"/>
          <p14:tracePt t="9708" x="4241800" y="6070600"/>
          <p14:tracePt t="9708" x="4260850" y="6064250"/>
          <p14:tracePt t="9724" x="4279900" y="6057900"/>
          <p14:tracePt t="9724" x="4305300" y="6051550"/>
          <p14:tracePt t="9741" x="4324350" y="6051550"/>
          <p14:tracePt t="9741" x="4343400" y="6045200"/>
          <p14:tracePt t="9741" x="4368800" y="6038850"/>
          <p14:tracePt t="9761" x="4387850" y="6038850"/>
          <p14:tracePt t="9761" x="4406900" y="6032500"/>
          <p14:tracePt t="9775" x="4425950" y="6032500"/>
          <p14:tracePt t="9775" x="4445000" y="6026150"/>
          <p14:tracePt t="9792" x="4464050" y="6019800"/>
          <p14:tracePt t="9792" x="4489450" y="6019800"/>
          <p14:tracePt t="9808" x="4502150" y="6019800"/>
          <p14:tracePt t="9808" x="4521200" y="6013450"/>
          <p14:tracePt t="9825" x="4540250" y="6007100"/>
          <p14:tracePt t="9825" x="4559300" y="6007100"/>
          <p14:tracePt t="9825" x="4578350" y="6000750"/>
          <p14:tracePt t="9844" x="4597400" y="6000750"/>
          <p14:tracePt t="9857" x="4622800" y="5994400"/>
          <p14:tracePt t="9857" x="4660900" y="5988050"/>
          <p14:tracePt t="9876" x="4686300" y="5981700"/>
          <p14:tracePt t="9876" x="4705350" y="5975350"/>
          <p14:tracePt t="9893" x="4730750" y="5969000"/>
          <p14:tracePt t="9893" x="4756150" y="5962650"/>
          <p14:tracePt t="9909" x="4781550" y="5956300"/>
          <p14:tracePt t="9909" x="4806950" y="5949950"/>
          <p14:tracePt t="9909" x="4832350" y="5949950"/>
          <p14:tracePt t="9927" x="4864100" y="5943600"/>
          <p14:tracePt t="9927" x="4889500" y="5937250"/>
          <p14:tracePt t="9942" x="4921250" y="5930900"/>
          <p14:tracePt t="9942" x="4946650" y="5924550"/>
          <p14:tracePt t="9958" x="4978400" y="5924550"/>
          <p14:tracePt t="9958" x="5003800" y="5918200"/>
          <p14:tracePt t="9975" x="5035550" y="5911850"/>
          <p14:tracePt t="9975" x="5060950" y="5911850"/>
          <p14:tracePt t="9992" x="5086350" y="5905500"/>
          <p14:tracePt t="9992" x="5137150" y="5899150"/>
          <p14:tracePt t="10008" x="5162550" y="5899150"/>
          <p14:tracePt t="10008" x="5181600" y="5899150"/>
          <p14:tracePt t="10026" x="5200650" y="5892800"/>
          <p14:tracePt t="10026" x="5213350" y="5892800"/>
          <p14:tracePt t="10042" x="5226050" y="5892800"/>
          <p14:tracePt t="10042" x="5251450" y="5899150"/>
          <p14:tracePt t="10060" x="5257800" y="5899150"/>
          <p14:tracePt t="10074" x="5264150" y="5911850"/>
          <p14:tracePt t="10091" x="5257800" y="5918200"/>
          <p14:tracePt t="10108" x="5251450" y="5918200"/>
          <p14:tracePt t="10108" x="5245100" y="5918200"/>
          <p14:tracePt t="10108" x="5232400" y="5924550"/>
          <p14:tracePt t="10128" x="5219700" y="5924550"/>
          <p14:tracePt t="10141" x="5207000" y="5924550"/>
          <p14:tracePt t="10141" x="5181600" y="5911850"/>
          <p14:tracePt t="10159" x="5162550" y="5905500"/>
          <p14:tracePt t="10159" x="5143500" y="5899150"/>
          <p14:tracePt t="10176" x="5124450" y="5892800"/>
          <p14:tracePt t="10176" x="5099050" y="5880100"/>
          <p14:tracePt t="10193" x="5067300" y="5867400"/>
          <p14:tracePt t="10193" x="5035550" y="5848350"/>
          <p14:tracePt t="10193" x="5003800" y="5835650"/>
          <p14:tracePt t="10211" x="4965700" y="5822950"/>
          <p14:tracePt t="10225" x="4927600" y="5803900"/>
          <p14:tracePt t="10225" x="4832350" y="5778500"/>
          <p14:tracePt t="10243" x="4781550" y="5765800"/>
          <p14:tracePt t="10243" x="4724400" y="5759450"/>
          <p14:tracePt t="10260" x="4667250" y="5746750"/>
          <p14:tracePt t="10260" x="4603750" y="5740400"/>
          <p14:tracePt t="10276" x="4540250" y="5734050"/>
          <p14:tracePt t="10276" x="4470400" y="5727700"/>
          <p14:tracePt t="10276" x="4394200" y="5727700"/>
          <p14:tracePt t="10296" x="4318000" y="5721350"/>
          <p14:tracePt t="10296" x="4235450" y="5721350"/>
          <p14:tracePt t="10309" x="4146550" y="5721350"/>
          <p14:tracePt t="10309" x="4057650" y="5721350"/>
          <p14:tracePt t="10326" x="3968750" y="5721350"/>
          <p14:tracePt t="10326" x="3873500" y="5727700"/>
          <p14:tracePt t="10343" x="3784600" y="5727700"/>
          <p14:tracePt t="10343" x="3606800" y="5721350"/>
          <p14:tracePt t="10360" x="3517900" y="5715000"/>
          <p14:tracePt t="10360" x="3435350" y="5708650"/>
          <p14:tracePt t="10377" x="3359150" y="5702300"/>
          <p14:tracePt t="10377" x="3276600" y="5689600"/>
          <p14:tracePt t="10394" x="3200400" y="5683250"/>
          <p14:tracePt t="10394" x="3130550" y="5670550"/>
          <p14:tracePt t="10410" x="3054350" y="5651500"/>
          <p14:tracePt t="10410" x="2914650" y="5619750"/>
          <p14:tracePt t="10428" x="2844800" y="5607050"/>
          <p14:tracePt t="10428" x="2787650" y="5588000"/>
          <p14:tracePt t="10444" x="2730500" y="5562600"/>
          <p14:tracePt t="10444" x="2673350" y="5549900"/>
          <p14:tracePt t="10460" x="2628900" y="5530850"/>
          <p14:tracePt t="10460" x="2590800" y="5511800"/>
          <p14:tracePt t="10477" x="2552700" y="5492750"/>
          <p14:tracePt t="10477" x="2514600" y="5473700"/>
          <p14:tracePt t="10477" x="2482850" y="5461000"/>
          <p14:tracePt t="10496" x="2457450" y="5448300"/>
          <p14:tracePt t="10509" x="2432050" y="5435600"/>
          <p14:tracePt t="10509" x="2374900" y="5416550"/>
          <p14:tracePt t="10527" x="2349500" y="5410200"/>
          <p14:tracePt t="10527" x="2324100" y="5403850"/>
          <p14:tracePt t="10544" x="2298700" y="5397500"/>
          <p14:tracePt t="10544" x="2279650" y="5397500"/>
          <p14:tracePt t="10560" x="2254250" y="5391150"/>
          <p14:tracePt t="10560" x="2235200" y="5391150"/>
          <p14:tracePt t="10577" x="2209800" y="5391150"/>
          <p14:tracePt t="10577" x="2190750" y="5391150"/>
          <p14:tracePt t="10577" x="2171700" y="5384800"/>
          <p14:tracePt t="10596" x="2152650" y="5384800"/>
          <p14:tracePt t="10596" x="2133600" y="5378450"/>
          <p14:tracePt t="10611" x="2114550" y="5378450"/>
          <p14:tracePt t="10611" x="2101850" y="5372100"/>
          <p14:tracePt t="10627" x="2082800" y="5372100"/>
          <p14:tracePt t="10627" x="2063750" y="5365750"/>
          <p14:tracePt t="10644" x="2051050" y="5359400"/>
          <p14:tracePt t="10644" x="2019300" y="5353050"/>
          <p14:tracePt t="10661" x="2006600" y="5346700"/>
          <p14:tracePt t="10661" x="1993900" y="5346700"/>
          <p14:tracePt t="10678" x="1974850" y="5340350"/>
          <p14:tracePt t="10678" x="1962150" y="5334000"/>
          <p14:tracePt t="10694" x="1943100" y="5334000"/>
          <p14:tracePt t="10694" x="1930400" y="5327650"/>
          <p14:tracePt t="10711" x="1905000" y="5321300"/>
          <p14:tracePt t="10711" x="1866900" y="5302250"/>
          <p14:tracePt t="10728" x="1625600" y="5181600"/>
          <p14:tracePt t="10814" x="1612900" y="5168900"/>
          <p14:tracePt t="10819" x="1593850" y="5162550"/>
          <p14:tracePt t="10827" x="1568450" y="5149850"/>
          <p14:tracePt t="10844" x="1549400" y="5149850"/>
          <p14:tracePt t="10861" x="1562100" y="5143500"/>
          <p14:tracePt t="10887" x="1574800" y="5143500"/>
          <p14:tracePt t="10895" x="1606550" y="5137150"/>
          <p14:tracePt t="10911" x="1657350" y="5130800"/>
          <p14:tracePt t="10927" x="1720850" y="5118100"/>
          <p14:tracePt t="10944" x="1828800" y="5105400"/>
          <p14:tracePt t="10961" x="1911350" y="5105400"/>
          <p14:tracePt t="10978" x="2000250" y="5111750"/>
          <p14:tracePt t="10994" x="2101850" y="5124450"/>
          <p14:tracePt t="11011" x="2273300" y="5130800"/>
          <p14:tracePt t="11028" x="2400300" y="5137150"/>
          <p14:tracePt t="11044" x="2533650" y="5143500"/>
          <p14:tracePt t="11061" x="2749550" y="5149850"/>
          <p14:tracePt t="11079" x="2895600" y="5149850"/>
          <p14:tracePt t="11096" x="3048000" y="5149850"/>
          <p14:tracePt t="11111" x="3200400" y="5156200"/>
          <p14:tracePt t="11128" x="3352800" y="5156200"/>
          <p14:tracePt t="11145" x="3505200" y="5156200"/>
          <p14:tracePt t="11145" x="3581400" y="5156200"/>
          <p14:tracePt t="11164" x="3740150" y="5156200"/>
          <p14:tracePt t="11179" x="3892550" y="5149850"/>
          <p14:tracePt t="11195" x="4038600" y="5143500"/>
          <p14:tracePt t="11212" x="4184650" y="5137150"/>
          <p14:tracePt t="11228" x="4318000" y="5124450"/>
          <p14:tracePt t="11245" x="4508500" y="5111750"/>
          <p14:tracePt t="11262" x="4622800" y="5099050"/>
          <p14:tracePt t="11278" x="4724400" y="5092700"/>
          <p14:tracePt t="11296" x="4813300" y="5086350"/>
          <p14:tracePt t="11312" x="4921250" y="5073650"/>
          <p14:tracePt t="11329" x="4978400" y="5067300"/>
          <p14:tracePt t="11346" x="5022850" y="5067300"/>
          <p14:tracePt t="11362" x="5067300" y="5060950"/>
          <p14:tracePt t="11380" x="5086350" y="5054600"/>
          <p14:tracePt t="11398" x="5086350" y="5060950"/>
          <p14:tracePt t="11435" x="5080000" y="5067300"/>
          <p14:tracePt t="11440" x="5073650" y="5067300"/>
          <p14:tracePt t="11448" x="5060950" y="5067300"/>
          <p14:tracePt t="11464" x="5035550" y="5073650"/>
          <p14:tracePt t="11479" x="5010150" y="5073650"/>
          <p14:tracePt t="11496" x="4984750" y="5073650"/>
          <p14:tracePt t="11513" x="4965700" y="5073650"/>
          <p14:tracePt t="11513" x="4959350" y="5073650"/>
          <p14:tracePt t="11532" x="4940300" y="5073650"/>
          <p14:tracePt t="11547" x="4927600" y="5080000"/>
          <p14:tracePt t="11563" x="4914900" y="5080000"/>
          <p14:tracePt t="11579" x="4908550" y="5086350"/>
          <p14:tracePt t="11599" x="4902200" y="5086350"/>
          <p14:tracePt t="11616" x="4895850" y="5086350"/>
          <p14:tracePt t="11643" x="4895850" y="5092700"/>
          <p14:tracePt t="11678" x="4895850" y="5099050"/>
          <p14:tracePt t="11735" x="4889500" y="5099050"/>
          <p14:tracePt t="11779" x="4883150" y="5099050"/>
          <p14:tracePt t="11799" x="4876800" y="5099050"/>
          <p14:tracePt t="11823" x="4870450" y="5099050"/>
          <p14:tracePt t="11839" x="4864100" y="5099050"/>
          <p14:tracePt t="11855" x="4857750" y="5092700"/>
          <p14:tracePt t="11867" x="4851400" y="5092700"/>
          <p14:tracePt t="11883" x="4845050" y="5092700"/>
          <p14:tracePt t="11919" x="4838700" y="5099050"/>
          <p14:tracePt t="11959" x="4838700" y="5105400"/>
          <p14:tracePt t="11979" x="4838700" y="5111750"/>
          <p14:tracePt t="12010" x="4838700" y="5118100"/>
          <p14:tracePt t="12026" x="4838700" y="5124450"/>
          <p14:tracePt t="12046" x="4845050" y="5124450"/>
          <p14:tracePt t="12099" x="4851400" y="5130800"/>
          <p14:tracePt t="12139" x="4857750" y="5130800"/>
          <p14:tracePt t="12302" x="4851400" y="5137150"/>
          <p14:tracePt t="12379" x="4857750" y="5137150"/>
          <p14:tracePt t="12431" x="4864100" y="5130800"/>
          <p14:tracePt t="12499" x="4870450" y="5124450"/>
          <p14:tracePt t="12518" x="4870450" y="5130800"/>
          <p14:tracePt t="12543" x="4876800" y="5130800"/>
          <p14:tracePt t="12560" x="4870450" y="5124450"/>
          <p14:tracePt t="12595" x="4864100" y="5124450"/>
          <p14:tracePt t="12603" x="4864100" y="5111750"/>
          <p14:tracePt t="12616" x="4857750" y="5111750"/>
          <p14:tracePt t="12616" x="4857750" y="5105400"/>
          <p14:tracePt t="12616" x="4857750" y="5099050"/>
          <p14:tracePt t="12636" x="4851400" y="5092700"/>
          <p14:tracePt t="12649" x="4851400" y="5086350"/>
          <p14:tracePt t="12666" x="4857750" y="5080000"/>
          <p14:tracePt t="12683" x="4864100" y="5073650"/>
          <p14:tracePt t="12683" x="4876800" y="5073650"/>
          <p14:tracePt t="12700" x="4889500" y="5073650"/>
          <p14:tracePt t="12700" x="4895850" y="5073650"/>
          <p14:tracePt t="12717" x="4902200" y="5073650"/>
          <p14:tracePt t="12717" x="4914900" y="5073650"/>
          <p14:tracePt t="12735" x="4927600" y="5073650"/>
          <p14:tracePt t="12735" x="4933950" y="5073650"/>
          <p14:tracePt t="12751" x="4946650" y="5073650"/>
          <p14:tracePt t="12751" x="4965700" y="5073650"/>
          <p14:tracePt t="12768" x="4972050" y="5073650"/>
          <p14:tracePt t="12768" x="4984750" y="5073650"/>
          <p14:tracePt t="12785" x="4991100" y="5073650"/>
          <p14:tracePt t="12785" x="4997450" y="5073650"/>
          <p14:tracePt t="12801" x="5010150" y="5073650"/>
          <p14:tracePt t="12801" x="5016500" y="5067300"/>
          <p14:tracePt t="12801" x="5029200" y="5067300"/>
          <p14:tracePt t="12820" x="5035550" y="5067300"/>
          <p14:tracePt t="12820" x="5048250" y="5067300"/>
          <p14:tracePt t="12835" x="5054600" y="5067300"/>
          <p14:tracePt t="12835" x="5067300" y="5067300"/>
          <p14:tracePt t="12852" x="5073650" y="5067300"/>
          <p14:tracePt t="12852" x="5086350" y="5067300"/>
          <p14:tracePt t="12868" x="5092700" y="5067300"/>
          <p14:tracePt t="12868" x="5099050" y="5067300"/>
          <p14:tracePt t="12868" x="5105400" y="5067300"/>
          <p14:tracePt t="12888" x="5111750" y="5067300"/>
          <p14:tracePt t="12900" x="5118100" y="5067300"/>
          <p14:tracePt t="12917" x="5124450" y="5073650"/>
          <p14:tracePt t="12934" x="5130800" y="5080000"/>
          <p14:tracePt t="12950" x="5130800" y="5086350"/>
          <p14:tracePt t="12967" x="5130800" y="5092700"/>
          <p14:tracePt t="12987" x="5130800" y="5099050"/>
          <p14:tracePt t="13007" x="5137150" y="5105400"/>
          <p14:tracePt t="13023" x="5137150" y="5118100"/>
          <p14:tracePt t="13055" x="5137150" y="5124450"/>
          <p14:tracePt t="13066" x="5143500" y="5130800"/>
          <p14:tracePt t="13075" x="5143500" y="5137150"/>
          <p14:tracePt t="13084" x="5149850" y="5143500"/>
          <p14:tracePt t="13084" x="5156200" y="5149850"/>
          <p14:tracePt t="13102" x="5156200" y="5156200"/>
          <p14:tracePt t="13102" x="5175250" y="5175250"/>
          <p14:tracePt t="13119" x="5181600" y="5181600"/>
          <p14:tracePt t="13119" x="5194300" y="5187950"/>
          <p14:tracePt t="13136" x="5207000" y="5200650"/>
          <p14:tracePt t="13136" x="5219700" y="5207000"/>
          <p14:tracePt t="13152" x="5238750" y="5213350"/>
          <p14:tracePt t="13152" x="5257800" y="5219700"/>
          <p14:tracePt t="13169" x="5276850" y="5226050"/>
          <p14:tracePt t="13169" x="5295900" y="5238750"/>
          <p14:tracePt t="13169" x="5314950" y="5245100"/>
          <p14:tracePt t="13188" x="5340350" y="5251450"/>
          <p14:tracePt t="13201" x="5365750" y="5257800"/>
          <p14:tracePt t="13201" x="5416550" y="5276850"/>
          <p14:tracePt t="13220" x="5441950" y="5283200"/>
          <p14:tracePt t="13220" x="5473700" y="5289550"/>
          <p14:tracePt t="13236" x="5499100" y="5302250"/>
          <p14:tracePt t="13236" x="5530850" y="5308600"/>
          <p14:tracePt t="13252" x="5562600" y="5314950"/>
          <p14:tracePt t="13252" x="5594350" y="5327650"/>
          <p14:tracePt t="13269" x="5619750" y="5334000"/>
          <p14:tracePt t="13269" x="5651500" y="5346700"/>
          <p14:tracePt t="13269" x="5683250" y="5353050"/>
          <p14:tracePt t="13288" x="5715000" y="5359400"/>
          <p14:tracePt t="13288" x="5740400" y="5365750"/>
          <p14:tracePt t="13303" x="5772150" y="5378450"/>
          <p14:tracePt t="13303" x="5803900" y="5384800"/>
          <p14:tracePt t="13319" x="5829300" y="5391150"/>
          <p14:tracePt t="13319" x="5861050" y="5391150"/>
          <p14:tracePt t="13336" x="5886450" y="5397500"/>
          <p14:tracePt t="13336" x="5911850" y="5403850"/>
          <p14:tracePt t="13353" x="5937250" y="5410200"/>
          <p14:tracePt t="13353" x="5988050" y="5416550"/>
          <p14:tracePt t="13370" x="6007100" y="5422900"/>
          <p14:tracePt t="13370" x="6026150" y="5435600"/>
          <p14:tracePt t="13387" x="6038850" y="5441950"/>
          <p14:tracePt t="13387" x="6057900" y="5448300"/>
          <p14:tracePt t="13403" x="6070600" y="5461000"/>
          <p14:tracePt t="13403" x="6089650" y="5480050"/>
          <p14:tracePt t="13420" x="6096000" y="5492750"/>
          <p14:tracePt t="13420" x="6102350" y="5505450"/>
          <p14:tracePt t="13437" x="6102350" y="5524500"/>
          <p14:tracePt t="13437" x="6108700" y="5537200"/>
          <p14:tracePt t="13453" x="6102350" y="5556250"/>
          <p14:tracePt t="13453" x="6102350" y="5575300"/>
          <p14:tracePt t="13471" x="6096000" y="5594350"/>
          <p14:tracePt t="13471" x="6076950" y="5638800"/>
          <p14:tracePt t="13487" x="6064250" y="5657850"/>
          <p14:tracePt t="13487" x="6051550" y="5676900"/>
          <p14:tracePt t="13504" x="6038850" y="5695950"/>
          <p14:tracePt t="13504" x="6019800" y="5715000"/>
          <p14:tracePt t="13520" x="6007100" y="5740400"/>
          <p14:tracePt t="13520" x="5981700" y="5759450"/>
          <p14:tracePt t="13537" x="5962650" y="5778500"/>
          <p14:tracePt t="13537" x="5943600" y="5803900"/>
          <p14:tracePt t="13537" x="5918200" y="5822950"/>
          <p14:tracePt t="13556" x="5892800" y="5848350"/>
          <p14:tracePt t="13569" x="5867400" y="5867400"/>
          <p14:tracePt t="13569" x="5816600" y="5911850"/>
          <p14:tracePt t="13587" x="5791200" y="5930900"/>
          <p14:tracePt t="13587" x="5765800" y="5949950"/>
          <p14:tracePt t="13604" x="5740400" y="5962650"/>
          <p14:tracePt t="13604" x="5721350" y="5981700"/>
          <p14:tracePt t="13620" x="5702300" y="5988050"/>
          <p14:tracePt t="13620" x="5683250" y="6000750"/>
          <p14:tracePt t="13637" x="5664200" y="6013450"/>
          <p14:tracePt t="13637" x="5645150" y="6019800"/>
          <p14:tracePt t="13637" x="5632450" y="6026150"/>
          <p14:tracePt t="13656" x="5619750" y="6032500"/>
          <p14:tracePt t="13656" x="5607050" y="6038850"/>
          <p14:tracePt t="13671" x="5594350" y="6038850"/>
          <p14:tracePt t="13671" x="5588000" y="6045200"/>
          <p14:tracePt t="13687" x="5575300" y="6045200"/>
          <p14:tracePt t="13687" x="5568950" y="6045200"/>
          <p14:tracePt t="13704" x="5562600" y="6038850"/>
          <p14:tracePt t="13719" x="5556250" y="6038850"/>
          <p14:tracePt t="13736" x="5556250" y="6032500"/>
          <p14:tracePt t="13753" x="5549900" y="6026150"/>
          <p14:tracePt t="13770" x="5549900" y="6019800"/>
          <p14:tracePt t="13770" x="5543550" y="6013450"/>
          <p14:tracePt t="13788" x="5543550" y="6007100"/>
          <p14:tracePt t="13803" x="5537200" y="6000750"/>
          <p14:tracePt t="13827" x="5530850" y="6000750"/>
          <p14:tracePt t="13840" x="5524500" y="6000750"/>
          <p14:tracePt t="13855" x="5518150" y="6000750"/>
          <p14:tracePt t="13871" x="5511800" y="6000750"/>
          <p14:tracePt t="13887" x="5505450" y="6000750"/>
          <p14:tracePt t="13903" x="5499100" y="6000750"/>
          <p14:tracePt t="13920" x="5492750" y="6000750"/>
          <p14:tracePt t="13937" x="5486400" y="6000750"/>
          <p14:tracePt t="13954" x="5480050" y="6000750"/>
          <p14:tracePt t="13970" x="5473700" y="6000750"/>
          <p14:tracePt t="13970" x="5467350" y="6000750"/>
          <p14:tracePt t="13988" x="5461000" y="6000750"/>
          <p14:tracePt t="14004" x="5454650" y="5994400"/>
          <p14:tracePt t="14004" x="5441950" y="5994400"/>
          <p14:tracePt t="14022" x="5435600" y="5988050"/>
          <p14:tracePt t="14037" x="5429250" y="5988050"/>
          <p14:tracePt t="14054" x="5422900" y="5988050"/>
          <p14:tracePt t="14071" x="5416550" y="5981700"/>
          <p14:tracePt t="14087" x="5410200" y="5981700"/>
          <p14:tracePt t="14104" x="5403850" y="5981700"/>
          <p14:tracePt t="14121" x="5391150" y="5981700"/>
          <p14:tracePt t="14121" x="5384800" y="5981700"/>
          <p14:tracePt t="14140" x="5378450" y="5981700"/>
          <p14:tracePt t="14156" x="5372100" y="5988050"/>
          <p14:tracePt t="14171" x="5365750" y="5994400"/>
          <p14:tracePt t="14187" x="5359400" y="5994400"/>
          <p14:tracePt t="14204" x="5353050" y="6000750"/>
          <p14:tracePt t="14221" x="5346700" y="6007100"/>
          <p14:tracePt t="14221" x="5334000" y="6013450"/>
          <p14:tracePt t="14239" x="5327650" y="6019800"/>
          <p14:tracePt t="14239" x="5321300" y="6026150"/>
          <p14:tracePt t="14256" x="5314950" y="6032500"/>
          <p14:tracePt t="14256" x="5308600" y="6038850"/>
          <p14:tracePt t="14272" x="5302250" y="6038850"/>
          <p14:tracePt t="14272" x="5295900" y="6045200"/>
          <p14:tracePt t="14272" x="5289550" y="6045200"/>
          <p14:tracePt t="14291" x="5276850" y="6045200"/>
          <p14:tracePt t="14305" x="5270500" y="6045200"/>
          <p14:tracePt t="14324" x="5086350" y="5918200"/>
          <p14:tracePt t="14390" x="5067300" y="5905500"/>
          <p14:tracePt t="14395" x="5048250" y="5886450"/>
          <p14:tracePt t="14405" x="5010150" y="5848350"/>
          <p14:tracePt t="14422" x="4953000" y="5772150"/>
          <p14:tracePt t="14439" x="4927600" y="5708650"/>
          <p14:tracePt t="14455" x="4902200" y="5645150"/>
          <p14:tracePt t="14472" x="4889500" y="5581650"/>
          <p14:tracePt t="14489" x="4889500" y="5518150"/>
          <p14:tracePt t="14489" x="4895850" y="5486400"/>
          <p14:tracePt t="14507" x="4921250" y="5429250"/>
          <p14:tracePt t="14523" x="4972050" y="5365750"/>
          <p14:tracePt t="14539" x="5041900" y="5302250"/>
          <p14:tracePt t="14556" x="5118100" y="5245100"/>
          <p14:tracePt t="14573" x="5207000" y="5200650"/>
          <p14:tracePt t="14573" x="5251450" y="5181600"/>
          <p14:tracePt t="14591" x="5340350" y="5156200"/>
          <p14:tracePt t="14607" x="5435600" y="5137150"/>
          <p14:tracePt t="14623" x="5524500" y="5130800"/>
          <p14:tracePt t="14639" x="5619750" y="5124450"/>
          <p14:tracePt t="14656" x="5702300" y="5130800"/>
          <p14:tracePt t="14673" x="5829300" y="5156200"/>
          <p14:tracePt t="14690" x="5905500" y="5181600"/>
          <p14:tracePt t="14706" x="5975350" y="5213350"/>
          <p14:tracePt t="14723" x="6057900" y="5283200"/>
          <p14:tracePt t="14740" x="6096000" y="5340350"/>
          <p14:tracePt t="14756" x="6121400" y="5403850"/>
          <p14:tracePt t="14773" x="6140450" y="5467350"/>
          <p14:tracePt t="14790" x="6146800" y="5568950"/>
          <p14:tracePt t="14807" x="6134100" y="5632450"/>
          <p14:tracePt t="14823" x="6115050" y="5689600"/>
          <p14:tracePt t="14840" x="6083300" y="5746750"/>
          <p14:tracePt t="14857" x="6038850" y="5791200"/>
          <p14:tracePt t="14857" x="6019800" y="5816600"/>
          <p14:tracePt t="14876" x="5969000" y="5861050"/>
          <p14:tracePt t="14893" x="5905500" y="5899150"/>
          <p14:tracePt t="14907" x="5842000" y="5937250"/>
          <p14:tracePt t="14924" x="5778500" y="5962650"/>
          <p14:tracePt t="14940" x="5702300" y="5981700"/>
          <p14:tracePt t="14957" x="5594350" y="5994400"/>
          <p14:tracePt t="14975" x="5530850" y="5994400"/>
          <p14:tracePt t="14991" x="5467350" y="5994400"/>
          <p14:tracePt t="15007" x="5410200" y="5994400"/>
          <p14:tracePt t="15024" x="5353050" y="5994400"/>
          <p14:tracePt t="15041" x="5321300" y="5988050"/>
          <p14:tracePt t="15057" x="5302250" y="5988050"/>
          <p14:tracePt t="15074" x="5295900" y="5988050"/>
          <p14:tracePt t="15091" x="5289550" y="5969000"/>
          <p14:tracePt t="15109" x="5289550" y="5962650"/>
          <p14:tracePt t="15109" x="5295900" y="5956300"/>
          <p14:tracePt t="15126" x="5295900" y="5943600"/>
          <p14:tracePt t="15126" x="5302250" y="5937250"/>
          <p14:tracePt t="15142" x="5308600" y="5930900"/>
          <p14:tracePt t="15142" x="5321300" y="5918200"/>
          <p14:tracePt t="15159" x="5327650" y="5918200"/>
          <p14:tracePt t="15159" x="5334000" y="5911850"/>
          <p14:tracePt t="15176" x="5346700" y="5911850"/>
          <p14:tracePt t="15176" x="5353050" y="5911850"/>
          <p14:tracePt t="15192" x="5365750" y="5911850"/>
          <p14:tracePt t="15192" x="5378450" y="5911850"/>
          <p14:tracePt t="15209" x="5391150" y="5911850"/>
          <p14:tracePt t="15209" x="5403850" y="5911850"/>
          <p14:tracePt t="15209" x="5416550" y="5918200"/>
          <p14:tracePt t="15227" x="5429250" y="5924550"/>
          <p14:tracePt t="15241" x="5441950" y="5924550"/>
          <p14:tracePt t="15241" x="5467350" y="5930900"/>
          <p14:tracePt t="15259" x="5473700" y="5937250"/>
          <p14:tracePt t="15259" x="5486400" y="5943600"/>
          <p14:tracePt t="15276" x="5499100" y="5943600"/>
          <p14:tracePt t="15276" x="5511800" y="5949950"/>
          <p14:tracePt t="15292" x="5518150" y="5949950"/>
          <p14:tracePt t="15292" x="5524500" y="5949950"/>
          <p14:tracePt t="15309" x="5537200" y="5956300"/>
          <p14:tracePt t="15309" x="5543550" y="5956300"/>
          <p14:tracePt t="15309" x="5549900" y="5956300"/>
          <p14:tracePt t="15328" x="5556250" y="5956300"/>
          <p14:tracePt t="15347" x="5549900" y="5956300"/>
          <p14:tracePt t="15371" x="5543550" y="5956300"/>
          <p14:tracePt t="15379" x="5537200" y="5949950"/>
          <p14:tracePt t="15392" x="5524500" y="5949950"/>
          <p14:tracePt t="15392" x="5505450" y="5943600"/>
          <p14:tracePt t="15410" x="5492750" y="5937250"/>
          <p14:tracePt t="15410" x="5480050" y="5930900"/>
          <p14:tracePt t="15427" x="5467350" y="59245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251520" y="1124744"/>
            <a:ext cx="3096344" cy="1200329"/>
          </a:xfrm>
          <a:prstGeom prst="rect">
            <a:avLst/>
          </a:prstGeom>
        </p:spPr>
        <p:txBody>
          <a:bodyPr wrap="square">
            <a:spAutoFit/>
          </a:bodyPr>
          <a:lstStyle/>
          <a:p>
            <a:r>
              <a:rPr lang="ja-JP" altLang="en-US" dirty="0"/>
              <a:t>ＯＫを押すと</a:t>
            </a:r>
            <a:r>
              <a:rPr lang="ja-JP" altLang="en-US" dirty="0" smtClean="0"/>
              <a:t>、右のように</a:t>
            </a:r>
            <a:r>
              <a:rPr lang="ja-JP" altLang="en-US" dirty="0"/>
              <a:t>並び替えることができる。</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99" y="1095729"/>
            <a:ext cx="4848225"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372138822"/>
      </p:ext>
    </p:extLst>
  </p:cSld>
  <p:clrMapOvr>
    <a:masterClrMapping/>
  </p:clrMapOvr>
  <mc:AlternateContent xmlns:mc="http://schemas.openxmlformats.org/markup-compatibility/2006">
    <mc:Choice xmlns:p14="http://schemas.microsoft.com/office/powerpoint/2010/main" Requires="p14">
      <p:transition spd="slow" p14:dur="2000" advTm="6218"/>
    </mc:Choice>
    <mc:Fallback>
      <p:transition spd="slow" advTm="6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825" x="2717800" y="2482850"/>
          <p14:tracePt t="1832" x="2724150" y="2470150"/>
          <p14:tracePt t="1849" x="2724150" y="2463800"/>
          <p14:tracePt t="1857" x="2730500" y="2457450"/>
          <p14:tracePt t="1867" x="2730500" y="2444750"/>
          <p14:tracePt t="1867" x="2743200" y="2432050"/>
          <p14:tracePt t="1886" x="2749550" y="2425700"/>
          <p14:tracePt t="1886" x="2755900" y="2419350"/>
          <p14:tracePt t="1902" x="2762250" y="2419350"/>
          <p14:tracePt t="1902" x="2774950" y="2413000"/>
          <p14:tracePt t="1918" x="2787650" y="2413000"/>
          <p14:tracePt t="1918" x="2800350" y="2406650"/>
          <p14:tracePt t="1918" x="2819400" y="2400300"/>
          <p14:tracePt t="1937" x="2838450" y="2400300"/>
          <p14:tracePt t="1950" x="2857500" y="2393950"/>
          <p14:tracePt t="1950" x="2914650" y="2381250"/>
          <p14:tracePt t="1969" x="2940050" y="2381250"/>
          <p14:tracePt t="1969" x="2971800" y="2381250"/>
          <p14:tracePt t="1986" x="2997200" y="2387600"/>
          <p14:tracePt t="1986" x="3022600" y="2393950"/>
          <p14:tracePt t="2001" x="3048000" y="2406650"/>
          <p14:tracePt t="2001" x="3073400" y="2419350"/>
          <p14:tracePt t="2018" x="3092450" y="2432050"/>
          <p14:tracePt t="2018" x="3111500" y="2451100"/>
          <p14:tracePt t="2018" x="3136900" y="2470150"/>
          <p14:tracePt t="2037" x="3155950" y="2489200"/>
          <p14:tracePt t="2050" x="3181350" y="2508250"/>
          <p14:tracePt t="2050" x="3232150" y="2540000"/>
          <p14:tracePt t="2068" x="3257550" y="2559050"/>
          <p14:tracePt t="2068" x="3289300" y="2578100"/>
          <p14:tracePt t="2085" x="3321050" y="2597150"/>
          <p14:tracePt t="2085" x="3352800" y="2609850"/>
          <p14:tracePt t="2102" x="3384550" y="2628900"/>
          <p14:tracePt t="2102" x="3422650" y="2641600"/>
          <p14:tracePt t="2102" x="3454400" y="2660650"/>
          <p14:tracePt t="2121" x="3492500" y="2673350"/>
          <p14:tracePt t="2121" x="3530600" y="2686050"/>
          <p14:tracePt t="2135" x="3562350" y="2705100"/>
          <p14:tracePt t="2135" x="3600450" y="2717800"/>
          <p14:tracePt t="2152" x="3638550" y="2730500"/>
          <p14:tracePt t="2152" x="3676650" y="2736850"/>
          <p14:tracePt t="2169" x="3714750" y="2749550"/>
          <p14:tracePt t="2169" x="3784600" y="2768600"/>
          <p14:tracePt t="2185" x="3810000" y="2781300"/>
          <p14:tracePt t="2185" x="3841750" y="2794000"/>
          <p14:tracePt t="2202" x="3860800" y="2806700"/>
          <p14:tracePt t="2202" x="3879850" y="2819400"/>
          <p14:tracePt t="2218" x="3898900" y="2838450"/>
          <p14:tracePt t="2218" x="3911600" y="2851150"/>
          <p14:tracePt t="2235" x="3930650" y="2857500"/>
          <p14:tracePt t="2235" x="3956050" y="2870200"/>
          <p14:tracePt t="2252" x="3968750" y="2876550"/>
          <p14:tracePt t="2252" x="3981450" y="2876550"/>
          <p14:tracePt t="2269" x="3987800" y="2876550"/>
          <p14:tracePt t="2269" x="4000500" y="2876550"/>
          <p14:tracePt t="2286" x="4006850" y="2870200"/>
          <p14:tracePt t="2301" x="4013200" y="2863850"/>
          <p14:tracePt t="2317" x="4006850" y="2863850"/>
          <p14:tracePt t="2317" x="4000500" y="2863850"/>
          <p14:tracePt t="2336" x="3987800" y="2870200"/>
          <p14:tracePt t="2336" x="3975100" y="2870200"/>
          <p14:tracePt t="2353" x="3956050" y="2870200"/>
          <p14:tracePt t="2353" x="3943350" y="2876550"/>
          <p14:tracePt t="2369" x="3917950" y="2876550"/>
          <p14:tracePt t="2369" x="3898900" y="2876550"/>
          <p14:tracePt t="2386" x="3873500" y="2876550"/>
          <p14:tracePt t="2386" x="3854450" y="2876550"/>
          <p14:tracePt t="2386" x="3835400" y="2870200"/>
          <p14:tracePt t="2405" x="3816350" y="2870200"/>
          <p14:tracePt t="2405" x="3797300" y="2870200"/>
          <p14:tracePt t="2419" x="3771900" y="2863850"/>
          <p14:tracePt t="2419" x="3752850" y="2857500"/>
          <p14:tracePt t="2436" x="3733800" y="2857500"/>
          <p14:tracePt t="2436" x="3714750" y="2857500"/>
          <p14:tracePt t="2453" x="3695700" y="2857500"/>
          <p14:tracePt t="2453" x="3676650" y="2863850"/>
          <p14:tracePt t="2469" x="3657600" y="2857500"/>
          <p14:tracePt t="2469" x="3632200" y="2863850"/>
          <p14:tracePt t="2487" x="3619500" y="2863850"/>
          <p14:tracePt t="2487" x="3613150" y="2870200"/>
          <p14:tracePt t="2503" x="3619500" y="2863850"/>
          <p14:tracePt t="2524" x="3632200" y="2870200"/>
          <p14:tracePt t="2535" x="3644900" y="2863850"/>
          <p14:tracePt t="2535" x="3689350" y="2863850"/>
          <p14:tracePt t="2553" x="3721100" y="2870200"/>
          <p14:tracePt t="2553" x="3752850" y="2870200"/>
          <p14:tracePt t="2569" x="3784600" y="2876550"/>
          <p14:tracePt t="2569" x="3829050" y="2882900"/>
          <p14:tracePt t="2586" x="3873500" y="2889250"/>
          <p14:tracePt t="2602" x="3924300" y="2895600"/>
          <p14:tracePt t="2602" x="3981450" y="2908300"/>
          <p14:tracePt t="2620" x="4006850" y="2927350"/>
          <p14:tracePt t="2636" x="4083050" y="2946400"/>
          <p14:tracePt t="2636" x="4152900" y="2965450"/>
          <p14:tracePt t="2653" x="4222750" y="2990850"/>
          <p14:tracePt t="2653" x="4298950" y="3016250"/>
          <p14:tracePt t="2670" x="4362450" y="3041650"/>
          <p14:tracePt t="2670" x="4425950" y="3067050"/>
          <p14:tracePt t="2670" x="4489450" y="3092450"/>
          <p14:tracePt t="2689" x="4572000" y="3117850"/>
          <p14:tracePt t="2702" x="4622800" y="3136900"/>
          <p14:tracePt t="2702" x="4711700" y="3187700"/>
          <p14:tracePt t="2721" x="4749800" y="3213100"/>
          <p14:tracePt t="2721" x="4787900" y="3238500"/>
          <p14:tracePt t="2737" x="4826000" y="3270250"/>
          <p14:tracePt t="2737" x="4864100" y="3295650"/>
          <p14:tracePt t="2754" x="4895850" y="3327400"/>
          <p14:tracePt t="2754" x="4927600" y="3359150"/>
          <p14:tracePt t="2770" x="4953000" y="3390900"/>
          <p14:tracePt t="2770" x="4997450" y="3467100"/>
          <p14:tracePt t="2787" x="5016500" y="3505200"/>
          <p14:tracePt t="2787" x="5029200" y="3549650"/>
          <p14:tracePt t="2804" x="5035550" y="3594100"/>
          <p14:tracePt t="2804" x="5041900" y="3651250"/>
          <p14:tracePt t="2821" x="5041900" y="3702050"/>
          <p14:tracePt t="2821" x="5035550" y="3765550"/>
          <p14:tracePt t="2838" x="5029200" y="3822700"/>
          <p14:tracePt t="2838" x="5010150" y="3949700"/>
          <p14:tracePt t="2854" x="4991100" y="4019550"/>
          <p14:tracePt t="2854" x="4972050" y="4083050"/>
          <p14:tracePt t="2870" x="4953000" y="4140200"/>
          <p14:tracePt t="2870" x="4933950" y="4203700"/>
          <p14:tracePt t="2887" x="4908550" y="4260850"/>
          <p14:tracePt t="2887" x="4864100" y="4375150"/>
          <p14:tracePt t="2904" x="4832350" y="4425950"/>
          <p14:tracePt t="2904" x="4806950" y="4476750"/>
          <p14:tracePt t="2921" x="4775200" y="4527550"/>
          <p14:tracePt t="2921" x="4743450" y="4578350"/>
          <p14:tracePt t="2938" x="4711700" y="4629150"/>
          <p14:tracePt t="2938" x="4673600" y="4673600"/>
          <p14:tracePt t="2938" x="4635500" y="4718050"/>
          <p14:tracePt t="2956" x="4597400" y="4762500"/>
          <p14:tracePt t="2970" x="4559300" y="4800600"/>
          <p14:tracePt t="2970" x="4476750" y="4857750"/>
          <p14:tracePt t="2990" x="4432300" y="4876800"/>
          <p14:tracePt t="2990" x="4387850" y="4895850"/>
          <p14:tracePt t="3005" x="4349750" y="4902200"/>
          <p14:tracePt t="3005" x="4311650" y="4902200"/>
          <p14:tracePt t="3021" x="4267200" y="4902200"/>
          <p14:tracePt t="3021" x="4229100" y="4895850"/>
          <p14:tracePt t="3021" x="4191000" y="4883150"/>
          <p14:tracePt t="3040" x="4152900" y="4870450"/>
          <p14:tracePt t="3053" x="4121150" y="4851400"/>
          <p14:tracePt t="3053" x="4051300" y="4800600"/>
          <p14:tracePt t="3073" x="4019550" y="4775200"/>
          <p14:tracePt t="3073" x="3987800" y="4743450"/>
          <p14:tracePt t="3088" x="3956050" y="4711700"/>
          <p14:tracePt t="3088" x="3930650" y="4673600"/>
          <p14:tracePt t="3105" x="3905250" y="4635500"/>
          <p14:tracePt t="3105" x="3873500" y="4597400"/>
          <p14:tracePt t="3121" x="3848100" y="4559300"/>
          <p14:tracePt t="3121" x="3790950" y="4476750"/>
          <p14:tracePt t="3138" x="3765550" y="4432300"/>
          <p14:tracePt t="3138" x="3740150" y="4394200"/>
          <p14:tracePt t="3155" x="3714750" y="4349750"/>
          <p14:tracePt t="3155" x="3683000" y="4311650"/>
          <p14:tracePt t="3172" x="3657600" y="4267200"/>
          <p14:tracePt t="3172" x="3625850" y="4229100"/>
          <p14:tracePt t="3188" x="3600450" y="4184650"/>
          <p14:tracePt t="3188" x="3543300" y="4089400"/>
          <p14:tracePt t="3205" x="3511550" y="4038600"/>
          <p14:tracePt t="3205" x="3486150" y="3981450"/>
          <p14:tracePt t="3222" x="3460750" y="3917950"/>
          <p14:tracePt t="3222" x="3441700" y="3860800"/>
          <p14:tracePt t="3239" x="4502150" y="1104900"/>
          <p14:tracePt t="3478" x="4591050" y="1047750"/>
          <p14:tracePt t="3484" x="4686300" y="996950"/>
          <p14:tracePt t="3492" x="4889500" y="908050"/>
          <p14:tracePt t="3505" x="5099050" y="844550"/>
          <p14:tracePt t="3522" x="5308600" y="812800"/>
          <p14:tracePt t="3538" x="5632450" y="819150"/>
          <p14:tracePt t="3557" x="5848350" y="857250"/>
          <p14:tracePt t="3572" x="6057900" y="920750"/>
          <p14:tracePt t="3589" x="6267450" y="990600"/>
          <p14:tracePt t="3605" x="6502400" y="1073150"/>
          <p14:tracePt t="3605" x="6610350" y="1123950"/>
          <p14:tracePt t="3624" x="6813550" y="1219200"/>
          <p14:tracePt t="3640" x="7010400" y="1333500"/>
          <p14:tracePt t="3656" x="7181850" y="1460500"/>
          <p14:tracePt t="3673" x="7346950" y="1600200"/>
          <p14:tracePt t="3689" x="7499350" y="1752600"/>
          <p14:tracePt t="3706" x="7651750" y="1917700"/>
          <p14:tracePt t="3706" x="7721600" y="2000250"/>
          <p14:tracePt t="3725" x="7861300" y="2171700"/>
          <p14:tracePt t="3739" x="7988300" y="2336800"/>
          <p14:tracePt t="3756" x="8102600" y="2514600"/>
          <p14:tracePt t="3773" x="8197850" y="2692400"/>
          <p14:tracePt t="3789" x="8305800" y="2959100"/>
          <p14:tracePt t="3806" x="8356600" y="3143250"/>
          <p14:tracePt t="3823" x="8394700" y="3327400"/>
          <p14:tracePt t="3839" x="8432800" y="3600450"/>
          <p14:tracePt t="3856" x="8439150" y="3778250"/>
          <p14:tracePt t="3874" x="8445500" y="3962400"/>
          <p14:tracePt t="3890" x="8426450" y="4140200"/>
          <p14:tracePt t="3906" x="8369300" y="4406900"/>
          <p14:tracePt t="3924" x="8305800" y="4584700"/>
          <p14:tracePt t="3940" x="8229600" y="4743450"/>
          <p14:tracePt t="3957" x="8134350" y="4902200"/>
          <p14:tracePt t="3973" x="8026400" y="5054600"/>
          <p14:tracePt t="3973" x="7969250" y="5118100"/>
          <p14:tracePt t="3994" x="7848600" y="5251450"/>
          <p14:tracePt t="4008" x="7721600" y="5359400"/>
          <p14:tracePt t="4024" x="7594600" y="5461000"/>
          <p14:tracePt t="4040" x="7454900" y="5549900"/>
          <p14:tracePt t="4057" x="7315200" y="5632450"/>
          <p14:tracePt t="4074" x="7162800" y="5715000"/>
          <p14:tracePt t="4074" x="7080250" y="5753100"/>
          <p14:tracePt t="4093" x="6908800" y="5822950"/>
          <p14:tracePt t="4107" x="6724650" y="5886450"/>
          <p14:tracePt t="4124" x="6527800" y="5943600"/>
          <p14:tracePt t="4140" x="6229350" y="6007100"/>
          <p14:tracePt t="4157" x="6032500" y="6032500"/>
          <p14:tracePt t="4174" x="5835650" y="6045200"/>
          <p14:tracePt t="4191" x="5645150" y="6045200"/>
          <p14:tracePt t="4207" x="5391150" y="6032500"/>
          <p14:tracePt t="4224" x="5232400" y="6019800"/>
          <p14:tracePt t="4241" x="5092700" y="5994400"/>
          <p14:tracePt t="4257" x="4965700" y="5969000"/>
          <p14:tracePt t="4257" x="4908550" y="5956300"/>
          <p14:tracePt t="4277" x="4813300" y="5930900"/>
          <p14:tracePt t="4292" x="4730750" y="5905500"/>
          <p14:tracePt t="4309" x="4699000" y="5892800"/>
          <p14:tracePt t="4309" x="4673600" y="5880100"/>
          <p14:tracePt t="4325" x="4648200" y="5861050"/>
          <p14:tracePt t="4325" x="4629150" y="5848350"/>
          <p14:tracePt t="4325" x="4610100" y="5829300"/>
          <p14:tracePt t="4344" x="4597400" y="5816600"/>
          <p14:tracePt t="4357" x="4584700" y="5797550"/>
          <p14:tracePt t="4357" x="4578350" y="5765800"/>
          <p14:tracePt t="4376" x="4578350" y="5759450"/>
          <p14:tracePt t="4376" x="4578350" y="5746750"/>
          <p14:tracePt t="4393" x="4584700" y="5734050"/>
          <p14:tracePt t="4393" x="4597400" y="5721350"/>
          <p14:tracePt t="4409" x="4610100" y="5715000"/>
          <p14:tracePt t="4409" x="4622800" y="5702300"/>
          <p14:tracePt t="4426" x="4641850" y="5695950"/>
          <p14:tracePt t="4426" x="4660900" y="5689600"/>
          <p14:tracePt t="4426" x="4686300" y="5683250"/>
          <p14:tracePt t="4445" x="4711700" y="56769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8" name="Picture 6"/>
          <p:cNvPicPr>
            <a:picLocks noChangeAspect="1" noChangeArrowheads="1"/>
          </p:cNvPicPr>
          <p:nvPr/>
        </p:nvPicPr>
        <p:blipFill>
          <a:blip r:embed="rId5" cstate="print"/>
          <a:srcRect l="3128" t="6544" r="4594" b="1840"/>
          <a:stretch>
            <a:fillRect/>
          </a:stretch>
        </p:blipFill>
        <p:spPr bwMode="auto">
          <a:xfrm>
            <a:off x="152400" y="1981200"/>
            <a:ext cx="4495800" cy="2133600"/>
          </a:xfrm>
          <a:prstGeom prst="rect">
            <a:avLst/>
          </a:prstGeom>
          <a:noFill/>
          <a:ln w="38100">
            <a:noFill/>
            <a:miter lim="800000"/>
            <a:headEnd/>
            <a:tailEnd/>
          </a:ln>
          <a:effectLst/>
        </p:spPr>
      </p:pic>
      <p:pic>
        <p:nvPicPr>
          <p:cNvPr id="351239" name="Picture 7"/>
          <p:cNvPicPr>
            <a:picLocks noChangeAspect="1" noChangeArrowheads="1"/>
          </p:cNvPicPr>
          <p:nvPr/>
        </p:nvPicPr>
        <p:blipFill>
          <a:blip r:embed="rId6" cstate="print"/>
          <a:srcRect l="3125" t="3018" r="6250" b="3397"/>
          <a:stretch>
            <a:fillRect/>
          </a:stretch>
        </p:blipFill>
        <p:spPr bwMode="auto">
          <a:xfrm>
            <a:off x="228600" y="4343400"/>
            <a:ext cx="4191000" cy="2239963"/>
          </a:xfrm>
          <a:prstGeom prst="rect">
            <a:avLst/>
          </a:prstGeom>
          <a:noFill/>
          <a:ln w="38100">
            <a:noFill/>
            <a:miter lim="800000"/>
            <a:headEnd/>
            <a:tailEnd/>
          </a:ln>
          <a:effectLst/>
        </p:spPr>
      </p:pic>
      <p:pic>
        <p:nvPicPr>
          <p:cNvPr id="351240" name="Picture 8"/>
          <p:cNvPicPr>
            <a:picLocks noChangeAspect="1" noChangeArrowheads="1"/>
          </p:cNvPicPr>
          <p:nvPr/>
        </p:nvPicPr>
        <p:blipFill>
          <a:blip r:embed="rId7" cstate="print"/>
          <a:srcRect l="3125" t="3313" r="4688" b="3934"/>
          <a:stretch>
            <a:fillRect/>
          </a:stretch>
        </p:blipFill>
        <p:spPr bwMode="auto">
          <a:xfrm>
            <a:off x="4750603" y="167425"/>
            <a:ext cx="4267200" cy="2025650"/>
          </a:xfrm>
          <a:prstGeom prst="rect">
            <a:avLst/>
          </a:prstGeom>
          <a:noFill/>
          <a:ln w="38100">
            <a:noFill/>
            <a:miter lim="800000"/>
            <a:headEnd/>
            <a:tailEnd/>
          </a:ln>
          <a:effectLst/>
        </p:spPr>
      </p:pic>
      <p:pic>
        <p:nvPicPr>
          <p:cNvPr id="351241" name="Picture 9"/>
          <p:cNvPicPr>
            <a:picLocks noChangeAspect="1" noChangeArrowheads="1"/>
          </p:cNvPicPr>
          <p:nvPr/>
        </p:nvPicPr>
        <p:blipFill>
          <a:blip r:embed="rId8" cstate="print"/>
          <a:srcRect l="1466" t="3578" r="6256" b="3014"/>
          <a:stretch>
            <a:fillRect/>
          </a:stretch>
        </p:blipFill>
        <p:spPr bwMode="auto">
          <a:xfrm>
            <a:off x="4740491" y="2287407"/>
            <a:ext cx="4114800" cy="2162175"/>
          </a:xfrm>
          <a:prstGeom prst="rect">
            <a:avLst/>
          </a:prstGeom>
          <a:noFill/>
          <a:ln w="38100">
            <a:noFill/>
            <a:miter lim="800000"/>
            <a:headEnd/>
            <a:tailEnd/>
          </a:ln>
          <a:effectLst/>
        </p:spPr>
      </p:pic>
      <p:pic>
        <p:nvPicPr>
          <p:cNvPr id="351242" name="Picture 10"/>
          <p:cNvPicPr>
            <a:picLocks noChangeAspect="1" noChangeArrowheads="1"/>
          </p:cNvPicPr>
          <p:nvPr/>
        </p:nvPicPr>
        <p:blipFill>
          <a:blip r:embed="rId9" cstate="print"/>
          <a:srcRect l="3125" t="3299" r="4688"/>
          <a:stretch>
            <a:fillRect/>
          </a:stretch>
        </p:blipFill>
        <p:spPr bwMode="auto">
          <a:xfrm>
            <a:off x="4737278" y="4508679"/>
            <a:ext cx="4267200" cy="2119313"/>
          </a:xfrm>
          <a:prstGeom prst="rect">
            <a:avLst/>
          </a:prstGeom>
          <a:noFill/>
          <a:ln w="38100">
            <a:noFill/>
            <a:miter lim="800000"/>
            <a:headEnd/>
            <a:tailEnd/>
          </a:ln>
          <a:effectLst/>
        </p:spPr>
      </p:pic>
      <p:sp>
        <p:nvSpPr>
          <p:cNvPr id="8" name="テキスト ボックス 7"/>
          <p:cNvSpPr txBox="1"/>
          <p:nvPr/>
        </p:nvSpPr>
        <p:spPr>
          <a:xfrm>
            <a:off x="214282" y="1785926"/>
            <a:ext cx="2295244" cy="369332"/>
          </a:xfrm>
          <a:prstGeom prst="rect">
            <a:avLst/>
          </a:prstGeom>
          <a:solidFill>
            <a:schemeClr val="bg1"/>
          </a:solidFill>
        </p:spPr>
        <p:txBody>
          <a:bodyPr wrap="none" rtlCol="0">
            <a:spAutoFit/>
          </a:bodyPr>
          <a:lstStyle/>
          <a:p>
            <a:r>
              <a:rPr lang="ja-JP" altLang="en-US" sz="1800" dirty="0" smtClean="0"/>
              <a:t>松江城</a:t>
            </a:r>
            <a:r>
              <a:rPr kumimoji="1" lang="ja-JP" altLang="en-US" sz="1800" dirty="0" smtClean="0"/>
              <a:t>（データ数</a:t>
            </a:r>
            <a:r>
              <a:rPr kumimoji="1" lang="en-US" altLang="ja-JP" sz="1800" dirty="0" smtClean="0"/>
              <a:t>113</a:t>
            </a:r>
            <a:r>
              <a:rPr kumimoji="1" lang="ja-JP" altLang="en-US" sz="1800" dirty="0" smtClean="0"/>
              <a:t>）</a:t>
            </a:r>
            <a:endParaRPr kumimoji="1" lang="ja-JP" altLang="en-US" sz="1800" dirty="0"/>
          </a:p>
        </p:txBody>
      </p:sp>
      <p:sp>
        <p:nvSpPr>
          <p:cNvPr id="9" name="テキスト ボックス 8"/>
          <p:cNvSpPr txBox="1"/>
          <p:nvPr/>
        </p:nvSpPr>
        <p:spPr>
          <a:xfrm>
            <a:off x="231613" y="4198513"/>
            <a:ext cx="2534668" cy="369332"/>
          </a:xfrm>
          <a:prstGeom prst="rect">
            <a:avLst/>
          </a:prstGeom>
          <a:solidFill>
            <a:schemeClr val="bg1"/>
          </a:solidFill>
        </p:spPr>
        <p:txBody>
          <a:bodyPr wrap="none" rtlCol="0">
            <a:spAutoFit/>
          </a:bodyPr>
          <a:lstStyle/>
          <a:p>
            <a:r>
              <a:rPr lang="ja-JP" altLang="en-US" sz="1800" dirty="0" smtClean="0"/>
              <a:t>出雲大社（</a:t>
            </a:r>
            <a:r>
              <a:rPr kumimoji="1" lang="ja-JP" altLang="en-US" sz="1800" dirty="0" smtClean="0"/>
              <a:t>データ数</a:t>
            </a:r>
            <a:r>
              <a:rPr kumimoji="1" lang="en-US" altLang="ja-JP" sz="1800" dirty="0" smtClean="0"/>
              <a:t>105</a:t>
            </a:r>
            <a:r>
              <a:rPr kumimoji="1" lang="ja-JP" altLang="en-US" sz="1800" dirty="0" smtClean="0"/>
              <a:t>）</a:t>
            </a:r>
            <a:endParaRPr kumimoji="1" lang="ja-JP" altLang="en-US" sz="1800" dirty="0"/>
          </a:p>
        </p:txBody>
      </p:sp>
      <p:sp>
        <p:nvSpPr>
          <p:cNvPr id="10" name="テキスト ボックス 9"/>
          <p:cNvSpPr txBox="1"/>
          <p:nvPr/>
        </p:nvSpPr>
        <p:spPr>
          <a:xfrm>
            <a:off x="4773228" y="38637"/>
            <a:ext cx="2526076" cy="369332"/>
          </a:xfrm>
          <a:prstGeom prst="rect">
            <a:avLst/>
          </a:prstGeom>
          <a:solidFill>
            <a:schemeClr val="bg1"/>
          </a:solidFill>
        </p:spPr>
        <p:txBody>
          <a:bodyPr wrap="none" rtlCol="0">
            <a:spAutoFit/>
          </a:bodyPr>
          <a:lstStyle/>
          <a:p>
            <a:r>
              <a:rPr lang="ja-JP" altLang="en-US" sz="1800" dirty="0" smtClean="0"/>
              <a:t>石見銀山</a:t>
            </a:r>
            <a:r>
              <a:rPr kumimoji="1" lang="ja-JP" altLang="en-US" sz="1800" dirty="0" smtClean="0"/>
              <a:t>（データ数</a:t>
            </a:r>
            <a:r>
              <a:rPr kumimoji="1" lang="en-US" altLang="ja-JP" sz="1800" dirty="0" smtClean="0"/>
              <a:t>113</a:t>
            </a:r>
            <a:r>
              <a:rPr kumimoji="1" lang="ja-JP" altLang="en-US" sz="1800" dirty="0" smtClean="0"/>
              <a:t>）</a:t>
            </a:r>
            <a:endParaRPr kumimoji="1" lang="ja-JP" altLang="en-US" sz="1800" dirty="0"/>
          </a:p>
        </p:txBody>
      </p:sp>
      <p:sp>
        <p:nvSpPr>
          <p:cNvPr id="11" name="テキスト ボックス 10"/>
          <p:cNvSpPr txBox="1"/>
          <p:nvPr/>
        </p:nvSpPr>
        <p:spPr>
          <a:xfrm>
            <a:off x="4767600" y="2170083"/>
            <a:ext cx="2295244" cy="369332"/>
          </a:xfrm>
          <a:prstGeom prst="rect">
            <a:avLst/>
          </a:prstGeom>
          <a:solidFill>
            <a:schemeClr val="bg1"/>
          </a:solidFill>
        </p:spPr>
        <p:txBody>
          <a:bodyPr wrap="none" rtlCol="0">
            <a:spAutoFit/>
          </a:bodyPr>
          <a:lstStyle/>
          <a:p>
            <a:r>
              <a:rPr lang="ja-JP" altLang="en-US" sz="1800" dirty="0" smtClean="0"/>
              <a:t>三瓶山</a:t>
            </a:r>
            <a:r>
              <a:rPr kumimoji="1" lang="ja-JP" altLang="en-US" sz="1800" dirty="0" smtClean="0"/>
              <a:t>（データ数</a:t>
            </a:r>
            <a:r>
              <a:rPr kumimoji="1" lang="en-US" altLang="ja-JP" sz="1800" dirty="0" smtClean="0"/>
              <a:t>110</a:t>
            </a:r>
            <a:r>
              <a:rPr kumimoji="1" lang="ja-JP" altLang="en-US" sz="1800" dirty="0" smtClean="0"/>
              <a:t>）</a:t>
            </a:r>
            <a:endParaRPr kumimoji="1" lang="ja-JP" altLang="en-US" sz="1800" dirty="0"/>
          </a:p>
        </p:txBody>
      </p:sp>
      <p:sp>
        <p:nvSpPr>
          <p:cNvPr id="12" name="テキスト ボックス 11"/>
          <p:cNvSpPr txBox="1"/>
          <p:nvPr/>
        </p:nvSpPr>
        <p:spPr>
          <a:xfrm>
            <a:off x="4734798" y="4404583"/>
            <a:ext cx="2410660" cy="369332"/>
          </a:xfrm>
          <a:prstGeom prst="rect">
            <a:avLst/>
          </a:prstGeom>
          <a:solidFill>
            <a:schemeClr val="bg1"/>
          </a:solidFill>
        </p:spPr>
        <p:txBody>
          <a:bodyPr wrap="none" rtlCol="0">
            <a:spAutoFit/>
          </a:bodyPr>
          <a:lstStyle/>
          <a:p>
            <a:r>
              <a:rPr lang="ja-JP" altLang="en-US" sz="1800" dirty="0" smtClean="0"/>
              <a:t>アクアス</a:t>
            </a:r>
            <a:r>
              <a:rPr kumimoji="1" lang="ja-JP" altLang="en-US" sz="1800" dirty="0" smtClean="0"/>
              <a:t>（データ数</a:t>
            </a:r>
            <a:r>
              <a:rPr kumimoji="1" lang="en-US" altLang="ja-JP" sz="1800" dirty="0" smtClean="0"/>
              <a:t>117</a:t>
            </a:r>
            <a:r>
              <a:rPr kumimoji="1" lang="ja-JP" altLang="en-US" sz="1800" dirty="0" smtClean="0"/>
              <a:t>）</a:t>
            </a:r>
            <a:endParaRPr kumimoji="1" lang="ja-JP" altLang="en-US" sz="1800" dirty="0"/>
          </a:p>
        </p:txBody>
      </p:sp>
      <p:sp>
        <p:nvSpPr>
          <p:cNvPr id="2" name="正方形/長方形 1"/>
          <p:cNvSpPr/>
          <p:nvPr/>
        </p:nvSpPr>
        <p:spPr>
          <a:xfrm>
            <a:off x="179512" y="188640"/>
            <a:ext cx="4572000" cy="1569660"/>
          </a:xfrm>
          <a:prstGeom prst="rect">
            <a:avLst/>
          </a:prstGeom>
        </p:spPr>
        <p:txBody>
          <a:bodyPr>
            <a:spAutoFit/>
          </a:bodyPr>
          <a:lstStyle/>
          <a:p>
            <a:r>
              <a:rPr lang="ja-JP" altLang="en-US" dirty="0" smtClean="0"/>
              <a:t>５品種のデータをそれぞれ大きさの順に並べました</a:t>
            </a:r>
            <a:r>
              <a:rPr lang="en-US" altLang="ja-JP" dirty="0"/>
              <a:t/>
            </a:r>
            <a:br>
              <a:rPr lang="en-US" altLang="ja-JP" dirty="0"/>
            </a:br>
            <a:r>
              <a:rPr lang="ja-JP" altLang="en-US" dirty="0"/>
              <a:t>どんなことがいえるかを</a:t>
            </a:r>
            <a:r>
              <a:rPr lang="en-US" altLang="ja-JP" dirty="0"/>
              <a:t/>
            </a:r>
            <a:br>
              <a:rPr lang="en-US" altLang="ja-JP" dirty="0"/>
            </a:br>
            <a:r>
              <a:rPr lang="ja-JP" altLang="en-US" dirty="0"/>
              <a:t>考えてみましょう</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152"/>
    </mc:Choice>
    <mc:Fallback>
      <p:transition spd="slow" advTm="70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219" x="2508250" y="1504950"/>
          <p14:tracePt t="3226" x="2514600" y="1492250"/>
          <p14:tracePt t="3238" x="2527300" y="1479550"/>
          <p14:tracePt t="3238" x="2559050" y="1441450"/>
          <p14:tracePt t="3256" x="2578100" y="1416050"/>
          <p14:tracePt t="3256" x="2597150" y="1390650"/>
          <p14:tracePt t="3272" x="2616200" y="1371600"/>
          <p14:tracePt t="3272" x="2641600" y="1346200"/>
          <p14:tracePt t="3289" x="2667000" y="1327150"/>
          <p14:tracePt t="3289" x="2686050" y="1301750"/>
          <p14:tracePt t="3305" x="2711450" y="1276350"/>
          <p14:tracePt t="3305" x="2762250" y="1231900"/>
          <p14:tracePt t="3322" x="2781300" y="1212850"/>
          <p14:tracePt t="3322" x="2806700" y="1187450"/>
          <p14:tracePt t="3339" x="2825750" y="1168400"/>
          <p14:tracePt t="3339" x="2844800" y="1149350"/>
          <p14:tracePt t="3356" x="2863850" y="1136650"/>
          <p14:tracePt t="3356" x="2901950" y="1098550"/>
          <p14:tracePt t="3374" x="2921000" y="1085850"/>
          <p14:tracePt t="3374" x="2940050" y="1073150"/>
          <p14:tracePt t="3389" x="2959100" y="1060450"/>
          <p14:tracePt t="3389" x="2978150" y="1047750"/>
          <p14:tracePt t="3406" x="2990850" y="1041400"/>
          <p14:tracePt t="3406" x="3009900" y="1028700"/>
          <p14:tracePt t="3422" x="3022600" y="1022350"/>
          <p14:tracePt t="3422" x="3041650" y="1016000"/>
          <p14:tracePt t="3439" x="3054350" y="1003300"/>
          <p14:tracePt t="3439" x="3073400" y="990600"/>
          <p14:tracePt t="3458" x="3086100" y="984250"/>
          <p14:tracePt t="3458" x="3098800" y="977900"/>
          <p14:tracePt t="3473" x="3105150" y="971550"/>
          <p14:tracePt t="3473" x="3117850" y="965200"/>
          <p14:tracePt t="3490" x="3130550" y="958850"/>
          <p14:tracePt t="3490" x="3143250" y="952500"/>
          <p14:tracePt t="3506" x="3155950" y="952500"/>
          <p14:tracePt t="3506" x="3168650" y="946150"/>
          <p14:tracePt t="3506" x="3181350" y="939800"/>
          <p14:tracePt t="3525" x="3194050" y="933450"/>
          <p14:tracePt t="3538" x="3213100" y="927100"/>
          <p14:tracePt t="3538" x="3251200" y="914400"/>
          <p14:tracePt t="3556" x="3270250" y="908050"/>
          <p14:tracePt t="3556" x="3289300" y="901700"/>
          <p14:tracePt t="3573" x="3308350" y="895350"/>
          <p14:tracePt t="3573" x="3333750" y="889000"/>
          <p14:tracePt t="3589" x="3352800" y="882650"/>
          <p14:tracePt t="3589" x="3378200" y="882650"/>
          <p14:tracePt t="3606" x="3403600" y="876300"/>
          <p14:tracePt t="3606" x="3454400" y="876300"/>
          <p14:tracePt t="3623" x="3479800" y="876300"/>
          <p14:tracePt t="3623" x="3505200" y="876300"/>
          <p14:tracePt t="3640" x="3530600" y="876300"/>
          <p14:tracePt t="3640" x="3556000" y="876300"/>
          <p14:tracePt t="3657" x="3581400" y="876300"/>
          <p14:tracePt t="3657" x="3638550" y="876300"/>
          <p14:tracePt t="3674" x="3663950" y="876300"/>
          <p14:tracePt t="3674" x="3689350" y="876300"/>
          <p14:tracePt t="3690" x="3721100" y="876300"/>
          <p14:tracePt t="3690" x="3746500" y="876300"/>
          <p14:tracePt t="3707" x="3778250" y="882650"/>
          <p14:tracePt t="3707" x="3803650" y="882650"/>
          <p14:tracePt t="3723" x="3829050" y="889000"/>
          <p14:tracePt t="3723" x="3879850" y="895350"/>
          <p14:tracePt t="3742" x="3898900" y="901700"/>
          <p14:tracePt t="3742" x="3924300" y="901700"/>
          <p14:tracePt t="3758" x="3943350" y="908050"/>
          <p14:tracePt t="3758" x="3962400" y="914400"/>
          <p14:tracePt t="3774" x="3981450" y="920750"/>
          <p14:tracePt t="3774" x="4000500" y="927100"/>
          <p14:tracePt t="3791" x="4019550" y="933450"/>
          <p14:tracePt t="3791" x="4032250" y="939800"/>
          <p14:tracePt t="3791" x="4044950" y="946150"/>
          <p14:tracePt t="3809" x="4057650" y="952500"/>
          <p14:tracePt t="3823" x="4070350" y="958850"/>
          <p14:tracePt t="3823" x="4083050" y="971550"/>
          <p14:tracePt t="3841" x="4089400" y="977900"/>
          <p14:tracePt t="3841" x="4095750" y="984250"/>
          <p14:tracePt t="3857" x="4102100" y="990600"/>
          <p14:tracePt t="3857" x="4102100" y="996950"/>
          <p14:tracePt t="3873" x="4108450" y="1003300"/>
          <p14:tracePt t="3873" x="4108450" y="1009650"/>
          <p14:tracePt t="3891" x="4114800" y="1016000"/>
          <p14:tracePt t="3906" x="4121150" y="1028700"/>
          <p14:tracePt t="3923" x="4127500" y="1028700"/>
          <p14:tracePt t="3940" x="4133850" y="1035050"/>
          <p14:tracePt t="3956" x="4140200" y="1041400"/>
          <p14:tracePt t="3956" x="4146550" y="1041400"/>
          <p14:tracePt t="3974" x="4152900" y="1041400"/>
          <p14:tracePt t="3990" x="4165600" y="1047750"/>
          <p14:tracePt t="4007" x="4171950" y="1047750"/>
          <p14:tracePt t="4024" x="4178300" y="1054100"/>
          <p14:tracePt t="4024" x="4191000" y="1054100"/>
          <p14:tracePt t="4041" x="4197350" y="1054100"/>
          <p14:tracePt t="4057" x="4203700" y="1060450"/>
          <p14:tracePt t="4073" x="4210050" y="1060450"/>
          <p14:tracePt t="4090" x="4216400" y="1060450"/>
          <p14:tracePt t="4117" x="4222750" y="1066800"/>
          <p14:tracePt t="4141" x="4229100" y="1066800"/>
          <p14:tracePt t="4153" x="4235450" y="1073150"/>
          <p14:tracePt t="4161" x="4241800" y="1073150"/>
          <p14:tracePt t="4174" x="4248150" y="1073150"/>
          <p14:tracePt t="4174" x="4254500" y="1073150"/>
          <p14:tracePt t="4174" x="4260850" y="1073150"/>
          <p14:tracePt t="4194" x="4267200" y="1073150"/>
          <p14:tracePt t="4207" x="4273550" y="1073150"/>
          <p14:tracePt t="4207" x="4292600" y="1073150"/>
          <p14:tracePt t="4226" x="4298950" y="1073150"/>
          <p14:tracePt t="4226" x="4305300" y="1073150"/>
          <p14:tracePt t="4242" x="4311650" y="1073150"/>
          <p14:tracePt t="4242" x="4318000" y="1073150"/>
          <p14:tracePt t="4258" x="4324350" y="1073150"/>
          <p14:tracePt t="4274" x="4337050" y="1066800"/>
          <p14:tracePt t="4291" x="4337050" y="1060450"/>
          <p14:tracePt t="4308" x="4337050" y="1054100"/>
          <p14:tracePt t="4308" x="4337050" y="1047750"/>
          <p14:tracePt t="4325" x="4337050" y="1041400"/>
          <p14:tracePt t="4325" x="4330700" y="1028700"/>
          <p14:tracePt t="4342" x="4324350" y="1022350"/>
          <p14:tracePt t="4342" x="4318000" y="1016000"/>
          <p14:tracePt t="4359" x="4311650" y="1009650"/>
          <p14:tracePt t="4359" x="4311650" y="996950"/>
          <p14:tracePt t="4377" x="4298950" y="990600"/>
          <p14:tracePt t="4377" x="4292600" y="984250"/>
          <p14:tracePt t="4394" x="4279900" y="971550"/>
          <p14:tracePt t="4394" x="4267200" y="965200"/>
          <p14:tracePt t="4411" x="4254500" y="958850"/>
          <p14:tracePt t="4411" x="4248150" y="952500"/>
          <p14:tracePt t="4427" x="4235450" y="952500"/>
          <p14:tracePt t="4427" x="4229100" y="946150"/>
          <p14:tracePt t="4444" x="4216400" y="946150"/>
          <p14:tracePt t="4444" x="4210050" y="946150"/>
          <p14:tracePt t="4444" x="4203700" y="952500"/>
          <p14:tracePt t="4462" x="4191000" y="958850"/>
          <p14:tracePt t="4475" x="4178300" y="965200"/>
          <p14:tracePt t="4475" x="4159250" y="990600"/>
          <p14:tracePt t="4494" x="4146550" y="1003300"/>
          <p14:tracePt t="4494" x="4140200" y="1016000"/>
          <p14:tracePt t="4511" x="4133850" y="1028700"/>
          <p14:tracePt t="4511" x="4121150" y="1041400"/>
          <p14:tracePt t="4527" x="4121150" y="1060450"/>
          <p14:tracePt t="4527" x="4114800" y="1073150"/>
          <p14:tracePt t="4544" x="4108450" y="1085850"/>
          <p14:tracePt t="4544" x="4108450" y="1104900"/>
          <p14:tracePt t="4544" x="4108450" y="1117600"/>
          <p14:tracePt t="4563" x="4108450" y="1130300"/>
          <p14:tracePt t="4563" x="4114800" y="1143000"/>
          <p14:tracePt t="4577" x="4114800" y="1149350"/>
          <p14:tracePt t="4577" x="4121150" y="1155700"/>
          <p14:tracePt t="4594" x="4127500" y="1168400"/>
          <p14:tracePt t="4594" x="4133850" y="1174750"/>
          <p14:tracePt t="4610" x="4133850" y="1181100"/>
          <p14:tracePt t="4610" x="4140200" y="1181100"/>
          <p14:tracePt t="4627" x="4146550" y="1187450"/>
          <p14:tracePt t="4627" x="4159250" y="1193800"/>
          <p14:tracePt t="4644" x="4165600" y="1193800"/>
          <p14:tracePt t="4659" x="4171950" y="1200150"/>
          <p14:tracePt t="4677" x="4178300" y="1206500"/>
          <p14:tracePt t="4694" x="4178300" y="1212850"/>
          <p14:tracePt t="4754" x="4171950" y="1219200"/>
          <p14:tracePt t="4778" x="4165600" y="1219200"/>
          <p14:tracePt t="4794" x="4159250" y="1219200"/>
          <p14:tracePt t="4809" x="4146550" y="1219200"/>
          <p14:tracePt t="4822" x="4140200" y="1219200"/>
          <p14:tracePt t="4831" x="4133850" y="1212850"/>
          <p14:tracePt t="4843" x="4127500" y="1212850"/>
          <p14:tracePt t="4843" x="4114800" y="1206500"/>
          <p14:tracePt t="4862" x="4108450" y="1200150"/>
          <p14:tracePt t="4862" x="4095750" y="1200150"/>
          <p14:tracePt t="4878" x="4089400" y="1193800"/>
          <p14:tracePt t="4878" x="4070350" y="1193800"/>
          <p14:tracePt t="4901" x="4057650" y="1187450"/>
          <p14:tracePt t="4910" x="4044950" y="1187450"/>
          <p14:tracePt t="4910" x="4038600" y="1187450"/>
          <p14:tracePt t="4910" x="4025900" y="1181100"/>
          <p14:tracePt t="4931" x="4013200" y="1181100"/>
          <p14:tracePt t="4931" x="4006850" y="1181100"/>
          <p14:tracePt t="4946" x="3994150" y="1174750"/>
          <p14:tracePt t="4946" x="3981450" y="1174750"/>
          <p14:tracePt t="4962" x="3968750" y="1174750"/>
          <p14:tracePt t="4962" x="3956050" y="1174750"/>
          <p14:tracePt t="4979" x="3943350" y="1174750"/>
          <p14:tracePt t="4979" x="3917950" y="1174750"/>
          <p14:tracePt t="4995" x="3905250" y="1174750"/>
          <p14:tracePt t="4995" x="3892550" y="1174750"/>
          <p14:tracePt t="5011" x="3879850" y="1181100"/>
          <p14:tracePt t="5011" x="3867150" y="1181100"/>
          <p14:tracePt t="5029" x="3854450" y="1181100"/>
          <p14:tracePt t="5029" x="3848100" y="1187450"/>
          <p14:tracePt t="5045" x="3835400" y="1187450"/>
          <p14:tracePt t="5045" x="3816350" y="1193800"/>
          <p14:tracePt t="5063" x="3810000" y="1193800"/>
          <p14:tracePt t="5063" x="3803650" y="1200150"/>
          <p14:tracePt t="5079" x="3797300" y="1206500"/>
          <p14:tracePt t="5094" x="3797300" y="1212850"/>
          <p14:tracePt t="5094" x="3790950" y="1219200"/>
          <p14:tracePt t="5094" x="3790950" y="1225550"/>
          <p14:tracePt t="5114" x="3797300" y="1231900"/>
          <p14:tracePt t="5128" x="3797300" y="1238250"/>
          <p14:tracePt t="5128" x="3810000" y="1250950"/>
          <p14:tracePt t="5146" x="3810000" y="1257300"/>
          <p14:tracePt t="5146" x="3816350" y="1263650"/>
          <p14:tracePt t="5163" x="3822700" y="1270000"/>
          <p14:tracePt t="5163" x="3829050" y="1276350"/>
          <p14:tracePt t="5163" x="3835400" y="1282700"/>
          <p14:tracePt t="5182" x="3841750" y="1289050"/>
          <p14:tracePt t="5195" x="3848100" y="1295400"/>
          <p14:tracePt t="5195" x="3854450" y="1301750"/>
          <p14:tracePt t="5195" x="3860800" y="1308100"/>
          <p14:tracePt t="5215" x="3867150" y="1308100"/>
          <p14:tracePt t="5228" x="3873500" y="1314450"/>
          <p14:tracePt t="5228" x="3892550" y="1314450"/>
          <p14:tracePt t="5246" x="3905250" y="1314450"/>
          <p14:tracePt t="5246" x="3911600" y="1320800"/>
          <p14:tracePt t="5263" x="3924300" y="1320800"/>
          <p14:tracePt t="5263" x="3930650" y="1320800"/>
          <p14:tracePt t="5279" x="3937000" y="1320800"/>
          <p14:tracePt t="5279" x="3943350" y="1320800"/>
          <p14:tracePt t="5297" x="3949700" y="1327150"/>
          <p14:tracePt t="5312" x="3949700" y="1333500"/>
          <p14:tracePt t="5312" x="3943350" y="1339850"/>
          <p14:tracePt t="5329" x="3937000" y="1339850"/>
          <p14:tracePt t="5329" x="3930650" y="1346200"/>
          <p14:tracePt t="5346" x="3917950" y="1346200"/>
          <p14:tracePt t="5346" x="3892550" y="1352550"/>
          <p14:tracePt t="5363" x="3879850" y="1352550"/>
          <p14:tracePt t="5363" x="3867150" y="1352550"/>
          <p14:tracePt t="5379" x="3848100" y="1352550"/>
          <p14:tracePt t="5379" x="3835400" y="1352550"/>
          <p14:tracePt t="5396" x="3816350" y="1352550"/>
          <p14:tracePt t="5396" x="3778250" y="1352550"/>
          <p14:tracePt t="5415" x="3752850" y="1352550"/>
          <p14:tracePt t="5415" x="3733800" y="1358900"/>
          <p14:tracePt t="5431" x="3714750" y="1358900"/>
          <p14:tracePt t="5431" x="3689350" y="1358900"/>
          <p14:tracePt t="5447" x="3663950" y="1365250"/>
          <p14:tracePt t="5447" x="3638550" y="1365250"/>
          <p14:tracePt t="5464" x="3606800" y="1371600"/>
          <p14:tracePt t="5464" x="3581400" y="1377950"/>
          <p14:tracePt t="5464" x="3549650" y="1377950"/>
          <p14:tracePt t="5482" x="3517900" y="1384300"/>
          <p14:tracePt t="5495" x="3479800" y="1390650"/>
          <p14:tracePt t="5495" x="3416300" y="1403350"/>
          <p14:tracePt t="5514" x="3378200" y="1409700"/>
          <p14:tracePt t="5514" x="3346450" y="1416050"/>
          <p14:tracePt t="5530" x="3308350" y="1422400"/>
          <p14:tracePt t="5530" x="3276600" y="1428750"/>
          <p14:tracePt t="5548" x="3244850" y="1435100"/>
          <p14:tracePt t="5548" x="3213100" y="1441450"/>
          <p14:tracePt t="5564" x="3181350" y="1447800"/>
          <p14:tracePt t="5564" x="3149600" y="1454150"/>
          <p14:tracePt t="5564" x="3124200" y="1460500"/>
          <p14:tracePt t="5583" x="3098800" y="1466850"/>
          <p14:tracePt t="5583" x="3073400" y="1479550"/>
          <p14:tracePt t="5597" x="3048000" y="1485900"/>
          <p14:tracePt t="5597" x="3028950" y="1492250"/>
          <p14:tracePt t="5614" x="3009900" y="1498600"/>
          <p14:tracePt t="5614" x="2990850" y="1504950"/>
          <p14:tracePt t="5631" x="2978150" y="1517650"/>
          <p14:tracePt t="5631" x="2965450" y="1524000"/>
          <p14:tracePt t="5648" x="2952750" y="1530350"/>
          <p14:tracePt t="5648" x="2933700" y="1549400"/>
          <p14:tracePt t="5664" x="2933700" y="1562100"/>
          <p14:tracePt t="5664" x="2927350" y="1568450"/>
          <p14:tracePt t="5681" x="2927350" y="1581150"/>
          <p14:tracePt t="5681" x="2927350" y="1587500"/>
          <p14:tracePt t="5698" x="2927350" y="1600200"/>
          <p14:tracePt t="5698" x="2933700" y="1625600"/>
          <p14:tracePt t="5715" x="2933700" y="1638300"/>
          <p14:tracePt t="5715" x="2940050" y="1651000"/>
          <p14:tracePt t="5731" x="2946400" y="1663700"/>
          <p14:tracePt t="5731" x="2952750" y="1682750"/>
          <p14:tracePt t="5748" x="2959100" y="1695450"/>
          <p14:tracePt t="5748" x="2971800" y="1701800"/>
          <p14:tracePt t="5765" x="2978150" y="1714500"/>
          <p14:tracePt t="5765" x="2997200" y="1733550"/>
          <p14:tracePt t="5783" x="3009900" y="1746250"/>
          <p14:tracePt t="5783" x="3022600" y="1752600"/>
          <p14:tracePt t="5798" x="3035300" y="1758950"/>
          <p14:tracePt t="5798" x="3041650" y="1771650"/>
          <p14:tracePt t="5816" x="3054350" y="1778000"/>
          <p14:tracePt t="5816" x="3067050" y="1784350"/>
          <p14:tracePt t="5816" x="3073400" y="1797050"/>
          <p14:tracePt t="5834" x="3086100" y="1803400"/>
          <p14:tracePt t="5847" x="3092450" y="1809750"/>
          <p14:tracePt t="5847" x="3111500" y="1828800"/>
          <p14:tracePt t="5869" x="3117850" y="1835150"/>
          <p14:tracePt t="5869" x="3124200" y="1841500"/>
          <p14:tracePt t="5886" x="3130550" y="1854200"/>
          <p14:tracePt t="5886" x="3136900" y="1860550"/>
          <p14:tracePt t="5898" x="3143250" y="1866900"/>
          <p14:tracePt t="5898" x="3143250" y="1873250"/>
          <p14:tracePt t="5915" x="3149600" y="1879600"/>
          <p14:tracePt t="5915" x="3155950" y="1885950"/>
          <p14:tracePt t="5932" x="3155950" y="1892300"/>
          <p14:tracePt t="5932" x="3162300" y="1898650"/>
          <p14:tracePt t="5932" x="3168650" y="1905000"/>
          <p14:tracePt t="5951" x="3168650" y="1911350"/>
          <p14:tracePt t="5951" x="3175000" y="1917700"/>
          <p14:tracePt t="5965" x="3181350" y="1924050"/>
          <p14:tracePt t="5981" x="3187700" y="1930400"/>
          <p14:tracePt t="5997" x="3194050" y="1936750"/>
          <p14:tracePt t="5997" x="3206750" y="1943100"/>
          <p14:tracePt t="6015" x="3213100" y="1949450"/>
          <p14:tracePt t="6031" x="3219450" y="1955800"/>
          <p14:tracePt t="6047" x="3225800" y="1962150"/>
          <p14:tracePt t="6064" x="3232150" y="1962150"/>
          <p14:tracePt t="6064" x="3238500" y="1962150"/>
          <p14:tracePt t="6083" x="3244850" y="1962150"/>
          <p14:tracePt t="6083" x="3251200" y="1968500"/>
          <p14:tracePt t="6099" x="3257550" y="1968500"/>
          <p14:tracePt t="6099" x="3257550" y="1974850"/>
          <p14:tracePt t="6116" x="3263900" y="1974850"/>
          <p14:tracePt t="6116" x="3270250" y="1974850"/>
          <p14:tracePt t="6132" x="3276600" y="1981200"/>
          <p14:tracePt t="6132" x="3289300" y="1993900"/>
          <p14:tracePt t="6151" x="3295650" y="2000250"/>
          <p14:tracePt t="6151" x="3302000" y="2006600"/>
          <p14:tracePt t="6167" x="3308350" y="2006600"/>
          <p14:tracePt t="6167" x="3314700" y="2012950"/>
          <p14:tracePt t="6167" x="3321050" y="2025650"/>
          <p14:tracePt t="6186" x="3327400" y="2025650"/>
          <p14:tracePt t="6198" x="3333750" y="2032000"/>
          <p14:tracePt t="6198" x="3340100" y="2044700"/>
          <p14:tracePt t="6216" x="3346450" y="2051050"/>
          <p14:tracePt t="6216" x="3352800" y="2063750"/>
          <p14:tracePt t="6216" x="3359150" y="2070100"/>
          <p14:tracePt t="6235" x="3365500" y="2082800"/>
          <p14:tracePt t="6248" x="3371850" y="2095500"/>
          <p14:tracePt t="6248" x="3390900" y="2120900"/>
          <p14:tracePt t="6266" x="3397250" y="2133600"/>
          <p14:tracePt t="6266" x="3409950" y="2146300"/>
          <p14:tracePt t="6283" x="3416300" y="2165350"/>
          <p14:tracePt t="6283" x="3422650" y="2184400"/>
          <p14:tracePt t="6299" x="3429000" y="2203450"/>
          <p14:tracePt t="6299" x="3448050" y="2254250"/>
          <p14:tracePt t="6317" x="3460750" y="2279650"/>
          <p14:tracePt t="6317" x="3473450" y="2298700"/>
          <p14:tracePt t="10494" x="8705850" y="6565900"/>
          <p14:tracePt t="10541" x="8731250" y="6565900"/>
          <p14:tracePt t="10554" x="8756650" y="6546850"/>
          <p14:tracePt t="10570" x="8788400" y="6540500"/>
          <p14:tracePt t="10586" x="8820150" y="6540500"/>
          <p14:tracePt t="10602" x="8851900" y="6534150"/>
          <p14:tracePt t="10614" x="8883650" y="6540500"/>
          <p14:tracePt t="10631" x="8921750" y="6540500"/>
          <p14:tracePt t="10646" x="8959850" y="6540500"/>
          <p14:tracePt t="10662" x="8991600" y="6540500"/>
          <p14:tracePt t="10679" x="9010650" y="6534150"/>
          <p14:tracePt t="10696" x="9036050" y="6527800"/>
          <p14:tracePt t="10714" x="9010650" y="6553200"/>
          <p14:tracePt t="10922" x="8991600" y="6572250"/>
          <p14:tracePt t="10945" x="8959850" y="6578600"/>
          <p14:tracePt t="10962" x="8928100" y="6578600"/>
          <p14:tracePt t="27629" x="5600700" y="6261100"/>
          <p14:tracePt t="27917" x="5581650" y="6261100"/>
          <p14:tracePt t="27927" x="5556250" y="6254750"/>
          <p14:tracePt t="27935" x="5524500" y="6248400"/>
          <p14:tracePt t="27935" x="5441950" y="6235700"/>
          <p14:tracePt t="27956" x="5391150" y="6223000"/>
          <p14:tracePt t="27956" x="5340350" y="6216650"/>
          <p14:tracePt t="27970" x="5289550" y="6210300"/>
          <p14:tracePt t="27970" x="5232400" y="6203950"/>
          <p14:tracePt t="27987" x="5175250" y="6197600"/>
          <p14:tracePt t="27987" x="5118100" y="6197600"/>
          <p14:tracePt t="28003" x="5054600" y="6191250"/>
          <p14:tracePt t="28003" x="4997450" y="6191250"/>
          <p14:tracePt t="28020" x="4940300" y="6191250"/>
          <p14:tracePt t="28020" x="4826000" y="6191250"/>
          <p14:tracePt t="28038" x="4775200" y="6184900"/>
          <p14:tracePt t="28038" x="4724400" y="6191250"/>
          <p14:tracePt t="28054" x="4679950" y="6191250"/>
          <p14:tracePt t="28054" x="4641850" y="6184900"/>
          <p14:tracePt t="28069" x="4603750" y="6184900"/>
          <p14:tracePt t="28069" x="4572000" y="6184900"/>
          <p14:tracePt t="28085" x="4540250" y="6178550"/>
          <p14:tracePt t="28085" x="4514850" y="6178550"/>
          <p14:tracePt t="28085" x="4489450" y="6172200"/>
          <p14:tracePt t="28105" x="4457700" y="6165850"/>
          <p14:tracePt t="28105" x="4432300" y="6165850"/>
          <p14:tracePt t="28119" x="4406900" y="6159500"/>
          <p14:tracePt t="28119" x="4381500" y="6153150"/>
          <p14:tracePt t="28136" x="4356100" y="6146800"/>
          <p14:tracePt t="28136" x="4330700" y="6140450"/>
          <p14:tracePt t="28153" x="4311650" y="6134100"/>
          <p14:tracePt t="28153" x="4279900" y="6121400"/>
          <p14:tracePt t="28170" x="4267200" y="6108700"/>
          <p14:tracePt t="28170" x="4254500" y="6102350"/>
          <p14:tracePt t="28186" x="4241800" y="6096000"/>
          <p14:tracePt t="28186" x="4229100" y="6083300"/>
          <p14:tracePt t="28203" x="4222750" y="6076950"/>
          <p14:tracePt t="28203" x="4210050" y="6070600"/>
          <p14:tracePt t="28219" x="4197350" y="6070600"/>
          <p14:tracePt t="28219" x="4159250" y="6064250"/>
          <p14:tracePt t="28237" x="4140200" y="6064250"/>
          <p14:tracePt t="28237" x="4121150" y="6064250"/>
          <p14:tracePt t="28254" x="4089400" y="6064250"/>
          <p14:tracePt t="28254" x="4064000" y="6064250"/>
          <p14:tracePt t="28270" x="4032250" y="6070600"/>
          <p14:tracePt t="28270" x="3994150" y="6076950"/>
          <p14:tracePt t="28287" x="3956050" y="6083300"/>
          <p14:tracePt t="28287" x="3917950" y="6089650"/>
          <p14:tracePt t="28287" x="3867150" y="6096000"/>
          <p14:tracePt t="28306" x="3816350" y="6108700"/>
          <p14:tracePt t="28318" x="3759200" y="6115050"/>
          <p14:tracePt t="28318" x="3625850" y="6140450"/>
          <p14:tracePt t="28337" x="3556000" y="6153150"/>
          <p14:tracePt t="28337" x="3473450" y="6165850"/>
          <p14:tracePt t="28354" x="3390900" y="6178550"/>
          <p14:tracePt t="28354" x="3302000" y="6184900"/>
          <p14:tracePt t="28370" x="3206750" y="6191250"/>
          <p14:tracePt t="28370" x="3111500" y="6197600"/>
          <p14:tracePt t="28387" x="3009900" y="6197600"/>
          <p14:tracePt t="28387" x="2908300" y="6191250"/>
          <p14:tracePt t="28387" x="2813050" y="6178550"/>
          <p14:tracePt t="28407" x="2711450" y="6165850"/>
          <p14:tracePt t="28407" x="2616200" y="6146800"/>
          <p14:tracePt t="28420" x="2527300" y="6121400"/>
          <p14:tracePt t="28420" x="2432050" y="6089650"/>
          <p14:tracePt t="28438" x="2343150" y="6057900"/>
          <p14:tracePt t="28438" x="2260600" y="6013450"/>
          <p14:tracePt t="28438" x="2178050" y="5975350"/>
          <p14:tracePt t="28459" x="2095500" y="5924550"/>
          <p14:tracePt t="28459" x="2012950" y="5880100"/>
          <p14:tracePt t="28471" x="1943100" y="5822950"/>
          <p14:tracePt t="28471" x="1866900" y="5765800"/>
          <p14:tracePt t="28487" x="1797050" y="5708650"/>
          <p14:tracePt t="28487" x="1733550" y="5638800"/>
          <p14:tracePt t="28507" x="1676400" y="5568950"/>
          <p14:tracePt t="28507" x="1619250" y="5499100"/>
          <p14:tracePt t="28521" x="1562100" y="5416550"/>
          <p14:tracePt t="28521" x="1460500" y="5251450"/>
          <p14:tracePt t="28537" x="1409700" y="5168900"/>
          <p14:tracePt t="28537" x="1352550" y="5080000"/>
          <p14:tracePt t="28555" x="1301750" y="4997450"/>
          <p14:tracePt t="28555" x="1250950" y="4914900"/>
          <p14:tracePt t="28571" x="1200150" y="4832350"/>
          <p14:tracePt t="28571" x="1149350" y="4749800"/>
          <p14:tracePt t="28571" x="1104900" y="4667250"/>
          <p14:tracePt t="28590" x="1054100" y="4591050"/>
          <p14:tracePt t="28603" x="1016000" y="4508500"/>
          <p14:tracePt t="28603" x="939800" y="4349750"/>
          <p14:tracePt t="28621" x="908050" y="4267200"/>
          <p14:tracePt t="28621" x="876300" y="4184650"/>
          <p14:tracePt t="28637" x="850900" y="4102100"/>
          <p14:tracePt t="28637" x="831850" y="4019550"/>
          <p14:tracePt t="28637" x="812800" y="3937000"/>
          <p14:tracePt t="28657" x="793750" y="3860800"/>
          <p14:tracePt t="28670" x="781050" y="3778250"/>
          <p14:tracePt t="28670" x="768350" y="3702050"/>
          <p14:tracePt t="28670" x="762000" y="3619500"/>
          <p14:tracePt t="28690" x="762000" y="3549650"/>
          <p14:tracePt t="28690" x="762000" y="3473450"/>
          <p14:tracePt t="28706" x="768350" y="3403600"/>
          <p14:tracePt t="28706" x="781050" y="3333750"/>
          <p14:tracePt t="28721" x="800100" y="3263900"/>
          <p14:tracePt t="28721" x="825500" y="3194050"/>
          <p14:tracePt t="28738" x="850900" y="3117850"/>
          <p14:tracePt t="28738" x="889000" y="3048000"/>
          <p14:tracePt t="28755" x="927100" y="2971800"/>
          <p14:tracePt t="28755" x="1022350" y="2813050"/>
          <p14:tracePt t="28771" x="1079500" y="2736850"/>
          <p14:tracePt t="28771" x="1143000" y="2660650"/>
          <p14:tracePt t="28788" x="1212850" y="2590800"/>
          <p14:tracePt t="28788" x="1289050" y="2520950"/>
          <p14:tracePt t="28805" x="1365250" y="2457450"/>
          <p14:tracePt t="28805" x="1447800" y="2400300"/>
          <p14:tracePt t="28821" x="1530350" y="2349500"/>
          <p14:tracePt t="28821" x="1701800" y="2266950"/>
          <p14:tracePt t="28839" x="1790700" y="2235200"/>
          <p14:tracePt t="28839" x="1879600" y="2203450"/>
          <p14:tracePt t="28856" x="1968500" y="2171700"/>
          <p14:tracePt t="28856" x="2057400" y="2152650"/>
          <p14:tracePt t="28872" x="2152650" y="2127250"/>
          <p14:tracePt t="28872" x="2343150" y="2095500"/>
          <p14:tracePt t="28889" x="2438400" y="2082800"/>
          <p14:tracePt t="28889" x="2533650" y="2076450"/>
          <p14:tracePt t="28906" x="2628900" y="2070100"/>
          <p14:tracePt t="28906" x="2724150" y="2070100"/>
          <p14:tracePt t="28922" x="2819400" y="2070100"/>
          <p14:tracePt t="28922" x="2914650" y="2076450"/>
          <p14:tracePt t="28938" x="3003550" y="2082800"/>
          <p14:tracePt t="28938" x="3092450" y="2089150"/>
          <p14:tracePt t="28938" x="3181350" y="2101850"/>
          <p14:tracePt t="28958" x="3263900" y="2120900"/>
          <p14:tracePt t="28971" x="3340100" y="2139950"/>
          <p14:tracePt t="28971" x="3492500" y="2184400"/>
          <p14:tracePt t="28989" x="3556000" y="2216150"/>
          <p14:tracePt t="28989" x="3619500" y="2247900"/>
          <p14:tracePt t="29005" x="3676650" y="2279650"/>
          <p14:tracePt t="29005" x="3727450" y="2311400"/>
          <p14:tracePt t="29022" x="3778250" y="2349500"/>
          <p14:tracePt t="29022" x="3816350" y="2393950"/>
          <p14:tracePt t="29039" x="3854450" y="2432050"/>
          <p14:tracePt t="29039" x="3886200" y="2476500"/>
          <p14:tracePt t="29039" x="3917950" y="2520950"/>
          <p14:tracePt t="29058" x="3937000" y="2565400"/>
          <p14:tracePt t="29058" x="3956050" y="2609850"/>
          <p14:tracePt t="29072" x="3968750" y="2654300"/>
          <p14:tracePt t="29072" x="3981450" y="2698750"/>
          <p14:tracePt t="29089" x="3987800" y="2736850"/>
          <p14:tracePt t="29089" x="3994150" y="2774950"/>
          <p14:tracePt t="29106" x="3994150" y="2813050"/>
          <p14:tracePt t="29106" x="3987800" y="2851150"/>
          <p14:tracePt t="29123" x="3981450" y="2889250"/>
          <p14:tracePt t="29123" x="3956050" y="2959100"/>
          <p14:tracePt t="29139" x="3943350" y="2990850"/>
          <p14:tracePt t="29139" x="3924300" y="3022600"/>
          <p14:tracePt t="29156" x="3898900" y="3054350"/>
          <p14:tracePt t="29156" x="3879850" y="3079750"/>
          <p14:tracePt t="29173" x="3854450" y="3105150"/>
          <p14:tracePt t="29173" x="3803650" y="3155950"/>
          <p14:tracePt t="29191" x="3778250" y="3175000"/>
          <p14:tracePt t="29191" x="3746500" y="3194050"/>
          <p14:tracePt t="29206" x="3714750" y="3213100"/>
          <p14:tracePt t="29206" x="3689350" y="3225800"/>
          <p14:tracePt t="29223" x="3657600" y="3244850"/>
          <p14:tracePt t="29223" x="3619500" y="3257550"/>
          <p14:tracePt t="29240" x="3587750" y="3270250"/>
          <p14:tracePt t="29240" x="3517900" y="3289300"/>
          <p14:tracePt t="29257" x="3479800" y="3302000"/>
          <p14:tracePt t="29257" x="3448050" y="3308350"/>
          <p14:tracePt t="29273" x="3409950" y="3321050"/>
          <p14:tracePt t="29273" x="3378200" y="3327400"/>
          <p14:tracePt t="29290" x="3346450" y="3333750"/>
          <p14:tracePt t="29290" x="3308350" y="3340100"/>
          <p14:tracePt t="29306" x="3276600" y="3346450"/>
          <p14:tracePt t="29306" x="3244850" y="3352800"/>
          <p14:tracePt t="29306" x="3213100" y="3359150"/>
          <p14:tracePt t="29325" x="3175000" y="3359150"/>
          <p14:tracePt t="29339" x="3143250" y="3365500"/>
          <p14:tracePt t="29339" x="3086100" y="3378200"/>
          <p14:tracePt t="29357" x="3054350" y="3384550"/>
          <p14:tracePt t="29357" x="3028950" y="3390900"/>
          <p14:tracePt t="29374" x="3003550" y="3397250"/>
          <p14:tracePt t="29374" x="2978150" y="3403600"/>
          <p14:tracePt t="29390" x="2959100" y="3409950"/>
          <p14:tracePt t="29390" x="2933700" y="3416300"/>
          <p14:tracePt t="29407" x="2914650" y="3422650"/>
          <p14:tracePt t="29407" x="2901950" y="3422650"/>
          <p14:tracePt t="29407" x="2882900" y="3429000"/>
          <p14:tracePt t="29426" x="2870200" y="3429000"/>
          <p14:tracePt t="29426" x="2863850" y="3435350"/>
          <p14:tracePt t="29441" x="2857500" y="3435350"/>
          <p14:tracePt t="29441" x="2851150" y="3435350"/>
          <p14:tracePt t="29457" x="2857500" y="3435350"/>
          <p14:tracePt t="29488" x="2863850" y="3435350"/>
          <p14:tracePt t="29504" x="2870200" y="3435350"/>
          <p14:tracePt t="29512" x="2882900" y="3429000"/>
          <p14:tracePt t="29522" x="2889250" y="3429000"/>
          <p14:tracePt t="29522" x="2895600" y="3429000"/>
          <p14:tracePt t="29540" x="2901950" y="3429000"/>
          <p14:tracePt t="29540" x="2921000" y="3429000"/>
          <p14:tracePt t="29558" x="2927350" y="3435350"/>
          <p14:tracePt t="29558" x="2933700" y="3435350"/>
          <p14:tracePt t="29574" x="2946400" y="3435350"/>
          <p14:tracePt t="29574" x="2952750" y="3435350"/>
          <p14:tracePt t="29591" x="2959100" y="3435350"/>
          <p14:tracePt t="29591" x="2971800" y="3435350"/>
          <p14:tracePt t="29591" x="2978150" y="3435350"/>
          <p14:tracePt t="29610" x="2990850" y="3435350"/>
          <p14:tracePt t="29623" x="2997200" y="3441700"/>
          <p14:tracePt t="29623" x="3009900" y="3441700"/>
          <p14:tracePt t="29642" x="3016250" y="3448050"/>
          <p14:tracePt t="29642" x="3028950" y="3448050"/>
          <p14:tracePt t="29658" x="3035300" y="3454400"/>
          <p14:tracePt t="29658" x="3041650" y="3454400"/>
          <p14:tracePt t="29658" x="3048000" y="3460750"/>
          <p14:tracePt t="29677" x="3054350" y="3460750"/>
          <p14:tracePt t="29690" x="3060700" y="3460750"/>
          <p14:tracePt t="29690" x="3067050" y="3460750"/>
          <p14:tracePt t="29690" x="3073400" y="3460750"/>
          <p14:tracePt t="29710" x="3079750" y="3460750"/>
          <p14:tracePt t="29710" x="3086100" y="3460750"/>
          <p14:tracePt t="29725" x="3092450" y="3460750"/>
          <p14:tracePt t="29725" x="3098800" y="3460750"/>
          <p14:tracePt t="29742" x="3105150" y="3460750"/>
          <p14:tracePt t="29742" x="3111500" y="3460750"/>
          <p14:tracePt t="29758" x="3117850" y="3460750"/>
          <p14:tracePt t="29758" x="3124200" y="3460750"/>
          <p14:tracePt t="29774" x="3130550" y="3460750"/>
          <p14:tracePt t="29774" x="3136900" y="3454400"/>
          <p14:tracePt t="29791" x="3143250" y="3448050"/>
          <p14:tracePt t="29807" x="3149600" y="3448050"/>
          <p14:tracePt t="29823" x="3155950" y="3441700"/>
          <p14:tracePt t="29840" x="3168650" y="3435350"/>
          <p14:tracePt t="29857" x="3175000" y="3429000"/>
          <p14:tracePt t="29857" x="3181350" y="3429000"/>
          <p14:tracePt t="29875" x="3187700" y="3429000"/>
          <p14:tracePt t="29890" x="3194050" y="3422650"/>
          <p14:tracePt t="29890" x="3206750" y="3416300"/>
          <p14:tracePt t="29909" x="3213100" y="3416300"/>
          <p14:tracePt t="29909" x="3219450" y="3409950"/>
          <p14:tracePt t="29926" x="3225800" y="3397250"/>
          <p14:tracePt t="29926" x="3232150" y="3390900"/>
          <p14:tracePt t="29942" x="3238500" y="3378200"/>
          <p14:tracePt t="29942" x="3244850" y="3365500"/>
          <p14:tracePt t="29959" x="3251200" y="3352800"/>
          <p14:tracePt t="29959" x="3263900" y="3340100"/>
          <p14:tracePt t="29959" x="3270250" y="3321050"/>
          <p14:tracePt t="29978" x="3276600" y="3302000"/>
          <p14:tracePt t="29991" x="3282950" y="3282950"/>
          <p14:tracePt t="29991" x="3289300" y="3251200"/>
          <p14:tracePt t="30008" x="3295650" y="3232150"/>
          <p14:tracePt t="30008" x="3295650" y="3219450"/>
          <p14:tracePt t="30025" x="3302000" y="3206750"/>
          <p14:tracePt t="30025" x="3302000" y="3194050"/>
          <p14:tracePt t="30042" x="3302000" y="3181350"/>
          <p14:tracePt t="30042" x="3302000" y="3168650"/>
          <p14:tracePt t="30042" x="3302000" y="3162300"/>
          <p14:tracePt t="30061" x="3302000" y="3149600"/>
          <p14:tracePt t="30074" x="3302000" y="3136900"/>
          <p14:tracePt t="30074" x="3302000" y="3117850"/>
          <p14:tracePt t="30093" x="3302000" y="3105150"/>
          <p14:tracePt t="30093" x="3295650" y="3098800"/>
          <p14:tracePt t="30109" x="3295650" y="3092450"/>
          <p14:tracePt t="30109" x="3289300" y="3086100"/>
          <p14:tracePt t="30126" x="3282950" y="3073400"/>
          <p14:tracePt t="30126" x="3276600" y="3067050"/>
          <p14:tracePt t="30142" x="3270250" y="3060700"/>
          <p14:tracePt t="30142" x="3251200" y="3048000"/>
          <p14:tracePt t="30159" x="3244850" y="3041650"/>
          <p14:tracePt t="30159" x="3232150" y="3028950"/>
          <p14:tracePt t="30178" x="3225800" y="3022600"/>
          <p14:tracePt t="30178" x="3213100" y="3016250"/>
          <p14:tracePt t="30193" x="3206750" y="3003550"/>
          <p14:tracePt t="30193" x="3187700" y="2984500"/>
          <p14:tracePt t="30209" x="3175000" y="2978150"/>
          <p14:tracePt t="30209" x="3162300" y="2971800"/>
          <p14:tracePt t="30226" x="3155950" y="2965450"/>
          <p14:tracePt t="30226" x="3143250" y="2959100"/>
          <p14:tracePt t="30243" x="3130550" y="2952750"/>
          <p14:tracePt t="30243" x="3117850" y="2946400"/>
          <p14:tracePt t="30260" x="3111500" y="2946400"/>
          <p14:tracePt t="30260" x="3086100" y="2946400"/>
          <p14:tracePt t="30277" x="3079750" y="2946400"/>
          <p14:tracePt t="30277" x="3073400" y="2946400"/>
          <p14:tracePt t="30293" x="3067050" y="2946400"/>
          <p14:tracePt t="30309" x="3060700" y="2940050"/>
          <p14:tracePt t="30325" x="3054350" y="2940050"/>
          <p14:tracePt t="30342" x="3054350" y="2933700"/>
          <p14:tracePt t="30359" x="3060700" y="2933700"/>
          <p14:tracePt t="30397" x="3060700" y="2940050"/>
          <p14:tracePt t="30413" x="3067050" y="2952750"/>
          <p14:tracePt t="30428" x="3060700" y="2946400"/>
          <p14:tracePt t="30456" x="3060700" y="2933700"/>
          <p14:tracePt t="30465" x="3054350" y="2927350"/>
          <p14:tracePt t="30475" x="3041650" y="2914650"/>
          <p14:tracePt t="30475" x="3028950" y="2901950"/>
          <p14:tracePt t="30493" x="3016250" y="2889250"/>
          <p14:tracePt t="30493" x="2978150" y="2863850"/>
          <p14:tracePt t="30510" x="2952750" y="2851150"/>
          <p14:tracePt t="30510" x="2927350" y="2838450"/>
          <p14:tracePt t="30527" x="2901950" y="2825750"/>
          <p14:tracePt t="30527" x="2876550" y="2813050"/>
          <p14:tracePt t="30544" x="2844800" y="2800350"/>
          <p14:tracePt t="30544" x="2806700" y="2787650"/>
          <p14:tracePt t="30561" x="2774950" y="2774950"/>
          <p14:tracePt t="30561" x="2698750" y="2755900"/>
          <p14:tracePt t="30578" x="2660650" y="2749550"/>
          <p14:tracePt t="30578" x="2622550" y="2749550"/>
          <p14:tracePt t="30594" x="2590800" y="2749550"/>
          <p14:tracePt t="30594" x="2552700" y="2755900"/>
          <p14:tracePt t="30611" x="2520950" y="2762250"/>
          <p14:tracePt t="30611" x="2489200" y="2774950"/>
          <p14:tracePt t="30611" x="2457450" y="2794000"/>
          <p14:tracePt t="30630" x="2432050" y="2825750"/>
          <p14:tracePt t="30643" x="2406650" y="2863850"/>
          <p14:tracePt t="30643" x="2368550" y="2965450"/>
          <p14:tracePt t="30661" x="2355850" y="3022600"/>
          <p14:tracePt t="30661" x="2343150" y="3092450"/>
          <p14:tracePt t="30678" x="2336800" y="3168650"/>
          <p14:tracePt t="30678" x="2330450" y="3244850"/>
          <p14:tracePt t="30694" x="2324100" y="3327400"/>
          <p14:tracePt t="30694" x="2324100" y="3403600"/>
          <p14:tracePt t="30711" x="2324100" y="3479800"/>
          <p14:tracePt t="30711" x="2330450" y="3556000"/>
          <p14:tracePt t="30711" x="2330450" y="3625850"/>
          <p14:tracePt t="30730" x="2336800" y="3695700"/>
          <p14:tracePt t="30730" x="2349500" y="3752850"/>
          <p14:tracePt t="30745" x="2362200" y="3816350"/>
          <p14:tracePt t="30745" x="2374900" y="3867150"/>
          <p14:tracePt t="30761" x="2387600" y="3911600"/>
          <p14:tracePt t="30761" x="2406650" y="3956050"/>
          <p14:tracePt t="30778" x="2419350" y="3987800"/>
          <p14:tracePt t="30778" x="2438400" y="4019550"/>
          <p14:tracePt t="30794" x="2457450" y="4044950"/>
          <p14:tracePt t="30794" x="2495550" y="4083050"/>
          <p14:tracePt t="30812" x="2514600" y="4095750"/>
          <p14:tracePt t="30812" x="2533650" y="4108450"/>
          <p14:tracePt t="30828" x="2552700" y="4114800"/>
          <p14:tracePt t="30828" x="2571750" y="4114800"/>
          <p14:tracePt t="30845" x="2597150" y="4114800"/>
          <p14:tracePt t="30845" x="2622550" y="4114800"/>
          <p14:tracePt t="30862" x="2647950" y="4108450"/>
          <p14:tracePt t="30862" x="2705100" y="4095750"/>
          <p14:tracePt t="30878" x="2730500" y="4089400"/>
          <p14:tracePt t="30878" x="2755900" y="4076700"/>
          <p14:tracePt t="30895" x="2774950" y="4070350"/>
          <p14:tracePt t="30895" x="2800350" y="4057650"/>
          <p14:tracePt t="30912" x="2819400" y="4044950"/>
          <p14:tracePt t="30912" x="2857500" y="4013200"/>
          <p14:tracePt t="30930" x="2876550" y="3994150"/>
          <p14:tracePt t="30930" x="2901950" y="3968750"/>
          <p14:tracePt t="30946" x="2921000" y="3943350"/>
          <p14:tracePt t="30946" x="2946400" y="3917950"/>
          <p14:tracePt t="30962" x="2971800" y="3886200"/>
          <p14:tracePt t="30962" x="2997200" y="3854450"/>
          <p14:tracePt t="30978" x="3022600" y="3816350"/>
          <p14:tracePt t="30978" x="3048000" y="3778250"/>
          <p14:tracePt t="30978" x="3073400" y="3733800"/>
          <p14:tracePt t="30997" x="3098800" y="3695700"/>
          <p14:tracePt t="30997" x="3117850" y="3651250"/>
          <p14:tracePt t="31013" x="3136900" y="3606800"/>
          <p14:tracePt t="31013" x="3149600" y="3556000"/>
          <p14:tracePt t="31029" x="3168650" y="3517900"/>
          <p14:tracePt t="31029" x="3181350" y="3473450"/>
          <p14:tracePt t="31046" x="3194050" y="3429000"/>
          <p14:tracePt t="31046" x="3200400" y="3384550"/>
          <p14:tracePt t="31062" x="3213100" y="3346450"/>
          <p14:tracePt t="31062" x="3219450" y="3302000"/>
          <p14:tracePt t="31062" x="3232150" y="3270250"/>
          <p14:tracePt t="31081" x="3238500" y="3232150"/>
          <p14:tracePt t="31094" x="3244850" y="3200400"/>
          <p14:tracePt t="31094" x="3251200" y="3155950"/>
          <p14:tracePt t="31113" x="3251200" y="3136900"/>
          <p14:tracePt t="31113" x="3251200" y="3124200"/>
          <p14:tracePt t="31129" x="3251200" y="3111500"/>
          <p14:tracePt t="31129" x="3244850" y="3105150"/>
          <p14:tracePt t="31146" x="3238500" y="3105150"/>
          <p14:tracePt t="31146" x="3232150" y="3098800"/>
          <p14:tracePt t="31162" x="3225800" y="3098800"/>
          <p14:tracePt t="31162" x="3213100" y="3105150"/>
          <p14:tracePt t="31181" x="3206750" y="3105150"/>
          <p14:tracePt t="31181" x="3200400" y="3111500"/>
          <p14:tracePt t="31196" x="3194050" y="3111500"/>
          <p14:tracePt t="31211" x="3187700" y="3117850"/>
          <p14:tracePt t="31211" x="3181350" y="3130550"/>
          <p14:tracePt t="31229" x="3175000" y="3136900"/>
          <p14:tracePt t="31245" x="3175000" y="3143250"/>
          <p14:tracePt t="31245" x="3175000" y="3149600"/>
          <p14:tracePt t="31263" x="3168650" y="3155950"/>
          <p14:tracePt t="31263" x="3168650" y="3162300"/>
          <p14:tracePt t="31280" x="3168650" y="3175000"/>
          <p14:tracePt t="31280" x="3162300" y="3187700"/>
          <p14:tracePt t="31297" x="3162300" y="3194050"/>
          <p14:tracePt t="31297" x="3162300" y="3200400"/>
          <p14:tracePt t="31313" x="3168650" y="3206750"/>
          <p14:tracePt t="31313" x="3168650" y="3213100"/>
          <p14:tracePt t="31330" x="3168650" y="3219450"/>
          <p14:tracePt t="31330" x="3175000" y="3225800"/>
          <p14:tracePt t="31330" x="3175000" y="3232150"/>
          <p14:tracePt t="31349" x="3181350" y="3238500"/>
          <p14:tracePt t="31365" x="3187700" y="3244850"/>
          <p14:tracePt t="31378" x="3194050" y="3244850"/>
          <p14:tracePt t="31378" x="3200400" y="3257550"/>
          <p14:tracePt t="31397" x="3200400" y="3263900"/>
          <p14:tracePt t="31412" x="3206750" y="3276600"/>
          <p14:tracePt t="31429" x="3206750" y="3282950"/>
          <p14:tracePt t="31429" x="3206750" y="3289300"/>
          <p14:tracePt t="31447" x="3206750" y="3295650"/>
          <p14:tracePt t="31462" x="3206750" y="3302000"/>
          <p14:tracePt t="31462" x="3206750" y="3321050"/>
          <p14:tracePt t="31480" x="3206750" y="3327400"/>
          <p14:tracePt t="31480" x="3206750" y="3340100"/>
          <p14:tracePt t="31497" x="3206750" y="3352800"/>
          <p14:tracePt t="31497" x="3206750" y="3365500"/>
          <p14:tracePt t="31513" x="3206750" y="3378200"/>
          <p14:tracePt t="31513" x="3206750" y="3416300"/>
          <p14:tracePt t="31531" x="3206750" y="3429000"/>
          <p14:tracePt t="31531" x="3206750" y="3448050"/>
          <p14:tracePt t="31547" x="3206750" y="3473450"/>
          <p14:tracePt t="31547" x="3213100" y="3492500"/>
          <p14:tracePt t="31564" x="3213100" y="3517900"/>
          <p14:tracePt t="31564" x="3219450" y="3543300"/>
          <p14:tracePt t="31580" x="3225800" y="3568700"/>
          <p14:tracePt t="31580" x="3232150" y="3619500"/>
          <p14:tracePt t="31597" x="3238500" y="3651250"/>
          <p14:tracePt t="31597" x="3244850" y="3676650"/>
          <p14:tracePt t="31614" x="3251200" y="3708400"/>
          <p14:tracePt t="31614" x="3257550" y="3740150"/>
          <p14:tracePt t="31630" x="3270250" y="3765550"/>
          <p14:tracePt t="31630" x="3276600" y="3797300"/>
          <p14:tracePt t="31630" x="3282950" y="3822700"/>
          <p14:tracePt t="31650" x="3295650" y="3854450"/>
          <p14:tracePt t="31663" x="3302000" y="3879850"/>
          <p14:tracePt t="31663" x="3321050" y="3924300"/>
          <p14:tracePt t="31681" x="3333750" y="3949700"/>
          <p14:tracePt t="31681" x="3340100" y="3968750"/>
          <p14:tracePt t="31698" x="3352800" y="3987800"/>
          <p14:tracePt t="31698" x="3359150" y="4000500"/>
          <p14:tracePt t="31715" x="3371850" y="4019550"/>
          <p14:tracePt t="31715" x="3378200" y="4032250"/>
          <p14:tracePt t="31715" x="3390900" y="4044950"/>
          <p14:tracePt t="31733" x="3397250" y="4051300"/>
          <p14:tracePt t="31746" x="3409950" y="4064000"/>
          <p14:tracePt t="31746" x="3416300" y="4083050"/>
          <p14:tracePt t="31765" x="3422650" y="4089400"/>
          <p14:tracePt t="31765" x="3429000" y="4095750"/>
          <p14:tracePt t="31781" x="3429000" y="4102100"/>
          <p14:tracePt t="31801" x="3422650" y="4102100"/>
          <p14:tracePt t="31828" x="3416300" y="4089400"/>
          <p14:tracePt t="31844" x="3409950" y="4089400"/>
          <p14:tracePt t="31853" x="3403600" y="4083050"/>
          <p14:tracePt t="31863" x="3397250" y="4083050"/>
          <p14:tracePt t="31863" x="3384550" y="4083050"/>
          <p14:tracePt t="31882" x="3371850" y="4076700"/>
          <p14:tracePt t="31882" x="3346450" y="4076700"/>
          <p14:tracePt t="31898" x="3333750" y="4076700"/>
          <p14:tracePt t="31898" x="3321050" y="4076700"/>
          <p14:tracePt t="31915" x="3302000" y="4070350"/>
          <p14:tracePt t="31915" x="3282950" y="4070350"/>
          <p14:tracePt t="31932" x="3263900" y="4070350"/>
          <p14:tracePt t="31932" x="3232150" y="4070350"/>
          <p14:tracePt t="31949" x="3213100" y="4070350"/>
          <p14:tracePt t="31949" x="3200400" y="4070350"/>
          <p14:tracePt t="31965" x="3181350" y="4070350"/>
          <p14:tracePt t="31965" x="3168650" y="4070350"/>
          <p14:tracePt t="31981" x="3149600" y="4070350"/>
          <p14:tracePt t="31981" x="3136900" y="4070350"/>
          <p14:tracePt t="31999" x="3124200" y="4070350"/>
          <p14:tracePt t="31999" x="3111500" y="4070350"/>
          <p14:tracePt t="31999" x="3098800" y="4070350"/>
          <p14:tracePt t="32017" x="3086100" y="4070350"/>
          <p14:tracePt t="32031" x="3079750" y="4070350"/>
          <p14:tracePt t="32031" x="3060700" y="4076700"/>
          <p14:tracePt t="32049" x="3054350" y="4076700"/>
          <p14:tracePt t="32049" x="3048000" y="4076700"/>
          <p14:tracePt t="32065" x="3041650" y="4070350"/>
          <p14:tracePt t="32081" x="3041650" y="4064000"/>
          <p14:tracePt t="32101" x="3048000" y="4064000"/>
          <p14:tracePt t="32117" x="3060700" y="4057650"/>
          <p14:tracePt t="32131" x="3067050" y="4051300"/>
          <p14:tracePt t="32131" x="3073400" y="4051300"/>
          <p14:tracePt t="32149" x="3079750" y="4044950"/>
          <p14:tracePt t="32149" x="3092450" y="4044950"/>
          <p14:tracePt t="32165" x="3098800" y="4038600"/>
          <p14:tracePt t="32165" x="3111500" y="4032250"/>
          <p14:tracePt t="32165" x="3117850" y="4025900"/>
          <p14:tracePt t="32186" x="3130550" y="4025900"/>
          <p14:tracePt t="32186" x="3143250" y="4019550"/>
          <p14:tracePt t="32199" x="3149600" y="4013200"/>
          <p14:tracePt t="32199" x="3162300" y="4006850"/>
          <p14:tracePt t="32216" x="3168650" y="4000500"/>
          <p14:tracePt t="32216" x="3175000" y="3994150"/>
          <p14:tracePt t="32233" x="3181350" y="3987800"/>
          <p14:tracePt t="32233" x="3187700" y="3981450"/>
          <p14:tracePt t="32250" x="3194050" y="3975100"/>
          <p14:tracePt t="32265" x="3194050" y="3968750"/>
          <p14:tracePt t="32281" x="3187700" y="3956050"/>
          <p14:tracePt t="32298" x="3175000" y="3949700"/>
          <p14:tracePt t="32325" x="3168650" y="3949700"/>
          <p14:tracePt t="32333" x="3162300" y="3949700"/>
          <p14:tracePt t="32349" x="3149600" y="3949700"/>
          <p14:tracePt t="32349" x="3143250" y="3956050"/>
          <p14:tracePt t="32366" x="3136900" y="3956050"/>
          <p14:tracePt t="32366" x="3130550" y="3956050"/>
          <p14:tracePt t="32366" x="3117850" y="3956050"/>
          <p14:tracePt t="32385" x="3111500" y="3956050"/>
          <p14:tracePt t="32398" x="3105150" y="3956050"/>
          <p14:tracePt t="32398" x="3092450" y="3949700"/>
          <p14:tracePt t="32417" x="3086100" y="3949700"/>
          <p14:tracePt t="32432" x="3079750" y="3949700"/>
          <p14:tracePt t="32449" x="3073400" y="3949700"/>
          <p14:tracePt t="32465" x="3067050" y="3949700"/>
          <p14:tracePt t="32482" x="3067050" y="3943350"/>
          <p14:tracePt t="32505" x="3067050" y="3937000"/>
          <p14:tracePt t="32520" x="3067050" y="3930650"/>
          <p14:tracePt t="32537" x="3067050" y="3924300"/>
          <p14:tracePt t="32549" x="3067050" y="3917950"/>
          <p14:tracePt t="32549" x="3067050" y="3911600"/>
          <p14:tracePt t="32567" x="3060700" y="3898900"/>
          <p14:tracePt t="32567" x="3060700" y="3892550"/>
          <p14:tracePt t="32584" x="3060700" y="3886200"/>
          <p14:tracePt t="32584" x="3054350" y="3879850"/>
          <p14:tracePt t="32601" x="3048000" y="3879850"/>
          <p14:tracePt t="32601" x="3035300" y="3879850"/>
          <p14:tracePt t="32618" x="3022600" y="3886200"/>
          <p14:tracePt t="32618" x="3016250" y="3892550"/>
          <p14:tracePt t="32634" x="2997200" y="3892550"/>
          <p14:tracePt t="32634" x="2984500" y="3898900"/>
          <p14:tracePt t="32651" x="2971800" y="3905250"/>
          <p14:tracePt t="32651" x="2952750" y="3905250"/>
          <p14:tracePt t="32651" x="2933700" y="3905250"/>
          <p14:tracePt t="32670" x="2914650" y="3905250"/>
          <p14:tracePt t="32683" x="2895600" y="3905250"/>
          <p14:tracePt t="32683" x="2851150" y="3905250"/>
          <p14:tracePt t="32701" x="2819400" y="3905250"/>
          <p14:tracePt t="32701" x="2794000" y="3898900"/>
          <p14:tracePt t="32718" x="2768600" y="3892550"/>
          <p14:tracePt t="32718" x="2736850" y="3892550"/>
          <p14:tracePt t="32735" x="2705100" y="3886200"/>
          <p14:tracePt t="32735" x="2667000" y="3879850"/>
          <p14:tracePt t="32735" x="2635250" y="3879850"/>
          <p14:tracePt t="32753" x="2597150" y="3873500"/>
          <p14:tracePt t="32766" x="2559050" y="3867150"/>
          <p14:tracePt t="32766" x="2476500" y="3860800"/>
          <p14:tracePt t="32786" x="2432050" y="3860800"/>
          <p14:tracePt t="32786" x="2393950" y="3854450"/>
          <p14:tracePt t="32801" x="2349500" y="3848100"/>
          <p14:tracePt t="32801" x="2311400" y="3841750"/>
          <p14:tracePt t="32818" x="2266950" y="3835400"/>
          <p14:tracePt t="32818" x="2222500" y="3822700"/>
          <p14:tracePt t="32834" x="2178050" y="3810000"/>
          <p14:tracePt t="32834" x="2089150" y="3778250"/>
          <p14:tracePt t="32851" x="2044700" y="3765550"/>
          <p14:tracePt t="32851" x="2000250" y="3746500"/>
          <p14:tracePt t="32868" x="1949450" y="3727450"/>
          <p14:tracePt t="32868" x="1905000" y="3708400"/>
          <p14:tracePt t="32885" x="1854200" y="3683000"/>
          <p14:tracePt t="32885" x="1803400" y="3657600"/>
          <p14:tracePt t="32902" x="1752600" y="3632200"/>
          <p14:tracePt t="32902" x="1651000" y="3575050"/>
          <p14:tracePt t="32918" x="1600200" y="3543300"/>
          <p14:tracePt t="32918" x="1549400" y="3511550"/>
          <p14:tracePt t="32935" x="1498600" y="3473450"/>
          <p14:tracePt t="32935" x="1447800" y="3435350"/>
          <p14:tracePt t="32952" x="1403350" y="3390900"/>
          <p14:tracePt t="32952" x="1308100" y="3302000"/>
          <p14:tracePt t="32969" x="1263650" y="3263900"/>
          <p14:tracePt t="32969" x="1219200" y="3219450"/>
          <p14:tracePt t="32985" x="1181100" y="3168650"/>
          <p14:tracePt t="32985" x="1143000" y="3124200"/>
          <p14:tracePt t="33002" x="1104900" y="3079750"/>
          <p14:tracePt t="33002" x="1066800" y="3035300"/>
          <p14:tracePt t="33019" x="1035050" y="2984500"/>
          <p14:tracePt t="33019" x="1003300" y="2940050"/>
          <p14:tracePt t="33019" x="971550" y="2895600"/>
          <p14:tracePt t="33038" x="939800" y="2844800"/>
          <p14:tracePt t="33050" x="914400" y="2800350"/>
          <p14:tracePt t="33050" x="863600" y="2705100"/>
          <p14:tracePt t="33069" x="844550" y="2654300"/>
          <p14:tracePt t="33069" x="819150" y="2603500"/>
          <p14:tracePt t="33085" x="806450" y="2552700"/>
          <p14:tracePt t="33085" x="787400" y="2508250"/>
          <p14:tracePt t="33102" x="774700" y="2457450"/>
          <p14:tracePt t="33102" x="762000" y="2413000"/>
          <p14:tracePt t="33119" x="755650" y="2362200"/>
          <p14:tracePt t="33119" x="749300" y="2317750"/>
          <p14:tracePt t="33119" x="742950" y="2279650"/>
          <p14:tracePt t="33138" x="736600" y="2235200"/>
          <p14:tracePt t="33138" x="736600" y="2203450"/>
          <p14:tracePt t="33152" x="730250" y="2165350"/>
          <p14:tracePt t="33152" x="730250" y="2139950"/>
          <p14:tracePt t="33169" x="730250" y="2114550"/>
          <p14:tracePt t="33169" x="730250" y="2089150"/>
          <p14:tracePt t="33187" x="730250" y="2070100"/>
          <p14:tracePt t="33187" x="736600" y="2051050"/>
          <p14:tracePt t="33202" x="736600" y="2032000"/>
          <p14:tracePt t="33202" x="736600" y="2006600"/>
          <p14:tracePt t="33219" x="742950" y="1993900"/>
          <p14:tracePt t="33219" x="742950" y="1974850"/>
          <p14:tracePt t="33236" x="749300" y="1955800"/>
          <p14:tracePt t="33236" x="755650" y="1936750"/>
          <p14:tracePt t="33253" x="762000" y="1917700"/>
          <p14:tracePt t="33253" x="787400" y="1854200"/>
          <p14:tracePt t="33269" x="806450" y="1822450"/>
          <p14:tracePt t="33269" x="831850" y="1784350"/>
          <p14:tracePt t="33286" x="863600" y="1746250"/>
          <p14:tracePt t="33286" x="895350" y="1701800"/>
          <p14:tracePt t="33304" x="939800" y="1657350"/>
          <p14:tracePt t="33304" x="990600" y="1612900"/>
          <p14:tracePt t="33320" x="1041400" y="1568450"/>
          <p14:tracePt t="33320" x="1168400" y="1479550"/>
          <p14:tracePt t="33337" x="1238250" y="1441450"/>
          <p14:tracePt t="33337" x="1314450" y="1403350"/>
          <p14:tracePt t="33354" x="1390650" y="1371600"/>
          <p14:tracePt t="33354" x="1466850" y="1346200"/>
          <p14:tracePt t="33370" x="1549400" y="1320800"/>
          <p14:tracePt t="33370" x="1631950" y="1308100"/>
          <p14:tracePt t="33386" x="1714500" y="1295400"/>
          <p14:tracePt t="33386" x="1797050" y="1289050"/>
          <p14:tracePt t="33403" x="1885950" y="1282700"/>
          <p14:tracePt t="33403" x="1968500" y="1289050"/>
          <p14:tracePt t="33403" x="2057400" y="1295400"/>
          <p14:tracePt t="33422" x="2139950" y="1301750"/>
          <p14:tracePt t="33422" x="2222500" y="1314450"/>
          <p14:tracePt t="33437" x="2305050" y="1327150"/>
          <p14:tracePt t="33437" x="2387600" y="1352550"/>
          <p14:tracePt t="33453" x="2463800" y="1377950"/>
          <p14:tracePt t="33453" x="2533650" y="1403350"/>
          <p14:tracePt t="33470" x="2597150" y="1441450"/>
          <p14:tracePt t="33470" x="2660650" y="1479550"/>
          <p14:tracePt t="33487" x="2717800" y="1524000"/>
          <p14:tracePt t="33487" x="2762250" y="1574800"/>
          <p14:tracePt t="33487" x="2806700" y="1625600"/>
          <p14:tracePt t="33506" x="2838450" y="1682750"/>
          <p14:tracePt t="33506" x="2857500" y="1739900"/>
          <p14:tracePt t="33520" x="2870200" y="1797050"/>
          <p14:tracePt t="33520" x="2876550" y="1860550"/>
          <p14:tracePt t="33537" x="2870200" y="1917700"/>
          <p14:tracePt t="33537" x="2857500" y="1974850"/>
          <p14:tracePt t="33554" x="2838450" y="2038350"/>
          <p14:tracePt t="33554" x="2774950" y="2152650"/>
          <p14:tracePt t="33570" x="2736850" y="2216150"/>
          <p14:tracePt t="33570" x="2692400" y="2273300"/>
          <p14:tracePt t="33587" x="2641600" y="2336800"/>
          <p14:tracePt t="33587" x="2590800" y="2393950"/>
          <p14:tracePt t="33604" x="2533650" y="2457450"/>
          <p14:tracePt t="33604" x="2476500" y="2514600"/>
          <p14:tracePt t="33621" x="2419350" y="2571750"/>
          <p14:tracePt t="33621" x="2305050" y="2673350"/>
          <p14:tracePt t="33638" x="2247900" y="2724150"/>
          <p14:tracePt t="33638" x="2190750" y="2768600"/>
          <p14:tracePt t="33654" x="2133600" y="2813050"/>
          <p14:tracePt t="33654" x="2082800" y="2857500"/>
          <p14:tracePt t="33671" x="2038350" y="2895600"/>
          <p14:tracePt t="33671" x="1993900" y="2933700"/>
          <p14:tracePt t="33671" x="1949450" y="2971800"/>
          <p14:tracePt t="33690" x="1917700" y="3003550"/>
          <p14:tracePt t="33703" x="1879600" y="3041650"/>
          <p14:tracePt t="33703" x="1828800" y="3117850"/>
          <p14:tracePt t="33721" x="1809750" y="3155950"/>
          <p14:tracePt t="33721" x="1797050" y="3194050"/>
          <p14:tracePt t="33738" x="1784350" y="3232150"/>
          <p14:tracePt t="33738" x="1778000" y="3276600"/>
          <p14:tracePt t="33755" x="1778000" y="3321050"/>
          <p14:tracePt t="33755" x="1778000" y="3365500"/>
          <p14:tracePt t="33755" x="1784350" y="3409950"/>
          <p14:tracePt t="33774" x="1790700" y="3460750"/>
          <p14:tracePt t="33786" x="1803400" y="3517900"/>
          <p14:tracePt t="33786" x="1828800" y="3632200"/>
          <p14:tracePt t="33806" x="1841500" y="3695700"/>
          <p14:tracePt t="33806" x="1860550" y="3759200"/>
          <p14:tracePt t="33821" x="1873250" y="3822700"/>
          <p14:tracePt t="33821" x="1892300" y="3886200"/>
          <p14:tracePt t="33838" x="1911350" y="3956050"/>
          <p14:tracePt t="33838" x="1924050" y="4025900"/>
          <p14:tracePt t="33855" x="1943100" y="4095750"/>
          <p14:tracePt t="33855" x="1974850" y="4229100"/>
          <p14:tracePt t="33872" x="1987550" y="4305300"/>
          <p14:tracePt t="33872" x="2000250" y="4375150"/>
          <p14:tracePt t="33888" x="2012950" y="4451350"/>
          <p14:tracePt t="33888" x="2025650" y="4521200"/>
          <p14:tracePt t="33905" x="2032000" y="4597400"/>
          <p14:tracePt t="33905" x="2044700" y="4737100"/>
          <p14:tracePt t="33921" x="2051050" y="4806950"/>
          <p14:tracePt t="33921" x="2051050" y="4870450"/>
          <p14:tracePt t="33938" x="2051050" y="4927600"/>
          <p14:tracePt t="33938" x="2044700" y="4984750"/>
          <p14:tracePt t="33955" x="2032000" y="5035550"/>
          <p14:tracePt t="33955" x="2025650" y="5080000"/>
          <p14:tracePt t="33972" x="2006600" y="5118100"/>
          <p14:tracePt t="33972" x="1968500" y="5187950"/>
          <p14:tracePt t="33989" x="1943100" y="5219700"/>
          <p14:tracePt t="33989" x="1917700" y="5245100"/>
          <p14:tracePt t="34005" x="1885950" y="5270500"/>
          <p14:tracePt t="34005" x="1847850" y="5289550"/>
          <p14:tracePt t="34021" x="1809750" y="5302250"/>
          <p14:tracePt t="34021" x="1771650" y="5314950"/>
          <p14:tracePt t="34039" x="1727200" y="5321300"/>
          <p14:tracePt t="34039" x="1682750" y="5321300"/>
          <p14:tracePt t="34039" x="1631950" y="5321300"/>
          <p14:tracePt t="34058" x="1587500" y="5314950"/>
          <p14:tracePt t="34070" x="1536700" y="5308600"/>
          <p14:tracePt t="34070" x="1441450" y="5283200"/>
          <p14:tracePt t="34089" x="1390650" y="5264150"/>
          <p14:tracePt t="34089" x="1339850" y="5245100"/>
          <p14:tracePt t="34106" x="1295400" y="5219700"/>
          <p14:tracePt t="34106" x="1250950" y="5187950"/>
          <p14:tracePt t="34122" x="1206500" y="5156200"/>
          <p14:tracePt t="34122" x="1168400" y="5124450"/>
          <p14:tracePt t="34139" x="1130300" y="5086350"/>
          <p14:tracePt t="34139" x="1098550" y="5048250"/>
          <p14:tracePt t="34139" x="1066800" y="5003800"/>
          <p14:tracePt t="34158" x="1047750" y="4959350"/>
          <p14:tracePt t="34158" x="1028700" y="4914900"/>
          <p14:tracePt t="34172" x="1016000" y="4870450"/>
          <p14:tracePt t="34172" x="1009650" y="4826000"/>
          <p14:tracePt t="34189" x="1009650" y="4781550"/>
          <p14:tracePt t="34189" x="1016000" y="4737100"/>
          <p14:tracePt t="34205" x="1028700" y="4686300"/>
          <p14:tracePt t="34205" x="1047750" y="4641850"/>
          <p14:tracePt t="34222" x="1066800" y="4597400"/>
          <p14:tracePt t="34222" x="1136650" y="4514850"/>
          <p14:tracePt t="34239" x="1174750" y="4476750"/>
          <p14:tracePt t="34239" x="1219200" y="4438650"/>
          <p14:tracePt t="34257" x="1270000" y="4406900"/>
          <p14:tracePt t="34257" x="1327150" y="4375150"/>
          <p14:tracePt t="34274" x="1384300" y="4343400"/>
          <p14:tracePt t="34274" x="1511300" y="4292600"/>
          <p14:tracePt t="34290" x="1581150" y="4273550"/>
          <p14:tracePt t="34290" x="1651000" y="4254500"/>
          <p14:tracePt t="34307" x="1727200" y="4241800"/>
          <p14:tracePt t="34307" x="1803400" y="4229100"/>
          <p14:tracePt t="34324" x="1879600" y="4222750"/>
          <p14:tracePt t="34324" x="1955800" y="4216400"/>
          <p14:tracePt t="34340" x="2032000" y="4216400"/>
          <p14:tracePt t="34340" x="2108200" y="4210050"/>
          <p14:tracePt t="34358" x="2254250" y="4222750"/>
          <p14:tracePt t="34358" x="2317750" y="4229100"/>
          <p14:tracePt t="34374" x="2387600" y="4241800"/>
          <p14:tracePt t="34374" x="2457450" y="4260850"/>
          <p14:tracePt t="34390" x="2520950" y="4273550"/>
          <p14:tracePt t="34390" x="2578100" y="4298950"/>
          <p14:tracePt t="34407" x="2635250" y="4318000"/>
          <p14:tracePt t="34407" x="2692400" y="4343400"/>
          <p14:tracePt t="34407" x="2743200" y="4375150"/>
          <p14:tracePt t="34426" x="2787650" y="4406900"/>
          <p14:tracePt t="34439" x="2825750" y="4438650"/>
          <p14:tracePt t="34439" x="2889250" y="4502150"/>
          <p14:tracePt t="34458" x="2908300" y="4540250"/>
          <p14:tracePt t="34458" x="2927350" y="4572000"/>
          <p14:tracePt t="34474" x="2933700" y="4603750"/>
          <p14:tracePt t="34474" x="2940050" y="4641850"/>
          <p14:tracePt t="34491" x="2940050" y="4673600"/>
          <p14:tracePt t="34491" x="2933700" y="4705350"/>
          <p14:tracePt t="34508" x="2921000" y="4737100"/>
          <p14:tracePt t="34508" x="2908300" y="4768850"/>
          <p14:tracePt t="34508" x="2889250" y="4800600"/>
          <p14:tracePt t="34526" x="2863850" y="4832350"/>
          <p14:tracePt t="34526" x="2832100" y="4857750"/>
          <p14:tracePt t="34541" x="2800350" y="4883150"/>
          <p14:tracePt t="34541" x="2762250" y="4908550"/>
          <p14:tracePt t="34558" x="2724150" y="4933950"/>
          <p14:tracePt t="34558" x="2679700" y="4959350"/>
          <p14:tracePt t="34575" x="2635250" y="4984750"/>
          <p14:tracePt t="34575" x="2540000" y="5022850"/>
          <p14:tracePt t="34592" x="2489200" y="5041900"/>
          <p14:tracePt t="34592" x="2438400" y="5060950"/>
          <p14:tracePt t="34608" x="2393950" y="5073650"/>
          <p14:tracePt t="34608" x="2343150" y="5092700"/>
          <p14:tracePt t="34625" x="2292350" y="5105400"/>
          <p14:tracePt t="34625" x="2247900" y="5118100"/>
          <p14:tracePt t="34642" x="2203450" y="5137150"/>
          <p14:tracePt t="34642" x="2108200" y="5156200"/>
          <p14:tracePt t="34658" x="2063750" y="5168900"/>
          <p14:tracePt t="34658" x="2019300" y="5175250"/>
          <p14:tracePt t="34675" x="1981200" y="5181600"/>
          <p14:tracePt t="34675" x="1943100" y="5187950"/>
          <p14:tracePt t="34691" x="1911350" y="5187950"/>
          <p14:tracePt t="34691" x="1879600" y="5187950"/>
          <p14:tracePt t="34691" x="1847850" y="5187950"/>
          <p14:tracePt t="34710" x="1822450" y="5187950"/>
          <p14:tracePt t="34724" x="1803400" y="5181600"/>
          <p14:tracePt t="34724" x="1765300" y="5175250"/>
          <p14:tracePt t="34742" x="1752600" y="5175250"/>
          <p14:tracePt t="34742" x="1739900" y="5168900"/>
          <p14:tracePt t="34759" x="1733550" y="5168900"/>
          <p14:tracePt t="34759" x="1727200" y="5168900"/>
          <p14:tracePt t="34775" x="1720850" y="5162550"/>
          <p14:tracePt t="34790" x="1727200" y="5156200"/>
          <p14:tracePt t="34810" x="1733550" y="5149850"/>
          <p14:tracePt t="34810" x="1739900" y="5149850"/>
          <p14:tracePt t="34826" x="1752600" y="5143500"/>
          <p14:tracePt t="34826" x="1765300" y="5143500"/>
          <p14:tracePt t="34842" x="1771650" y="5143500"/>
          <p14:tracePt t="34842" x="1784350" y="5143500"/>
          <p14:tracePt t="34859" x="1797050" y="5143500"/>
          <p14:tracePt t="34859" x="1809750" y="5143500"/>
          <p14:tracePt t="34875" x="1822450" y="5143500"/>
          <p14:tracePt t="34875" x="1847850" y="5143500"/>
          <p14:tracePt t="34892" x="1860550" y="5143500"/>
          <p14:tracePt t="34892" x="1879600" y="5149850"/>
          <p14:tracePt t="34909" x="1892300" y="5149850"/>
          <p14:tracePt t="34909" x="1905000" y="5149850"/>
          <p14:tracePt t="34925" x="1917700" y="5149850"/>
          <p14:tracePt t="34925" x="1936750" y="5149850"/>
          <p14:tracePt t="34942" x="1949450" y="5143500"/>
          <p14:tracePt t="34942" x="1981200" y="5143500"/>
          <p14:tracePt t="34959" x="1993900" y="5137150"/>
          <p14:tracePt t="34959" x="2006600" y="5137150"/>
          <p14:tracePt t="34976" x="2025650" y="5137150"/>
          <p14:tracePt t="34976" x="2038350" y="5137150"/>
          <p14:tracePt t="34993" x="2057400" y="5130800"/>
          <p14:tracePt t="34993" x="2089150" y="5130800"/>
          <p14:tracePt t="35010" x="2101850" y="5130800"/>
          <p14:tracePt t="35010" x="2120900" y="5130800"/>
          <p14:tracePt t="35026" x="2139950" y="5130800"/>
          <p14:tracePt t="35026" x="2152650" y="5130800"/>
          <p14:tracePt t="35043" x="2165350" y="5137150"/>
          <p14:tracePt t="35043" x="2184400" y="5143500"/>
          <p14:tracePt t="35059" x="2197100" y="5149850"/>
          <p14:tracePt t="35059" x="2209800" y="5156200"/>
          <p14:tracePt t="35059" x="2216150" y="5162550"/>
          <p14:tracePt t="35078" x="2228850" y="5175250"/>
          <p14:tracePt t="35091" x="2235200" y="5187950"/>
          <p14:tracePt t="35091" x="2247900" y="5219700"/>
          <p14:tracePt t="35110" x="2254250" y="5232400"/>
          <p14:tracePt t="35110" x="2254250" y="5251450"/>
          <p14:tracePt t="35127" x="2254250" y="5264150"/>
          <p14:tracePt t="35127" x="2254250" y="5283200"/>
          <p14:tracePt t="35143" x="2254250" y="5302250"/>
          <p14:tracePt t="35143" x="2254250" y="5321300"/>
          <p14:tracePt t="35160" x="2247900" y="5340350"/>
          <p14:tracePt t="35160" x="2247900" y="5365750"/>
          <p14:tracePt t="35160" x="2241550" y="5384800"/>
          <p14:tracePt t="35179" x="2241550" y="5410200"/>
          <p14:tracePt t="35179" x="2241550" y="5435600"/>
          <p14:tracePt t="35193" x="2235200" y="5461000"/>
          <p14:tracePt t="35193" x="2235200" y="5486400"/>
          <p14:tracePt t="35210" x="2235200" y="5511800"/>
          <p14:tracePt t="35210" x="2235200" y="5530850"/>
          <p14:tracePt t="35227" x="2228850" y="5556250"/>
          <p14:tracePt t="35227" x="2228850" y="5575300"/>
          <p14:tracePt t="35243" x="2235200" y="5594350"/>
          <p14:tracePt t="35243" x="2241550" y="5632450"/>
          <p14:tracePt t="35260" x="2247900" y="5645150"/>
          <p14:tracePt t="35260" x="2254250" y="5664200"/>
          <p14:tracePt t="35277" x="2260600" y="5670550"/>
          <p14:tracePt t="35277" x="2266950" y="5683250"/>
          <p14:tracePt t="35294" x="2279650" y="5695950"/>
          <p14:tracePt t="35294" x="2298700" y="5708650"/>
          <p14:tracePt t="35310" x="2311400" y="5715000"/>
          <p14:tracePt t="35310" x="2324100" y="5721350"/>
          <p14:tracePt t="35327" x="2343150" y="5727700"/>
          <p14:tracePt t="35327" x="2355850" y="5734050"/>
          <p14:tracePt t="35344" x="2368550" y="5740400"/>
          <p14:tracePt t="35344" x="2387600" y="5746750"/>
          <p14:tracePt t="35344" x="2400300" y="5753100"/>
          <p14:tracePt t="35363" x="2413000" y="5753100"/>
          <p14:tracePt t="35376" x="2432050" y="5759450"/>
          <p14:tracePt t="35376" x="2463800" y="5759450"/>
          <p14:tracePt t="35394" x="2476500" y="5759450"/>
          <p14:tracePt t="35394" x="2489200" y="5765800"/>
          <p14:tracePt t="35411" x="2508250" y="5765800"/>
          <p14:tracePt t="35411" x="2520950" y="5765800"/>
          <p14:tracePt t="35428" x="2540000" y="5765800"/>
          <p14:tracePt t="35428" x="2552700" y="5765800"/>
          <p14:tracePt t="35428" x="2565400" y="5765800"/>
          <p14:tracePt t="35446" x="2584450" y="5765800"/>
          <p14:tracePt t="35459" x="2597150" y="5765800"/>
          <p14:tracePt t="35459" x="2622550" y="5759450"/>
          <p14:tracePt t="35478" x="2641600" y="5759450"/>
          <p14:tracePt t="35478" x="2654300" y="5759450"/>
          <p14:tracePt t="35494" x="2660650" y="5753100"/>
          <p14:tracePt t="35494" x="2673350" y="5753100"/>
          <p14:tracePt t="35511" x="2686050" y="5746750"/>
          <p14:tracePt t="35511" x="2698750" y="5740400"/>
          <p14:tracePt t="35528" x="2705100" y="5740400"/>
          <p14:tracePt t="35528" x="2717800" y="5727700"/>
          <p14:tracePt t="35545" x="2724150" y="5721350"/>
          <p14:tracePt t="35545" x="2730500" y="5721350"/>
          <p14:tracePt t="35561" x="2736850" y="5708650"/>
          <p14:tracePt t="35577" x="2736850" y="5695950"/>
          <p14:tracePt t="35593" x="2736850" y="5689600"/>
          <p14:tracePt t="35593" x="2736850" y="5676900"/>
          <p14:tracePt t="35611" x="2730500" y="5670550"/>
          <p14:tracePt t="35611" x="2724150" y="5670550"/>
          <p14:tracePt t="35628" x="2717800" y="5664200"/>
          <p14:tracePt t="35628" x="2711450" y="5664200"/>
          <p14:tracePt t="35645" x="2705100" y="5657850"/>
          <p14:tracePt t="35645" x="2692400" y="5657850"/>
          <p14:tracePt t="35662" x="2686050" y="5657850"/>
          <p14:tracePt t="35662" x="2679700" y="5657850"/>
          <p14:tracePt t="35679" x="2667000" y="5657850"/>
          <p14:tracePt t="35679" x="2660650" y="5657850"/>
          <p14:tracePt t="35695" x="2654300" y="5651500"/>
          <p14:tracePt t="35695" x="2641600" y="5657850"/>
          <p14:tracePt t="35711" x="2635250" y="5651500"/>
          <p14:tracePt t="35711" x="2622550" y="5651500"/>
          <p14:tracePt t="35711" x="2616200" y="5645150"/>
          <p14:tracePt t="35731" x="2609850" y="5645150"/>
          <p14:tracePt t="35743" x="2597150" y="5645150"/>
          <p14:tracePt t="35762" x="2590800" y="5638800"/>
          <p14:tracePt t="35778" x="2590800" y="5632450"/>
          <p14:tracePt t="35798" x="2597150" y="5626100"/>
          <p14:tracePt t="35832" x="2603500" y="5619750"/>
          <p14:tracePt t="35841" x="2616200" y="5619750"/>
          <p14:tracePt t="35852" x="2622550" y="5619750"/>
          <p14:tracePt t="35865" x="2628900" y="5613400"/>
          <p14:tracePt t="35878" x="2641600" y="5613400"/>
          <p14:tracePt t="35878" x="2641600" y="5619750"/>
          <p14:tracePt t="35895" x="2654300" y="5619750"/>
          <p14:tracePt t="35895" x="2667000" y="5613400"/>
          <p14:tracePt t="35913" x="2673350" y="5613400"/>
          <p14:tracePt t="35913" x="2686050" y="5613400"/>
          <p14:tracePt t="35929" x="2692400" y="5613400"/>
          <p14:tracePt t="35929" x="2698750" y="5613400"/>
          <p14:tracePt t="35946" x="2705100" y="5613400"/>
          <p14:tracePt t="35946" x="2711450" y="5613400"/>
          <p14:tracePt t="35962" x="2717800" y="5619750"/>
          <p14:tracePt t="35962" x="2724150" y="5619750"/>
          <p14:tracePt t="35979" x="2736850" y="5619750"/>
          <p14:tracePt t="35994" x="2743200" y="5619750"/>
          <p14:tracePt t="36017" x="2743200" y="5613400"/>
          <p14:tracePt t="36030" x="2736850" y="5607050"/>
          <p14:tracePt t="36046" x="2730500" y="5600700"/>
          <p14:tracePt t="36062" x="2724150" y="5594350"/>
          <p14:tracePt t="36078" x="2717800" y="5594350"/>
          <p14:tracePt t="36078" x="2711450" y="5588000"/>
          <p14:tracePt t="36097" x="2705100" y="5581650"/>
          <p14:tracePt t="36111" x="2698750" y="5581650"/>
          <p14:tracePt t="36111" x="2692400" y="5568950"/>
          <p14:tracePt t="36130" x="2679700" y="5562600"/>
          <p14:tracePt t="36146" x="2673350" y="5562600"/>
          <p14:tracePt t="36162" x="2667000" y="5556250"/>
          <p14:tracePt t="36179" x="2660650" y="5543550"/>
          <p14:tracePt t="36198" x="2667000" y="5537200"/>
          <p14:tracePt t="36242" x="2673350" y="5530850"/>
          <p14:tracePt t="36257" x="2679700" y="5524500"/>
          <p14:tracePt t="36266" x="2686050" y="5511800"/>
          <p14:tracePt t="36266" x="2692400" y="5505450"/>
          <p14:tracePt t="36280" x="2705100" y="5499100"/>
          <p14:tracePt t="36280" x="2711450" y="5486400"/>
          <p14:tracePt t="36297" x="2717800" y="5473700"/>
          <p14:tracePt t="36297" x="2730500" y="5461000"/>
          <p14:tracePt t="36314" x="2736850" y="5448300"/>
          <p14:tracePt t="36314" x="2755900" y="5410200"/>
          <p14:tracePt t="36330" x="2755900" y="5384800"/>
          <p14:tracePt t="36330" x="2762250" y="5359400"/>
          <p14:tracePt t="36347" x="2768600" y="5321300"/>
          <p14:tracePt t="36347" x="2762250" y="5289550"/>
          <p14:tracePt t="36364" x="2762250" y="5245100"/>
          <p14:tracePt t="36364" x="2749550" y="5207000"/>
          <p14:tracePt t="36380" x="2736850" y="5156200"/>
          <p14:tracePt t="36380" x="2698750" y="5060950"/>
          <p14:tracePt t="36398" x="2667000" y="5010150"/>
          <p14:tracePt t="36398" x="2635250" y="4953000"/>
          <p14:tracePt t="36414" x="2603500" y="4895850"/>
          <p14:tracePt t="36414" x="2565400" y="4838700"/>
          <p14:tracePt t="36430" x="2520950" y="4781550"/>
          <p14:tracePt t="36430" x="2476500" y="4718050"/>
          <p14:tracePt t="36448" x="2438400" y="4660900"/>
          <p14:tracePt t="36448" x="2393950" y="4597400"/>
          <p14:tracePt t="36448" x="2343150" y="4533900"/>
          <p14:tracePt t="36466" x="2298700" y="4470400"/>
          <p14:tracePt t="36479" x="2254250" y="4406900"/>
          <p14:tracePt t="36479" x="2152650" y="4279900"/>
          <p14:tracePt t="36498" x="2101850" y="4216400"/>
          <p14:tracePt t="36498" x="2051050" y="4152900"/>
          <p14:tracePt t="36514" x="2000250" y="4089400"/>
          <p14:tracePt t="36514" x="1943100" y="4032250"/>
          <p14:tracePt t="36531" x="1892300" y="3968750"/>
          <p14:tracePt t="36531" x="1835150" y="3911600"/>
          <p14:tracePt t="36547" x="1778000" y="3854450"/>
          <p14:tracePt t="36547" x="1670050" y="3740150"/>
          <p14:tracePt t="36564" x="1612900" y="3683000"/>
          <p14:tracePt t="36564" x="1562100" y="3632200"/>
          <p14:tracePt t="36581" x="1511300" y="3581400"/>
          <p14:tracePt t="36581" x="1454150" y="3530600"/>
          <p14:tracePt t="36598" x="1409700" y="3473450"/>
          <p14:tracePt t="36598" x="1365250" y="3429000"/>
          <p14:tracePt t="36614" x="1320800" y="3384550"/>
          <p14:tracePt t="36614" x="1231900" y="3295650"/>
          <p14:tracePt t="36631" x="1187450" y="3251200"/>
          <p14:tracePt t="36631" x="1155700" y="3213100"/>
          <p14:tracePt t="36648" x="1117600" y="3168650"/>
          <p14:tracePt t="36648" x="1085850" y="3130550"/>
          <p14:tracePt t="36665" x="1060450" y="3092450"/>
          <p14:tracePt t="36665" x="1035050" y="3054350"/>
          <p14:tracePt t="36682" x="1016000" y="3009900"/>
          <p14:tracePt t="36682" x="977900" y="2927350"/>
          <p14:tracePt t="36698" x="958850" y="2889250"/>
          <p14:tracePt t="36698" x="952500" y="2844800"/>
          <p14:tracePt t="36715" x="939800" y="2800350"/>
          <p14:tracePt t="36715" x="933450" y="2762250"/>
          <p14:tracePt t="36732" x="927100" y="2717800"/>
          <p14:tracePt t="36732" x="920750" y="2679700"/>
          <p14:tracePt t="36732" x="914400" y="2635250"/>
          <p14:tracePt t="36751" x="914400" y="2603500"/>
          <p14:tracePt t="36763" x="914400" y="2565400"/>
          <p14:tracePt t="36763" x="908050" y="2495550"/>
          <p14:tracePt t="36782" x="908050" y="2463800"/>
          <p14:tracePt t="36782" x="908050" y="2432050"/>
          <p14:tracePt t="36799" x="908050" y="2400300"/>
          <p14:tracePt t="36799" x="908050" y="2374900"/>
          <p14:tracePt t="36815" x="908050" y="2349500"/>
          <p14:tracePt t="36815" x="901700" y="2330450"/>
          <p14:tracePt t="36815" x="895350" y="2311400"/>
          <p14:tracePt t="36834" x="889000" y="2292350"/>
          <p14:tracePt t="36847" x="882650" y="2279650"/>
          <p14:tracePt t="36847" x="850900" y="2260600"/>
          <p14:tracePt t="36866" x="838200" y="2254250"/>
          <p14:tracePt t="36866" x="819150" y="2247900"/>
          <p14:tracePt t="36882" x="800100" y="2241550"/>
          <p14:tracePt t="36882" x="787400" y="2235200"/>
          <p14:tracePt t="36899" x="768350" y="2228850"/>
          <p14:tracePt t="36899" x="749300" y="2228850"/>
          <p14:tracePt t="36916" x="730250" y="2222500"/>
          <p14:tracePt t="36916" x="698500" y="2216150"/>
          <p14:tracePt t="36932" x="685800" y="2216150"/>
          <p14:tracePt t="36932" x="673100" y="2209800"/>
          <p14:tracePt t="36949" x="654050" y="2209800"/>
          <p14:tracePt t="36949" x="641350" y="2209800"/>
          <p14:tracePt t="36966" x="635000" y="2209800"/>
          <p14:tracePt t="36966" x="609600" y="2209800"/>
          <p14:tracePt t="36983" x="603250" y="2209800"/>
          <p14:tracePt t="36983" x="590550" y="2216150"/>
          <p14:tracePt t="36999" x="584200" y="2216150"/>
          <p14:tracePt t="36999" x="577850" y="2222500"/>
          <p14:tracePt t="37016" x="565150" y="2222500"/>
          <p14:tracePt t="37016" x="552450" y="2222500"/>
          <p14:tracePt t="37033" x="546100" y="2228850"/>
          <p14:tracePt t="37033" x="520700" y="2222500"/>
          <p14:tracePt t="37050" x="508000" y="2216150"/>
          <p14:tracePt t="37050" x="495300" y="2209800"/>
          <p14:tracePt t="37066" x="482600" y="2203450"/>
          <p14:tracePt t="37066" x="463550" y="2190750"/>
          <p14:tracePt t="37083" x="450850" y="2178050"/>
          <p14:tracePt t="37083" x="438150" y="2165350"/>
          <p14:tracePt t="37099" x="419100" y="2146300"/>
          <p14:tracePt t="37099" x="400050" y="2127250"/>
          <p14:tracePt t="37099" x="387350" y="2101850"/>
          <p14:tracePt t="37119" x="368300" y="2082800"/>
          <p14:tracePt t="37131" x="355600" y="2057400"/>
          <p14:tracePt t="37131" x="323850" y="2000250"/>
          <p14:tracePt t="37150" x="317500" y="1974850"/>
          <p14:tracePt t="37150" x="311150" y="1943100"/>
          <p14:tracePt t="37166" x="304800" y="1905000"/>
          <p14:tracePt t="37166" x="298450" y="1873250"/>
          <p14:tracePt t="37166" x="298450" y="1835150"/>
          <p14:tracePt t="37186" x="304800" y="1797050"/>
          <p14:tracePt t="37198" x="311150" y="1752600"/>
          <p14:tracePt t="37198" x="317500" y="1714500"/>
          <p14:tracePt t="37198" x="330200" y="1670050"/>
          <p14:tracePt t="37219" x="349250" y="1625600"/>
          <p14:tracePt t="37219" x="368300" y="1587500"/>
          <p14:tracePt t="37233" x="393700" y="1543050"/>
          <p14:tracePt t="37233" x="419100" y="1504950"/>
          <p14:tracePt t="37250" x="450850" y="1466850"/>
          <p14:tracePt t="37250" x="482600" y="1428750"/>
          <p14:tracePt t="37266" x="520700" y="1390650"/>
          <p14:tracePt t="37266" x="609600" y="1327150"/>
          <p14:tracePt t="37283" x="654050" y="1301750"/>
          <p14:tracePt t="37283" x="698500" y="1276350"/>
          <p14:tracePt t="37300" x="742950" y="1250950"/>
          <p14:tracePt t="37300" x="793750" y="1238250"/>
          <p14:tracePt t="37316" x="844550" y="1225550"/>
          <p14:tracePt t="37316" x="889000" y="1225550"/>
          <p14:tracePt t="37333" x="939800" y="1231900"/>
          <p14:tracePt t="37333" x="1035050" y="1263650"/>
          <p14:tracePt t="37350" x="1085850" y="1295400"/>
          <p14:tracePt t="37350" x="1130300" y="1327150"/>
          <p14:tracePt t="37367" x="1168400" y="1371600"/>
          <p14:tracePt t="37367" x="1206500" y="1422400"/>
          <p14:tracePt t="37383" x="1238250" y="1473200"/>
          <p14:tracePt t="37383" x="1263650" y="1524000"/>
          <p14:tracePt t="37383" x="1282700" y="1581150"/>
          <p14:tracePt t="37402" x="1301750" y="1638300"/>
          <p14:tracePt t="37416" x="1308100" y="1689100"/>
          <p14:tracePt t="37416" x="1308100" y="1790700"/>
          <p14:tracePt t="37434" x="1295400" y="1841500"/>
          <p14:tracePt t="37434" x="1282700" y="1885950"/>
          <p14:tracePt t="37451" x="1257300" y="1924050"/>
          <p14:tracePt t="37451" x="1238250" y="1962150"/>
          <p14:tracePt t="37467" x="1206500" y="1993900"/>
          <p14:tracePt t="37467" x="1181100" y="2025650"/>
          <p14:tracePt t="37467" x="1149350" y="2057400"/>
          <p14:tracePt t="37486" x="1117600" y="2082800"/>
          <p14:tracePt t="37499" x="1085850" y="2108200"/>
          <p14:tracePt t="37499" x="1028700" y="2146300"/>
          <p14:tracePt t="37518" x="996950" y="2159000"/>
          <p14:tracePt t="37518" x="965200" y="2171700"/>
          <p14:tracePt t="37535" x="939800" y="2184400"/>
          <p14:tracePt t="37535" x="914400" y="2197100"/>
          <p14:tracePt t="37551" x="889000" y="2203450"/>
          <p14:tracePt t="37551" x="869950" y="2216150"/>
          <p14:tracePt t="37567" x="844550" y="2222500"/>
          <p14:tracePt t="37567" x="806450" y="2241550"/>
          <p14:tracePt t="37585" x="793750" y="2254250"/>
          <p14:tracePt t="37585" x="781050" y="2260600"/>
          <p14:tracePt t="37601" x="768350" y="2273300"/>
          <p14:tracePt t="37601" x="755650" y="2279650"/>
          <p14:tracePt t="37618" x="742950" y="2292350"/>
          <p14:tracePt t="37618" x="736600" y="2298700"/>
          <p14:tracePt t="37635" x="723900" y="2311400"/>
          <p14:tracePt t="37635" x="711200" y="2324100"/>
          <p14:tracePt t="37651" x="704850" y="2330450"/>
          <p14:tracePt t="37651" x="692150" y="2336800"/>
          <p14:tracePt t="37668" x="685800" y="2343150"/>
          <p14:tracePt t="37668" x="679450" y="2349500"/>
          <p14:tracePt t="37685" x="666750" y="2355850"/>
          <p14:tracePt t="37685" x="647700" y="2362200"/>
          <p14:tracePt t="37702" x="635000" y="2368550"/>
          <p14:tracePt t="37702" x="622300" y="2368550"/>
          <p14:tracePt t="37718" x="609600" y="2374900"/>
          <p14:tracePt t="37718" x="596900" y="2374900"/>
          <p14:tracePt t="37735" x="584200" y="2381250"/>
          <p14:tracePt t="37735" x="571500" y="2381250"/>
          <p14:tracePt t="37752" x="558800" y="2381250"/>
          <p14:tracePt t="37752" x="546100" y="2387600"/>
          <p14:tracePt t="37752" x="533400" y="2387600"/>
          <p14:tracePt t="37770" x="520700" y="2387600"/>
          <p14:tracePt t="37784" x="508000" y="2387600"/>
          <p14:tracePt t="37784" x="482600" y="2393950"/>
          <p14:tracePt t="37802" x="476250" y="2393950"/>
          <p14:tracePt t="37802" x="463550" y="2393950"/>
          <p14:tracePt t="37819" x="457200" y="2400300"/>
          <p14:tracePt t="37819" x="450850" y="2400300"/>
          <p14:tracePt t="37835" x="444500" y="2400300"/>
          <p14:tracePt t="37835" x="438150" y="2400300"/>
          <p14:tracePt t="37853" x="431800" y="2400300"/>
          <p14:tracePt t="37867" x="438150" y="2406650"/>
          <p14:tracePt t="37913" x="444500" y="2406650"/>
          <p14:tracePt t="37929" x="450850" y="2406650"/>
          <p14:tracePt t="37941" x="457200" y="2406650"/>
          <p14:tracePt t="37965" x="323850" y="2343150"/>
          <p14:tracePt t="38124" x="311150" y="2336800"/>
          <p14:tracePt t="38130" x="298450" y="2324100"/>
          <p14:tracePt t="38139" x="285750" y="2311400"/>
          <p14:tracePt t="38151" x="254000" y="2273300"/>
          <p14:tracePt t="38170" x="241300" y="2241550"/>
          <p14:tracePt t="38186" x="234950" y="2203450"/>
          <p14:tracePt t="38202" x="241300" y="2159000"/>
          <p14:tracePt t="38219" x="247650" y="2114550"/>
          <p14:tracePt t="38235" x="279400" y="2038350"/>
          <p14:tracePt t="38252" x="317500" y="2000250"/>
          <p14:tracePt t="38269" x="355600" y="1962150"/>
          <p14:tracePt t="38286" x="406400" y="1924050"/>
          <p14:tracePt t="38302" x="488950" y="1885950"/>
          <p14:tracePt t="38319" x="539750" y="1873250"/>
          <p14:tracePt t="38336" x="596900" y="1866900"/>
          <p14:tracePt t="38353" x="679450" y="1866900"/>
          <p14:tracePt t="38370" x="736600" y="1879600"/>
          <p14:tracePt t="38386" x="793750" y="1898650"/>
          <p14:tracePt t="38403" x="838200" y="1924050"/>
          <p14:tracePt t="38419" x="876300" y="1955800"/>
          <p14:tracePt t="38419" x="895350" y="1974850"/>
          <p14:tracePt t="38438" x="920750" y="2006600"/>
          <p14:tracePt t="38454" x="939800" y="2044700"/>
          <p14:tracePt t="38470" x="952500" y="2082800"/>
          <p14:tracePt t="38486" x="952500" y="2127250"/>
          <p14:tracePt t="38503" x="946150" y="2171700"/>
          <p14:tracePt t="38503" x="939800" y="2197100"/>
          <p14:tracePt t="38522" x="920750" y="2241550"/>
          <p14:tracePt t="38538" x="895350" y="2279650"/>
          <p14:tracePt t="38553" x="863600" y="2317750"/>
          <p14:tracePt t="38570" x="831850" y="2349500"/>
          <p14:tracePt t="38587" x="793750" y="2381250"/>
          <p14:tracePt t="38603" x="730250" y="2425700"/>
          <p14:tracePt t="38620" x="685800" y="2451100"/>
          <p14:tracePt t="38637" x="635000" y="2470150"/>
          <p14:tracePt t="38653" x="571500" y="2482850"/>
          <p14:tracePt t="38670" x="533400" y="2489200"/>
          <p14:tracePt t="38687" x="495300" y="2489200"/>
          <p14:tracePt t="38704" x="463550" y="2489200"/>
          <p14:tracePt t="38704" x="450850" y="2482850"/>
          <p14:tracePt t="38722" x="425450" y="2482850"/>
          <p14:tracePt t="38738" x="400050" y="2482850"/>
          <p14:tracePt t="38755" x="381000" y="2482850"/>
          <p14:tracePt t="38770" x="368300" y="2482850"/>
          <p14:tracePt t="38787" x="361950" y="2482850"/>
          <p14:tracePt t="38803" x="361950" y="2476500"/>
          <p14:tracePt t="38822" x="361950" y="2482850"/>
          <p14:tracePt t="38934" x="355600" y="2482850"/>
          <p14:tracePt t="39017" x="349250" y="2482850"/>
          <p14:tracePt t="39037" x="342900" y="2482850"/>
          <p14:tracePt t="39062" x="336550" y="2476500"/>
          <p14:tracePt t="39090" x="330200" y="2476500"/>
          <p14:tracePt t="39113" x="323850" y="2470150"/>
          <p14:tracePt t="39150" x="317500" y="2463800"/>
          <p14:tracePt t="39165" x="311150" y="2457450"/>
          <p14:tracePt t="39182" x="304800" y="2457450"/>
          <p14:tracePt t="39198" x="292100" y="2451100"/>
          <p14:tracePt t="39210" x="285750" y="2451100"/>
          <p14:tracePt t="39226" x="279400" y="2451100"/>
          <p14:tracePt t="39242" x="279400" y="2463800"/>
          <p14:tracePt t="39262" x="279400" y="2470150"/>
          <p14:tracePt t="39278" x="279400" y="2482850"/>
          <p14:tracePt t="39288" x="292100" y="2501900"/>
          <p14:tracePt t="39306" x="304800" y="2508250"/>
          <p14:tracePt t="39306" x="323850" y="2527300"/>
          <p14:tracePt t="39324" x="336550" y="2533650"/>
          <p14:tracePt t="39324" x="355600" y="2533650"/>
          <p14:tracePt t="39340" x="368300" y="2540000"/>
          <p14:tracePt t="39340" x="387350" y="2540000"/>
          <p14:tracePt t="39357" x="412750" y="2546350"/>
          <p14:tracePt t="39357" x="431800" y="2552700"/>
          <p14:tracePt t="39373" x="463550" y="2559050"/>
          <p14:tracePt t="39373" x="527050" y="2584450"/>
          <p14:tracePt t="39391" x="565150" y="2597150"/>
          <p14:tracePt t="39391" x="609600" y="2609850"/>
          <p14:tracePt t="39407" x="654050" y="2628900"/>
          <p14:tracePt t="39407" x="704850" y="2647950"/>
          <p14:tracePt t="39423" x="762000" y="2660650"/>
          <p14:tracePt t="39423" x="819150" y="2679700"/>
          <p14:tracePt t="39423" x="876300" y="2698750"/>
          <p14:tracePt t="39442" x="946150" y="2717800"/>
          <p14:tracePt t="39456" x="1009650" y="2736850"/>
          <p14:tracePt t="39456" x="1155700" y="2781300"/>
          <p14:tracePt t="39474" x="1231900" y="2800350"/>
          <p14:tracePt t="39474" x="1308100" y="2825750"/>
          <p14:tracePt t="39491" x="1384300" y="2851150"/>
          <p14:tracePt t="39491" x="1466850" y="2882900"/>
          <p14:tracePt t="39507" x="1555750" y="2908300"/>
          <p14:tracePt t="39507" x="1638300" y="2940050"/>
          <p14:tracePt t="39524" x="1727200" y="2971800"/>
          <p14:tracePt t="39524" x="1898650" y="3048000"/>
          <p14:tracePt t="39543" x="1987550" y="3079750"/>
          <p14:tracePt t="39543" x="2070100" y="3117850"/>
          <p14:tracePt t="39558" x="2152650" y="3149600"/>
          <p14:tracePt t="39558" x="2235200" y="3187700"/>
          <p14:tracePt t="39574" x="2317750" y="3225800"/>
          <p14:tracePt t="39574" x="2393950" y="3257550"/>
          <p14:tracePt t="39591" x="2476500" y="3295650"/>
          <p14:tracePt t="39591" x="2552700" y="3333750"/>
          <p14:tracePt t="39607" x="2628900" y="3371850"/>
          <p14:tracePt t="39607" x="2781300" y="3448050"/>
          <p14:tracePt t="39625" x="2851150" y="3486150"/>
          <p14:tracePt t="39625" x="2921000" y="3524250"/>
          <p14:tracePt t="39641" x="2990850" y="3562350"/>
          <p14:tracePt t="39641" x="3054350" y="3600450"/>
          <p14:tracePt t="39658" x="3117850" y="3638550"/>
          <p14:tracePt t="39658" x="3175000" y="3670300"/>
          <p14:tracePt t="39674" x="3232150" y="3708400"/>
          <p14:tracePt t="39674" x="3333750" y="3765550"/>
          <p14:tracePt t="39692" x="3384550" y="3790950"/>
          <p14:tracePt t="39692" x="3429000" y="3816350"/>
          <p14:tracePt t="39708" x="3473450" y="3841750"/>
          <p14:tracePt t="39708" x="3517900" y="3860800"/>
          <p14:tracePt t="39725" x="3562350" y="3879850"/>
          <p14:tracePt t="39725" x="3638550" y="3917950"/>
          <p14:tracePt t="39742" x="3676650" y="3937000"/>
          <p14:tracePt t="39742" x="3708400" y="3949700"/>
          <p14:tracePt t="39758" x="3740150" y="3962400"/>
          <p14:tracePt t="39758" x="3778250" y="3975100"/>
          <p14:tracePt t="39775" x="3803650" y="3987800"/>
          <p14:tracePt t="39775" x="3835400" y="4000500"/>
          <p14:tracePt t="39791" x="3867150" y="4006850"/>
          <p14:tracePt t="39791" x="3892550" y="4013200"/>
          <p14:tracePt t="39791" x="3924300" y="4025900"/>
          <p14:tracePt t="39810" x="3949700" y="4032250"/>
          <p14:tracePt t="39823" x="3975100" y="4038600"/>
          <p14:tracePt t="39823" x="4025900" y="4051300"/>
          <p14:tracePt t="39842" x="4051300" y="4057650"/>
          <p14:tracePt t="39842" x="4076700" y="4064000"/>
          <p14:tracePt t="39858" x="4102100" y="4070350"/>
          <p14:tracePt t="39858" x="4127500" y="4083050"/>
          <p14:tracePt t="39875" x="4152900" y="4089400"/>
          <p14:tracePt t="39875" x="4171950" y="4095750"/>
          <p14:tracePt t="39875" x="4197350" y="4108450"/>
          <p14:tracePt t="39894" x="4216400" y="4114800"/>
          <p14:tracePt t="39907" x="4235450" y="4121150"/>
          <p14:tracePt t="39907" x="4273550" y="4140200"/>
          <p14:tracePt t="39925" x="4292600" y="4146550"/>
          <p14:tracePt t="39925" x="4305300" y="4159250"/>
          <p14:tracePt t="39942" x="4318000" y="4165600"/>
          <p14:tracePt t="39942" x="4330700" y="4178300"/>
          <p14:tracePt t="39959" x="4337050" y="4191000"/>
          <p14:tracePt t="39959" x="4343400" y="4203700"/>
          <p14:tracePt t="39975" x="4349750" y="4210050"/>
          <p14:tracePt t="39975" x="4349750" y="4235450"/>
          <p14:tracePt t="39992" x="4349750" y="4248150"/>
          <p14:tracePt t="39992" x="4349750" y="4254500"/>
          <p14:tracePt t="40009" x="4343400" y="4267200"/>
          <p14:tracePt t="40009" x="4337050" y="4273550"/>
          <p14:tracePt t="40026" x="4330700" y="4286250"/>
          <p14:tracePt t="40026" x="4311650" y="4305300"/>
          <p14:tracePt t="40043" x="4305300" y="4311650"/>
          <p14:tracePt t="40043" x="4292600" y="4324350"/>
          <p14:tracePt t="40059" x="4286250" y="4330700"/>
          <p14:tracePt t="40059" x="4273550" y="4337050"/>
          <p14:tracePt t="40076" x="4267200" y="4337050"/>
          <p14:tracePt t="40076" x="4260850" y="4343400"/>
          <p14:tracePt t="40092" x="4254500" y="4343400"/>
          <p14:tracePt t="40110" x="4248150" y="4349750"/>
          <p14:tracePt t="40125" x="4241800" y="4349750"/>
          <p14:tracePt t="40141" x="4241800" y="4356100"/>
          <p14:tracePt t="40185" x="4235450" y="4362450"/>
          <p14:tracePt t="40202" x="4229100" y="4368800"/>
          <p14:tracePt t="40229" x="4222750" y="4375150"/>
          <p14:tracePt t="40245" x="4216400" y="4381500"/>
          <p14:tracePt t="40261" x="4210050" y="4381500"/>
          <p14:tracePt t="40278" x="4203700" y="4381500"/>
          <p14:tracePt t="40289" x="4191000" y="4375150"/>
          <p14:tracePt t="40306" x="4184650" y="4368800"/>
          <p14:tracePt t="40321" x="4184650" y="4362450"/>
          <p14:tracePt t="40330" x="4178300" y="4356100"/>
          <p14:tracePt t="40330" x="4178300" y="4349750"/>
          <p14:tracePt t="40343" x="4178300" y="4337050"/>
          <p14:tracePt t="40343" x="4184650" y="4324350"/>
          <p14:tracePt t="40360" x="4184650" y="4311650"/>
          <p14:tracePt t="40360" x="4191000" y="4292600"/>
          <p14:tracePt t="40377" x="4191000" y="4273550"/>
          <p14:tracePt t="40377" x="4197350" y="4248150"/>
          <p14:tracePt t="40393" x="4203700" y="4222750"/>
          <p14:tracePt t="40393" x="4222750" y="4152900"/>
          <p14:tracePt t="40410" x="4229100" y="4108450"/>
          <p14:tracePt t="40410" x="4241800" y="4064000"/>
          <p14:tracePt t="40427" x="4254500" y="4006850"/>
          <p14:tracePt t="40427" x="4267200" y="3949700"/>
          <p14:tracePt t="40443" x="4286250" y="3892550"/>
          <p14:tracePt t="40443" x="4298950" y="3829050"/>
          <p14:tracePt t="40443" x="4311650" y="3759200"/>
          <p14:tracePt t="40462" x="4330700" y="3695700"/>
          <p14:tracePt t="40476" x="4343400" y="3625850"/>
          <p14:tracePt t="40476" x="4375150" y="3498850"/>
          <p14:tracePt t="40494" x="4387850" y="3435350"/>
          <p14:tracePt t="40494" x="4400550" y="3384550"/>
          <p14:tracePt t="40510" x="4413250" y="3327400"/>
          <p14:tracePt t="40510" x="4425950" y="3282950"/>
          <p14:tracePt t="40527" x="4432300" y="3238500"/>
          <p14:tracePt t="40527" x="4438650" y="3200400"/>
          <p14:tracePt t="40544" x="4445000" y="3162300"/>
          <p14:tracePt t="40544" x="4451350" y="3130550"/>
          <p14:tracePt t="40544" x="4451350" y="3098800"/>
          <p14:tracePt t="40563" x="4451350" y="3073400"/>
          <p14:tracePt t="40563" x="4451350" y="3041650"/>
          <p14:tracePt t="40578" x="4451350" y="3022600"/>
          <p14:tracePt t="40578" x="4451350" y="2997200"/>
          <p14:tracePt t="40594" x="4451350" y="2978150"/>
          <p14:tracePt t="40594" x="4451350" y="2959100"/>
          <p14:tracePt t="40611" x="4445000" y="2946400"/>
          <p14:tracePt t="40611" x="4445000" y="2940050"/>
          <p14:tracePt t="40627" x="4438650" y="2927350"/>
          <p14:tracePt t="40627" x="4425950" y="2921000"/>
          <p14:tracePt t="40627" x="4419600" y="2921000"/>
          <p14:tracePt t="40646" x="4406900" y="2914650"/>
          <p14:tracePt t="40646" x="4394200" y="2908300"/>
          <p14:tracePt t="40661" x="4381500" y="2901950"/>
          <p14:tracePt t="40661" x="4368800" y="2901950"/>
          <p14:tracePt t="40678" x="4349750" y="2889250"/>
          <p14:tracePt t="40678" x="4337050" y="2882900"/>
          <p14:tracePt t="40694" x="4318000" y="2870200"/>
          <p14:tracePt t="40711" x="4083050" y="2794000"/>
          <p14:tracePt t="40780" x="4064000" y="2781300"/>
          <p14:tracePt t="40786" x="4051300" y="2768600"/>
          <p14:tracePt t="40794" x="4019550" y="2730500"/>
          <p14:tracePt t="40810" x="4006850" y="2686050"/>
          <p14:tracePt t="40827" x="4000500" y="2628900"/>
          <p14:tracePt t="40827" x="4006850" y="2603500"/>
          <p14:tracePt t="40846" x="4025900" y="2546350"/>
          <p14:tracePt t="40862" x="4057650" y="2489200"/>
          <p14:tracePt t="40877" x="4108450" y="2438400"/>
          <p14:tracePt t="40894" x="4171950" y="2387600"/>
          <p14:tracePt t="40911" x="4241800" y="2355850"/>
          <p14:tracePt t="40927" x="4356100" y="2330450"/>
          <p14:tracePt t="40944" x="4432300" y="2336800"/>
          <p14:tracePt t="40961" x="4502150" y="2355850"/>
          <p14:tracePt t="40978" x="4572000" y="2393950"/>
          <p14:tracePt t="40994" x="4654550" y="2463800"/>
          <p14:tracePt t="41011" x="4705350" y="2514600"/>
          <p14:tracePt t="41028" x="4749800" y="2571750"/>
          <p14:tracePt t="41044" x="4787900" y="2673350"/>
          <p14:tracePt t="41062" x="4794250" y="2736850"/>
          <p14:tracePt t="41078" x="4781550" y="2800350"/>
          <p14:tracePt t="41095" x="4756150" y="2857500"/>
          <p14:tracePt t="41111" x="4718050" y="2908300"/>
          <p14:tracePt t="41111" x="4699000" y="2933700"/>
          <p14:tracePt t="41130" x="4648200" y="2978150"/>
          <p14:tracePt t="41146" x="4591050" y="3016250"/>
          <p14:tracePt t="41162" x="4533900" y="3048000"/>
          <p14:tracePt t="41179" x="4476750" y="3073400"/>
          <p14:tracePt t="41195" x="4425950" y="3092450"/>
          <p14:tracePt t="41195" x="4400550" y="3098800"/>
          <p14:tracePt t="41214" x="4356100" y="3111500"/>
          <p14:tracePt t="41230" x="4324350" y="3111500"/>
          <p14:tracePt t="41245" x="4298950" y="3111500"/>
          <p14:tracePt t="41262" x="4279900" y="3105150"/>
          <p14:tracePt t="41279" x="4260850" y="3105150"/>
          <p14:tracePt t="41295" x="4254500" y="3098800"/>
          <p14:tracePt t="41312" x="4241800" y="3098800"/>
          <p14:tracePt t="41328" x="4235450" y="3092450"/>
          <p14:tracePt t="41358" x="4229100" y="3092450"/>
          <p14:tracePt t="41370" x="4222750" y="3092450"/>
          <p14:tracePt t="41385" x="4216400" y="3092450"/>
          <p14:tracePt t="41401" x="4210050" y="3086100"/>
          <p14:tracePt t="41438" x="4203700" y="3086100"/>
          <p14:tracePt t="41454" x="4197350" y="3086100"/>
          <p14:tracePt t="41469" x="4191000" y="3079750"/>
          <p14:tracePt t="41489" x="4184650" y="3079750"/>
          <p14:tracePt t="41521" x="4184650" y="3073400"/>
          <p14:tracePt t="41549" x="4184650" y="3067050"/>
          <p14:tracePt t="41822" x="4178300" y="3060700"/>
          <p14:tracePt t="41838" x="4165600" y="3060700"/>
          <p14:tracePt t="41849" x="4159250" y="3054350"/>
          <p14:tracePt t="41866" x="4152900" y="3054350"/>
          <p14:tracePt t="41882" x="4146550" y="3054350"/>
          <p14:tracePt t="41898" x="4140200" y="3054350"/>
          <p14:tracePt t="41910" x="4133850" y="3054350"/>
          <p14:tracePt t="41926" x="4127500" y="3054350"/>
          <p14:tracePt t="41942" x="4121150" y="3060700"/>
          <p14:tracePt t="41962" x="4127500" y="3067050"/>
          <p14:tracePt t="42018" x="4133850" y="3073400"/>
          <p14:tracePt t="42029" x="4140200" y="3079750"/>
          <p14:tracePt t="42046" x="4146550" y="3086100"/>
          <p14:tracePt t="42070" x="4146550" y="3079750"/>
          <p14:tracePt t="42106" x="4146550" y="3073400"/>
          <p14:tracePt t="42113" x="4146550" y="3067050"/>
          <p14:tracePt t="42122" x="4140200" y="3060700"/>
          <p14:tracePt t="42131" x="4140200" y="3054350"/>
          <p14:tracePt t="42131" x="4133850" y="3048000"/>
          <p14:tracePt t="42151" x="4127500" y="3041650"/>
          <p14:tracePt t="42151" x="4121150" y="3035300"/>
          <p14:tracePt t="42166" x="4114800" y="3035300"/>
          <p14:tracePt t="42166" x="4108450" y="3035300"/>
          <p14:tracePt t="42184" x="4102100" y="3035300"/>
          <p14:tracePt t="42184" x="4095750" y="3035300"/>
          <p14:tracePt t="42199" x="4083050" y="3035300"/>
          <p14:tracePt t="42199" x="4076700" y="3035300"/>
          <p14:tracePt t="42199" x="4070350" y="3035300"/>
          <p14:tracePt t="42218" x="4064000" y="3041650"/>
          <p14:tracePt t="42231" x="4057650" y="3048000"/>
          <p14:tracePt t="42231" x="4051300" y="3048000"/>
          <p14:tracePt t="42250" x="4044950" y="3054350"/>
          <p14:tracePt t="42250" x="4038600" y="3060700"/>
          <p14:tracePt t="42266" x="4032250" y="3060700"/>
          <p14:tracePt t="42266" x="4025900" y="3067050"/>
          <p14:tracePt t="42283" x="4025900" y="3073400"/>
          <p14:tracePt t="42283" x="4019550" y="3079750"/>
          <p14:tracePt t="42299" x="4013200" y="3086100"/>
          <p14:tracePt t="42299" x="4013200" y="3092450"/>
          <p14:tracePt t="42299" x="4006850" y="3098800"/>
          <p14:tracePt t="42319" x="4000500" y="3105150"/>
          <p14:tracePt t="42332" x="3994150" y="3111500"/>
          <p14:tracePt t="42332" x="3987800" y="3124200"/>
          <p14:tracePt t="42350" x="3987800" y="3130550"/>
          <p14:tracePt t="42350" x="3981450" y="3130550"/>
          <p14:tracePt t="42366" x="3975100" y="3136900"/>
          <p14:tracePt t="42366" x="3962400" y="3155950"/>
          <p14:tracePt t="42383" x="3956050" y="3162300"/>
          <p14:tracePt t="42383" x="3956050" y="3168650"/>
          <p14:tracePt t="42400" x="3949700" y="3175000"/>
          <p14:tracePt t="42400" x="3943350" y="3181350"/>
          <p14:tracePt t="42416" x="3943350" y="3187700"/>
          <p14:tracePt t="42416" x="3937000" y="3187700"/>
          <p14:tracePt t="42434" x="3930650" y="3200400"/>
          <p14:tracePt t="42434" x="3917950" y="3213100"/>
          <p14:tracePt t="42451" x="3911600" y="3219450"/>
          <p14:tracePt t="42451" x="3905250" y="3225800"/>
          <p14:tracePt t="42467" x="3898900" y="3238500"/>
          <p14:tracePt t="42467" x="3892550" y="3244850"/>
          <p14:tracePt t="42484" x="3879850" y="3251200"/>
          <p14:tracePt t="42484" x="3873500" y="3257550"/>
          <p14:tracePt t="42484" x="3867150" y="3263900"/>
          <p14:tracePt t="42503" x="3860800" y="3270250"/>
          <p14:tracePt t="42516" x="3854450" y="3276600"/>
          <p14:tracePt t="42516" x="3835400" y="3295650"/>
          <p14:tracePt t="42534" x="3822700" y="3308350"/>
          <p14:tracePt t="42534" x="3816350" y="3314700"/>
          <p14:tracePt t="42551" x="3803650" y="3321050"/>
          <p14:tracePt t="42551" x="3790950" y="3327400"/>
          <p14:tracePt t="42551" x="3778250" y="3333750"/>
          <p14:tracePt t="42570" x="3771900" y="3340100"/>
          <p14:tracePt t="42582" x="3759200" y="3340100"/>
          <p14:tracePt t="42582" x="3752850" y="3346450"/>
          <p14:tracePt t="42582" x="3746500" y="3352800"/>
          <p14:tracePt t="42603" x="3740150" y="3352800"/>
          <p14:tracePt t="42603" x="3733800" y="3359150"/>
          <p14:tracePt t="42618" x="3727450" y="3359150"/>
          <p14:tracePt t="42618" x="3721100" y="3359150"/>
          <p14:tracePt t="42634" x="3714750" y="3359150"/>
          <p14:tracePt t="42634" x="3708400" y="3359150"/>
          <p14:tracePt t="42650" x="3702050" y="3359150"/>
          <p14:tracePt t="42650" x="3695700" y="3365500"/>
          <p14:tracePt t="42667" x="3689350" y="3365500"/>
          <p14:tracePt t="42667" x="3670300" y="3371850"/>
          <p14:tracePt t="42685" x="3663950" y="3378200"/>
          <p14:tracePt t="42685" x="3644900" y="3378200"/>
          <p14:tracePt t="42701" x="3638550" y="3384550"/>
          <p14:tracePt t="42701" x="3625850" y="3390900"/>
          <p14:tracePt t="42718" x="3613150" y="3390900"/>
          <p14:tracePt t="42718" x="3600450" y="3390900"/>
          <p14:tracePt t="42734" x="3594100" y="3397250"/>
          <p14:tracePt t="42734" x="3575050" y="3397250"/>
          <p14:tracePt t="42751" x="3568700" y="3403600"/>
          <p14:tracePt t="42751" x="3562350" y="3409950"/>
          <p14:tracePt t="42768" x="3556000" y="3409950"/>
          <p14:tracePt t="42768" x="3549650" y="3416300"/>
          <p14:tracePt t="42785" x="3543300" y="3422650"/>
          <p14:tracePt t="42785" x="3517900" y="3429000"/>
          <p14:tracePt t="42802" x="3505200" y="3435350"/>
          <p14:tracePt t="42802" x="3492500" y="3441700"/>
          <p14:tracePt t="42818" x="3479800" y="3448050"/>
          <p14:tracePt t="42818" x="3467100" y="3454400"/>
          <p14:tracePt t="42835" x="3454400" y="3460750"/>
          <p14:tracePt t="42835" x="3441700" y="3467100"/>
          <p14:tracePt t="42851" x="3429000" y="3479800"/>
          <p14:tracePt t="42851" x="3416300" y="3486150"/>
          <p14:tracePt t="42851" x="3403600" y="3498850"/>
          <p14:tracePt t="42871" x="3390900" y="3517900"/>
          <p14:tracePt t="42883" x="3371850" y="3530600"/>
          <p14:tracePt t="42883" x="3340100" y="3562350"/>
          <p14:tracePt t="42902" x="3321050" y="3581400"/>
          <p14:tracePt t="42902" x="3302000" y="3594100"/>
          <p14:tracePt t="42918" x="3282950" y="3606800"/>
          <p14:tracePt t="42918" x="3270250" y="3619500"/>
          <p14:tracePt t="42935" x="3251200" y="3632200"/>
          <p14:tracePt t="42935" x="3232150" y="3644900"/>
          <p14:tracePt t="42952" x="3206750" y="3657600"/>
          <p14:tracePt t="42952" x="3187700" y="3676650"/>
          <p14:tracePt t="42952" x="3168650" y="3689350"/>
          <p14:tracePt t="42970" x="3143250" y="3702050"/>
          <p14:tracePt t="42970" x="3124200" y="3721100"/>
          <p14:tracePt t="42985" x="3098800" y="3733800"/>
          <p14:tracePt t="42985" x="3067050" y="3746500"/>
          <p14:tracePt t="43002" x="3041650" y="3759200"/>
          <p14:tracePt t="43002" x="3009900" y="3771900"/>
          <p14:tracePt t="43019" x="2978150" y="3784600"/>
          <p14:tracePt t="43019" x="2952750" y="3790950"/>
          <p14:tracePt t="43035" x="2921000" y="3797300"/>
          <p14:tracePt t="43035" x="2870200" y="3797300"/>
          <p14:tracePt t="43052" x="2844800" y="3797300"/>
          <p14:tracePt t="43052" x="2819400" y="3790950"/>
          <p14:tracePt t="43069" x="2800350" y="3784600"/>
          <p14:tracePt t="43069" x="2781300" y="3778250"/>
          <p14:tracePt t="43086" x="2762250" y="3765550"/>
          <p14:tracePt t="43086" x="2724150" y="3740150"/>
          <p14:tracePt t="43102" x="2705100" y="3727450"/>
          <p14:tracePt t="43102" x="2686050" y="3708400"/>
          <p14:tracePt t="43119" x="2673350" y="3689350"/>
          <p14:tracePt t="43119" x="2654300" y="3670300"/>
          <p14:tracePt t="43135" x="2641600" y="3651250"/>
          <p14:tracePt t="43135" x="2628900" y="3625850"/>
          <p14:tracePt t="43152" x="2616200" y="3606800"/>
          <p14:tracePt t="43152" x="2603500" y="3587750"/>
          <p14:tracePt t="43170" x="2578100" y="3556000"/>
          <p14:tracePt t="43170" x="2565400" y="3536950"/>
          <p14:tracePt t="43186" x="2552700" y="3524250"/>
          <p14:tracePt t="43186" x="2546350" y="3511550"/>
          <p14:tracePt t="43203" x="2533650" y="3498850"/>
          <p14:tracePt t="43203" x="2520950" y="3492500"/>
          <p14:tracePt t="43219" x="2508250" y="3486150"/>
          <p14:tracePt t="43219" x="2495550" y="3479800"/>
          <p14:tracePt t="43219" x="2482850" y="3473450"/>
          <p14:tracePt t="43238" x="2470150" y="3473450"/>
          <p14:tracePt t="43251" x="2457450" y="3467100"/>
          <p14:tracePt t="43251" x="2432050" y="3467100"/>
          <p14:tracePt t="43270" x="2413000" y="3467100"/>
          <p14:tracePt t="43270" x="2400300" y="3467100"/>
          <p14:tracePt t="43286" x="2387600" y="3467100"/>
          <p14:tracePt t="43286" x="2374900" y="3467100"/>
          <p14:tracePt t="43304" x="2368550" y="3467100"/>
          <p14:tracePt t="43304" x="2355850" y="3473450"/>
          <p14:tracePt t="43320" x="2343150" y="3473450"/>
          <p14:tracePt t="43320" x="2336800" y="3473450"/>
          <p14:tracePt t="43320" x="2330450" y="3473450"/>
          <p14:tracePt t="43338" x="2324100" y="3473450"/>
          <p14:tracePt t="43338" x="2324100" y="3467100"/>
          <p14:tracePt t="43354" x="2317750" y="3460750"/>
          <p14:tracePt t="43373" x="2324100" y="3454400"/>
          <p14:tracePt t="43390" x="2324100" y="3448050"/>
          <p14:tracePt t="43390" x="2330450" y="3441700"/>
          <p14:tracePt t="43403" x="2336800" y="3441700"/>
          <p14:tracePt t="43403" x="2343150" y="3435350"/>
          <p14:tracePt t="43420" x="2355850" y="3429000"/>
          <p14:tracePt t="43420" x="2362200" y="3422650"/>
          <p14:tracePt t="43436" x="2374900" y="3416300"/>
          <p14:tracePt t="43436" x="2387600" y="3409950"/>
          <p14:tracePt t="43453" x="2400300" y="3403600"/>
          <p14:tracePt t="43453" x="2419350" y="3397250"/>
          <p14:tracePt t="43471" x="2432050" y="3397250"/>
          <p14:tracePt t="43471" x="2438400" y="3397250"/>
          <p14:tracePt t="43487" x="2451100" y="3397250"/>
          <p14:tracePt t="43487" x="2457450" y="3397250"/>
          <p14:tracePt t="43504" x="2463800" y="3397250"/>
          <p14:tracePt t="43519" x="2463800" y="3409950"/>
          <p14:tracePt t="43519" x="2470150" y="3416300"/>
          <p14:tracePt t="43539" x="2463800" y="3422650"/>
          <p14:tracePt t="43539" x="2463800" y="3429000"/>
          <p14:tracePt t="43555" x="2457450" y="3435350"/>
          <p14:tracePt t="43555" x="2457450" y="3441700"/>
          <p14:tracePt t="43570" x="2451100" y="3448050"/>
          <p14:tracePt t="43570" x="2451100" y="3454400"/>
          <p14:tracePt t="43587" x="2444750" y="3460750"/>
          <p14:tracePt t="43587" x="2438400" y="3473450"/>
          <p14:tracePt t="43587" x="2432050" y="3479800"/>
          <p14:tracePt t="43606" x="2425700" y="3486150"/>
          <p14:tracePt t="43619" x="2419350" y="3498850"/>
          <p14:tracePt t="43619" x="2400300" y="3511550"/>
          <p14:tracePt t="43638" x="2393950" y="3524250"/>
          <p14:tracePt t="43638" x="2387600" y="3530600"/>
          <p14:tracePt t="43655" x="2381250" y="3543300"/>
          <p14:tracePt t="43655" x="2374900" y="3549650"/>
          <p14:tracePt t="43671" x="2368550" y="3556000"/>
          <p14:tracePt t="43671" x="2362200" y="3556000"/>
          <p14:tracePt t="43671" x="2355850" y="3556000"/>
          <p14:tracePt t="43690" x="2343150" y="3556000"/>
          <p14:tracePt t="43690" x="2336800" y="3556000"/>
          <p14:tracePt t="43705" x="2184400" y="3454400"/>
          <p14:tracePt t="43796" x="2171700" y="3441700"/>
          <p14:tracePt t="43801" x="2152650" y="3422650"/>
          <p14:tracePt t="43810" x="2139950" y="3403600"/>
          <p14:tracePt t="43820" x="2101850" y="3333750"/>
          <p14:tracePt t="43838" x="2082800" y="3282950"/>
          <p14:tracePt t="43854" x="2070100" y="3225800"/>
          <p14:tracePt t="43870" x="2070100" y="3168650"/>
          <p14:tracePt t="43887" x="2076450" y="3105150"/>
          <p14:tracePt t="43887" x="2089150" y="3073400"/>
          <p14:tracePt t="43907" x="2114550" y="3003550"/>
          <p14:tracePt t="43922" x="2146300" y="2927350"/>
          <p14:tracePt t="43937" x="2184400" y="2863850"/>
          <p14:tracePt t="43954" x="2228850" y="2800350"/>
          <p14:tracePt t="43971" x="2286000" y="2743200"/>
          <p14:tracePt t="43987" x="2381250" y="2673350"/>
          <p14:tracePt t="44005" x="2444750" y="2641600"/>
          <p14:tracePt t="44021" x="2508250" y="2622550"/>
          <p14:tracePt t="44038" x="2571750" y="2616200"/>
          <p14:tracePt t="44055" x="2660650" y="2641600"/>
          <p14:tracePt t="44071" x="2717800" y="2673350"/>
          <p14:tracePt t="44088" x="2768600" y="2717800"/>
          <p14:tracePt t="44105" x="2838450" y="2800350"/>
          <p14:tracePt t="44122" x="2876550" y="2857500"/>
          <p14:tracePt t="44138" x="2901950" y="2921000"/>
          <p14:tracePt t="44155" x="2927350" y="2978150"/>
          <p14:tracePt t="44171" x="2946400" y="3035300"/>
          <p14:tracePt t="44171" x="2952750" y="3067050"/>
          <p14:tracePt t="44191" x="2952750" y="3124200"/>
          <p14:tracePt t="44207" x="2952750" y="3187700"/>
          <p14:tracePt t="44222" x="2940050" y="3244850"/>
          <p14:tracePt t="44238" x="2921000" y="3308350"/>
          <p14:tracePt t="44255" x="2889250" y="3359150"/>
          <p14:tracePt t="44272" x="2832100" y="3422650"/>
          <p14:tracePt t="44290" x="2781300" y="3460750"/>
          <p14:tracePt t="44305" x="2730500" y="3492500"/>
          <p14:tracePt t="44322" x="2673350" y="3517900"/>
          <p14:tracePt t="44339" x="2616200" y="3536950"/>
          <p14:tracePt t="44355" x="2546350" y="3549650"/>
          <p14:tracePt t="44372" x="2508250" y="3556000"/>
          <p14:tracePt t="44389" x="2470150" y="3556000"/>
          <p14:tracePt t="44406" x="2419350" y="3549650"/>
          <p14:tracePt t="44422" x="2393950" y="3543300"/>
          <p14:tracePt t="44439" x="2374900" y="3543300"/>
          <p14:tracePt t="44456" x="2362200" y="3543300"/>
          <p14:tracePt t="44472" x="2355850" y="3536950"/>
          <p14:tracePt t="44490" x="2349500" y="3536950"/>
          <p14:tracePt t="44506" x="2343150" y="3530600"/>
          <p14:tracePt t="44530" x="2336800" y="3530600"/>
          <p14:tracePt t="44542" x="2324100" y="3524250"/>
          <p14:tracePt t="44558" x="2317750" y="3517900"/>
          <p14:tracePt t="44573" x="2311400" y="3511550"/>
          <p14:tracePt t="44590" x="2305050" y="3511550"/>
          <p14:tracePt t="44606" x="2298700" y="3505200"/>
          <p14:tracePt t="44626" x="2292350" y="3505200"/>
          <p14:tracePt t="44657" x="2286000" y="3505200"/>
          <p14:tracePt t="44678" x="2286000" y="3511550"/>
          <p14:tracePt t="44702" x="2279650" y="3517900"/>
          <p14:tracePt t="44721" x="2286000" y="3530600"/>
          <p14:tracePt t="44746" x="2273300" y="3524250"/>
          <p14:tracePt t="44781" x="2273300" y="3517900"/>
          <p14:tracePt t="44789" x="2273300" y="3511550"/>
          <p14:tracePt t="44797" x="2273300" y="3505200"/>
          <p14:tracePt t="44806" x="2273300" y="3498850"/>
          <p14:tracePt t="44806" x="2273300" y="3492500"/>
          <p14:tracePt t="44825" x="2273300" y="3486150"/>
          <p14:tracePt t="44825" x="2279650" y="3473450"/>
          <p14:tracePt t="44842" x="2286000" y="3467100"/>
          <p14:tracePt t="44842" x="2292350" y="3460750"/>
          <p14:tracePt t="44858" x="2298700" y="3454400"/>
          <p14:tracePt t="44858" x="2305050" y="3448050"/>
          <p14:tracePt t="44875" x="2311400" y="3441700"/>
          <p14:tracePt t="44875" x="2324100" y="3435350"/>
          <p14:tracePt t="44891" x="2330450" y="3435350"/>
          <p14:tracePt t="44891" x="2343150" y="3435350"/>
          <p14:tracePt t="44891" x="2349500" y="3435350"/>
          <p14:tracePt t="44910" x="2355850" y="3435350"/>
          <p14:tracePt t="44923" x="2368550" y="3441700"/>
          <p14:tracePt t="44923" x="2387600" y="3448050"/>
          <p14:tracePt t="44942" x="2400300" y="3454400"/>
          <p14:tracePt t="44942" x="2406650" y="3454400"/>
          <p14:tracePt t="44958" x="2419350" y="3460750"/>
          <p14:tracePt t="44958" x="2425700" y="3467100"/>
          <p14:tracePt t="44975" x="2438400" y="3467100"/>
          <p14:tracePt t="44975" x="2444750" y="3473450"/>
          <p14:tracePt t="44975" x="2457450" y="3479800"/>
          <p14:tracePt t="44994" x="2463800" y="3486150"/>
          <p14:tracePt t="45007" x="2476500" y="3486150"/>
          <p14:tracePt t="45007" x="2495550" y="3492500"/>
          <p14:tracePt t="45025" x="2508250" y="3498850"/>
          <p14:tracePt t="45025" x="2514600" y="3498850"/>
          <p14:tracePt t="45042" x="2527300" y="3505200"/>
          <p14:tracePt t="45042" x="2540000" y="3511550"/>
          <p14:tracePt t="45058" x="2552700" y="3511550"/>
          <p14:tracePt t="45058" x="2565400" y="3517900"/>
          <p14:tracePt t="45075" x="2578100" y="3530600"/>
          <p14:tracePt t="45075" x="2597150" y="3549650"/>
          <p14:tracePt t="45092" x="2609850" y="3556000"/>
          <p14:tracePt t="45092" x="2622550" y="3568700"/>
          <p14:tracePt t="45108" x="2635250" y="3581400"/>
          <p14:tracePt t="45108" x="2641600" y="3594100"/>
          <p14:tracePt t="45125" x="2654300" y="3600450"/>
          <p14:tracePt t="45125" x="2667000" y="3625850"/>
          <p14:tracePt t="45142" x="2673350" y="3638550"/>
          <p14:tracePt t="45142" x="2679700" y="3651250"/>
          <p14:tracePt t="45159" x="2686050" y="3657600"/>
          <p14:tracePt t="45159" x="2692400" y="3670300"/>
          <p14:tracePt t="45177" x="2698750" y="3676650"/>
          <p14:tracePt t="45177" x="2698750" y="3689350"/>
          <p14:tracePt t="45192" x="2705100" y="3695700"/>
          <p14:tracePt t="45192" x="2705100" y="3702050"/>
          <p14:tracePt t="45210" x="2711450" y="3721100"/>
          <p14:tracePt t="45210" x="2711450" y="3727450"/>
          <p14:tracePt t="45226" x="2711450" y="3733800"/>
          <p14:tracePt t="45226" x="2711450" y="3740150"/>
          <p14:tracePt t="45243" x="2705100" y="3752850"/>
          <p14:tracePt t="45258" x="2698750" y="3759200"/>
          <p14:tracePt t="45275" x="2692400" y="3765550"/>
          <p14:tracePt t="45291" x="2686050" y="3771900"/>
          <p14:tracePt t="45291" x="2673350" y="3771900"/>
          <p14:tracePt t="45310" x="2667000" y="3765550"/>
          <p14:tracePt t="45325" x="2667000" y="3759200"/>
          <p14:tracePt t="45341" x="2660650" y="3752850"/>
          <p14:tracePt t="45358" x="2660650" y="3746500"/>
          <p14:tracePt t="45389" x="2660650" y="3740150"/>
          <p14:tracePt t="45413" x="2660650" y="3733800"/>
          <p14:tracePt t="45429" x="2667000" y="3727450"/>
          <p14:tracePt t="45441" x="2667000" y="3721100"/>
          <p14:tracePt t="45457" x="2667000" y="3708400"/>
          <p14:tracePt t="45473" x="2673350" y="3708400"/>
          <p14:tracePt t="45489" x="2673350" y="3702050"/>
          <p14:tracePt t="45501" x="2679700" y="3695700"/>
          <p14:tracePt t="45525" x="2686050" y="3695700"/>
          <p14:tracePt t="45617" x="2698750" y="3695700"/>
          <p14:tracePt t="45637" x="2705100" y="3695700"/>
          <p14:tracePt t="45669" x="2698750" y="3695700"/>
          <p14:tracePt t="45730" x="2692400" y="3695700"/>
          <p14:tracePt t="45741" x="2686050" y="3695700"/>
          <p14:tracePt t="45757" x="2679700" y="3695700"/>
          <p14:tracePt t="45774" x="2673350" y="3695700"/>
          <p14:tracePt t="45789" x="2679700" y="3702050"/>
          <p14:tracePt t="45937" x="2686050" y="3702050"/>
          <p14:tracePt t="45953" x="2698750" y="3702050"/>
          <p14:tracePt t="45969" x="2698750" y="3695700"/>
          <p14:tracePt t="45978" x="2705100" y="3695700"/>
          <p14:tracePt t="45993" x="2711450" y="3695700"/>
          <p14:tracePt t="46010" x="2717800" y="3695700"/>
          <p14:tracePt t="46027" x="2724150" y="3695700"/>
          <p14:tracePt t="46044" x="2730500" y="3695700"/>
          <p14:tracePt t="46061" x="2736850" y="3695700"/>
          <p14:tracePt t="46077" x="2743200" y="3702050"/>
          <p14:tracePt t="46098" x="2749550" y="3702050"/>
          <p14:tracePt t="46110" x="2755900" y="3702050"/>
          <p14:tracePt t="46127" x="2762250" y="3702050"/>
          <p14:tracePt t="46144" x="2768600" y="3702050"/>
          <p14:tracePt t="46161" x="2781300" y="3702050"/>
          <p14:tracePt t="46180" x="2787650" y="3702050"/>
          <p14:tracePt t="46195" x="2794000" y="3702050"/>
          <p14:tracePt t="46211" x="2800350" y="3695700"/>
          <p14:tracePt t="46228" x="2794000" y="3695700"/>
          <p14:tracePt t="46313" x="2787650" y="3695700"/>
          <p14:tracePt t="46357" x="2781300" y="3695700"/>
          <p14:tracePt t="46373" x="2774950" y="3702050"/>
          <p14:tracePt t="46389" x="2768600" y="3708400"/>
          <p14:tracePt t="46425" x="2762250" y="3714750"/>
          <p14:tracePt t="46441" x="2768600" y="3714750"/>
          <p14:tracePt t="46461" x="2774950" y="3721100"/>
          <p14:tracePt t="46485" x="2781300" y="3721100"/>
          <p14:tracePt t="46501" x="2787650" y="3727450"/>
          <p14:tracePt t="46529" x="2787650" y="3733800"/>
          <p14:tracePt t="46545" x="2787650" y="3740150"/>
          <p14:tracePt t="46569" x="2781300" y="3746500"/>
          <p14:tracePt t="46589" x="2781300" y="3752850"/>
          <p14:tracePt t="46613" x="2774950" y="3752850"/>
          <p14:tracePt t="46629" x="2768600" y="3759200"/>
          <p14:tracePt t="46649" x="2762250" y="3765550"/>
          <p14:tracePt t="46673" x="2755900" y="3771900"/>
          <p14:tracePt t="46697" x="2755900" y="3778250"/>
          <p14:tracePt t="46709" x="2762250" y="3784600"/>
          <p14:tracePt t="46761" x="2768600" y="3784600"/>
          <p14:tracePt t="46785" x="2774950" y="3784600"/>
          <p14:tracePt t="46838" x="2768600" y="3784600"/>
          <p14:tracePt t="46881" x="2762250" y="3784600"/>
          <p14:tracePt t="46898" x="2755900" y="3790950"/>
          <p14:tracePt t="46913" x="2749550" y="3790950"/>
          <p14:tracePt t="46922" x="2743200" y="3797300"/>
          <p14:tracePt t="46930" x="2736850" y="3803650"/>
          <p14:tracePt t="46930" x="2730500" y="3803650"/>
          <p14:tracePt t="46930" x="2730500" y="3810000"/>
          <p14:tracePt t="46951" x="2724150" y="3816350"/>
          <p14:tracePt t="46963" x="2717800" y="3816350"/>
          <p14:tracePt t="46963" x="2711450" y="3822700"/>
          <p14:tracePt t="46982" x="2705100" y="3829050"/>
          <p14:tracePt t="46998" x="2705100" y="3835400"/>
          <p14:tracePt t="47014" x="2698750" y="3841750"/>
          <p14:tracePt t="47030" x="2698750" y="3848100"/>
          <p14:tracePt t="47047" x="2698750" y="3854450"/>
          <p14:tracePt t="47063" x="2705100" y="3854450"/>
          <p14:tracePt t="47080" x="2705100" y="3860800"/>
          <p14:tracePt t="47097" x="2705100" y="3867150"/>
          <p14:tracePt t="47114" x="2705100" y="3873500"/>
          <p14:tracePt t="47131" x="2698750" y="3879850"/>
          <p14:tracePt t="47147" x="2698750" y="3886200"/>
          <p14:tracePt t="47164" x="2692400" y="3886200"/>
          <p14:tracePt t="47182" x="2686050" y="3892550"/>
          <p14:tracePt t="47198" x="2679700" y="3892550"/>
          <p14:tracePt t="47198" x="2673350" y="3892550"/>
          <p14:tracePt t="47215" x="2667000" y="3892550"/>
          <p14:tracePt t="47215" x="2660650" y="3898900"/>
          <p14:tracePt t="47232" x="2654300" y="3898900"/>
          <p14:tracePt t="47232" x="2647950" y="3898900"/>
          <p14:tracePt t="47250" x="2641600" y="3898900"/>
          <p14:tracePt t="47250" x="2635250" y="3898900"/>
          <p14:tracePt t="47266" x="2628900" y="3898900"/>
          <p14:tracePt t="47266" x="2622550" y="3898900"/>
          <p14:tracePt t="47283" x="2616200" y="3898900"/>
          <p14:tracePt t="47298" x="2603500" y="3892550"/>
          <p14:tracePt t="47314" x="2597150" y="3892550"/>
          <p14:tracePt t="47331" x="2597150" y="3886200"/>
          <p14:tracePt t="47350" x="2603500" y="3879850"/>
          <p14:tracePt t="47393" x="2609850" y="3873500"/>
          <p14:tracePt t="47409" x="2616200" y="3867150"/>
          <p14:tracePt t="47422" x="2622550" y="3867150"/>
          <p14:tracePt t="47431" x="2635250" y="3860800"/>
          <p14:tracePt t="47431" x="2641600" y="3854450"/>
          <p14:tracePt t="47450" x="2654300" y="3854450"/>
          <p14:tracePt t="47450" x="2660650" y="3848100"/>
          <p14:tracePt t="47466" x="2673350" y="3848100"/>
          <p14:tracePt t="47466" x="2692400" y="3841750"/>
          <p14:tracePt t="47483" x="2705100" y="3835400"/>
          <p14:tracePt t="47483" x="2711450" y="3835400"/>
          <p14:tracePt t="47500" x="2724150" y="3835400"/>
          <p14:tracePt t="47500" x="2730500" y="3829050"/>
          <p14:tracePt t="47517" x="2736850" y="3829050"/>
          <p14:tracePt t="47517" x="2743200" y="3829050"/>
          <p14:tracePt t="47533" x="2749550" y="3829050"/>
          <p14:tracePt t="47533" x="2755900" y="3835400"/>
          <p14:tracePt t="47551" x="2762250" y="3835400"/>
          <p14:tracePt t="47566" x="2762250" y="3841750"/>
          <p14:tracePt t="47582" x="2755900" y="3848100"/>
          <p14:tracePt t="47602" x="2749550" y="3854450"/>
          <p14:tracePt t="47618" x="2743200" y="3860800"/>
          <p14:tracePt t="47634" x="2736850" y="3860800"/>
          <p14:tracePt t="47650" x="2724150" y="3867150"/>
          <p14:tracePt t="47666" x="2717800" y="3867150"/>
          <p14:tracePt t="47682" x="2711450" y="3867150"/>
          <p14:tracePt t="47682" x="2705100" y="3867150"/>
          <p14:tracePt t="47704" x="2698750" y="3867150"/>
          <p14:tracePt t="47716" x="2692400" y="3867150"/>
          <p14:tracePt t="47716" x="2679700" y="3860800"/>
          <p14:tracePt t="47734" x="2673350" y="3860800"/>
          <p14:tracePt t="47734" x="2667000" y="3854450"/>
          <p14:tracePt t="47751" x="2660650" y="3854450"/>
          <p14:tracePt t="47751" x="2654300" y="3848100"/>
          <p14:tracePt t="47767" x="2647950" y="3841750"/>
          <p14:tracePt t="47767" x="2628900" y="3835400"/>
          <p14:tracePt t="47784" x="2616200" y="3822700"/>
          <p14:tracePt t="47784" x="2609850" y="3816350"/>
          <p14:tracePt t="47801" x="2597150" y="3810000"/>
          <p14:tracePt t="47801" x="2584450" y="3797300"/>
          <p14:tracePt t="47817" x="2571750" y="3784600"/>
          <p14:tracePt t="47817" x="2559050" y="3778250"/>
          <p14:tracePt t="47835" x="2546350" y="3765550"/>
          <p14:tracePt t="47835" x="2514600" y="3733800"/>
          <p14:tracePt t="47851" x="2495550" y="3714750"/>
          <p14:tracePt t="47851" x="2476500" y="3695700"/>
          <p14:tracePt t="47868" x="2457450" y="3676650"/>
          <p14:tracePt t="47868" x="2438400" y="3651250"/>
          <p14:tracePt t="47884" x="2413000" y="3625850"/>
          <p14:tracePt t="47884" x="2387600" y="3594100"/>
          <p14:tracePt t="47902" x="2343150" y="3530600"/>
          <p14:tracePt t="47902" x="2317750" y="3498850"/>
          <p14:tracePt t="47918" x="2292350" y="3460750"/>
          <p14:tracePt t="47918" x="2260600" y="3416300"/>
          <p14:tracePt t="47934" x="2235200" y="3378200"/>
          <p14:tracePt t="47934" x="2203450" y="3327400"/>
          <p14:tracePt t="47951" x="2171700" y="3282950"/>
          <p14:tracePt t="47951" x="2133600" y="3238500"/>
          <p14:tracePt t="47951" x="2101850" y="3187700"/>
          <p14:tracePt t="47970" x="2057400" y="3143250"/>
          <p14:tracePt t="47983" x="2019300" y="3092450"/>
          <p14:tracePt t="47983" x="1930400" y="3009900"/>
          <p14:tracePt t="48002" x="1885950" y="2971800"/>
          <p14:tracePt t="48002" x="1841500" y="2933700"/>
          <p14:tracePt t="48018" x="1790700" y="2895600"/>
          <p14:tracePt t="48018" x="1739900" y="2857500"/>
          <p14:tracePt t="48035" x="1689100" y="2825750"/>
          <p14:tracePt t="48035" x="1638300" y="2794000"/>
          <p14:tracePt t="48035" x="1587500" y="2755900"/>
          <p14:tracePt t="48054" x="1536700" y="2724150"/>
          <p14:tracePt t="48067" x="1492250" y="2698750"/>
          <p14:tracePt t="48067" x="1397000" y="2641600"/>
          <p14:tracePt t="48085" x="1352550" y="2616200"/>
          <p14:tracePt t="48085" x="1301750" y="2597150"/>
          <p14:tracePt t="48102" x="1257300" y="2578100"/>
          <p14:tracePt t="48102" x="1212850" y="2559050"/>
          <p14:tracePt t="48119" x="1168400" y="2546350"/>
          <p14:tracePt t="48119" x="1130300" y="2533650"/>
          <p14:tracePt t="48135" x="1092200" y="2514600"/>
          <p14:tracePt t="48135" x="1016000" y="2489200"/>
          <p14:tracePt t="48152" x="984250" y="2476500"/>
          <p14:tracePt t="48152" x="952500" y="2463800"/>
          <p14:tracePt t="48169" x="927100" y="2457450"/>
          <p14:tracePt t="48169" x="895350" y="2444750"/>
          <p14:tracePt t="48185" x="869950" y="2438400"/>
          <p14:tracePt t="48185" x="825500" y="2425700"/>
          <p14:tracePt t="48202" x="800100" y="2419350"/>
          <p14:tracePt t="48202" x="781050" y="2413000"/>
          <p14:tracePt t="48219" x="762000" y="2406650"/>
          <p14:tracePt t="48219" x="742950" y="2406650"/>
          <p14:tracePt t="48236" x="723900" y="2400300"/>
          <p14:tracePt t="48236" x="711200" y="2393950"/>
          <p14:tracePt t="48252" x="692150" y="2381250"/>
          <p14:tracePt t="48252" x="660400" y="2362200"/>
          <p14:tracePt t="48271" x="641350" y="2349500"/>
          <p14:tracePt t="48271" x="622300" y="2330450"/>
          <p14:tracePt t="48286" x="393700" y="2082800"/>
          <p14:tracePt t="48364" x="381000" y="2044700"/>
          <p14:tracePt t="48370" x="355600" y="1974850"/>
          <p14:tracePt t="48385" x="349250" y="1892300"/>
          <p14:tracePt t="48402" x="368300" y="1803400"/>
          <p14:tracePt t="48418" x="400050" y="1708150"/>
          <p14:tracePt t="48435" x="495300" y="1562100"/>
          <p14:tracePt t="48452" x="584200" y="1485900"/>
          <p14:tracePt t="48469" x="679450" y="1422400"/>
          <p14:tracePt t="48485" x="838200" y="1384300"/>
          <p14:tracePt t="48502" x="939800" y="1390650"/>
          <p14:tracePt t="48519" x="1041400" y="1422400"/>
          <p14:tracePt t="48536" x="1136650" y="1473200"/>
          <p14:tracePt t="48552" x="1263650" y="1587500"/>
          <p14:tracePt t="48571" x="1327150" y="1689100"/>
          <p14:tracePt t="48586" x="1371600" y="1790700"/>
          <p14:tracePt t="48602" x="1390650" y="1898650"/>
          <p14:tracePt t="48619" x="1397000" y="1993900"/>
          <p14:tracePt t="48619" x="1390650" y="2044700"/>
          <p14:tracePt t="48638" x="1365250" y="2133600"/>
          <p14:tracePt t="48654" x="1314450" y="2228850"/>
          <p14:tracePt t="48669" x="1250950" y="2324100"/>
          <p14:tracePt t="48686" x="1168400" y="2425700"/>
          <p14:tracePt t="48703" x="1079500" y="2514600"/>
          <p14:tracePt t="48719" x="984250" y="2590800"/>
          <p14:tracePt t="48719" x="939800" y="2622550"/>
          <p14:tracePt t="48739" x="850900" y="2673350"/>
          <p14:tracePt t="48753" x="774700" y="2705100"/>
          <p14:tracePt t="48770" x="717550" y="2724150"/>
          <p14:tracePt t="48786" x="666750" y="2749550"/>
          <p14:tracePt t="48803" x="647700" y="2768600"/>
          <p14:tracePt t="48821" x="647700" y="2781300"/>
          <p14:tracePt t="48821" x="647700" y="2794000"/>
          <p14:tracePt t="48838" x="647700" y="2806700"/>
          <p14:tracePt t="48838" x="654050" y="2819400"/>
          <p14:tracePt t="48855" x="660400" y="2838450"/>
          <p14:tracePt t="48855" x="679450" y="2889250"/>
          <p14:tracePt t="48871" x="692150" y="2921000"/>
          <p14:tracePt t="48871" x="704850" y="2959100"/>
          <p14:tracePt t="48888" x="723900" y="3009900"/>
          <p14:tracePt t="48888" x="742950" y="3060700"/>
          <p14:tracePt t="48905" x="762000" y="3117850"/>
          <p14:tracePt t="48905" x="781050" y="3175000"/>
          <p14:tracePt t="48922" x="819150" y="3308350"/>
          <p14:tracePt t="48922" x="844550" y="3371850"/>
          <p14:tracePt t="48938" x="863600" y="3441700"/>
          <p14:tracePt t="48938" x="882650" y="3511550"/>
          <p14:tracePt t="48955" x="908050" y="3575050"/>
          <p14:tracePt t="48955" x="927100" y="3644900"/>
          <p14:tracePt t="48971" x="946150" y="3708400"/>
          <p14:tracePt t="48971" x="958850" y="3771900"/>
          <p14:tracePt t="48971" x="977900" y="3835400"/>
          <p14:tracePt t="48991" x="990600" y="3898900"/>
          <p14:tracePt t="49003" x="1003300" y="3956050"/>
          <p14:tracePt t="49003" x="1016000" y="4076700"/>
          <p14:tracePt t="49022" x="1022350" y="4133850"/>
          <p14:tracePt t="49022" x="1028700" y="4184650"/>
          <p14:tracePt t="49038" x="1035050" y="4235450"/>
          <p14:tracePt t="49038" x="1035050" y="4279900"/>
          <p14:tracePt t="49056" x="1035050" y="4330700"/>
          <p14:tracePt t="49056" x="1035050" y="4368800"/>
          <p14:tracePt t="49056" x="1035050" y="4413250"/>
          <p14:tracePt t="49074" x="1035050" y="4445000"/>
          <p14:tracePt t="49087" x="1035050" y="4483100"/>
          <p14:tracePt t="49087" x="1028700" y="4540250"/>
          <p14:tracePt t="49106" x="1028700" y="4565650"/>
          <p14:tracePt t="49106" x="1028700" y="4591050"/>
          <p14:tracePt t="49121" x="1022350" y="4610100"/>
          <p14:tracePt t="49121" x="1016000" y="4629150"/>
          <p14:tracePt t="49138" x="1009650" y="4648200"/>
          <p14:tracePt t="49138" x="1003300" y="4667250"/>
          <p14:tracePt t="49138" x="996950" y="4679950"/>
          <p14:tracePt t="49158" x="990600" y="4692650"/>
          <p14:tracePt t="49158" x="977900" y="4699000"/>
          <p14:tracePt t="49172" x="965200" y="4711700"/>
          <p14:tracePt t="49172" x="952500" y="4711700"/>
          <p14:tracePt t="49189" x="939800" y="4718050"/>
          <p14:tracePt t="49189" x="914400" y="4718050"/>
          <p14:tracePt t="49206" x="895350" y="4718050"/>
          <p14:tracePt t="49223" x="558800" y="4591050"/>
          <p14:tracePt t="49284" x="533400" y="4565650"/>
          <p14:tracePt t="49290" x="495300" y="4495800"/>
          <p14:tracePt t="49306" x="469900" y="4419600"/>
          <p14:tracePt t="49322" x="457200" y="4337050"/>
          <p14:tracePt t="49338" x="457200" y="4248150"/>
          <p14:tracePt t="49355" x="476250" y="4171950"/>
          <p14:tracePt t="49371" x="508000" y="4095750"/>
          <p14:tracePt t="49371" x="527050" y="4064000"/>
          <p14:tracePt t="49390" x="584200" y="4013200"/>
          <p14:tracePt t="49405" x="666750" y="3968750"/>
          <p14:tracePt t="49422" x="755650" y="3937000"/>
          <p14:tracePt t="49438" x="850900" y="3917950"/>
          <p14:tracePt t="49455" x="1003300" y="3911600"/>
          <p14:tracePt t="49472" x="1098550" y="3930650"/>
          <p14:tracePt t="49488" x="1187450" y="3956050"/>
          <p14:tracePt t="49506" x="1295400" y="4032250"/>
          <p14:tracePt t="49522" x="1352550" y="4095750"/>
          <p14:tracePt t="49539" x="1390650" y="4171950"/>
          <p14:tracePt t="49555" x="1409700" y="4254500"/>
          <p14:tracePt t="49572" x="1409700" y="4381500"/>
          <p14:tracePt t="49590" x="1384300" y="4464050"/>
          <p14:tracePt t="49606" x="1346200" y="4546600"/>
          <p14:tracePt t="49622" x="1289050" y="4629150"/>
          <p14:tracePt t="49639" x="1219200" y="4692650"/>
          <p14:tracePt t="49639" x="1181100" y="4724400"/>
          <p14:tracePt t="49658" x="1104900" y="4775200"/>
          <p14:tracePt t="49674" x="1028700" y="4813300"/>
          <p14:tracePt t="49690" x="958850" y="4838700"/>
          <p14:tracePt t="49706" x="901700" y="4851400"/>
          <p14:tracePt t="49723" x="863600" y="4851400"/>
          <p14:tracePt t="49739" x="844550" y="4845050"/>
          <p14:tracePt t="49739" x="838200" y="4845050"/>
          <p14:tracePt t="49758" x="838200" y="4832350"/>
          <p14:tracePt t="49773" x="838200" y="4819650"/>
          <p14:tracePt t="49790" x="850900" y="4794250"/>
          <p14:tracePt t="49790" x="863600" y="4781550"/>
          <p14:tracePt t="49807" x="869950" y="4762500"/>
          <p14:tracePt t="49807" x="895350" y="4724400"/>
          <p14:tracePt t="49824" x="914400" y="4699000"/>
          <p14:tracePt t="49824" x="933450" y="4673600"/>
          <p14:tracePt t="49841" x="958850" y="4648200"/>
          <p14:tracePt t="49841" x="984250" y="4616450"/>
          <p14:tracePt t="49857" x="1016000" y="4578350"/>
          <p14:tracePt t="49857" x="1054100" y="4540250"/>
          <p14:tracePt t="49874" x="1098550" y="4502150"/>
          <p14:tracePt t="49874" x="1187450" y="4413250"/>
          <p14:tracePt t="49891" x="1238250" y="4362450"/>
          <p14:tracePt t="49891" x="1289050" y="4318000"/>
          <p14:tracePt t="49908" x="1346200" y="4260850"/>
          <p14:tracePt t="49908" x="1403350" y="4210050"/>
          <p14:tracePt t="49925" x="1460500" y="4165600"/>
          <p14:tracePt t="49925" x="1517650" y="4114800"/>
          <p14:tracePt t="49942" x="1638300" y="4013200"/>
          <p14:tracePt t="49942" x="1695450" y="3968750"/>
          <p14:tracePt t="49958" x="1746250" y="3924300"/>
          <p14:tracePt t="49958" x="1797050" y="3873500"/>
          <p14:tracePt t="49975" x="1841500" y="3829050"/>
          <p14:tracePt t="49975" x="1879600" y="3784600"/>
          <p14:tracePt t="49991" x="1917700" y="3740150"/>
          <p14:tracePt t="49991" x="1955800" y="3689350"/>
          <p14:tracePt t="49991" x="1981200" y="3644900"/>
          <p14:tracePt t="50010" x="2006600" y="3600450"/>
          <p14:tracePt t="50023" x="2025650" y="3549650"/>
          <p14:tracePt t="50023" x="2057400" y="3460750"/>
          <p14:tracePt t="50042" x="2063750" y="3422650"/>
          <p14:tracePt t="50042" x="2063750" y="3384550"/>
          <p14:tracePt t="50058" x="2063750" y="3352800"/>
          <p14:tracePt t="50058" x="2057400" y="3314700"/>
          <p14:tracePt t="50075" x="2044700" y="3282950"/>
          <p14:tracePt t="50075" x="2032000" y="3257550"/>
          <p14:tracePt t="50092" x="2012950" y="3225800"/>
          <p14:tracePt t="50092" x="1987550" y="3206750"/>
          <p14:tracePt t="50092" x="1968500" y="3181350"/>
          <p14:tracePt t="50111" x="1943100" y="3155950"/>
          <p14:tracePt t="50111" x="1917700" y="3130550"/>
          <p14:tracePt t="50125" x="1898650" y="3111500"/>
          <p14:tracePt t="50125" x="1873250" y="3086100"/>
          <p14:tracePt t="50142" x="1847850" y="3060700"/>
          <p14:tracePt t="50142" x="1828800" y="3035300"/>
          <p14:tracePt t="50158" x="1803400" y="3009900"/>
          <p14:tracePt t="50158" x="1784350" y="2984500"/>
          <p14:tracePt t="50175" x="1758950" y="2959100"/>
          <p14:tracePt t="50175" x="1720850" y="2914650"/>
          <p14:tracePt t="50193" x="1701800" y="2889250"/>
          <p14:tracePt t="50193" x="1682750" y="2870200"/>
          <p14:tracePt t="50209" x="1663700" y="2851150"/>
          <p14:tracePt t="50209" x="1644650" y="2825750"/>
          <p14:tracePt t="50226" x="1631950" y="2806700"/>
          <p14:tracePt t="50226" x="1600200" y="2762250"/>
          <p14:tracePt t="50243" x="1587500" y="2743200"/>
          <p14:tracePt t="50243" x="1574800" y="2717800"/>
          <p14:tracePt t="50259" x="1562100" y="2692400"/>
          <p14:tracePt t="50259" x="1549400" y="2667000"/>
          <p14:tracePt t="50275" x="1536700" y="2641600"/>
          <p14:tracePt t="50275" x="1517650" y="2616200"/>
          <p14:tracePt t="50292" x="1504950" y="2590800"/>
          <p14:tracePt t="50292" x="1473200" y="2546350"/>
          <p14:tracePt t="50311" x="1454150" y="2527300"/>
          <p14:tracePt t="50311" x="1435100" y="2508250"/>
          <p14:tracePt t="50326" x="1416050" y="2489200"/>
          <p14:tracePt t="50326" x="1403350" y="2476500"/>
          <p14:tracePt t="50342" x="1384300" y="2463800"/>
          <p14:tracePt t="50342" x="1365250" y="2444750"/>
          <p14:tracePt t="50359" x="1346200" y="2432050"/>
          <p14:tracePt t="50359" x="1333500" y="2419350"/>
          <p14:tracePt t="50376" x="1320800" y="2400300"/>
          <p14:tracePt t="50376" x="1308100" y="2381250"/>
          <p14:tracePt t="50376" x="1295400" y="2362200"/>
          <p14:tracePt t="50395" x="1289050" y="2336800"/>
          <p14:tracePt t="50395" x="1282700" y="2317750"/>
          <p14:tracePt t="50411" x="1270000" y="2298700"/>
          <p14:tracePt t="50411" x="1263650" y="2279650"/>
          <p14:tracePt t="50426" x="1257300" y="2260600"/>
          <p14:tracePt t="50426" x="1250950" y="2241550"/>
          <p14:tracePt t="50443" x="1244600" y="2228850"/>
          <p14:tracePt t="50443" x="1238250" y="2216150"/>
          <p14:tracePt t="50460" x="1231900" y="2203450"/>
          <p14:tracePt t="50460" x="1219200" y="2197100"/>
          <p14:tracePt t="50460" x="1212850" y="2184400"/>
          <p14:tracePt t="50478" x="1206500" y="2178050"/>
          <p14:tracePt t="50478" x="1193800" y="2171700"/>
          <p14:tracePt t="50493" x="1187450" y="2165350"/>
          <p14:tracePt t="50493" x="1181100" y="2159000"/>
          <p14:tracePt t="50509" x="1174750" y="2152650"/>
          <p14:tracePt t="50509" x="1168400" y="2146300"/>
          <p14:tracePt t="50526" x="1168400" y="2139950"/>
          <p14:tracePt t="50526" x="1162050" y="2139950"/>
          <p14:tracePt t="50543" x="1162050" y="2133600"/>
          <p14:tracePt t="50558" x="1168400" y="2139950"/>
          <p14:tracePt t="50582" x="1174750" y="2146300"/>
          <p14:tracePt t="50597" x="1181100" y="2146300"/>
          <p14:tracePt t="50597" x="1187450" y="2146300"/>
          <p14:tracePt t="50611" x="1193800" y="2146300"/>
          <p14:tracePt t="50611" x="1206500" y="2146300"/>
          <p14:tracePt t="50627" x="1212850" y="2152650"/>
          <p14:tracePt t="50627" x="1225550" y="2152650"/>
          <p14:tracePt t="50643" x="1238250" y="2152650"/>
          <p14:tracePt t="50643" x="1244600" y="2152650"/>
          <p14:tracePt t="50643" x="1257300" y="2159000"/>
          <p14:tracePt t="50662" x="1270000" y="2165350"/>
          <p14:tracePt t="50662" x="1276350" y="2165350"/>
          <p14:tracePt t="50678" x="1282700" y="2171700"/>
          <p14:tracePt t="50678" x="1295400" y="2171700"/>
          <p14:tracePt t="50694" x="1301750" y="2178050"/>
          <p14:tracePt t="50694" x="1308100" y="2184400"/>
          <p14:tracePt t="50710" x="1314450" y="2190750"/>
          <p14:tracePt t="50710" x="1320800" y="2197100"/>
          <p14:tracePt t="50728" x="1333500" y="2203450"/>
          <p14:tracePt t="50742" x="1339850" y="2203450"/>
          <p14:tracePt t="50759" x="1339850" y="2197100"/>
          <p14:tracePt t="50879" x="1397000" y="2203450"/>
          <p14:tracePt t="50881" x="1403350" y="2209800"/>
          <p14:tracePt t="50893" x="1409700" y="2216150"/>
          <p14:tracePt t="50893" x="1428750" y="2222500"/>
          <p14:tracePt t="50911" x="1435100" y="2222500"/>
          <p14:tracePt t="50911" x="1447800" y="2228850"/>
          <p14:tracePt t="50927" x="1460500" y="2235200"/>
          <p14:tracePt t="50927" x="1479550" y="2247900"/>
          <p14:tracePt t="50944" x="1492250" y="2254250"/>
          <p14:tracePt t="50944" x="1536700" y="2286000"/>
          <p14:tracePt t="50962" x="1562100" y="2305050"/>
          <p14:tracePt t="50962" x="1587500" y="2330450"/>
          <p14:tracePt t="50979" x="1612900" y="2355850"/>
          <p14:tracePt t="50979" x="1638300" y="2387600"/>
          <p14:tracePt t="50995" x="1663700" y="2419350"/>
          <p14:tracePt t="50995" x="1695450" y="2451100"/>
          <p14:tracePt t="51011" x="1727200" y="2489200"/>
          <p14:tracePt t="51011" x="1758950" y="2527300"/>
          <p14:tracePt t="51011" x="1797050" y="2559050"/>
          <p14:tracePt t="51030" x="1835150" y="2597150"/>
          <p14:tracePt t="51043" x="1866900" y="2635250"/>
          <p14:tracePt t="51043" x="1943100" y="2711450"/>
          <p14:tracePt t="51062" x="1974850" y="2749550"/>
          <p14:tracePt t="51062" x="2012950" y="2787650"/>
          <p14:tracePt t="51079" x="2044700" y="2825750"/>
          <p14:tracePt t="51079" x="2076450" y="2870200"/>
          <p14:tracePt t="51095" x="2108200" y="2908300"/>
          <p14:tracePt t="51095" x="2133600" y="2952750"/>
          <p14:tracePt t="51112" x="2165350" y="2990850"/>
          <p14:tracePt t="51112" x="2190750" y="3028950"/>
          <p14:tracePt t="51112" x="2209800" y="3067050"/>
          <p14:tracePt t="51130" x="2235200" y="3105150"/>
          <p14:tracePt t="51130" x="2254250" y="3136900"/>
          <p14:tracePt t="51145" x="2266950" y="3175000"/>
          <p14:tracePt t="51145" x="2286000" y="3206750"/>
          <p14:tracePt t="51162" x="2298700" y="3238500"/>
          <p14:tracePt t="51162" x="2311400" y="3263900"/>
          <p14:tracePt t="51179" x="2324100" y="3295650"/>
          <p14:tracePt t="51179" x="2330450" y="3321050"/>
          <p14:tracePt t="51195" x="2336800" y="3352800"/>
          <p14:tracePt t="51195" x="2349500" y="3409950"/>
          <p14:tracePt t="51212" x="2349500" y="3441700"/>
          <p14:tracePt t="51212" x="2349500" y="3467100"/>
          <p14:tracePt t="51228" x="2343150" y="3498850"/>
          <p14:tracePt t="51228" x="2343150" y="3524250"/>
          <p14:tracePt t="51245" x="2336800" y="3549650"/>
          <p14:tracePt t="51245" x="2324100" y="3581400"/>
          <p14:tracePt t="51262" x="2317750" y="3594100"/>
          <p14:tracePt t="51262" x="2311400" y="3606800"/>
          <p14:tracePt t="51279" x="2305050" y="3613150"/>
          <p14:tracePt t="51279" x="2292350" y="3613150"/>
          <p14:tracePt t="51296" x="2279650" y="3613150"/>
          <p14:tracePt t="51296" x="2273300" y="3613150"/>
          <p14:tracePt t="51312" x="2254250" y="3606800"/>
          <p14:tracePt t="51312" x="2222500" y="3587750"/>
          <p14:tracePt t="51331" x="2203450" y="3575050"/>
          <p14:tracePt t="51331" x="2178050" y="3562350"/>
          <p14:tracePt t="51346" x="2159000" y="3543300"/>
          <p14:tracePt t="51363" x="1993900" y="3187700"/>
          <p14:tracePt t="51432" x="2000250" y="3143250"/>
          <p14:tracePt t="51438" x="2000250" y="3098800"/>
          <p14:tracePt t="51444" x="2025650" y="3016250"/>
          <p14:tracePt t="51462" x="2063750" y="2933700"/>
          <p14:tracePt t="51478" x="2120900" y="2851150"/>
          <p14:tracePt t="51495" x="2235200" y="2743200"/>
          <p14:tracePt t="51512" x="2317750" y="2698750"/>
          <p14:tracePt t="51529" x="2406650" y="2679700"/>
          <p14:tracePt t="51545" x="2546350" y="2679700"/>
          <p14:tracePt t="51562" x="2635250" y="2705100"/>
          <p14:tracePt t="51579" x="2724150" y="2749550"/>
          <p14:tracePt t="51595" x="2800350" y="2813050"/>
          <p14:tracePt t="51612" x="2895600" y="2940050"/>
          <p14:tracePt t="51630" x="2933700" y="3035300"/>
          <p14:tracePt t="51646" x="2952750" y="3136900"/>
          <p14:tracePt t="51662" x="2959100" y="3238500"/>
          <p14:tracePt t="51679" x="2940050" y="3340100"/>
          <p14:tracePt t="51679" x="2927350" y="3384550"/>
          <p14:tracePt t="51698" x="2889250" y="3473450"/>
          <p14:tracePt t="51714" x="2838450" y="3556000"/>
          <p14:tracePt t="51729" x="2774950" y="3619500"/>
          <p14:tracePt t="51746" x="2692400" y="3670300"/>
          <p14:tracePt t="51763" x="2609850" y="3708400"/>
          <p14:tracePt t="51779" x="2527300" y="3727450"/>
          <p14:tracePt t="51779" x="2489200" y="3727450"/>
          <p14:tracePt t="51799" x="2425700" y="3727450"/>
          <p14:tracePt t="51813" x="2381250" y="3727450"/>
          <p14:tracePt t="51830" x="2355850" y="3727450"/>
          <p14:tracePt t="51846" x="2349500" y="3733800"/>
          <p14:tracePt t="51864" x="2343150" y="3746500"/>
          <p14:tracePt t="51864" x="2343150" y="3759200"/>
          <p14:tracePt t="51881" x="2343150" y="3778250"/>
          <p14:tracePt t="51881" x="2343150" y="3797300"/>
          <p14:tracePt t="51897" x="2343150" y="3829050"/>
          <p14:tracePt t="51897" x="2343150" y="3860800"/>
          <p14:tracePt t="51915" x="2343150" y="3905250"/>
          <p14:tracePt t="51915" x="2355850" y="4013200"/>
          <p14:tracePt t="51931" x="2362200" y="4076700"/>
          <p14:tracePt t="51931" x="2368550" y="4146550"/>
          <p14:tracePt t="51947" x="2381250" y="4222750"/>
          <p14:tracePt t="51947" x="2393950" y="4305300"/>
          <p14:tracePt t="51964" x="2406650" y="4394200"/>
          <p14:tracePt t="51964" x="2419350" y="4489450"/>
          <p14:tracePt t="51983" x="2444750" y="4686300"/>
          <p14:tracePt t="51983" x="2457450" y="4787900"/>
          <p14:tracePt t="51998" x="2470150" y="4883150"/>
          <p14:tracePt t="51998" x="2489200" y="4978400"/>
          <p14:tracePt t="52014" x="2501900" y="5067300"/>
          <p14:tracePt t="52014" x="2514600" y="5156200"/>
          <p14:tracePt t="52032" x="2527300" y="5238750"/>
          <p14:tracePt t="52032" x="2540000" y="5314950"/>
          <p14:tracePt t="52032" x="2546350" y="5384800"/>
          <p14:tracePt t="52050" x="2559050" y="5454650"/>
          <p14:tracePt t="52063" x="2565400" y="5518150"/>
          <p14:tracePt t="52063" x="2578100" y="5638800"/>
          <p14:tracePt t="52082" x="2578100" y="5689600"/>
          <p14:tracePt t="52082" x="2578100" y="5734050"/>
          <p14:tracePt t="52098" x="2578100" y="5772150"/>
          <p14:tracePt t="52098" x="2578100" y="5803900"/>
          <p14:tracePt t="52115" x="2578100" y="5835650"/>
          <p14:tracePt t="52115" x="2578100" y="5854700"/>
          <p14:tracePt t="52131" x="2578100" y="5873750"/>
          <p14:tracePt t="52131" x="2578100" y="5892800"/>
          <p14:tracePt t="52131" x="2571750" y="5905500"/>
          <p14:tracePt t="52151" x="2571750" y="5911850"/>
          <p14:tracePt t="52151" x="2571750" y="5918200"/>
          <p14:tracePt t="52165" x="2565400" y="5924550"/>
          <p14:tracePt t="52165" x="2559050" y="5930900"/>
          <p14:tracePt t="52183" x="2559050" y="5937250"/>
          <p14:tracePt t="52183" x="2552700" y="5937250"/>
          <p14:tracePt t="52198" x="2546350" y="5943600"/>
          <p14:tracePt t="52198" x="2540000" y="5943600"/>
          <p14:tracePt t="52215" x="2533650" y="5943600"/>
          <p14:tracePt t="52215" x="2520950" y="5943600"/>
          <p14:tracePt t="52232" x="2514600" y="5943600"/>
          <p14:tracePt t="52232" x="2501900" y="5937250"/>
          <p14:tracePt t="52249" x="2495550" y="5930900"/>
          <p14:tracePt t="52249" x="2482850" y="5924550"/>
          <p14:tracePt t="52266" x="2470150" y="5918200"/>
          <p14:tracePt t="52283" x="2190750" y="5740400"/>
          <p14:tracePt t="52352" x="2171700" y="5708650"/>
          <p14:tracePt t="52358" x="2152650" y="5676900"/>
          <p14:tracePt t="52366" x="2120900" y="5607050"/>
          <p14:tracePt t="52381" x="2108200" y="5524500"/>
          <p14:tracePt t="52398" x="2108200" y="5441950"/>
          <p14:tracePt t="52415" x="2127250" y="5353050"/>
          <p14:tracePt t="52431" x="2159000" y="5270500"/>
          <p14:tracePt t="52431" x="2178050" y="5232400"/>
          <p14:tracePt t="52450" x="2228850" y="5156200"/>
          <p14:tracePt t="52465" x="2292350" y="5086350"/>
          <p14:tracePt t="52482" x="2374900" y="5022850"/>
          <p14:tracePt t="52498" x="2457450" y="4972050"/>
          <p14:tracePt t="52515" x="2603500" y="4933950"/>
          <p14:tracePt t="52532" x="2692400" y="4940300"/>
          <p14:tracePt t="52548" x="2774950" y="4972050"/>
          <p14:tracePt t="52565" x="2882900" y="5054600"/>
          <p14:tracePt t="52582" x="2946400" y="5118100"/>
          <p14:tracePt t="52599" x="2997200" y="5194300"/>
          <p14:tracePt t="52615" x="3035300" y="5270500"/>
          <p14:tracePt t="52632" x="3073400" y="5384800"/>
          <p14:tracePt t="52650" x="3073400" y="5467350"/>
          <p14:tracePt t="52666" x="3067050" y="5549900"/>
          <p14:tracePt t="52683" x="3041650" y="5626100"/>
          <p14:tracePt t="52699" x="3009900" y="5702300"/>
          <p14:tracePt t="52699" x="2984500" y="5740400"/>
          <p14:tracePt t="52718" x="2933700" y="5803900"/>
          <p14:tracePt t="52734" x="2882900" y="5861050"/>
          <p14:tracePt t="52750" x="2819400" y="5911850"/>
          <p14:tracePt t="52766" x="2755900" y="5949950"/>
          <p14:tracePt t="52783" x="2698750" y="5975350"/>
          <p14:tracePt t="52799" x="2641600" y="5988050"/>
          <p14:tracePt t="52799" x="2616200" y="5988050"/>
          <p14:tracePt t="52818" x="2571750" y="5988050"/>
          <p14:tracePt t="52833" x="2533650" y="5975350"/>
          <p14:tracePt t="52849" x="2508250" y="5962650"/>
          <p14:tracePt t="52866" x="2482850" y="5943600"/>
          <p14:tracePt t="52883" x="2476500" y="5930900"/>
          <p14:tracePt t="52900" x="2470150" y="5924550"/>
          <p14:tracePt t="52916" x="2470150" y="5918200"/>
          <p14:tracePt t="52933" x="2470150" y="5911850"/>
          <p14:tracePt t="52950" x="2470150" y="5905500"/>
          <p14:tracePt t="52973" x="2463800" y="5899150"/>
          <p14:tracePt t="53086" x="2457450" y="5899150"/>
          <p14:tracePt t="53102" x="2451100" y="5899150"/>
          <p14:tracePt t="53118" x="2444750" y="5899150"/>
          <p14:tracePt t="53129" x="2438400" y="5899150"/>
          <p14:tracePt t="53146" x="2432050" y="5905500"/>
          <p14:tracePt t="53162" x="2425700" y="5911850"/>
          <p14:tracePt t="53179" x="2413000" y="5911850"/>
          <p14:tracePt t="53190" x="2406650" y="5918200"/>
          <p14:tracePt t="53206" x="2400300" y="5918200"/>
          <p14:tracePt t="53217" x="2393950" y="5924550"/>
          <p14:tracePt t="53234" x="2387600" y="5924550"/>
          <p14:tracePt t="53250" x="2374900" y="5924550"/>
          <p14:tracePt t="53267" x="2368550" y="5930900"/>
          <p14:tracePt t="53378" x="2374900" y="5930900"/>
          <p14:tracePt t="53394" x="2374900" y="5937250"/>
          <p14:tracePt t="53410" x="2387600" y="5943600"/>
          <p14:tracePt t="53422" x="2393950" y="5949950"/>
          <p14:tracePt t="53438" x="2406650" y="5956300"/>
          <p14:tracePt t="53454" x="2413000" y="5956300"/>
          <p14:tracePt t="53470" x="2425700" y="5962650"/>
          <p14:tracePt t="53485" x="2444750" y="5969000"/>
          <p14:tracePt t="53502" x="2463800" y="5969000"/>
          <p14:tracePt t="53519" x="2470150" y="5969000"/>
          <p14:tracePt t="53519" x="2489200" y="5962650"/>
          <p14:tracePt t="53536" x="2495550" y="5956300"/>
          <p14:tracePt t="53551" x="2508250" y="5949950"/>
          <p14:tracePt t="53568" x="2514600" y="5943600"/>
          <p14:tracePt t="53585" x="2520950" y="5937250"/>
          <p14:tracePt t="53585" x="2533650" y="5930900"/>
          <p14:tracePt t="53603" x="2540000" y="5924550"/>
          <p14:tracePt t="53603" x="2546350" y="5918200"/>
          <p14:tracePt t="53620" x="2559050" y="5911850"/>
          <p14:tracePt t="53620" x="2565400" y="5905500"/>
          <p14:tracePt t="53636" x="2571750" y="5899150"/>
          <p14:tracePt t="53636" x="2590800" y="5880100"/>
          <p14:tracePt t="53654" x="2597150" y="5873750"/>
          <p14:tracePt t="53654" x="2603500" y="5867400"/>
          <p14:tracePt t="53671" x="2609850" y="5861050"/>
          <p14:tracePt t="53671" x="2616200" y="5861050"/>
          <p14:tracePt t="53687" x="2622550" y="5854700"/>
          <p14:tracePt t="53687" x="2628900" y="5854700"/>
          <p14:tracePt t="53703" x="2635250" y="5848350"/>
          <p14:tracePt t="53703" x="2641600" y="5848350"/>
          <p14:tracePt t="53703" x="2647950" y="5848350"/>
          <p14:tracePt t="53722" x="2654300" y="5842000"/>
          <p14:tracePt t="53735" x="2660650" y="5835650"/>
          <p14:tracePt t="53735" x="2667000" y="5835650"/>
          <p14:tracePt t="53755" x="2667000" y="5829300"/>
          <p14:tracePt t="53769" x="2679700" y="5822950"/>
          <p14:tracePt t="53786" x="2686050" y="5816600"/>
          <p14:tracePt t="53802" x="2698750" y="5810250"/>
          <p14:tracePt t="53819" x="2711450" y="5803900"/>
          <p14:tracePt t="53836" x="2717800" y="5797550"/>
          <p14:tracePt t="53852" x="2724150" y="5784850"/>
          <p14:tracePt t="53869" x="2730500" y="5784850"/>
          <p14:tracePt t="53886" x="2730500" y="5778500"/>
          <p14:tracePt t="53903" x="2736850" y="5778500"/>
          <p14:tracePt t="53919" x="2743200" y="5784850"/>
          <p14:tracePt t="53941" x="2743200" y="5797550"/>
          <p14:tracePt t="53961" x="2743200" y="5803900"/>
          <p14:tracePt t="53978" x="2743200" y="5810250"/>
          <p14:tracePt t="53986" x="2749550" y="5822950"/>
          <p14:tracePt t="54010" x="2749550" y="5829300"/>
          <p14:tracePt t="54019" x="2749550" y="5835650"/>
          <p14:tracePt t="54037" x="2749550" y="5842000"/>
          <p14:tracePt t="54053" x="2749550" y="5848350"/>
          <p14:tracePt t="54070" x="2749550" y="5854700"/>
          <p14:tracePt t="54086" x="2749550" y="5861050"/>
          <p14:tracePt t="54121" x="2743200" y="5861050"/>
          <p14:tracePt t="54141" x="2736850" y="5861050"/>
          <p14:tracePt t="54157" x="2730500" y="5861050"/>
          <p14:tracePt t="54165" x="2724150" y="5867400"/>
          <p14:tracePt t="54174" x="2717800" y="5867400"/>
          <p14:tracePt t="54187" x="2711450" y="5867400"/>
          <p14:tracePt t="54187" x="2698750" y="5867400"/>
          <p14:tracePt t="54207" x="2692400" y="5867400"/>
          <p14:tracePt t="54207" x="2686050" y="5867400"/>
          <p14:tracePt t="54222" x="2679700" y="5867400"/>
          <p14:tracePt t="54222" x="2673350" y="5867400"/>
          <p14:tracePt t="54238" x="2667000" y="5867400"/>
          <p14:tracePt t="54238" x="2654300" y="5867400"/>
          <p14:tracePt t="54255" x="2647950" y="5867400"/>
          <p14:tracePt t="54270" x="2641600" y="5867400"/>
          <p14:tracePt t="54287" x="2635250" y="5861050"/>
          <p14:tracePt t="54309" x="2635250" y="5848350"/>
          <p14:tracePt t="54322" x="2635250" y="5842000"/>
          <p14:tracePt t="54322" x="2635250" y="5835650"/>
          <p14:tracePt t="54339" x="2635250" y="5829300"/>
          <p14:tracePt t="54339" x="2641600" y="5822950"/>
          <p14:tracePt t="54356" x="2641600" y="5810250"/>
          <p14:tracePt t="54356" x="2641600" y="5803900"/>
          <p14:tracePt t="54372" x="2635250" y="5791200"/>
          <p14:tracePt t="54372" x="2635250" y="5784850"/>
          <p14:tracePt t="54390" x="2635250" y="5759450"/>
          <p14:tracePt t="54390" x="2628900" y="5753100"/>
          <p14:tracePt t="54406" x="2628900" y="5734050"/>
          <p14:tracePt t="54406" x="2628900" y="5721350"/>
          <p14:tracePt t="54422" x="2622550" y="5702300"/>
          <p14:tracePt t="54422" x="2622550" y="5683250"/>
          <p14:tracePt t="54439" x="2616200" y="5657850"/>
          <p14:tracePt t="54439" x="2609850" y="5626100"/>
          <p14:tracePt t="54439" x="2609850" y="5588000"/>
          <p14:tracePt t="54458" x="2603500" y="5549900"/>
          <p14:tracePt t="54471" x="2597150" y="5499100"/>
          <p14:tracePt t="54471" x="2590800" y="5448300"/>
          <p14:tracePt t="54490" x="2584450" y="5327650"/>
          <p14:tracePt t="54490" x="2578100" y="5264150"/>
          <p14:tracePt t="54506" x="2571750" y="5200650"/>
          <p14:tracePt t="54506" x="2571750" y="5130800"/>
          <p14:tracePt t="54523" x="2571750" y="5054600"/>
          <p14:tracePt t="54523" x="2565400" y="4978400"/>
          <p14:tracePt t="54539" x="2565400" y="4902200"/>
          <p14:tracePt t="54539" x="2565400" y="4826000"/>
          <p14:tracePt t="54539" x="2565400" y="4743450"/>
          <p14:tracePt t="54558" x="2565400" y="4660900"/>
          <p14:tracePt t="54558" x="2565400" y="4584700"/>
          <p14:tracePt t="54573" x="2565400" y="4508500"/>
          <p14:tracePt t="54573" x="2565400" y="4432300"/>
          <p14:tracePt t="54589" x="2559050" y="4356100"/>
          <p14:tracePt t="54589" x="2559050" y="4286250"/>
          <p14:tracePt t="54606" x="2559050" y="4216400"/>
          <p14:tracePt t="54606" x="2546350" y="4089400"/>
          <p14:tracePt t="54623" x="2546350" y="4032250"/>
          <p14:tracePt t="54623" x="2540000" y="3975100"/>
          <p14:tracePt t="54640" x="2533650" y="3924300"/>
          <p14:tracePt t="54640" x="2527300" y="3873500"/>
          <p14:tracePt t="54656" x="2520950" y="3822700"/>
          <p14:tracePt t="54656" x="2514600" y="3733800"/>
          <p14:tracePt t="54673" x="2508250" y="3689350"/>
          <p14:tracePt t="54673" x="2501900" y="3651250"/>
          <p14:tracePt t="54691" x="2501900" y="3613150"/>
          <p14:tracePt t="54691" x="2495550" y="3581400"/>
          <p14:tracePt t="54707" x="2489200" y="3549650"/>
          <p14:tracePt t="54707" x="2489200" y="3517900"/>
          <p14:tracePt t="54723" x="2482850" y="3492500"/>
          <p14:tracePt t="54723" x="2482850" y="3473450"/>
          <p14:tracePt t="54723" x="2482850" y="3454400"/>
          <p14:tracePt t="54742" x="2476500" y="3441700"/>
          <p14:tracePt t="54755" x="2476500" y="3429000"/>
          <p14:tracePt t="54755" x="2470150" y="3409950"/>
          <p14:tracePt t="54774" x="2463800" y="3403600"/>
          <p14:tracePt t="54774" x="2457450" y="3390900"/>
          <p14:tracePt t="54791" x="2457450" y="3384550"/>
          <p14:tracePt t="54791" x="2457450" y="3378200"/>
          <p14:tracePt t="54807" x="2451100" y="3371850"/>
          <p14:tracePt t="54822" x="2451100" y="3365500"/>
          <p14:tracePt t="54839" x="2451100" y="3371850"/>
          <p14:tracePt t="54877" x="2451100" y="3378200"/>
          <p14:tracePt t="54893" x="2451100" y="3384550"/>
          <p14:tracePt t="54901" x="2444750" y="3390900"/>
          <p14:tracePt t="54910" x="2444750" y="3397250"/>
          <p14:tracePt t="54910" x="2438400" y="3409950"/>
          <p14:tracePt t="54924" x="2432050" y="3422650"/>
          <p14:tracePt t="54924" x="2432050" y="3435350"/>
          <p14:tracePt t="54941" x="2419350" y="3448050"/>
          <p14:tracePt t="54941" x="2413000" y="3460750"/>
          <p14:tracePt t="54957" x="2406650" y="3473450"/>
          <p14:tracePt t="54957" x="2387600" y="3498850"/>
          <p14:tracePt t="54974" x="2381250" y="3511550"/>
          <p14:tracePt t="54974" x="2368550" y="3524250"/>
          <p14:tracePt t="54991" x="2362200" y="3536950"/>
          <p14:tracePt t="54991" x="2355850" y="3549650"/>
          <p14:tracePt t="55007" x="2343150" y="3562350"/>
          <p14:tracePt t="55007" x="2336800" y="3575050"/>
          <p14:tracePt t="55024" x="2330450" y="3587750"/>
          <p14:tracePt t="55024" x="2317750" y="3600450"/>
          <p14:tracePt t="55042" x="2292350" y="3613150"/>
          <p14:tracePt t="55042" x="2279650" y="3613150"/>
          <p14:tracePt t="55058" x="2260600" y="3613150"/>
          <p14:tracePt t="55074" x="2025650" y="3448050"/>
          <p14:tracePt t="55074" x="2012950" y="3422650"/>
          <p14:tracePt t="55154" x="1993900" y="3397250"/>
          <p14:tracePt t="55161" x="1981200" y="3371850"/>
          <p14:tracePt t="55173" x="1962150" y="3308350"/>
          <p14:tracePt t="55190" x="1943100" y="3232150"/>
          <p14:tracePt t="55207" x="1924050" y="3117850"/>
          <p14:tracePt t="55224" x="1924050" y="3035300"/>
          <p14:tracePt t="55241" x="1936750" y="2952750"/>
          <p14:tracePt t="55257" x="1987550" y="2819400"/>
          <p14:tracePt t="55274" x="2044700" y="2730500"/>
          <p14:tracePt t="55291" x="2114550" y="2647950"/>
          <p14:tracePt t="55307" x="2197100" y="2584450"/>
          <p14:tracePt t="55324" x="2336800" y="2527300"/>
          <p14:tracePt t="55342" x="2425700" y="2514600"/>
          <p14:tracePt t="55358" x="2520950" y="2527300"/>
          <p14:tracePt t="55374" x="2616200" y="2571750"/>
          <p14:tracePt t="55391" x="2705100" y="2635250"/>
          <p14:tracePt t="55391" x="2743200" y="2673350"/>
          <p14:tracePt t="55410" x="2813050" y="2755900"/>
          <p14:tracePt t="55426" x="2870200" y="2838450"/>
          <p14:tracePt t="55441" x="2914650" y="2927350"/>
          <p14:tracePt t="55458" x="2940050" y="3009900"/>
          <p14:tracePt t="55475" x="2946400" y="3092450"/>
          <p14:tracePt t="55491" x="2940050" y="3175000"/>
          <p14:tracePt t="55491" x="2933700" y="3219450"/>
          <p14:tracePt t="55510" x="2908300" y="3302000"/>
          <p14:tracePt t="55525" x="2863850" y="3384550"/>
          <p14:tracePt t="55542" x="2806700" y="3460750"/>
          <p14:tracePt t="55558" x="2705100" y="3568700"/>
          <p14:tracePt t="55575" x="2628900" y="3625850"/>
          <p14:tracePt t="55592" x="2552700" y="3683000"/>
          <p14:tracePt t="55608" x="2482850" y="3727450"/>
          <p14:tracePt t="55625" x="2374900" y="3771900"/>
          <p14:tracePt t="55642" x="2311400" y="3790950"/>
          <p14:tracePt t="55659" x="2260600" y="3797300"/>
          <p14:tracePt t="55676" x="2222500" y="3803650"/>
          <p14:tracePt t="55676" x="2203450" y="3803650"/>
          <p14:tracePt t="55695" x="2171700" y="3797300"/>
          <p14:tracePt t="55710" x="2152650" y="3790950"/>
          <p14:tracePt t="55726" x="2146300" y="3790950"/>
          <p14:tracePt t="55742" x="2146300" y="3784600"/>
          <p14:tracePt t="55742" x="2146300" y="3778250"/>
          <p14:tracePt t="55762" x="2152650" y="3765550"/>
          <p14:tracePt t="55778" x="2152650" y="3759200"/>
          <p14:tracePt t="55778" x="2159000" y="3752850"/>
          <p14:tracePt t="55794" x="2165350" y="3746500"/>
          <p14:tracePt t="55794" x="2165350" y="3740150"/>
          <p14:tracePt t="55810" x="2171700" y="3733800"/>
          <p14:tracePt t="55810" x="2178050" y="3727450"/>
          <p14:tracePt t="55827" x="2184400" y="3721100"/>
          <p14:tracePt t="55827" x="2190750" y="3721100"/>
          <p14:tracePt t="55843" x="2203450" y="3721100"/>
          <p14:tracePt t="55843" x="2209800" y="3721100"/>
          <p14:tracePt t="55843" x="2222500" y="3721100"/>
          <p14:tracePt t="55862" x="2228850" y="3721100"/>
          <p14:tracePt t="55862" x="2241550" y="3721100"/>
          <p14:tracePt t="55877" x="2254250" y="3727450"/>
          <p14:tracePt t="55877" x="2266950" y="3727450"/>
          <p14:tracePt t="55894" x="2279650" y="3733800"/>
          <p14:tracePt t="55894" x="2292350" y="3733800"/>
          <p14:tracePt t="55910" x="2305050" y="3740150"/>
          <p14:tracePt t="55910" x="2324100" y="3746500"/>
          <p14:tracePt t="55928" x="2343150" y="3746500"/>
          <p14:tracePt t="55928" x="2381250" y="3759200"/>
          <p14:tracePt t="55944" x="2400300" y="3765550"/>
          <p14:tracePt t="55944" x="2425700" y="3771900"/>
          <p14:tracePt t="55960" x="2451100" y="3771900"/>
          <p14:tracePt t="55960" x="2470150" y="3778250"/>
          <p14:tracePt t="55977" x="2501900" y="3784600"/>
          <p14:tracePt t="55977" x="2527300" y="3797300"/>
          <p14:tracePt t="55994" x="2559050" y="3803650"/>
          <p14:tracePt t="55994" x="2622550" y="3816350"/>
          <p14:tracePt t="56010" x="2660650" y="3829050"/>
          <p14:tracePt t="56010" x="2692400" y="3835400"/>
          <p14:tracePt t="56027" x="2730500" y="3841750"/>
          <p14:tracePt t="56027" x="2768600" y="3854450"/>
          <p14:tracePt t="56044" x="2800350" y="3860800"/>
          <p14:tracePt t="56044" x="2876550" y="3873500"/>
          <p14:tracePt t="56063" x="2914650" y="3886200"/>
          <p14:tracePt t="56063" x="2952750" y="3892550"/>
          <p14:tracePt t="56078" x="2984500" y="3898900"/>
          <p14:tracePt t="56078" x="3022600" y="3905250"/>
          <p14:tracePt t="56094" x="3054350" y="3911600"/>
          <p14:tracePt t="56094" x="3086100" y="3917950"/>
          <p14:tracePt t="56111" x="3117850" y="3924300"/>
          <p14:tracePt t="56111" x="3143250" y="3930650"/>
          <p14:tracePt t="56111" x="3175000" y="3937000"/>
          <p14:tracePt t="56130" x="3200400" y="3943350"/>
          <p14:tracePt t="56143" x="3219450" y="3949700"/>
          <p14:tracePt t="56143" x="3270250" y="3962400"/>
          <p14:tracePt t="56162" x="3289300" y="3968750"/>
          <p14:tracePt t="56162" x="3308350" y="3975100"/>
          <p14:tracePt t="56162" x="3327400" y="3981450"/>
          <p14:tracePt t="56182" x="3346450" y="3981450"/>
          <p14:tracePt t="56193" x="3359150" y="3987800"/>
          <p14:tracePt t="56193" x="3378200" y="4000500"/>
          <p14:tracePt t="56212" x="3390900" y="4000500"/>
          <p14:tracePt t="56212" x="3403600" y="4013200"/>
          <p14:tracePt t="56212" x="3416300" y="4019550"/>
          <p14:tracePt t="56231" x="3429000" y="4025900"/>
          <p14:tracePt t="56231" x="3441700" y="4032250"/>
          <p14:tracePt t="56245" x="3448050" y="4038600"/>
          <p14:tracePt t="56245" x="3454400" y="4044950"/>
          <p14:tracePt t="56261" x="3460750" y="4057650"/>
          <p14:tracePt t="56261" x="3467100" y="4064000"/>
          <p14:tracePt t="56278" x="3467100" y="4070350"/>
          <p14:tracePt t="56278" x="3473450" y="4089400"/>
          <p14:tracePt t="56295" x="3473450" y="4102100"/>
          <p14:tracePt t="56295" x="3473450" y="4108450"/>
          <p14:tracePt t="56312" x="3473450" y="4121150"/>
          <p14:tracePt t="56312" x="3473450" y="4127500"/>
          <p14:tracePt t="56329" x="3467100" y="4133850"/>
          <p14:tracePt t="56329" x="3467100" y="4140200"/>
          <p14:tracePt t="56345" x="3467100" y="4146550"/>
          <p14:tracePt t="56345" x="3460750" y="4152900"/>
          <p14:tracePt t="56362" x="3454400" y="4152900"/>
          <p14:tracePt t="56377" x="3454400" y="4165600"/>
          <p14:tracePt t="56394" x="3448050" y="4159250"/>
          <p14:tracePt t="56411" x="3441700" y="4159250"/>
          <p14:tracePt t="56411" x="3435350" y="4152900"/>
          <p14:tracePt t="56431" x="3435350" y="4140200"/>
          <p14:tracePt t="56431" x="3429000" y="4133850"/>
          <p14:tracePt t="56446" x="3429000" y="4127500"/>
          <p14:tracePt t="56446" x="3429000" y="4121150"/>
          <p14:tracePt t="56462" x="3422650" y="4108450"/>
          <p14:tracePt t="56462" x="3422650" y="4102100"/>
          <p14:tracePt t="56479" x="3416300" y="4089400"/>
          <p14:tracePt t="56479" x="3416300" y="4083050"/>
          <p14:tracePt t="56496" x="3409950" y="4076700"/>
          <p14:tracePt t="56511" x="3403600" y="4064000"/>
          <p14:tracePt t="56511" x="3390900" y="4051300"/>
          <p14:tracePt t="56530" x="3384550" y="4044950"/>
          <p14:tracePt t="56530" x="3378200" y="4038600"/>
          <p14:tracePt t="56546" x="3378200" y="4032250"/>
          <p14:tracePt t="56546" x="3371850" y="4032250"/>
          <p14:tracePt t="56563" x="3365500" y="4025900"/>
          <p14:tracePt t="56578" x="3359150" y="4013200"/>
          <p14:tracePt t="56578" x="3352800" y="4013200"/>
          <p14:tracePt t="56596" x="3346450" y="4006850"/>
          <p14:tracePt t="56596" x="3340100" y="4006850"/>
          <p14:tracePt t="56613" x="3333750" y="4006850"/>
          <p14:tracePt t="56613" x="3327400" y="4000500"/>
          <p14:tracePt t="56629" x="3321050" y="4000500"/>
          <p14:tracePt t="56645" x="3308350" y="4000500"/>
          <p14:tracePt t="56645" x="3295650" y="3994150"/>
          <p14:tracePt t="56663" x="3289300" y="3994150"/>
          <p14:tracePt t="56663" x="3282950" y="3994150"/>
          <p14:tracePt t="56680" x="3276600" y="3994150"/>
          <p14:tracePt t="56680" x="3270250" y="3994150"/>
          <p14:tracePt t="56696" x="3263900" y="3987800"/>
          <p14:tracePt t="56696" x="3251200" y="3987800"/>
          <p14:tracePt t="56715" x="3238500" y="3981450"/>
          <p14:tracePt t="56715" x="3232150" y="3981450"/>
          <p14:tracePt t="56730" x="3219450" y="3975100"/>
          <p14:tracePt t="56730" x="3213100" y="3968750"/>
          <p14:tracePt t="56746" x="3206750" y="3968750"/>
          <p14:tracePt t="56746" x="3200400" y="3962400"/>
          <p14:tracePt t="56764" x="3194050" y="3956050"/>
          <p14:tracePt t="56779" x="3181350" y="3949700"/>
          <p14:tracePt t="56795" x="3181350" y="3943350"/>
          <p14:tracePt t="56813" x="3175000" y="3937000"/>
          <p14:tracePt t="56830" x="3168650" y="3930650"/>
          <p14:tracePt t="56850" x="3175000" y="3924300"/>
          <p14:tracePt t="56873" x="3181350" y="3917950"/>
          <p14:tracePt t="56889" x="3187700" y="3911600"/>
          <p14:tracePt t="56901" x="3194050" y="3911600"/>
          <p14:tracePt t="56912" x="3200400" y="3905250"/>
          <p14:tracePt t="56929" x="3206750" y="3898900"/>
          <p14:tracePt t="56946" x="3219450" y="3898900"/>
          <p14:tracePt t="56946" x="3225800" y="3892550"/>
          <p14:tracePt t="56964" x="3232150" y="3886200"/>
          <p14:tracePt t="56979" x="3244850" y="3879850"/>
          <p14:tracePt t="56996" x="3251200" y="3879850"/>
          <p14:tracePt t="57013" x="3257550" y="3873500"/>
          <p14:tracePt t="57030" x="3263900" y="3867150"/>
          <p14:tracePt t="57046" x="3263900" y="3873500"/>
          <p14:tracePt t="57113" x="3263900" y="3879850"/>
          <p14:tracePt t="57141" x="3270250" y="3879850"/>
          <p14:tracePt t="57182" x="3276600" y="3873500"/>
          <p14:tracePt t="57193" x="3282950" y="3867150"/>
          <p14:tracePt t="57209" x="3289300" y="3860800"/>
          <p14:tracePt t="57225" x="3295650" y="3860800"/>
          <p14:tracePt t="57241" x="3302000" y="3854450"/>
          <p14:tracePt t="57253" x="3308350" y="3854450"/>
          <p14:tracePt t="57270" x="3314700" y="3848100"/>
          <p14:tracePt t="57285" x="3321050" y="3848100"/>
          <p14:tracePt t="57302" x="3327400" y="3841750"/>
          <p14:tracePt t="57314" x="3333750" y="3841750"/>
          <p14:tracePt t="57330" x="3340100" y="3841750"/>
          <p14:tracePt t="57347" x="3346450" y="3841750"/>
          <p14:tracePt t="57370" x="3352800" y="3835400"/>
          <p14:tracePt t="57406" x="3346450" y="3829050"/>
          <p14:tracePt t="57433" x="3340100" y="3829050"/>
          <p14:tracePt t="57449" x="3327400" y="3829050"/>
          <p14:tracePt t="57481" x="3321050" y="3822700"/>
          <p14:tracePt t="57493" x="3314700" y="3822700"/>
          <p14:tracePt t="57509" x="3308350" y="3816350"/>
          <p14:tracePt t="57525" x="3302000" y="3816350"/>
          <p14:tracePt t="57542" x="3289300" y="3810000"/>
          <p14:tracePt t="57554" x="3282950" y="3810000"/>
          <p14:tracePt t="57570" x="3276600" y="3803650"/>
          <p14:tracePt t="57586" x="3270250" y="3803650"/>
          <p14:tracePt t="57602" x="3263900" y="3803650"/>
          <p14:tracePt t="57614" x="3257550" y="3803650"/>
          <p14:tracePt t="57631" x="3251200" y="3797300"/>
          <p14:tracePt t="57648" x="3244850" y="3790950"/>
          <p14:tracePt t="57670" x="3238500" y="3790950"/>
          <p14:tracePt t="57705" x="3238500" y="3784600"/>
          <p14:tracePt t="57773" x="3244850" y="3790950"/>
          <p14:tracePt t="57801" x="3251200" y="3790950"/>
          <p14:tracePt t="57817" x="3257550" y="3797300"/>
          <p14:tracePt t="57834" x="3257550" y="3803650"/>
          <p14:tracePt t="57849" x="3263900" y="3810000"/>
          <p14:tracePt t="57861" x="3270250" y="3816350"/>
          <p14:tracePt t="57877" x="3276600" y="3822700"/>
          <p14:tracePt t="57894" x="3282950" y="3835400"/>
          <p14:tracePt t="57909" x="3289300" y="3841750"/>
          <p14:tracePt t="57921" x="3295650" y="3848100"/>
          <p14:tracePt t="57932" x="3302000" y="3854450"/>
          <p14:tracePt t="57949" x="3308350" y="3854450"/>
          <p14:tracePt t="57966" x="3314700" y="3860800"/>
          <p14:tracePt t="57983" x="3321050" y="3860800"/>
          <p14:tracePt t="57999" x="3327400" y="3867150"/>
          <p14:tracePt t="58016" x="3333750" y="3860800"/>
          <p14:tracePt t="58057" x="3333750" y="3854450"/>
          <p14:tracePt t="58074" x="3327400" y="3848100"/>
          <p14:tracePt t="58090" x="3327400" y="3835400"/>
          <p14:tracePt t="58102" x="3314700" y="3829050"/>
          <p14:tracePt t="58125" x="3314700" y="3822700"/>
          <p14:tracePt t="58133" x="3308350" y="3816350"/>
          <p14:tracePt t="58141" x="3302000" y="3810000"/>
          <p14:tracePt t="58150" x="3295650" y="3803650"/>
          <p14:tracePt t="58150" x="3289300" y="3797300"/>
          <p14:tracePt t="58168" x="3282950" y="3790950"/>
          <p14:tracePt t="58168" x="3276600" y="3784600"/>
          <p14:tracePt t="58168" x="3276600" y="3778250"/>
          <p14:tracePt t="58187" x="3270250" y="3771900"/>
          <p14:tracePt t="58187" x="3263900" y="3765550"/>
          <p14:tracePt t="58201" x="3263900" y="3759200"/>
          <p14:tracePt t="58201" x="3257550" y="3752850"/>
          <p14:tracePt t="58218" x="3251200" y="3752850"/>
          <p14:tracePt t="58218" x="3251200" y="3746500"/>
          <p14:tracePt t="58234" x="3244850" y="3740150"/>
          <p14:tracePt t="58234" x="3238500" y="3740150"/>
          <p14:tracePt t="58251" x="3232150" y="3733800"/>
          <p14:tracePt t="58267" x="3225800" y="3727450"/>
          <p14:tracePt t="58267" x="3213100" y="3727450"/>
          <p14:tracePt t="58285" x="3206750" y="3727450"/>
          <p14:tracePt t="58285" x="3200400" y="3727450"/>
          <p14:tracePt t="58302" x="3194050" y="3727450"/>
          <p14:tracePt t="58317" x="3187700" y="3727450"/>
          <p14:tracePt t="58334" x="3187700" y="3733800"/>
          <p14:tracePt t="58351" x="3194050" y="3740150"/>
          <p14:tracePt t="58351" x="3200400" y="3740150"/>
          <p14:tracePt t="58369" x="3206750" y="3733800"/>
          <p14:tracePt t="58369" x="3219450" y="3733800"/>
          <p14:tracePt t="58385" x="3225800" y="3733800"/>
          <p14:tracePt t="58385" x="3257550" y="3721100"/>
          <p14:tracePt t="58403" x="3276600" y="3714750"/>
          <p14:tracePt t="58403" x="3295650" y="3708400"/>
          <p14:tracePt t="58418" x="3314700" y="3695700"/>
          <p14:tracePt t="58418" x="3340100" y="3689350"/>
          <p14:tracePt t="58435" x="3365500" y="3676650"/>
          <p14:tracePt t="58435" x="3390900" y="3663950"/>
          <p14:tracePt t="58435" x="3416300" y="3657600"/>
          <p14:tracePt t="58454" x="3441700" y="3644900"/>
          <p14:tracePt t="58467" x="3473450" y="3638550"/>
          <p14:tracePt t="58467" x="3530600" y="3619500"/>
          <p14:tracePt t="58486" x="3562350" y="3613150"/>
          <p14:tracePt t="58486" x="3587750" y="3606800"/>
          <p14:tracePt t="58502" x="3619500" y="3606800"/>
          <p14:tracePt t="58502" x="3644900" y="3600450"/>
          <p14:tracePt t="58519" x="3670300" y="3600450"/>
          <p14:tracePt t="58519" x="3695700" y="3606800"/>
          <p14:tracePt t="58535" x="3721100" y="3613150"/>
          <p14:tracePt t="58535" x="3740150" y="3619500"/>
          <p14:tracePt t="58535" x="3759200" y="3625850"/>
          <p14:tracePt t="58555" x="3784600" y="3632200"/>
          <p14:tracePt t="58568" x="3797300" y="3638550"/>
          <p14:tracePt t="58568" x="3829050" y="3657600"/>
          <p14:tracePt t="58586" x="3848100" y="3670300"/>
          <p14:tracePt t="58586" x="3860800" y="3676650"/>
          <p14:tracePt t="58602" x="3867150" y="3689350"/>
          <p14:tracePt t="58602" x="3879850" y="3695700"/>
          <p14:tracePt t="58619" x="3892550" y="3708400"/>
          <p14:tracePt t="58619" x="3911600" y="3727450"/>
          <p14:tracePt t="58636" x="3917950" y="3733800"/>
          <p14:tracePt t="58636" x="3924300" y="3740150"/>
          <p14:tracePt t="58653" x="3937000" y="3746500"/>
          <p14:tracePt t="58653" x="3949700" y="3752850"/>
          <p14:tracePt t="58669" x="3956050" y="3759200"/>
          <p14:tracePt t="58669" x="3968750" y="3759200"/>
          <p14:tracePt t="58687" x="3981450" y="3759200"/>
          <p14:tracePt t="58687" x="4013200" y="3759200"/>
          <p14:tracePt t="58703" x="4032250" y="3752850"/>
          <p14:tracePt t="58703" x="4057650" y="3752850"/>
          <p14:tracePt t="58719" x="4076700" y="3746500"/>
          <p14:tracePt t="58719" x="4102100" y="3740150"/>
          <p14:tracePt t="58736" x="4127500" y="3727450"/>
          <p14:tracePt t="58736" x="4159250" y="3721100"/>
          <p14:tracePt t="58755" x="4222750" y="3702050"/>
          <p14:tracePt t="58755" x="4260850" y="3689350"/>
          <p14:tracePt t="58770" x="4298950" y="3676650"/>
          <p14:tracePt t="58770" x="4343400" y="3663950"/>
          <p14:tracePt t="58786" x="4387850" y="3644900"/>
          <p14:tracePt t="58786" x="4432300" y="3632200"/>
          <p14:tracePt t="58803" x="4476750" y="3619500"/>
          <p14:tracePt t="58803" x="4533900" y="3600450"/>
          <p14:tracePt t="58803" x="4584700" y="3581400"/>
          <p14:tracePt t="58822" x="4635500" y="3562350"/>
          <p14:tracePt t="58835" x="4692650" y="3543300"/>
          <p14:tracePt t="58835" x="4806950" y="3511550"/>
          <p14:tracePt t="58854" x="4870450" y="3492500"/>
          <p14:tracePt t="58854" x="4927600" y="3473450"/>
          <p14:tracePt t="58870" x="4984750" y="3460750"/>
          <p14:tracePt t="58870" x="5048250" y="3441700"/>
          <p14:tracePt t="58887" x="5105400" y="3429000"/>
          <p14:tracePt t="58887" x="5162550" y="3416300"/>
          <p14:tracePt t="58903" x="5213350" y="3403600"/>
          <p14:tracePt t="58903" x="5264150" y="3390900"/>
          <p14:tracePt t="58903" x="5308600" y="3384550"/>
          <p14:tracePt t="58923" x="5353050" y="3378200"/>
          <p14:tracePt t="58923" x="5397500" y="3378200"/>
          <p14:tracePt t="58937" x="5435600" y="3371850"/>
          <p14:tracePt t="58937" x="5473700" y="3378200"/>
          <p14:tracePt t="58954" x="5505450" y="3378200"/>
          <p14:tracePt t="58954" x="5537200" y="3384550"/>
          <p14:tracePt t="58970" x="5568950" y="3390900"/>
          <p14:tracePt t="59458" x="6324600" y="1993900"/>
          <p14:tracePt t="59471" x="6330950" y="1981200"/>
          <p14:tracePt t="59471" x="6350000" y="1943100"/>
          <p14:tracePt t="59489" x="6356350" y="1917700"/>
          <p14:tracePt t="59489" x="6369050" y="1892300"/>
          <p14:tracePt t="59506" x="6381750" y="1860550"/>
          <p14:tracePt t="59506" x="6394450" y="1841500"/>
          <p14:tracePt t="59522" x="6407150" y="1816100"/>
          <p14:tracePt t="59522" x="6413500" y="1797050"/>
          <p14:tracePt t="59539" x="6426200" y="1771650"/>
          <p14:tracePt t="59539" x="6445250" y="1739900"/>
          <p14:tracePt t="59556" x="6457950" y="1720850"/>
          <p14:tracePt t="59556" x="6470650" y="1708150"/>
          <p14:tracePt t="59572" x="6477000" y="1695450"/>
          <p14:tracePt t="59572" x="6489700" y="1689100"/>
          <p14:tracePt t="59589" x="6502400" y="1676400"/>
          <p14:tracePt t="59589" x="6515100" y="1657350"/>
          <p14:tracePt t="59607" x="6521450" y="1651000"/>
          <p14:tracePt t="59607" x="6527800" y="1644650"/>
          <p14:tracePt t="59622" x="6527800" y="1638300"/>
          <p14:tracePt t="59622" x="6534150" y="1631950"/>
          <p14:tracePt t="59639" x="6527800" y="1625600"/>
          <p14:tracePt t="59654" x="6527800" y="1619250"/>
          <p14:tracePt t="59671" x="6521450" y="1619250"/>
          <p14:tracePt t="59671" x="6515100" y="1619250"/>
          <p14:tracePt t="59690" x="6508750" y="1619250"/>
          <p14:tracePt t="59690" x="6502400" y="1619250"/>
          <p14:tracePt t="59706" x="6496050" y="1619250"/>
          <p14:tracePt t="59706" x="6489700" y="1619250"/>
          <p14:tracePt t="59723" x="6483350" y="1625600"/>
          <p14:tracePt t="59723" x="6470650" y="1625600"/>
          <p14:tracePt t="59739" x="6464300" y="1631950"/>
          <p14:tracePt t="59739" x="6457950" y="1638300"/>
          <p14:tracePt t="59739" x="6451600" y="1644650"/>
          <p14:tracePt t="59758" x="6445250" y="1651000"/>
          <p14:tracePt t="59771" x="6438900" y="1663700"/>
          <p14:tracePt t="59771" x="6426200" y="1682750"/>
          <p14:tracePt t="59790" x="6419850" y="1689100"/>
          <p14:tracePt t="59790" x="6413500" y="1701800"/>
          <p14:tracePt t="59806" x="6407150" y="1708150"/>
          <p14:tracePt t="59806" x="6400800" y="1720850"/>
          <p14:tracePt t="59823" x="6400800" y="1727200"/>
          <p14:tracePt t="59823" x="6394450" y="1727200"/>
          <p14:tracePt t="59823" x="6388100" y="1733550"/>
          <p14:tracePt t="59843" x="6375400" y="1733550"/>
          <p14:tracePt t="59843" x="6369050" y="1739900"/>
          <p14:tracePt t="59857" x="6362700" y="1739900"/>
          <p14:tracePt t="59857" x="6356350" y="1739900"/>
          <p14:tracePt t="59874" x="6343650" y="1739900"/>
          <p14:tracePt t="59874" x="6330950" y="1733550"/>
          <p14:tracePt t="59890" x="6318250" y="1720850"/>
          <p14:tracePt t="59890" x="6299200" y="1714500"/>
          <p14:tracePt t="59909" x="6115050" y="1454150"/>
          <p14:tracePt t="59976" x="6108700" y="1416050"/>
          <p14:tracePt t="59982" x="6108700" y="1384300"/>
          <p14:tracePt t="59990" x="6115050" y="1308100"/>
          <p14:tracePt t="60006" x="6134100" y="1225550"/>
          <p14:tracePt t="60023" x="6178550" y="1136650"/>
          <p14:tracePt t="60040" x="6254750" y="1016000"/>
          <p14:tracePt t="60058" x="6318250" y="946150"/>
          <p14:tracePt t="60074" x="6394450" y="895350"/>
          <p14:tracePt t="60090" x="6483350" y="863600"/>
          <p14:tracePt t="60106" x="6584950" y="850900"/>
          <p14:tracePt t="60123" x="6692900" y="857250"/>
          <p14:tracePt t="60123" x="6743700" y="863600"/>
          <p14:tracePt t="60142" x="6845300" y="908050"/>
          <p14:tracePt t="60156" x="6934200" y="971550"/>
          <p14:tracePt t="60173" x="7010400" y="1060450"/>
          <p14:tracePt t="60191" x="7086600" y="1231900"/>
          <p14:tracePt t="60207" x="7112000" y="1358900"/>
          <p14:tracePt t="60223" x="7118350" y="1492250"/>
          <p14:tracePt t="60240" x="7092950" y="1619250"/>
          <p14:tracePt t="60257" x="7016750" y="1797050"/>
          <p14:tracePt t="60274" x="6946900" y="1892300"/>
          <p14:tracePt t="60290" x="6870700" y="1981200"/>
          <p14:tracePt t="60307" x="6788150" y="2057400"/>
          <p14:tracePt t="60307" x="6750050" y="2101850"/>
          <p14:tracePt t="60326" x="6673850" y="2171700"/>
          <p14:tracePt t="60342" x="6635750" y="2203450"/>
          <p14:tracePt t="60342" x="6604000" y="2241550"/>
          <p14:tracePt t="60358" x="6572250" y="2279650"/>
          <p14:tracePt t="60358" x="6540500" y="2317750"/>
          <p14:tracePt t="60375" x="6515100" y="2362200"/>
          <p14:tracePt t="60375" x="6496050" y="2406650"/>
          <p14:tracePt t="60392" x="6470650" y="2463800"/>
          <p14:tracePt t="60392" x="6457950" y="2520950"/>
          <p14:tracePt t="60392" x="6438900" y="2584450"/>
          <p14:tracePt t="60411" x="6426200" y="2647950"/>
          <p14:tracePt t="60411" x="6419850" y="2711450"/>
          <p14:tracePt t="60426" x="6413500" y="2787650"/>
          <p14:tracePt t="60426" x="6407150" y="2863850"/>
          <p14:tracePt t="60442" x="6407150" y="2940050"/>
          <p14:tracePt t="60442" x="6413500" y="3028950"/>
          <p14:tracePt t="60458" x="6419850" y="3111500"/>
          <p14:tracePt t="60458" x="6432550" y="3206750"/>
          <p14:tracePt t="60475" x="6445250" y="3302000"/>
          <p14:tracePt t="60475" x="6457950" y="3403600"/>
          <p14:tracePt t="60475" x="6477000" y="3511550"/>
          <p14:tracePt t="60494" x="6489700" y="3619500"/>
          <p14:tracePt t="60494" x="6508750" y="3733800"/>
          <p14:tracePt t="60508" x="6521450" y="3848100"/>
          <p14:tracePt t="60508" x="6534150" y="3962400"/>
          <p14:tracePt t="60525" x="6546850" y="4083050"/>
          <p14:tracePt t="60525" x="6553200" y="4197350"/>
          <p14:tracePt t="60542" x="6559550" y="4311650"/>
          <p14:tracePt t="60542" x="6565900" y="4419600"/>
          <p14:tracePt t="60559" x="6572250" y="4527550"/>
          <p14:tracePt t="60559" x="6578600" y="4730750"/>
          <p14:tracePt t="60576" x="6584950" y="4826000"/>
          <p14:tracePt t="60576" x="6584950" y="4921250"/>
          <p14:tracePt t="60593" x="6591300" y="5010150"/>
          <p14:tracePt t="60593" x="6591300" y="5099050"/>
          <p14:tracePt t="60609" x="6597650" y="5181600"/>
          <p14:tracePt t="60609" x="6610350" y="5334000"/>
          <p14:tracePt t="60626" x="6616700" y="5403850"/>
          <p14:tracePt t="60626" x="6623050" y="5467350"/>
          <p14:tracePt t="60642" x="6629400" y="5530850"/>
          <p14:tracePt t="60642" x="6642100" y="5581650"/>
          <p14:tracePt t="60659" x="6654800" y="5632450"/>
          <p14:tracePt t="60659" x="6661150" y="5683250"/>
          <p14:tracePt t="60676" x="6680200" y="5721350"/>
          <p14:tracePt t="60676" x="6686550" y="5759450"/>
          <p14:tracePt t="60676" x="6705600" y="5797550"/>
          <p14:tracePt t="60695" x="6718300" y="5829300"/>
          <p14:tracePt t="60695" x="6731000" y="5854700"/>
          <p14:tracePt t="60710" x="6737350" y="5873750"/>
          <p14:tracePt t="60710" x="6750050" y="5892800"/>
          <p14:tracePt t="60726" x="6756400" y="5899150"/>
          <p14:tracePt t="60743" x="6597650" y="5899150"/>
          <p14:tracePt t="60876" x="6572250" y="5892800"/>
          <p14:tracePt t="60882" x="6546850" y="5880100"/>
          <p14:tracePt t="60892" x="6502400" y="5848350"/>
          <p14:tracePt t="60909" x="6445250" y="5778500"/>
          <p14:tracePt t="60926" x="6426200" y="5715000"/>
          <p14:tracePt t="60942" x="6413500" y="5645150"/>
          <p14:tracePt t="60959" x="6413500" y="5562600"/>
          <p14:tracePt t="60976" x="6451600" y="5448300"/>
          <p14:tracePt t="60993" x="6489700" y="5372100"/>
          <p14:tracePt t="61009" x="6540500" y="5308600"/>
          <p14:tracePt t="61026" x="6604000" y="5245100"/>
          <p14:tracePt t="61043" x="6680200" y="5200650"/>
          <p14:tracePt t="61059" x="6762750" y="5175250"/>
          <p14:tracePt t="61059" x="6807200" y="5168900"/>
          <p14:tracePt t="61077" x="6889750" y="5162550"/>
          <p14:tracePt t="61094" x="6978650" y="5181600"/>
          <p14:tracePt t="61110" x="7067550" y="5213350"/>
          <p14:tracePt t="61126" x="7143750" y="5251450"/>
          <p14:tracePt t="61143" x="7219950" y="5308600"/>
          <p14:tracePt t="61143" x="7251700" y="5340350"/>
          <p14:tracePt t="61162" x="7308850" y="5410200"/>
          <p14:tracePt t="61176" x="7353300" y="5480050"/>
          <p14:tracePt t="61193" x="7378700" y="5562600"/>
          <p14:tracePt t="61210" x="7372350" y="5676900"/>
          <p14:tracePt t="61227" x="7346950" y="5753100"/>
          <p14:tracePt t="61243" x="7302500" y="5829300"/>
          <p14:tracePt t="61260" x="7239000" y="5899150"/>
          <p14:tracePt t="61277" x="7112000" y="5988050"/>
          <p14:tracePt t="61294" x="7004050" y="6038850"/>
          <p14:tracePt t="61310" x="6896100" y="6070600"/>
          <p14:tracePt t="61327" x="6794500" y="6096000"/>
          <p14:tracePt t="61327" x="6743700" y="6108700"/>
          <p14:tracePt t="61346" x="6661150" y="6121400"/>
          <p14:tracePt t="61362" x="6591300" y="6127750"/>
          <p14:tracePt t="61377" x="6540500" y="6127750"/>
          <p14:tracePt t="61394" x="6521450" y="6121400"/>
          <p14:tracePt t="61411" x="6496050" y="6102350"/>
          <p14:tracePt t="61411" x="6483350" y="6089650"/>
          <p14:tracePt t="61411" x="6470650" y="6070600"/>
          <p14:tracePt t="61431" x="6464300" y="6057900"/>
          <p14:tracePt t="61431" x="6457950" y="6032500"/>
          <p14:tracePt t="61446" x="6451600" y="6013450"/>
          <p14:tracePt t="61446" x="6445250" y="5994400"/>
          <p14:tracePt t="61462" x="6445250" y="5969000"/>
          <p14:tracePt t="61462" x="6438900" y="5949950"/>
          <p14:tracePt t="61478" x="6438900" y="5930900"/>
          <p14:tracePt t="61478" x="6445250" y="5911850"/>
          <p14:tracePt t="61496" x="6445250" y="5892800"/>
          <p14:tracePt t="61496" x="6445250" y="5873750"/>
          <p14:tracePt t="61496" x="6445250" y="5854700"/>
          <p14:tracePt t="61514" x="6451600" y="5842000"/>
          <p14:tracePt t="61514" x="6451600" y="5829300"/>
          <p14:tracePt t="61529" x="6451600" y="5816600"/>
          <p14:tracePt t="61529" x="6451600" y="5803900"/>
          <p14:tracePt t="61546" x="6451600" y="5791200"/>
          <p14:tracePt t="61546" x="6451600" y="5784850"/>
          <p14:tracePt t="61562" x="6451600" y="5772150"/>
          <p14:tracePt t="61562" x="6451600" y="5759450"/>
          <p14:tracePt t="61579" x="6457950" y="5753100"/>
          <p14:tracePt t="61579" x="6457950" y="5734050"/>
          <p14:tracePt t="61595" x="6464300" y="5727700"/>
          <p14:tracePt t="61595" x="6464300" y="5721350"/>
          <p14:tracePt t="61612" x="6470650" y="5708650"/>
          <p14:tracePt t="61612" x="6470650" y="5702300"/>
          <p14:tracePt t="61629" x="6477000" y="5695950"/>
          <p14:tracePt t="61629" x="6489700" y="5676900"/>
          <p14:tracePt t="61646" x="6496050" y="5670550"/>
          <p14:tracePt t="61646" x="6502400" y="5664200"/>
          <p14:tracePt t="61663" x="6508750" y="5657850"/>
          <p14:tracePt t="61663" x="6515100" y="5657850"/>
          <p14:tracePt t="61679" x="6521450" y="5651500"/>
          <p14:tracePt t="61679" x="6527800" y="5645150"/>
          <p14:tracePt t="61696" x="6534150" y="5638800"/>
          <p14:tracePt t="61696" x="6540500" y="5638800"/>
          <p14:tracePt t="61696" x="6546850" y="5638800"/>
          <p14:tracePt t="61715" x="6559550" y="5638800"/>
          <p14:tracePt t="61737" x="6565900" y="5645150"/>
          <p14:tracePt t="61746" x="6572250" y="5645150"/>
          <p14:tracePt t="61746" x="6578600" y="5651500"/>
          <p14:tracePt t="61763" x="6591300" y="5657850"/>
          <p14:tracePt t="61778" x="6597650" y="5657850"/>
          <p14:tracePt t="61778" x="6604000" y="5664200"/>
          <p14:tracePt t="61778" x="6616700" y="5664200"/>
          <p14:tracePt t="61798" x="6623050" y="5670550"/>
          <p14:tracePt t="61811" x="6629400" y="5670550"/>
          <p14:tracePt t="61811" x="6648450" y="5676900"/>
          <p14:tracePt t="61829" x="6661150" y="5683250"/>
          <p14:tracePt t="61829" x="6667500" y="5683250"/>
          <p14:tracePt t="61847" x="6673850" y="5689600"/>
          <p14:tracePt t="61847" x="6680200" y="5689600"/>
          <p14:tracePt t="61863" x="6686550" y="5695950"/>
          <p14:tracePt t="61863" x="6692900" y="5702300"/>
          <p14:tracePt t="61879" x="6692900" y="5708650"/>
          <p14:tracePt t="61879" x="6692900" y="5715000"/>
          <p14:tracePt t="61897" x="6692900" y="5721350"/>
          <p14:tracePt t="61897" x="6692900" y="5727700"/>
          <p14:tracePt t="61913" x="6686550" y="5734050"/>
          <p14:tracePt t="61913" x="6680200" y="5740400"/>
          <p14:tracePt t="61930" x="6673850" y="5740400"/>
          <p14:tracePt t="61930" x="6654800" y="5753100"/>
          <p14:tracePt t="61947" x="6648450" y="5753100"/>
          <p14:tracePt t="61947" x="6635750" y="5759450"/>
          <p14:tracePt t="61963" x="6623050" y="5759450"/>
          <p14:tracePt t="61963" x="6610350" y="5759450"/>
          <p14:tracePt t="61980" x="6604000" y="5753100"/>
          <p14:tracePt t="61980" x="6591300" y="5753100"/>
          <p14:tracePt t="61997" x="6584950" y="5746750"/>
          <p14:tracePt t="61997" x="6572250" y="5740400"/>
          <p14:tracePt t="62014" x="6565900" y="5734050"/>
          <p14:tracePt t="62014" x="6559550" y="5727700"/>
          <p14:tracePt t="62030" x="6559550" y="5721350"/>
          <p14:tracePt t="62030" x="6553200" y="5715000"/>
          <p14:tracePt t="62047" x="6553200" y="5708650"/>
          <p14:tracePt t="62047" x="6553200" y="5702300"/>
          <p14:tracePt t="62064" x="6553200" y="5695950"/>
          <p14:tracePt t="62079" x="6553200" y="5689600"/>
          <p14:tracePt t="62079" x="6553200" y="5683250"/>
          <p14:tracePt t="62098" x="6553200" y="5689600"/>
          <p14:tracePt t="62133" x="6553200" y="5695950"/>
          <p14:tracePt t="62150" x="6553200" y="5702300"/>
          <p14:tracePt t="62157" x="6559550" y="5708650"/>
          <p14:tracePt t="62174" x="6559550" y="5715000"/>
          <p14:tracePt t="62185" x="6565900" y="5721350"/>
          <p14:tracePt t="62201" x="6572250" y="5727700"/>
          <p14:tracePt t="62213" x="6572250" y="5734050"/>
          <p14:tracePt t="62213" x="6578600" y="5734050"/>
          <p14:tracePt t="62231" x="6584950" y="5740400"/>
          <p14:tracePt t="62231" x="6597650" y="5746750"/>
          <p14:tracePt t="62248" x="6604000" y="5753100"/>
          <p14:tracePt t="62248" x="6610350" y="5759450"/>
          <p14:tracePt t="62265" x="6616700" y="5759450"/>
          <p14:tracePt t="62265" x="6629400" y="5759450"/>
          <p14:tracePt t="62281" x="6635750" y="5765800"/>
          <p14:tracePt t="62281" x="6642100" y="5765800"/>
          <p14:tracePt t="62298" x="6648450" y="5765800"/>
          <p14:tracePt t="62298" x="6661150" y="5772150"/>
          <p14:tracePt t="62315" x="6667500" y="5778500"/>
          <p14:tracePt t="62315" x="6673850" y="5778500"/>
          <p14:tracePt t="62331" x="6680200" y="5784850"/>
          <p14:tracePt t="62331" x="6686550" y="5784850"/>
          <p14:tracePt t="62348" x="6692900" y="5791200"/>
          <p14:tracePt t="62348" x="6705600" y="5797550"/>
          <p14:tracePt t="62367" x="6711950" y="5797550"/>
          <p14:tracePt t="62367" x="6718300" y="5803900"/>
          <p14:tracePt t="62382" x="6718300" y="5810250"/>
          <p14:tracePt t="62397" x="6724650" y="5810250"/>
          <p14:tracePt t="62414" x="6731000" y="5816600"/>
          <p14:tracePt t="62430" x="6731000" y="5822950"/>
          <p14:tracePt t="62447" x="6724650" y="5822950"/>
          <p14:tracePt t="62464" x="6718300" y="5822950"/>
          <p14:tracePt t="62481" x="6705600" y="5822950"/>
          <p14:tracePt t="62497" x="6699250" y="5822950"/>
          <p14:tracePt t="62514" x="6692900" y="5816600"/>
          <p14:tracePt t="62531" x="6686550" y="5816600"/>
          <p14:tracePt t="62531" x="6680200" y="5810250"/>
          <p14:tracePt t="62549" x="6673850" y="5803900"/>
          <p14:tracePt t="62564" x="6673850" y="5797550"/>
          <p14:tracePt t="62581" x="6667500" y="5791200"/>
          <p14:tracePt t="62602" x="6661150" y="5791200"/>
          <p14:tracePt t="62621" x="6654800" y="5784850"/>
          <p14:tracePt t="62653" x="6648450" y="5784850"/>
          <p14:tracePt t="62682" x="6642100" y="5784850"/>
          <p14:tracePt t="62713" x="6635750" y="5778500"/>
          <p14:tracePt t="62773" x="6635750" y="5772150"/>
          <p14:tracePt t="62785" x="6635750" y="5765800"/>
          <p14:tracePt t="62802" x="6629400" y="5759450"/>
          <p14:tracePt t="62817" x="6623050" y="5753100"/>
          <p14:tracePt t="62861" x="6616700" y="5759450"/>
          <p14:tracePt t="62878" x="6604000" y="5759450"/>
          <p14:tracePt t="62893" x="6597650" y="5759450"/>
          <p14:tracePt t="62905" x="6591300" y="5759450"/>
          <p14:tracePt t="62915" x="6584950" y="5765800"/>
          <p14:tracePt t="62932" x="6578600" y="5765800"/>
          <p14:tracePt t="62932" x="6572250" y="5772150"/>
          <p14:tracePt t="62950" x="6565900" y="5778500"/>
          <p14:tracePt t="62965" x="6553200" y="5784850"/>
          <p14:tracePt t="62982" x="6546850" y="5791200"/>
          <p14:tracePt t="62999" x="6546850" y="5797550"/>
          <p14:tracePt t="63016" x="6540500" y="5803900"/>
          <p14:tracePt t="63033" x="6546850" y="5803900"/>
          <p14:tracePt t="63057" x="6540500" y="5810250"/>
          <p14:tracePt t="63085" x="6534150" y="5810250"/>
          <p14:tracePt t="63109" x="6527800" y="5810250"/>
          <p14:tracePt t="63141" x="6521450" y="5803900"/>
          <p14:tracePt t="63153" x="6515100" y="5803900"/>
          <p14:tracePt t="63169" x="6508750" y="5803900"/>
          <p14:tracePt t="63185" x="6502400" y="5803900"/>
          <p14:tracePt t="63193" x="6496050" y="5803900"/>
          <p14:tracePt t="63202" x="6489700" y="5803900"/>
          <p14:tracePt t="63202" x="6489700" y="5797550"/>
          <p14:tracePt t="63218" x="6483350" y="5797550"/>
          <p14:tracePt t="63218" x="6477000" y="5797550"/>
          <p14:tracePt t="63234" x="6470650" y="5803900"/>
          <p14:tracePt t="63234" x="6464300" y="5797550"/>
          <p14:tracePt t="63251" x="6457950" y="5797550"/>
          <p14:tracePt t="63266" x="6451600" y="5797550"/>
          <p14:tracePt t="63283" x="6445250" y="5791200"/>
          <p14:tracePt t="63300" x="6451600" y="5791200"/>
          <p14:tracePt t="63349" x="6457950" y="5791200"/>
          <p14:tracePt t="63365" x="6464300" y="5784850"/>
          <p14:tracePt t="63373" x="6470650" y="5784850"/>
          <p14:tracePt t="63383" x="6477000" y="5784850"/>
          <p14:tracePt t="63383" x="6496050" y="5784850"/>
          <p14:tracePt t="63402" x="6502400" y="5784850"/>
          <p14:tracePt t="63402" x="6508750" y="5784850"/>
          <p14:tracePt t="63418" x="6515100" y="5784850"/>
          <p14:tracePt t="63418" x="6521450" y="5791200"/>
          <p14:tracePt t="63435" x="6527800" y="5791200"/>
          <p14:tracePt t="63435" x="6534150" y="5791200"/>
          <p14:tracePt t="63452" x="6546850" y="5797550"/>
          <p14:tracePt t="63467" x="6553200" y="5803900"/>
          <p14:tracePt t="63486" x="6559550" y="5803900"/>
          <p14:tracePt t="63501" x="6565900" y="5810250"/>
          <p14:tracePt t="63517" x="6565900" y="5816600"/>
          <p14:tracePt t="63538" x="6565900" y="5822950"/>
          <p14:tracePt t="63565" x="6565900" y="5829300"/>
          <p14:tracePt t="63605" x="6559550" y="5829300"/>
          <p14:tracePt t="63622" x="6553200" y="5829300"/>
          <p14:tracePt t="63641" x="6546850" y="5822950"/>
          <p14:tracePt t="63665" x="6540500" y="5822950"/>
          <p14:tracePt t="63693" x="6540500" y="5829300"/>
          <p14:tracePt t="63717" x="6534150" y="5822950"/>
          <p14:tracePt t="63733" x="6527800" y="5816600"/>
          <p14:tracePt t="63756" x="6527800" y="5810250"/>
          <p14:tracePt t="63777" x="6521450" y="5803900"/>
          <p14:tracePt t="63793" x="6521450" y="5797550"/>
          <p14:tracePt t="63798" x="6521450" y="5784850"/>
          <p14:tracePt t="63813" x="6521450" y="5778500"/>
          <p14:tracePt t="63829" x="6521450" y="5772150"/>
          <p14:tracePt t="63845" x="6521450" y="5765800"/>
          <p14:tracePt t="63874" x="6527800" y="5759450"/>
          <p14:tracePt t="63913" x="6521450" y="5759450"/>
          <p14:tracePt t="63933" x="6515100" y="5765800"/>
          <p14:tracePt t="63949" x="6508750" y="5765800"/>
          <p14:tracePt t="63957" x="6502400" y="5765800"/>
          <p14:tracePt t="63968" x="6496050" y="5765800"/>
          <p14:tracePt t="63985" x="6483350" y="5765800"/>
          <p14:tracePt t="63985" x="6477000" y="5772150"/>
          <p14:tracePt t="64003" x="6470650" y="5772150"/>
          <p14:tracePt t="64019" x="6464300" y="5772150"/>
          <p14:tracePt t="64036" x="6457950" y="5772150"/>
          <p14:tracePt t="64062" x="6451600" y="5772150"/>
          <p14:tracePt t="64077" x="6445250" y="5772150"/>
          <p14:tracePt t="64093" x="6438900" y="5772150"/>
          <p14:tracePt t="64106" x="6432550" y="5778500"/>
          <p14:tracePt t="64130" x="6426200" y="5778500"/>
          <p14:tracePt t="64154" x="6426200" y="5765800"/>
          <p14:tracePt t="64197" x="6432550" y="5765800"/>
          <p14:tracePt t="64213" x="6432550" y="5759450"/>
          <p14:tracePt t="64226" x="6438900" y="5746750"/>
          <p14:tracePt t="64241" x="6445250" y="5746750"/>
          <p14:tracePt t="64257" x="6445250" y="5734050"/>
          <p14:tracePt t="64274" x="6445250" y="5727700"/>
          <p14:tracePt t="64286" x="6438900" y="5721350"/>
          <p14:tracePt t="64310" x="6432550" y="5715000"/>
          <p14:tracePt t="64320" x="6426200" y="5715000"/>
          <p14:tracePt t="64320" x="6419850" y="5708650"/>
          <p14:tracePt t="64338" x="6413500" y="5708650"/>
          <p14:tracePt t="64338" x="6407150" y="5702300"/>
          <p14:tracePt t="64356" x="6400800" y="5695950"/>
          <p14:tracePt t="64356" x="6394450" y="5689600"/>
          <p14:tracePt t="64371" x="6388100" y="5683250"/>
          <p14:tracePt t="64371" x="6381750" y="5670550"/>
          <p14:tracePt t="64388" x="6375400" y="5664200"/>
          <p14:tracePt t="64388" x="6362700" y="5645150"/>
          <p14:tracePt t="64407" x="6356350" y="5632450"/>
          <p14:tracePt t="64407" x="6350000" y="5619750"/>
          <p14:tracePt t="64422" x="6343650" y="5607050"/>
          <p14:tracePt t="64422" x="6330950" y="5600700"/>
          <p14:tracePt t="64438" x="6324600" y="5588000"/>
          <p14:tracePt t="64438" x="6311900" y="5581650"/>
          <p14:tracePt t="64456" x="6299200" y="5568950"/>
          <p14:tracePt t="64456" x="6286500" y="5562600"/>
          <p14:tracePt t="64456" x="6273800" y="5556250"/>
          <p14:tracePt t="64474" x="6261100" y="5549900"/>
          <p14:tracePt t="64487" x="6248400" y="5543550"/>
          <p14:tracePt t="64487" x="6216650" y="5537200"/>
          <p14:tracePt t="64506" x="6203950" y="5537200"/>
          <p14:tracePt t="64506" x="6184900" y="5537200"/>
          <p14:tracePt t="64522" x="6172200" y="5537200"/>
          <p14:tracePt t="64522" x="6159500" y="5537200"/>
          <p14:tracePt t="64539" x="6146800" y="5537200"/>
          <p14:tracePt t="64539" x="6134100" y="5530850"/>
          <p14:tracePt t="64539" x="6121400" y="5537200"/>
          <p14:tracePt t="64558" x="6115050" y="5537200"/>
          <p14:tracePt t="64570" x="6108700" y="5537200"/>
          <p14:tracePt t="64570" x="6096000" y="5537200"/>
          <p14:tracePt t="64589" x="6096000" y="5543550"/>
          <p14:tracePt t="64604" x="6096000" y="5549900"/>
          <p14:tracePt t="64621" x="6102350" y="5562600"/>
          <p14:tracePt t="64621" x="6108700" y="5562600"/>
          <p14:tracePt t="64639" x="6115050" y="5568950"/>
          <p14:tracePt t="64639" x="6121400" y="5575300"/>
          <p14:tracePt t="64656" x="6127750" y="5581650"/>
          <p14:tracePt t="64656" x="6134100" y="5594350"/>
          <p14:tracePt t="64672" x="6146800" y="5600700"/>
          <p14:tracePt t="64672" x="6153150" y="5607050"/>
          <p14:tracePt t="64689" x="6165850" y="5613400"/>
          <p14:tracePt t="64689" x="6191250" y="5626100"/>
          <p14:tracePt t="64707" x="6203950" y="5632450"/>
          <p14:tracePt t="64707" x="6216650" y="5638800"/>
          <p14:tracePt t="64722" x="6235700" y="5638800"/>
          <p14:tracePt t="64722" x="6248400" y="5651500"/>
          <p14:tracePt t="64740" x="6261100" y="5651500"/>
          <p14:tracePt t="64740" x="6280150" y="5657850"/>
          <p14:tracePt t="64756" x="6292850" y="5657850"/>
          <p14:tracePt t="64756" x="6311900" y="5664200"/>
          <p14:tracePt t="64756" x="6324600" y="5670550"/>
          <p14:tracePt t="64774" x="6343650" y="5670550"/>
          <p14:tracePt t="64774" x="6356350" y="5670550"/>
          <p14:tracePt t="64790" x="6375400" y="5670550"/>
          <p14:tracePt t="64790" x="6388100" y="5670550"/>
          <p14:tracePt t="64807" x="6407150" y="5676900"/>
          <p14:tracePt t="64807" x="6426200" y="5676900"/>
          <p14:tracePt t="64822" x="6438900" y="5676900"/>
          <p14:tracePt t="64822" x="6457950" y="5683250"/>
          <p14:tracePt t="64822" x="6477000" y="5683250"/>
          <p14:tracePt t="64842" x="6496050" y="5689600"/>
          <p14:tracePt t="64855" x="6508750" y="5689600"/>
          <p14:tracePt t="64855" x="6540500" y="5689600"/>
          <p14:tracePt t="64873" x="6553200" y="5689600"/>
          <p14:tracePt t="64873" x="6565900" y="5689600"/>
          <p14:tracePt t="64890" x="6578600" y="5689600"/>
          <p14:tracePt t="64890" x="6591300" y="5689600"/>
          <p14:tracePt t="64906" x="6604000" y="5689600"/>
          <p14:tracePt t="64906" x="6610350" y="5689600"/>
          <p14:tracePt t="64923" x="6623050" y="5683250"/>
          <p14:tracePt t="64923" x="6629400" y="5683250"/>
          <p14:tracePt t="64940" x="6642100" y="5683250"/>
          <p14:tracePt t="64940" x="6654800" y="5683250"/>
          <p14:tracePt t="64956" x="6661150" y="5683250"/>
          <p14:tracePt t="64956" x="6667500" y="5676900"/>
          <p14:tracePt t="64973" x="6673850" y="5676900"/>
          <p14:tracePt t="64988" x="6667500" y="5683250"/>
          <p14:tracePt t="65045" x="6661150" y="5689600"/>
          <p14:tracePt t="65061" x="6654800" y="5695950"/>
          <p14:tracePt t="65074" x="6648450" y="5695950"/>
          <p14:tracePt t="65081" x="6642100" y="5702300"/>
          <p14:tracePt t="65089" x="6635750" y="5702300"/>
          <p14:tracePt t="65089" x="6629400" y="5708650"/>
          <p14:tracePt t="65107" x="6623050" y="5708650"/>
          <p14:tracePt t="65107" x="6616700" y="5715000"/>
          <p14:tracePt t="65123" x="6610350" y="5715000"/>
          <p14:tracePt t="65123" x="6604000" y="5721350"/>
          <p14:tracePt t="65123" x="6597650" y="5721350"/>
          <p14:tracePt t="65143" x="6591300" y="5727700"/>
          <p14:tracePt t="65143" x="6584950" y="5727700"/>
          <p14:tracePt t="65158" x="6578600" y="5727700"/>
          <p14:tracePt t="65158" x="6572250" y="5734050"/>
          <p14:tracePt t="65174" x="6565900" y="5734050"/>
          <p14:tracePt t="65174" x="6559550" y="5740400"/>
          <p14:tracePt t="65174" x="6553200" y="5740400"/>
          <p14:tracePt t="65194" x="6546850" y="5740400"/>
          <p14:tracePt t="65206" x="6540500" y="5746750"/>
          <p14:tracePt t="65206" x="6534150" y="5746750"/>
          <p14:tracePt t="65206" x="6527800" y="5746750"/>
          <p14:tracePt t="65226" x="6521450" y="5746750"/>
          <p14:tracePt t="65239" x="6515100" y="5746750"/>
          <p14:tracePt t="65239" x="6502400" y="5753100"/>
          <p14:tracePt t="65257" x="6489700" y="5753100"/>
          <p14:tracePt t="65257" x="6483350" y="5753100"/>
          <p14:tracePt t="65274" x="6477000" y="5753100"/>
          <p14:tracePt t="65274" x="6470650" y="5753100"/>
          <p14:tracePt t="65291" x="6464300" y="5753100"/>
          <p14:tracePt t="65291" x="6445250" y="5746750"/>
          <p14:tracePt t="65307" x="6438900" y="5746750"/>
          <p14:tracePt t="65307" x="6432550" y="5740400"/>
          <p14:tracePt t="65324" x="6426200" y="5734050"/>
          <p14:tracePt t="65324" x="6426200" y="5727700"/>
          <p14:tracePt t="65341" x="6419850" y="5721350"/>
          <p14:tracePt t="65341" x="6413500" y="5708650"/>
          <p14:tracePt t="65358" x="6413500" y="5695950"/>
          <p14:tracePt t="65358" x="6413500" y="5683250"/>
          <p14:tracePt t="65375" x="6413500" y="5676900"/>
          <p14:tracePt t="65375" x="6413500" y="5664200"/>
          <p14:tracePt t="65392" x="6419850" y="5651500"/>
          <p14:tracePt t="65392" x="6419850" y="5638800"/>
          <p14:tracePt t="65408" x="6426200" y="5626100"/>
          <p14:tracePt t="65408" x="6426200" y="5613400"/>
          <p14:tracePt t="65408" x="6432550" y="5594350"/>
          <p14:tracePt t="65427" x="6438900" y="5575300"/>
          <p14:tracePt t="65427" x="6451600" y="5562600"/>
          <p14:tracePt t="65442" x="6457950" y="5543550"/>
          <p14:tracePt t="65442" x="6470650" y="5524500"/>
          <p14:tracePt t="65458" x="6483350" y="5505450"/>
          <p14:tracePt t="65458" x="6496050" y="5480050"/>
          <p14:tracePt t="65475" x="6508750" y="5461000"/>
          <p14:tracePt t="65475" x="6527800" y="5435600"/>
          <p14:tracePt t="65475" x="6540500" y="5410200"/>
          <p14:tracePt t="65494" x="6559550" y="5384800"/>
          <p14:tracePt t="65507" x="6578600" y="5359400"/>
          <p14:tracePt t="65507" x="6597650" y="5334000"/>
          <p14:tracePt t="65525" x="6648450" y="5283200"/>
          <p14:tracePt t="65525" x="6673850" y="5264150"/>
          <p14:tracePt t="65541" x="6699250" y="5245100"/>
          <p14:tracePt t="65541" x="6731000" y="5232400"/>
          <p14:tracePt t="65558" x="6756400" y="5219700"/>
          <p14:tracePt t="65558" x="6788150" y="5207000"/>
          <p14:tracePt t="65575" x="6819900" y="5200650"/>
          <p14:tracePt t="65575" x="6851650" y="5194300"/>
          <p14:tracePt t="65575" x="6883400" y="5187950"/>
          <p14:tracePt t="65594" x="6915150" y="5187950"/>
          <p14:tracePt t="65594" x="6946900" y="5181600"/>
          <p14:tracePt t="65608" x="6978650" y="5187950"/>
          <p14:tracePt t="65608" x="7010400" y="5187950"/>
          <p14:tracePt t="65625" x="7048500" y="5194300"/>
          <p14:tracePt t="65625" x="7080250" y="5200650"/>
          <p14:tracePt t="65642" x="7112000" y="5213350"/>
          <p14:tracePt t="65642" x="7175500" y="5232400"/>
          <p14:tracePt t="65659" x="7200900" y="5245100"/>
          <p14:tracePt t="65659" x="7232650" y="5264150"/>
          <p14:tracePt t="65676" x="7258050" y="5283200"/>
          <p14:tracePt t="65676" x="7283450" y="5302250"/>
          <p14:tracePt t="65692" x="7308850" y="5327650"/>
          <p14:tracePt t="65692" x="7334250" y="5346700"/>
          <p14:tracePt t="65709" x="7353300" y="5372100"/>
          <p14:tracePt t="65709" x="7391400" y="5429250"/>
          <p14:tracePt t="65726" x="7404100" y="5454650"/>
          <p14:tracePt t="65726" x="7416800" y="5480050"/>
          <p14:tracePt t="65742" x="7423150" y="5505450"/>
          <p14:tracePt t="65742" x="7429500" y="5537200"/>
          <p14:tracePt t="65759" x="7435850" y="5562600"/>
          <p14:tracePt t="65759" x="7435850" y="5588000"/>
          <p14:tracePt t="65776" x="7435850" y="5619750"/>
          <p14:tracePt t="65776" x="7429500" y="5664200"/>
          <p14:tracePt t="65795" x="7416800" y="5689600"/>
          <p14:tracePt t="65795" x="7410450" y="5708650"/>
          <p14:tracePt t="65810" x="7391400" y="5727700"/>
          <p14:tracePt t="65810" x="7378700" y="5753100"/>
          <p14:tracePt t="65831" x="7359650" y="5772150"/>
          <p14:tracePt t="65831" x="7315200" y="5816600"/>
          <p14:tracePt t="65847" x="7289800" y="5842000"/>
          <p14:tracePt t="65859" x="7258050" y="5861050"/>
          <p14:tracePt t="65859" x="7194550" y="5899150"/>
          <p14:tracePt t="65881" x="7162800" y="5924550"/>
          <p14:tracePt t="65881" x="7124700" y="5937250"/>
          <p14:tracePt t="65898" x="7054850" y="5969000"/>
          <p14:tracePt t="65909" x="7016750" y="5988050"/>
          <p14:tracePt t="65909" x="6940550" y="6013450"/>
          <p14:tracePt t="65930" x="6896100" y="6019800"/>
          <p14:tracePt t="65942" x="6858000" y="6032500"/>
          <p14:tracePt t="65942" x="6775450" y="6045200"/>
          <p14:tracePt t="65960" x="6731000" y="6051550"/>
          <p14:tracePt t="65960" x="6692900" y="6057900"/>
          <p14:tracePt t="65976" x="6654800" y="6057900"/>
          <p14:tracePt t="65976" x="6616700" y="6064250"/>
          <p14:tracePt t="65993" x="6578600" y="6064250"/>
          <p14:tracePt t="65993" x="6546850" y="6064250"/>
          <p14:tracePt t="66009" x="6515100" y="6064250"/>
          <p14:tracePt t="66009" x="6457950" y="6057900"/>
          <p14:tracePt t="66027" x="6432550" y="6051550"/>
          <p14:tracePt t="66027" x="6407150" y="6045200"/>
          <p14:tracePt t="66043" x="6381750" y="6032500"/>
          <p14:tracePt t="66043" x="6362700" y="6019800"/>
          <p14:tracePt t="66060" x="6343650" y="6007100"/>
          <p14:tracePt t="66060" x="6318250" y="5975350"/>
          <p14:tracePt t="66079" x="6299200" y="5956300"/>
          <p14:tracePt t="66079" x="6292850" y="5943600"/>
          <p14:tracePt t="66094" x="6286500" y="5924550"/>
          <p14:tracePt t="66094" x="6280150" y="5911850"/>
          <p14:tracePt t="66110" x="6273800" y="5892800"/>
          <p14:tracePt t="66110" x="6267450" y="5880100"/>
          <p14:tracePt t="66127" x="6267450" y="5861050"/>
          <p14:tracePt t="66127" x="6267450" y="5848350"/>
          <p14:tracePt t="66127" x="6267450" y="5829300"/>
          <p14:tracePt t="66146" x="6267450" y="5816600"/>
          <p14:tracePt t="66159" x="6267450" y="5803900"/>
          <p14:tracePt t="66177" x="6273800" y="5784850"/>
          <p14:tracePt t="66192" x="6286500" y="5772150"/>
          <p14:tracePt t="66209" x="6292850" y="5791200"/>
          <p14:tracePt t="66226" x="6305550" y="5810250"/>
          <p14:tracePt t="66242" x="6324600" y="5829300"/>
          <p14:tracePt t="66265" x="6350000" y="5810250"/>
          <p14:tracePt t="66276" x="6375400" y="5797550"/>
          <p14:tracePt t="66276" x="6394450" y="5778500"/>
          <p14:tracePt t="66294" x="6419850" y="5765800"/>
          <p14:tracePt t="66309" x="6445250" y="5753100"/>
          <p14:tracePt t="66334" x="6470650" y="5708650"/>
          <p14:tracePt t="66349" x="6496050" y="5664200"/>
          <p14:tracePt t="66373" x="6521450" y="5619750"/>
          <p14:tracePt t="66378" x="6540500" y="5613400"/>
          <p14:tracePt t="66378" x="6565900" y="5607050"/>
          <p14:tracePt t="66395" x="6584950" y="5607050"/>
          <p14:tracePt t="66395" x="6604000" y="5607050"/>
          <p14:tracePt t="66411" x="6623050" y="5607050"/>
          <p14:tracePt t="66411" x="6635750" y="5600700"/>
          <p14:tracePt t="66428" x="6642100" y="5600700"/>
          <p14:tracePt t="66428" x="6654800" y="5600700"/>
          <p14:tracePt t="66428" x="6661150" y="5600700"/>
          <p14:tracePt t="66446" x="6667500" y="5607050"/>
          <p14:tracePt t="66446" x="6673850" y="5607050"/>
          <p14:tracePt t="66462" x="6680200" y="5607050"/>
          <p14:tracePt t="66477" x="6686550" y="5613400"/>
          <p14:tracePt t="66477" x="6686550" y="5619750"/>
          <p14:tracePt t="66495" x="6692900" y="5626100"/>
          <p14:tracePt t="66495" x="6686550" y="5632450"/>
          <p14:tracePt t="66511" x="6686550" y="5638800"/>
          <p14:tracePt t="66511" x="6686550" y="5645150"/>
          <p14:tracePt t="66511" x="6680200" y="5651500"/>
          <p14:tracePt t="66530" x="6673850" y="5664200"/>
          <p14:tracePt t="66543" x="6667500" y="5670550"/>
          <p14:tracePt t="66543" x="6661150" y="5683250"/>
          <p14:tracePt t="66561" x="6654800" y="5689600"/>
          <p14:tracePt t="66561" x="6648450" y="5695950"/>
          <p14:tracePt t="66579" x="6642100" y="5702300"/>
          <p14:tracePt t="66579" x="6635750" y="5708650"/>
          <p14:tracePt t="66595" x="6635750" y="5715000"/>
          <p14:tracePt t="66595" x="6635750" y="5721350"/>
          <p14:tracePt t="66595" x="6629400" y="5721350"/>
          <p14:tracePt t="66614" x="6629400" y="5727700"/>
          <p14:tracePt t="66614" x="6629400" y="5734050"/>
          <p14:tracePt t="66628" x="6635750" y="5740400"/>
          <p14:tracePt t="66644" x="6642100" y="5740400"/>
          <p14:tracePt t="66661" x="6648450" y="5746750"/>
          <p14:tracePt t="66661" x="6661150" y="5740400"/>
          <p14:tracePt t="66679" x="6673850" y="5734050"/>
          <p14:tracePt t="66679" x="6680200" y="5734050"/>
          <p14:tracePt t="66695" x="6692900" y="5727700"/>
          <p14:tracePt t="66695" x="6705600" y="5727700"/>
          <p14:tracePt t="66712" x="6718300" y="5721350"/>
          <p14:tracePt t="66712" x="6731000" y="5721350"/>
          <p14:tracePt t="66729" x="6743700" y="5753100"/>
          <p14:tracePt t="66744" x="6756400" y="5784850"/>
          <p14:tracePt t="66761" x="6826250" y="5689600"/>
          <p14:tracePt t="66885" x="6819900" y="5683250"/>
          <p14:tracePt t="66909" x="6807200" y="5683250"/>
          <p14:tracePt t="66925" x="6794500" y="5683250"/>
          <p14:tracePt t="66937" x="6788150" y="5689600"/>
          <p14:tracePt t="66945" x="6781800" y="5689600"/>
          <p14:tracePt t="66945" x="6775450" y="5695950"/>
          <p14:tracePt t="66963" x="6762750" y="5695950"/>
          <p14:tracePt t="66963" x="6756400" y="5702300"/>
          <p14:tracePt t="66979" x="6750050" y="5702300"/>
          <p14:tracePt t="66979" x="6743700" y="5702300"/>
          <p14:tracePt t="66979" x="6737350" y="5702300"/>
          <p14:tracePt t="66998" x="6731000" y="5708650"/>
          <p14:tracePt t="66998" x="6724650" y="5708650"/>
          <p14:tracePt t="67013" x="6718300" y="5708650"/>
          <p14:tracePt t="67029" x="6718300" y="5702300"/>
          <p14:tracePt t="67049" x="6718300" y="5695950"/>
          <p14:tracePt t="67066" x="6724650" y="5689600"/>
          <p14:tracePt t="67082" x="6731000" y="5689600"/>
          <p14:tracePt t="67109" x="6737350" y="5695950"/>
          <p14:tracePt t="67125" x="6743700" y="5695950"/>
          <p14:tracePt t="67141" x="6750050" y="5702300"/>
          <p14:tracePt t="67157" x="6756400" y="5708650"/>
          <p14:tracePt t="67169" x="6756400" y="5715000"/>
          <p14:tracePt t="67179" x="6756400" y="5721350"/>
          <p14:tracePt t="67196" x="6756400" y="5727700"/>
          <p14:tracePt t="67196" x="6756400" y="5734050"/>
          <p14:tracePt t="67214" x="6756400" y="5740400"/>
          <p14:tracePt t="67214" x="6756400" y="5746750"/>
          <p14:tracePt t="67231" x="6756400" y="5753100"/>
          <p14:tracePt t="67231" x="6756400" y="5765800"/>
          <p14:tracePt t="67247" x="6750050" y="5772150"/>
          <p14:tracePt t="67247" x="6743700" y="5778500"/>
          <p14:tracePt t="67264" x="6743700" y="5784850"/>
          <p14:tracePt t="67264" x="6737350" y="5797550"/>
          <p14:tracePt t="67281" x="6731000" y="5810250"/>
          <p14:tracePt t="67281" x="6711950" y="5829300"/>
          <p14:tracePt t="67298" x="6705600" y="5842000"/>
          <p14:tracePt t="67298" x="6699250" y="5848350"/>
          <p14:tracePt t="67314" x="6686550" y="5861050"/>
          <p14:tracePt t="67314" x="6680200" y="5873750"/>
          <p14:tracePt t="67331" x="6667500" y="5886450"/>
          <p14:tracePt t="67331" x="6661150" y="5892800"/>
          <p14:tracePt t="67347" x="6654800" y="5905500"/>
          <p14:tracePt t="67347" x="6648450" y="5911850"/>
          <p14:tracePt t="67347" x="6642100" y="5918200"/>
          <p14:tracePt t="67366" x="6635750" y="5924550"/>
          <p14:tracePt t="67380" x="6629400" y="5930900"/>
          <p14:tracePt t="67397" x="6623050" y="5937250"/>
          <p14:tracePt t="67413" x="6623050" y="5930900"/>
          <p14:tracePt t="67430" x="6623050" y="5918200"/>
          <p14:tracePt t="67430" x="6623050" y="5911850"/>
          <p14:tracePt t="67430" x="6629400" y="5905500"/>
          <p14:tracePt t="67450" x="6629400" y="5899150"/>
          <p14:tracePt t="67463" x="6635750" y="5886450"/>
          <p14:tracePt t="67463" x="6642100" y="5867400"/>
          <p14:tracePt t="67482" x="6648450" y="5848350"/>
          <p14:tracePt t="67482" x="6654800" y="5835650"/>
          <p14:tracePt t="67498" x="6661150" y="5816600"/>
          <p14:tracePt t="67498" x="6667500" y="58039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14282" y="609600"/>
            <a:ext cx="1928826" cy="685800"/>
          </a:xfrm>
        </p:spPr>
        <p:txBody>
          <a:bodyPr>
            <a:normAutofit fontScale="90000"/>
          </a:bodyPr>
          <a:lstStyle/>
          <a:p>
            <a:r>
              <a:rPr lang="ja-JP" altLang="en-US" dirty="0"/>
              <a:t>度数分布</a:t>
            </a:r>
          </a:p>
        </p:txBody>
      </p:sp>
      <p:pic>
        <p:nvPicPr>
          <p:cNvPr id="372741" name="Picture 5"/>
          <p:cNvPicPr>
            <a:picLocks noChangeAspect="1" noChangeArrowheads="1"/>
          </p:cNvPicPr>
          <p:nvPr/>
        </p:nvPicPr>
        <p:blipFill>
          <a:blip r:embed="rId5" cstate="print"/>
          <a:srcRect l="3342" t="7915"/>
          <a:stretch>
            <a:fillRect/>
          </a:stretch>
        </p:blipFill>
        <p:spPr bwMode="auto">
          <a:xfrm>
            <a:off x="2214546" y="785794"/>
            <a:ext cx="6748479" cy="5595956"/>
          </a:xfrm>
          <a:prstGeom prst="rect">
            <a:avLst/>
          </a:prstGeom>
          <a:noFill/>
          <a:ln w="38100">
            <a:noFill/>
            <a:miter lim="800000"/>
            <a:headEnd/>
            <a:tailEnd/>
          </a:ln>
          <a:effectLst/>
        </p:spPr>
      </p:pic>
      <p:sp>
        <p:nvSpPr>
          <p:cNvPr id="4" name="テキスト ボックス 3"/>
          <p:cNvSpPr txBox="1"/>
          <p:nvPr/>
        </p:nvSpPr>
        <p:spPr>
          <a:xfrm>
            <a:off x="3122631" y="404664"/>
            <a:ext cx="954107" cy="400110"/>
          </a:xfrm>
          <a:prstGeom prst="rect">
            <a:avLst/>
          </a:prstGeom>
          <a:solidFill>
            <a:schemeClr val="bg1"/>
          </a:solidFill>
        </p:spPr>
        <p:txBody>
          <a:bodyPr wrap="none" rtlCol="0">
            <a:spAutoFit/>
          </a:bodyPr>
          <a:lstStyle/>
          <a:p>
            <a:r>
              <a:rPr kumimoji="1" lang="ja-JP" altLang="en-US" sz="2000" dirty="0" smtClean="0"/>
              <a:t>松江城</a:t>
            </a:r>
            <a:endParaRPr kumimoji="1" lang="en-US" altLang="ja-JP" sz="2000" dirty="0" smtClean="0"/>
          </a:p>
        </p:txBody>
      </p:sp>
      <p:sp>
        <p:nvSpPr>
          <p:cNvPr id="5" name="テキスト ボックス 4"/>
          <p:cNvSpPr txBox="1"/>
          <p:nvPr/>
        </p:nvSpPr>
        <p:spPr>
          <a:xfrm>
            <a:off x="4081492" y="404664"/>
            <a:ext cx="1210588" cy="400110"/>
          </a:xfrm>
          <a:prstGeom prst="rect">
            <a:avLst/>
          </a:prstGeom>
          <a:solidFill>
            <a:schemeClr val="bg1"/>
          </a:solidFill>
        </p:spPr>
        <p:txBody>
          <a:bodyPr wrap="none" rtlCol="0">
            <a:spAutoFit/>
          </a:bodyPr>
          <a:lstStyle/>
          <a:p>
            <a:r>
              <a:rPr lang="ja-JP" altLang="en-US" sz="2000" dirty="0" smtClean="0"/>
              <a:t>出雲大社</a:t>
            </a:r>
            <a:endParaRPr kumimoji="1" lang="ja-JP" altLang="en-US" sz="2000" dirty="0"/>
          </a:p>
        </p:txBody>
      </p:sp>
      <p:sp>
        <p:nvSpPr>
          <p:cNvPr id="6" name="テキスト ボックス 5"/>
          <p:cNvSpPr txBox="1"/>
          <p:nvPr/>
        </p:nvSpPr>
        <p:spPr>
          <a:xfrm>
            <a:off x="5208387" y="404664"/>
            <a:ext cx="1210588" cy="400110"/>
          </a:xfrm>
          <a:prstGeom prst="rect">
            <a:avLst/>
          </a:prstGeom>
          <a:solidFill>
            <a:schemeClr val="bg1"/>
          </a:solidFill>
        </p:spPr>
        <p:txBody>
          <a:bodyPr wrap="none" rtlCol="0">
            <a:spAutoFit/>
          </a:bodyPr>
          <a:lstStyle/>
          <a:p>
            <a:r>
              <a:rPr lang="ja-JP" altLang="en-US" sz="2000" dirty="0" smtClean="0"/>
              <a:t>石見銀山</a:t>
            </a:r>
            <a:endParaRPr kumimoji="1" lang="en-US" altLang="ja-JP" sz="2000" dirty="0" smtClean="0"/>
          </a:p>
        </p:txBody>
      </p:sp>
      <p:sp>
        <p:nvSpPr>
          <p:cNvPr id="7" name="テキスト ボックス 6"/>
          <p:cNvSpPr txBox="1"/>
          <p:nvPr/>
        </p:nvSpPr>
        <p:spPr>
          <a:xfrm>
            <a:off x="6398081" y="404664"/>
            <a:ext cx="954107" cy="400110"/>
          </a:xfrm>
          <a:prstGeom prst="rect">
            <a:avLst/>
          </a:prstGeom>
          <a:solidFill>
            <a:schemeClr val="bg1"/>
          </a:solidFill>
        </p:spPr>
        <p:txBody>
          <a:bodyPr wrap="none" rtlCol="0">
            <a:spAutoFit/>
          </a:bodyPr>
          <a:lstStyle/>
          <a:p>
            <a:r>
              <a:rPr lang="ja-JP" altLang="en-US" sz="2000" dirty="0" smtClean="0"/>
              <a:t>三瓶山</a:t>
            </a:r>
            <a:endParaRPr kumimoji="1" lang="ja-JP" altLang="en-US" sz="2000" dirty="0"/>
          </a:p>
        </p:txBody>
      </p:sp>
      <p:sp>
        <p:nvSpPr>
          <p:cNvPr id="8" name="テキスト ボックス 7"/>
          <p:cNvSpPr txBox="1"/>
          <p:nvPr/>
        </p:nvSpPr>
        <p:spPr>
          <a:xfrm>
            <a:off x="7356942" y="404664"/>
            <a:ext cx="1083951" cy="400110"/>
          </a:xfrm>
          <a:prstGeom prst="rect">
            <a:avLst/>
          </a:prstGeom>
          <a:solidFill>
            <a:schemeClr val="bg1"/>
          </a:solidFill>
        </p:spPr>
        <p:txBody>
          <a:bodyPr wrap="none" rtlCol="0">
            <a:spAutoFit/>
          </a:bodyPr>
          <a:lstStyle/>
          <a:p>
            <a:r>
              <a:rPr lang="ja-JP" altLang="en-US" sz="2000" dirty="0" smtClean="0"/>
              <a:t>アクアス</a:t>
            </a:r>
            <a:endParaRPr kumimoji="1" lang="ja-JP" altLang="en-US" sz="2000"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9620"/>
    </mc:Choice>
    <mc:Fallback>
      <p:transition spd="slow" advTm="109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13" x="8826500" y="6661150"/>
          <p14:tracePt t="441" x="8826500" y="6642100"/>
          <p14:tracePt t="481" x="8807450" y="6629400"/>
          <p14:tracePt t="533" x="8782050" y="6648450"/>
          <p14:tracePt t="7570" x="2590800" y="1644650"/>
          <p14:tracePt t="7873" x="2597150" y="1644650"/>
          <p14:tracePt t="7885" x="2603500" y="1651000"/>
          <p14:tracePt t="7894" x="2609850" y="1657350"/>
          <p14:tracePt t="7894" x="2622550" y="1663700"/>
          <p14:tracePt t="7910" x="2628900" y="1670050"/>
          <p14:tracePt t="7910" x="2641600" y="1670050"/>
          <p14:tracePt t="7926" x="2647950" y="1676400"/>
          <p14:tracePt t="7926" x="2660650" y="1689100"/>
          <p14:tracePt t="7943" x="2667000" y="1695450"/>
          <p14:tracePt t="7943" x="2673350" y="1701800"/>
          <p14:tracePt t="7943" x="2679700" y="1714500"/>
          <p14:tracePt t="7962" x="2686050" y="1720850"/>
          <p14:tracePt t="7975" x="2692400" y="1733550"/>
          <p14:tracePt t="7975" x="2705100" y="1758950"/>
          <p14:tracePt t="7993" x="2705100" y="1778000"/>
          <p14:tracePt t="7993" x="2711450" y="1790700"/>
          <p14:tracePt t="8011" x="2717800" y="1803400"/>
          <p14:tracePt t="8011" x="2717800" y="1816100"/>
          <p14:tracePt t="8027" x="2724150" y="1835150"/>
          <p14:tracePt t="8027" x="2724150" y="1847850"/>
          <p14:tracePt t="8043" x="2730500" y="1854200"/>
          <p14:tracePt t="8043" x="2736850" y="1873250"/>
          <p14:tracePt t="8060" x="2743200" y="1885950"/>
          <p14:tracePt t="8060" x="2743200" y="1898650"/>
          <p14:tracePt t="8077" x="2749550" y="1911350"/>
          <p14:tracePt t="8077" x="2755900" y="1917700"/>
          <p14:tracePt t="8093" x="2762250" y="1930400"/>
          <p14:tracePt t="8093" x="2768600" y="1943100"/>
          <p14:tracePt t="8109" x="2774950" y="1955800"/>
          <p14:tracePt t="8109" x="2787650" y="1974850"/>
          <p14:tracePt t="8126" x="2800350" y="1993900"/>
          <p14:tracePt t="8126" x="2813050" y="2000250"/>
          <p14:tracePt t="8142" x="2825750" y="2019300"/>
          <p14:tracePt t="8142" x="2838450" y="2032000"/>
          <p14:tracePt t="8161" x="2844800" y="2044700"/>
          <p14:tracePt t="8161" x="2876550" y="2063750"/>
          <p14:tracePt t="8177" x="2889250" y="2076450"/>
          <p14:tracePt t="8177" x="2901950" y="2082800"/>
          <p14:tracePt t="8193" x="2914650" y="2095500"/>
          <p14:tracePt t="8193" x="2927350" y="2101850"/>
          <p14:tracePt t="8210" x="2933700" y="2108200"/>
          <p14:tracePt t="8210" x="2946400" y="2120900"/>
          <p14:tracePt t="8226" x="2959100" y="2120900"/>
          <p14:tracePt t="8226" x="2965450" y="2133600"/>
          <p14:tracePt t="8226" x="2978150" y="2139950"/>
          <p14:tracePt t="8245" x="2990850" y="2152650"/>
          <p14:tracePt t="8261" x="2997200" y="2159000"/>
          <p14:tracePt t="9515" x="2603500" y="2165350"/>
          <p14:tracePt t="9521" x="2597150" y="2165350"/>
          <p14:tracePt t="9530" x="2584450" y="2159000"/>
          <p14:tracePt t="9530" x="2571750" y="2159000"/>
          <p14:tracePt t="9530" x="2552700" y="2159000"/>
          <p14:tracePt t="9550" x="2540000" y="2152650"/>
          <p14:tracePt t="9563" x="2520950" y="2152650"/>
          <p14:tracePt t="9563" x="2476500" y="2146300"/>
          <p14:tracePt t="9582" x="2457450" y="2139950"/>
          <p14:tracePt t="9582" x="2432050" y="2133600"/>
          <p14:tracePt t="9598" x="2406650" y="2127250"/>
          <p14:tracePt t="9598" x="2381250" y="2114550"/>
          <p14:tracePt t="9615" x="2355850" y="2101850"/>
          <p14:tracePt t="9615" x="2330450" y="2089150"/>
          <p14:tracePt t="9615" x="2305050" y="2076450"/>
          <p14:tracePt t="9634" x="2279650" y="2057400"/>
          <p14:tracePt t="9647" x="2254250" y="2038350"/>
          <p14:tracePt t="9647" x="2203450" y="1993900"/>
          <p14:tracePt t="9666" x="2178050" y="1968500"/>
          <p14:tracePt t="9666" x="2152650" y="1943100"/>
          <p14:tracePt t="9682" x="2133600" y="1911350"/>
          <p14:tracePt t="9682" x="2108200" y="1879600"/>
          <p14:tracePt t="9699" x="2089150" y="1841500"/>
          <p14:tracePt t="9699" x="2070100" y="1803400"/>
          <p14:tracePt t="9699" x="2057400" y="1765300"/>
          <p14:tracePt t="9718" x="2044700" y="1720850"/>
          <p14:tracePt t="9718" x="2032000" y="1676400"/>
          <p14:tracePt t="9732" x="2025650" y="1631950"/>
          <p14:tracePt t="9732" x="2019300" y="1587500"/>
          <p14:tracePt t="9748" x="2012950" y="1536700"/>
          <p14:tracePt t="9748" x="2012950" y="1492250"/>
          <p14:tracePt t="9764" x="2012950" y="1435100"/>
          <p14:tracePt t="9764" x="2019300" y="1384300"/>
          <p14:tracePt t="9781" x="2025650" y="1327150"/>
          <p14:tracePt t="9781" x="2051050" y="1212850"/>
          <p14:tracePt t="9798" x="2070100" y="1162050"/>
          <p14:tracePt t="9798" x="2089150" y="1104900"/>
          <p14:tracePt t="9815" x="2114550" y="1047750"/>
          <p14:tracePt t="9815" x="2139950" y="996950"/>
          <p14:tracePt t="9831" x="2171700" y="946150"/>
          <p14:tracePt t="9831" x="2241550" y="857250"/>
          <p14:tracePt t="9849" x="2279650" y="819150"/>
          <p14:tracePt t="9849" x="2311400" y="781050"/>
          <p14:tracePt t="9865" x="2349500" y="749300"/>
          <p14:tracePt t="9865" x="2387600" y="717550"/>
          <p14:tracePt t="9882" x="2425700" y="692150"/>
          <p14:tracePt t="9882" x="2463800" y="666750"/>
          <p14:tracePt t="9898" x="2501900" y="647700"/>
          <p14:tracePt t="9898" x="2540000" y="628650"/>
          <p14:tracePt t="9898" x="2578100" y="615950"/>
          <p14:tracePt t="9917" x="2616200" y="609600"/>
          <p14:tracePt t="9930" x="2654300" y="603250"/>
          <p14:tracePt t="9930" x="2736850" y="596900"/>
          <p14:tracePt t="9949" x="2774950" y="596900"/>
          <p14:tracePt t="9949" x="2813050" y="603250"/>
          <p14:tracePt t="9965" x="2857500" y="609600"/>
          <p14:tracePt t="9965" x="2895600" y="615950"/>
          <p14:tracePt t="9982" x="2933700" y="622300"/>
          <p14:tracePt t="9982" x="2971800" y="635000"/>
          <p14:tracePt t="9982" x="3003550" y="654050"/>
          <p14:tracePt t="10002" x="3041650" y="673100"/>
          <p14:tracePt t="10014" x="3079750" y="698500"/>
          <p14:tracePt t="10014" x="3143250" y="762000"/>
          <p14:tracePt t="10033" x="3181350" y="812800"/>
          <p14:tracePt t="10033" x="3206750" y="863600"/>
          <p14:tracePt t="10049" x="3238500" y="914400"/>
          <p14:tracePt t="10049" x="3263900" y="977900"/>
          <p14:tracePt t="10065" x="3289300" y="1041400"/>
          <p14:tracePt t="10065" x="3314700" y="1111250"/>
          <p14:tracePt t="10082" x="3333750" y="1181100"/>
          <p14:tracePt t="10082" x="3371850" y="1320800"/>
          <p14:tracePt t="10099" x="3384550" y="1384300"/>
          <p14:tracePt t="10099" x="3397250" y="1454150"/>
          <p14:tracePt t="10116" x="3409950" y="1517650"/>
          <p14:tracePt t="10116" x="3416300" y="1581150"/>
          <p14:tracePt t="10132" x="3416300" y="1651000"/>
          <p14:tracePt t="10132" x="3422650" y="1714500"/>
          <p14:tracePt t="10149" x="3422650" y="1778000"/>
          <p14:tracePt t="10149" x="3409950" y="1905000"/>
          <p14:tracePt t="10166" x="3397250" y="1968500"/>
          <p14:tracePt t="10166" x="3384550" y="2032000"/>
          <p14:tracePt t="10183" x="3365500" y="2101850"/>
          <p14:tracePt t="10183" x="3346450" y="2165350"/>
          <p14:tracePt t="10199" x="3327400" y="2235200"/>
          <p14:tracePt t="10199" x="3276600" y="2374900"/>
          <p14:tracePt t="10217" x="3251200" y="2438400"/>
          <p14:tracePt t="10217" x="3225800" y="2501900"/>
          <p14:tracePt t="10233" x="3194050" y="2565400"/>
          <p14:tracePt t="10233" x="3162300" y="2622550"/>
          <p14:tracePt t="10249" x="3130550" y="2679700"/>
          <p14:tracePt t="10249" x="3098800" y="2724150"/>
          <p14:tracePt t="10266" x="3060700" y="2774950"/>
          <p14:tracePt t="10266" x="3028950" y="2813050"/>
          <p14:tracePt t="10266" x="2990850" y="2851150"/>
          <p14:tracePt t="10285" x="2952750" y="2889250"/>
          <p14:tracePt t="10298" x="2914650" y="2927350"/>
          <p14:tracePt t="10298" x="2838450" y="2984500"/>
          <p14:tracePt t="10317" x="2800350" y="3009900"/>
          <p14:tracePt t="10317" x="2762250" y="3035300"/>
          <p14:tracePt t="10333" x="2724150" y="3054350"/>
          <p14:tracePt t="10333" x="2686050" y="3073400"/>
          <p14:tracePt t="10350" x="2654300" y="3092450"/>
          <p14:tracePt t="10350" x="2622550" y="3111500"/>
          <p14:tracePt t="10366" x="2590800" y="3124200"/>
          <p14:tracePt t="10366" x="2559050" y="3136900"/>
          <p14:tracePt t="10366" x="2533650" y="3143250"/>
          <p14:tracePt t="10385" x="2514600" y="3155950"/>
          <p14:tracePt t="10385" x="2489200" y="3162300"/>
          <p14:tracePt t="10400" x="2470150" y="3162300"/>
          <p14:tracePt t="10400" x="2451100" y="3168650"/>
          <p14:tracePt t="10417" x="2432050" y="3168650"/>
          <p14:tracePt t="10417" x="2413000" y="3168650"/>
          <p14:tracePt t="10433" x="2400300" y="3168650"/>
          <p14:tracePt t="10433" x="2381250" y="3168650"/>
          <p14:tracePt t="10451" x="2368550" y="3168650"/>
          <p14:tracePt t="10451" x="2343150" y="3168650"/>
          <p14:tracePt t="10467" x="2336800" y="3162300"/>
          <p14:tracePt t="10467" x="2324100" y="3162300"/>
          <p14:tracePt t="10483" x="2317750" y="3162300"/>
          <p14:tracePt t="10483" x="2311400" y="3162300"/>
          <p14:tracePt t="10501" x="2305050" y="3155950"/>
          <p14:tracePt t="10501" x="2298700" y="3155950"/>
          <p14:tracePt t="10517" x="2292350" y="3149600"/>
          <p14:tracePt t="10540" x="2292350" y="3155950"/>
          <p14:tracePt t="10576" x="2292350" y="3162300"/>
          <p14:tracePt t="10592" x="2298700" y="3175000"/>
          <p14:tracePt t="10629" x="2305050" y="3175000"/>
          <p14:tracePt t="10644" x="2311400" y="3175000"/>
          <p14:tracePt t="10660" x="2317750" y="3175000"/>
          <p14:tracePt t="10669" x="2324100" y="3175000"/>
          <p14:tracePt t="10683" x="2330450" y="3175000"/>
          <p14:tracePt t="10683" x="2336800" y="3175000"/>
          <p14:tracePt t="10701" x="2343150" y="3168650"/>
          <p14:tracePt t="10716" x="2355850" y="3168650"/>
          <p14:tracePt t="10733" x="2362200" y="3168650"/>
          <p14:tracePt t="10750" x="2362200" y="3162300"/>
          <p14:tracePt t="10766" x="2355850" y="3162300"/>
          <p14:tracePt t="10796" x="2349500" y="3155950"/>
          <p14:tracePt t="10808" x="2343150" y="3155950"/>
          <p14:tracePt t="10824" x="2336800" y="3149600"/>
          <p14:tracePt t="10840" x="2330450" y="3143250"/>
          <p14:tracePt t="10856" x="2330450" y="3136900"/>
          <p14:tracePt t="10868" x="2324100" y="3130550"/>
          <p14:tracePt t="10885" x="2317750" y="3130550"/>
          <p14:tracePt t="10900" x="2311400" y="3130550"/>
          <p14:tracePt t="10917" x="2305050" y="3130550"/>
          <p14:tracePt t="10934" x="2305050" y="3124200"/>
          <p14:tracePt t="10953" x="2298700" y="3124200"/>
          <p14:tracePt t="10984" x="2292350" y="3124200"/>
          <p14:tracePt t="11036" x="2286000" y="3124200"/>
          <p14:tracePt t="11048" x="2279650" y="3117850"/>
          <p14:tracePt t="11064" x="2266950" y="3117850"/>
          <p14:tracePt t="11096" x="2260600" y="3117850"/>
          <p14:tracePt t="11104" x="2254250" y="3117850"/>
          <p14:tracePt t="11117" x="2247900" y="3117850"/>
          <p14:tracePt t="11117" x="2241550" y="3117850"/>
          <p14:tracePt t="11135" x="2235200" y="3111500"/>
          <p14:tracePt t="11135" x="2228850" y="3111500"/>
          <p14:tracePt t="11152" x="2222500" y="3117850"/>
          <p14:tracePt t="11152" x="2209800" y="3117850"/>
          <p14:tracePt t="11169" x="2203450" y="3117850"/>
          <p14:tracePt t="11185" x="2209800" y="3111500"/>
          <p14:tracePt t="11228" x="2216150" y="3105150"/>
          <p14:tracePt t="11236" x="2222500" y="3105150"/>
          <p14:tracePt t="11253" x="2228850" y="3105150"/>
          <p14:tracePt t="11253" x="2241550" y="3098800"/>
          <p14:tracePt t="11269" x="2247900" y="3098800"/>
          <p14:tracePt t="11269" x="2254250" y="3098800"/>
          <p14:tracePt t="11286" x="2260600" y="3105150"/>
          <p14:tracePt t="11286" x="2273300" y="3105150"/>
          <p14:tracePt t="11286" x="2279650" y="3105150"/>
          <p14:tracePt t="11305" x="2286000" y="3105150"/>
          <p14:tracePt t="11318" x="2298700" y="3105150"/>
          <p14:tracePt t="11318" x="2311400" y="3111500"/>
          <p14:tracePt t="11337" x="2317750" y="3117850"/>
          <p14:tracePt t="11352" x="2324100" y="3124200"/>
          <p14:tracePt t="11369" x="2330450" y="3130550"/>
          <p14:tracePt t="11385" x="2336800" y="3136900"/>
          <p14:tracePt t="11402" x="2343150" y="3143250"/>
          <p14:tracePt t="11402" x="2349500" y="3143250"/>
          <p14:tracePt t="11420" x="2362200" y="3136900"/>
          <p14:tracePt t="11435" x="2362200" y="3130550"/>
          <p14:tracePt t="11435" x="2368550" y="3130550"/>
          <p14:tracePt t="11454" x="2374900" y="3124200"/>
          <p14:tracePt t="11454" x="2381250" y="3117850"/>
          <p14:tracePt t="11470" x="2387600" y="3105150"/>
          <p14:tracePt t="11485" x="2387600" y="3098800"/>
          <p14:tracePt t="11485" x="2387600" y="3092450"/>
          <p14:tracePt t="11504" x="2381250" y="3086100"/>
          <p14:tracePt t="11504" x="2381250" y="3079750"/>
          <p14:tracePt t="11520" x="2381250" y="3073400"/>
          <p14:tracePt t="11520" x="2368550" y="3060700"/>
          <p14:tracePt t="11537" x="2355850" y="3054350"/>
          <p14:tracePt t="11552" x="2349500" y="3048000"/>
          <p14:tracePt t="11552" x="2343150" y="3041650"/>
          <p14:tracePt t="11570" x="2330450" y="3035300"/>
          <p14:tracePt t="11570" x="2324100" y="3028950"/>
          <p14:tracePt t="11570" x="2317750" y="3022600"/>
          <p14:tracePt t="11589" x="2311400" y="3016250"/>
          <p14:tracePt t="11602" x="2298700" y="3009900"/>
          <p14:tracePt t="11602" x="2286000" y="2997200"/>
          <p14:tracePt t="11621" x="2273300" y="2997200"/>
          <p14:tracePt t="11621" x="2266950" y="2990850"/>
          <p14:tracePt t="11637" x="2260600" y="2984500"/>
          <p14:tracePt t="11637" x="2254250" y="2978150"/>
          <p14:tracePt t="11654" x="2247900" y="2978150"/>
          <p14:tracePt t="11654" x="2241550" y="2965450"/>
          <p14:tracePt t="11654" x="2228850" y="2965450"/>
          <p14:tracePt t="11673" x="2222500" y="2959100"/>
          <p14:tracePt t="11686" x="2216150" y="2946400"/>
          <p14:tracePt t="11686" x="2203450" y="2940050"/>
          <p14:tracePt t="11704" x="2190750" y="2933700"/>
          <p14:tracePt t="11719" x="2184400" y="2927350"/>
          <p14:tracePt t="11719" x="2178050" y="2927350"/>
          <p14:tracePt t="11738" x="2171700" y="2921000"/>
          <p14:tracePt t="11753" x="2165350" y="2921000"/>
          <p14:tracePt t="11753" x="2159000" y="2921000"/>
          <p14:tracePt t="11753" x="2152650" y="2914650"/>
          <p14:tracePt t="11774" x="2146300" y="2921000"/>
          <p14:tracePt t="11787" x="2139950" y="2921000"/>
          <p14:tracePt t="11803" x="2133600" y="2921000"/>
          <p14:tracePt t="11820" x="2127250" y="2933700"/>
          <p14:tracePt t="11820" x="2127250" y="2940050"/>
          <p14:tracePt t="11838" x="2127250" y="2952750"/>
          <p14:tracePt t="11838" x="2133600" y="2959100"/>
          <p14:tracePt t="11855" x="2133600" y="2971800"/>
          <p14:tracePt t="11855" x="2139950" y="2978150"/>
          <p14:tracePt t="11871" x="2146300" y="2984500"/>
          <p14:tracePt t="11871" x="2159000" y="2997200"/>
          <p14:tracePt t="11889" x="2171700" y="3003550"/>
          <p14:tracePt t="11889" x="2184400" y="3003550"/>
          <p14:tracePt t="11905" x="2203450" y="3009900"/>
          <p14:tracePt t="11905" x="2222500" y="3003550"/>
          <p14:tracePt t="11922" x="2241550" y="2997200"/>
          <p14:tracePt t="11922" x="2266950" y="2990850"/>
          <p14:tracePt t="11938" x="2292350" y="2984500"/>
          <p14:tracePt t="11938" x="2324100" y="2978150"/>
          <p14:tracePt t="11938" x="2349500" y="2971800"/>
          <p14:tracePt t="11957" x="2381250" y="2965450"/>
          <p14:tracePt t="11970" x="2413000" y="2959100"/>
          <p14:tracePt t="11970" x="2476500" y="2965450"/>
          <p14:tracePt t="11989" x="2508250" y="2978150"/>
          <p14:tracePt t="11989" x="2540000" y="2990850"/>
          <p14:tracePt t="11989" x="2565400" y="3016250"/>
          <p14:tracePt t="12008" x="2590800" y="3054350"/>
          <p14:tracePt t="12020" x="2616200" y="3105150"/>
          <p14:tracePt t="12020" x="2641600" y="3162300"/>
          <p14:tracePt t="12020" x="2667000" y="3238500"/>
          <p14:tracePt t="12041" x="2686050" y="3327400"/>
          <p14:tracePt t="12054" x="2698750" y="3422650"/>
          <p14:tracePt t="12054" x="2717800" y="3644900"/>
          <p14:tracePt t="12072" x="2724150" y="3759200"/>
          <p14:tracePt t="12072" x="2717800" y="3867150"/>
          <p14:tracePt t="12088" x="2711450" y="3968750"/>
          <p14:tracePt t="12088" x="2705100" y="4070350"/>
          <p14:tracePt t="12107" x="2692400" y="4152900"/>
          <p14:tracePt t="12107" x="2679700" y="4235450"/>
          <p14:tracePt t="12123" x="2667000" y="4311650"/>
          <p14:tracePt t="12123" x="2641600" y="4457700"/>
          <p14:tracePt t="12139" x="2622550" y="4527550"/>
          <p14:tracePt t="12139" x="2609850" y="4597400"/>
          <p14:tracePt t="12155" x="2590800" y="4660900"/>
          <p14:tracePt t="12155" x="2578100" y="4730750"/>
          <p14:tracePt t="12172" x="2559050" y="4787900"/>
          <p14:tracePt t="12172" x="2540000" y="4845050"/>
          <p14:tracePt t="12189" x="2520950" y="4889500"/>
          <p14:tracePt t="12189" x="2482850" y="4959350"/>
          <p14:tracePt t="12206" x="2463800" y="4978400"/>
          <p14:tracePt t="12206" x="2438400" y="4984750"/>
          <p14:tracePt t="12222" x="2413000" y="4984750"/>
          <p14:tracePt t="12222" x="2393950" y="4972050"/>
          <p14:tracePt t="12239" x="2368550" y="4940300"/>
          <p14:tracePt t="12239" x="2324100" y="4851400"/>
          <p14:tracePt t="12256" x="2305050" y="4787900"/>
          <p14:tracePt t="12256" x="2286000" y="4711700"/>
          <p14:tracePt t="12274" x="2266950" y="4629150"/>
          <p14:tracePt t="12274" x="2247900" y="4533900"/>
          <p14:tracePt t="12289" x="2228850" y="4425950"/>
          <p14:tracePt t="12289" x="2209800" y="4311650"/>
          <p14:tracePt t="12306" x="2190750" y="4191000"/>
          <p14:tracePt t="12306" x="2178050" y="4064000"/>
          <p14:tracePt t="12306" x="2159000" y="3930650"/>
          <p14:tracePt t="12325" x="2146300" y="3797300"/>
          <p14:tracePt t="12338" x="2133600" y="3651250"/>
          <p14:tracePt t="12338" x="2114550" y="3365500"/>
          <p14:tracePt t="12356" x="2114550" y="3213100"/>
          <p14:tracePt t="12356" x="2114550" y="3060700"/>
          <p14:tracePt t="12373" x="2114550" y="2914650"/>
          <p14:tracePt t="12373" x="2120900" y="2762250"/>
          <p14:tracePt t="12390" x="2133600" y="2622550"/>
          <p14:tracePt t="12390" x="2146300" y="2482850"/>
          <p14:tracePt t="12406" x="2165350" y="2349500"/>
          <p14:tracePt t="12406" x="2184400" y="2228850"/>
          <p14:tracePt t="12406" x="2203450" y="2108200"/>
          <p14:tracePt t="12425" x="2228850" y="2006600"/>
          <p14:tracePt t="12425" x="2260600" y="1905000"/>
          <p14:tracePt t="12440" x="2286000" y="1809750"/>
          <p14:tracePt t="12440" x="2324100" y="1720850"/>
          <p14:tracePt t="12457" x="2362200" y="1638300"/>
          <p14:tracePt t="12457" x="2400300" y="1555750"/>
          <p14:tracePt t="12473" x="2444750" y="1473200"/>
          <p14:tracePt t="12473" x="2546350" y="1327150"/>
          <p14:tracePt t="12490" x="2609850" y="1257300"/>
          <p14:tracePt t="12490" x="2667000" y="1187450"/>
          <p14:tracePt t="12507" x="2736850" y="1117600"/>
          <p14:tracePt t="12507" x="2813050" y="1054100"/>
          <p14:tracePt t="12523" x="2889250" y="996950"/>
          <p14:tracePt t="12523" x="2971800" y="939800"/>
          <p14:tracePt t="12541" x="3060700" y="889000"/>
          <p14:tracePt t="12541" x="3244850" y="793750"/>
          <p14:tracePt t="12558" x="3346450" y="749300"/>
          <p14:tracePt t="12558" x="3441700" y="717550"/>
          <p14:tracePt t="12574" x="3549650" y="685800"/>
          <p14:tracePt t="12574" x="3651250" y="654050"/>
          <p14:tracePt t="12590" x="3765550" y="635000"/>
          <p14:tracePt t="12590" x="3873500" y="609600"/>
          <p14:tracePt t="12590" x="3987800" y="596900"/>
          <p14:tracePt t="12610" x="4102100" y="584200"/>
          <p14:tracePt t="12610" x="4222750" y="577850"/>
          <p14:tracePt t="12624" x="4343400" y="565150"/>
          <p14:tracePt t="12624" x="4470400" y="558800"/>
          <p14:tracePt t="12641" x="4591050" y="558800"/>
          <p14:tracePt t="12641" x="4718050" y="552450"/>
          <p14:tracePt t="12658" x="4838700" y="558800"/>
          <p14:tracePt t="12658" x="4965700" y="558800"/>
          <p14:tracePt t="12674" x="5092700" y="558800"/>
          <p14:tracePt t="12674" x="5213350" y="565150"/>
          <p14:tracePt t="12674" x="5340350" y="571500"/>
          <p14:tracePt t="12693" x="5467350" y="584200"/>
          <p14:tracePt t="12706" x="5588000" y="590550"/>
          <p14:tracePt t="12706" x="5829300" y="622300"/>
          <p14:tracePt t="13413" x="4019550" y="5962650"/>
          <p14:tracePt t="13425" x="4000500" y="5962650"/>
          <p14:tracePt t="13425" x="3949700" y="5943600"/>
          <p14:tracePt t="13443" x="3911600" y="5937250"/>
          <p14:tracePt t="13443" x="3867150" y="5924550"/>
          <p14:tracePt t="13460" x="3822700" y="5905500"/>
          <p14:tracePt t="13460" x="3784600" y="5899150"/>
          <p14:tracePt t="13476" x="3746500" y="5880100"/>
          <p14:tracePt t="13476" x="3670300" y="5854700"/>
          <p14:tracePt t="13493" x="3638550" y="5835650"/>
          <p14:tracePt t="13493" x="3613150" y="5822950"/>
          <p14:tracePt t="13511" x="3581400" y="5810250"/>
          <p14:tracePt t="13511" x="3562350" y="5797550"/>
          <p14:tracePt t="13527" x="3536950" y="5784850"/>
          <p14:tracePt t="13527" x="3517900" y="5772150"/>
          <p14:tracePt t="13543" x="3505200" y="5759450"/>
          <p14:tracePt t="13543" x="3479800" y="5740400"/>
          <p14:tracePt t="13561" x="3467100" y="5727700"/>
          <p14:tracePt t="13561" x="3460750" y="5721350"/>
          <p14:tracePt t="13577" x="3454400" y="5708650"/>
          <p14:tracePt t="13577" x="3448050" y="5702300"/>
          <p14:tracePt t="13594" x="3441700" y="5695950"/>
          <p14:tracePt t="13594" x="3441700" y="5689600"/>
          <p14:tracePt t="13610" x="3441700" y="5676900"/>
          <p14:tracePt t="13610" x="3435350" y="5670550"/>
          <p14:tracePt t="13628" x="3435350" y="5664200"/>
          <p14:tracePt t="13642" x="3441700" y="5657850"/>
          <p14:tracePt t="13642" x="3448050" y="5651500"/>
          <p14:tracePt t="13661" x="3454400" y="5645150"/>
          <p14:tracePt t="13661" x="3460750" y="5645150"/>
          <p14:tracePt t="13678" x="3467100" y="5638800"/>
          <p14:tracePt t="13678" x="3473450" y="5638800"/>
          <p14:tracePt t="13694" x="3479800" y="5638800"/>
          <p14:tracePt t="13694" x="3492500" y="5638800"/>
          <p14:tracePt t="13694" x="3498850" y="5632450"/>
          <p14:tracePt t="13713" x="3511550" y="5632450"/>
          <p14:tracePt t="13726" x="3517900" y="5626100"/>
          <p14:tracePt t="13726" x="3536950" y="5626100"/>
          <p14:tracePt t="13744" x="3549650" y="5619750"/>
          <p14:tracePt t="13744" x="3562350" y="5613400"/>
          <p14:tracePt t="13761" x="3575050" y="5607050"/>
          <p14:tracePt t="13761" x="3581400" y="5600700"/>
          <p14:tracePt t="13778" x="3594100" y="5594350"/>
          <p14:tracePt t="13778" x="3600450" y="5588000"/>
          <p14:tracePt t="13795" x="3613150" y="5581650"/>
          <p14:tracePt t="13795" x="3625850" y="5568950"/>
          <p14:tracePt t="13812" x="3638550" y="5562600"/>
          <p14:tracePt t="13812" x="3644900" y="5562600"/>
          <p14:tracePt t="13828" x="3651250" y="5556250"/>
          <p14:tracePt t="13828" x="3657600" y="5549900"/>
          <p14:tracePt t="13845" x="3663950" y="5543550"/>
          <p14:tracePt t="13845" x="3670300" y="5530850"/>
          <p14:tracePt t="13861" x="3676650" y="5524500"/>
          <p14:tracePt t="13861" x="3676650" y="5518150"/>
          <p14:tracePt t="13879" x="3683000" y="5511800"/>
          <p14:tracePt t="13879" x="3683000" y="5505450"/>
          <p14:tracePt t="13895" x="3689350" y="5499100"/>
          <p14:tracePt t="13895" x="3689350" y="5492750"/>
          <p14:tracePt t="13911" x="3689350" y="5486400"/>
          <p14:tracePt t="13911" x="3695700" y="5473700"/>
          <p14:tracePt t="13929" x="3689350" y="5467350"/>
          <p14:tracePt t="13944" x="3683000" y="5467350"/>
          <p14:tracePt t="13968" x="3676650" y="5473700"/>
          <p14:tracePt t="13981" x="3670300" y="5480050"/>
          <p14:tracePt t="14012" x="3670300" y="5492750"/>
          <p14:tracePt t="14028" x="3663950" y="5499100"/>
          <p14:tracePt t="14040" x="3657600" y="5505450"/>
          <p14:tracePt t="14056" x="3651250" y="5518150"/>
          <p14:tracePt t="14072" x="3644900" y="5524500"/>
          <p14:tracePt t="14081" x="3638550" y="5530850"/>
          <p14:tracePt t="14094" x="3632200" y="5537200"/>
          <p14:tracePt t="14094" x="3625850" y="5549900"/>
          <p14:tracePt t="14112" x="3619500" y="5556250"/>
          <p14:tracePt t="14112" x="3613150" y="5562600"/>
          <p14:tracePt t="14129" x="3606800" y="5568950"/>
          <p14:tracePt t="14129" x="3600450" y="5581650"/>
          <p14:tracePt t="14146" x="3587750" y="5588000"/>
          <p14:tracePt t="14146" x="3575050" y="5600700"/>
          <p14:tracePt t="14162" x="3568700" y="5600700"/>
          <p14:tracePt t="14162" x="3562350" y="5607050"/>
          <p14:tracePt t="14179" x="3562350" y="5613400"/>
          <p14:tracePt t="14179" x="3556000" y="5613400"/>
          <p14:tracePt t="14195" x="3549650" y="5619750"/>
          <p14:tracePt t="14195" x="3543300" y="5626100"/>
          <p14:tracePt t="14213" x="3536950" y="5632450"/>
          <p14:tracePt t="14228" x="3530600" y="5638800"/>
          <p14:tracePt t="14245" x="3524250" y="5645150"/>
          <p14:tracePt t="14245" x="3517900" y="5651500"/>
          <p14:tracePt t="14263" x="3517900" y="5657850"/>
          <p14:tracePt t="14263" x="3511550" y="5664200"/>
          <p14:tracePt t="14263" x="3505200" y="5670550"/>
          <p14:tracePt t="14281" x="3505200" y="5676900"/>
          <p14:tracePt t="14281" x="3498850" y="5683250"/>
          <p14:tracePt t="14297" x="3492500" y="5689600"/>
          <p14:tracePt t="14297" x="3492500" y="5695950"/>
          <p14:tracePt t="14313" x="3486150" y="5702300"/>
          <p14:tracePt t="14313" x="3479800" y="5708650"/>
          <p14:tracePt t="14329" x="3473450" y="5715000"/>
          <p14:tracePt t="14329" x="3473450" y="5721350"/>
          <p14:tracePt t="14346" x="3467100" y="5727700"/>
          <p14:tracePt t="14346" x="3460750" y="5734050"/>
          <p14:tracePt t="14346" x="3460750" y="5740400"/>
          <p14:tracePt t="14365" x="3454400" y="5746750"/>
          <p14:tracePt t="14378" x="3448050" y="5759450"/>
          <p14:tracePt t="14378" x="3429000" y="5778500"/>
          <p14:tracePt t="14396" x="3422650" y="5784850"/>
          <p14:tracePt t="14396" x="3409950" y="5797550"/>
          <p14:tracePt t="14413" x="3403600" y="5803900"/>
          <p14:tracePt t="14413" x="3390900" y="5816600"/>
          <p14:tracePt t="14430" x="3378200" y="5822950"/>
          <p14:tracePt t="14430" x="3371850" y="5835650"/>
          <p14:tracePt t="14446" x="3359150" y="5842000"/>
          <p14:tracePt t="14446" x="3340100" y="5848350"/>
          <p14:tracePt t="14463" x="3333750" y="5861050"/>
          <p14:tracePt t="14463" x="3321050" y="5861050"/>
          <p14:tracePt t="14480" x="3314700" y="5867400"/>
          <p14:tracePt t="14480" x="3302000" y="5873750"/>
          <p14:tracePt t="14497" x="3289300" y="5880100"/>
          <p14:tracePt t="14497" x="3270250" y="5886450"/>
          <p14:tracePt t="14513" x="3257550" y="5886450"/>
          <p14:tracePt t="14513" x="3251200" y="5892800"/>
          <p14:tracePt t="14530" x="3238500" y="5892800"/>
          <p14:tracePt t="14530" x="3232150" y="5892800"/>
          <p14:tracePt t="14547" x="3219450" y="5892800"/>
          <p14:tracePt t="14547" x="3213100" y="5886450"/>
          <p14:tracePt t="14564" x="3206750" y="5886450"/>
          <p14:tracePt t="14564" x="3194050" y="5880100"/>
          <p14:tracePt t="14581" x="3187700" y="5880100"/>
          <p14:tracePt t="14581" x="3181350" y="5873750"/>
          <p14:tracePt t="14597" x="3175000" y="5867400"/>
          <p14:tracePt t="14597" x="3168650" y="5867400"/>
          <p14:tracePt t="14614" x="3162300" y="5861050"/>
          <p14:tracePt t="14629" x="3155950" y="5854700"/>
          <p14:tracePt t="14646" x="3149600" y="5848350"/>
          <p14:tracePt t="14664" x="3143250" y="5842000"/>
          <p14:tracePt t="14679" x="3143250" y="5829300"/>
          <p14:tracePt t="14696" x="3149600" y="5816600"/>
          <p14:tracePt t="14712" x="3149600" y="5810250"/>
          <p14:tracePt t="14729" x="3155950" y="5797550"/>
          <p14:tracePt t="14746" x="3162300" y="5797550"/>
          <p14:tracePt t="14763" x="3168650" y="5791200"/>
          <p14:tracePt t="14780" x="3175000" y="5791200"/>
          <p14:tracePt t="14796" x="3181350" y="5791200"/>
          <p14:tracePt t="14813" x="3187700" y="5784850"/>
          <p14:tracePt t="14829" x="3194050" y="5784850"/>
          <p14:tracePt t="14846" x="3200400" y="5784850"/>
          <p14:tracePt t="14863" x="3206750" y="5784850"/>
          <p14:tracePt t="14880" x="3219450" y="5778500"/>
          <p14:tracePt t="14880" x="3225800" y="5778500"/>
          <p14:tracePt t="14898" x="3232150" y="5772150"/>
          <p14:tracePt t="14913" x="3238500" y="5765800"/>
          <p14:tracePt t="14913" x="3244850" y="5759450"/>
          <p14:tracePt t="14913" x="3251200" y="5753100"/>
          <p14:tracePt t="14934" x="3251200" y="5746750"/>
          <p14:tracePt t="14934" x="3257550" y="5734050"/>
          <p14:tracePt t="14948" x="3263900" y="5721350"/>
          <p14:tracePt t="14948" x="3263900" y="5708650"/>
          <p14:tracePt t="14965" x="3270250" y="5689600"/>
          <p14:tracePt t="14965" x="3270250" y="5664200"/>
          <p14:tracePt t="14982" x="3270250" y="5632450"/>
          <p14:tracePt t="14982" x="3276600" y="5600700"/>
          <p14:tracePt t="14982" x="3276600" y="5556250"/>
          <p14:tracePt t="15001" x="3276600" y="5499100"/>
          <p14:tracePt t="15014" x="3270250" y="5441950"/>
          <p14:tracePt t="15014" x="3263900" y="5295900"/>
          <p14:tracePt t="15034" x="3257550" y="5213350"/>
          <p14:tracePt t="15034" x="3251200" y="5111750"/>
          <p14:tracePt t="15049" x="3244850" y="5010150"/>
          <p14:tracePt t="15049" x="3238500" y="4895850"/>
          <p14:tracePt t="15065" x="3232150" y="4775200"/>
          <p14:tracePt t="15065" x="3225800" y="4654550"/>
          <p14:tracePt t="15082" x="3213100" y="4521200"/>
          <p14:tracePt t="15082" x="3206750" y="4387850"/>
          <p14:tracePt t="15098" x="3194050" y="4241800"/>
          <p14:tracePt t="15098" x="3181350" y="3949700"/>
          <p14:tracePt t="15115" x="3168650" y="3803650"/>
          <p14:tracePt t="15115" x="3162300" y="3657600"/>
          <p14:tracePt t="15132" x="3155950" y="3511550"/>
          <p14:tracePt t="15132" x="3149600" y="3365500"/>
          <p14:tracePt t="15333" x="2762250" y="1054100"/>
          <p14:tracePt t="15350" x="2755900" y="1041400"/>
          <p14:tracePt t="15357" x="2749550" y="1028700"/>
          <p14:tracePt t="15365" x="2743200" y="1016000"/>
          <p14:tracePt t="15365" x="2730500" y="996950"/>
          <p14:tracePt t="15365" x="2717800" y="977900"/>
          <p14:tracePt t="15385" x="2705100" y="958850"/>
          <p14:tracePt t="15398" x="2692400" y="939800"/>
          <p14:tracePt t="15398" x="2660650" y="914400"/>
          <p14:tracePt t="15416" x="2647950" y="908050"/>
          <p14:tracePt t="15416" x="2635250" y="901700"/>
          <p14:tracePt t="15433" x="2622550" y="895350"/>
          <p14:tracePt t="15433" x="2609850" y="889000"/>
          <p14:tracePt t="15449" x="2597150" y="889000"/>
          <p14:tracePt t="15449" x="2590800" y="882650"/>
          <p14:tracePt t="15467" x="2584450" y="882650"/>
          <p14:tracePt t="15467" x="2578100" y="889000"/>
          <p14:tracePt t="15484" x="2571750" y="895350"/>
          <p14:tracePt t="15484" x="2571750" y="901700"/>
          <p14:tracePt t="15501" x="2565400" y="908050"/>
          <p14:tracePt t="15501" x="2565400" y="914400"/>
          <p14:tracePt t="15517" x="2565400" y="920750"/>
          <p14:tracePt t="15517" x="2571750" y="927100"/>
          <p14:tracePt t="15533" x="2571750" y="933450"/>
          <p14:tracePt t="15549" x="2578100" y="933450"/>
          <p14:tracePt t="15549" x="2590800" y="933450"/>
          <p14:tracePt t="15567" x="2597150" y="933450"/>
          <p14:tracePt t="15567" x="2603500" y="933450"/>
          <p14:tracePt t="15583" x="2609850" y="933450"/>
          <p14:tracePt t="15604" x="2616200" y="946150"/>
          <p14:tracePt t="15620" x="2616200" y="952500"/>
          <p14:tracePt t="15620" x="2609850" y="958850"/>
          <p14:tracePt t="15634" x="2609850" y="971550"/>
          <p14:tracePt t="15634" x="2609850" y="977900"/>
          <p14:tracePt t="15650" x="2609850" y="990600"/>
          <p14:tracePt t="15650" x="2603500" y="1003300"/>
          <p14:tracePt t="15667" x="2603500" y="1016000"/>
          <p14:tracePt t="15667" x="2597150" y="1035050"/>
          <p14:tracePt t="15686" x="2597150" y="1041400"/>
          <p14:tracePt t="15686" x="2597150" y="1047750"/>
          <p14:tracePt t="15701" x="2597150" y="1060450"/>
          <p14:tracePt t="15701" x="2590800" y="1066800"/>
          <p14:tracePt t="15717" x="2590800" y="1079500"/>
          <p14:tracePt t="15717" x="2590800" y="1085850"/>
          <p14:tracePt t="15734" x="2590800" y="1098550"/>
          <p14:tracePt t="15734" x="2584450" y="1111250"/>
          <p14:tracePt t="15734" x="2584450" y="1123950"/>
          <p14:tracePt t="15753" x="2584450" y="1136650"/>
          <p14:tracePt t="15766" x="2584450" y="1149350"/>
          <p14:tracePt t="15766" x="2578100" y="1168400"/>
          <p14:tracePt t="15785" x="2571750" y="1168400"/>
          <p14:tracePt t="15799" x="2451100" y="1085850"/>
          <p14:tracePt t="15907" x="2444750" y="1066800"/>
          <p14:tracePt t="15913" x="2432050" y="1054100"/>
          <p14:tracePt t="15921" x="2413000" y="1009650"/>
          <p14:tracePt t="15934" x="2400300" y="965200"/>
          <p14:tracePt t="15950" x="2387600" y="914400"/>
          <p14:tracePt t="15967" x="2374900" y="831850"/>
          <p14:tracePt t="15985" x="2374900" y="787400"/>
          <p14:tracePt t="16002" x="2387600" y="742950"/>
          <p14:tracePt t="16018" x="2406650" y="704850"/>
          <p14:tracePt t="16034" x="2432050" y="666750"/>
          <p14:tracePt t="16034" x="2451100" y="647700"/>
          <p14:tracePt t="16053" x="2495550" y="609600"/>
          <p14:tracePt t="16069" x="2546350" y="571500"/>
          <p14:tracePt t="16084" x="2603500" y="539750"/>
          <p14:tracePt t="16101" x="2667000" y="514350"/>
          <p14:tracePt t="16118" x="2736850" y="495300"/>
          <p14:tracePt t="16134" x="2806700" y="482600"/>
          <p14:tracePt t="16134" x="2838450" y="476250"/>
          <p14:tracePt t="16153" x="2908300" y="482600"/>
          <p14:tracePt t="16168" x="2978150" y="495300"/>
          <p14:tracePt t="16184" x="3041650" y="520700"/>
          <p14:tracePt t="16201" x="3105150" y="552450"/>
          <p14:tracePt t="16218" x="3181350" y="603250"/>
          <p14:tracePt t="16235" x="3225800" y="647700"/>
          <p14:tracePt t="16251" x="3257550" y="698500"/>
          <p14:tracePt t="16268" x="3276600" y="787400"/>
          <p14:tracePt t="16285" x="3282950" y="844550"/>
          <p14:tracePt t="16301" x="3276600" y="908050"/>
          <p14:tracePt t="16318" x="3263900" y="958850"/>
          <p14:tracePt t="16318" x="3257550" y="990600"/>
          <p14:tracePt t="16336" x="3232150" y="1035050"/>
          <p14:tracePt t="16353" x="3200400" y="1079500"/>
          <p14:tracePt t="16368" x="3168650" y="1117600"/>
          <p14:tracePt t="16385" x="3124200" y="1149350"/>
          <p14:tracePt t="16402" x="3067050" y="1174750"/>
          <p14:tracePt t="16402" x="3041650" y="1181100"/>
          <p14:tracePt t="16421" x="2978150" y="1200150"/>
          <p14:tracePt t="16436" x="2921000" y="1212850"/>
          <p14:tracePt t="16452" x="2857500" y="1225550"/>
          <p14:tracePt t="16469" x="2800350" y="1231900"/>
          <p14:tracePt t="16485" x="2736850" y="1238250"/>
          <p14:tracePt t="16485" x="2711450" y="1244600"/>
          <p14:tracePt t="16505" x="2660650" y="1244600"/>
          <p14:tracePt t="16519" x="2609850" y="1250950"/>
          <p14:tracePt t="16535" x="2571750" y="1250950"/>
          <p14:tracePt t="16552" x="2540000" y="1250950"/>
          <p14:tracePt t="16569" x="2501900" y="1250950"/>
          <p14:tracePt t="16586" x="2489200" y="1244600"/>
          <p14:tracePt t="16602" x="2470150" y="1244600"/>
          <p14:tracePt t="16619" x="2451100" y="1231900"/>
          <p14:tracePt t="16636" x="2438400" y="1231900"/>
          <p14:tracePt t="16653" x="2432050" y="1225550"/>
          <p14:tracePt t="16669" x="2425700" y="1219200"/>
          <p14:tracePt t="16686" x="2419350" y="1212850"/>
          <p14:tracePt t="16705" x="2425700" y="1212850"/>
          <p14:tracePt t="16772" x="2432050" y="1206500"/>
          <p14:tracePt t="16804" x="2432050" y="1200150"/>
          <p14:tracePt t="16864" x="2425700" y="1200150"/>
          <p14:tracePt t="16884" x="2419350" y="1193800"/>
          <p14:tracePt t="16901" x="2406650" y="1193800"/>
          <p14:tracePt t="16916" x="2400300" y="1193800"/>
          <p14:tracePt t="16932" x="2393950" y="1193800"/>
          <p14:tracePt t="16944" x="2387600" y="1193800"/>
          <p14:tracePt t="16960" x="2381250" y="1193800"/>
          <p14:tracePt t="16984" x="2381250" y="1200150"/>
          <p14:tracePt t="17012" x="2374900" y="1193800"/>
          <p14:tracePt t="17052" x="2368550" y="1193800"/>
          <p14:tracePt t="17072" x="2362200" y="1187450"/>
          <p14:tracePt t="17088" x="2355850" y="1181100"/>
          <p14:tracePt t="17104" x="2349500" y="1174750"/>
          <p14:tracePt t="17116" x="2343150" y="1174750"/>
          <p14:tracePt t="17132" x="2336800" y="1168400"/>
          <p14:tracePt t="17148" x="2330450" y="1168400"/>
          <p14:tracePt t="17164" x="2324100" y="1168400"/>
          <p14:tracePt t="17176" x="2311400" y="1168400"/>
          <p14:tracePt t="17192" x="2305050" y="1168400"/>
          <p14:tracePt t="17208" x="2298700" y="1168400"/>
          <p14:tracePt t="17221" x="2286000" y="1162050"/>
          <p14:tracePt t="17238" x="2279650" y="1162050"/>
          <p14:tracePt t="17254" x="2273300" y="1155700"/>
          <p14:tracePt t="17271" x="2266950" y="1155700"/>
          <p14:tracePt t="17288" x="2260600" y="1155700"/>
          <p14:tracePt t="17304" x="2254250" y="1155700"/>
          <p14:tracePt t="17321" x="2247900" y="1155700"/>
          <p14:tracePt t="17338" x="2241550" y="1149350"/>
          <p14:tracePt t="17338" x="2228850" y="1143000"/>
          <p14:tracePt t="17357" x="2228850" y="1149350"/>
          <p14:tracePt t="17388" x="2235200" y="1149350"/>
          <p14:tracePt t="17396" x="2241550" y="1155700"/>
          <p14:tracePt t="17405" x="2254250" y="1155700"/>
          <p14:tracePt t="17422" x="2273300" y="1149350"/>
          <p14:tracePt t="17422" x="2286000" y="1143000"/>
          <p14:tracePt t="17422" x="2298700" y="1130300"/>
          <p14:tracePt t="17441" x="2311400" y="1117600"/>
          <p14:tracePt t="17441" x="2324100" y="1098550"/>
          <p14:tracePt t="17457" x="2343150" y="1079500"/>
          <p14:tracePt t="17457" x="2355850" y="1060450"/>
          <p14:tracePt t="17473" x="2374900" y="1041400"/>
          <p14:tracePt t="17473" x="2387600" y="1022350"/>
          <p14:tracePt t="17489" x="2413000" y="1009650"/>
          <p14:tracePt t="17489" x="2432050" y="996950"/>
          <p14:tracePt t="17489" x="2457450" y="984250"/>
          <p14:tracePt t="17508" x="2476500" y="977900"/>
          <p14:tracePt t="17522" x="2501900" y="971550"/>
          <p14:tracePt t="17522" x="2552700" y="965200"/>
          <p14:tracePt t="17540" x="2578100" y="965200"/>
          <p14:tracePt t="17540" x="2603500" y="965200"/>
          <p14:tracePt t="17556" x="2622550" y="971550"/>
          <p14:tracePt t="17556" x="2641600" y="977900"/>
          <p14:tracePt t="17573" x="2667000" y="984250"/>
          <p14:tracePt t="17573" x="2686050" y="990600"/>
          <p14:tracePt t="17590" x="2698750" y="1003300"/>
          <p14:tracePt t="17590" x="2730500" y="1016000"/>
          <p14:tracePt t="17606" x="2736850" y="1028700"/>
          <p14:tracePt t="17606" x="2743200" y="1041400"/>
          <p14:tracePt t="17623" x="2749550" y="1047750"/>
          <p14:tracePt t="17623" x="2755900" y="1060450"/>
          <p14:tracePt t="17640" x="2755900" y="1073150"/>
          <p14:tracePt t="17640" x="2749550" y="1085850"/>
          <p14:tracePt t="17657" x="2743200" y="1092200"/>
          <p14:tracePt t="17657" x="2730500" y="1117600"/>
          <p14:tracePt t="17674" x="2724150" y="1123950"/>
          <p14:tracePt t="17674" x="2711450" y="1136650"/>
          <p14:tracePt t="17690" x="2705100" y="1143000"/>
          <p14:tracePt t="17690" x="2698750" y="1149350"/>
          <p14:tracePt t="17707" x="2692400" y="1155700"/>
          <p14:tracePt t="17707" x="2686050" y="1155700"/>
          <p14:tracePt t="17724" x="2679700" y="1162050"/>
          <p14:tracePt t="17739" x="2679700" y="1168400"/>
          <p14:tracePt t="17756" x="2692400" y="1174750"/>
          <p14:tracePt t="17773" x="2698750" y="1168400"/>
          <p14:tracePt t="17773" x="2705100" y="1168400"/>
          <p14:tracePt t="17790" x="2711450" y="1168400"/>
          <p14:tracePt t="17806" x="2940050" y="1136650"/>
          <p14:tracePt t="17906" x="2971800" y="1136650"/>
          <p14:tracePt t="17912" x="3003550" y="1130300"/>
          <p14:tracePt t="17923" x="3067050" y="1123950"/>
          <p14:tracePt t="17940" x="3155950" y="1111250"/>
          <p14:tracePt t="17957" x="3206750" y="1098550"/>
          <p14:tracePt t="17973" x="3251200" y="1092200"/>
          <p14:tracePt t="17990" x="3282950" y="1085850"/>
          <p14:tracePt t="18008" x="3314700" y="1079500"/>
          <p14:tracePt t="18025" x="3321050" y="1079500"/>
          <p14:tracePt t="18040" x="3327400" y="1079500"/>
          <p14:tracePt t="18057" x="3321050" y="1085850"/>
          <p14:tracePt t="18084" x="3314700" y="1085850"/>
          <p14:tracePt t="18100" x="3308350" y="1092200"/>
          <p14:tracePt t="18109" x="3295650" y="1098550"/>
          <p14:tracePt t="18124" x="3282950" y="1104900"/>
          <p14:tracePt t="18141" x="3276600" y="1117600"/>
          <p14:tracePt t="18157" x="3263900" y="1123950"/>
          <p14:tracePt t="18174" x="3251200" y="1130300"/>
          <p14:tracePt t="18174" x="3244850" y="1130300"/>
          <p14:tracePt t="18193" x="3232150" y="1130300"/>
          <p14:tracePt t="18208" x="3219450" y="1123950"/>
          <p14:tracePt t="18224" x="3206750" y="1123950"/>
          <p14:tracePt t="18241" x="3200400" y="1111250"/>
          <p14:tracePt t="18258" x="3187700" y="1104900"/>
          <p14:tracePt t="18274" x="3181350" y="1098550"/>
          <p14:tracePt t="18291" x="3175000" y="1098550"/>
          <p14:tracePt t="18308" x="3162300" y="1085850"/>
          <p14:tracePt t="18325" x="3155950" y="1085850"/>
          <p14:tracePt t="18341" x="3149600" y="1085850"/>
          <p14:tracePt t="18372" x="3143250" y="1085850"/>
          <p14:tracePt t="18384" x="3130550" y="1085850"/>
          <p14:tracePt t="18400" x="3124200" y="1085850"/>
          <p14:tracePt t="18416" x="3117850" y="1085850"/>
          <p14:tracePt t="18432" x="3111500" y="1085850"/>
          <p14:tracePt t="18452" x="3105150" y="1079500"/>
          <p14:tracePt t="18497" x="3117850" y="1079500"/>
          <p14:tracePt t="18552" x="3130550" y="1060450"/>
          <p14:tracePt t="18564" x="3143250" y="1047750"/>
          <p14:tracePt t="18575" x="3155950" y="1028700"/>
          <p14:tracePt t="18575" x="3175000" y="1009650"/>
          <p14:tracePt t="18594" x="3194050" y="984250"/>
          <p14:tracePt t="18594" x="3213100" y="965200"/>
          <p14:tracePt t="18610" x="3238500" y="939800"/>
          <p14:tracePt t="18610" x="3282950" y="901700"/>
          <p14:tracePt t="18627" x="3308350" y="889000"/>
          <p14:tracePt t="18627" x="3333750" y="876300"/>
          <p14:tracePt t="18644" x="3359150" y="869950"/>
          <p14:tracePt t="18644" x="3384550" y="863600"/>
          <p14:tracePt t="18660" x="3409950" y="857250"/>
          <p14:tracePt t="18660" x="3454400" y="850900"/>
          <p14:tracePt t="18677" x="3473450" y="850900"/>
          <p14:tracePt t="18677" x="3498850" y="850900"/>
          <p14:tracePt t="18693" x="3517900" y="857250"/>
          <p14:tracePt t="18693" x="3536950" y="857250"/>
          <p14:tracePt t="18710" x="3556000" y="863600"/>
          <p14:tracePt t="18710" x="3575050" y="869950"/>
          <p14:tracePt t="18727" x="3587750" y="876300"/>
          <p14:tracePt t="18727" x="3600450" y="895350"/>
          <p14:tracePt t="18745" x="3606800" y="908050"/>
          <p14:tracePt t="18745" x="3606800" y="920750"/>
          <p14:tracePt t="18760" x="3600450" y="933450"/>
          <p14:tracePt t="18760" x="3594100" y="952500"/>
          <p14:tracePt t="18778" x="3587750" y="965200"/>
          <p14:tracePt t="18778" x="3581400" y="984250"/>
          <p14:tracePt t="18794" x="3568700" y="996950"/>
          <p14:tracePt t="18794" x="3556000" y="1016000"/>
          <p14:tracePt t="18794" x="3543300" y="1035050"/>
          <p14:tracePt t="18813" x="3530600" y="1047750"/>
          <p14:tracePt t="18826" x="3517900" y="1060450"/>
          <p14:tracePt t="18826" x="3492500" y="1085850"/>
          <p14:tracePt t="18844" x="3479800" y="1098550"/>
          <p14:tracePt t="18844" x="3473450" y="1104900"/>
          <p14:tracePt t="18860" x="3460750" y="1117600"/>
          <p14:tracePt t="18860" x="3454400" y="1123950"/>
          <p14:tracePt t="18878" x="3448050" y="1130300"/>
          <p14:tracePt t="18878" x="3441700" y="1130300"/>
          <p14:tracePt t="18895" x="3435350" y="1130300"/>
          <p14:tracePt t="18909" x="3638550" y="1104900"/>
          <p14:tracePt t="19047" x="3676650" y="1104900"/>
          <p14:tracePt t="19053" x="3714750" y="1104900"/>
          <p14:tracePt t="19060" x="3790950" y="1111250"/>
          <p14:tracePt t="19078" x="3879850" y="1111250"/>
          <p14:tracePt t="19094" x="3981450" y="1117600"/>
          <p14:tracePt t="19094" x="4032250" y="1117600"/>
          <p14:tracePt t="19113" x="4146550" y="1111250"/>
          <p14:tracePt t="19129" x="4267200" y="1111250"/>
          <p14:tracePt t="19144" x="4394200" y="1117600"/>
          <p14:tracePt t="19161" x="4527550" y="1117600"/>
          <p14:tracePt t="19178" x="4654550" y="1123950"/>
          <p14:tracePt t="19194" x="4794250" y="1130300"/>
          <p14:tracePt t="19194" x="4864100" y="1130300"/>
          <p14:tracePt t="19213" x="5003800" y="1136650"/>
          <p14:tracePt t="19228" x="5149850" y="1136650"/>
          <p14:tracePt t="19244" x="5295900" y="1130300"/>
          <p14:tracePt t="19261" x="5524500" y="1130300"/>
          <p14:tracePt t="19278" x="5676900" y="1130300"/>
          <p14:tracePt t="19294" x="5829300" y="1130300"/>
          <p14:tracePt t="19311" x="5988050" y="1123950"/>
          <p14:tracePt t="19328" x="6229350" y="1117600"/>
          <p14:tracePt t="19345" x="6388100" y="1111250"/>
          <p14:tracePt t="19361" x="6546850" y="1111250"/>
          <p14:tracePt t="19378" x="6705600" y="1111250"/>
          <p14:tracePt t="19395" x="6940550" y="1111250"/>
          <p14:tracePt t="19413" x="7086600" y="1111250"/>
          <p14:tracePt t="19428" x="7239000" y="1117600"/>
          <p14:tracePt t="19445" x="7385050" y="1117600"/>
          <p14:tracePt t="19462" x="7524750" y="1117600"/>
          <p14:tracePt t="19462" x="7594600" y="1117600"/>
          <p14:tracePt t="19481" x="7734300" y="1117600"/>
          <p14:tracePt t="19497" x="7880350" y="1111250"/>
          <p14:tracePt t="19512" x="8013700" y="1111250"/>
          <p14:tracePt t="19529" x="8140700" y="1111250"/>
          <p14:tracePt t="19545" x="8261350" y="1111250"/>
          <p14:tracePt t="19562" x="8420100" y="1104900"/>
          <p14:tracePt t="19579" x="8509000" y="1104900"/>
          <p14:tracePt t="19595" x="8585200" y="1104900"/>
          <p14:tracePt t="19612" x="8655050" y="1104900"/>
          <p14:tracePt t="19629" x="8724900" y="1104900"/>
          <p14:tracePt t="19646" x="8763000" y="1098550"/>
          <p14:tracePt t="19662" x="8788400" y="1098550"/>
          <p14:tracePt t="19679" x="8820150" y="1098550"/>
          <p14:tracePt t="19696" x="8826500" y="1092200"/>
          <p14:tracePt t="19720" x="8826500" y="1085850"/>
          <p14:tracePt t="19752" x="8813800" y="1085850"/>
          <p14:tracePt t="19764" x="8807450" y="1079500"/>
          <p14:tracePt t="19781" x="8801100" y="1079500"/>
          <p14:tracePt t="19788" x="8794750" y="1079500"/>
          <p14:tracePt t="19796" x="8775700" y="1079500"/>
          <p14:tracePt t="19813" x="8763000" y="1079500"/>
          <p14:tracePt t="19830" x="8743950" y="1079500"/>
          <p14:tracePt t="19846" x="8724900" y="1073150"/>
          <p14:tracePt t="19865" x="8712200" y="1073150"/>
          <p14:tracePt t="19880" x="8699500" y="1066800"/>
          <p14:tracePt t="19896" x="8686800" y="1066800"/>
          <p14:tracePt t="19913" x="8674100" y="1066800"/>
          <p14:tracePt t="19930" x="8661400" y="1060450"/>
          <p14:tracePt t="19947" x="8655050" y="1054100"/>
          <p14:tracePt t="19963" x="8642350" y="1054100"/>
          <p14:tracePt t="19980" x="8629650" y="1054100"/>
          <p14:tracePt t="19997" x="8616950" y="1054100"/>
          <p14:tracePt t="20015" x="8604250" y="1060450"/>
          <p14:tracePt t="20031" x="8585200" y="1073150"/>
          <p14:tracePt t="20047" x="8553450" y="1098550"/>
          <p14:tracePt t="20065" x="8540750" y="1104900"/>
          <p14:tracePt t="20080" x="8515350" y="1117600"/>
          <p14:tracePt t="20080" x="8496300" y="1123950"/>
          <p14:tracePt t="20098" x="8477250" y="1123950"/>
          <p14:tracePt t="20098" x="8458200" y="1123950"/>
          <p14:tracePt t="20098" x="8432800" y="1123950"/>
          <p14:tracePt t="20117" x="8407400" y="1123950"/>
          <p14:tracePt t="20130" x="8382000" y="1123950"/>
          <p14:tracePt t="20130" x="8318500" y="1130300"/>
          <p14:tracePt t="20149" x="8280400" y="1136650"/>
          <p14:tracePt t="20149" x="8242300" y="1143000"/>
          <p14:tracePt t="20165" x="8204200" y="1143000"/>
          <p14:tracePt t="20165" x="8159750" y="1149350"/>
          <p14:tracePt t="20182" x="8115300" y="1155700"/>
          <p14:tracePt t="20182" x="8070850" y="1155700"/>
          <p14:tracePt t="20198" x="8020050" y="1162050"/>
          <p14:tracePt t="20198" x="7969250" y="1168400"/>
          <p14:tracePt t="20198" x="7912100" y="1168400"/>
          <p14:tracePt t="20218" x="7854950" y="1174750"/>
          <p14:tracePt t="20218" x="7791450" y="1174750"/>
          <p14:tracePt t="20233" x="7734300" y="1181100"/>
          <p14:tracePt t="20233" x="7670800" y="1187450"/>
          <p14:tracePt t="20249" x="7600950" y="1187450"/>
          <p14:tracePt t="20249" x="7531100" y="1193800"/>
          <p14:tracePt t="20265" x="7467600" y="1200150"/>
          <p14:tracePt t="20265" x="7397750" y="1200150"/>
          <p14:tracePt t="20282" x="7321550" y="1206500"/>
          <p14:tracePt t="20282" x="7181850" y="1212850"/>
          <p14:tracePt t="20299" x="7105650" y="1212850"/>
          <p14:tracePt t="20299" x="7029450" y="1212850"/>
          <p14:tracePt t="20315" x="6953250" y="1212850"/>
          <p14:tracePt t="20315" x="6870700" y="1219200"/>
          <p14:tracePt t="20332" x="6794500" y="1219200"/>
          <p14:tracePt t="20332" x="6711950" y="1225550"/>
          <p14:tracePt t="20349" x="6629400" y="1225550"/>
          <p14:tracePt t="20349" x="6470650" y="1238250"/>
          <p14:tracePt t="20365" x="6394450" y="1244600"/>
          <p14:tracePt t="20365" x="6311900" y="1244600"/>
          <p14:tracePt t="20382" x="6235700" y="1250950"/>
          <p14:tracePt t="20382" x="6153150" y="1257300"/>
          <p14:tracePt t="20399" x="6070600" y="1270000"/>
          <p14:tracePt t="20399" x="5994400" y="1270000"/>
          <p14:tracePt t="20417" x="5835650" y="1289050"/>
          <p14:tracePt t="20417" x="5759450" y="1301750"/>
          <p14:tracePt t="20433" x="5683250" y="1308100"/>
          <p14:tracePt t="20433" x="5607050" y="1320800"/>
          <p14:tracePt t="20449" x="5530850" y="1333500"/>
          <p14:tracePt t="20449" x="5454650" y="1339850"/>
          <p14:tracePt t="20466" x="5384800" y="1346200"/>
          <p14:tracePt t="20466" x="5314950" y="1358900"/>
          <p14:tracePt t="20466" x="5245100" y="1365250"/>
          <p14:tracePt t="20485" x="5175250" y="1377950"/>
          <p14:tracePt t="20498" x="5111750" y="1384300"/>
          <p14:tracePt t="20498" x="4978400" y="1397000"/>
          <p14:tracePt t="20517" x="4914900" y="1409700"/>
          <p14:tracePt t="20517" x="4851400" y="1409700"/>
          <p14:tracePt t="20533" x="4794250" y="1422400"/>
          <p14:tracePt t="20533" x="4730750" y="1428750"/>
          <p14:tracePt t="20550" x="4667250" y="1435100"/>
          <p14:tracePt t="20550" x="4610100" y="1441450"/>
          <p14:tracePt t="20566" x="4552950" y="1447800"/>
          <p14:tracePt t="20566" x="4489450" y="1454150"/>
          <p14:tracePt t="20566" x="4425950" y="1466850"/>
          <p14:tracePt t="20585" x="4362450" y="1479550"/>
          <p14:tracePt t="20585" x="4298950" y="1485900"/>
          <p14:tracePt t="20599" x="4235450" y="1498600"/>
          <p14:tracePt t="20599" x="4171950" y="1504950"/>
          <p14:tracePt t="20616" x="4102100" y="1524000"/>
          <p14:tracePt t="20616" x="4032250" y="1530350"/>
          <p14:tracePt t="20633" x="3968750" y="1543050"/>
          <p14:tracePt t="20633" x="3898900" y="1549400"/>
          <p14:tracePt t="20650" x="3835400" y="1562100"/>
          <p14:tracePt t="20650" x="3702050" y="1581150"/>
          <p14:tracePt t="20667" x="3638550" y="1587500"/>
          <p14:tracePt t="20667" x="3575050" y="1593850"/>
          <p14:tracePt t="20683" x="3517900" y="1600200"/>
          <p14:tracePt t="20683" x="3454400" y="1606550"/>
          <p14:tracePt t="20700" x="3390900" y="1612900"/>
          <p14:tracePt t="20700" x="3276600" y="1625600"/>
          <p14:tracePt t="20717" x="3219450" y="1631950"/>
          <p14:tracePt t="20717" x="3162300" y="1638300"/>
          <p14:tracePt t="20734" x="3111500" y="1644650"/>
          <p14:tracePt t="20734" x="3060700" y="1651000"/>
          <p14:tracePt t="20750" x="3016250" y="1657350"/>
          <p14:tracePt t="20750" x="2971800" y="1657350"/>
          <p14:tracePt t="20767" x="2933700" y="1663700"/>
          <p14:tracePt t="20767" x="2863850" y="1663700"/>
          <p14:tracePt t="20785" x="2838450" y="1663700"/>
          <p14:tracePt t="20785" x="2813050" y="1663700"/>
          <p14:tracePt t="20801" x="2794000" y="1663700"/>
          <p14:tracePt t="20801" x="2768600" y="1663700"/>
          <p14:tracePt t="20818" x="2749550" y="1657350"/>
          <p14:tracePt t="20818" x="2736850" y="1657350"/>
          <p14:tracePt t="20834" x="2717800" y="1651000"/>
          <p14:tracePt t="20834" x="2705100" y="1651000"/>
          <p14:tracePt t="20834" x="2692400" y="1644650"/>
          <p14:tracePt t="20853" x="2679700" y="1644650"/>
          <p14:tracePt t="20866" x="2667000" y="1638300"/>
          <p14:tracePt t="20866" x="2647950" y="1625600"/>
          <p14:tracePt t="20885" x="2641600" y="1625600"/>
          <p14:tracePt t="20885" x="2635250" y="1619250"/>
          <p14:tracePt t="20901" x="2635250" y="1612900"/>
          <p14:tracePt t="20901" x="2628900" y="1606550"/>
          <p14:tracePt t="20917" x="2628900" y="1600200"/>
          <p14:tracePt t="20917" x="2628900" y="1593850"/>
          <p14:tracePt t="20934" x="2628900" y="1587500"/>
          <p14:tracePt t="20934" x="2628900" y="1581150"/>
          <p14:tracePt t="20934" x="2628900" y="1574800"/>
          <p14:tracePt t="20953" x="2635250" y="1568450"/>
          <p14:tracePt t="20953" x="2635250" y="1562100"/>
          <p14:tracePt t="20968" x="2641600" y="1555750"/>
          <p14:tracePt t="20968" x="2647950" y="1549400"/>
          <p14:tracePt t="20984" x="2654300" y="1543050"/>
          <p14:tracePt t="20984" x="2660650" y="1530350"/>
          <p14:tracePt t="21002" x="2667000" y="1524000"/>
          <p14:tracePt t="21002" x="2686050" y="1504950"/>
          <p14:tracePt t="21018" x="2698750" y="1498600"/>
          <p14:tracePt t="21018" x="2705100" y="1492250"/>
          <p14:tracePt t="21034" x="2711450" y="1485900"/>
          <p14:tracePt t="21034" x="2717800" y="1479550"/>
          <p14:tracePt t="21051" x="2730500" y="1473200"/>
          <p14:tracePt t="21067" x="2730500" y="1466850"/>
          <p14:tracePt t="21067" x="2730500" y="1460500"/>
          <p14:tracePt t="21085" x="2578100" y="1403350"/>
          <p14:tracePt t="21179" x="2565400" y="1397000"/>
          <p14:tracePt t="21185" x="2540000" y="1377950"/>
          <p14:tracePt t="21201" x="2508250" y="1346200"/>
          <p14:tracePt t="21217" x="2489200" y="1308100"/>
          <p14:tracePt t="21234" x="2476500" y="1263650"/>
          <p14:tracePt t="21234" x="2476500" y="1238250"/>
          <p14:tracePt t="21253" x="2482850" y="1187450"/>
          <p14:tracePt t="21267" x="2508250" y="1130300"/>
          <p14:tracePt t="21284" x="2540000" y="1073150"/>
          <p14:tracePt t="21301" x="2616200" y="1009650"/>
          <p14:tracePt t="21318" x="2673350" y="984250"/>
          <p14:tracePt t="21334" x="2736850" y="971550"/>
          <p14:tracePt t="21351" x="2806700" y="984250"/>
          <p14:tracePt t="21368" x="2914650" y="1009650"/>
          <p14:tracePt t="21385" x="2984500" y="1028700"/>
          <p14:tracePt t="21401" x="3054350" y="1054100"/>
          <p14:tracePt t="21418" x="3111500" y="1073150"/>
          <p14:tracePt t="21418" x="3136900" y="1085850"/>
          <p14:tracePt t="21436" x="3181350" y="1111250"/>
          <p14:tracePt t="21453" x="3213100" y="1143000"/>
          <p14:tracePt t="21468" x="3232150" y="1174750"/>
          <p14:tracePt t="21485" x="3244850" y="1212850"/>
          <p14:tracePt t="21502" x="3251200" y="1257300"/>
          <p14:tracePt t="21502" x="3244850" y="1276350"/>
          <p14:tracePt t="21520" x="3232150" y="1320800"/>
          <p14:tracePt t="21537" x="3206750" y="1358900"/>
          <p14:tracePt t="21552" x="3175000" y="1390650"/>
          <p14:tracePt t="21569" x="3130550" y="1416050"/>
          <p14:tracePt t="21585" x="3079750" y="1441450"/>
          <p14:tracePt t="21602" x="2997200" y="1460500"/>
          <p14:tracePt t="21619" x="2940050" y="1466850"/>
          <p14:tracePt t="21635" x="2882900" y="1466850"/>
          <p14:tracePt t="21652" x="2825750" y="1466850"/>
          <p14:tracePt t="21669" x="2755900" y="1466850"/>
          <p14:tracePt t="21685" x="2717800" y="1460500"/>
          <p14:tracePt t="21702" x="2686050" y="1460500"/>
          <p14:tracePt t="21719" x="2654300" y="1454150"/>
          <p14:tracePt t="21736" x="2641600" y="1447800"/>
          <p14:tracePt t="21752" x="2635250" y="1441450"/>
          <p14:tracePt t="21769" x="2635250" y="1435100"/>
          <p14:tracePt t="21785" x="2635250" y="1428750"/>
          <p14:tracePt t="21802" x="2641600" y="1422400"/>
          <p14:tracePt t="21820" x="2654300" y="1416050"/>
          <p14:tracePt t="21836" x="2667000" y="1409700"/>
          <p14:tracePt t="21853" x="2692400" y="1397000"/>
          <p14:tracePt t="21869" x="2717800" y="1390650"/>
          <p14:tracePt t="21886" x="2749550" y="1384300"/>
          <p14:tracePt t="21886" x="2768600" y="1384300"/>
          <p14:tracePt t="21905" x="2806700" y="1384300"/>
          <p14:tracePt t="21920" x="2851150" y="1384300"/>
          <p14:tracePt t="21936" x="2914650" y="1377950"/>
          <p14:tracePt t="21953" x="2978150" y="1377950"/>
          <p14:tracePt t="21970" x="3092450" y="1371600"/>
          <p14:tracePt t="21987" x="3181350" y="1377950"/>
          <p14:tracePt t="22004" x="3270250" y="1377950"/>
          <p14:tracePt t="22020" x="3422650" y="1371600"/>
          <p14:tracePt t="22037" x="3530600" y="1371600"/>
          <p14:tracePt t="22053" x="3638550" y="1371600"/>
          <p14:tracePt t="22070" x="3759200" y="1371600"/>
          <p14:tracePt t="22087" x="3930650" y="1371600"/>
          <p14:tracePt t="22105" x="4057650" y="1377950"/>
          <p14:tracePt t="22120" x="4184650" y="1377950"/>
          <p14:tracePt t="22137" x="4324350" y="1371600"/>
          <p14:tracePt t="22154" x="4457700" y="1371600"/>
          <p14:tracePt t="22154" x="4527550" y="1371600"/>
          <p14:tracePt t="22173" x="4667250" y="1371600"/>
          <p14:tracePt t="22188" x="4806950" y="1365250"/>
          <p14:tracePt t="22204" x="4953000" y="1358900"/>
          <p14:tracePt t="22221" x="5092700" y="1358900"/>
          <p14:tracePt t="22237" x="5232400" y="1358900"/>
          <p14:tracePt t="22254" x="5372100" y="1358900"/>
          <p14:tracePt t="22254" x="5441950" y="1358900"/>
          <p14:tracePt t="22273" x="5588000" y="1365250"/>
          <p14:tracePt t="22288" x="5727700" y="1365250"/>
          <p14:tracePt t="22304" x="5873750" y="1365250"/>
          <p14:tracePt t="22321" x="6096000" y="1365250"/>
          <p14:tracePt t="22338" x="6235700" y="1365250"/>
          <p14:tracePt t="22354" x="6381750" y="1365250"/>
          <p14:tracePt t="22371" x="6527800" y="1365250"/>
          <p14:tracePt t="22388" x="6756400" y="1371600"/>
          <p14:tracePt t="22405" x="6902450" y="1371600"/>
          <p14:tracePt t="22421" x="7042150" y="1371600"/>
          <p14:tracePt t="22438" x="7181850" y="1371600"/>
          <p14:tracePt t="22438" x="7251700" y="1377950"/>
          <p14:tracePt t="22457" x="7385050" y="1377950"/>
          <p14:tracePt t="22472" x="7512050" y="1384300"/>
          <p14:tracePt t="22488" x="7632700" y="1390650"/>
          <p14:tracePt t="22505" x="7740650" y="1390650"/>
          <p14:tracePt t="22522" x="7848600" y="1390650"/>
          <p14:tracePt t="22538" x="7981950" y="1390650"/>
          <p14:tracePt t="22556" x="8064500" y="1390650"/>
          <p14:tracePt t="22573" x="8134350" y="1390650"/>
          <p14:tracePt t="22588" x="8191500" y="1390650"/>
          <p14:tracePt t="22605" x="8248650" y="1390650"/>
          <p14:tracePt t="22622" x="8305800" y="1390650"/>
          <p14:tracePt t="22640" x="8331200" y="1390650"/>
          <p14:tracePt t="22655" x="8350250" y="1390650"/>
          <p14:tracePt t="22672" x="8362950" y="1384300"/>
          <p14:tracePt t="22689" x="8375650" y="1377950"/>
          <p14:tracePt t="22706" x="8382000" y="1377950"/>
          <p14:tracePt t="22722" x="8382000" y="1371600"/>
          <p14:tracePt t="22745" x="8375650" y="1371600"/>
          <p14:tracePt t="22772" x="8369300" y="1371600"/>
          <p14:tracePt t="22788" x="8356600" y="1377950"/>
          <p14:tracePt t="22804" x="8350250" y="1377950"/>
          <p14:tracePt t="22812" x="8312150" y="1371600"/>
          <p14:tracePt t="22825" x="8286750" y="1377950"/>
          <p14:tracePt t="22825" x="8255000" y="1371600"/>
          <p14:tracePt t="22840" x="8216900" y="1371600"/>
          <p14:tracePt t="22840" x="8178800" y="1371600"/>
          <p14:tracePt t="22857" x="8140700" y="1371600"/>
          <p14:tracePt t="22857" x="8096250" y="1377950"/>
          <p14:tracePt t="22874" x="8058150" y="1384300"/>
          <p14:tracePt t="22874" x="8020050" y="1390650"/>
          <p14:tracePt t="22874" x="7981950" y="1397000"/>
          <p14:tracePt t="22893" x="7937500" y="1403350"/>
          <p14:tracePt t="22906" x="7899400" y="1409700"/>
          <p14:tracePt t="22906" x="7823200" y="1428750"/>
          <p14:tracePt t="22924" x="7785100" y="1441450"/>
          <p14:tracePt t="22924" x="7747000" y="1454150"/>
          <p14:tracePt t="22941" x="7721600" y="1466850"/>
          <p14:tracePt t="23097" x="7423150" y="1663700"/>
          <p14:tracePt t="23116" x="7416800" y="1670050"/>
          <p14:tracePt t="23132" x="7410450" y="1676400"/>
          <p14:tracePt t="23140" x="7404100" y="1689100"/>
          <p14:tracePt t="23148" x="7397750" y="1695450"/>
          <p14:tracePt t="23157" x="7385050" y="1701800"/>
          <p14:tracePt t="23173" x="7378700" y="1701800"/>
          <p14:tracePt t="23173" x="7366000" y="1708150"/>
          <p14:tracePt t="23173" x="7359650" y="1714500"/>
          <p14:tracePt t="23193" x="7346950" y="1720850"/>
          <p14:tracePt t="23193" x="7334250" y="1714500"/>
          <p14:tracePt t="23208" x="7321550" y="1714500"/>
          <p14:tracePt t="23208" x="7302500" y="1720850"/>
          <p14:tracePt t="23225" x="7289800" y="1720850"/>
          <p14:tracePt t="23225" x="7270750" y="1727200"/>
          <p14:tracePt t="23242" x="7258050" y="1733550"/>
          <p14:tracePt t="25249" x="4749800" y="2254250"/>
          <p14:tracePt t="25265" x="4737100" y="2247900"/>
          <p14:tracePt t="25276" x="4730750" y="2241550"/>
          <p14:tracePt t="25285" x="4724400" y="2235200"/>
          <p14:tracePt t="25297" x="4711700" y="2228850"/>
          <p14:tracePt t="25297" x="4699000" y="2222500"/>
          <p14:tracePt t="25297" x="4686300" y="2216150"/>
          <p14:tracePt t="25318" x="4679950" y="2209800"/>
          <p14:tracePt t="25330" x="4660900" y="2203450"/>
          <p14:tracePt t="25330" x="4641850" y="2184400"/>
          <p14:tracePt t="25348" x="4629150" y="2178050"/>
          <p14:tracePt t="25348" x="4616450" y="2159000"/>
          <p14:tracePt t="25365" x="4603750" y="2146300"/>
          <p14:tracePt t="25365" x="4591050" y="2127250"/>
          <p14:tracePt t="25382" x="4578350" y="2114550"/>
          <p14:tracePt t="25382" x="4552950" y="2070100"/>
          <p14:tracePt t="25399" x="4540250" y="2051050"/>
          <p14:tracePt t="25399" x="4527550" y="2032000"/>
          <p14:tracePt t="25415" x="4514850" y="2012950"/>
          <p14:tracePt t="25415" x="4502150" y="1993900"/>
          <p14:tracePt t="25432" x="4483100" y="1974850"/>
          <p14:tracePt t="25432" x="4470400" y="1949450"/>
          <p14:tracePt t="25448" x="4457700" y="1924050"/>
          <p14:tracePt t="25448" x="4419600" y="1879600"/>
          <p14:tracePt t="25465" x="4400550" y="1854200"/>
          <p14:tracePt t="25465" x="4381500" y="1835150"/>
          <p14:tracePt t="25482" x="4356100" y="1816100"/>
          <p14:tracePt t="25482" x="4337050" y="1797050"/>
          <p14:tracePt t="25500" x="4305300" y="1784350"/>
          <p14:tracePt t="25500" x="4279900" y="1771650"/>
          <p14:tracePt t="25517" x="4216400" y="1746250"/>
          <p14:tracePt t="25517" x="4178300" y="1739900"/>
          <p14:tracePt t="25533" x="4146550" y="1727200"/>
          <p14:tracePt t="25533" x="4108450" y="1714500"/>
          <p14:tracePt t="25550" x="4070350" y="1701800"/>
          <p14:tracePt t="25550" x="4038600" y="1689100"/>
          <p14:tracePt t="25566" x="4006850" y="1676400"/>
          <p14:tracePt t="25566" x="3975100" y="1663700"/>
          <p14:tracePt t="25566" x="3943350" y="1644650"/>
          <p14:tracePt t="25585" x="3911600" y="1625600"/>
          <p14:tracePt t="25598" x="3879850" y="1606550"/>
          <p14:tracePt t="25598" x="3829050" y="1568450"/>
          <p14:tracePt t="25616" x="3797300" y="1549400"/>
          <p14:tracePt t="25616" x="3771900" y="1524000"/>
          <p14:tracePt t="25633" x="3746500" y="1498600"/>
          <p14:tracePt t="25633" x="3714750" y="1466850"/>
          <p14:tracePt t="25649" x="3689350" y="1435100"/>
          <p14:tracePt t="25649" x="3670300" y="1403350"/>
          <p14:tracePt t="25666" x="3644900" y="1371600"/>
          <p14:tracePt t="25666" x="3619500" y="1333500"/>
          <p14:tracePt t="25666" x="3600450" y="1301750"/>
          <p14:tracePt t="25685" x="3575050" y="1270000"/>
          <p14:tracePt t="25685" x="3556000" y="1238250"/>
          <p14:tracePt t="25700" x="3530600" y="1212850"/>
          <p14:tracePt t="25700" x="3511550" y="1181100"/>
          <p14:tracePt t="25716" x="3492500" y="1155700"/>
          <p14:tracePt t="25716" x="3467100" y="1136650"/>
          <p14:tracePt t="25733" x="3448050" y="1111250"/>
          <p14:tracePt t="25733" x="3429000" y="1092200"/>
          <p14:tracePt t="25750" x="3409950" y="1066800"/>
          <p14:tracePt t="25750" x="3371850" y="1022350"/>
          <p14:tracePt t="25766" x="3359150" y="1003300"/>
          <p14:tracePt t="25766" x="3346450" y="984250"/>
          <p14:tracePt t="25783" x="3333750" y="965200"/>
          <p14:tracePt t="25783" x="3321050" y="952500"/>
          <p14:tracePt t="25800" x="3308350" y="939800"/>
          <p14:tracePt t="25800" x="3282950" y="914400"/>
          <p14:tracePt t="25817" x="3270250" y="908050"/>
          <p14:tracePt t="25817" x="3257550" y="901700"/>
          <p14:tracePt t="25834" x="3244850" y="895350"/>
          <p14:tracePt t="25834" x="3238500" y="889000"/>
          <p14:tracePt t="25850" x="3232150" y="876300"/>
          <p14:tracePt t="25850" x="3219450" y="863600"/>
          <p14:tracePt t="25867" x="3213100" y="850900"/>
          <p14:tracePt t="25867" x="3206750" y="825500"/>
          <p14:tracePt t="25886" x="3206750" y="806450"/>
          <p14:tracePt t="25886" x="3206750" y="787400"/>
          <p14:tracePt t="25900" x="3206750" y="774700"/>
          <p14:tracePt t="25900" x="3206750" y="755650"/>
          <p14:tracePt t="25917" x="3206750" y="742950"/>
          <p14:tracePt t="25917" x="3206750" y="730250"/>
          <p14:tracePt t="25934" x="3213100" y="717550"/>
          <p14:tracePt t="25934" x="3213100" y="704850"/>
          <p14:tracePt t="25934" x="3213100" y="692150"/>
          <p14:tracePt t="25953" x="3213100" y="685800"/>
          <p14:tracePt t="25966" x="3213100" y="673100"/>
          <p14:tracePt t="25966" x="3219450" y="660400"/>
          <p14:tracePt t="25985" x="3219450" y="647700"/>
          <p14:tracePt t="25985" x="3225800" y="641350"/>
          <p14:tracePt t="26002" x="3232150" y="635000"/>
          <p14:tracePt t="26002" x="3238500" y="635000"/>
          <p14:tracePt t="26018" x="3238500" y="628650"/>
          <p14:tracePt t="26018" x="3244850" y="622300"/>
          <p14:tracePt t="26034" x="3251200" y="622300"/>
          <p14:tracePt t="26034" x="3257550" y="622300"/>
          <p14:tracePt t="26052" x="3263900" y="622300"/>
          <p14:tracePt t="26066" x="3276600" y="628650"/>
          <p14:tracePt t="26066" x="3276600" y="635000"/>
          <p14:tracePt t="26084" x="3282950" y="641350"/>
          <p14:tracePt t="26084" x="3282950" y="654050"/>
          <p14:tracePt t="26101" x="3289300" y="660400"/>
          <p14:tracePt t="26101" x="3295650" y="679450"/>
          <p14:tracePt t="26117" x="3302000" y="692150"/>
          <p14:tracePt t="26117" x="3302000" y="698500"/>
          <p14:tracePt t="26134" x="3308350" y="711200"/>
          <p14:tracePt t="26134" x="3308350" y="717550"/>
          <p14:tracePt t="26151" x="3308350" y="723900"/>
          <p14:tracePt t="26151" x="3308350" y="730250"/>
          <p14:tracePt t="26168" x="3295650" y="730250"/>
          <p14:tracePt t="26185" x="3117850" y="628650"/>
          <p14:tracePt t="26279" x="3105150" y="615950"/>
          <p14:tracePt t="26284" x="3098800" y="596900"/>
          <p14:tracePt t="26300" x="3079750" y="527050"/>
          <p14:tracePt t="26317" x="3073400" y="469900"/>
          <p14:tracePt t="26334" x="3086100" y="400050"/>
          <p14:tracePt t="26334" x="3092450" y="374650"/>
          <p14:tracePt t="26353" x="3124200" y="317500"/>
          <p14:tracePt t="26367" x="3162300" y="266700"/>
          <p14:tracePt t="26384" x="3219450" y="228600"/>
          <p14:tracePt t="26401" x="3308350" y="184150"/>
          <p14:tracePt t="26417" x="3378200" y="165100"/>
          <p14:tracePt t="26434" x="3448050" y="152400"/>
          <p14:tracePt t="26451" x="3524250" y="139700"/>
          <p14:tracePt t="26468" x="3644900" y="133350"/>
          <p14:tracePt t="26484" x="3727450" y="133350"/>
          <p14:tracePt t="26501" x="3810000" y="139700"/>
          <p14:tracePt t="26518" x="3892550" y="152400"/>
          <p14:tracePt t="26518" x="3930650" y="158750"/>
          <p14:tracePt t="26537" x="4006850" y="171450"/>
          <p14:tracePt t="26552" x="4070350" y="196850"/>
          <p14:tracePt t="26568" x="4127500" y="222250"/>
          <p14:tracePt t="26585" x="4171950" y="260350"/>
          <p14:tracePt t="26601" x="4210050" y="304800"/>
          <p14:tracePt t="26618" x="4241800" y="374650"/>
          <p14:tracePt t="26636" x="4248150" y="438150"/>
          <p14:tracePt t="26652" x="4235450" y="495300"/>
          <p14:tracePt t="26668" x="4216400" y="552450"/>
          <p14:tracePt t="26685" x="4178300" y="603250"/>
          <p14:tracePt t="26702" x="4133850" y="641350"/>
          <p14:tracePt t="26702" x="4108450" y="660400"/>
          <p14:tracePt t="26720" x="4044950" y="692150"/>
          <p14:tracePt t="26735" x="3968750" y="717550"/>
          <p14:tracePt t="26752" x="3886200" y="736600"/>
          <p14:tracePt t="26769" x="3759200" y="749300"/>
          <p14:tracePt t="26785" x="3676650" y="762000"/>
          <p14:tracePt t="26802" x="3594100" y="768350"/>
          <p14:tracePt t="26819" x="3486150" y="774700"/>
          <p14:tracePt t="26836" x="3429000" y="774700"/>
          <p14:tracePt t="26853" x="3378200" y="781050"/>
          <p14:tracePt t="26869" x="3346450" y="781050"/>
          <p14:tracePt t="26886" x="3314700" y="787400"/>
          <p14:tracePt t="26886" x="3302000" y="787400"/>
          <p14:tracePt t="26905" x="3289300" y="787400"/>
          <p14:tracePt t="26921" x="3276600" y="793750"/>
          <p14:tracePt t="26936" x="3270250" y="793750"/>
          <p14:tracePt t="26952" x="3263900" y="793750"/>
          <p14:tracePt t="26969" x="3257550" y="793750"/>
          <p14:tracePt t="26996" x="3251200" y="793750"/>
          <p14:tracePt t="27100" x="3238500" y="787400"/>
          <p14:tracePt t="27196" x="3232150" y="787400"/>
          <p14:tracePt t="27212" x="3225800" y="787400"/>
          <p14:tracePt t="27228" x="3219450" y="787400"/>
          <p14:tracePt t="27244" x="3213100" y="787400"/>
          <p14:tracePt t="27256" x="3206750" y="787400"/>
          <p14:tracePt t="27272" x="3200400" y="781050"/>
          <p14:tracePt t="27288" x="3194050" y="781050"/>
          <p14:tracePt t="27305" x="3187700" y="781050"/>
          <p14:tracePt t="27315" x="3181350" y="781050"/>
          <p14:tracePt t="27332" x="3175000" y="781050"/>
          <p14:tracePt t="27348" x="3168650" y="774700"/>
          <p14:tracePt t="27372" x="3162300" y="774700"/>
          <p14:tracePt t="27400" x="3155950" y="768350"/>
          <p14:tracePt t="27460" x="3149600" y="768350"/>
          <p14:tracePt t="27496" x="3143250" y="762000"/>
          <p14:tracePt t="27536" x="3136900" y="762000"/>
          <p14:tracePt t="27564" x="3130550" y="762000"/>
          <p14:tracePt t="27588" x="3130550" y="755650"/>
          <p14:tracePt t="27612" x="3124200" y="762000"/>
          <p14:tracePt t="27632" x="3117850" y="762000"/>
          <p14:tracePt t="27657" x="3111500" y="762000"/>
          <p14:tracePt t="27676" x="3105150" y="762000"/>
          <p14:tracePt t="27700" x="3098800" y="762000"/>
          <p14:tracePt t="27724" x="3092450" y="762000"/>
          <p14:tracePt t="27744" x="3092450" y="768350"/>
          <p14:tracePt t="27768" x="3086100" y="768350"/>
          <p14:tracePt t="27784" x="3079750" y="774700"/>
          <p14:tracePt t="27796" x="3079750" y="781050"/>
          <p14:tracePt t="27812" x="3079750" y="787400"/>
          <p14:tracePt t="27829" x="3092450" y="793750"/>
          <p14:tracePt t="27844" x="3098800" y="800100"/>
          <p14:tracePt t="27857" x="3105150" y="806450"/>
          <p14:tracePt t="27872" x="3092450" y="812800"/>
          <p14:tracePt t="27890" x="3079750" y="819150"/>
          <p14:tracePt t="27890" x="3067050" y="825500"/>
          <p14:tracePt t="27907" x="3048000" y="825500"/>
          <p14:tracePt t="27907" x="3028950" y="831850"/>
          <p14:tracePt t="27907" x="3009900" y="838200"/>
          <p14:tracePt t="27926" x="2990850" y="844550"/>
          <p14:tracePt t="27926" x="2971800" y="857250"/>
          <p14:tracePt t="27941" x="2952750" y="863600"/>
          <p14:tracePt t="27941" x="2940050" y="869950"/>
          <p14:tracePt t="27957" x="2927350" y="876300"/>
          <p14:tracePt t="27957" x="2914650" y="882650"/>
          <p14:tracePt t="27973" x="2908300" y="889000"/>
          <p14:tracePt t="27973" x="2895600" y="895350"/>
          <p14:tracePt t="27973" x="2889250" y="908050"/>
          <p14:tracePt t="27993" x="2876550" y="920750"/>
          <p14:tracePt t="28006" x="2870200" y="933450"/>
          <p14:tracePt t="28006" x="2851150" y="965200"/>
          <p14:tracePt t="28024" x="2838450" y="984250"/>
          <p14:tracePt t="28024" x="2832100" y="1003300"/>
          <p14:tracePt t="28040" x="2825750" y="1022350"/>
          <p14:tracePt t="28040" x="2819400" y="1035050"/>
          <p14:tracePt t="28057" x="2813050" y="1054100"/>
          <p14:tracePt t="28057" x="2813050" y="1066800"/>
          <p14:tracePt t="28074" x="2806700" y="1085850"/>
          <p14:tracePt t="28074" x="2806700" y="1098550"/>
          <p14:tracePt t="28074" x="2806700" y="1111250"/>
          <p14:tracePt t="28093" x="2806700" y="1123950"/>
          <p14:tracePt t="28093" x="2806700" y="1136650"/>
          <p14:tracePt t="28107" x="2806700" y="1143000"/>
          <p14:tracePt t="28107" x="2813050" y="1149350"/>
          <p14:tracePt t="28124" x="2813050" y="1162050"/>
          <p14:tracePt t="28124" x="2819400" y="1162050"/>
          <p14:tracePt t="28141" x="2825750" y="1168400"/>
          <p14:tracePt t="28141" x="2838450" y="1174750"/>
          <p14:tracePt t="28157" x="2844800" y="1174750"/>
          <p14:tracePt t="28157" x="2844800" y="1181100"/>
          <p14:tracePt t="28175" x="2851150" y="1181100"/>
          <p14:tracePt t="28175" x="2857500" y="1181100"/>
          <p14:tracePt t="28191" x="2863850" y="1181100"/>
          <p14:tracePt t="28191" x="2870200" y="1181100"/>
          <p14:tracePt t="28208" x="2876550" y="1181100"/>
          <p14:tracePt t="28208" x="2889250" y="1181100"/>
          <p14:tracePt t="28225" x="2895600" y="1181100"/>
          <p14:tracePt t="28225" x="2901950" y="1181100"/>
          <p14:tracePt t="28242" x="2908300" y="1181100"/>
          <p14:tracePt t="28257" x="2914650" y="1181100"/>
          <p14:tracePt t="28273" x="2921000" y="1187450"/>
          <p14:tracePt t="28290" x="2927350" y="1200150"/>
          <p14:tracePt t="28290" x="2927350" y="1206500"/>
          <p14:tracePt t="28309" x="2927350" y="1219200"/>
          <p14:tracePt t="28309" x="2921000" y="1225550"/>
          <p14:tracePt t="28325" x="2921000" y="1231900"/>
          <p14:tracePt t="28325" x="2914650" y="1238250"/>
          <p14:tracePt t="28341" x="2908300" y="1244600"/>
          <p14:tracePt t="28341" x="2908300" y="1250950"/>
          <p14:tracePt t="28358" x="2901950" y="1257300"/>
          <p14:tracePt t="28358" x="2895600" y="1263650"/>
          <p14:tracePt t="28358" x="2889250" y="1270000"/>
          <p14:tracePt t="28378" x="2876550" y="1276350"/>
          <p14:tracePt t="28390" x="2870200" y="1282700"/>
          <p14:tracePt t="28390" x="2857500" y="1295400"/>
          <p14:tracePt t="28408" x="2851150" y="1295400"/>
          <p14:tracePt t="28408" x="2838450" y="1301750"/>
          <p14:tracePt t="28425" x="2832100" y="1301750"/>
          <p14:tracePt t="28425" x="2825750" y="1301750"/>
          <p14:tracePt t="28442" x="2819400" y="1295400"/>
          <p14:tracePt t="28442" x="2813050" y="1295400"/>
          <p14:tracePt t="28442" x="2813050" y="1289050"/>
          <p14:tracePt t="28461" x="2806700" y="1282700"/>
          <p14:tracePt t="28461" x="2806700" y="1276350"/>
          <p14:tracePt t="28475" x="2806700" y="1263650"/>
          <p14:tracePt t="28475" x="2800350" y="1257300"/>
          <p14:tracePt t="28492" x="2806700" y="1244600"/>
          <p14:tracePt t="28492" x="2806700" y="1231900"/>
          <p14:tracePt t="28509" x="2806700" y="1219200"/>
          <p14:tracePt t="28509" x="2813050" y="1187450"/>
          <p14:tracePt t="28525" x="2819400" y="1174750"/>
          <p14:tracePt t="28525" x="2825750" y="1155700"/>
          <p14:tracePt t="28542" x="2832100" y="1143000"/>
          <p14:tracePt t="28542" x="2838450" y="1130300"/>
          <p14:tracePt t="28559" x="2838450" y="1117600"/>
          <p14:tracePt t="28559" x="2844800" y="1104900"/>
          <p14:tracePt t="28575" x="2851150" y="1098550"/>
          <p14:tracePt t="28575" x="2851150" y="1092200"/>
          <p14:tracePt t="28592" x="2851150" y="1085850"/>
          <p14:tracePt t="28608" x="2844800" y="1092200"/>
          <p14:tracePt t="28632" x="2838450" y="1104900"/>
          <p14:tracePt t="28645" x="2838450" y="1111250"/>
          <p14:tracePt t="28658" x="2832100" y="1117600"/>
          <p14:tracePt t="28658" x="2825750" y="1136650"/>
          <p14:tracePt t="28676" x="2813050" y="1136650"/>
          <p14:tracePt t="28676" x="2806700" y="1143000"/>
          <p14:tracePt t="28693" x="2794000" y="1149350"/>
          <p14:tracePt t="28710" x="2635250" y="1092200"/>
          <p14:tracePt t="28790" x="2622550" y="1092200"/>
          <p14:tracePt t="28798" x="2603500" y="1085850"/>
          <p14:tracePt t="28808" x="2559050" y="1066800"/>
          <p14:tracePt t="28825" x="2533650" y="1047750"/>
          <p14:tracePt t="28842" x="2508250" y="1028700"/>
          <p14:tracePt t="28859" x="2476500" y="977900"/>
          <p14:tracePt t="28876" x="2463800" y="939800"/>
          <p14:tracePt t="28892" x="2457450" y="895350"/>
          <p14:tracePt t="28909" x="2463800" y="857250"/>
          <p14:tracePt t="28926" x="2470150" y="819150"/>
          <p14:tracePt t="28926" x="2476500" y="806450"/>
          <p14:tracePt t="28945" x="2495550" y="768350"/>
          <p14:tracePt t="28961" x="2514600" y="742950"/>
          <p14:tracePt t="28976" x="2540000" y="711200"/>
          <p14:tracePt t="28993" x="2565400" y="685800"/>
          <p14:tracePt t="28993" x="2584450" y="673100"/>
          <p14:tracePt t="29012" x="2603500" y="654050"/>
          <p14:tracePt t="29026" x="2647950" y="628650"/>
          <p14:tracePt t="29026" x="2673350" y="622300"/>
          <p14:tracePt t="29045" x="2724150" y="596900"/>
          <p14:tracePt t="29061" x="2781300" y="584200"/>
          <p14:tracePt t="29076" x="2838450" y="571500"/>
          <p14:tracePt t="29093" x="2889250" y="565150"/>
          <p14:tracePt t="29110" x="2978150" y="565150"/>
          <p14:tracePt t="29126" x="3035300" y="577850"/>
          <p14:tracePt t="29143" x="3086100" y="590550"/>
          <p14:tracePt t="29160" x="3155950" y="615950"/>
          <p14:tracePt t="29177" x="3194050" y="641350"/>
          <p14:tracePt t="29193" x="3232150" y="673100"/>
          <p14:tracePt t="29210" x="3257550" y="704850"/>
          <p14:tracePt t="29227" x="3282950" y="768350"/>
          <p14:tracePt t="29245" x="3289300" y="812800"/>
          <p14:tracePt t="29260" x="3289300" y="850900"/>
          <p14:tracePt t="29277" x="3276600" y="895350"/>
          <p14:tracePt t="29294" x="3251200" y="939800"/>
          <p14:tracePt t="29294" x="3238500" y="965200"/>
          <p14:tracePt t="29313" x="3200400" y="1009650"/>
          <p14:tracePt t="29330" x="3162300" y="1047750"/>
          <p14:tracePt t="29344" x="3117850" y="1073150"/>
          <p14:tracePt t="29361" x="3060700" y="1098550"/>
          <p14:tracePt t="29378" x="3009900" y="1117600"/>
          <p14:tracePt t="29394" x="2946400" y="1130300"/>
          <p14:tracePt t="29394" x="2921000" y="1143000"/>
          <p14:tracePt t="29413" x="2863850" y="1149350"/>
          <p14:tracePt t="29428" x="2813050" y="1155700"/>
          <p14:tracePt t="29444" x="2762250" y="1162050"/>
          <p14:tracePt t="29461" x="2698750" y="1162050"/>
          <p14:tracePt t="29478" x="2660650" y="1155700"/>
          <p14:tracePt t="29494" x="2635250" y="1149350"/>
          <p14:tracePt t="29511" x="2616200" y="1143000"/>
          <p14:tracePt t="29528" x="2603500" y="1130300"/>
          <p14:tracePt t="29544" x="2603500" y="1123950"/>
          <p14:tracePt t="29568" x="2609850" y="1123950"/>
          <p14:tracePt t="29592" x="2622550" y="1130300"/>
          <p14:tracePt t="29604" x="2635250" y="1130300"/>
          <p14:tracePt t="29620" x="2641600" y="1130300"/>
          <p14:tracePt t="29628" x="2654300" y="1130300"/>
          <p14:tracePt t="29645" x="2667000" y="1123950"/>
          <p14:tracePt t="29645" x="2679700" y="1117600"/>
          <p14:tracePt t="29645" x="2679700" y="1111250"/>
          <p14:tracePt t="29664" x="2686050" y="1111250"/>
          <p14:tracePt t="29678" x="2692400" y="1104900"/>
          <p14:tracePt t="29678" x="2692400" y="1098550"/>
          <p14:tracePt t="29697" x="2698750" y="1092200"/>
          <p14:tracePt t="29713" x="2705100" y="1092200"/>
          <p14:tracePt t="29728" x="2711450" y="1092200"/>
          <p14:tracePt t="29728" x="2717800" y="1085850"/>
          <p14:tracePt t="29746" x="2724150" y="1085850"/>
          <p14:tracePt t="29746" x="2730500" y="1079500"/>
          <p14:tracePt t="29746" x="2736850" y="1079500"/>
          <p14:tracePt t="29765" x="2743200" y="1073150"/>
          <p14:tracePt t="29765" x="2749550" y="1073150"/>
          <p14:tracePt t="29779" x="2755900" y="1066800"/>
          <p14:tracePt t="29795" x="2755900" y="1060450"/>
          <p14:tracePt t="29811" x="2743200" y="1054100"/>
          <p14:tracePt t="29828" x="2736850" y="1047750"/>
          <p14:tracePt t="29828" x="2724150" y="1047750"/>
          <p14:tracePt t="29846" x="2711450" y="1041400"/>
          <p14:tracePt t="29846" x="2698750" y="1041400"/>
          <p14:tracePt t="29863" x="2686050" y="1041400"/>
          <p14:tracePt t="29863" x="2667000" y="1041400"/>
          <p14:tracePt t="29880" x="2654300" y="1041400"/>
          <p14:tracePt t="29880" x="2622550" y="1041400"/>
          <p14:tracePt t="29897" x="2609850" y="1041400"/>
          <p14:tracePt t="29897" x="2590800" y="1035050"/>
          <p14:tracePt t="29913" x="2578100" y="1035050"/>
          <p14:tracePt t="29913" x="2565400" y="1035050"/>
          <p14:tracePt t="29930" x="2546350" y="1035050"/>
          <p14:tracePt t="29930" x="2533650" y="1035050"/>
          <p14:tracePt t="29947" x="2520950" y="1035050"/>
          <p14:tracePt t="29947" x="2495550" y="1035050"/>
          <p14:tracePt t="29965" x="2482850" y="1035050"/>
          <p14:tracePt t="29965" x="2476500" y="1035050"/>
          <p14:tracePt t="29981" x="2463800" y="1035050"/>
          <p14:tracePt t="29981" x="2457450" y="1035050"/>
          <p14:tracePt t="29998" x="2444750" y="1035050"/>
          <p14:tracePt t="29998" x="2438400" y="1041400"/>
          <p14:tracePt t="30013" x="2432050" y="1041400"/>
          <p14:tracePt t="30013" x="2425700" y="1041400"/>
          <p14:tracePt t="30031" x="2419350" y="1041400"/>
          <p14:tracePt t="30046" x="2425700" y="1047750"/>
          <p14:tracePt t="30076" x="2432050" y="1047750"/>
          <p14:tracePt t="30084" x="2438400" y="1047750"/>
          <p14:tracePt t="30096" x="2451100" y="1047750"/>
          <p14:tracePt t="30096" x="2457450" y="1047750"/>
          <p14:tracePt t="30096" x="2470150" y="1047750"/>
          <p14:tracePt t="30116" x="2482850" y="1041400"/>
          <p14:tracePt t="30129" x="2495550" y="1041400"/>
          <p14:tracePt t="30129" x="2533650" y="1035050"/>
          <p14:tracePt t="30148" x="2546350" y="1035050"/>
          <p14:tracePt t="30148" x="2571750" y="1035050"/>
          <p14:tracePt t="30164" x="2590800" y="1035050"/>
          <p14:tracePt t="30164" x="2609850" y="1035050"/>
          <p14:tracePt t="30180" x="2635250" y="1028700"/>
          <p14:tracePt t="30180" x="2679700" y="1035050"/>
          <p14:tracePt t="30198" x="2698750" y="1035050"/>
          <p14:tracePt t="30198" x="2724150" y="1035050"/>
          <p14:tracePt t="30214" x="2743200" y="1035050"/>
          <p14:tracePt t="30214" x="2762250" y="1035050"/>
          <p14:tracePt t="30231" x="2781300" y="1035050"/>
          <p14:tracePt t="30231" x="2800350" y="1041400"/>
          <p14:tracePt t="30248" x="2813050" y="1041400"/>
          <p14:tracePt t="30248" x="2838450" y="1047750"/>
          <p14:tracePt t="30265" x="2851150" y="1047750"/>
          <p14:tracePt t="30265" x="2857500" y="1054100"/>
          <p14:tracePt t="30281" x="2863850" y="1060450"/>
          <p14:tracePt t="30281" x="2870200" y="1066800"/>
          <p14:tracePt t="30297" x="2870200" y="1073150"/>
          <p14:tracePt t="30297" x="2870200" y="1079500"/>
          <p14:tracePt t="30297" x="2870200" y="1085850"/>
          <p14:tracePt t="30317" x="2870200" y="1092200"/>
          <p14:tracePt t="30330" x="2863850" y="1098550"/>
          <p14:tracePt t="30330" x="2857500" y="1111250"/>
          <p14:tracePt t="30349" x="2851150" y="1111250"/>
          <p14:tracePt t="30349" x="2838450" y="1117600"/>
          <p14:tracePt t="30365" x="2832100" y="1117600"/>
          <p14:tracePt t="30365" x="2825750" y="1123950"/>
          <p14:tracePt t="30381" x="2813050" y="1123950"/>
          <p14:tracePt t="30381" x="2800350" y="1130300"/>
          <p14:tracePt t="30398" x="2794000" y="1130300"/>
          <p14:tracePt t="30398" x="2781300" y="1136650"/>
          <p14:tracePt t="30398" x="2768600" y="1136650"/>
          <p14:tracePt t="30417" x="2755900" y="1136650"/>
          <p14:tracePt t="30430" x="2743200" y="1136650"/>
          <p14:tracePt t="30430" x="2717800" y="1136650"/>
          <p14:tracePt t="30448" x="2705100" y="1136650"/>
          <p14:tracePt t="30448" x="2692400" y="1130300"/>
          <p14:tracePt t="30465" x="2679700" y="1130300"/>
          <p14:tracePt t="30465" x="2667000" y="1130300"/>
          <p14:tracePt t="30482" x="2660650" y="1123950"/>
          <p14:tracePt t="30482" x="2635250" y="1123950"/>
          <p14:tracePt t="30499" x="2622550" y="1117600"/>
          <p14:tracePt t="30499" x="2603500" y="1117600"/>
          <p14:tracePt t="30515" x="2590800" y="1111250"/>
          <p14:tracePt t="30515" x="2578100" y="1111250"/>
          <p14:tracePt t="30532" x="2565400" y="1104900"/>
          <p14:tracePt t="30532" x="2552700" y="1104900"/>
          <p14:tracePt t="30549" x="2533650" y="1098550"/>
          <p14:tracePt t="30549" x="2508250" y="1092200"/>
          <p14:tracePt t="30566" x="2489200" y="1085850"/>
          <p14:tracePt t="30566" x="2476500" y="1079500"/>
          <p14:tracePt t="30582" x="2457450" y="1079500"/>
          <p14:tracePt t="30582" x="2444750" y="1073150"/>
          <p14:tracePt t="30599" x="2425700" y="1066800"/>
          <p14:tracePt t="30599" x="2393950" y="1054100"/>
          <p14:tracePt t="30618" x="2374900" y="1047750"/>
          <p14:tracePt t="30618" x="2362200" y="1047750"/>
          <p14:tracePt t="30632" x="2343150" y="1041400"/>
          <p14:tracePt t="30632" x="2330450" y="1041400"/>
          <p14:tracePt t="30649" x="2317750" y="1041400"/>
          <p14:tracePt t="30649" x="2305050" y="1041400"/>
          <p14:tracePt t="30665" x="2292350" y="1041400"/>
          <p14:tracePt t="30665" x="2286000" y="1035050"/>
          <p14:tracePt t="30682" x="2279650" y="1035050"/>
          <p14:tracePt t="30682" x="2273300" y="1035050"/>
          <p14:tracePt t="30700" x="2260600" y="1035050"/>
          <p14:tracePt t="30715" x="2266950" y="1028700"/>
          <p14:tracePt t="30736" x="2273300" y="1022350"/>
          <p14:tracePt t="30752" x="2273300" y="1016000"/>
          <p14:tracePt t="30765" x="2400300" y="990600"/>
          <p14:tracePt t="30891" x="2413000" y="990600"/>
          <p14:tracePt t="30897" x="2451100" y="996950"/>
          <p14:tracePt t="30913" x="2476500" y="996950"/>
          <p14:tracePt t="30916" x="2495550" y="990600"/>
          <p14:tracePt t="30916" x="2514600" y="990600"/>
          <p14:tracePt t="30933" x="2533650" y="984250"/>
          <p14:tracePt t="30933" x="2559050" y="984250"/>
          <p14:tracePt t="30950" x="2584450" y="984250"/>
          <p14:tracePt t="30950" x="2609850" y="984250"/>
          <p14:tracePt t="30967" x="2641600" y="984250"/>
          <p14:tracePt t="30967" x="2698750" y="990600"/>
          <p14:tracePt t="30985" x="2730500" y="996950"/>
          <p14:tracePt t="30985" x="2762250" y="996950"/>
          <p14:tracePt t="31001" x="2794000" y="1003300"/>
          <p14:tracePt t="31001" x="2825750" y="1003300"/>
          <p14:tracePt t="31018" x="2857500" y="1003300"/>
          <p14:tracePt t="31018" x="2889250" y="1009650"/>
          <p14:tracePt t="31034" x="2921000" y="1009650"/>
          <p14:tracePt t="31034" x="2952750" y="1009650"/>
          <p14:tracePt t="31050" x="2984500" y="1009650"/>
          <p14:tracePt t="31050" x="3009900" y="1016000"/>
          <p14:tracePt t="31050" x="3041650" y="1016000"/>
          <p14:tracePt t="31069" x="3067050" y="1022350"/>
          <p14:tracePt t="31082" x="3086100" y="1022350"/>
          <p14:tracePt t="31082" x="3124200" y="1035050"/>
          <p14:tracePt t="31100" x="3143250" y="1041400"/>
          <p14:tracePt t="31100" x="3149600" y="1041400"/>
          <p14:tracePt t="31117" x="3162300" y="1041400"/>
          <p14:tracePt t="31134" x="3054350" y="1073150"/>
          <p14:tracePt t="31318" x="3035300" y="1073150"/>
          <p14:tracePt t="31324" x="3009900" y="1073150"/>
          <p14:tracePt t="31333" x="2959100" y="1079500"/>
          <p14:tracePt t="31350" x="2876550" y="1073150"/>
          <p14:tracePt t="31368" x="2819400" y="1066800"/>
          <p14:tracePt t="31384" x="2768600" y="1054100"/>
          <p14:tracePt t="31400" x="2711450" y="1041400"/>
          <p14:tracePt t="31417" x="2660650" y="1016000"/>
          <p14:tracePt t="31434" x="2616200" y="984250"/>
          <p14:tracePt t="31434" x="2597150" y="965200"/>
          <p14:tracePt t="31453" x="2559050" y="933450"/>
          <p14:tracePt t="31467" x="2527300" y="901700"/>
          <p14:tracePt t="31484" x="2508250" y="869950"/>
          <p14:tracePt t="31501" x="2501900" y="812800"/>
          <p14:tracePt t="31518" x="2508250" y="774700"/>
          <p14:tracePt t="31534" x="2533650" y="736600"/>
          <p14:tracePt t="31551" x="2565400" y="698500"/>
          <p14:tracePt t="31568" x="2635250" y="647700"/>
          <p14:tracePt t="31584" x="2698750" y="615950"/>
          <p14:tracePt t="31601" x="2768600" y="603250"/>
          <p14:tracePt t="31618" x="2851150" y="590550"/>
          <p14:tracePt t="31618" x="2889250" y="590550"/>
          <p14:tracePt t="31637" x="2971800" y="590550"/>
          <p14:tracePt t="31652" x="3041650" y="603250"/>
          <p14:tracePt t="31668" x="3105150" y="635000"/>
          <p14:tracePt t="31685" x="3155950" y="685800"/>
          <p14:tracePt t="31701" x="3194050" y="749300"/>
          <p14:tracePt t="31718" x="3213100" y="819150"/>
          <p14:tracePt t="31718" x="3219450" y="857250"/>
          <p14:tracePt t="31736" x="3225800" y="927100"/>
          <p14:tracePt t="31752" x="3219450" y="990600"/>
          <p14:tracePt t="31768" x="3200400" y="1047750"/>
          <p14:tracePt t="31785" x="3168650" y="1098550"/>
          <p14:tracePt t="31802" x="3117850" y="1155700"/>
          <p14:tracePt t="31818" x="3086100" y="1174750"/>
          <p14:tracePt t="31835" x="3054350" y="1181100"/>
          <p14:tracePt t="31852" x="3028950" y="1174750"/>
          <p14:tracePt t="31869" x="3003550" y="1168400"/>
          <p14:tracePt t="31885" x="2990850" y="1155700"/>
          <p14:tracePt t="31902" x="2990850" y="1149350"/>
          <p14:tracePt t="31918" x="2978150" y="1136650"/>
          <p14:tracePt t="31937" x="2984500" y="1130300"/>
          <p14:tracePt t="31960" x="2990850" y="1130300"/>
          <p14:tracePt t="31976" x="2997200" y="1130300"/>
          <p14:tracePt t="31985" x="3009900" y="1123950"/>
          <p14:tracePt t="31985" x="3022600" y="1117600"/>
          <p14:tracePt t="32005" x="3028950" y="1111250"/>
          <p14:tracePt t="32005" x="3035300" y="1104900"/>
          <p14:tracePt t="32021" x="3048000" y="1098550"/>
          <p14:tracePt t="32021" x="3060700" y="1092200"/>
          <p14:tracePt t="32037" x="3073400" y="1085850"/>
          <p14:tracePt t="32037" x="3086100" y="1079500"/>
          <p14:tracePt t="32054" x="3098800" y="1073150"/>
          <p14:tracePt t="32054" x="3117850" y="1073150"/>
          <p14:tracePt t="32054" x="3136900" y="1066800"/>
          <p14:tracePt t="32073" x="3155950" y="1060450"/>
          <p14:tracePt t="32085" x="3175000" y="1060450"/>
          <p14:tracePt t="32085" x="3194050" y="1054100"/>
          <p14:tracePt t="32104" x="3244850" y="1041400"/>
          <p14:tracePt t="32104" x="3276600" y="1041400"/>
          <p14:tracePt t="32120" x="3302000" y="1028700"/>
          <p14:tracePt t="32120" x="3333750" y="1022350"/>
          <p14:tracePt t="32137" x="3365500" y="1016000"/>
          <p14:tracePt t="32137" x="3397250" y="1003300"/>
          <p14:tracePt t="32154" x="3429000" y="996950"/>
          <p14:tracePt t="32154" x="3460750" y="984250"/>
          <p14:tracePt t="32170" x="3492500" y="977900"/>
          <p14:tracePt t="32170" x="3556000" y="965200"/>
          <p14:tracePt t="32187" x="3581400" y="958850"/>
          <p14:tracePt t="32187" x="3606800" y="952500"/>
          <p14:tracePt t="32204" x="3632200" y="946150"/>
          <p14:tracePt t="32204" x="3657600" y="946150"/>
          <p14:tracePt t="32220" x="3683000" y="946150"/>
          <p14:tracePt t="32220" x="3721100" y="946150"/>
          <p14:tracePt t="32238" x="3733800" y="946150"/>
          <p14:tracePt t="32238" x="3746500" y="952500"/>
          <p14:tracePt t="32254" x="3765550" y="958850"/>
          <p14:tracePt t="32254" x="3771900" y="965200"/>
          <p14:tracePt t="32271" x="3784600" y="971550"/>
          <p14:tracePt t="32271" x="3790950" y="977900"/>
          <p14:tracePt t="32287" x="3797300" y="984250"/>
          <p14:tracePt t="32287" x="3810000" y="1003300"/>
          <p14:tracePt t="32305" x="3810000" y="1009650"/>
          <p14:tracePt t="32305" x="3810000" y="1016000"/>
          <p14:tracePt t="32321" x="3810000" y="1022350"/>
          <p14:tracePt t="32321" x="3810000" y="1028700"/>
          <p14:tracePt t="32338" x="3810000" y="1035050"/>
          <p14:tracePt t="32338" x="3810000" y="1041400"/>
          <p14:tracePt t="32338" x="3810000" y="1047750"/>
          <p14:tracePt t="32357" x="3803650" y="1054100"/>
          <p14:tracePt t="32370" x="3803650" y="1060450"/>
          <p14:tracePt t="32370" x="3797300" y="1066800"/>
          <p14:tracePt t="32389" x="3790950" y="1073150"/>
          <p14:tracePt t="32405" x="3784600" y="1079500"/>
          <p14:tracePt t="32456" x="3778250" y="1085850"/>
          <p14:tracePt t="32476" x="3778250" y="1092200"/>
          <p14:tracePt t="32516" x="3778250" y="1098550"/>
          <p14:tracePt t="32532" x="3778250" y="1104900"/>
          <p14:tracePt t="32544" x="3778250" y="1111250"/>
          <p14:tracePt t="32560" x="3784600" y="1117600"/>
          <p14:tracePt t="32576" x="3784600" y="1123950"/>
          <p14:tracePt t="32592" x="3790950" y="1130300"/>
          <p14:tracePt t="32604" x="3803650" y="1130300"/>
          <p14:tracePt t="32621" x="3810000" y="1136650"/>
          <p14:tracePt t="32637" x="3816350" y="1136650"/>
          <p14:tracePt t="32654" x="3829050" y="1136650"/>
          <p14:tracePt t="32671" x="3841750" y="1136650"/>
          <p14:tracePt t="32689" x="3848100" y="1136650"/>
          <p14:tracePt t="32704" x="3854450" y="1136650"/>
          <p14:tracePt t="32721" x="3860800" y="1136650"/>
          <p14:tracePt t="32741" x="3867150" y="1136650"/>
          <p14:tracePt t="32776" x="3860800" y="1130300"/>
          <p14:tracePt t="32808" x="3860800" y="1123950"/>
          <p14:tracePt t="32832" x="3854450" y="1117600"/>
          <p14:tracePt t="32868" x="3848100" y="1111250"/>
          <p14:tracePt t="32892" x="3841750" y="1104900"/>
          <p14:tracePt t="32904" x="3841750" y="1098550"/>
          <p14:tracePt t="32920" x="3835400" y="1092200"/>
          <p14:tracePt t="32936" x="3835400" y="1085850"/>
          <p14:tracePt t="32952" x="3835400" y="1079500"/>
          <p14:tracePt t="32964" x="3829050" y="1073150"/>
          <p14:tracePt t="32988" x="3822700" y="1073150"/>
          <p14:tracePt t="33012" x="3816350" y="1066800"/>
          <p14:tracePt t="33032" x="3810000" y="1066800"/>
          <p14:tracePt t="33056" x="3803650" y="1060450"/>
          <p14:tracePt t="33076" x="3797300" y="1054100"/>
          <p14:tracePt t="33108" x="3790950" y="1060450"/>
          <p14:tracePt t="33168" x="3784600" y="1066800"/>
          <p14:tracePt t="33192" x="3784600" y="1073150"/>
          <p14:tracePt t="33204" x="3784600" y="1079500"/>
          <p14:tracePt t="33244" x="3790950" y="1085850"/>
          <p14:tracePt t="33280" x="3797300" y="1085850"/>
          <p14:tracePt t="33304" x="3803650" y="1092200"/>
          <p14:tracePt t="33324" x="3810000" y="1092200"/>
          <p14:tracePt t="33340" x="3816350" y="1092200"/>
          <p14:tracePt t="33355" x="3822700" y="1098550"/>
          <p14:tracePt t="33384" x="3829050" y="1098550"/>
          <p14:tracePt t="33400" x="3835400" y="1098550"/>
          <p14:tracePt t="33416" x="3841750" y="1098550"/>
          <p14:tracePt t="33436" x="3848100" y="1092200"/>
          <p14:tracePt t="33460" x="3854450" y="1085850"/>
          <p14:tracePt t="33504" x="3848100" y="1085850"/>
          <p14:tracePt t="33580" x="3841750" y="1092200"/>
          <p14:tracePt t="33604" x="3841750" y="1098550"/>
          <p14:tracePt t="33616" x="3835400" y="1104900"/>
          <p14:tracePt t="33632" x="3829050" y="1111250"/>
          <p14:tracePt t="33648" x="3822700" y="1111250"/>
          <p14:tracePt t="33664" x="3816350" y="1117600"/>
          <p14:tracePt t="33676" x="3810000" y="1123950"/>
          <p14:tracePt t="33692" x="3803650" y="1123950"/>
          <p14:tracePt t="33708" x="3797300" y="1123950"/>
          <p14:tracePt t="33724" x="3790950" y="1123950"/>
          <p14:tracePt t="33741" x="3784600" y="1117600"/>
          <p14:tracePt t="33757" x="3778250" y="1117600"/>
          <p14:tracePt t="33774" x="3771900" y="1117600"/>
          <p14:tracePt t="33791" x="3765550" y="1111250"/>
          <p14:tracePt t="33808" x="3759200" y="1111250"/>
          <p14:tracePt t="33825" x="3752850" y="1104900"/>
          <p14:tracePt t="33844" x="3651250" y="1009650"/>
          <p14:tracePt t="33934" x="3644900" y="996950"/>
          <p14:tracePt t="33940" x="3638550" y="977900"/>
          <p14:tracePt t="33949" x="3638550" y="958850"/>
          <p14:tracePt t="33958" x="3632200" y="895350"/>
          <p14:tracePt t="33976" x="3632200" y="850900"/>
          <p14:tracePt t="33992" x="3638550" y="806450"/>
          <p14:tracePt t="34011" x="3644900" y="768350"/>
          <p14:tracePt t="34026" x="3657600" y="730250"/>
          <p14:tracePt t="34026" x="3670300" y="711200"/>
          <p14:tracePt t="34044" x="3689350" y="673100"/>
          <p14:tracePt t="34060" x="3721100" y="641350"/>
          <p14:tracePt t="34076" x="3759200" y="603250"/>
          <p14:tracePt t="34093" x="3803650" y="577850"/>
          <p14:tracePt t="34109" x="3848100" y="552450"/>
          <p14:tracePt t="34126" x="3892550" y="533400"/>
          <p14:tracePt t="34126" x="3917950" y="533400"/>
          <p14:tracePt t="34144" x="3962400" y="527050"/>
          <p14:tracePt t="34160" x="4006850" y="533400"/>
          <p14:tracePt t="34176" x="4051300" y="539750"/>
          <p14:tracePt t="34193" x="4095750" y="552450"/>
          <p14:tracePt t="34209" x="4171950" y="590550"/>
          <p14:tracePt t="34226" x="4210050" y="622300"/>
          <p14:tracePt t="34243" x="4241800" y="666750"/>
          <p14:tracePt t="34260" x="4273550" y="736600"/>
          <p14:tracePt t="34276" x="4286250" y="787400"/>
          <p14:tracePt t="34293" x="4286250" y="831850"/>
          <p14:tracePt t="34310" x="4286250" y="876300"/>
          <p14:tracePt t="34327" x="4267200" y="939800"/>
          <p14:tracePt t="34345" x="4248150" y="984250"/>
          <p14:tracePt t="34360" x="4222750" y="1016000"/>
          <p14:tracePt t="34378" x="4184650" y="1047750"/>
          <p14:tracePt t="34393" x="4146550" y="1073150"/>
          <p14:tracePt t="34410" x="4102100" y="1092200"/>
          <p14:tracePt t="34410" x="4076700" y="1098550"/>
          <p14:tracePt t="34429" x="4032250" y="1104900"/>
          <p14:tracePt t="34445" x="3994150" y="1117600"/>
          <p14:tracePt t="34460" x="3949700" y="1123950"/>
          <p14:tracePt t="34478" x="3917950" y="1130300"/>
          <p14:tracePt t="34494" x="3879850" y="1130300"/>
          <p14:tracePt t="34494" x="3867150" y="1130300"/>
          <p14:tracePt t="34513" x="3841750" y="1130300"/>
          <p14:tracePt t="34527" x="3816350" y="1123950"/>
          <p14:tracePt t="34544" x="3803650" y="1117600"/>
          <p14:tracePt t="34561" x="3797300" y="1117600"/>
          <p14:tracePt t="34577" x="3790950" y="1111250"/>
          <p14:tracePt t="34594" x="3797300" y="1117600"/>
          <p14:tracePt t="34684" x="3803650" y="1111250"/>
          <p14:tracePt t="34696" x="3810000" y="1111250"/>
          <p14:tracePt t="34712" x="3816350" y="1104900"/>
          <p14:tracePt t="34728" x="3822700" y="1098550"/>
          <p14:tracePt t="34744" x="3829050" y="1092200"/>
          <p14:tracePt t="34756" x="3835400" y="1085850"/>
          <p14:tracePt t="34772" x="3835400" y="1079500"/>
          <p14:tracePt t="34788" x="3841750" y="1073150"/>
          <p14:tracePt t="34804" x="3835400" y="1066800"/>
          <p14:tracePt t="34856" x="3829050" y="1073150"/>
          <p14:tracePt t="34872" x="3822700" y="1073150"/>
          <p14:tracePt t="34878" x="3810000" y="1073150"/>
          <p14:tracePt t="34895" x="3797300" y="1073150"/>
          <p14:tracePt t="34912" x="3784600" y="1073150"/>
          <p14:tracePt t="34929" x="3771900" y="1073150"/>
          <p14:tracePt t="34945" x="3765550" y="1073150"/>
          <p14:tracePt t="34961" x="3759200" y="1073150"/>
          <p14:tracePt t="34978" x="3752850" y="1066800"/>
          <p14:tracePt t="34997" x="3752850" y="1060450"/>
          <p14:tracePt t="35020" x="3746500" y="1054100"/>
          <p14:tracePt t="35044" x="3740150" y="1047750"/>
          <p14:tracePt t="35056" x="3733800" y="1047750"/>
          <p14:tracePt t="35072" x="3733800" y="1041400"/>
          <p14:tracePt t="35088" x="3727450" y="1041400"/>
          <p14:tracePt t="35104" x="3721100" y="1041400"/>
          <p14:tracePt t="35124" x="3714750" y="1047750"/>
          <p14:tracePt t="35148" x="3708400" y="1047750"/>
          <p14:tracePt t="35164" x="3702050" y="1047750"/>
          <p14:tracePt t="35176" x="3689350" y="1054100"/>
          <p14:tracePt t="35192" x="3676650" y="1054100"/>
          <p14:tracePt t="35216" x="3670300" y="1060450"/>
          <p14:tracePt t="35232" x="3663950" y="1060450"/>
          <p14:tracePt t="35244" x="3657600" y="1066800"/>
          <p14:tracePt t="35268" x="3663950" y="1066800"/>
          <p14:tracePt t="35320" x="3670300" y="1073150"/>
          <p14:tracePt t="35336" x="3676650" y="1079500"/>
          <p14:tracePt t="35352" x="3683000" y="1085850"/>
          <p14:tracePt t="35372" x="3683000" y="1073150"/>
          <p14:tracePt t="35395" x="3676650" y="1066800"/>
          <p14:tracePt t="35404" x="3670300" y="1060450"/>
          <p14:tracePt t="35413" x="3663950" y="1060450"/>
          <p14:tracePt t="35413" x="3651250" y="1054100"/>
          <p14:tracePt t="35413" x="3644900" y="1054100"/>
          <p14:tracePt t="35434" x="3632200" y="1047750"/>
          <p14:tracePt t="35434" x="3625850" y="1047750"/>
          <p14:tracePt t="35449" x="3613150" y="1047750"/>
          <p14:tracePt t="35449" x="3600450" y="1047750"/>
          <p14:tracePt t="35465" x="3587750" y="1047750"/>
          <p14:tracePt t="35465" x="3568700" y="1054100"/>
          <p14:tracePt t="35481" x="3556000" y="1054100"/>
          <p14:tracePt t="35481" x="3543300" y="1054100"/>
          <p14:tracePt t="35498" x="3524250" y="1060450"/>
          <p14:tracePt t="35498" x="3505200" y="1060450"/>
          <p14:tracePt t="35498" x="3492500" y="1066800"/>
          <p14:tracePt t="35517" x="3473450" y="1073150"/>
          <p14:tracePt t="35530" x="3454400" y="1079500"/>
          <p14:tracePt t="35530" x="3416300" y="1085850"/>
          <p14:tracePt t="35549" x="3397250" y="1092200"/>
          <p14:tracePt t="35549" x="3378200" y="1098550"/>
          <p14:tracePt t="35565" x="3359150" y="1104900"/>
          <p14:tracePt t="35565" x="3340100" y="1117600"/>
          <p14:tracePt t="35582" x="3321050" y="1123950"/>
          <p14:tracePt t="35582" x="3282950" y="1136650"/>
          <p14:tracePt t="35598" x="3263900" y="1143000"/>
          <p14:tracePt t="35598" x="3244850" y="1143000"/>
          <p14:tracePt t="35615" x="3225800" y="1149350"/>
          <p14:tracePt t="35615" x="3200400" y="1155700"/>
          <p14:tracePt t="35632" x="3181350" y="1162050"/>
          <p14:tracePt t="35632" x="3168650" y="1162050"/>
          <p14:tracePt t="35648" x="3149600" y="1168400"/>
          <p14:tracePt t="35648" x="3117850" y="1181100"/>
          <p14:tracePt t="35665" x="3098800" y="1187450"/>
          <p14:tracePt t="35665" x="3086100" y="1187450"/>
          <p14:tracePt t="35682" x="3073400" y="1200150"/>
          <p14:tracePt t="35682" x="3060700" y="1200150"/>
          <p14:tracePt t="35698" x="3041650" y="1212850"/>
          <p14:tracePt t="35698" x="3035300" y="1219200"/>
          <p14:tracePt t="35698" x="3022600" y="1225550"/>
          <p14:tracePt t="35717" x="3009900" y="1231900"/>
          <p14:tracePt t="35717" x="2997200" y="1238250"/>
          <p14:tracePt t="35732" x="2990850" y="1238250"/>
          <p14:tracePt t="35732" x="2978150" y="1244600"/>
          <p14:tracePt t="35749" x="2971800" y="1244600"/>
          <p14:tracePt t="35749" x="2959100" y="1244600"/>
          <p14:tracePt t="35765" x="2952750" y="1250950"/>
          <p14:tracePt t="35765" x="2952750" y="1257300"/>
          <p14:tracePt t="35765" x="2946400" y="1263650"/>
          <p14:tracePt t="35784" x="2940050" y="1263650"/>
          <p14:tracePt t="35801" x="2933700" y="1270000"/>
          <p14:tracePt t="35817" x="2927350" y="1270000"/>
          <p14:tracePt t="35844" x="2927350" y="1276350"/>
          <p14:tracePt t="35860" x="2921000" y="1282700"/>
          <p14:tracePt t="35892" x="2914650" y="1282700"/>
          <p14:tracePt t="35904" x="2914650" y="1289050"/>
          <p14:tracePt t="35920" x="2908300" y="1295400"/>
          <p14:tracePt t="35936" x="2895600" y="1301750"/>
          <p14:tracePt t="35952" x="2889250" y="1308100"/>
          <p14:tracePt t="35965" x="2882900" y="1308100"/>
          <p14:tracePt t="35965" x="2876550" y="1308100"/>
          <p14:tracePt t="35983" x="2870200" y="1314450"/>
          <p14:tracePt t="35983" x="2863850" y="1320800"/>
          <p14:tracePt t="36001" x="2851150" y="1327150"/>
          <p14:tracePt t="36016" x="2844800" y="1333500"/>
          <p14:tracePt t="36016" x="2844800" y="1339850"/>
          <p14:tracePt t="36033" x="2838450" y="1339850"/>
          <p14:tracePt t="36049" x="2832100" y="1346200"/>
          <p14:tracePt t="36065" x="2825750" y="1352550"/>
          <p14:tracePt t="36082" x="2819400" y="1358900"/>
          <p14:tracePt t="36099" x="2813050" y="1358900"/>
          <p14:tracePt t="36116" x="2819400" y="1352550"/>
          <p14:tracePt t="36144" x="2819400" y="1346200"/>
          <p14:tracePt t="36160" x="2819400" y="1339850"/>
          <p14:tracePt t="36184" x="2813050" y="1339850"/>
          <p14:tracePt t="36236" x="2806700" y="1339850"/>
          <p14:tracePt t="36280" x="2800350" y="1346200"/>
          <p14:tracePt t="36315" x="2806700" y="1346200"/>
          <p14:tracePt t="36364" x="2813050" y="1346200"/>
          <p14:tracePt t="36376" x="2819400" y="1339850"/>
          <p14:tracePt t="36392" x="2825750" y="1339850"/>
          <p14:tracePt t="36408" x="2832100" y="1339850"/>
          <p14:tracePt t="36424" x="2844800" y="1339850"/>
          <p14:tracePt t="36437" x="2851150" y="1339850"/>
          <p14:tracePt t="36450" x="2857500" y="1339850"/>
          <p14:tracePt t="36450" x="2863850" y="1339850"/>
          <p14:tracePt t="36468" x="2876550" y="1339850"/>
          <p14:tracePt t="36468" x="2882900" y="1339850"/>
          <p14:tracePt t="36485" x="2895600" y="1339850"/>
          <p14:tracePt t="36485" x="2908300" y="1333500"/>
          <p14:tracePt t="36501" x="2921000" y="1333500"/>
          <p14:tracePt t="36501" x="2933700" y="1327150"/>
          <p14:tracePt t="36518" x="2952750" y="1327150"/>
          <p14:tracePt t="36518" x="2971800" y="1320800"/>
          <p14:tracePt t="36518" x="2990850" y="1320800"/>
          <p14:tracePt t="36538" x="3003550" y="1314450"/>
          <p14:tracePt t="36550" x="3022600" y="1308100"/>
          <p14:tracePt t="36550" x="3060700" y="1295400"/>
          <p14:tracePt t="36568" x="3079750" y="1295400"/>
          <p14:tracePt t="36568" x="3098800" y="1289050"/>
          <p14:tracePt t="36585" x="3117850" y="1276350"/>
          <p14:tracePt t="36585" x="3130550" y="1270000"/>
          <p14:tracePt t="36601" x="3149600" y="1263650"/>
          <p14:tracePt t="36601" x="3181350" y="1250950"/>
          <p14:tracePt t="36618" x="3187700" y="1244600"/>
          <p14:tracePt t="36618" x="3200400" y="1238250"/>
          <p14:tracePt t="36635" x="3206750" y="1231900"/>
          <p14:tracePt t="36635" x="3213100" y="1225550"/>
          <p14:tracePt t="36651" x="3219450" y="1219200"/>
          <p14:tracePt t="36651" x="3225800" y="1219200"/>
          <p14:tracePt t="36668" x="3225800" y="1206500"/>
          <p14:tracePt t="36684" x="3225800" y="1200150"/>
          <p14:tracePt t="36701" x="3219450" y="1193800"/>
          <p14:tracePt t="36717" x="3213100" y="1187450"/>
          <p14:tracePt t="36717" x="3200400" y="1187450"/>
          <p14:tracePt t="36738" x="3194050" y="1181100"/>
          <p14:tracePt t="36738" x="3187700" y="1174750"/>
          <p14:tracePt t="36753" x="3187700" y="1168400"/>
          <p14:tracePt t="36753" x="3181350" y="1168400"/>
          <p14:tracePt t="36769" x="3181350" y="1162050"/>
          <p14:tracePt t="36769" x="3181350" y="1149350"/>
          <p14:tracePt t="36786" x="3181350" y="1136650"/>
          <p14:tracePt t="36786" x="3187700" y="1130300"/>
          <p14:tracePt t="36802" x="3194050" y="1111250"/>
          <p14:tracePt t="36802" x="3200400" y="1098550"/>
          <p14:tracePt t="36802" x="3213100" y="1085850"/>
          <p14:tracePt t="36821" x="3225800" y="1066800"/>
          <p14:tracePt t="36834" x="3238500" y="1047750"/>
          <p14:tracePt t="36834" x="3276600" y="1016000"/>
          <p14:tracePt t="36853" x="3302000" y="1003300"/>
          <p14:tracePt t="36853" x="3321050" y="984250"/>
          <p14:tracePt t="36869" x="3352800" y="971550"/>
          <p14:tracePt t="36869" x="3378200" y="958850"/>
          <p14:tracePt t="36886" x="3409950" y="946150"/>
          <p14:tracePt t="36886" x="3448050" y="933450"/>
          <p14:tracePt t="36886" x="3486150" y="920750"/>
          <p14:tracePt t="36905" x="3524250" y="914400"/>
          <p14:tracePt t="36905" x="3568700" y="908050"/>
          <p14:tracePt t="36920" x="3613150" y="901700"/>
          <p14:tracePt t="36920" x="3657600" y="901700"/>
          <p14:tracePt t="36936" x="3708400" y="901700"/>
          <p14:tracePt t="36936" x="3759200" y="895350"/>
          <p14:tracePt t="36953" x="3810000" y="895350"/>
          <p14:tracePt t="36953" x="3867150" y="901700"/>
          <p14:tracePt t="36970" x="3917950" y="901700"/>
          <p14:tracePt t="36970" x="4032250" y="901700"/>
          <p14:tracePt t="36986" x="4095750" y="901700"/>
          <p14:tracePt t="36986" x="4152900" y="908050"/>
          <p14:tracePt t="37004" x="4203700" y="908050"/>
          <p14:tracePt t="37004" x="4260850" y="914400"/>
          <p14:tracePt t="37020" x="4318000" y="920750"/>
          <p14:tracePt t="37020" x="4419600" y="927100"/>
          <p14:tracePt t="37037" x="4470400" y="933450"/>
          <p14:tracePt t="37037" x="4514850" y="933450"/>
          <p14:tracePt t="37053" x="4565650" y="939800"/>
          <p14:tracePt t="37053" x="4603750" y="946150"/>
          <p14:tracePt t="37070" x="4641850" y="952500"/>
          <p14:tracePt t="37070" x="4679950" y="952500"/>
          <p14:tracePt t="37086" x="4711700" y="958850"/>
          <p14:tracePt t="37086" x="4743450" y="965200"/>
          <p14:tracePt t="37086" x="4768850" y="971550"/>
          <p14:tracePt t="37106" x="4794250" y="977900"/>
          <p14:tracePt t="37106" x="4813300" y="984250"/>
          <p14:tracePt t="37120" x="4832350" y="990600"/>
          <p14:tracePt t="37120" x="4851400" y="996950"/>
          <p14:tracePt t="37137" x="4864100" y="1003300"/>
          <p14:tracePt t="37137" x="4876800" y="1016000"/>
          <p14:tracePt t="37153" x="4883150" y="1022350"/>
          <p14:tracePt t="37153" x="4895850" y="1028700"/>
          <p14:tracePt t="37153" x="4902200" y="1035050"/>
          <p14:tracePt t="37172" x="4908550" y="1047750"/>
          <p14:tracePt t="37185" x="4914900" y="1054100"/>
          <p14:tracePt t="37185" x="4921250" y="1060450"/>
          <p14:tracePt t="37205" x="4927600" y="1073150"/>
          <p14:tracePt t="37205" x="4933950" y="1079500"/>
          <p14:tracePt t="37220" x="4940300" y="1079500"/>
          <p14:tracePt t="37220" x="4946650" y="1079500"/>
          <p14:tracePt t="37237" x="5175250" y="1035050"/>
          <p14:tracePt t="37327" x="5213350" y="1035050"/>
          <p14:tracePt t="37333" x="5251450" y="1035050"/>
          <p14:tracePt t="37336" x="5340350" y="1028700"/>
          <p14:tracePt t="37353" x="5441950" y="1022350"/>
          <p14:tracePt t="37370" x="5556250" y="1016000"/>
          <p14:tracePt t="37386" x="5740400" y="1016000"/>
          <p14:tracePt t="37404" x="5873750" y="1009650"/>
          <p14:tracePt t="37420" x="6019800" y="1009650"/>
          <p14:tracePt t="37437" x="6165850" y="1009650"/>
          <p14:tracePt t="37453" x="6318250" y="1003300"/>
          <p14:tracePt t="37470" x="6470650" y="1003300"/>
          <p14:tracePt t="37470" x="6553200" y="1003300"/>
          <p14:tracePt t="37488" x="6718300" y="1003300"/>
          <p14:tracePt t="37505" x="6877050" y="1003300"/>
          <p14:tracePt t="37520" x="7042150" y="1003300"/>
          <p14:tracePt t="37537" x="7194550" y="1009650"/>
          <p14:tracePt t="37554" x="7353300" y="1016000"/>
          <p14:tracePt t="37554" x="7429500" y="1016000"/>
          <p14:tracePt t="37573" x="7575550" y="1016000"/>
          <p14:tracePt t="37587" x="7721600" y="1016000"/>
          <p14:tracePt t="37604" x="7861300" y="1022350"/>
          <p14:tracePt t="37621" x="8051800" y="1028700"/>
          <p14:tracePt t="37637" x="8166100" y="1035050"/>
          <p14:tracePt t="37654" x="8267700" y="1041400"/>
          <p14:tracePt t="37671" x="8356600" y="1054100"/>
          <p14:tracePt t="37687" x="8470900" y="1060450"/>
          <p14:tracePt t="37704" x="8528050" y="1066800"/>
          <p14:tracePt t="37721" x="8578850" y="1073150"/>
          <p14:tracePt t="37738" x="8610600" y="1073150"/>
          <p14:tracePt t="37738" x="8623300" y="1073150"/>
          <p14:tracePt t="37757" x="8642350" y="1079500"/>
          <p14:tracePt t="37772" x="8648700" y="1079500"/>
          <p14:tracePt t="37788" x="8655050" y="1079500"/>
          <p14:tracePt t="37804" x="8648700" y="1085850"/>
          <p14:tracePt t="37840" x="8642350" y="1092200"/>
          <p14:tracePt t="37872" x="8629650" y="1092200"/>
          <p14:tracePt t="37884" x="8623300" y="1085850"/>
          <p14:tracePt t="37900" x="8616950" y="1085850"/>
          <p14:tracePt t="37916" x="8610600" y="1092200"/>
          <p14:tracePt t="37932" x="8604250" y="1092200"/>
          <p14:tracePt t="37944" x="8597900" y="1098550"/>
          <p14:tracePt t="37960" x="8591550" y="1104900"/>
          <p14:tracePt t="37976" x="8591550" y="1111250"/>
          <p14:tracePt t="37992" x="8585200" y="1117600"/>
          <p14:tracePt t="38012" x="8572500" y="1117600"/>
          <p14:tracePt t="38021" x="8559800" y="1117600"/>
          <p14:tracePt t="38021" x="8547100" y="1123950"/>
          <p14:tracePt t="38039" x="8528050" y="1123950"/>
          <p14:tracePt t="38039" x="8470900" y="1130300"/>
          <p14:tracePt t="38057" x="8439150" y="1136650"/>
          <p14:tracePt t="38057" x="8407400" y="1143000"/>
          <p14:tracePt t="38073" x="8369300" y="1149350"/>
          <p14:tracePt t="38073" x="8331200" y="1155700"/>
          <p14:tracePt t="38090" x="8293100" y="1162050"/>
          <p14:tracePt t="38090" x="8248650" y="1174750"/>
          <p14:tracePt t="38107" x="8210550" y="1181100"/>
          <p14:tracePt t="38107" x="8172450" y="1187450"/>
          <p14:tracePt t="38107" x="8128000" y="1193800"/>
          <p14:tracePt t="38125" x="8089900" y="1200150"/>
          <p14:tracePt t="38125" x="8045450" y="1206500"/>
          <p14:tracePt t="38141" x="8007350" y="1212850"/>
          <p14:tracePt t="38141" x="7962900" y="1212850"/>
          <p14:tracePt t="38157" x="7918450" y="1219200"/>
          <p14:tracePt t="38157" x="7874000" y="1225550"/>
          <p14:tracePt t="38173" x="7829550" y="1231900"/>
          <p14:tracePt t="38173" x="7785100" y="1238250"/>
          <p14:tracePt t="38173" x="7747000" y="1244600"/>
          <p14:tracePt t="38192" x="7702550" y="1244600"/>
          <p14:tracePt t="38205" x="7664450" y="1244600"/>
          <p14:tracePt t="38205" x="7581900" y="1250950"/>
          <p14:tracePt t="38225" x="7550150" y="1250950"/>
          <p14:tracePt t="38225" x="7512050" y="1244600"/>
          <p14:tracePt t="38241" x="7480300" y="1244600"/>
          <p14:tracePt t="38241" x="7448550" y="1244600"/>
          <p14:tracePt t="38257" x="7416800" y="1244600"/>
          <p14:tracePt t="38257" x="7385050" y="1238250"/>
          <p14:tracePt t="38274" x="7353300" y="1231900"/>
          <p14:tracePt t="38274" x="7327900" y="1225550"/>
          <p14:tracePt t="38274" x="7302500" y="1225550"/>
          <p14:tracePt t="38293" x="7277100" y="1219200"/>
          <p14:tracePt t="38293" x="7251700" y="1212850"/>
          <p14:tracePt t="38307" x="7232650" y="1206500"/>
          <p14:tracePt t="38307" x="7207250" y="1200150"/>
          <p14:tracePt t="38324" x="7188200" y="1193800"/>
          <p14:tracePt t="38324" x="7169150" y="1181100"/>
          <p14:tracePt t="38341" x="7150100" y="1174750"/>
          <p14:tracePt t="38341" x="7112000" y="1155700"/>
          <p14:tracePt t="38357" x="7092950" y="1149350"/>
          <p14:tracePt t="38357" x="7073900" y="1143000"/>
          <p14:tracePt t="38374" x="7054850" y="1136650"/>
          <p14:tracePt t="38374" x="7035800" y="1130300"/>
          <p14:tracePt t="38391" x="7023100" y="1130300"/>
          <p14:tracePt t="38391" x="7004050" y="1123950"/>
          <p14:tracePt t="38408" x="6985000" y="1117600"/>
          <p14:tracePt t="38408" x="6959600" y="1104900"/>
          <p14:tracePt t="38424" x="6946900" y="1098550"/>
          <p14:tracePt t="38424" x="6934200" y="1092200"/>
          <p14:tracePt t="38441" x="6921500" y="1079500"/>
          <p14:tracePt t="38441" x="6908800" y="1073150"/>
          <p14:tracePt t="38458" x="6896100" y="1073150"/>
          <p14:tracePt t="38458" x="6883400" y="1073150"/>
          <p14:tracePt t="38474" x="6877050" y="1073150"/>
          <p14:tracePt t="38474" x="6864350" y="1066800"/>
          <p14:tracePt t="38474" x="6858000" y="1066800"/>
          <p14:tracePt t="38493" x="6851650" y="1066800"/>
          <p14:tracePt t="38493" x="6845300" y="1066800"/>
          <p14:tracePt t="38508" x="6838950" y="1066800"/>
          <p14:tracePt t="38508" x="6832600" y="1066800"/>
          <p14:tracePt t="38525" x="6819900" y="1066800"/>
          <p14:tracePt t="38540" x="6813550" y="1066800"/>
          <p14:tracePt t="38568" x="6813550" y="1073150"/>
          <p14:tracePt t="38612" x="6819900" y="1079500"/>
          <p14:tracePt t="38629" x="6819900" y="1085850"/>
          <p14:tracePt t="38636" x="6826250" y="1092200"/>
          <p14:tracePt t="38652" x="6826250" y="1098550"/>
          <p14:tracePt t="38657" x="6826250" y="1104900"/>
          <p14:tracePt t="38674" x="6832600" y="1111250"/>
          <p14:tracePt t="38690" x="6832600" y="1117600"/>
          <p14:tracePt t="38707" x="6838950" y="1123950"/>
          <p14:tracePt t="38724" x="6838950" y="1130300"/>
          <p14:tracePt t="38741" x="6838950" y="1136650"/>
          <p14:tracePt t="38757" x="6832600" y="1143000"/>
          <p14:tracePt t="38776" x="6826250" y="1136650"/>
          <p14:tracePt t="38800" x="6826250" y="1130300"/>
          <p14:tracePt t="38824" x="6819900" y="1130300"/>
          <p14:tracePt t="38836" x="6813550" y="1123950"/>
          <p14:tracePt t="38852" x="6800850" y="1123950"/>
          <p14:tracePt t="38868" x="6794500" y="1117600"/>
          <p14:tracePt t="38884" x="6788150" y="1123950"/>
          <p14:tracePt t="38892" x="6788150" y="1117600"/>
          <p14:tracePt t="38908" x="6781800" y="1117600"/>
          <p14:tracePt t="38908" x="6775450" y="1117600"/>
          <p14:tracePt t="38926" x="6769100" y="1104900"/>
          <p14:tracePt t="38941" x="6762750" y="1098550"/>
          <p14:tracePt t="38958" x="6756400" y="1092200"/>
          <p14:tracePt t="38958" x="6750050" y="1085850"/>
          <p14:tracePt t="38976" x="6743700" y="1079500"/>
          <p14:tracePt t="39005" x="6750050" y="1073150"/>
          <p14:tracePt t="39015" x="6750050" y="1066800"/>
          <p14:tracePt t="39032" x="6756400" y="1066800"/>
          <p14:tracePt t="39041" x="6762750" y="1060450"/>
          <p14:tracePt t="39058" x="6769100" y="1060450"/>
          <p14:tracePt t="39058" x="6775450" y="1060450"/>
          <p14:tracePt t="39077" x="6781800" y="1060450"/>
          <p14:tracePt t="39092" x="6788150" y="1066800"/>
          <p14:tracePt t="39108" x="6794500" y="1066800"/>
          <p14:tracePt t="39125" x="6800850" y="1073150"/>
          <p14:tracePt t="39142" x="6807200" y="1085850"/>
          <p14:tracePt t="39142" x="6813550" y="1085850"/>
          <p14:tracePt t="39160" x="6819900" y="1092200"/>
          <p14:tracePt t="39184" x="6826250" y="1085850"/>
          <p14:tracePt t="39192" x="6826250" y="1092200"/>
          <p14:tracePt t="39212" x="6832600" y="1085850"/>
          <p14:tracePt t="39236" x="6838950" y="1079500"/>
          <p14:tracePt t="39272" x="6838950" y="1073150"/>
          <p14:tracePt t="39296" x="6832600" y="1066800"/>
          <p14:tracePt t="39324" x="6826250" y="1060450"/>
          <p14:tracePt t="39364" x="6826250" y="1054100"/>
          <p14:tracePt t="39372" x="6819900" y="1047750"/>
          <p14:tracePt t="39400" x="6819900" y="1041400"/>
          <p14:tracePt t="39408" x="6819900" y="1035050"/>
          <p14:tracePt t="39416" x="6819900" y="1028700"/>
          <p14:tracePt t="39452" x="6826250" y="1035050"/>
          <p14:tracePt t="39468" x="6832600" y="1041400"/>
          <p14:tracePt t="39492" x="6838950" y="1041400"/>
          <p14:tracePt t="39529" x="6845300" y="1047750"/>
          <p14:tracePt t="39552" x="6851650" y="1047750"/>
          <p14:tracePt t="39564" x="6858000" y="1054100"/>
          <p14:tracePt t="39588" x="6864350" y="1054100"/>
          <p14:tracePt t="39624" x="6864350" y="1047750"/>
          <p14:tracePt t="39664" x="6858000" y="1047750"/>
          <p14:tracePt t="39708" x="6851650" y="1041400"/>
          <p14:tracePt t="39736" x="6845300" y="1041400"/>
          <p14:tracePt t="39760" x="6838950" y="1041400"/>
          <p14:tracePt t="39784" x="6832600" y="1041400"/>
          <p14:tracePt t="39804" x="6826250" y="1047750"/>
          <p14:tracePt t="39829" x="6819900" y="1047750"/>
          <p14:tracePt t="39872" x="6807200" y="1047750"/>
          <p14:tracePt t="39888" x="6807200" y="1054100"/>
          <p14:tracePt t="39897" x="6800850" y="1054100"/>
          <p14:tracePt t="39897" x="6794500" y="1054100"/>
          <p14:tracePt t="39913" x="6788150" y="1054100"/>
          <p14:tracePt t="39913" x="6781800" y="1054100"/>
          <p14:tracePt t="39929" x="6775450" y="1054100"/>
          <p14:tracePt t="39929" x="6769100" y="1054100"/>
          <p14:tracePt t="39946" x="6762750" y="1054100"/>
          <p14:tracePt t="39946" x="6750050" y="1054100"/>
          <p14:tracePt t="39946" x="6743700" y="1047750"/>
          <p14:tracePt t="39965" x="6731000" y="1047750"/>
          <p14:tracePt t="39965" x="6718300" y="1047750"/>
          <p14:tracePt t="39979" x="6705600" y="1041400"/>
          <p14:tracePt t="39979" x="6686550" y="1041400"/>
          <p14:tracePt t="39996" x="6667500" y="1041400"/>
          <p14:tracePt t="39996" x="6648450" y="1041400"/>
          <p14:tracePt t="40014" x="6623050" y="1047750"/>
          <p14:tracePt t="40014" x="6597650" y="1047750"/>
          <p14:tracePt t="40030" x="6565900" y="1054100"/>
          <p14:tracePt t="40030" x="6502400" y="1060450"/>
          <p14:tracePt t="40046" x="6470650" y="1066800"/>
          <p14:tracePt t="40046" x="6438900" y="1066800"/>
          <p14:tracePt t="40063" x="6407150" y="1073150"/>
          <p14:tracePt t="40063" x="6375400" y="1073150"/>
          <p14:tracePt t="40079" x="6343650" y="1079500"/>
          <p14:tracePt t="40079" x="6280150" y="1085850"/>
          <p14:tracePt t="40097" x="6248400" y="1092200"/>
          <p14:tracePt t="40097" x="6216650" y="1098550"/>
          <p14:tracePt t="40113" x="6178550" y="1098550"/>
          <p14:tracePt t="40113" x="6140450" y="1104900"/>
          <p14:tracePt t="40130" x="6102350" y="1111250"/>
          <p14:tracePt t="40130" x="6064250" y="1117600"/>
          <p14:tracePt t="40146" x="6026150" y="1123950"/>
          <p14:tracePt t="40146" x="5988050" y="1130300"/>
          <p14:tracePt t="40146" x="5949950" y="1136650"/>
          <p14:tracePt t="40166" x="5911850" y="1136650"/>
          <p14:tracePt t="40166" x="5873750" y="1143000"/>
          <p14:tracePt t="40180" x="5835650" y="1143000"/>
          <p14:tracePt t="40180" x="5797550" y="1149350"/>
          <p14:tracePt t="40197" x="5759450" y="1149350"/>
          <p14:tracePt t="40197" x="5721350" y="1149350"/>
          <p14:tracePt t="40213" x="5689600" y="1155700"/>
          <p14:tracePt t="40213" x="5651500" y="1155700"/>
          <p14:tracePt t="40213" x="5619750" y="1155700"/>
          <p14:tracePt t="40233" x="5588000" y="1155700"/>
          <p14:tracePt t="40245" x="5549900" y="1155700"/>
          <p14:tracePt t="40245" x="5486400" y="1149350"/>
          <p14:tracePt t="40266" x="5461000" y="1149350"/>
          <p14:tracePt t="40266" x="5429250" y="1149350"/>
          <p14:tracePt t="40281" x="5403850" y="1143000"/>
          <p14:tracePt t="40281" x="5372100" y="1143000"/>
          <p14:tracePt t="40297" x="5346700" y="1136650"/>
          <p14:tracePt t="40297" x="5321300" y="1130300"/>
          <p14:tracePt t="40314" x="5295900" y="1123950"/>
          <p14:tracePt t="40314" x="5270500" y="1117600"/>
          <p14:tracePt t="40314" x="5251450" y="1111250"/>
          <p14:tracePt t="40333" x="5226050" y="1104900"/>
          <p14:tracePt t="40333" x="5200650" y="1098550"/>
          <p14:tracePt t="40347" x="5181600" y="1092200"/>
          <p14:tracePt t="40347" x="5162550" y="1092200"/>
          <p14:tracePt t="40364" x="5137150" y="1085850"/>
          <p14:tracePt t="40364" x="5118100" y="1079500"/>
          <p14:tracePt t="40381" x="5092700" y="1079500"/>
          <p14:tracePt t="40381" x="5054600" y="1073150"/>
          <p14:tracePt t="40398" x="5035550" y="1066800"/>
          <p14:tracePt t="40398" x="5010150" y="1060450"/>
          <p14:tracePt t="40414" x="4991100" y="1060450"/>
          <p14:tracePt t="40414" x="4972050" y="1060450"/>
          <p14:tracePt t="40430" x="4953000" y="1054100"/>
          <p14:tracePt t="40430" x="4933950" y="1054100"/>
          <p14:tracePt t="40448" x="4914900" y="1054100"/>
          <p14:tracePt t="40448" x="4876800" y="1054100"/>
          <p14:tracePt t="40464" x="4864100" y="1047750"/>
          <p14:tracePt t="40464" x="4845050" y="1047750"/>
          <p14:tracePt t="40481" x="4832350" y="1047750"/>
          <p14:tracePt t="40481" x="4819650" y="1047750"/>
          <p14:tracePt t="40498" x="4806950" y="1047750"/>
          <p14:tracePt t="40498" x="4794250" y="1041400"/>
          <p14:tracePt t="40514" x="4787900" y="1041400"/>
          <p14:tracePt t="40514" x="4781550" y="1041400"/>
          <p14:tracePt t="40514" x="4775200" y="1041400"/>
          <p14:tracePt t="40534" x="4768850" y="1035050"/>
          <p14:tracePt t="40547" x="4762500" y="1028700"/>
          <p14:tracePt t="40563" x="4756150" y="1022350"/>
          <p14:tracePt t="40580" x="4762500" y="1016000"/>
          <p14:tracePt t="40597" x="4768850" y="1003300"/>
          <p14:tracePt t="40613" x="4775200" y="996950"/>
          <p14:tracePt t="40630" x="4781550" y="984250"/>
          <p14:tracePt t="40647" x="4787900" y="977900"/>
          <p14:tracePt t="40663" x="4794250" y="971550"/>
          <p14:tracePt t="40680" x="4800600" y="965200"/>
          <p14:tracePt t="40704" x="4978400" y="920750"/>
          <p14:tracePt t="40826" x="5010150" y="920750"/>
          <p14:tracePt t="40833" x="5080000" y="933450"/>
          <p14:tracePt t="40848" x="5162550" y="946150"/>
          <p14:tracePt t="40864" x="5245100" y="958850"/>
          <p14:tracePt t="40881" x="5334000" y="977900"/>
          <p14:tracePt t="40898" x="5435600" y="984250"/>
          <p14:tracePt t="40898" x="5486400" y="990600"/>
          <p14:tracePt t="40916" x="5600700" y="996950"/>
          <p14:tracePt t="40933" x="5721350" y="996950"/>
          <p14:tracePt t="40948" x="5854700" y="1003300"/>
          <p14:tracePt t="40965" x="5988050" y="1003300"/>
          <p14:tracePt t="40982" x="6203950" y="1016000"/>
          <p14:tracePt t="40999" x="6350000" y="1016000"/>
          <p14:tracePt t="41015" x="6502400" y="1022350"/>
          <p14:tracePt t="41032" x="6654800" y="1022350"/>
          <p14:tracePt t="41048" x="6889750" y="1028700"/>
          <p14:tracePt t="41065" x="7048500" y="1028700"/>
          <p14:tracePt t="41082" x="7200900" y="1028700"/>
          <p14:tracePt t="41098" x="7429500" y="1035050"/>
          <p14:tracePt t="41116" x="7575550" y="1041400"/>
          <p14:tracePt t="41132" x="7715250" y="1047750"/>
          <p14:tracePt t="41149" x="7854950" y="1047750"/>
          <p14:tracePt t="41165" x="7981950" y="1054100"/>
          <p14:tracePt t="41182" x="8159750" y="1060450"/>
          <p14:tracePt t="41201" x="8267700" y="1060450"/>
          <p14:tracePt t="41217" x="8356600" y="1060450"/>
          <p14:tracePt t="41232" x="8439150" y="1060450"/>
          <p14:tracePt t="41249" x="8509000" y="1060450"/>
          <p14:tracePt t="41266" x="8566150" y="1066800"/>
          <p14:tracePt t="41266" x="8591550" y="1066800"/>
          <p14:tracePt t="41285" x="8629650" y="1073150"/>
          <p14:tracePt t="41299" x="8655050" y="1073150"/>
          <p14:tracePt t="41316" x="8674100" y="1073150"/>
          <p14:tracePt t="41333" x="8686800" y="1073150"/>
          <p14:tracePt t="41349" x="8693150" y="1079500"/>
          <p14:tracePt t="41366" x="8686800" y="1079500"/>
          <p14:tracePt t="41396" x="8680450" y="1079500"/>
          <p14:tracePt t="41404" x="8667750" y="1079500"/>
          <p14:tracePt t="41416" x="8661400" y="1079500"/>
          <p14:tracePt t="41433" x="8648700" y="1073150"/>
          <p14:tracePt t="41450" x="8636000" y="1066800"/>
          <p14:tracePt t="41450" x="8629650" y="1066800"/>
          <p14:tracePt t="41469" x="8616950" y="1060450"/>
          <p14:tracePt t="41484" x="8604250" y="1060450"/>
          <p14:tracePt t="41500" x="8591550" y="1060450"/>
          <p14:tracePt t="41517" x="8585200" y="1060450"/>
          <p14:tracePt t="41533" x="8578850" y="1066800"/>
          <p14:tracePt t="41550" x="8553450" y="1085850"/>
          <p14:tracePt t="41569" x="8547100" y="1092200"/>
          <p14:tracePt t="41585" x="8528050" y="1098550"/>
          <p14:tracePt t="41585" x="8521700" y="1098550"/>
          <p14:tracePt t="41601" x="8502650" y="1098550"/>
          <p14:tracePt t="41601" x="8489950" y="1098550"/>
          <p14:tracePt t="41618" x="8470900" y="1098550"/>
          <p14:tracePt t="41618" x="8458200" y="1098550"/>
          <p14:tracePt t="41618" x="8432800" y="1098550"/>
          <p14:tracePt t="41637" x="8413750" y="1104900"/>
          <p14:tracePt t="41637" x="8394700" y="1104900"/>
          <p14:tracePt t="41651" x="8375650" y="1111250"/>
          <p14:tracePt t="41651" x="8356600" y="1117600"/>
          <p14:tracePt t="41668" x="8337550" y="1123950"/>
          <p14:tracePt t="41668" x="8318500" y="1130300"/>
          <p14:tracePt t="41685" x="8299450" y="1143000"/>
          <p14:tracePt t="41685" x="8280400" y="1155700"/>
          <p14:tracePt t="41701" x="8261350" y="1162050"/>
          <p14:tracePt t="41701" x="8223250" y="1181100"/>
          <p14:tracePt t="41718" x="8204200" y="1193800"/>
          <p14:tracePt t="41718" x="8191500" y="1200150"/>
          <p14:tracePt t="41735" x="8178800" y="1206500"/>
          <p14:tracePt t="41735" x="8159750" y="1212850"/>
          <p14:tracePt t="41752" x="8147050" y="1225550"/>
          <p14:tracePt t="41752" x="8134350" y="1231900"/>
          <p14:tracePt t="41769" x="8128000" y="1238250"/>
          <p14:tracePt t="41769" x="8108950" y="1250950"/>
          <p14:tracePt t="41785" x="8096250" y="1257300"/>
          <p14:tracePt t="41785" x="8089900" y="1263650"/>
          <p14:tracePt t="41802" x="8077200" y="1270000"/>
          <p14:tracePt t="41802" x="8070850" y="1276350"/>
          <p14:tracePt t="41818" x="8058150" y="1282700"/>
          <p14:tracePt t="41818" x="8045450" y="1289050"/>
          <p14:tracePt t="41837" x="8032750" y="1289050"/>
          <p14:tracePt t="41837" x="8026400" y="1289050"/>
          <p14:tracePt t="41852" x="8020050" y="1295400"/>
          <p14:tracePt t="41852" x="8013700" y="1289050"/>
          <p14:tracePt t="41869" x="8007350" y="1289050"/>
          <p14:tracePt t="41869" x="8001000" y="1289050"/>
          <p14:tracePt t="41885" x="7994650" y="1282700"/>
          <p14:tracePt t="41885" x="7988300" y="1282700"/>
          <p14:tracePt t="41902" x="7981950" y="1282700"/>
          <p14:tracePt t="41902" x="7975600" y="1276350"/>
          <p14:tracePt t="41902" x="7969250" y="1276350"/>
          <p14:tracePt t="41921" x="7956550" y="1276350"/>
          <p14:tracePt t="41934" x="7950200" y="1276350"/>
          <p14:tracePt t="41934" x="7924800" y="1276350"/>
          <p14:tracePt t="41952" x="7912100" y="1276350"/>
          <p14:tracePt t="41952" x="7899400" y="1276350"/>
          <p14:tracePt t="41969" x="7886700" y="1276350"/>
          <p14:tracePt t="41969" x="7874000" y="1276350"/>
          <p14:tracePt t="41986" x="7861300" y="1276350"/>
          <p14:tracePt t="41986" x="7848600" y="1276350"/>
          <p14:tracePt t="41986" x="7835900" y="1282700"/>
          <p14:tracePt t="42005" x="7829550" y="1282700"/>
          <p14:tracePt t="42005" x="7816850" y="1282700"/>
          <p14:tracePt t="42019" x="7804150" y="1282700"/>
          <p14:tracePt t="42019" x="7791450" y="1289050"/>
          <p14:tracePt t="42036" x="7785100" y="1289050"/>
          <p14:tracePt t="42036" x="7772400" y="1289050"/>
          <p14:tracePt t="42053" x="7766050" y="1289050"/>
          <p14:tracePt t="42053" x="7759700" y="1289050"/>
          <p14:tracePt t="42069" x="7753350" y="1289050"/>
          <p14:tracePt t="42069" x="7734300" y="1282700"/>
          <p14:tracePt t="42086" x="7727950" y="1282700"/>
          <p14:tracePt t="42101" x="7721600" y="1282700"/>
          <p14:tracePt t="42118" x="7715250" y="1276350"/>
          <p14:tracePt t="42118" x="7708900" y="1276350"/>
          <p14:tracePt t="42137" x="7702550" y="1276350"/>
          <p14:tracePt t="42160" x="7702550" y="1270000"/>
          <p14:tracePt t="42176" x="7702550" y="1263650"/>
          <p14:tracePt t="42189" x="7702550" y="1257300"/>
          <p14:tracePt t="42202" x="7702550" y="1244600"/>
          <p14:tracePt t="42219" x="7702550" y="1231900"/>
          <p14:tracePt t="42236" x="7702550" y="1225550"/>
          <p14:tracePt t="42236" x="7708900" y="1219200"/>
          <p14:tracePt t="42254" x="7708900" y="1212850"/>
          <p14:tracePt t="42254" x="7708900" y="1206500"/>
          <p14:tracePt t="42270" x="7708900" y="1200150"/>
          <p14:tracePt t="42285" x="7702550" y="1187450"/>
          <p14:tracePt t="42302" x="7702550" y="1181100"/>
          <p14:tracePt t="42302" x="7696200" y="1168400"/>
          <p14:tracePt t="42320" x="7696200" y="1162050"/>
          <p14:tracePt t="42336" x="7683500" y="1155700"/>
          <p14:tracePt t="42336" x="7677150" y="1149350"/>
          <p14:tracePt t="42353" x="7670800" y="1149350"/>
          <p14:tracePt t="42353" x="7658100" y="1149350"/>
          <p14:tracePt t="42370" x="7651750" y="1149350"/>
          <p14:tracePt t="42370" x="7639050" y="1149350"/>
          <p14:tracePt t="42387" x="7632700" y="1149350"/>
          <p14:tracePt t="42387" x="7620000" y="1143000"/>
          <p14:tracePt t="42404" x="7613650" y="1149350"/>
          <p14:tracePt t="42404" x="7600950" y="1149350"/>
          <p14:tracePt t="42420" x="7594600" y="1155700"/>
          <p14:tracePt t="42420" x="7575550" y="1155700"/>
          <p14:tracePt t="42437" x="7569200" y="1162050"/>
          <p14:tracePt t="42437" x="7562850" y="1168400"/>
          <p14:tracePt t="42454" x="7556500" y="1168400"/>
          <p14:tracePt t="42454" x="7550150" y="1174750"/>
          <p14:tracePt t="42471" x="7537450" y="1181100"/>
          <p14:tracePt t="42486" x="7537450" y="1187450"/>
          <p14:tracePt t="42504" x="7537450" y="1193800"/>
          <p14:tracePt t="42520" x="7543800" y="1193800"/>
          <p14:tracePt t="42537" x="7543800" y="1206500"/>
          <p14:tracePt t="42537" x="7550150" y="1212850"/>
          <p14:tracePt t="42554" x="7556500" y="1212850"/>
          <p14:tracePt t="42554" x="7562850" y="1219200"/>
          <p14:tracePt t="42571" x="7569200" y="1225550"/>
          <p14:tracePt t="42571" x="7575550" y="1225550"/>
          <p14:tracePt t="42588" x="7581900" y="1231900"/>
          <p14:tracePt t="42588" x="7588250" y="1238250"/>
          <p14:tracePt t="42605" x="7594600" y="1238250"/>
          <p14:tracePt t="42605" x="7600950" y="1244600"/>
          <p14:tracePt t="42621" x="7607300" y="1250950"/>
          <p14:tracePt t="42621" x="7613650" y="1250950"/>
          <p14:tracePt t="42638" x="7620000" y="1263650"/>
          <p14:tracePt t="42653" x="7626350" y="1270000"/>
          <p14:tracePt t="42670" x="7632700" y="1276350"/>
          <p14:tracePt t="42670" x="7632700" y="1282700"/>
          <p14:tracePt t="42688" x="7632700" y="1295400"/>
          <p14:tracePt t="42708" x="7626350" y="1295400"/>
          <p14:tracePt t="42728" x="7620000" y="1295400"/>
          <p14:tracePt t="42752" x="7613650" y="1289050"/>
          <p14:tracePt t="42761" x="7607300" y="1289050"/>
          <p14:tracePt t="42776" x="7600950" y="1282700"/>
          <p14:tracePt t="42776" x="7594600" y="1282700"/>
          <p14:tracePt t="42789" x="7581900" y="1276350"/>
          <p14:tracePt t="42789" x="7575550" y="1276350"/>
          <p14:tracePt t="42805" x="7569200" y="1270000"/>
          <p14:tracePt t="42805" x="7562850" y="1270000"/>
          <p14:tracePt t="42822" x="7556500" y="1263650"/>
          <p14:tracePt t="42822" x="7550150" y="1263650"/>
          <p14:tracePt t="42838" x="7543800" y="1263650"/>
          <p14:tracePt t="42838" x="7537450" y="1257300"/>
          <p14:tracePt t="42857" x="7531100" y="1257300"/>
          <p14:tracePt t="42871" x="7518400" y="1250950"/>
          <p14:tracePt t="42888" x="7512050" y="1250950"/>
          <p14:tracePt t="42904" x="7505700" y="1257300"/>
          <p14:tracePt t="42940" x="7512050" y="1263650"/>
          <p14:tracePt t="42949" x="7512050" y="1270000"/>
          <p14:tracePt t="42964" x="7524750" y="1270000"/>
          <p14:tracePt t="42976" x="7531100" y="1276350"/>
          <p14:tracePt t="42987" x="7537450" y="1276350"/>
          <p14:tracePt t="42987" x="7543800" y="1276350"/>
          <p14:tracePt t="42987" x="7550150" y="1276350"/>
          <p14:tracePt t="43008" x="7556500" y="1276350"/>
          <p14:tracePt t="43021" x="7569200" y="1276350"/>
          <p14:tracePt t="43021" x="7588250" y="1282700"/>
          <p14:tracePt t="43040" x="7594600" y="1282700"/>
          <p14:tracePt t="43040" x="7607300" y="1282700"/>
          <p14:tracePt t="43056" x="7613650" y="1282700"/>
          <p14:tracePt t="43056" x="7626350" y="1282700"/>
          <p14:tracePt t="43073" x="7632700" y="1282700"/>
          <p14:tracePt t="43073" x="7651750" y="1276350"/>
          <p14:tracePt t="43090" x="7658100" y="1282700"/>
          <p14:tracePt t="43090" x="7664450" y="1276350"/>
          <p14:tracePt t="43106" x="7670800" y="1276350"/>
          <p14:tracePt t="43106" x="7677150" y="1276350"/>
          <p14:tracePt t="43123" x="7683500" y="1276350"/>
          <p14:tracePt t="43138" x="7677150" y="1270000"/>
          <p14:tracePt t="43187" x="7670800" y="1270000"/>
          <p14:tracePt t="43203" x="7664450" y="1263650"/>
          <p14:tracePt t="43216" x="7658100" y="1263650"/>
          <p14:tracePt t="43224" x="7651750" y="1257300"/>
          <p14:tracePt t="43224" x="7645400" y="1257300"/>
          <p14:tracePt t="43240" x="7639050" y="1257300"/>
          <p14:tracePt t="43240" x="7632700" y="1250950"/>
          <p14:tracePt t="43256" x="7626350" y="1250950"/>
          <p14:tracePt t="43256" x="7620000" y="1250950"/>
          <p14:tracePt t="43273" x="7613650" y="1250950"/>
          <p14:tracePt t="43273" x="7607300" y="1244600"/>
          <p14:tracePt t="43273" x="7594600" y="1244600"/>
          <p14:tracePt t="43293" x="7588250" y="1244600"/>
          <p14:tracePt t="43305" x="7581900" y="1238250"/>
          <p14:tracePt t="43305" x="7562850" y="1238250"/>
          <p14:tracePt t="43325" x="7556500" y="1238250"/>
          <p14:tracePt t="43325" x="7550150" y="1238250"/>
          <p14:tracePt t="43341" x="7543800" y="1231900"/>
          <p14:tracePt t="43341" x="7537450" y="1231900"/>
          <p14:tracePt t="43357" x="7531100" y="1231900"/>
          <p14:tracePt t="43357" x="7524750" y="1231900"/>
          <p14:tracePt t="43373" x="7518400" y="1231900"/>
          <p14:tracePt t="43373" x="7499350" y="1231900"/>
          <p14:tracePt t="43391" x="7493000" y="1231900"/>
          <p14:tracePt t="43391" x="7486650" y="1238250"/>
          <p14:tracePt t="43407" x="7473950" y="1238250"/>
          <p14:tracePt t="43407" x="7467600" y="1238250"/>
          <p14:tracePt t="43424" x="7454900" y="1238250"/>
          <p14:tracePt t="43424" x="7442200" y="1238250"/>
          <p14:tracePt t="43440" x="7423150" y="1244600"/>
          <p14:tracePt t="43440" x="7385050" y="1244600"/>
          <p14:tracePt t="43458" x="7353300" y="1250950"/>
          <p14:tracePt t="43458" x="7327900" y="1250950"/>
          <p14:tracePt t="43474" x="7289800" y="1257300"/>
          <p14:tracePt t="43474" x="7251700" y="1263650"/>
          <p14:tracePt t="43491" x="7207250" y="1270000"/>
          <p14:tracePt t="43491" x="7156450" y="1276350"/>
          <p14:tracePt t="43508" x="7099300" y="1282700"/>
          <p14:tracePt t="43508" x="6959600" y="1301750"/>
          <p14:tracePt t="43524" x="6877050" y="1320800"/>
          <p14:tracePt t="43524" x="6781800" y="1327150"/>
          <p14:tracePt t="43540" x="6680200" y="1346200"/>
          <p14:tracePt t="43540" x="6572250" y="1365250"/>
          <p14:tracePt t="43558" x="6451600" y="1384300"/>
          <p14:tracePt t="43558" x="6330950" y="1409700"/>
          <p14:tracePt t="43558" x="6203950" y="1435100"/>
          <p14:tracePt t="43576" x="6076950" y="1460500"/>
          <p14:tracePt t="43589" x="5949950" y="1485900"/>
          <p14:tracePt t="43589" x="5683250" y="1536700"/>
          <p14:tracePt t="43608" x="5549900" y="1562100"/>
          <p14:tracePt t="43608" x="5410200" y="1587500"/>
          <p14:tracePt t="43625" x="5276850" y="1612900"/>
          <p14:tracePt t="43625" x="5137150" y="1638300"/>
          <p14:tracePt t="43641" x="4997450" y="1663700"/>
          <p14:tracePt t="43641" x="4857750" y="1682750"/>
          <p14:tracePt t="43658" x="4718050" y="1708150"/>
          <p14:tracePt t="43658" x="4578350" y="1727200"/>
          <p14:tracePt t="43674" x="4438650" y="1752600"/>
          <p14:tracePt t="43674" x="4171950" y="1790700"/>
          <p14:tracePt t="43691" x="4044950" y="1803400"/>
          <p14:tracePt t="43691" x="3924300" y="1816100"/>
          <p14:tracePt t="43708" x="3803650" y="1822450"/>
          <p14:tracePt t="43708" x="3695700" y="1828800"/>
          <p14:tracePt t="43725" x="3587750" y="1828800"/>
          <p14:tracePt t="43725" x="3492500" y="1828800"/>
          <p14:tracePt t="43741" x="3397250" y="1822450"/>
          <p14:tracePt t="43741" x="3225800" y="1816100"/>
          <p14:tracePt t="43758" x="3149600" y="1809750"/>
          <p14:tracePt t="43758" x="3079750" y="1797050"/>
          <p14:tracePt t="43775" x="3009900" y="1790700"/>
          <p14:tracePt t="43775" x="2946400" y="1784350"/>
          <p14:tracePt t="43791" x="2889250" y="1771650"/>
          <p14:tracePt t="43791" x="2781300" y="1752600"/>
          <p14:tracePt t="43808" x="2730500" y="1739900"/>
          <p14:tracePt t="43808" x="2686050" y="1727200"/>
          <p14:tracePt t="43825" x="2647950" y="1714500"/>
          <p14:tracePt t="43825" x="2616200" y="1695450"/>
          <p14:tracePt t="43842" x="2584450" y="1682750"/>
          <p14:tracePt t="43842" x="2559050" y="1663700"/>
          <p14:tracePt t="43858" x="2533650" y="1651000"/>
          <p14:tracePt t="43858" x="2508250" y="1631950"/>
          <p14:tracePt t="43858" x="2489200" y="1619250"/>
          <p14:tracePt t="43877" x="2470150" y="1606550"/>
          <p14:tracePt t="43877" x="2457450" y="1593850"/>
          <p14:tracePt t="43893" x="2438400" y="1581150"/>
          <p14:tracePt t="43893" x="2419350" y="1568450"/>
          <p14:tracePt t="43909" x="2406650" y="1562100"/>
          <p14:tracePt t="43909" x="2393950" y="1549400"/>
          <p14:tracePt t="43925" x="2381250" y="1536700"/>
          <p14:tracePt t="43925" x="2362200" y="1530350"/>
          <p14:tracePt t="43942" x="2355850" y="1517650"/>
          <p14:tracePt t="43942" x="2343150" y="1511300"/>
          <p14:tracePt t="43942" x="2330450" y="1498600"/>
          <p14:tracePt t="43961" x="2324100" y="1492250"/>
          <p14:tracePt t="43974" x="2311400" y="1479550"/>
          <p14:tracePt t="43974" x="2298700" y="1460500"/>
          <p14:tracePt t="43992" x="2286000" y="1454150"/>
          <p14:tracePt t="43992" x="2279650" y="1441450"/>
          <p14:tracePt t="44010" x="2273300" y="1435100"/>
          <p14:tracePt t="44010" x="2266950" y="1428750"/>
          <p14:tracePt t="44026" x="2254250" y="1428750"/>
          <p14:tracePt t="44026" x="2247900" y="1422400"/>
          <p14:tracePt t="44026" x="2235200" y="1422400"/>
          <p14:tracePt t="44045" x="2228850" y="1416050"/>
          <p14:tracePt t="44045" x="2222500" y="1416050"/>
          <p14:tracePt t="44059" x="2209800" y="1416050"/>
          <p14:tracePt t="44059" x="2197100" y="1416050"/>
          <p14:tracePt t="44076" x="2190750" y="1409700"/>
          <p14:tracePt t="44076" x="2184400" y="1409700"/>
          <p14:tracePt t="44093" x="2171700" y="1409700"/>
          <p14:tracePt t="44093" x="2159000" y="1403350"/>
          <p14:tracePt t="44109" x="2152650" y="1403350"/>
          <p14:tracePt t="44109" x="2146300" y="1397000"/>
          <p14:tracePt t="44126" x="2139950" y="1390650"/>
          <p14:tracePt t="44142" x="2133600" y="1384300"/>
          <p14:tracePt t="44158" x="2127250" y="1377950"/>
          <p14:tracePt t="44158" x="2127250" y="1365250"/>
          <p14:tracePt t="44176" x="2127250" y="1358900"/>
          <p14:tracePt t="44192" x="2127250" y="1352550"/>
          <p14:tracePt t="44192" x="2127250" y="1346200"/>
          <p14:tracePt t="44210" x="2127250" y="1339850"/>
          <p14:tracePt t="44210" x="2120900" y="1333500"/>
          <p14:tracePt t="44228" x="2120900" y="1327150"/>
          <p14:tracePt t="44242" x="2114550" y="1327150"/>
          <p14:tracePt t="44260" x="2108200" y="1333500"/>
          <p14:tracePt t="44276" x="2101850" y="1339850"/>
          <p14:tracePt t="44292" x="2101850" y="1346200"/>
          <p14:tracePt t="44308" x="2101850" y="1352550"/>
          <p14:tracePt t="44325" x="2101850" y="1358900"/>
          <p14:tracePt t="44342" x="2108200" y="1358900"/>
          <p14:tracePt t="44342" x="2114550" y="1358900"/>
          <p14:tracePt t="44360" x="2120900" y="1365250"/>
          <p14:tracePt t="44360" x="2127250" y="1358900"/>
          <p14:tracePt t="44377" x="2133600" y="1365250"/>
          <p14:tracePt t="44377" x="2139950" y="1358900"/>
          <p14:tracePt t="44394" x="2146300" y="1358900"/>
          <p14:tracePt t="44411" x="2260600" y="1301750"/>
          <p14:tracePt t="44510" x="2279650" y="1295400"/>
          <p14:tracePt t="44515" x="2292350" y="1295400"/>
          <p14:tracePt t="44526" x="2355850" y="1301750"/>
          <p14:tracePt t="44545" x="2406650" y="1301750"/>
          <p14:tracePt t="44561" x="2463800" y="1314450"/>
          <p14:tracePt t="44577" x="2520950" y="1320800"/>
          <p14:tracePt t="44593" x="2584450" y="1327150"/>
          <p14:tracePt t="44610" x="2647950" y="1333500"/>
          <p14:tracePt t="44610" x="2679700" y="1339850"/>
          <p14:tracePt t="44630" x="2749550" y="1339850"/>
          <p14:tracePt t="44644" x="2819400" y="1339850"/>
          <p14:tracePt t="44660" x="2895600" y="1339850"/>
          <p14:tracePt t="44677" x="2971800" y="1333500"/>
          <p14:tracePt t="44693" x="3086100" y="1327150"/>
          <p14:tracePt t="44710" x="3155950" y="1327150"/>
          <p14:tracePt t="44727" x="3219450" y="1327150"/>
          <p14:tracePt t="44744" x="3270250" y="1320800"/>
          <p14:tracePt t="44760" x="3333750" y="1320800"/>
          <p14:tracePt t="44778" x="3359150" y="1320800"/>
          <p14:tracePt t="44794" x="3378200" y="1320800"/>
          <p14:tracePt t="44810" x="3390900" y="1320800"/>
          <p14:tracePt t="44829" x="3397250" y="1320800"/>
          <p14:tracePt t="44844" x="3397250" y="1327150"/>
          <p14:tracePt t="44876" x="3397250" y="1333500"/>
          <p14:tracePt t="44896" x="3390900" y="1339850"/>
          <p14:tracePt t="44912" x="3384550" y="1339850"/>
          <p14:tracePt t="44929" x="3378200" y="1346200"/>
          <p14:tracePt t="44943" x="3365500" y="1352550"/>
          <p14:tracePt t="44956" x="3359150" y="1358900"/>
          <p14:tracePt t="44972" x="3352800" y="1365250"/>
          <p14:tracePt t="45004" x="3346450" y="1365250"/>
          <p14:tracePt t="45016" x="3340100" y="1371600"/>
          <p14:tracePt t="45040" x="3333750" y="1365250"/>
          <p14:tracePt t="45124" x="3333750" y="1358900"/>
          <p14:tracePt t="45160" x="3327400" y="1358900"/>
          <p14:tracePt t="45184" x="3314700" y="1365250"/>
          <p14:tracePt t="45196" x="3308350" y="1365250"/>
          <p14:tracePt t="45212" x="3302000" y="1371600"/>
          <p14:tracePt t="45220" x="3295650" y="1371600"/>
          <p14:tracePt t="45228" x="3289300" y="1377950"/>
          <p14:tracePt t="45245" x="3276600" y="1377950"/>
          <p14:tracePt t="45262" x="3263900" y="1384300"/>
          <p14:tracePt t="45280" x="3257550" y="1384300"/>
          <p14:tracePt t="45296" x="3251200" y="1390650"/>
          <p14:tracePt t="45312" x="3244850" y="1390650"/>
          <p14:tracePt t="45329" x="3238500" y="1390650"/>
          <p14:tracePt t="45345" x="3238500" y="1384300"/>
          <p14:tracePt t="45376" x="3232150" y="1384300"/>
          <p14:tracePt t="45424" x="3225800" y="1384300"/>
          <p14:tracePt t="45452" x="3219450" y="1390650"/>
          <p14:tracePt t="45484" x="3213100" y="1390650"/>
          <p14:tracePt t="45503" x="3206750" y="1397000"/>
          <p14:tracePt t="45556" x="3213100" y="1390650"/>
          <p14:tracePt t="45664" x="3213100" y="1397000"/>
          <p14:tracePt t="45776" x="3206750" y="1397000"/>
          <p14:tracePt t="45788" x="3200400" y="1397000"/>
          <p14:tracePt t="45804" x="3194050" y="1397000"/>
          <p14:tracePt t="45820" x="3187700" y="1403350"/>
          <p14:tracePt t="45836" x="3181350" y="1403350"/>
          <p14:tracePt t="45848" x="3175000" y="1409700"/>
          <p14:tracePt t="45864" x="3168650" y="1416050"/>
          <p14:tracePt t="45880" x="3162300" y="1416050"/>
          <p14:tracePt t="45897" x="3155950" y="1422400"/>
          <p14:tracePt t="45914" x="3136900" y="1435100"/>
          <p14:tracePt t="45932" x="3130550" y="1435100"/>
          <p14:tracePt t="45949" x="3124200" y="1441450"/>
          <p14:tracePt t="45964" x="3117850" y="1435100"/>
          <p14:tracePt t="45982" x="3111500" y="1428750"/>
          <p14:tracePt t="45982" x="3111500" y="1422400"/>
          <p14:tracePt t="45982" x="3105150" y="1409700"/>
          <p14:tracePt t="46002" x="3098800" y="1403350"/>
          <p14:tracePt t="46002" x="3092450" y="1390650"/>
          <p14:tracePt t="46016" x="3086100" y="1384300"/>
          <p14:tracePt t="46016" x="3079750" y="1377950"/>
          <p14:tracePt t="46032" x="3073400" y="1371600"/>
          <p14:tracePt t="46032" x="3067050" y="1365250"/>
          <p14:tracePt t="46049" x="3060700" y="1352550"/>
          <p14:tracePt t="46064" x="3060700" y="1346200"/>
          <p14:tracePt t="46081" x="3073400" y="1339850"/>
          <p14:tracePt t="46081" x="3079750" y="1339850"/>
          <p14:tracePt t="46099" x="3086100" y="1339850"/>
          <p14:tracePt t="46099" x="3098800" y="1333500"/>
          <p14:tracePt t="46116" x="3111500" y="1333500"/>
          <p14:tracePt t="46116" x="3124200" y="1327150"/>
          <p14:tracePt t="46132" x="3143250" y="1320800"/>
          <p14:tracePt t="46132" x="3187700" y="1314450"/>
          <p14:tracePt t="46149" x="3213100" y="1308100"/>
          <p14:tracePt t="46149" x="3244850" y="1301750"/>
          <p14:tracePt t="46166" x="3270250" y="1295400"/>
          <p14:tracePt t="46166" x="3302000" y="1289050"/>
          <p14:tracePt t="46183" x="3333750" y="1282700"/>
          <p14:tracePt t="46183" x="3365500" y="1276350"/>
          <p14:tracePt t="46199" x="3397250" y="1270000"/>
          <p14:tracePt t="46199" x="3467100" y="1263650"/>
          <p14:tracePt t="46216" x="3498850" y="1263650"/>
          <p14:tracePt t="46216" x="3530600" y="1263650"/>
          <p14:tracePt t="46233" x="3556000" y="1270000"/>
          <p14:tracePt t="46233" x="3587750" y="1270000"/>
          <p14:tracePt t="46250" x="3613150" y="1270000"/>
          <p14:tracePt t="46250" x="3638550" y="1282700"/>
          <p14:tracePt t="46250" x="3663950" y="1289050"/>
          <p14:tracePt t="46268" x="3683000" y="1295400"/>
          <p14:tracePt t="46281" x="3702050" y="1301750"/>
          <p14:tracePt t="46281" x="3733800" y="1320800"/>
          <p14:tracePt t="46301" x="3746500" y="1333500"/>
          <p14:tracePt t="46301" x="3759200" y="1346200"/>
          <p14:tracePt t="46317" x="3771900" y="1352550"/>
          <p14:tracePt t="46317" x="3778250" y="1365250"/>
          <p14:tracePt t="46333" x="3784600" y="1377950"/>
          <p14:tracePt t="46333" x="3790950" y="1384300"/>
          <p14:tracePt t="46350" x="3797300" y="1390650"/>
          <p14:tracePt t="46350" x="3803650" y="1403350"/>
          <p14:tracePt t="46350" x="3810000" y="1409700"/>
          <p14:tracePt t="46369" x="3810000" y="1416050"/>
          <p14:tracePt t="46382" x="3816350" y="1422400"/>
          <p14:tracePt t="46382" x="3822700" y="1422400"/>
          <p14:tracePt t="46400" x="3829050" y="1435100"/>
          <p14:tracePt t="46416" x="3835400" y="1435100"/>
          <p14:tracePt t="46432" x="3841750" y="1441450"/>
          <p14:tracePt t="46449" x="3848100" y="1435100"/>
          <p14:tracePt t="46466" x="3854450" y="1435100"/>
          <p14:tracePt t="46482" x="3860800" y="1435100"/>
          <p14:tracePt t="46499" x="3867150" y="1435100"/>
          <p14:tracePt t="46499" x="3873500" y="1441450"/>
          <p14:tracePt t="46518" x="3879850" y="1441450"/>
          <p14:tracePt t="46532" x="3886200" y="1447800"/>
          <p14:tracePt t="46549" x="3892550" y="1454150"/>
          <p14:tracePt t="46584" x="3892550" y="1460500"/>
          <p14:tracePt t="46615" x="3886200" y="1466850"/>
          <p14:tracePt t="46644" x="3879850" y="1466850"/>
          <p14:tracePt t="46668" x="3873500" y="1466850"/>
          <p14:tracePt t="46684" x="3867150" y="1466850"/>
          <p14:tracePt t="46696" x="3860800" y="1466850"/>
          <p14:tracePt t="46729" x="3854450" y="1466850"/>
          <p14:tracePt t="46748" x="3848100" y="1473200"/>
          <p14:tracePt t="46772" x="3841750" y="1479550"/>
          <p14:tracePt t="46788" x="3835400" y="1492250"/>
          <p14:tracePt t="46796" x="3835400" y="1498600"/>
          <p14:tracePt t="46805" x="3829050" y="1504950"/>
          <p14:tracePt t="46805" x="3822700" y="1511300"/>
          <p14:tracePt t="46818" x="3816350" y="1524000"/>
          <p14:tracePt t="46818" x="3810000" y="1524000"/>
          <p14:tracePt t="46835" x="3797300" y="1530350"/>
          <p14:tracePt t="46835" x="3784600" y="1530350"/>
          <p14:tracePt t="46851" x="3581400" y="1447800"/>
          <p14:tracePt t="46939" x="3568700" y="1441450"/>
          <p14:tracePt t="46944" x="3556000" y="1428750"/>
          <p14:tracePt t="46952" x="3543300" y="1403350"/>
          <p14:tracePt t="46968" x="3536950" y="1365250"/>
          <p14:tracePt t="46984" x="3536950" y="1320800"/>
          <p14:tracePt t="47002" x="3543300" y="1276350"/>
          <p14:tracePt t="47018" x="3562350" y="1225550"/>
          <p14:tracePt t="47018" x="3568700" y="1206500"/>
          <p14:tracePt t="47037" x="3600450" y="1162050"/>
          <p14:tracePt t="47051" x="3632200" y="1123950"/>
          <p14:tracePt t="47068" x="3676650" y="1085850"/>
          <p14:tracePt t="47085" x="3727450" y="1054100"/>
          <p14:tracePt t="47101" x="3810000" y="1016000"/>
          <p14:tracePt t="47118" x="3879850" y="996950"/>
          <p14:tracePt t="47135" x="3937000" y="990600"/>
          <p14:tracePt t="47152" x="4019550" y="1003300"/>
          <p14:tracePt t="47168" x="4070350" y="1028700"/>
          <p14:tracePt t="47185" x="4108450" y="1060450"/>
          <p14:tracePt t="47202" x="4146550" y="1098550"/>
          <p14:tracePt t="47218" x="4197350" y="1155700"/>
          <p14:tracePt t="47237" x="4229100" y="1193800"/>
          <p14:tracePt t="47252" x="4248150" y="1231900"/>
          <p14:tracePt t="47269" x="4260850" y="1270000"/>
          <p14:tracePt t="47285" x="4260850" y="1308100"/>
          <p14:tracePt t="47302" x="4254500" y="1346200"/>
          <p14:tracePt t="47302" x="4248150" y="1358900"/>
          <p14:tracePt t="47321" x="4235450" y="1390650"/>
          <p14:tracePt t="47336" x="4210050" y="1416050"/>
          <p14:tracePt t="47352" x="4171950" y="1435100"/>
          <p14:tracePt t="47369" x="4127500" y="1454150"/>
          <p14:tracePt t="47386" x="4076700" y="1473200"/>
          <p14:tracePt t="47386" x="4051300" y="1479550"/>
          <p14:tracePt t="47405" x="4000500" y="1498600"/>
          <p14:tracePt t="47419" x="3943350" y="1504950"/>
          <p14:tracePt t="47436" x="3886200" y="1517650"/>
          <p14:tracePt t="47452" x="3803650" y="1530350"/>
          <p14:tracePt t="47469" x="3759200" y="1536700"/>
          <p14:tracePt t="47486" x="3721100" y="1543050"/>
          <p14:tracePt t="47503" x="3689350" y="1549400"/>
          <p14:tracePt t="47520" x="3657600" y="1549400"/>
          <p14:tracePt t="47536" x="3644900" y="1549400"/>
          <p14:tracePt t="47553" x="3632200" y="1549400"/>
          <p14:tracePt t="47569" x="3625850" y="1543050"/>
          <p14:tracePt t="47586" x="3613150" y="1536700"/>
          <p14:tracePt t="47604" x="3613150" y="1530350"/>
          <p14:tracePt t="47621" x="3606800" y="1524000"/>
          <p14:tracePt t="47636" x="3606800" y="1517650"/>
          <p14:tracePt t="47653" x="3606800" y="1511300"/>
          <p14:tracePt t="47669" x="3606800" y="1498600"/>
          <p14:tracePt t="47686" x="3613150" y="1492250"/>
          <p14:tracePt t="47704" x="3613150" y="1485900"/>
          <p14:tracePt t="47720" x="3613150" y="1479550"/>
          <p14:tracePt t="47736" x="3613150" y="1473200"/>
          <p14:tracePt t="47753" x="3613150" y="1466850"/>
          <p14:tracePt t="47776" x="3606800" y="1466850"/>
          <p14:tracePt t="47792" x="3600450" y="1466850"/>
          <p14:tracePt t="47808" x="3594100" y="1466850"/>
          <p14:tracePt t="47824" x="3581400" y="1466850"/>
          <p14:tracePt t="47837" x="3568700" y="1473200"/>
          <p14:tracePt t="47860" x="3556000" y="1479550"/>
          <p14:tracePt t="47884" x="3549650" y="1485900"/>
          <p14:tracePt t="47896" x="3543300" y="1485900"/>
          <p14:tracePt t="47912" x="3530600" y="1485900"/>
          <p14:tracePt t="47929" x="3524250" y="1485900"/>
          <p14:tracePt t="47956" x="3530600" y="1485900"/>
          <p14:tracePt t="48016" x="3530600" y="1479550"/>
          <p14:tracePt t="48040" x="3530600" y="1473200"/>
          <p14:tracePt t="48076" x="3524250" y="1473200"/>
          <p14:tracePt t="48100" x="3517900" y="1473200"/>
          <p14:tracePt t="48116" x="3511550" y="1473200"/>
          <p14:tracePt t="48129" x="3505200" y="1473200"/>
          <p14:tracePt t="48168" x="3498850" y="1473200"/>
          <p14:tracePt t="48196" x="3492500" y="1473200"/>
          <p14:tracePt t="48244" x="3486150" y="1479550"/>
          <p14:tracePt t="48340" x="3486150" y="1485900"/>
          <p14:tracePt t="48368" x="3486150" y="1492250"/>
          <p14:tracePt t="48384" x="3492500" y="1498600"/>
          <p14:tracePt t="48400" x="3505200" y="1511300"/>
          <p14:tracePt t="48424" x="3511550" y="1511300"/>
          <p14:tracePt t="48429" x="3517900" y="1511300"/>
          <p14:tracePt t="48438" x="3524250" y="1504950"/>
          <p14:tracePt t="48438" x="3530600" y="1498600"/>
          <p14:tracePt t="48457" x="3543300" y="1492250"/>
          <p14:tracePt t="48457" x="3556000" y="1485900"/>
          <p14:tracePt t="48473" x="3568700" y="1479550"/>
          <p14:tracePt t="48473" x="3613150" y="1460500"/>
          <p14:tracePt t="48490" x="3632200" y="1447800"/>
          <p14:tracePt t="48490" x="3657600" y="1441450"/>
          <p14:tracePt t="48507" x="3689350" y="1428750"/>
          <p14:tracePt t="48507" x="3721100" y="1422400"/>
          <p14:tracePt t="48524" x="3752850" y="1416050"/>
          <p14:tracePt t="48524" x="3784600" y="1403350"/>
          <p14:tracePt t="48540" x="3822700" y="1397000"/>
          <p14:tracePt t="48540" x="3898900" y="1377950"/>
          <p14:tracePt t="48557" x="3943350" y="1371600"/>
          <p14:tracePt t="48557" x="3987800" y="1365250"/>
          <p14:tracePt t="48574" x="4032250" y="1358900"/>
          <p14:tracePt t="48574" x="4083050" y="1346200"/>
          <p14:tracePt t="48590" x="4133850" y="1339850"/>
          <p14:tracePt t="48590" x="4178300" y="1333500"/>
          <p14:tracePt t="48590" x="4235450" y="1320800"/>
          <p14:tracePt t="48609" x="4286250" y="1314450"/>
          <p14:tracePt t="48609" x="4343400" y="1308100"/>
          <p14:tracePt t="48625" x="4394200" y="1301750"/>
          <p14:tracePt t="48625" x="4445000" y="1295400"/>
          <p14:tracePt t="48640" x="4495800" y="1289050"/>
          <p14:tracePt t="48640" x="4546600" y="1282700"/>
          <p14:tracePt t="48658" x="4591050" y="1276350"/>
          <p14:tracePt t="48658" x="4641850" y="1270000"/>
          <p14:tracePt t="48658" x="4686300" y="1270000"/>
          <p14:tracePt t="48676" x="4724400" y="1263650"/>
          <p14:tracePt t="48689" x="4768850" y="1263650"/>
          <p14:tracePt t="48689" x="4832350" y="1257300"/>
          <p14:tracePt t="48709" x="4864100" y="1263650"/>
          <p14:tracePt t="48709" x="4889500" y="1263650"/>
          <p14:tracePt t="48725" x="4908550" y="1270000"/>
          <p14:tracePt t="48725" x="4927600" y="1276350"/>
          <p14:tracePt t="48741" x="4940300" y="1282700"/>
          <p14:tracePt t="48741" x="4946650" y="1295400"/>
          <p14:tracePt t="48758" x="4953000" y="1301750"/>
          <p14:tracePt t="48758" x="4953000" y="1314450"/>
          <p14:tracePt t="48758" x="4953000" y="1320800"/>
          <p14:tracePt t="48776" x="4953000" y="1333500"/>
          <p14:tracePt t="48776" x="4946650" y="1346200"/>
          <p14:tracePt t="48791" x="4940300" y="1352550"/>
          <p14:tracePt t="48791" x="4933950" y="1365250"/>
          <p14:tracePt t="48808" x="4927600" y="1377950"/>
          <p14:tracePt t="48808" x="4921250" y="1384300"/>
          <p14:tracePt t="48825" x="4908550" y="1397000"/>
          <p14:tracePt t="48825" x="4902200" y="1409700"/>
          <p14:tracePt t="48841" x="4889500" y="1416050"/>
          <p14:tracePt t="48841" x="4870450" y="1441450"/>
          <p14:tracePt t="48858" x="4857750" y="1447800"/>
          <p14:tracePt t="48858" x="4851400" y="1460500"/>
          <p14:tracePt t="48875" x="4838700" y="1473200"/>
          <p14:tracePt t="48875" x="4832350" y="1479550"/>
          <p14:tracePt t="48892" x="4826000" y="1492250"/>
          <p14:tracePt t="48892" x="4813300" y="1504950"/>
          <p14:tracePt t="48908" x="4806950" y="1504950"/>
          <p14:tracePt t="48924" x="4800600" y="1511300"/>
          <p14:tracePt t="48940" x="4800600" y="1504950"/>
          <p14:tracePt t="48964" x="4800600" y="1498600"/>
          <p14:tracePt t="48976" x="4800600" y="1492250"/>
          <p14:tracePt t="48992" x="4794250" y="1485900"/>
          <p14:tracePt t="49008" x="4794250" y="1479550"/>
          <p14:tracePt t="49008" x="4787900" y="1473200"/>
          <p14:tracePt t="49025" x="4781550" y="1466850"/>
          <p14:tracePt t="49042" x="4610100" y="1327150"/>
          <p14:tracePt t="49131" x="4603750" y="1308100"/>
          <p14:tracePt t="49136" x="4597400" y="1289050"/>
          <p14:tracePt t="49145" x="4597400" y="1244600"/>
          <p14:tracePt t="49158" x="4610100" y="1200150"/>
          <p14:tracePt t="49175" x="4622800" y="1149350"/>
          <p14:tracePt t="49192" x="4667250" y="1092200"/>
          <p14:tracePt t="49208" x="4705350" y="1060450"/>
          <p14:tracePt t="49225" x="4756150" y="1041400"/>
          <p14:tracePt t="49242" x="4819650" y="1022350"/>
          <p14:tracePt t="49258" x="4914900" y="1003300"/>
          <p14:tracePt t="49277" x="4978400" y="996950"/>
          <p14:tracePt t="49292" x="5041900" y="1009650"/>
          <p14:tracePt t="49308" x="5099050" y="1028700"/>
          <p14:tracePt t="49325" x="5143500" y="1047750"/>
          <p14:tracePt t="49342" x="5175250" y="1079500"/>
          <p14:tracePt t="49342" x="5194300" y="1092200"/>
          <p14:tracePt t="49361" x="5213350" y="1123950"/>
          <p14:tracePt t="49376" x="5226050" y="1162050"/>
          <p14:tracePt t="49393" x="5232400" y="1200150"/>
          <p14:tracePt t="49409" x="5232400" y="1244600"/>
          <p14:tracePt t="49426" x="5219700" y="1282700"/>
          <p14:tracePt t="49426" x="5207000" y="1301750"/>
          <p14:tracePt t="49444" x="5181600" y="1346200"/>
          <p14:tracePt t="49459" x="5143500" y="1377950"/>
          <p14:tracePt t="49476" x="5092700" y="1409700"/>
          <p14:tracePt t="49492" x="5003800" y="1441450"/>
          <p14:tracePt t="49510" x="4940300" y="1460500"/>
          <p14:tracePt t="49526" x="4870450" y="1479550"/>
          <p14:tracePt t="49542" x="4806950" y="1485900"/>
          <p14:tracePt t="49559" x="4730750" y="1498600"/>
          <p14:tracePt t="49576" x="4692650" y="1498600"/>
          <p14:tracePt t="49593" x="4679950" y="1504950"/>
          <p14:tracePt t="49609" x="4686300" y="1504950"/>
          <p14:tracePt t="49626" x="4730750" y="1485900"/>
          <p14:tracePt t="49644" x="4756150" y="1479550"/>
          <p14:tracePt t="49644" x="4787900" y="1466850"/>
          <p14:tracePt t="49661" x="4819650" y="1447800"/>
          <p14:tracePt t="49661" x="4864100" y="1435100"/>
          <p14:tracePt t="49678" x="4908550" y="1416050"/>
          <p14:tracePt t="49678" x="4959350" y="1397000"/>
          <p14:tracePt t="49694" x="5016500" y="1377950"/>
          <p14:tracePt t="49694" x="5080000" y="1358900"/>
          <p14:tracePt t="49694" x="5149850" y="1333500"/>
          <p14:tracePt t="49713" x="5213350" y="1314450"/>
          <p14:tracePt t="49726" x="5289550" y="1295400"/>
          <p14:tracePt t="49726" x="5435600" y="1257300"/>
          <p14:tracePt t="49744" x="5505450" y="1244600"/>
          <p14:tracePt t="49744" x="5581650" y="1231900"/>
          <p14:tracePt t="49761" x="5651500" y="1219200"/>
          <p14:tracePt t="49761" x="5721350" y="1206500"/>
          <p14:tracePt t="49779" x="5791200" y="1193800"/>
          <p14:tracePt t="49779" x="5861050" y="1187450"/>
          <p14:tracePt t="49794" x="5930900" y="1181100"/>
          <p14:tracePt t="49794" x="6057900" y="1174750"/>
          <p14:tracePt t="49812" x="6115050" y="1168400"/>
          <p14:tracePt t="49812" x="6172200" y="1168400"/>
          <p14:tracePt t="49829" x="6223000" y="1168400"/>
          <p14:tracePt t="49829" x="6267450" y="1174750"/>
          <p14:tracePt t="49846" x="6305550" y="1181100"/>
          <p14:tracePt t="49846" x="6343650" y="1181100"/>
          <p14:tracePt t="49863" x="6381750" y="1187450"/>
          <p14:tracePt t="49863" x="6438900" y="1200150"/>
          <p14:tracePt t="49880" x="6464300" y="1212850"/>
          <p14:tracePt t="49880" x="6483350" y="1225550"/>
          <p14:tracePt t="49896" x="6502400" y="1231900"/>
          <p14:tracePt t="49896" x="6515100" y="1244600"/>
          <p14:tracePt t="49913" x="6527800" y="1250950"/>
          <p14:tracePt t="49913" x="6546850" y="1276350"/>
          <p14:tracePt t="49930" x="6553200" y="1282700"/>
          <p14:tracePt t="49930" x="6559550" y="1295400"/>
          <p14:tracePt t="49946" x="6559550" y="1301750"/>
          <p14:tracePt t="49946" x="6559550" y="1308100"/>
          <p14:tracePt t="49963" x="6559550" y="1320800"/>
          <p14:tracePt t="49963" x="6559550" y="1327150"/>
          <p14:tracePt t="49980" x="6559550" y="1333500"/>
          <p14:tracePt t="49980" x="6553200" y="1339850"/>
          <p14:tracePt t="49980" x="6546850" y="1346200"/>
          <p14:tracePt t="49999" x="6540500" y="1352550"/>
          <p14:tracePt t="49999" x="6534150" y="1358900"/>
          <p14:tracePt t="50013" x="6527800" y="1358900"/>
          <p14:tracePt t="50013" x="6521450" y="1365250"/>
          <p14:tracePt t="50030" x="6508750" y="1365250"/>
          <p14:tracePt t="50030" x="6502400" y="1365250"/>
          <p14:tracePt t="50046" x="6489700" y="1371600"/>
          <p14:tracePt t="50046" x="6477000" y="1371600"/>
          <p14:tracePt t="50063" x="6464300" y="1371600"/>
          <p14:tracePt t="50063" x="6438900" y="1365250"/>
          <p14:tracePt t="50082" x="6432550" y="1365250"/>
          <p14:tracePt t="50095" x="6419850" y="1365250"/>
          <p14:tracePt t="50095" x="6394450" y="1358900"/>
          <p14:tracePt t="50113" x="6381750" y="1358900"/>
          <p14:tracePt t="50113" x="6369050" y="1352550"/>
          <p14:tracePt t="50130" x="6356350" y="1352550"/>
          <p14:tracePt t="50130" x="6343650" y="1352550"/>
          <p14:tracePt t="50147" x="6337300" y="1346200"/>
          <p14:tracePt t="50147" x="6324600" y="1346200"/>
          <p14:tracePt t="50163" x="6311900" y="1346200"/>
          <p14:tracePt t="50163" x="6292850" y="1346200"/>
          <p14:tracePt t="50180" x="6286500" y="1346200"/>
          <p14:tracePt t="50180" x="6280150" y="1346200"/>
          <p14:tracePt t="50197" x="6273800" y="1346200"/>
          <p14:tracePt t="50197" x="6267450" y="1346200"/>
          <p14:tracePt t="50213" x="6261100" y="1339850"/>
          <p14:tracePt t="50229" x="6261100" y="1333500"/>
          <p14:tracePt t="50245" x="6267450" y="1333500"/>
          <p14:tracePt t="50277" x="6273800" y="1333500"/>
          <p14:tracePt t="50289" x="6280150" y="1333500"/>
          <p14:tracePt t="50297" x="6286500" y="1333500"/>
          <p14:tracePt t="50297" x="6292850" y="1333500"/>
          <p14:tracePt t="50314" x="6299200" y="1333500"/>
          <p14:tracePt t="50314" x="6305550" y="1333500"/>
          <p14:tracePt t="50330" x="6318250" y="1333500"/>
          <p14:tracePt t="50330" x="6324600" y="1339850"/>
          <p14:tracePt t="50347" x="6330950" y="1339850"/>
          <p14:tracePt t="50347" x="6343650" y="1339850"/>
          <p14:tracePt t="50347" x="6356350" y="1339850"/>
          <p14:tracePt t="50366" x="6369050" y="1339850"/>
          <p14:tracePt t="50379" x="6388100" y="1346200"/>
          <p14:tracePt t="50379" x="6419850" y="1346200"/>
          <p14:tracePt t="50398" x="6438900" y="1339850"/>
          <p14:tracePt t="50398" x="6457950" y="1339850"/>
          <p14:tracePt t="50414" x="6483350" y="1339850"/>
          <p14:tracePt t="50414" x="6502400" y="1333500"/>
          <p14:tracePt t="50431" x="6527800" y="1333500"/>
          <p14:tracePt t="50431" x="6546850" y="1333500"/>
          <p14:tracePt t="50431" x="6572250" y="1327150"/>
          <p14:tracePt t="50450" x="6597650" y="1327150"/>
          <p14:tracePt t="50463" x="6623050" y="1320800"/>
          <p14:tracePt t="50463" x="6667500" y="1314450"/>
          <p14:tracePt t="50481" x="6692900" y="1308100"/>
          <p14:tracePt t="50481" x="6718300" y="1301750"/>
          <p14:tracePt t="50497" x="6743700" y="1301750"/>
          <p14:tracePt t="50497" x="6769100" y="1295400"/>
          <p14:tracePt t="50515" x="6788150" y="1289050"/>
          <p14:tracePt t="50515" x="6832600" y="1282700"/>
          <p14:tracePt t="50531" x="6851650" y="1282700"/>
          <p14:tracePt t="50531" x="6864350" y="1282700"/>
          <p14:tracePt t="50548" x="6883400" y="1282700"/>
          <p14:tracePt t="50548" x="6896100" y="1282700"/>
          <p14:tracePt t="50565" x="6908800" y="1282700"/>
          <p14:tracePt t="50565" x="6921500" y="1282700"/>
          <p14:tracePt t="50581" x="6927850" y="1289050"/>
          <p14:tracePt t="50581" x="6946900" y="1295400"/>
          <p14:tracePt t="50598" x="6946900" y="1301750"/>
          <p14:tracePt t="50598" x="6953250" y="1308100"/>
          <p14:tracePt t="50615" x="6959600" y="1308100"/>
          <p14:tracePt t="50615" x="6965950" y="1314450"/>
          <p14:tracePt t="50631" x="6972300" y="1314450"/>
          <p14:tracePt t="50647" x="6978650" y="1320800"/>
          <p14:tracePt t="50647" x="6985000" y="1327150"/>
          <p14:tracePt t="50666" x="6985000" y="1333500"/>
          <p14:tracePt t="50689" x="6978650" y="1339850"/>
          <p14:tracePt t="50705" x="6972300" y="1346200"/>
          <p14:tracePt t="50718" x="6959600" y="1346200"/>
          <p14:tracePt t="50730" x="6953250" y="1346200"/>
          <p14:tracePt t="50730" x="6940550" y="1352550"/>
          <p14:tracePt t="50749" x="6934200" y="1358900"/>
          <p14:tracePt t="50749" x="6927850" y="1358900"/>
          <p14:tracePt t="50766" x="6921500" y="1365250"/>
          <p14:tracePt t="50781" x="6915150" y="1371600"/>
          <p14:tracePt t="50797" x="6908800" y="1377950"/>
          <p14:tracePt t="50797" x="6908800" y="1384300"/>
          <p14:tracePt t="50797" x="6902450" y="1390650"/>
          <p14:tracePt t="50817" x="6902450" y="1397000"/>
          <p14:tracePt t="50817" x="6896100" y="1403350"/>
          <p14:tracePt t="50832" x="6896100" y="1409700"/>
          <p14:tracePt t="50832" x="6889750" y="1416050"/>
          <p14:tracePt t="50849" x="6889750" y="1422400"/>
          <p14:tracePt t="50849" x="6889750" y="1435100"/>
          <p14:tracePt t="50866" x="6883400" y="1441450"/>
          <p14:tracePt t="50866" x="6883400" y="1447800"/>
          <p14:tracePt t="50882" x="6883400" y="1454150"/>
          <p14:tracePt t="50882" x="6877050" y="1473200"/>
          <p14:tracePt t="50899" x="6870700" y="1479550"/>
          <p14:tracePt t="50899" x="6864350" y="1485900"/>
          <p14:tracePt t="50915" x="6858000" y="1492250"/>
          <p14:tracePt t="50915" x="6851650" y="1498600"/>
          <p14:tracePt t="50932" x="6838950" y="1498600"/>
          <p14:tracePt t="50932" x="6807200" y="1485900"/>
          <p14:tracePt t="50949" x="6667500" y="1327150"/>
          <p14:tracePt t="51034" x="6667500" y="1308100"/>
          <p14:tracePt t="51041" x="6673850" y="1282700"/>
          <p14:tracePt t="51050" x="6686550" y="1225550"/>
          <p14:tracePt t="51065" x="6711950" y="1162050"/>
          <p14:tracePt t="51082" x="6743700" y="1098550"/>
          <p14:tracePt t="51099" x="6781800" y="1041400"/>
          <p14:tracePt t="51099" x="6800850" y="1016000"/>
          <p14:tracePt t="51118" x="6851650" y="977900"/>
          <p14:tracePt t="51132" x="6902450" y="946150"/>
          <p14:tracePt t="51149" x="6965950" y="927100"/>
          <p14:tracePt t="51165" x="7035800" y="920750"/>
          <p14:tracePt t="51182" x="7137400" y="933450"/>
          <p14:tracePt t="51199" x="7207250" y="958850"/>
          <p14:tracePt t="51216" x="7258050" y="990600"/>
          <p14:tracePt t="51232" x="7321550" y="1047750"/>
          <p14:tracePt t="51249" x="7353300" y="1085850"/>
          <p14:tracePt t="51266" x="7372350" y="1123950"/>
          <p14:tracePt t="51283" x="7391400" y="1162050"/>
          <p14:tracePt t="51299" x="7397750" y="1219200"/>
          <p14:tracePt t="51317" x="7391400" y="1263650"/>
          <p14:tracePt t="51333" x="7378700" y="1301750"/>
          <p14:tracePt t="51349" x="7346950" y="1346200"/>
          <p14:tracePt t="51366" x="7308850" y="1377950"/>
          <p14:tracePt t="51383" x="7258050" y="1403350"/>
          <p14:tracePt t="51383" x="7232650" y="1416050"/>
          <p14:tracePt t="51402" x="7175500" y="1435100"/>
          <p14:tracePt t="51418" x="7105650" y="1454150"/>
          <p14:tracePt t="51433" x="7035800" y="1466850"/>
          <p14:tracePt t="51450" x="6972300" y="1479550"/>
          <p14:tracePt t="51466" x="6908800" y="1492250"/>
          <p14:tracePt t="51466" x="6883400" y="1498600"/>
          <p14:tracePt t="51486" x="6832600" y="1504950"/>
          <p14:tracePt t="51500" x="6794500" y="1511300"/>
          <p14:tracePt t="51517" x="6769100" y="1517650"/>
          <p14:tracePt t="51533" x="6756400" y="1511300"/>
          <p14:tracePt t="51550" x="6743700" y="1504950"/>
          <p14:tracePt t="51550" x="6737350" y="1498600"/>
          <p14:tracePt t="51568" x="6737350" y="1492250"/>
          <p14:tracePt t="51568" x="6731000" y="1479550"/>
          <p14:tracePt t="51584" x="6731000" y="1473200"/>
          <p14:tracePt t="51584" x="6724650" y="1460500"/>
          <p14:tracePt t="51601" x="6718300" y="1454150"/>
          <p14:tracePt t="51601" x="6699250" y="1447800"/>
          <p14:tracePt t="51618" x="6692900" y="1447800"/>
          <p14:tracePt t="51618" x="6680200" y="1447800"/>
          <p14:tracePt t="51635" x="6673850" y="1447800"/>
          <p14:tracePt t="51635" x="6667500" y="1454150"/>
          <p14:tracePt t="51652" x="6661150" y="1454150"/>
          <p14:tracePt t="51667" x="6661150" y="1466850"/>
          <p14:tracePt t="51667" x="6661150" y="1473200"/>
          <p14:tracePt t="51685" x="6667500" y="1479550"/>
          <p14:tracePt t="51685" x="6673850" y="1485900"/>
          <p14:tracePt t="51702" x="6680200" y="1492250"/>
          <p14:tracePt t="51702" x="6686550" y="1498600"/>
          <p14:tracePt t="51718" x="6699250" y="1504950"/>
          <p14:tracePt t="51718" x="6705600" y="1511300"/>
          <p14:tracePt t="51735" x="6718300" y="1524000"/>
          <p14:tracePt t="51735" x="6731000" y="1524000"/>
          <p14:tracePt t="51735" x="6743700" y="1530350"/>
          <p14:tracePt t="51754" x="6762750" y="1536700"/>
          <p14:tracePt t="51767" x="6775450" y="1543050"/>
          <p14:tracePt t="51767" x="6800850" y="1549400"/>
          <p14:tracePt t="51786" x="6819900" y="1549400"/>
          <p14:tracePt t="51786" x="6832600" y="1555750"/>
          <p14:tracePt t="51802" x="6845300" y="1562100"/>
          <p14:tracePt t="51802" x="6858000" y="1562100"/>
          <p14:tracePt t="51818" x="6870700" y="1568450"/>
          <p14:tracePt t="51818" x="6883400" y="1568450"/>
          <p14:tracePt t="51818" x="6896100" y="1574800"/>
          <p14:tracePt t="51838" x="6902450" y="1574800"/>
          <p14:tracePt t="51838" x="6915150" y="1581150"/>
          <p14:tracePt t="51852" x="6921500" y="1581150"/>
          <p14:tracePt t="51852" x="6927850" y="1581150"/>
          <p14:tracePt t="51869" x="6934200" y="1587500"/>
          <p14:tracePt t="51884" x="6934200" y="1593850"/>
          <p14:tracePt t="51901" x="6927850" y="1600200"/>
          <p14:tracePt t="51918" x="6921500" y="1600200"/>
          <p14:tracePt t="51918" x="6915150" y="1606550"/>
          <p14:tracePt t="51936" x="6908800" y="1606550"/>
          <p14:tracePt t="51936" x="6902450" y="1606550"/>
          <p14:tracePt t="51952" x="6896100" y="1600200"/>
          <p14:tracePt t="51952" x="6883400" y="1600200"/>
          <p14:tracePt t="51970" x="6870700" y="1593850"/>
          <p14:tracePt t="51970" x="6864350" y="1593850"/>
          <p14:tracePt t="51986" x="6858000" y="1587500"/>
          <p14:tracePt t="51986" x="6851650" y="1581150"/>
          <p14:tracePt t="52004" x="6845300" y="1581150"/>
          <p14:tracePt t="52004" x="6832600" y="1574800"/>
          <p14:tracePt t="52019" x="6826250" y="1568450"/>
          <p14:tracePt t="52019" x="6819900" y="1562100"/>
          <p14:tracePt t="52019" x="6807200" y="1562100"/>
          <p14:tracePt t="52038" x="6800850" y="1555750"/>
          <p14:tracePt t="52038" x="6788150" y="1549400"/>
          <p14:tracePt t="52053" x="6775450" y="1549400"/>
          <p14:tracePt t="52053" x="6769100" y="1543050"/>
          <p14:tracePt t="52070" x="6756400" y="1543050"/>
          <p14:tracePt t="52070" x="6750050" y="1536700"/>
          <p14:tracePt t="52087" x="6737350" y="1536700"/>
          <p14:tracePt t="52087" x="6731000" y="1530350"/>
          <p14:tracePt t="52103" x="6724650" y="1530350"/>
          <p14:tracePt t="52103" x="6711950" y="1524000"/>
          <p14:tracePt t="52103" x="6705600" y="1524000"/>
          <p14:tracePt t="52122" x="6699250" y="1517650"/>
          <p14:tracePt t="52135" x="6686550" y="1517650"/>
          <p14:tracePt t="52135" x="6673850" y="1511300"/>
          <p14:tracePt t="52153" x="6667500" y="1511300"/>
          <p14:tracePt t="52153" x="6661150" y="1511300"/>
          <p14:tracePt t="52169" x="6654800" y="1511300"/>
          <p14:tracePt t="52185" x="6648450" y="1511300"/>
          <p14:tracePt t="52202" x="6642100" y="1511300"/>
          <p14:tracePt t="52219" x="6635750" y="1504950"/>
          <p14:tracePt t="52235" x="6635750" y="1511300"/>
          <p14:tracePt t="52252" x="6629400" y="1517650"/>
          <p14:tracePt t="52252" x="6629400" y="1530350"/>
          <p14:tracePt t="52270" x="6629400" y="1536700"/>
          <p14:tracePt t="52270" x="6629400" y="1543050"/>
          <p14:tracePt t="52287" x="6623050" y="1555750"/>
          <p14:tracePt t="52302" x="6623050" y="1562100"/>
          <p14:tracePt t="52319" x="6623050" y="1574800"/>
          <p14:tracePt t="52319" x="6629400" y="1574800"/>
          <p14:tracePt t="52337" x="6635750" y="1581150"/>
          <p14:tracePt t="52337" x="6642100" y="1593850"/>
          <p14:tracePt t="52354" x="6648450" y="1593850"/>
          <p14:tracePt t="52354" x="6654800" y="1600200"/>
          <p14:tracePt t="52370" x="6667500" y="1606550"/>
          <p14:tracePt t="52370" x="6673850" y="1612900"/>
          <p14:tracePt t="52387" x="6686550" y="1612900"/>
          <p14:tracePt t="52387" x="6692900" y="1612900"/>
          <p14:tracePt t="52387" x="6705600" y="1612900"/>
          <p14:tracePt t="52405" x="6718300" y="1612900"/>
          <p14:tracePt t="52405" x="6731000" y="1619250"/>
          <p14:tracePt t="52421" x="6743700" y="1612900"/>
          <p14:tracePt t="52421" x="6762750" y="1612900"/>
          <p14:tracePt t="52437" x="6775450" y="1612900"/>
          <p14:tracePt t="52437" x="6788150" y="1606550"/>
          <p14:tracePt t="52454" x="6800850" y="1612900"/>
          <p14:tracePt t="52454" x="6807200" y="1606550"/>
          <p14:tracePt t="52471" x="6819900" y="1606550"/>
          <p14:tracePt t="52471" x="6832600" y="1606550"/>
          <p14:tracePt t="52471" x="6845300" y="1606550"/>
          <p14:tracePt t="52489" x="6851650" y="1606550"/>
          <p14:tracePt t="52503" x="6858000" y="1606550"/>
          <p14:tracePt t="52503" x="6870700" y="1606550"/>
          <p14:tracePt t="52521" x="6877050" y="1612900"/>
          <p14:tracePt t="52536" x="6883400" y="1612900"/>
          <p14:tracePt t="52557" x="6877050" y="1612900"/>
          <p14:tracePt t="52585" x="6870700" y="1619250"/>
          <p14:tracePt t="52601" x="6864350" y="1619250"/>
          <p14:tracePt t="52609" x="6858000" y="1619250"/>
          <p14:tracePt t="52625" x="6851650" y="1619250"/>
          <p14:tracePt t="52625" x="6845300" y="1619250"/>
          <p14:tracePt t="52638" x="6838950" y="1625600"/>
          <p14:tracePt t="52638" x="6832600" y="1625600"/>
          <p14:tracePt t="52654" x="6826250" y="1625600"/>
          <p14:tracePt t="52670" x="6819900" y="1631950"/>
          <p14:tracePt t="52687" x="6813550" y="1638300"/>
          <p14:tracePt t="52687" x="6813550" y="1644650"/>
          <p14:tracePt t="52705" x="6813550" y="1651000"/>
          <p14:tracePt t="52705" x="6813550" y="1657350"/>
          <p14:tracePt t="52722" x="6819900" y="1663700"/>
          <p14:tracePt t="52722" x="6826250" y="1670050"/>
          <p14:tracePt t="52739" x="6832600" y="1676400"/>
          <p14:tracePt t="52739" x="6838950" y="1676400"/>
          <p14:tracePt t="52755" x="6851650" y="1682750"/>
          <p14:tracePt t="52755" x="6864350" y="1682750"/>
          <p14:tracePt t="52755" x="6877050" y="1689100"/>
          <p14:tracePt t="52774" x="6889750" y="1689100"/>
          <p14:tracePt t="52787" x="6908800" y="1689100"/>
          <p14:tracePt t="52787" x="6946900" y="1689100"/>
          <p14:tracePt t="52805" x="6972300" y="1689100"/>
          <p14:tracePt t="52805" x="6991350" y="1689100"/>
          <p14:tracePt t="52822" x="7016750" y="1689100"/>
          <p14:tracePt t="52822" x="7042150" y="1689100"/>
          <p14:tracePt t="52839" x="7067550" y="1689100"/>
          <p14:tracePt t="52839" x="7092950" y="1682750"/>
          <p14:tracePt t="52839" x="7118350" y="1682750"/>
          <p14:tracePt t="52857" x="7143750" y="1676400"/>
          <p14:tracePt t="52857" x="7169150" y="1676400"/>
          <p14:tracePt t="52872" x="7194550" y="1670050"/>
          <p14:tracePt t="52872" x="7213600" y="1670050"/>
          <p14:tracePt t="52888" x="7239000" y="1670050"/>
          <p14:tracePt t="52888" x="7264400" y="1670050"/>
          <p14:tracePt t="52905" x="7289800" y="1670050"/>
          <p14:tracePt t="52905" x="7315200" y="1663700"/>
          <p14:tracePt t="52922" x="7340600" y="1663700"/>
          <p14:tracePt t="52922" x="7385050" y="1663700"/>
          <p14:tracePt t="52939" x="7404100" y="1663700"/>
          <p14:tracePt t="52939" x="7429500" y="1663700"/>
          <p14:tracePt t="52955" x="7448550" y="1663700"/>
          <p14:tracePt t="52955" x="7467600" y="1663700"/>
          <p14:tracePt t="52973" x="7480300" y="1663700"/>
          <p14:tracePt t="52973" x="7518400" y="1663700"/>
          <p14:tracePt t="52989" x="7537450" y="1663700"/>
          <p14:tracePt t="52989" x="7556500" y="1657350"/>
          <p14:tracePt t="53007" x="7575550" y="1657350"/>
          <p14:tracePt t="53007" x="7594600" y="1657350"/>
          <p14:tracePt t="53022" x="7613650" y="1651000"/>
          <p14:tracePt t="53022" x="7639050" y="1644650"/>
          <p14:tracePt t="53039" x="7658100" y="1638300"/>
          <p14:tracePt t="53039" x="7677150" y="1638300"/>
          <p14:tracePt t="53039" x="7702550" y="1631950"/>
          <p14:tracePt t="53058" x="7721600" y="1625600"/>
          <p14:tracePt t="53058" x="7740650" y="1619250"/>
          <p14:tracePt t="53074" x="7759700" y="1612900"/>
          <p14:tracePt t="53074" x="7778750" y="1606550"/>
          <p14:tracePt t="53090" x="7797800" y="1606550"/>
          <p14:tracePt t="53090" x="7816850" y="1600200"/>
          <p14:tracePt t="53107" x="7835900" y="1593850"/>
          <p14:tracePt t="53107" x="7854950" y="1593850"/>
          <p14:tracePt t="53123" x="7874000" y="1587500"/>
          <p14:tracePt t="53123" x="7893050" y="1581150"/>
          <p14:tracePt t="53123" x="7912100" y="1581150"/>
          <p14:tracePt t="53142" x="7931150" y="1581150"/>
          <p14:tracePt t="53155" x="7950200" y="1574800"/>
          <p14:tracePt t="53155" x="7988300" y="1574800"/>
          <p14:tracePt t="53173" x="8001000" y="1574800"/>
          <p14:tracePt t="53173" x="8020050" y="1568450"/>
          <p14:tracePt t="53190" x="8039100" y="1568450"/>
          <p14:tracePt t="53190" x="8051800" y="1568450"/>
          <p14:tracePt t="53207" x="8070850" y="1562100"/>
          <p14:tracePt t="53207" x="8083550" y="1562100"/>
          <p14:tracePt t="53223" x="8102600" y="1555750"/>
          <p14:tracePt t="53223" x="8134350" y="1549400"/>
          <p14:tracePt t="53240" x="8147050" y="1549400"/>
          <p14:tracePt t="53240" x="8166100" y="1549400"/>
          <p14:tracePt t="53256" x="8178800" y="1543050"/>
          <p14:tracePt t="53256" x="8191500" y="1543050"/>
          <p14:tracePt t="53273" x="8204200" y="1543050"/>
          <p14:tracePt t="53273" x="8223250" y="1543050"/>
          <p14:tracePt t="53290" x="8229600" y="1543050"/>
          <p14:tracePt t="53290" x="8235950" y="1543050"/>
          <p14:tracePt t="53307" x="8242300" y="1549400"/>
          <p14:tracePt t="53322" x="8235950" y="1555750"/>
          <p14:tracePt t="53365" x="8229600" y="1555750"/>
          <p14:tracePt t="53381" x="8223250" y="1562100"/>
          <p14:tracePt t="53389" x="8216900" y="1562100"/>
          <p14:tracePt t="53397" x="8210550" y="1562100"/>
          <p14:tracePt t="53406" x="8204200" y="1568450"/>
          <p14:tracePt t="53406" x="8197850" y="1568450"/>
          <p14:tracePt t="53406" x="8191500" y="1568450"/>
          <p14:tracePt t="53426" x="8185150" y="1568450"/>
          <p14:tracePt t="53439" x="8172450" y="1574800"/>
          <p14:tracePt t="53439" x="8159750" y="1574800"/>
          <p14:tracePt t="53458" x="8153400" y="1581150"/>
          <p14:tracePt t="53458" x="8147050" y="1581150"/>
          <p14:tracePt t="53474" x="8140700" y="1581150"/>
          <p14:tracePt t="53474" x="8128000" y="1587500"/>
          <p14:tracePt t="53491" x="8121650" y="1587500"/>
          <p14:tracePt t="53491" x="8115300" y="1587500"/>
          <p14:tracePt t="53491" x="8102600" y="1593850"/>
          <p14:tracePt t="53509" x="8089900" y="1593850"/>
          <p14:tracePt t="53523" x="8077200" y="1600200"/>
          <p14:tracePt t="53523" x="8051800" y="1606550"/>
          <p14:tracePt t="53541" x="8032750" y="1606550"/>
          <p14:tracePt t="53541" x="8013700" y="1612900"/>
          <p14:tracePt t="53558" x="7988300" y="1612900"/>
          <p14:tracePt t="53558" x="7969250" y="1619250"/>
          <p14:tracePt t="53574" x="7937500" y="1619250"/>
          <p14:tracePt t="53574" x="7874000" y="1631950"/>
          <p14:tracePt t="53591" x="7835900" y="1631950"/>
          <p14:tracePt t="53591" x="7791450" y="1638300"/>
          <p14:tracePt t="53608" x="7740650" y="1644650"/>
          <p14:tracePt t="53608" x="7689850" y="1651000"/>
          <p14:tracePt t="53625" x="7632700" y="1657350"/>
          <p14:tracePt t="53625" x="7569200" y="1663700"/>
          <p14:tracePt t="53641" x="7505700" y="1670050"/>
          <p14:tracePt t="53641" x="7372350" y="1682750"/>
          <p14:tracePt t="53658" x="7308850" y="1682750"/>
          <p14:tracePt t="53658" x="7239000" y="1689100"/>
          <p14:tracePt t="53674" x="7169150" y="1695450"/>
          <p14:tracePt t="53674" x="7099300" y="1701800"/>
          <p14:tracePt t="53691" x="7035800" y="1708150"/>
          <p14:tracePt t="53691" x="6965950" y="1708150"/>
          <p14:tracePt t="53691" x="6896100" y="1714500"/>
          <p14:tracePt t="53710" x="6826250" y="1714500"/>
          <p14:tracePt t="53710" x="6762750" y="1720850"/>
          <p14:tracePt t="53725" x="6692900" y="1720850"/>
          <p14:tracePt t="53725" x="6629400" y="1720850"/>
          <p14:tracePt t="53742" x="6572250" y="1727200"/>
          <p14:tracePt t="54001" x="6146800" y="1816100"/>
          <p14:tracePt t="54021" x="6153150" y="1816100"/>
          <p14:tracePt t="54030" x="6159500" y="1822450"/>
          <p14:tracePt t="54041" x="6165850" y="1822450"/>
          <p14:tracePt t="54041" x="6172200" y="1828800"/>
          <p14:tracePt t="54041" x="6184900" y="1828800"/>
          <p14:tracePt t="54061" x="6191250" y="1835150"/>
          <p14:tracePt t="54061" x="6203950" y="1835150"/>
          <p14:tracePt t="54076" x="6210300" y="1835150"/>
          <p14:tracePt t="54076" x="6223000" y="1835150"/>
          <p14:tracePt t="54093" x="6235700" y="1835150"/>
          <p14:tracePt t="54093" x="6242050" y="1835150"/>
          <p14:tracePt t="54109" x="6254750" y="1835150"/>
          <p14:tracePt t="54109" x="6280150" y="1835150"/>
          <p14:tracePt t="54126" x="6292850" y="1835150"/>
          <p14:tracePt t="54126" x="6299200" y="1835150"/>
          <p14:tracePt t="54143" x="6311900" y="1835150"/>
          <p14:tracePt t="54143" x="6324600" y="1835150"/>
          <p14:tracePt t="54159" x="6337300" y="1835150"/>
          <p14:tracePt t="54159" x="6350000" y="1835150"/>
          <p14:tracePt t="54176" x="6362700" y="1828800"/>
          <p14:tracePt t="54176" x="6388100" y="1828800"/>
          <p14:tracePt t="54193" x="6394450" y="1828800"/>
          <p14:tracePt t="54193" x="6407150" y="1828800"/>
          <p14:tracePt t="54209" x="6419850" y="1828800"/>
          <p14:tracePt t="54209" x="6426200" y="1828800"/>
          <p14:tracePt t="54226" x="6438900" y="1828800"/>
          <p14:tracePt t="54226" x="6445250" y="1828800"/>
          <p14:tracePt t="54243" x="6457950" y="1828800"/>
          <p14:tracePt t="54243" x="6470650" y="1822450"/>
          <p14:tracePt t="54243" x="6483350" y="1822450"/>
          <p14:tracePt t="54262" x="6489700" y="1816100"/>
          <p14:tracePt t="54275" x="6502400" y="1816100"/>
          <p14:tracePt t="54275" x="6521450" y="1803400"/>
          <p14:tracePt t="54293" x="6534150" y="1803400"/>
          <p14:tracePt t="54293" x="6540500" y="1797050"/>
          <p14:tracePt t="54310" x="6553200" y="1797050"/>
          <p14:tracePt t="54310" x="6559550" y="1790700"/>
          <p14:tracePt t="54327" x="6572250" y="1790700"/>
          <p14:tracePt t="54327" x="6578600" y="1784350"/>
          <p14:tracePt t="54327" x="6591300" y="1784350"/>
          <p14:tracePt t="54345" x="6597650" y="1784350"/>
          <p14:tracePt t="54359" x="6610350" y="1778000"/>
          <p14:tracePt t="54359" x="6623050" y="1771650"/>
          <p14:tracePt t="54377" x="6629400" y="1771650"/>
          <p14:tracePt t="54377" x="6635750" y="1771650"/>
          <p14:tracePt t="54394" x="6642100" y="1778000"/>
          <p14:tracePt t="54394" x="6648450" y="1778000"/>
          <p14:tracePt t="54410" x="6654800" y="1778000"/>
          <p14:tracePt t="54410" x="6667500" y="1784350"/>
          <p14:tracePt t="54427" x="6673850" y="1784350"/>
          <p14:tracePt t="54427" x="6680200" y="1784350"/>
          <p14:tracePt t="54444" x="6686550" y="1790700"/>
          <p14:tracePt t="54444" x="6692900" y="1790700"/>
          <p14:tracePt t="54460" x="6699250" y="1790700"/>
          <p14:tracePt t="54460" x="6705600" y="1790700"/>
          <p14:tracePt t="54477" x="6711950" y="1790700"/>
          <p14:tracePt t="54477" x="6724650" y="1784350"/>
          <p14:tracePt t="54494" x="6731000" y="1784350"/>
          <p14:tracePt t="54494" x="6743700" y="1784350"/>
          <p14:tracePt t="54511" x="6750050" y="1784350"/>
          <p14:tracePt t="54511" x="6756400" y="1784350"/>
          <p14:tracePt t="54527" x="6762750" y="1790700"/>
          <p14:tracePt t="54543" x="6769100" y="1784350"/>
          <p14:tracePt t="54543" x="6775450" y="1790700"/>
          <p14:tracePt t="54562" x="6775450" y="1784350"/>
          <p14:tracePt t="54578" x="6775450" y="1778000"/>
          <p14:tracePt t="54613" x="6769100" y="1771650"/>
          <p14:tracePt t="54637" x="6762750" y="1765300"/>
          <p14:tracePt t="54648" x="6762750" y="1758950"/>
          <p14:tracePt t="54666" x="6756400" y="1758950"/>
          <p14:tracePt t="54678" x="6756400" y="1752600"/>
          <p14:tracePt t="54678" x="6750050" y="1746250"/>
          <p14:tracePt t="55133" x="4591050" y="2057400"/>
          <p14:tracePt t="55145" x="4565650" y="2057400"/>
          <p14:tracePt t="55145" x="4527550" y="2063750"/>
          <p14:tracePt t="55163" x="4476750" y="2076450"/>
          <p14:tracePt t="55163" x="4419600" y="2082800"/>
          <p14:tracePt t="55163" x="4356100" y="2089150"/>
          <p14:tracePt t="55182" x="4279900" y="2095500"/>
          <p14:tracePt t="55182" x="4210050" y="2108200"/>
          <p14:tracePt t="55196" x="4133850" y="2114550"/>
          <p14:tracePt t="55196" x="4057650" y="2114550"/>
          <p14:tracePt t="55213" x="3987800" y="2114550"/>
          <p14:tracePt t="55213" x="3911600" y="2120900"/>
          <p14:tracePt t="55230" x="3841750" y="2120900"/>
          <p14:tracePt t="55230" x="3702050" y="2120900"/>
          <p14:tracePt t="55246" x="3638550" y="2114550"/>
          <p14:tracePt t="55246" x="3575050" y="2114550"/>
          <p14:tracePt t="55263" x="3511550" y="2108200"/>
          <p14:tracePt t="55263" x="3448050" y="2101850"/>
          <p14:tracePt t="55280" x="3390900" y="2095500"/>
          <p14:tracePt t="55280" x="3333750" y="2089150"/>
          <p14:tracePt t="55296" x="3276600" y="2076450"/>
          <p14:tracePt t="55296" x="3175000" y="2063750"/>
          <p14:tracePt t="55314" x="3117850" y="2057400"/>
          <p14:tracePt t="55314" x="3067050" y="2057400"/>
          <p14:tracePt t="55330" x="3016250" y="2051050"/>
          <p14:tracePt t="55330" x="2971800" y="2044700"/>
          <p14:tracePt t="55346" x="2927350" y="2044700"/>
          <p14:tracePt t="55346" x="2882900" y="2032000"/>
          <p14:tracePt t="55346" x="2844800" y="2025650"/>
          <p14:tracePt t="55365" x="2806700" y="2019300"/>
          <p14:tracePt t="55379" x="2774950" y="2006600"/>
          <p14:tracePt t="55379" x="2717800" y="1974850"/>
          <p14:tracePt t="55397" x="2698750" y="1962150"/>
          <p14:tracePt t="55397" x="2679700" y="1949450"/>
          <p14:tracePt t="55414" x="2660650" y="1930400"/>
          <p14:tracePt t="55414" x="2647950" y="1917700"/>
          <p14:tracePt t="55430" x="2635250" y="1898650"/>
          <p14:tracePt t="55430" x="2628900" y="1885950"/>
          <p14:tracePt t="55430" x="2622550" y="1873250"/>
          <p14:tracePt t="55449" x="2622550" y="1860550"/>
          <p14:tracePt t="55462" x="2628900" y="1854200"/>
          <p14:tracePt t="55462" x="2641600" y="1835150"/>
          <p14:tracePt t="55481" x="2654300" y="1828800"/>
          <p14:tracePt t="55481" x="2667000" y="1816100"/>
          <p14:tracePt t="55498" x="2686050" y="1809750"/>
          <p14:tracePt t="55498" x="2705100" y="1803400"/>
          <p14:tracePt t="55514" x="2730500" y="1803400"/>
          <p14:tracePt t="55514" x="2755900" y="1790700"/>
          <p14:tracePt t="55530" x="2787650" y="1784350"/>
          <p14:tracePt t="55530" x="2863850" y="1771650"/>
          <p14:tracePt t="55547" x="2901950" y="1765300"/>
          <p14:tracePt t="55547" x="2940050" y="1758950"/>
          <p14:tracePt t="55564" x="2984500" y="1752600"/>
          <p14:tracePt t="55564" x="3028950" y="1746250"/>
          <p14:tracePt t="55581" x="3079750" y="1746250"/>
          <p14:tracePt t="55581" x="3130550" y="1739900"/>
          <p14:tracePt t="55597" x="3175000" y="1739900"/>
          <p14:tracePt t="55597" x="3270250" y="1733550"/>
          <p14:tracePt t="55615" x="3314700" y="1733550"/>
          <p14:tracePt t="55615" x="3352800" y="1727200"/>
          <p14:tracePt t="55631" x="3397250" y="1727200"/>
          <p14:tracePt t="55631" x="3435350" y="1727200"/>
          <p14:tracePt t="55647" x="3473450" y="1720850"/>
          <p14:tracePt t="55647" x="3505200" y="1720850"/>
          <p14:tracePt t="55666" x="3568700" y="1714500"/>
          <p14:tracePt t="55666" x="3594100" y="1708150"/>
          <p14:tracePt t="55682" x="3613150" y="1708150"/>
          <p14:tracePt t="55682" x="3638550" y="1701800"/>
          <p14:tracePt t="55698" x="3651250" y="1695450"/>
          <p14:tracePt t="55698" x="3663950" y="1695450"/>
          <p14:tracePt t="55715" x="3670300" y="1695450"/>
          <p14:tracePt t="55730" x="3676650" y="1689100"/>
          <p14:tracePt t="55747" x="3663950" y="1682750"/>
          <p14:tracePt t="55747" x="3657600" y="1682750"/>
          <p14:tracePt t="55766" x="3651250" y="1676400"/>
          <p14:tracePt t="55766" x="3638550" y="1676400"/>
          <p14:tracePt t="55782" x="3632200" y="1676400"/>
          <p14:tracePt t="55782" x="3619500" y="1676400"/>
          <p14:tracePt t="55798" x="3606800" y="1670050"/>
          <p14:tracePt t="55798" x="3594100" y="1670050"/>
          <p14:tracePt t="55815" x="3587750" y="1663700"/>
          <p14:tracePt t="55815" x="3575050" y="1657350"/>
          <p14:tracePt t="55815" x="3562350" y="1657350"/>
          <p14:tracePt t="55834" x="3549650" y="1651000"/>
          <p14:tracePt t="55834" x="3543300" y="1644650"/>
          <p14:tracePt t="55848" x="3530600" y="1631950"/>
          <p14:tracePt t="55848" x="3524250" y="1625600"/>
          <p14:tracePt t="55865" x="3517900" y="1612900"/>
          <p14:tracePt t="55865" x="3511550" y="1600200"/>
          <p14:tracePt t="55882" x="3505200" y="1587500"/>
          <p14:tracePt t="55882" x="3498850" y="1568450"/>
          <p14:tracePt t="55898" x="3492500" y="1549400"/>
          <p14:tracePt t="55898" x="3492500" y="1498600"/>
          <p14:tracePt t="55915" x="3492500" y="1473200"/>
          <p14:tracePt t="55915" x="3492500" y="1447800"/>
          <p14:tracePt t="55932" x="3492500" y="1416050"/>
          <p14:tracePt t="55932" x="3492500" y="1384300"/>
          <p14:tracePt t="55949" x="3498850" y="1352550"/>
          <p14:tracePt t="55949" x="3498850" y="1289050"/>
          <p14:tracePt t="55966" x="3505200" y="1257300"/>
          <p14:tracePt t="55966" x="3505200" y="1219200"/>
          <p14:tracePt t="55982" x="3505200" y="1187450"/>
          <p14:tracePt t="55982" x="3511550" y="1155700"/>
          <p14:tracePt t="56000" x="3517900" y="1123950"/>
          <p14:tracePt t="56000" x="3517900" y="1098550"/>
          <p14:tracePt t="56016" x="3524250" y="1066800"/>
          <p14:tracePt t="56016" x="3536950" y="1009650"/>
          <p14:tracePt t="56034" x="3543300" y="990600"/>
          <p14:tracePt t="56034" x="3549650" y="971550"/>
          <p14:tracePt t="56049" x="3549650" y="952500"/>
          <p14:tracePt t="56049" x="3549650" y="939800"/>
          <p14:tracePt t="56066" x="3549650" y="927100"/>
          <p14:tracePt t="56066" x="3543300" y="927100"/>
          <p14:tracePt t="56082" x="3536950" y="914400"/>
          <p14:tracePt t="56098" x="3530600" y="914400"/>
          <p14:tracePt t="56114" x="3530600" y="901700"/>
          <p14:tracePt t="56132" x="3530600" y="895350"/>
          <p14:tracePt t="56148" x="3530600" y="889000"/>
          <p14:tracePt t="56165" x="3530600" y="882650"/>
          <p14:tracePt t="56182" x="3530600" y="876300"/>
          <p14:tracePt t="56198" x="3524250" y="876300"/>
          <p14:tracePt t="56245" x="3517900" y="869950"/>
          <p14:tracePt t="56264" x="3511550" y="869950"/>
          <p14:tracePt t="56280" x="3505200" y="869950"/>
          <p14:tracePt t="56297" x="3498850" y="869950"/>
          <p14:tracePt t="56313" x="3492500" y="876300"/>
          <p14:tracePt t="56325" x="3486150" y="876300"/>
          <p14:tracePt t="56341" x="3479800" y="876300"/>
          <p14:tracePt t="56417" x="3473450" y="876300"/>
          <p14:tracePt t="56441" x="3467100" y="876300"/>
          <p14:tracePt t="56461" x="3460750" y="876300"/>
          <p14:tracePt t="56485" x="3460750" y="882650"/>
          <p14:tracePt t="56520" x="3460750" y="889000"/>
          <p14:tracePt t="56545" x="3454400" y="895350"/>
          <p14:tracePt t="56561" x="3454400" y="901700"/>
          <p14:tracePt t="56573" x="3460750" y="901700"/>
          <p14:tracePt t="56589" x="3460750" y="908050"/>
          <p14:tracePt t="56605" x="3467100" y="914400"/>
          <p14:tracePt t="56625" x="3473450" y="914400"/>
          <p14:tracePt t="56641" x="3486150" y="914400"/>
          <p14:tracePt t="56657" x="3492500" y="908050"/>
          <p14:tracePt t="56673" x="3498850" y="908050"/>
          <p14:tracePt t="56683" x="3505200" y="901700"/>
          <p14:tracePt t="56683" x="3511550" y="895350"/>
          <p14:tracePt t="56702" x="3511550" y="889000"/>
          <p14:tracePt t="56717" x="3511550" y="882650"/>
          <p14:tracePt t="56733" x="3505200" y="876300"/>
          <p14:tracePt t="56754" x="3498850" y="876300"/>
          <p14:tracePt t="56770" x="3492500" y="876300"/>
          <p14:tracePt t="56785" x="3486150" y="876300"/>
          <p14:tracePt t="56802" x="3479800" y="876300"/>
          <p14:tracePt t="56817" x="3473450" y="882650"/>
          <p14:tracePt t="56833" x="3467100" y="882650"/>
          <p14:tracePt t="56850" x="3454400" y="876300"/>
          <p14:tracePt t="56867" x="3448050" y="876300"/>
          <p14:tracePt t="56867" x="3441700" y="876300"/>
          <p14:tracePt t="56885" x="3435350" y="876300"/>
          <p14:tracePt t="56885" x="3429000" y="876300"/>
          <p14:tracePt t="56902" x="3416300" y="869950"/>
          <p14:tracePt t="56902" x="3409950" y="869950"/>
          <p14:tracePt t="56919" x="3397250" y="869950"/>
          <p14:tracePt t="56919" x="3378200" y="869950"/>
          <p14:tracePt t="56935" x="3365500" y="869950"/>
          <p14:tracePt t="56935" x="3352800" y="863600"/>
          <p14:tracePt t="56952" x="3340100" y="863600"/>
          <p14:tracePt t="56952" x="3327400" y="863600"/>
          <p14:tracePt t="56968" x="3314700" y="857250"/>
          <p14:tracePt t="56968" x="3282950" y="850900"/>
          <p14:tracePt t="56986" x="3263900" y="844550"/>
          <p14:tracePt t="56986" x="3244850" y="838200"/>
          <p14:tracePt t="57003" x="3232150" y="831850"/>
          <p14:tracePt t="57003" x="3213100" y="825500"/>
          <p14:tracePt t="57019" x="3200400" y="812800"/>
          <p14:tracePt t="57019" x="3181350" y="806450"/>
          <p14:tracePt t="57036" x="3168650" y="800100"/>
          <p14:tracePt t="57036" x="3149600" y="787400"/>
          <p14:tracePt t="57036" x="3136900" y="774700"/>
          <p14:tracePt t="57054" x="3124200" y="768350"/>
          <p14:tracePt t="57054" x="3111500" y="755650"/>
          <p14:tracePt t="57070" x="3105150" y="742950"/>
          <p14:tracePt t="57070" x="3098800" y="723900"/>
          <p14:tracePt t="57086" x="3092450" y="704850"/>
          <p14:tracePt t="57086" x="3092450" y="685800"/>
          <p14:tracePt t="57103" x="3092450" y="673100"/>
          <p14:tracePt t="57103" x="3092450" y="654050"/>
          <p14:tracePt t="57103" x="3098800" y="635000"/>
          <p14:tracePt t="57121" x="3105150" y="615950"/>
          <p14:tracePt t="57134" x="3111500" y="603250"/>
          <p14:tracePt t="57134" x="3143250" y="584200"/>
          <p14:tracePt t="57153" x="3155950" y="571500"/>
          <p14:tracePt t="57153" x="3181350" y="558800"/>
          <p14:tracePt t="57169" x="3206750" y="552450"/>
          <p14:tracePt t="57169" x="3232150" y="539750"/>
          <p14:tracePt t="57186" x="3263900" y="533400"/>
          <p14:tracePt t="57186" x="3295650" y="520700"/>
          <p14:tracePt t="57203" x="3327400" y="508000"/>
          <p14:tracePt t="57203" x="3371850" y="501650"/>
          <p14:tracePt t="57203" x="3409950" y="495300"/>
          <p14:tracePt t="57222" x="3448050" y="488950"/>
          <p14:tracePt t="57222" x="3492500" y="482600"/>
          <p14:tracePt t="57236" x="3536950" y="476250"/>
          <p14:tracePt t="57236" x="3581400" y="476250"/>
          <p14:tracePt t="57253" x="3625850" y="476250"/>
          <p14:tracePt t="57253" x="3676650" y="476250"/>
          <p14:tracePt t="57270" x="3721100" y="482600"/>
          <p14:tracePt t="57270" x="3816350" y="495300"/>
          <p14:tracePt t="57286" x="3860800" y="508000"/>
          <p14:tracePt t="57286" x="3905250" y="520700"/>
          <p14:tracePt t="57303" x="3949700" y="539750"/>
          <p14:tracePt t="57303" x="3987800" y="558800"/>
          <p14:tracePt t="57320" x="4025900" y="577850"/>
          <p14:tracePt t="57320" x="4057650" y="596900"/>
          <p14:tracePt t="57336" x="4083050" y="622300"/>
          <p14:tracePt t="57336" x="4121150" y="666750"/>
          <p14:tracePt t="57354" x="4133850" y="692150"/>
          <p14:tracePt t="57354" x="4140200" y="711200"/>
          <p14:tracePt t="57370" x="4146550" y="736600"/>
          <p14:tracePt t="57370" x="4140200" y="762000"/>
          <p14:tracePt t="57386" x="4133850" y="781050"/>
          <p14:tracePt t="57386" x="4121150" y="806450"/>
          <p14:tracePt t="57386" x="4108450" y="831850"/>
          <p14:tracePt t="57406" x="4089400" y="850900"/>
          <p14:tracePt t="57419" x="4070350" y="876300"/>
          <p14:tracePt t="57419" x="4025900" y="920750"/>
          <p14:tracePt t="57437" x="4000500" y="939800"/>
          <p14:tracePt t="57437" x="3975100" y="958850"/>
          <p14:tracePt t="57453" x="3949700" y="971550"/>
          <p14:tracePt t="57453" x="3924300" y="990600"/>
          <p14:tracePt t="57470" x="3898900" y="1003300"/>
          <p14:tracePt t="57470" x="3873500" y="1016000"/>
          <p14:tracePt t="57487" x="3848100" y="1022350"/>
          <p14:tracePt t="57487" x="3829050" y="1028700"/>
          <p14:tracePt t="57487" x="3803650" y="1035050"/>
          <p14:tracePt t="57506" x="3784600" y="1035050"/>
          <p14:tracePt t="57506" x="3759200" y="1041400"/>
          <p14:tracePt t="57521" x="3740150" y="1041400"/>
          <p14:tracePt t="57521" x="3721100" y="1041400"/>
          <p14:tracePt t="57537" x="3695700" y="1047750"/>
          <p14:tracePt t="57537" x="3676650" y="1047750"/>
          <p14:tracePt t="57554" x="3657600" y="1054100"/>
          <p14:tracePt t="57554" x="3638550" y="1054100"/>
          <p14:tracePt t="57570" x="3619500" y="1054100"/>
          <p14:tracePt t="57570" x="3587750" y="1060450"/>
          <p14:tracePt t="57588" x="3568700" y="1060450"/>
          <p14:tracePt t="57588" x="3549650" y="1060450"/>
          <p14:tracePt t="57604" x="3530600" y="1066800"/>
          <p14:tracePt t="57604" x="3505200" y="1066800"/>
          <p14:tracePt t="57620" x="3486150" y="1073150"/>
          <p14:tracePt t="57620" x="3460750" y="1073150"/>
          <p14:tracePt t="57637" x="3435350" y="1073150"/>
          <p14:tracePt t="57637" x="3371850" y="1085850"/>
          <p14:tracePt t="57654" x="3346450" y="1085850"/>
          <p14:tracePt t="57654" x="3308350" y="1092200"/>
          <p14:tracePt t="57671" x="3276600" y="1098550"/>
          <p14:tracePt t="57671" x="3244850" y="1104900"/>
          <p14:tracePt t="57688" x="3213100" y="1104900"/>
          <p14:tracePt t="57688" x="3149600" y="1111250"/>
          <p14:tracePt t="57706" x="3117850" y="1117600"/>
          <p14:tracePt t="57706" x="3092450" y="1123950"/>
          <p14:tracePt t="57722" x="3067050" y="1123950"/>
          <p14:tracePt t="57722" x="3041650" y="1123950"/>
          <p14:tracePt t="57738" x="3016250" y="1117600"/>
          <p14:tracePt t="57738" x="2997200" y="1117600"/>
          <p14:tracePt t="57755" x="2984500" y="1111250"/>
          <p14:tracePt t="57755" x="2971800" y="1111250"/>
          <p14:tracePt t="57755" x="2959100" y="1104900"/>
          <p14:tracePt t="57774" x="2959100" y="1098550"/>
          <p14:tracePt t="57786" x="2952750" y="1085850"/>
          <p14:tracePt t="57786" x="2965450" y="1073150"/>
          <p14:tracePt t="57805" x="2971800" y="1066800"/>
          <p14:tracePt t="57805" x="2984500" y="1060450"/>
          <p14:tracePt t="57822" x="3003550" y="1054100"/>
          <p14:tracePt t="57822" x="3022600" y="1047750"/>
          <p14:tracePt t="57838" x="3041650" y="1035050"/>
          <p14:tracePt t="57838" x="3067050" y="1028700"/>
          <p14:tracePt t="57838" x="3092450" y="1022350"/>
          <p14:tracePt t="57857" x="3117850" y="1016000"/>
          <p14:tracePt t="57870" x="3149600" y="1009650"/>
          <p14:tracePt t="57870" x="3213100" y="1003300"/>
          <p14:tracePt t="57889" x="3251200" y="1003300"/>
          <p14:tracePt t="57889" x="3289300" y="996950"/>
          <p14:tracePt t="57905" x="3327400" y="996950"/>
          <p14:tracePt t="57905" x="3359150" y="996950"/>
          <p14:tracePt t="57921" x="3397250" y="990600"/>
          <p14:tracePt t="57921" x="3435350" y="990600"/>
          <p14:tracePt t="57939" x="3473450" y="996950"/>
          <p14:tracePt t="57939" x="3549650" y="996950"/>
          <p14:tracePt t="57955" x="3581400" y="996950"/>
          <p14:tracePt t="57955" x="3619500" y="996950"/>
          <p14:tracePt t="57972" x="3651250" y="1003300"/>
          <p14:tracePt t="57972" x="3676650" y="1003300"/>
          <p14:tracePt t="57988" x="3708400" y="1009650"/>
          <p14:tracePt t="57988" x="3752850" y="1016000"/>
          <p14:tracePt t="58007" x="3778250" y="1022350"/>
          <p14:tracePt t="58007" x="3797300" y="1028700"/>
          <p14:tracePt t="58022" x="3810000" y="1035050"/>
          <p14:tracePt t="58022" x="3822700" y="1041400"/>
          <p14:tracePt t="58038" x="3835400" y="1047750"/>
          <p14:tracePt t="58038" x="3841750" y="1054100"/>
          <p14:tracePt t="58055" x="3848100" y="1060450"/>
          <p14:tracePt t="58055" x="3854450" y="1079500"/>
          <p14:tracePt t="58074" x="3854450" y="1085850"/>
          <p14:tracePt t="58074" x="3854450" y="1092200"/>
          <p14:tracePt t="58089" x="3854450" y="1104900"/>
          <p14:tracePt t="58089" x="3848100" y="1111250"/>
          <p14:tracePt t="58106" x="3841750" y="1117600"/>
          <p14:tracePt t="58106" x="3829050" y="1123950"/>
          <p14:tracePt t="58123" x="3822700" y="1136650"/>
          <p14:tracePt t="58123" x="3810000" y="1136650"/>
          <p14:tracePt t="58139" x="3797300" y="1149350"/>
          <p14:tracePt t="58139" x="3784600" y="1149350"/>
          <p14:tracePt t="58139" x="3771900" y="1155700"/>
          <p14:tracePt t="58158" x="3759200" y="1155700"/>
          <p14:tracePt t="58158" x="3740150" y="1162050"/>
          <p14:tracePt t="58174" x="3727450" y="1162050"/>
          <p14:tracePt t="58174" x="3714750" y="1162050"/>
          <p14:tracePt t="58189" x="3702050" y="1162050"/>
          <p14:tracePt t="58189" x="3689350" y="1162050"/>
          <p14:tracePt t="58206" x="3676650" y="1162050"/>
          <p14:tracePt t="58206" x="3663950" y="1155700"/>
          <p14:tracePt t="58223" x="3651250" y="1155700"/>
          <p14:tracePt t="58223" x="3644900" y="1149350"/>
          <p14:tracePt t="58223" x="3632200" y="1143000"/>
          <p14:tracePt t="58242" x="3625850" y="1136650"/>
          <p14:tracePt t="58242" x="3619500" y="1123950"/>
          <p14:tracePt t="58256" x="3613150" y="1117600"/>
          <p14:tracePt t="58256" x="3606800" y="1104900"/>
          <p14:tracePt t="58272" x="3606800" y="1098550"/>
          <p14:tracePt t="58272" x="3600450" y="1085850"/>
          <p14:tracePt t="58290" x="3600450" y="1079500"/>
          <p14:tracePt t="58290" x="3594100" y="1054100"/>
          <p14:tracePt t="58307" x="3587750" y="1047750"/>
          <p14:tracePt t="58307" x="3581400" y="1035050"/>
          <p14:tracePt t="58323" x="3575050" y="1028700"/>
          <p14:tracePt t="58323" x="3568700" y="1016000"/>
          <p14:tracePt t="58340" x="3556000" y="1009650"/>
          <p14:tracePt t="58340" x="3543300" y="1003300"/>
          <p14:tracePt t="58357" x="3530600" y="996950"/>
          <p14:tracePt t="58357" x="3498850" y="996950"/>
          <p14:tracePt t="58373" x="3479800" y="996950"/>
          <p14:tracePt t="58373" x="3460750" y="996950"/>
          <p14:tracePt t="58390" x="3435350" y="1003300"/>
          <p14:tracePt t="58390" x="3409950" y="1009650"/>
          <p14:tracePt t="58407" x="3384550" y="1009650"/>
          <p14:tracePt t="58407" x="3359150" y="1016000"/>
          <p14:tracePt t="58407" x="3333750" y="1022350"/>
          <p14:tracePt t="58426" x="3308350" y="1028700"/>
          <p14:tracePt t="58439" x="3276600" y="1035050"/>
          <p14:tracePt t="58439" x="3225800" y="1041400"/>
          <p14:tracePt t="58458" x="3194050" y="1047750"/>
          <p14:tracePt t="58458" x="3168650" y="1054100"/>
          <p14:tracePt t="58474" x="3143250" y="1060450"/>
          <p14:tracePt t="58474" x="3117850" y="1060450"/>
          <p14:tracePt t="58490" x="3098800" y="1066800"/>
          <p14:tracePt t="58490" x="3073400" y="1066800"/>
          <p14:tracePt t="58507" x="3048000" y="1073150"/>
          <p14:tracePt t="58507" x="3028950" y="1073150"/>
          <p14:tracePt t="58507" x="3009900" y="1073150"/>
          <p14:tracePt t="58525" x="2990850" y="1073150"/>
          <p14:tracePt t="58525" x="2971800" y="1066800"/>
          <p14:tracePt t="58541" x="2959100" y="1066800"/>
          <p14:tracePt t="58541" x="2940050" y="1066800"/>
          <p14:tracePt t="58557" x="2927350" y="1066800"/>
          <p14:tracePt t="58557" x="2914650" y="1066800"/>
          <p14:tracePt t="58574" x="2901950" y="1066800"/>
          <p14:tracePt t="58574" x="2895600" y="1060450"/>
          <p14:tracePt t="58591" x="2882900" y="1060450"/>
          <p14:tracePt t="58591" x="2870200" y="1060450"/>
          <p14:tracePt t="58607" x="2863850" y="1060450"/>
          <p14:tracePt t="58607" x="2857500" y="1060450"/>
          <p14:tracePt t="58625" x="2851150" y="1054100"/>
          <p14:tracePt t="58640" x="2844800" y="1054100"/>
          <p14:tracePt t="58656" x="2844800" y="1047750"/>
          <p14:tracePt t="58673" x="2851150" y="1041400"/>
          <p14:tracePt t="58690" x="2857500" y="1041400"/>
          <p14:tracePt t="58706" x="2863850" y="1041400"/>
          <p14:tracePt t="58706" x="2876550" y="1035050"/>
          <p14:tracePt t="58726" x="2882900" y="1035050"/>
          <p14:tracePt t="58741" x="2889250" y="1035050"/>
          <p14:tracePt t="58741" x="2895600" y="1035050"/>
          <p14:tracePt t="58758" x="2901950" y="1028700"/>
          <p14:tracePt t="58758" x="2908300" y="1028700"/>
          <p14:tracePt t="58774" x="2921000" y="1028700"/>
          <p14:tracePt t="58774" x="2927350" y="1022350"/>
          <p14:tracePt t="58791" x="2933700" y="1022350"/>
          <p14:tracePt t="58791" x="2940050" y="1016000"/>
          <p14:tracePt t="58791" x="2946400" y="1016000"/>
          <p14:tracePt t="58810" x="2952750" y="1016000"/>
          <p14:tracePt t="58824" x="2959100" y="1009650"/>
          <p14:tracePt t="58840" x="2952750" y="1003300"/>
          <p14:tracePt t="58861" x="2940050" y="1003300"/>
          <p14:tracePt t="58873" x="2933700" y="1003300"/>
          <p14:tracePt t="58873" x="2921000" y="1003300"/>
          <p14:tracePt t="58873" x="2901950" y="1003300"/>
          <p14:tracePt t="58894" x="2882900" y="1003300"/>
          <p14:tracePt t="58894" x="2863850" y="1003300"/>
          <p14:tracePt t="58909" x="2838450" y="1003300"/>
          <p14:tracePt t="58909" x="2813050" y="1003300"/>
          <p14:tracePt t="58925" x="2787650" y="1009650"/>
          <p14:tracePt t="58925" x="2755900" y="1009650"/>
          <p14:tracePt t="58942" x="2730500" y="1009650"/>
          <p14:tracePt t="58942" x="2705100" y="1003300"/>
          <p14:tracePt t="58959" x="2673350" y="1003300"/>
          <p14:tracePt t="58959" x="2622550" y="996950"/>
          <p14:tracePt t="58975" x="2603500" y="996950"/>
          <p14:tracePt t="58975" x="2578100" y="996950"/>
          <p14:tracePt t="58992" x="2559050" y="990600"/>
          <p14:tracePt t="58992" x="2540000" y="990600"/>
          <p14:tracePt t="59010" x="2514600" y="990600"/>
          <p14:tracePt t="59010" x="2482850" y="990600"/>
          <p14:tracePt t="59026" x="2463800" y="990600"/>
          <p14:tracePt t="59026" x="2451100" y="990600"/>
          <p14:tracePt t="59042" x="2438400" y="990600"/>
          <p14:tracePt t="59042" x="2432050" y="990600"/>
          <p14:tracePt t="59059" x="2419350" y="996950"/>
          <p14:tracePt t="59059" x="2413000" y="996950"/>
          <p14:tracePt t="59075" x="2406650" y="996950"/>
          <p14:tracePt t="59091" x="2413000" y="996950"/>
          <p14:tracePt t="59133" x="2419350" y="996950"/>
          <p14:tracePt t="59145" x="2425700" y="990600"/>
          <p14:tracePt t="59160" x="2432050" y="990600"/>
          <p14:tracePt t="59169" x="2438400" y="990600"/>
          <p14:tracePt t="59178" x="2451100" y="984250"/>
          <p14:tracePt t="59178" x="2457450" y="984250"/>
          <p14:tracePt t="59193" x="2463800" y="984250"/>
          <p14:tracePt t="59193" x="2476500" y="984250"/>
          <p14:tracePt t="59210" x="2489200" y="977900"/>
          <p14:tracePt t="59210" x="2501900" y="977900"/>
          <p14:tracePt t="59226" x="2514600" y="971550"/>
          <p14:tracePt t="59226" x="2527300" y="971550"/>
          <p14:tracePt t="59242" x="2540000" y="965200"/>
          <p14:tracePt t="59242" x="2559050" y="958850"/>
          <p14:tracePt t="59242" x="2578100" y="958850"/>
          <p14:tracePt t="59261" x="2597150" y="952500"/>
          <p14:tracePt t="59261" x="2622550" y="952500"/>
          <p14:tracePt t="59276" x="2647950" y="952500"/>
          <p14:tracePt t="59276" x="2673350" y="946150"/>
          <p14:tracePt t="59293" x="2705100" y="946150"/>
          <p14:tracePt t="59293" x="2730500" y="939800"/>
          <p14:tracePt t="59310" x="2762250" y="939800"/>
          <p14:tracePt t="59310" x="2825750" y="933450"/>
          <p14:tracePt t="59326" x="2857500" y="933450"/>
          <p14:tracePt t="59326" x="2889250" y="927100"/>
          <p14:tracePt t="59343" x="2927350" y="927100"/>
          <p14:tracePt t="59343" x="2959100" y="927100"/>
          <p14:tracePt t="59360" x="2990850" y="920750"/>
          <p14:tracePt t="59360" x="3022600" y="920750"/>
          <p14:tracePt t="59377" x="3054350" y="920750"/>
          <p14:tracePt t="59377" x="3105150" y="927100"/>
          <p14:tracePt t="59394" x="3130550" y="927100"/>
          <p14:tracePt t="59394" x="3155950" y="927100"/>
          <p14:tracePt t="59410" x="3175000" y="933450"/>
          <p14:tracePt t="59410" x="3194050" y="939800"/>
          <p14:tracePt t="59426" x="3213100" y="939800"/>
          <p14:tracePt t="59426" x="3225800" y="946150"/>
          <p14:tracePt t="59426" x="3238500" y="952500"/>
          <p14:tracePt t="59445" x="3244850" y="965200"/>
          <p14:tracePt t="59459" x="3257550" y="971550"/>
          <p14:tracePt t="59459" x="3263900" y="984250"/>
          <p14:tracePt t="59477" x="3270250" y="996950"/>
          <p14:tracePt t="59477" x="3270250" y="1003300"/>
          <p14:tracePt t="59494" x="3276600" y="1009650"/>
          <p14:tracePt t="59494" x="3276600" y="1016000"/>
          <p14:tracePt t="59511" x="3276600" y="1022350"/>
          <p14:tracePt t="59511" x="3270250" y="1028700"/>
          <p14:tracePt t="59527" x="3270250" y="1035050"/>
          <p14:tracePt t="59542" x="3263900" y="1041400"/>
          <p14:tracePt t="59542" x="3251200" y="1047750"/>
          <p14:tracePt t="59562" x="3244850" y="1047750"/>
          <p14:tracePt t="59576" x="3238500" y="1047750"/>
          <p14:tracePt t="59592" x="3238500" y="1054100"/>
          <p14:tracePt t="59613" x="3232150" y="1054100"/>
          <p14:tracePt t="59657" x="3238500" y="1060450"/>
          <p14:tracePt t="59741" x="3244850" y="1060450"/>
          <p14:tracePt t="59805" x="3251200" y="1060450"/>
          <p14:tracePt t="59829" x="3257550" y="1060450"/>
          <p14:tracePt t="59845" x="3263900" y="1054100"/>
          <p14:tracePt t="59861" x="3270250" y="1054100"/>
          <p14:tracePt t="59873" x="3276600" y="1054100"/>
          <p14:tracePt t="59881" x="3282950" y="1054100"/>
          <p14:tracePt t="59893" x="3289300" y="1054100"/>
          <p14:tracePt t="59893" x="3295650" y="1054100"/>
          <p14:tracePt t="59893" x="3302000" y="1047750"/>
          <p14:tracePt t="59914" x="3308350" y="1047750"/>
          <p14:tracePt t="59914" x="3321050" y="1047750"/>
          <p14:tracePt t="59929" x="3327400" y="1047750"/>
          <p14:tracePt t="59929" x="3340100" y="1041400"/>
          <p14:tracePt t="59945" x="3352800" y="1041400"/>
          <p14:tracePt t="59945" x="3371850" y="1041400"/>
          <p14:tracePt t="59961" x="3384550" y="1035050"/>
          <p14:tracePt t="59961" x="3403600" y="1035050"/>
          <p14:tracePt t="59979" x="3422650" y="1028700"/>
          <p14:tracePt t="59979" x="3467100" y="1028700"/>
          <p14:tracePt t="59995" x="3486150" y="1022350"/>
          <p14:tracePt t="59995" x="3511550" y="1022350"/>
          <p14:tracePt t="60012" x="3536950" y="1022350"/>
          <p14:tracePt t="60012" x="3562350" y="1022350"/>
          <p14:tracePt t="60029" x="3587750" y="1022350"/>
          <p14:tracePt t="60029" x="3644900" y="1022350"/>
          <p14:tracePt t="60046" x="3670300" y="1022350"/>
          <p14:tracePt t="60046" x="3695700" y="1022350"/>
          <p14:tracePt t="60062" x="3714750" y="1022350"/>
          <p14:tracePt t="60062" x="3740150" y="1022350"/>
          <p14:tracePt t="60079" x="3759200" y="1022350"/>
          <p14:tracePt t="60079" x="3778250" y="1022350"/>
          <p14:tracePt t="60095" x="3797300" y="1022350"/>
          <p14:tracePt t="60095" x="3822700" y="1022350"/>
          <p14:tracePt t="60114" x="3835400" y="1028700"/>
          <p14:tracePt t="60114" x="3841750" y="1028700"/>
          <p14:tracePt t="60130" x="3841750" y="1035050"/>
          <p14:tracePt t="60145" x="3848100" y="1041400"/>
          <p14:tracePt t="60145" x="3848100" y="1047750"/>
          <p14:tracePt t="60162" x="3848100" y="1054100"/>
          <p14:tracePt t="60162" x="3841750" y="1060450"/>
          <p14:tracePt t="60162" x="3835400" y="1066800"/>
          <p14:tracePt t="60182" x="3829050" y="1066800"/>
          <p14:tracePt t="60194" x="3822700" y="1073150"/>
          <p14:tracePt t="60194" x="3816350" y="1079500"/>
          <p14:tracePt t="60213" x="3803650" y="1085850"/>
          <p14:tracePt t="60213" x="3797300" y="1085850"/>
          <p14:tracePt t="60230" x="3784600" y="1092200"/>
          <p14:tracePt t="60230" x="3778250" y="1092200"/>
          <p14:tracePt t="60246" x="3771900" y="1092200"/>
          <p14:tracePt t="60246" x="3759200" y="1092200"/>
          <p14:tracePt t="60263" x="3752850" y="1092200"/>
          <p14:tracePt t="60263" x="3746500" y="1098550"/>
          <p14:tracePt t="60263" x="3740150" y="1098550"/>
          <p14:tracePt t="60282" x="3733800" y="1098550"/>
          <p14:tracePt t="60295" x="3727450" y="1098550"/>
          <p14:tracePt t="60311" x="3721100" y="1092200"/>
          <p14:tracePt t="60353" x="3727450" y="1085850"/>
          <p14:tracePt t="60369" x="3733800" y="1085850"/>
          <p14:tracePt t="60385" x="3740150" y="1079500"/>
          <p14:tracePt t="60393" x="3746500" y="1079500"/>
          <p14:tracePt t="60401" x="3752850" y="1079500"/>
          <p14:tracePt t="60412" x="3759200" y="1073150"/>
          <p14:tracePt t="60412" x="3765550" y="1073150"/>
          <p14:tracePt t="60430" x="3771900" y="1073150"/>
          <p14:tracePt t="60430" x="3778250" y="1073150"/>
          <p14:tracePt t="60446" x="3784600" y="1073150"/>
          <p14:tracePt t="60462" x="3790950" y="1073150"/>
          <p14:tracePt t="60462" x="3797300" y="1073150"/>
          <p14:tracePt t="60462" x="3803650" y="1073150"/>
          <p14:tracePt t="60482" x="3810000" y="1073150"/>
          <p14:tracePt t="60497" x="3816350" y="1073150"/>
          <p14:tracePt t="60513" x="3822700" y="1079500"/>
          <p14:tracePt t="60529" x="3835400" y="1079500"/>
          <p14:tracePt t="60545" x="3841750" y="1079500"/>
          <p14:tracePt t="60562" x="3848100" y="1085850"/>
          <p14:tracePt t="60579" x="3854450" y="1085850"/>
          <p14:tracePt t="60596" x="3860800" y="1092200"/>
          <p14:tracePt t="60613" x="3873500" y="1092200"/>
          <p14:tracePt t="60629" x="3879850" y="1098550"/>
          <p14:tracePt t="60629" x="3886200" y="1104900"/>
          <p14:tracePt t="60647" x="3892550" y="1111250"/>
          <p14:tracePt t="60662" x="3892550" y="1117600"/>
          <p14:tracePt t="60679" x="3886200" y="1123950"/>
          <p14:tracePt t="60701" x="3879850" y="1123950"/>
          <p14:tracePt t="60701" x="3873500" y="1123950"/>
          <p14:tracePt t="60714" x="3867150" y="1123950"/>
          <p14:tracePt t="60731" x="3721100" y="1003300"/>
          <p14:tracePt t="60815" x="3714750" y="984250"/>
          <p14:tracePt t="60821" x="3702050" y="965200"/>
          <p14:tracePt t="60830" x="3689350" y="920750"/>
          <p14:tracePt t="60847" x="3676650" y="876300"/>
          <p14:tracePt t="60847" x="3676650" y="850900"/>
          <p14:tracePt t="60865" x="3670300" y="812800"/>
          <p14:tracePt t="60881" x="3676650" y="781050"/>
          <p14:tracePt t="60897" x="3695700" y="749300"/>
          <p14:tracePt t="60914" x="3714750" y="711200"/>
          <p14:tracePt t="60930" x="3771900" y="666750"/>
          <p14:tracePt t="60947" x="3829050" y="635000"/>
          <p14:tracePt t="60964" x="3886200" y="609600"/>
          <p14:tracePt t="60981" x="3949700" y="596900"/>
          <p14:tracePt t="60997" x="4051300" y="596900"/>
          <p14:tracePt t="61016" x="4108450" y="615950"/>
          <p14:tracePt t="61031" x="4159250" y="647700"/>
          <p14:tracePt t="61048" x="4216400" y="717550"/>
          <p14:tracePt t="61065" x="4241800" y="774700"/>
          <p14:tracePt t="61081" x="4254500" y="831850"/>
          <p14:tracePt t="61098" x="4254500" y="895350"/>
          <p14:tracePt t="61114" x="4241800" y="958850"/>
          <p14:tracePt t="61114" x="4229100" y="990600"/>
          <p14:tracePt t="61133" x="4203700" y="1054100"/>
          <p14:tracePt t="61149" x="4171950" y="1111250"/>
          <p14:tracePt t="61165" x="4127500" y="1149350"/>
          <p14:tracePt t="61181" x="4070350" y="1181100"/>
          <p14:tracePt t="61198" x="4019550" y="1200150"/>
          <p14:tracePt t="61215" x="3968750" y="1212850"/>
          <p14:tracePt t="61215" x="3943350" y="1212850"/>
          <p14:tracePt t="61234" x="3898900" y="1219200"/>
          <p14:tracePt t="61248" x="3860800" y="1212850"/>
          <p14:tracePt t="61265" x="3829050" y="1193800"/>
          <p14:tracePt t="61282" x="3816350" y="1187450"/>
          <p14:tracePt t="61282" x="3790950" y="1162050"/>
          <p14:tracePt t="61299" x="3778250" y="1155700"/>
          <p14:tracePt t="61299" x="3765550" y="1136650"/>
          <p14:tracePt t="61316" x="3752850" y="1130300"/>
          <p14:tracePt t="61316" x="3740150" y="1117600"/>
          <p14:tracePt t="61333" x="3727450" y="1111250"/>
          <p14:tracePt t="61333" x="3714750" y="1098550"/>
          <p14:tracePt t="61350" x="3695700" y="1098550"/>
          <p14:tracePt t="61350" x="3670300" y="1085850"/>
          <p14:tracePt t="61367" x="3651250" y="1085850"/>
          <p14:tracePt t="61367" x="3632200" y="1085850"/>
          <p14:tracePt t="61383" x="3606800" y="1092200"/>
          <p14:tracePt t="61383" x="3587750" y="1092200"/>
          <p14:tracePt t="61400" x="3562350" y="1104900"/>
          <p14:tracePt t="61400" x="3530600" y="1111250"/>
          <p14:tracePt t="61417" x="3498850" y="1123950"/>
          <p14:tracePt t="61417" x="3435350" y="1143000"/>
          <p14:tracePt t="61433" x="3397250" y="1155700"/>
          <p14:tracePt t="61433" x="3359150" y="1168400"/>
          <p14:tracePt t="61450" x="3321050" y="1181100"/>
          <p14:tracePt t="61450" x="3282950" y="1187450"/>
          <p14:tracePt t="61467" x="3251200" y="1193800"/>
          <p14:tracePt t="61467" x="3213100" y="1206500"/>
          <p14:tracePt t="61483" x="3175000" y="1212850"/>
          <p14:tracePt t="61483" x="3136900" y="1225550"/>
          <p14:tracePt t="61483" x="3105150" y="1231900"/>
          <p14:tracePt t="61503" x="3067050" y="1238250"/>
          <p14:tracePt t="61503" x="3028950" y="1244600"/>
          <p14:tracePt t="61517" x="2997200" y="1250950"/>
          <p14:tracePt t="61517" x="2959100" y="1263650"/>
          <p14:tracePt t="61534" x="2921000" y="1270000"/>
          <p14:tracePt t="61534" x="2882900" y="1276350"/>
          <p14:tracePt t="61550" x="2851150" y="1276350"/>
          <p14:tracePt t="61550" x="2813050" y="1282700"/>
          <p14:tracePt t="61567" x="2774950" y="1282700"/>
          <p14:tracePt t="61567" x="2736850" y="1282700"/>
          <p14:tracePt t="61567" x="2698750" y="1276350"/>
          <p14:tracePt t="61586" x="2660650" y="1276350"/>
          <p14:tracePt t="61586" x="2622550" y="1270000"/>
          <p14:tracePt t="61600" x="2584450" y="1263650"/>
          <p14:tracePt t="61600" x="2546350" y="1257300"/>
          <p14:tracePt t="61617" x="2508250" y="1250950"/>
          <p14:tracePt t="61617" x="2470150" y="1244600"/>
          <p14:tracePt t="61634" x="2432050" y="1238250"/>
          <p14:tracePt t="61634" x="2393950" y="1231900"/>
          <p14:tracePt t="61651" x="2362200" y="1219200"/>
          <p14:tracePt t="61651" x="2298700" y="1200150"/>
          <p14:tracePt t="61667" x="2273300" y="1187450"/>
          <p14:tracePt t="61667" x="2254250" y="1181100"/>
          <p14:tracePt t="61684" x="2235200" y="1168400"/>
          <p14:tracePt t="61684" x="2216150" y="1162050"/>
          <p14:tracePt t="61701" x="2197100" y="1155700"/>
          <p14:tracePt t="61701" x="2171700" y="1143000"/>
          <p14:tracePt t="61718" x="2159000" y="1136650"/>
          <p14:tracePt t="61718" x="2146300" y="1130300"/>
          <p14:tracePt t="61734" x="2139950" y="1130300"/>
          <p14:tracePt t="61734" x="2133600" y="1130300"/>
          <p14:tracePt t="61751" x="2127250" y="1123950"/>
          <p14:tracePt t="61766" x="2127250" y="1117600"/>
          <p14:tracePt t="61783" x="2127250" y="1111250"/>
          <p14:tracePt t="61783" x="2139950" y="1104900"/>
          <p14:tracePt t="61802" x="2146300" y="1104900"/>
          <p14:tracePt t="61802" x="2159000" y="1098550"/>
          <p14:tracePt t="61818" x="2165350" y="1098550"/>
          <p14:tracePt t="61818" x="2178050" y="1098550"/>
          <p14:tracePt t="61834" x="2190750" y="1098550"/>
          <p14:tracePt t="61834" x="2209800" y="1098550"/>
          <p14:tracePt t="61834" x="2222500" y="1104900"/>
          <p14:tracePt t="61853" x="2241550" y="1104900"/>
          <p14:tracePt t="61866" x="2266950" y="1111250"/>
          <p14:tracePt t="61866" x="2317750" y="1117600"/>
          <p14:tracePt t="61886" x="2349500" y="1123950"/>
          <p14:tracePt t="61886" x="2381250" y="1123950"/>
          <p14:tracePt t="61902" x="2413000" y="1130300"/>
          <p14:tracePt t="61902" x="2451100" y="1130300"/>
          <p14:tracePt t="61918" x="2489200" y="1130300"/>
          <p14:tracePt t="61918" x="2527300" y="1130300"/>
          <p14:tracePt t="61935" x="2565400" y="1130300"/>
          <p14:tracePt t="61935" x="2603500" y="1123950"/>
          <p14:tracePt t="61935" x="2641600" y="1123950"/>
          <p14:tracePt t="61954" x="2679700" y="1117600"/>
          <p14:tracePt t="61954" x="2717800" y="1111250"/>
          <p14:tracePt t="61968" x="2755900" y="1104900"/>
          <p14:tracePt t="61968" x="2787650" y="1098550"/>
          <p14:tracePt t="61985" x="2819400" y="1092200"/>
          <p14:tracePt t="61985" x="2851150" y="1092200"/>
          <p14:tracePt t="61985" x="2876550" y="1092200"/>
          <p14:tracePt t="62005" x="2901950" y="1085850"/>
          <p14:tracePt t="62017" x="2927350" y="1085850"/>
          <p14:tracePt t="62017" x="2965450" y="1092200"/>
          <p14:tracePt t="62035" x="2984500" y="1092200"/>
          <p14:tracePt t="62035" x="2997200" y="1098550"/>
          <p14:tracePt t="62052" x="3003550" y="1098550"/>
          <p14:tracePt t="62052" x="3016250" y="1104900"/>
          <p14:tracePt t="62068" x="3022600" y="1111250"/>
          <p14:tracePt t="62068" x="3028950" y="1123950"/>
          <p14:tracePt t="62086" x="3028950" y="1130300"/>
          <p14:tracePt t="62086" x="3028950" y="1136650"/>
          <p14:tracePt t="62102" x="3022600" y="1143000"/>
          <p14:tracePt t="62117" x="3016250" y="1155700"/>
          <p14:tracePt t="62134" x="3009900" y="1155700"/>
          <p14:tracePt t="62151" x="2997200" y="1155700"/>
          <p14:tracePt t="62168" x="2990850" y="1155700"/>
          <p14:tracePt t="62184" x="2984500" y="1149350"/>
          <p14:tracePt t="62213" x="2978150" y="1143000"/>
          <p14:tracePt t="62229" x="2978150" y="1136650"/>
          <p14:tracePt t="62244" x="2978150" y="1130300"/>
          <p14:tracePt t="62261" x="2971800" y="1130300"/>
          <p14:tracePt t="62281" x="2965450" y="1130300"/>
          <p14:tracePt t="62313" x="2965450" y="1123950"/>
          <p14:tracePt t="62340" x="2965450" y="1117600"/>
          <p14:tracePt t="62409" x="2978150" y="1111250"/>
          <p14:tracePt t="62440" x="2984500" y="1111250"/>
          <p14:tracePt t="62445" x="2990850" y="1104900"/>
          <p14:tracePt t="62453" x="2997200" y="1104900"/>
          <p14:tracePt t="62453" x="3003550" y="1104900"/>
          <p14:tracePt t="62470" x="3016250" y="1098550"/>
          <p14:tracePt t="62470" x="3022600" y="1098550"/>
          <p14:tracePt t="62487" x="3035300" y="1098550"/>
          <p14:tracePt t="62487" x="3041650" y="1092200"/>
          <p14:tracePt t="62487" x="3054350" y="1092200"/>
          <p14:tracePt t="62505" x="3067050" y="1092200"/>
          <p14:tracePt t="62519" x="3073400" y="1092200"/>
          <p14:tracePt t="62519" x="3098800" y="1092200"/>
          <p14:tracePt t="62538" x="3111500" y="1092200"/>
          <p14:tracePt t="62538" x="3124200" y="1092200"/>
          <p14:tracePt t="62553" x="3136900" y="1092200"/>
          <p14:tracePt t="62553" x="3149600" y="1085850"/>
          <p14:tracePt t="62570" x="3162300" y="1085850"/>
          <p14:tracePt t="62570" x="3181350" y="1085850"/>
          <p14:tracePt t="62587" x="3194050" y="1085850"/>
          <p14:tracePt t="62587" x="3213100" y="1085850"/>
          <p14:tracePt t="62587" x="3232150" y="1079500"/>
          <p14:tracePt t="62606" x="3251200" y="1079500"/>
          <p14:tracePt t="62619" x="3270250" y="1079500"/>
          <p14:tracePt t="62619" x="3308350" y="1073150"/>
          <p14:tracePt t="62637" x="3333750" y="1073150"/>
          <p14:tracePt t="62637" x="3352800" y="1073150"/>
          <p14:tracePt t="62654" x="3371850" y="1066800"/>
          <p14:tracePt t="62654" x="3397250" y="1066800"/>
          <p14:tracePt t="62671" x="3416300" y="1060450"/>
          <p14:tracePt t="62671" x="3460750" y="1054100"/>
          <p14:tracePt t="62687" x="3479800" y="1054100"/>
          <p14:tracePt t="62687" x="3498850" y="1047750"/>
          <p14:tracePt t="62704" x="3524250" y="1047750"/>
          <p14:tracePt t="62704" x="3543300" y="1047750"/>
          <p14:tracePt t="62721" x="3562350" y="1047750"/>
          <p14:tracePt t="62721" x="3594100" y="1047750"/>
          <p14:tracePt t="62738" x="3613150" y="1047750"/>
          <p14:tracePt t="62738" x="3625850" y="1047750"/>
          <p14:tracePt t="62754" x="3638550" y="1047750"/>
          <p14:tracePt t="62754" x="3644900" y="1047750"/>
          <p14:tracePt t="62771" x="3657600" y="1047750"/>
          <p14:tracePt t="62771" x="3663950" y="1047750"/>
          <p14:tracePt t="62788" x="3670300" y="1047750"/>
          <p14:tracePt t="62803" x="3676650" y="1054100"/>
          <p14:tracePt t="62803" x="3676650" y="1060450"/>
          <p14:tracePt t="62821" x="3670300" y="1066800"/>
          <p14:tracePt t="62837" x="3663950" y="1073150"/>
          <p14:tracePt t="62853" x="3657600" y="1079500"/>
          <p14:tracePt t="62853" x="3651250" y="1085850"/>
          <p14:tracePt t="62871" x="3644900" y="1085850"/>
          <p14:tracePt t="62871" x="3632200" y="1092200"/>
          <p14:tracePt t="62871" x="3625850" y="1092200"/>
          <p14:tracePt t="62890" x="3613150" y="1092200"/>
          <p14:tracePt t="62903" x="3600450" y="1092200"/>
          <p14:tracePt t="62903" x="3575050" y="1092200"/>
          <p14:tracePt t="62921" x="3562350" y="1092200"/>
          <p14:tracePt t="62921" x="3549650" y="1092200"/>
          <p14:tracePt t="62938" x="3536950" y="1092200"/>
          <p14:tracePt t="62938" x="3517900" y="1085850"/>
          <p14:tracePt t="62955" x="3505200" y="1085850"/>
          <p14:tracePt t="62955" x="3492500" y="1085850"/>
          <p14:tracePt t="62971" x="3479800" y="1085850"/>
          <p14:tracePt t="62971" x="3448050" y="1079500"/>
          <p14:tracePt t="62988" x="3435350" y="1079500"/>
          <p14:tracePt t="62988" x="3416300" y="1073150"/>
          <p14:tracePt t="63006" x="3403600" y="1073150"/>
          <p14:tracePt t="63006" x="3390900" y="1073150"/>
          <p14:tracePt t="63022" x="3378200" y="1073150"/>
          <p14:tracePt t="63022" x="3346450" y="1073150"/>
          <p14:tracePt t="63039" x="3333750" y="1073150"/>
          <p14:tracePt t="63039" x="3314700" y="1073150"/>
          <p14:tracePt t="63055" x="3302000" y="1066800"/>
          <p14:tracePt t="63055" x="3289300" y="1066800"/>
          <p14:tracePt t="63072" x="3276600" y="1066800"/>
          <p14:tracePt t="63072" x="3263900" y="1066800"/>
          <p14:tracePt t="63089" x="3251200" y="1060450"/>
          <p14:tracePt t="63089" x="3225800" y="1060450"/>
          <p14:tracePt t="63106" x="3213100" y="1054100"/>
          <p14:tracePt t="63106" x="3206750" y="1054100"/>
          <p14:tracePt t="63122" x="3194050" y="1047750"/>
          <p14:tracePt t="63122" x="3187700" y="1041400"/>
          <p14:tracePt t="63138" x="3175000" y="1041400"/>
          <p14:tracePt t="63138" x="3168650" y="1035050"/>
          <p14:tracePt t="63138" x="3162300" y="1028700"/>
          <p14:tracePt t="63158" x="3155950" y="1028700"/>
          <p14:tracePt t="63171" x="3149600" y="1022350"/>
          <p14:tracePt t="63171" x="3130550" y="1009650"/>
          <p14:tracePt t="63189" x="3130550" y="996950"/>
          <p14:tracePt t="63189" x="3124200" y="984250"/>
          <p14:tracePt t="63206" x="3117850" y="971550"/>
          <p14:tracePt t="63206" x="3117850" y="958850"/>
          <p14:tracePt t="63222" x="3117850" y="939800"/>
          <p14:tracePt t="63222" x="3117850" y="927100"/>
          <p14:tracePt t="63239" x="3117850" y="908050"/>
          <p14:tracePt t="63239" x="3124200" y="889000"/>
          <p14:tracePt t="63239" x="3130550" y="869950"/>
          <p14:tracePt t="63258" x="3136900" y="850900"/>
          <p14:tracePt t="63271" x="3149600" y="831850"/>
          <p14:tracePt t="63271" x="3175000" y="800100"/>
          <p14:tracePt t="63289" x="3194050" y="781050"/>
          <p14:tracePt t="63289" x="3213100" y="768350"/>
          <p14:tracePt t="63306" x="3238500" y="749300"/>
          <p14:tracePt t="63306" x="3263900" y="730250"/>
          <p14:tracePt t="63323" x="3289300" y="711200"/>
          <p14:tracePt t="63323" x="3359150" y="685800"/>
          <p14:tracePt t="63339" x="3397250" y="673100"/>
          <p14:tracePt t="63339" x="3441700" y="660400"/>
          <p14:tracePt t="63356" x="3479800" y="647700"/>
          <p14:tracePt t="63356" x="3524250" y="641350"/>
          <p14:tracePt t="63373" x="3568700" y="635000"/>
          <p14:tracePt t="63373" x="3613150" y="635000"/>
          <p14:tracePt t="63390" x="3657600" y="635000"/>
          <p14:tracePt t="63390" x="3740150" y="641350"/>
          <p14:tracePt t="63406" x="3784600" y="647700"/>
          <p14:tracePt t="63406" x="3822700" y="654050"/>
          <p14:tracePt t="63423" x="3867150" y="666750"/>
          <p14:tracePt t="63423" x="3905250" y="673100"/>
          <p14:tracePt t="63440" x="3949700" y="685800"/>
          <p14:tracePt t="63440" x="4032250" y="704850"/>
          <p14:tracePt t="63458" x="4070350" y="711200"/>
          <p14:tracePt t="63458" x="4108450" y="723900"/>
          <p14:tracePt t="63474" x="4146550" y="736600"/>
          <p14:tracePt t="63474" x="4178300" y="749300"/>
          <p14:tracePt t="63490" x="4203700" y="762000"/>
          <p14:tracePt t="63490" x="4229100" y="774700"/>
          <p14:tracePt t="63506" x="4254500" y="793750"/>
          <p14:tracePt t="63506" x="4267200" y="812800"/>
          <p14:tracePt t="63506" x="4279900" y="831850"/>
          <p14:tracePt t="63525" x="4286250" y="850900"/>
          <p14:tracePt t="63539" x="4292600" y="869950"/>
          <p14:tracePt t="63539" x="4286250" y="914400"/>
          <p14:tracePt t="63558" x="4279900" y="933450"/>
          <p14:tracePt t="63558" x="4273550" y="958850"/>
          <p14:tracePt t="63574" x="4260850" y="977900"/>
          <p14:tracePt t="63574" x="4241800" y="1003300"/>
          <p14:tracePt t="63590" x="4222750" y="1022350"/>
          <p14:tracePt t="63590" x="4197350" y="1041400"/>
          <p14:tracePt t="63607" x="4171950" y="1060450"/>
          <p14:tracePt t="63607" x="4146550" y="1073150"/>
          <p14:tracePt t="63607" x="4114800" y="1092200"/>
          <p14:tracePt t="63626" x="4083050" y="1104900"/>
          <p14:tracePt t="63626" x="4051300" y="1123950"/>
          <p14:tracePt t="63640" x="4013200" y="1136650"/>
          <p14:tracePt t="63640" x="3981450" y="1149350"/>
          <p14:tracePt t="63657" x="3943350" y="1162050"/>
          <p14:tracePt t="63657" x="3905250" y="1168400"/>
          <p14:tracePt t="63674" x="3867150" y="1174750"/>
          <p14:tracePt t="63674" x="3829050" y="1187450"/>
          <p14:tracePt t="63690" x="3790950" y="1193800"/>
          <p14:tracePt t="63690" x="3721100" y="1200150"/>
          <p14:tracePt t="63707" x="3689350" y="1206500"/>
          <p14:tracePt t="63707" x="3657600" y="1206500"/>
          <p14:tracePt t="63724" x="3632200" y="1206500"/>
          <p14:tracePt t="63724" x="3600450" y="1206500"/>
          <p14:tracePt t="63740" x="3575050" y="1200150"/>
          <p14:tracePt t="63740" x="3530600" y="1193800"/>
          <p14:tracePt t="63758" x="3517900" y="1193800"/>
          <p14:tracePt t="63758" x="3498850" y="1187450"/>
          <p14:tracePt t="63774" x="3486150" y="1181100"/>
          <p14:tracePt t="63774" x="3473450" y="1181100"/>
          <p14:tracePt t="63791" x="3460750" y="1174750"/>
          <p14:tracePt t="63791" x="3454400" y="1168400"/>
          <p14:tracePt t="63807" x="3448050" y="1162050"/>
          <p14:tracePt t="63807" x="3441700" y="1155700"/>
          <p14:tracePt t="63826" x="3441700" y="1143000"/>
          <p14:tracePt t="63841" x="3441700" y="1136650"/>
          <p14:tracePt t="63857" x="3441700" y="1130300"/>
          <p14:tracePt t="63873" x="3448050" y="1123950"/>
          <p14:tracePt t="63890" x="3448050" y="1117600"/>
          <p14:tracePt t="63890" x="3454400" y="1111250"/>
          <p14:tracePt t="63909" x="3454400" y="1104900"/>
          <p14:tracePt t="63924" x="3460750" y="1098550"/>
          <p14:tracePt t="63924" x="3460750" y="1092200"/>
          <p14:tracePt t="63941" x="3460750" y="1085850"/>
          <p14:tracePt t="63956" x="3448050" y="1085850"/>
          <p14:tracePt t="63978" x="3441700" y="1079500"/>
          <p14:tracePt t="63994" x="3435350" y="1079500"/>
          <p14:tracePt t="63994" x="3429000" y="1079500"/>
          <p14:tracePt t="64008" x="3422650" y="1079500"/>
          <p14:tracePt t="64024" x="3416300" y="1079500"/>
          <p14:tracePt t="64024" x="3409950" y="1073150"/>
          <p14:tracePt t="64042" x="3403600" y="1073150"/>
          <p14:tracePt t="64042" x="3397250" y="1073150"/>
          <p14:tracePt t="64059" x="3390900" y="1073150"/>
          <p14:tracePt t="64059" x="3378200" y="1079500"/>
          <p14:tracePt t="64075" x="3371850" y="1079500"/>
          <p14:tracePt t="64090" x="3365500" y="1079500"/>
          <p14:tracePt t="64090" x="3359150" y="1079500"/>
          <p14:tracePt t="64109" x="3352800" y="1079500"/>
          <p14:tracePt t="64109" x="3333750" y="1085850"/>
          <p14:tracePt t="64126" x="3321050" y="1085850"/>
          <p14:tracePt t="64126" x="3314700" y="1085850"/>
          <p14:tracePt t="64142" x="3302000" y="1085850"/>
          <p14:tracePt t="64142" x="3282950" y="1092200"/>
          <p14:tracePt t="64159" x="3270250" y="1092200"/>
          <p14:tracePt t="64159" x="3257550" y="1092200"/>
          <p14:tracePt t="64159" x="3244850" y="1092200"/>
          <p14:tracePt t="64178" x="3225800" y="1092200"/>
          <p14:tracePt t="64191" x="3213100" y="1092200"/>
          <p14:tracePt t="64191" x="3181350" y="1085850"/>
          <p14:tracePt t="64209" x="3168650" y="1085850"/>
          <p14:tracePt t="64209" x="3149600" y="1085850"/>
          <p14:tracePt t="64225" x="3136900" y="1085850"/>
          <p14:tracePt t="64225" x="3117850" y="1085850"/>
          <p14:tracePt t="64242" x="3098800" y="1079500"/>
          <p14:tracePt t="64242" x="3073400" y="1079500"/>
          <p14:tracePt t="64242" x="3054350" y="1085850"/>
          <p14:tracePt t="64261" x="3028950" y="1085850"/>
          <p14:tracePt t="64274" x="2997200" y="1085850"/>
          <p14:tracePt t="64274" x="2946400" y="1092200"/>
          <p14:tracePt t="64294" x="2921000" y="1092200"/>
          <p14:tracePt t="64294" x="2895600" y="1098550"/>
          <p14:tracePt t="64310" x="2876550" y="1098550"/>
          <p14:tracePt t="64310" x="2851150" y="1098550"/>
          <p14:tracePt t="64326" x="2832100" y="1098550"/>
          <p14:tracePt t="64326" x="2813050" y="1104900"/>
          <p14:tracePt t="64342" x="2794000" y="1104900"/>
          <p14:tracePt t="64342" x="2774950" y="1104900"/>
          <p14:tracePt t="64359" x="2755900" y="1111250"/>
          <p14:tracePt t="64359" x="2730500" y="1111250"/>
          <p14:tracePt t="64376" x="2717800" y="1111250"/>
          <p14:tracePt t="64376" x="2705100" y="1104900"/>
          <p14:tracePt t="64393" x="2698750" y="1104900"/>
          <p14:tracePt t="64393" x="2692400" y="1098550"/>
          <p14:tracePt t="64410" x="2686050" y="1092200"/>
          <p14:tracePt t="64410" x="2686050" y="1085850"/>
          <p14:tracePt t="64426" x="2692400" y="1079500"/>
          <p14:tracePt t="64426" x="2698750" y="1073150"/>
          <p14:tracePt t="64442" x="2705100" y="1066800"/>
          <p14:tracePt t="64442" x="2711450" y="1066800"/>
          <p14:tracePt t="64459" x="2717800" y="1066800"/>
          <p14:tracePt t="64459" x="2730500" y="1060450"/>
          <p14:tracePt t="64478" x="2736850" y="1066800"/>
          <p14:tracePt t="64493" x="2743200" y="1073150"/>
          <p14:tracePt t="64509" x="2743200" y="1079500"/>
          <p14:tracePt t="64509" x="2736850" y="1092200"/>
          <p14:tracePt t="64527" x="2736850" y="1098550"/>
          <p14:tracePt t="64527" x="2730500" y="1104900"/>
          <p14:tracePt t="64543" x="2717800" y="1111250"/>
          <p14:tracePt t="64543" x="2705100" y="1117600"/>
          <p14:tracePt t="64543" x="2692400" y="1117600"/>
          <p14:tracePt t="64562" x="2673350" y="1117600"/>
          <p14:tracePt t="64577" x="2413000" y="1054100"/>
          <p14:tracePt t="64647" x="2387600" y="1041400"/>
          <p14:tracePt t="64653" x="2355850" y="1028700"/>
          <p14:tracePt t="64659" x="2311400" y="996950"/>
          <p14:tracePt t="64676" x="2273300" y="952500"/>
          <p14:tracePt t="64693" x="2247900" y="908050"/>
          <p14:tracePt t="64709" x="2235200" y="831850"/>
          <p14:tracePt t="64726" x="2247900" y="787400"/>
          <p14:tracePt t="64743" x="2279650" y="749300"/>
          <p14:tracePt t="64759" x="2362200" y="692150"/>
          <p14:tracePt t="64777" x="2438400" y="660400"/>
          <p14:tracePt t="64793" x="2533650" y="641350"/>
          <p14:tracePt t="64810" x="2641600" y="628650"/>
          <p14:tracePt t="64826" x="2755900" y="628650"/>
          <p14:tracePt t="64826" x="2813050" y="622300"/>
          <p14:tracePt t="64846" x="2940050" y="628650"/>
          <p14:tracePt t="64861" x="3073400" y="628650"/>
          <p14:tracePt t="64877" x="3206750" y="622300"/>
          <p14:tracePt t="64893" x="3346450" y="622300"/>
          <p14:tracePt t="64910" x="3479800" y="628650"/>
          <p14:tracePt t="64927" x="3613150" y="628650"/>
          <p14:tracePt t="64927" x="3683000" y="628650"/>
          <p14:tracePt t="64946" x="3810000" y="641350"/>
          <p14:tracePt t="64960" x="3930650" y="647700"/>
          <p14:tracePt t="64977" x="4044950" y="660400"/>
          <p14:tracePt t="64994" x="4140200" y="679450"/>
          <p14:tracePt t="64994" x="4184650" y="685800"/>
          <p14:tracePt t="65013" x="4254500" y="711200"/>
          <p14:tracePt t="65028" x="4311650" y="742950"/>
          <p14:tracePt t="65044" x="4349750" y="774700"/>
          <p14:tracePt t="65061" x="4394200" y="825500"/>
          <p14:tracePt t="65077" x="4406900" y="863600"/>
          <p14:tracePt t="65094" x="4406900" y="908050"/>
          <p14:tracePt t="65111" x="4394200" y="952500"/>
          <p14:tracePt t="65127" x="4343400" y="1022350"/>
          <p14:tracePt t="65145" x="4292600" y="1060450"/>
          <p14:tracePt t="65161" x="4222750" y="1098550"/>
          <p14:tracePt t="65178" x="4146550" y="1130300"/>
          <p14:tracePt t="65194" x="4051300" y="1149350"/>
          <p14:tracePt t="65211" x="3905250" y="1168400"/>
          <p14:tracePt t="65230" x="3803650" y="1174750"/>
          <p14:tracePt t="65245" x="3689350" y="1174750"/>
          <p14:tracePt t="65261" x="3581400" y="1181100"/>
          <p14:tracePt t="65279" x="3473450" y="1181100"/>
          <p14:tracePt t="65295" x="3365500" y="1187450"/>
          <p14:tracePt t="65295" x="3314700" y="1187450"/>
          <p14:tracePt t="65314" x="3219450" y="1187450"/>
          <p14:tracePt t="65328" x="3124200" y="1187450"/>
          <p14:tracePt t="65345" x="3041650" y="1181100"/>
          <p14:tracePt t="65361" x="2940050" y="1174750"/>
          <p14:tracePt t="65378" x="2882900" y="1162050"/>
          <p14:tracePt t="65395" x="2844800" y="1149350"/>
          <p14:tracePt t="65412" x="2819400" y="1143000"/>
          <p14:tracePt t="65428" x="2806700" y="1130300"/>
          <p14:tracePt t="65445" x="2800350" y="1123950"/>
          <p14:tracePt t="65461" x="2800350" y="1111250"/>
          <p14:tracePt t="65478" x="2813050" y="1104900"/>
          <p14:tracePt t="65478" x="2825750" y="1104900"/>
          <p14:tracePt t="65497" x="2851150" y="1104900"/>
          <p14:tracePt t="65514" x="2863850" y="1104900"/>
          <p14:tracePt t="65530" x="2901950" y="1098550"/>
          <p14:tracePt t="65530" x="2921000" y="1092200"/>
          <p14:tracePt t="65546" x="2940050" y="1092200"/>
          <p14:tracePt t="65546" x="2959100" y="1085850"/>
          <p14:tracePt t="65546" x="2984500" y="1079500"/>
          <p14:tracePt t="65566" x="3003550" y="1073150"/>
          <p14:tracePt t="65579" x="3028950" y="1066800"/>
          <p14:tracePt t="65579" x="3079750" y="1060450"/>
          <p14:tracePt t="65597" x="3105150" y="1060450"/>
          <p14:tracePt t="65597" x="3130550" y="1066800"/>
          <p14:tracePt t="65614" x="3149600" y="1066800"/>
          <p14:tracePt t="65614" x="3175000" y="1073150"/>
          <p14:tracePt t="65630" x="3200400" y="1073150"/>
          <p14:tracePt t="65630" x="3225800" y="1079500"/>
          <p14:tracePt t="65647" x="3251200" y="1079500"/>
          <p14:tracePt t="65647" x="3276600" y="1085850"/>
          <p14:tracePt t="65647" x="3308350" y="1085850"/>
          <p14:tracePt t="65666" x="3340100" y="1092200"/>
          <p14:tracePt t="65666" x="3365500" y="1092200"/>
          <p14:tracePt t="65680" x="3397250" y="1092200"/>
          <p14:tracePt t="65680" x="3429000" y="1092200"/>
          <p14:tracePt t="65697" x="3460750" y="1092200"/>
          <p14:tracePt t="65697" x="3492500" y="1098550"/>
          <p14:tracePt t="65714" x="3524250" y="1098550"/>
          <p14:tracePt t="65714" x="3549650" y="1104900"/>
          <p14:tracePt t="65730" x="3575050" y="1111250"/>
          <p14:tracePt t="65730" x="3625850" y="1123950"/>
          <p14:tracePt t="65747" x="3644900" y="1130300"/>
          <p14:tracePt t="65747" x="3663950" y="1143000"/>
          <p14:tracePt t="65764" x="3683000" y="1149350"/>
          <p14:tracePt t="65764" x="3695700" y="1162050"/>
          <p14:tracePt t="65781" x="3708400" y="1174750"/>
          <p14:tracePt t="65781" x="3733800" y="1206500"/>
          <p14:tracePt t="65798" x="3740150" y="1219200"/>
          <p14:tracePt t="65798" x="3746500" y="1238250"/>
          <p14:tracePt t="65814" x="3752850" y="1250950"/>
          <p14:tracePt t="65814" x="3759200" y="1263650"/>
          <p14:tracePt t="65831" x="3765550" y="1276350"/>
          <p14:tracePt t="65831" x="3765550" y="1289050"/>
          <p14:tracePt t="65848" x="3771900" y="1301750"/>
          <p14:tracePt t="65848" x="3778250" y="1320800"/>
          <p14:tracePt t="65866" x="3778250" y="1333500"/>
          <p14:tracePt t="65866" x="3784600" y="1339850"/>
          <p14:tracePt t="65881" x="3784600" y="1346200"/>
          <p14:tracePt t="65881" x="3784600" y="1352550"/>
          <p14:tracePt t="65898" x="3790950" y="1358900"/>
          <p14:tracePt t="65898" x="3790950" y="1365250"/>
          <p14:tracePt t="65914" x="3797300" y="1377950"/>
          <p14:tracePt t="65934" x="3797300" y="1384300"/>
          <p14:tracePt t="65977" x="3790950" y="1390650"/>
          <p14:tracePt t="66008" x="3784600" y="1390650"/>
          <p14:tracePt t="66024" x="3778250" y="1390650"/>
          <p14:tracePt t="66037" x="3771900" y="1390650"/>
          <p14:tracePt t="66047" x="3765550" y="1390650"/>
          <p14:tracePt t="66047" x="3759200" y="1390650"/>
          <p14:tracePt t="66065" x="3752850" y="1390650"/>
          <p14:tracePt t="66080" x="3746500" y="1390650"/>
          <p14:tracePt t="66080" x="3733800" y="1390650"/>
          <p14:tracePt t="66098" x="3721100" y="1384300"/>
          <p14:tracePt t="66098" x="3714750" y="1384300"/>
          <p14:tracePt t="66115" x="3708400" y="1384300"/>
          <p14:tracePt t="66115" x="3702050" y="1384300"/>
          <p14:tracePt t="66132" x="3695700" y="1377950"/>
          <p14:tracePt t="66132" x="3689350" y="1377950"/>
          <p14:tracePt t="66148" x="3683000" y="1377950"/>
          <p14:tracePt t="66148" x="3670300" y="1371600"/>
          <p14:tracePt t="66166" x="3663950" y="1371600"/>
          <p14:tracePt t="66166" x="3657600" y="1371600"/>
          <p14:tracePt t="66182" x="3651250" y="1365250"/>
          <p14:tracePt t="66182" x="3644900" y="1365250"/>
          <p14:tracePt t="66199" x="3638550" y="1365250"/>
          <p14:tracePt t="66214" x="3632200" y="1365250"/>
          <p14:tracePt t="66231" x="3625850" y="1365250"/>
          <p14:tracePt t="66248" x="3619500" y="1358900"/>
          <p14:tracePt t="66264" x="3613150" y="1365250"/>
          <p14:tracePt t="66285" x="3619500" y="1358900"/>
          <p14:tracePt t="66345" x="3625850" y="1358900"/>
          <p14:tracePt t="66361" x="3632200" y="1358900"/>
          <p14:tracePt t="66377" x="3644900" y="1358900"/>
          <p14:tracePt t="66393" x="3651250" y="1358900"/>
          <p14:tracePt t="66405" x="3657600" y="1358900"/>
          <p14:tracePt t="66414" x="3663950" y="1358900"/>
          <p14:tracePt t="66414" x="3670300" y="1358900"/>
          <p14:tracePt t="66433" x="3676650" y="1358900"/>
          <p14:tracePt t="66448" x="3683000" y="1358900"/>
          <p14:tracePt t="66448" x="3689350" y="1365250"/>
          <p14:tracePt t="66466" x="3695700" y="1365250"/>
          <p14:tracePt t="66466" x="3702050" y="1365250"/>
          <p14:tracePt t="66483" x="3708400" y="1365250"/>
          <p14:tracePt t="66498" x="3714750" y="1365250"/>
          <p14:tracePt t="66498" x="3721100" y="1358900"/>
          <p14:tracePt t="66517" x="3727450" y="1358900"/>
          <p14:tracePt t="66517" x="3733800" y="1358900"/>
          <p14:tracePt t="66533" x="3740150" y="1352550"/>
          <p14:tracePt t="66549" x="3752850" y="1352550"/>
          <p14:tracePt t="66565" x="3765550" y="1352550"/>
          <p14:tracePt t="66585" x="3771900" y="1352550"/>
          <p14:tracePt t="66602" x="3778250" y="1352550"/>
          <p14:tracePt t="66616" x="3784600" y="1352550"/>
          <p14:tracePt t="66632" x="3797300" y="1352550"/>
          <p14:tracePt t="66649" x="3803650" y="1352550"/>
          <p14:tracePt t="66665" x="3810000" y="1352550"/>
          <p14:tracePt t="66682" x="3816350" y="1352550"/>
          <p14:tracePt t="66682" x="3829050" y="1352550"/>
          <p14:tracePt t="66700" x="3835400" y="1352550"/>
          <p14:tracePt t="66715" x="3841750" y="1346200"/>
          <p14:tracePt t="66732" x="3848100" y="1339850"/>
          <p14:tracePt t="66749" x="3848100" y="1333500"/>
          <p14:tracePt t="66766" x="3854450" y="1327150"/>
          <p14:tracePt t="66783" x="3854450" y="1320800"/>
          <p14:tracePt t="66799" x="3854450" y="1314450"/>
          <p14:tracePt t="66799" x="3848100" y="1308100"/>
          <p14:tracePt t="66818" x="3841750" y="1301750"/>
          <p14:tracePt t="66818" x="3835400" y="1301750"/>
          <p14:tracePt t="66834" x="3829050" y="1301750"/>
          <p14:tracePt t="66834" x="3822700" y="1301750"/>
          <p14:tracePt t="66851" x="3816350" y="1301750"/>
          <p14:tracePt t="66851" x="3803650" y="1301750"/>
          <p14:tracePt t="66867" x="3797300" y="1301750"/>
          <p14:tracePt t="66867" x="3784600" y="1308100"/>
          <p14:tracePt t="66867" x="3778250" y="1308100"/>
          <p14:tracePt t="66886" x="3765550" y="1314450"/>
          <p14:tracePt t="66886" x="3759200" y="1314450"/>
          <p14:tracePt t="66901" x="3752850" y="1314450"/>
          <p14:tracePt t="66901" x="3740150" y="1314450"/>
          <p14:tracePt t="66918" x="3733800" y="1320800"/>
          <p14:tracePt t="66918" x="3727450" y="1320800"/>
          <p14:tracePt t="66935" x="3721100" y="1320800"/>
          <p14:tracePt t="66935" x="3714750" y="1320800"/>
          <p14:tracePt t="66951" x="3708400" y="1320800"/>
          <p14:tracePt t="66966" x="3702050" y="1320800"/>
          <p14:tracePt t="66983" x="3695700" y="1320800"/>
          <p14:tracePt t="67001" x="3695700" y="1314450"/>
          <p14:tracePt t="67021" x="3695700" y="1308100"/>
          <p14:tracePt t="67038" x="3695700" y="1301750"/>
          <p14:tracePt t="67054" x="3695700" y="1289050"/>
          <p14:tracePt t="67067" x="3702050" y="1289050"/>
          <p14:tracePt t="67067" x="3702050" y="1282700"/>
          <p14:tracePt t="67085" x="3702050" y="1276350"/>
          <p14:tracePt t="67085" x="3708400" y="1270000"/>
          <p14:tracePt t="67101" x="3708400" y="1263650"/>
          <p14:tracePt t="67101" x="3714750" y="1250950"/>
          <p14:tracePt t="67118" x="3721100" y="1244600"/>
          <p14:tracePt t="67118" x="3727450" y="1238250"/>
          <p14:tracePt t="67135" x="3733800" y="1231900"/>
          <p14:tracePt t="67135" x="3740150" y="1225550"/>
          <p14:tracePt t="67152" x="3746500" y="1212850"/>
          <p14:tracePt t="67152" x="3752850" y="1206500"/>
          <p14:tracePt t="67169" x="3759200" y="1200150"/>
          <p14:tracePt t="67169" x="3778250" y="1187450"/>
          <p14:tracePt t="67186" x="3784600" y="1174750"/>
          <p14:tracePt t="67186" x="3797300" y="1168400"/>
          <p14:tracePt t="67202" x="3803650" y="1162050"/>
          <p14:tracePt t="67202" x="3810000" y="1149350"/>
          <p14:tracePt t="67218" x="3822700" y="1143000"/>
          <p14:tracePt t="67218" x="3829050" y="1136650"/>
          <p14:tracePt t="67218" x="3841750" y="1123950"/>
          <p14:tracePt t="67237" x="3848100" y="1117600"/>
          <p14:tracePt t="67250" x="3854450" y="1111250"/>
          <p14:tracePt t="67250" x="3867150" y="1098550"/>
          <p14:tracePt t="67269" x="3873500" y="1092200"/>
          <p14:tracePt t="67269" x="3879850" y="1085850"/>
          <p14:tracePt t="67286" x="3886200" y="1085850"/>
          <p14:tracePt t="67301" x="3892550" y="1079500"/>
          <p14:tracePt t="67318" x="3898900" y="1079500"/>
          <p14:tracePt t="67334" x="3905250" y="1085850"/>
          <p14:tracePt t="67353" x="3905250" y="1092200"/>
          <p14:tracePt t="67353" x="3898900" y="1098550"/>
          <p14:tracePt t="67369" x="3898900" y="1104900"/>
          <p14:tracePt t="67369" x="3898900" y="1111250"/>
          <p14:tracePt t="67385" x="3892550" y="1123950"/>
          <p14:tracePt t="67385" x="3892550" y="1130300"/>
          <p14:tracePt t="67403" x="3886200" y="1143000"/>
          <p14:tracePt t="67403" x="3879850" y="1168400"/>
          <p14:tracePt t="67419" x="3879850" y="1181100"/>
          <p14:tracePt t="67419" x="3879850" y="1193800"/>
          <p14:tracePt t="67436" x="3873500" y="1206500"/>
          <p14:tracePt t="67436" x="3873500" y="1225550"/>
          <p14:tracePt t="67452" x="3873500" y="1244600"/>
          <p14:tracePt t="67452" x="3867150" y="1263650"/>
          <p14:tracePt t="67469" x="3867150" y="1282700"/>
          <p14:tracePt t="67469" x="3867150" y="1320800"/>
          <p14:tracePt t="67486" x="3867150" y="1339850"/>
          <p14:tracePt t="67486" x="3867150" y="1358900"/>
          <p14:tracePt t="67503" x="3867150" y="1377950"/>
          <p14:tracePt t="67503" x="3867150" y="1397000"/>
          <p14:tracePt t="67519" x="3867150" y="1409700"/>
          <p14:tracePt t="67519" x="3867150" y="1422400"/>
          <p14:tracePt t="67537" x="3873500" y="1447800"/>
          <p14:tracePt t="67537" x="3873500" y="1460500"/>
          <p14:tracePt t="67554" x="3873500" y="1473200"/>
          <p14:tracePt t="67554" x="3873500" y="1485900"/>
          <p14:tracePt t="67569" x="3873500" y="1498600"/>
          <p14:tracePt t="67569" x="3873500" y="1511300"/>
          <p14:tracePt t="67587" x="3873500" y="1530350"/>
          <p14:tracePt t="67587" x="3873500" y="1549400"/>
          <p14:tracePt t="67587" x="3873500" y="1562100"/>
          <p14:tracePt t="67605" x="3873500" y="1587500"/>
          <p14:tracePt t="67618" x="3867150" y="1606550"/>
          <p14:tracePt t="67618" x="3860800" y="1663700"/>
          <p14:tracePt t="67637" x="3860800" y="1695450"/>
          <p14:tracePt t="67637" x="3854450" y="1733550"/>
          <p14:tracePt t="67654" x="3848100" y="1765300"/>
          <p14:tracePt t="67654" x="3841750" y="1803400"/>
          <p14:tracePt t="67670" x="3835400" y="1841500"/>
          <p14:tracePt t="67670" x="3829050" y="1873250"/>
          <p14:tracePt t="67687" x="3816350" y="1911350"/>
          <p14:tracePt t="67687" x="3810000" y="1949450"/>
          <p14:tracePt t="67687" x="3797300" y="1987550"/>
          <p14:tracePt t="67706" x="3790950" y="2025650"/>
          <p14:tracePt t="67706" x="3778250" y="2070100"/>
          <p14:tracePt t="67720" x="3771900" y="2114550"/>
          <p14:tracePt t="67720" x="3759200" y="2159000"/>
          <p14:tracePt t="67737" x="3752850" y="2209800"/>
          <p14:tracePt t="67737" x="3740150" y="2266950"/>
          <p14:tracePt t="67754" x="3733800" y="2324100"/>
          <p14:tracePt t="67754" x="3727450" y="2387600"/>
          <p14:tracePt t="67770" x="3714750" y="2451100"/>
          <p14:tracePt t="67770" x="3708400" y="2590800"/>
          <p14:tracePt t="67787" x="3708400" y="2660650"/>
          <p14:tracePt t="67787" x="3708400" y="2730500"/>
          <p14:tracePt t="67804" x="3708400" y="2800350"/>
          <p14:tracePt t="67804" x="3714750" y="2870200"/>
          <p14:tracePt t="67821" x="3714750" y="2940050"/>
          <p14:tracePt t="67821" x="3727450" y="3079750"/>
          <p14:tracePt t="67838" x="3740150" y="3155950"/>
          <p14:tracePt t="67838" x="3746500" y="3232150"/>
          <p14:tracePt t="67854" x="3759200" y="3308350"/>
          <p14:tracePt t="67854" x="3765550" y="3390900"/>
          <p14:tracePt t="67871" x="3778250" y="3479800"/>
          <p14:tracePt t="67871" x="3784600" y="3575050"/>
          <p14:tracePt t="67887" x="3797300" y="3670300"/>
          <p14:tracePt t="67887" x="3822700" y="3867150"/>
          <p14:tracePt t="67905" x="3841750" y="3962400"/>
          <p14:tracePt t="67905" x="3854450" y="4057650"/>
          <p14:tracePt t="67921" x="3867150" y="4146550"/>
          <p14:tracePt t="67921" x="3879850" y="4235450"/>
          <p14:tracePt t="67938" x="3898900" y="4318000"/>
          <p14:tracePt t="67938" x="3911600" y="4394200"/>
          <p14:tracePt t="67954" x="3924300" y="4470400"/>
          <p14:tracePt t="67954" x="3930650" y="4540250"/>
          <p14:tracePt t="67954" x="3943350" y="4610100"/>
          <p14:tracePt t="67973" x="3949700" y="4673600"/>
          <p14:tracePt t="67986" x="3956050" y="4737100"/>
          <p14:tracePt t="67986" x="3962400" y="4794250"/>
          <p14:tracePt t="68006" x="3962400" y="4908550"/>
          <p14:tracePt t="68006" x="3962400" y="4959350"/>
          <p14:tracePt t="68021" x="3962400" y="5003800"/>
          <p14:tracePt t="68021" x="3962400" y="5048250"/>
          <p14:tracePt t="68038" x="3962400" y="5086350"/>
          <p14:tracePt t="68038" x="3956050" y="5124450"/>
          <p14:tracePt t="68055" x="3949700" y="5156200"/>
          <p14:tracePt t="68055" x="3949700" y="5181600"/>
          <p14:tracePt t="68055" x="3943350" y="5207000"/>
          <p14:tracePt t="68073" x="3937000" y="5226050"/>
          <p14:tracePt t="68073" x="3930650" y="5245100"/>
          <p14:tracePt t="68088" x="3924300" y="5264150"/>
          <p14:tracePt t="68088" x="3917950" y="5270500"/>
          <p14:tracePt t="68105" x="3911600" y="5283200"/>
          <p14:tracePt t="68105" x="3905250" y="5289550"/>
          <p14:tracePt t="68121" x="3898900" y="5289550"/>
          <p14:tracePt t="68121" x="3879850" y="5295900"/>
          <p14:tracePt t="68138" x="3873500" y="5289550"/>
          <p14:tracePt t="68138" x="3867150" y="5289550"/>
          <p14:tracePt t="68155" x="3867150" y="5283200"/>
          <p14:tracePt t="68155" x="3860800" y="5276850"/>
          <p14:tracePt t="68172" x="3854450" y="5276850"/>
          <p14:tracePt t="68172" x="3848100" y="5270500"/>
          <p14:tracePt t="68188" x="3841750" y="5264150"/>
          <p14:tracePt t="68188" x="3822700" y="5257800"/>
          <p14:tracePt t="68205" x="3816350" y="5257800"/>
          <p14:tracePt t="68205" x="3810000" y="5257800"/>
          <p14:tracePt t="68222" x="3797300" y="5264150"/>
          <p14:tracePt t="68222" x="3784600" y="5270500"/>
          <p14:tracePt t="68238" x="3771900" y="5276850"/>
          <p14:tracePt t="68238" x="3765550" y="5283200"/>
          <p14:tracePt t="68238" x="3752850" y="5289550"/>
          <p14:tracePt t="68257" x="3733800" y="5302250"/>
          <p14:tracePt t="68270" x="3721100" y="5308600"/>
          <p14:tracePt t="68270" x="3689350" y="5334000"/>
          <p14:tracePt t="68289" x="3670300" y="5346700"/>
          <p14:tracePt t="68289" x="3657600" y="5359400"/>
          <p14:tracePt t="68306" x="3638550" y="5372100"/>
          <p14:tracePt t="68306" x="3625850" y="5384800"/>
          <p14:tracePt t="68322" x="3613150" y="5391150"/>
          <p14:tracePt t="68322" x="3600450" y="5403850"/>
          <p14:tracePt t="68339" x="3587750" y="5416550"/>
          <p14:tracePt t="68339" x="3575050" y="5429250"/>
          <p14:tracePt t="68339" x="3562350" y="5435600"/>
          <p14:tracePt t="68358" x="3556000" y="5448300"/>
          <p14:tracePt t="68371" x="3549650" y="5454650"/>
          <p14:tracePt t="68371" x="3530600" y="5480050"/>
          <p14:tracePt t="68389" x="3530600" y="5492750"/>
          <p14:tracePt t="68389" x="3524250" y="5505450"/>
          <p14:tracePt t="68406" x="3517900" y="5518150"/>
          <p14:tracePt t="68406" x="3517900" y="5537200"/>
          <p14:tracePt t="68422" x="3511550" y="5549900"/>
          <p14:tracePt t="68422" x="3505200" y="5588000"/>
          <p14:tracePt t="68439" x="3498850" y="5607050"/>
          <p14:tracePt t="68439" x="3492500" y="5626100"/>
          <p14:tracePt t="68456" x="3486150" y="5638800"/>
          <p14:tracePt t="68456" x="3479800" y="5651500"/>
          <p14:tracePt t="68473" x="3473450" y="5664200"/>
          <p14:tracePt t="68473" x="3460750" y="5670550"/>
          <p14:tracePt t="68489" x="3448050" y="5676900"/>
          <p14:tracePt t="68489" x="3416300" y="5676900"/>
          <p14:tracePt t="68506" x="3390900" y="5676900"/>
          <p14:tracePt t="68506" x="3371850" y="5670550"/>
          <p14:tracePt t="68523" x="3340100" y="5657850"/>
          <p14:tracePt t="68523" x="3314700" y="5645150"/>
          <p14:tracePt t="68539" x="3282950" y="5632450"/>
          <p14:tracePt t="68539" x="3206750" y="5588000"/>
          <p14:tracePt t="68557" x="3162300" y="5562600"/>
          <p14:tracePt t="68557" x="3117850" y="5530850"/>
          <p14:tracePt t="68574" x="3067050" y="5499100"/>
          <p14:tracePt t="68574" x="3016250" y="5461000"/>
          <p14:tracePt t="68590" x="2965450" y="5416550"/>
          <p14:tracePt t="68590" x="2908300" y="5365750"/>
          <p14:tracePt t="68606" x="2851150" y="5308600"/>
          <p14:tracePt t="68606" x="2794000" y="5245100"/>
          <p14:tracePt t="68623" x="2736850" y="5175250"/>
          <p14:tracePt t="68623" x="2686050" y="5092700"/>
          <p14:tracePt t="68623" x="2635250" y="5003800"/>
          <p14:tracePt t="68642" x="2584450" y="4914900"/>
          <p14:tracePt t="68642" x="2540000" y="4819650"/>
          <p14:tracePt t="68658" x="2495550" y="4724400"/>
          <p14:tracePt t="68658" x="2451100" y="4622800"/>
          <p14:tracePt t="68674" x="2406650" y="4521200"/>
          <p14:tracePt t="68674" x="2368550" y="4419600"/>
          <p14:tracePt t="68690" x="2336800" y="4318000"/>
          <p14:tracePt t="68690" x="2298700" y="4210050"/>
          <p14:tracePt t="68707" x="2273300" y="4095750"/>
          <p14:tracePt t="68707" x="2247900" y="3981450"/>
          <p14:tracePt t="68707" x="2228850" y="3854450"/>
          <p14:tracePt t="68725" x="2209800" y="3721100"/>
          <p14:tracePt t="68725" x="2197100" y="3587750"/>
          <p14:tracePt t="68740" x="2190750" y="3448050"/>
          <p14:tracePt t="68740" x="2190750" y="3308350"/>
          <p14:tracePt t="68757" x="2190750" y="3162300"/>
          <p14:tracePt t="68757" x="2190750" y="3016250"/>
          <p14:tracePt t="68774" x="2197100" y="2876550"/>
          <p14:tracePt t="68774" x="2209800" y="2730500"/>
          <p14:tracePt t="68790" x="2216150" y="2590800"/>
          <p14:tracePt t="68790" x="2247900" y="2317750"/>
          <p14:tracePt t="68807" x="2266950" y="2184400"/>
          <p14:tracePt t="68807" x="2286000" y="2057400"/>
          <p14:tracePt t="68824" x="2311400" y="1936750"/>
          <p14:tracePt t="68824" x="2343150" y="1822450"/>
          <p14:tracePt t="68840" x="2381250" y="1714500"/>
          <p14:tracePt t="68840" x="2463800" y="1498600"/>
          <p14:tracePt t="68857" x="2514600" y="1397000"/>
          <p14:tracePt t="68857" x="2565400" y="1301750"/>
          <p14:tracePt t="68874" x="2616200" y="1206500"/>
          <p14:tracePt t="68874" x="2673350" y="1117600"/>
          <p14:tracePt t="68891" x="2724150" y="1028700"/>
          <p14:tracePt t="68891" x="2781300" y="952500"/>
          <p14:tracePt t="68907" x="2844800" y="889000"/>
          <p14:tracePt t="68907" x="2901950" y="825500"/>
          <p14:tracePt t="68907" x="2965450" y="774700"/>
          <p14:tracePt t="68926" x="3035300" y="723900"/>
          <p14:tracePt t="68926" x="3105150" y="685800"/>
          <p14:tracePt t="68941" x="3181350" y="647700"/>
          <p14:tracePt t="68941" x="3257550" y="615950"/>
          <p14:tracePt t="68957" x="3340100" y="584200"/>
          <p14:tracePt t="68957" x="3429000" y="552450"/>
          <p14:tracePt t="68975" x="3517900" y="520700"/>
          <p14:tracePt t="68975" x="3606800" y="488950"/>
          <p14:tracePt t="68991" x="3702050" y="463550"/>
          <p14:tracePt t="68991" x="3797300" y="438150"/>
          <p14:tracePt t="68991" x="3898900" y="412750"/>
          <p14:tracePt t="69011" x="3994150" y="393700"/>
          <p14:tracePt t="69011" x="4095750" y="368300"/>
          <p14:tracePt t="69025" x="4203700" y="355600"/>
          <p14:tracePt t="69025" x="4311650" y="349250"/>
          <p14:tracePt t="69041" x="4419600" y="336550"/>
          <p14:tracePt t="69041" x="4533900" y="323850"/>
          <p14:tracePt t="69057" x="4648200" y="317500"/>
          <p14:tracePt t="69057" x="4762500" y="311150"/>
          <p14:tracePt t="69075" x="4883150" y="311150"/>
          <p14:tracePt t="69075" x="5003800" y="311150"/>
          <p14:tracePt t="69075" x="5130800" y="311150"/>
          <p14:tracePt t="69093" x="5251450" y="317500"/>
          <p14:tracePt t="69093" x="5372100" y="323850"/>
          <p14:tracePt t="69108" x="5499100" y="336550"/>
          <p14:tracePt t="69108" x="5619750" y="349250"/>
          <p14:tracePt t="69125" x="5746750" y="361950"/>
          <p14:tracePt t="69125" x="5873750" y="374650"/>
          <p14:tracePt t="69141" x="5994400" y="393700"/>
          <p14:tracePt t="69141" x="6248400" y="438150"/>
          <p14:tracePt t="69158" x="6369050" y="457200"/>
          <p14:tracePt t="69158" x="6496050" y="488950"/>
          <p14:tracePt t="69175" x="6616700" y="514350"/>
          <p14:tracePt t="69175" x="6737350" y="552450"/>
          <p14:tracePt t="69192" x="6858000" y="584200"/>
          <p14:tracePt t="69192" x="6972300" y="628650"/>
          <p14:tracePt t="69208" x="7080250" y="673100"/>
          <p14:tracePt t="69208" x="7296150" y="787400"/>
          <p14:tracePt t="69225" x="7391400" y="857250"/>
          <p14:tracePt t="69225" x="7493000" y="927100"/>
          <p14:tracePt t="69242" x="7581900" y="1003300"/>
          <p14:tracePt t="69242" x="7677150" y="1079500"/>
          <p14:tracePt t="69259" x="7759700" y="1162050"/>
          <p14:tracePt t="69259" x="7842250" y="1244600"/>
          <p14:tracePt t="69259" x="7924800" y="1327150"/>
          <p14:tracePt t="69277" x="8001000" y="1409700"/>
          <p14:tracePt t="69290" x="8070850" y="1492250"/>
          <p14:tracePt t="69290" x="8197850" y="1670050"/>
          <p14:tracePt t="69310" x="8261350" y="1752600"/>
          <p14:tracePt t="69310" x="8312150" y="1847850"/>
          <p14:tracePt t="69326" x="8362950" y="1936750"/>
          <p14:tracePt t="69326" x="8401050" y="2032000"/>
          <p14:tracePt t="69342" x="8439150" y="2133600"/>
          <p14:tracePt t="69342" x="8470900" y="2235200"/>
          <p14:tracePt t="69359" x="8496300" y="2343150"/>
          <p14:tracePt t="69359" x="8515350" y="2457450"/>
          <p14:tracePt t="69359" x="8528050" y="2565400"/>
          <p14:tracePt t="69378" x="8540750" y="2673350"/>
          <p14:tracePt t="69391" x="8547100" y="2781300"/>
          <p14:tracePt t="69391" x="8553450" y="2984500"/>
          <p14:tracePt t="69409" x="8547100" y="3086100"/>
          <p14:tracePt t="69409" x="8540750" y="3181350"/>
          <p14:tracePt t="69426" x="8528050" y="3270250"/>
          <p14:tracePt t="69426" x="8515350" y="3365500"/>
          <p14:tracePt t="69442" x="8489950" y="3460750"/>
          <p14:tracePt t="69442" x="8426450" y="3651250"/>
          <p14:tracePt t="69459" x="8382000" y="3746500"/>
          <p14:tracePt t="69459" x="8331200" y="3835400"/>
          <p14:tracePt t="69476" x="8274050" y="3930650"/>
          <p14:tracePt t="69476" x="8210550" y="4025900"/>
          <p14:tracePt t="69493" x="8140700" y="4114800"/>
          <p14:tracePt t="69493" x="8064500" y="4203700"/>
          <p14:tracePt t="69509" x="7988300" y="4286250"/>
          <p14:tracePt t="69509" x="7816850" y="4451350"/>
          <p14:tracePt t="69527" x="7727950" y="4527550"/>
          <p14:tracePt t="69527" x="7639050" y="4597400"/>
          <p14:tracePt t="69543" x="7543800" y="4667250"/>
          <p14:tracePt t="69543" x="7442200" y="4737100"/>
          <p14:tracePt t="69559" x="7346950" y="4806950"/>
          <p14:tracePt t="69559" x="7131050" y="4927600"/>
          <p14:tracePt t="69579" x="7023100" y="4984750"/>
          <p14:tracePt t="69579" x="6902450" y="5048250"/>
          <p14:tracePt t="69593" x="6781800" y="5099050"/>
          <p14:tracePt t="69593" x="6661150" y="5156200"/>
          <p14:tracePt t="69609" x="6534150" y="5200650"/>
          <p14:tracePt t="69609" x="6407150" y="5251450"/>
          <p14:tracePt t="69626" x="6273800" y="5295900"/>
          <p14:tracePt t="69626" x="6140450" y="5340350"/>
          <p14:tracePt t="69645" x="5867400" y="5416550"/>
          <p14:tracePt t="69645" x="5734050" y="5448300"/>
          <p14:tracePt t="69661" x="5600700" y="5473700"/>
          <p14:tracePt t="69661" x="5467350" y="5499100"/>
          <p14:tracePt t="69679" x="5334000" y="5524500"/>
          <p14:tracePt t="69679" x="5207000" y="5537200"/>
          <p14:tracePt t="69694" x="5080000" y="5556250"/>
          <p14:tracePt t="69694" x="4953000" y="5562600"/>
          <p14:tracePt t="69710" x="4832350" y="5568950"/>
          <p14:tracePt t="69710" x="4711700" y="5568950"/>
          <p14:tracePt t="69727" x="4597400" y="5568950"/>
          <p14:tracePt t="69727" x="4483100" y="5562600"/>
          <p14:tracePt t="69727" x="4375150" y="5556250"/>
          <p14:tracePt t="69745" x="4273550" y="5543550"/>
          <p14:tracePt t="69745" x="4178300" y="5537200"/>
          <p14:tracePt t="69760" x="4083050" y="5524500"/>
          <p14:tracePt t="69760" x="4000500" y="5518150"/>
          <p14:tracePt t="69777" x="3917950" y="5505450"/>
          <p14:tracePt t="69777" x="3841750" y="5492750"/>
          <p14:tracePt t="69794" x="3771900" y="5486400"/>
          <p14:tracePt t="69794" x="3702050" y="5473700"/>
          <p14:tracePt t="69810" x="3644900" y="5467350"/>
          <p14:tracePt t="69810" x="3543300" y="5448300"/>
          <p14:tracePt t="69827" x="3498850" y="5435600"/>
          <p14:tracePt t="69827" x="3460750" y="5429250"/>
          <p14:tracePt t="69843" x="3429000" y="5416550"/>
          <p14:tracePt t="69843" x="3403600" y="5410200"/>
          <p14:tracePt t="69861" x="3384550" y="5397500"/>
          <p14:tracePt t="69861" x="3359150" y="5378450"/>
          <p14:tracePt t="69878" x="3352800" y="5372100"/>
          <p14:tracePt t="69878" x="3352800" y="5365750"/>
          <p14:tracePt t="69894" x="3359150" y="5359400"/>
          <p14:tracePt t="69894" x="3365500" y="5353050"/>
          <p14:tracePt t="69911" x="3371850" y="5346700"/>
          <p14:tracePt t="69911" x="3384550" y="5346700"/>
          <p14:tracePt t="69928" x="3403600" y="5340350"/>
          <p14:tracePt t="69928" x="3422650" y="5340350"/>
          <p14:tracePt t="69928" x="3441700" y="5340350"/>
          <p14:tracePt t="69946" x="3460750" y="5334000"/>
          <p14:tracePt t="69946" x="3486150" y="5334000"/>
          <p14:tracePt t="69962" x="3511550" y="5334000"/>
          <p14:tracePt t="69962" x="3536950" y="5334000"/>
          <p14:tracePt t="69977" x="3562350" y="5334000"/>
          <p14:tracePt t="69977" x="3594100" y="5334000"/>
          <p14:tracePt t="69994" x="3619500" y="5334000"/>
          <p14:tracePt t="69994" x="3644900" y="5334000"/>
          <p14:tracePt t="69994" x="3670300" y="5340350"/>
          <p14:tracePt t="70014" x="3695700" y="5340350"/>
          <p14:tracePt t="70026" x="3714750" y="5346700"/>
          <p14:tracePt t="70026" x="3759200" y="5346700"/>
          <p14:tracePt t="70045" x="3778250" y="5353050"/>
          <p14:tracePt t="70045" x="3790950" y="5353050"/>
          <p14:tracePt t="70061" x="3810000" y="5359400"/>
          <p14:tracePt t="70061" x="3822700" y="5359400"/>
          <p14:tracePt t="70078" x="3835400" y="5359400"/>
          <p14:tracePt t="70078" x="3848100" y="5359400"/>
          <p14:tracePt t="70094" x="3860800" y="5359400"/>
          <p14:tracePt t="70094" x="3867150" y="5359400"/>
          <p14:tracePt t="70094" x="3873500" y="5365750"/>
          <p14:tracePt t="70114" x="3879850" y="5365750"/>
          <p14:tracePt t="70127" x="3886200" y="5365750"/>
          <p14:tracePt t="70143" x="3886200" y="5372100"/>
          <p14:tracePt t="70160" x="3873500" y="5372100"/>
          <p14:tracePt t="70160" x="3867150" y="5378450"/>
          <p14:tracePt t="70179" x="3860800" y="5378450"/>
          <p14:tracePt t="70179" x="3854450" y="5378450"/>
          <p14:tracePt t="70195" x="3848100" y="5378450"/>
          <p14:tracePt t="70195" x="3841750" y="5378450"/>
          <p14:tracePt t="70211" x="3829050" y="5378450"/>
          <p14:tracePt t="70211" x="3822700" y="5378450"/>
          <p14:tracePt t="70229" x="3816350" y="5378450"/>
          <p14:tracePt t="70229" x="3797300" y="5378450"/>
          <p14:tracePt t="70245" x="3790950" y="5372100"/>
          <p14:tracePt t="70245" x="3784600" y="5372100"/>
          <p14:tracePt t="70262" x="3771900" y="5365750"/>
          <p14:tracePt t="70262" x="3765550" y="5365750"/>
          <p14:tracePt t="70279" x="3759200" y="5359400"/>
          <p14:tracePt t="70279" x="3752850" y="5359400"/>
          <p14:tracePt t="70279" x="3752850" y="5353050"/>
          <p14:tracePt t="70298" x="3746500" y="5353050"/>
          <p14:tracePt t="70311" x="3740150" y="5346700"/>
          <p14:tracePt t="70311" x="3727450" y="5346700"/>
          <p14:tracePt t="70330" x="3721100" y="5346700"/>
          <p14:tracePt t="70345" x="3714750" y="5353050"/>
          <p14:tracePt t="70361" x="3702050" y="5359400"/>
          <p14:tracePt t="70377" x="3695700" y="5372100"/>
          <p14:tracePt t="70398" x="3695700" y="5378450"/>
          <p14:tracePt t="70413" x="3702050" y="5384800"/>
          <p14:tracePt t="70427" x="3708400" y="5391150"/>
          <p14:tracePt t="70444" x="3714750" y="5391150"/>
          <p14:tracePt t="70444" x="3721100" y="5391150"/>
          <p14:tracePt t="70462" x="3727450" y="5391150"/>
          <p14:tracePt t="70462" x="3740150" y="5391150"/>
          <p14:tracePt t="70480" x="3746500" y="5391150"/>
          <p14:tracePt t="70480" x="3759200" y="5384800"/>
          <p14:tracePt t="70496" x="3765550" y="5384800"/>
          <p14:tracePt t="70496" x="3771900" y="5384800"/>
          <p14:tracePt t="70513" x="3784600" y="5384800"/>
          <p14:tracePt t="70513" x="3790950" y="5384800"/>
          <p14:tracePt t="70530" x="3803650" y="5384800"/>
          <p14:tracePt t="70530" x="3822700" y="5391150"/>
          <p14:tracePt t="70546" x="3829050" y="5391150"/>
          <p14:tracePt t="70546" x="3835400" y="5391150"/>
          <p14:tracePt t="70563" x="3841750" y="5391150"/>
          <p14:tracePt t="70563" x="3854450" y="5397500"/>
          <p14:tracePt t="70580" x="3860800" y="5397500"/>
          <p14:tracePt t="70580" x="3867150" y="5403850"/>
          <p14:tracePt t="70598" x="3873500" y="5403850"/>
          <p14:tracePt t="70598" x="3879850" y="5410200"/>
          <p14:tracePt t="70613" x="3886200" y="5416550"/>
          <p14:tracePt t="70630" x="3892550" y="5422900"/>
          <p14:tracePt t="70645" x="3892550" y="5429250"/>
          <p14:tracePt t="70662" x="3898900" y="5435600"/>
          <p14:tracePt t="70678" x="3892550" y="5441950"/>
          <p14:tracePt t="70696" x="3898900" y="5435600"/>
          <p14:tracePt t="70733" x="3898900" y="5429250"/>
          <p14:tracePt t="70749" x="3898900" y="5422900"/>
          <p14:tracePt t="70765" x="3898900" y="5416550"/>
          <p14:tracePt t="70801" x="3892550" y="5416550"/>
          <p14:tracePt t="70833" x="3886200" y="5416550"/>
          <p14:tracePt t="70853" x="3879850" y="5422900"/>
          <p14:tracePt t="70877" x="3873500" y="5429250"/>
          <p14:tracePt t="70897" x="3867150" y="5429250"/>
          <p14:tracePt t="70921" x="3860800" y="5435600"/>
          <p14:tracePt t="71033" x="3860800" y="5441950"/>
          <p14:tracePt t="71117" x="3860800" y="5448300"/>
          <p14:tracePt t="71144" x="3854450" y="5448300"/>
          <p14:tracePt t="71177" x="3848100" y="5448300"/>
          <p14:tracePt t="71197" x="3841750" y="5441950"/>
          <p14:tracePt t="71229" x="3835400" y="5441950"/>
          <p14:tracePt t="71245" x="3829050" y="5441950"/>
          <p14:tracePt t="71253" x="3822700" y="5435600"/>
          <p14:tracePt t="71253" x="3816350" y="5435600"/>
          <p14:tracePt t="71265" x="3810000" y="5435600"/>
          <p14:tracePt t="71265" x="3810000" y="5441950"/>
          <p14:tracePt t="71282" x="3803650" y="5441950"/>
          <p14:tracePt t="71282" x="3797300" y="5441950"/>
          <p14:tracePt t="71299" x="3790950" y="5441950"/>
          <p14:tracePt t="71314" x="3784600" y="5448300"/>
          <p14:tracePt t="71331" x="3778250" y="5448300"/>
          <p14:tracePt t="71331" x="3771900" y="5461000"/>
          <p14:tracePt t="71349" x="3771900" y="5467350"/>
          <p14:tracePt t="71365" x="3771900" y="5473700"/>
          <p14:tracePt t="71380" x="3778250" y="5480050"/>
          <p14:tracePt t="71397" x="3784600" y="5486400"/>
          <p14:tracePt t="71414" x="3790950" y="5492750"/>
          <p14:tracePt t="71431" x="3797300" y="5499100"/>
          <p14:tracePt t="71431" x="3803650" y="5505450"/>
          <p14:tracePt t="71449" x="3810000" y="5505450"/>
          <p14:tracePt t="71449" x="3816350" y="5505450"/>
          <p14:tracePt t="71466" x="3822700" y="5505450"/>
          <p14:tracePt t="71466" x="3829050" y="5505450"/>
          <p14:tracePt t="71483" x="3835400" y="5505450"/>
          <p14:tracePt t="71483" x="3848100" y="5505450"/>
          <p14:tracePt t="71499" x="3854450" y="5505450"/>
          <p14:tracePt t="71514" x="3860800" y="5499100"/>
          <p14:tracePt t="71514" x="3867150" y="5499100"/>
          <p14:tracePt t="71533" x="3873500" y="5492750"/>
          <p14:tracePt t="71533" x="3879850" y="5486400"/>
          <p14:tracePt t="71549" x="3886200" y="5486400"/>
          <p14:tracePt t="71549" x="3892550" y="5473700"/>
          <p14:tracePt t="71566" x="3898900" y="5467350"/>
          <p14:tracePt t="71566" x="3905250" y="5461000"/>
          <p14:tracePt t="71583" x="3911600" y="5454650"/>
          <p14:tracePt t="71583" x="3917950" y="5448300"/>
          <p14:tracePt t="71599" x="3924300" y="5441950"/>
          <p14:tracePt t="71599" x="3930650" y="5435600"/>
          <p14:tracePt t="71599" x="3937000" y="5429250"/>
          <p14:tracePt t="71618" x="3937000" y="5422900"/>
          <p14:tracePt t="71618" x="3943350" y="5416550"/>
          <p14:tracePt t="71634" x="3943350" y="5410200"/>
          <p14:tracePt t="71634" x="3943350" y="5403850"/>
          <p14:tracePt t="71650" x="3949700" y="5391150"/>
          <p14:tracePt t="71650" x="3949700" y="5384800"/>
          <p14:tracePt t="71666" x="3943350" y="5372100"/>
          <p14:tracePt t="71666" x="3943350" y="5365750"/>
          <p14:tracePt t="71666" x="3937000" y="5353050"/>
          <p14:tracePt t="71685" x="3930650" y="5340350"/>
          <p14:tracePt t="71698" x="3924300" y="5334000"/>
          <p14:tracePt t="71698" x="3917950" y="5321300"/>
          <p14:tracePt t="71717" x="3892550" y="5302250"/>
          <p14:tracePt t="71717" x="3873500" y="5289550"/>
          <p14:tracePt t="71734" x="3854450" y="5283200"/>
          <p14:tracePt t="71734" x="3835400" y="5276850"/>
          <p14:tracePt t="71750" x="3816350" y="5264150"/>
          <p14:tracePt t="71750" x="3790950" y="5257800"/>
          <p14:tracePt t="71767" x="3771900" y="5251450"/>
          <p14:tracePt t="71767" x="3746500" y="5238750"/>
          <p14:tracePt t="71767" x="3721100" y="5232400"/>
          <p14:tracePt t="71785" x="3695700" y="5226050"/>
          <p14:tracePt t="71785" x="3670300" y="5219700"/>
          <p14:tracePt t="71800" x="3644900" y="5219700"/>
          <p14:tracePt t="71800" x="3619500" y="5213350"/>
          <p14:tracePt t="71817" x="3594100" y="5207000"/>
          <p14:tracePt t="71817" x="3568700" y="5207000"/>
          <p14:tracePt t="71834" x="3536950" y="5207000"/>
          <p14:tracePt t="71834" x="3511550" y="5207000"/>
          <p14:tracePt t="71850" x="3486150" y="5207000"/>
          <p14:tracePt t="71850" x="3435350" y="5200650"/>
          <p14:tracePt t="71867" x="3416300" y="5200650"/>
          <p14:tracePt t="71867" x="3390900" y="5207000"/>
          <p14:tracePt t="71884" x="3371850" y="5207000"/>
          <p14:tracePt t="71884" x="3352800" y="5213350"/>
          <p14:tracePt t="71900" x="3340100" y="5213350"/>
          <p14:tracePt t="71900" x="3308350" y="5213350"/>
          <p14:tracePt t="71918" x="3295650" y="5213350"/>
          <p14:tracePt t="71918" x="3282950" y="5213350"/>
          <p14:tracePt t="71934" x="3276600" y="5207000"/>
          <p14:tracePt t="71934" x="3263900" y="5200650"/>
          <p14:tracePt t="71950" x="3257550" y="5187950"/>
          <p14:tracePt t="71950" x="3257550" y="5181600"/>
          <p14:tracePt t="71967" x="3257550" y="5162550"/>
          <p14:tracePt t="71967" x="3257550" y="5149850"/>
          <p14:tracePt t="71967" x="3257550" y="5130800"/>
          <p14:tracePt t="71986" x="3263900" y="5111750"/>
          <p14:tracePt t="71986" x="3270250" y="5092700"/>
          <p14:tracePt t="72001" x="3276600" y="5067300"/>
          <p14:tracePt t="72001" x="3282950" y="5048250"/>
          <p14:tracePt t="72019" x="3289300" y="5022850"/>
          <p14:tracePt t="72019" x="3295650" y="4997450"/>
          <p14:tracePt t="72035" x="3302000" y="4972050"/>
          <p14:tracePt t="72035" x="3302000" y="4953000"/>
          <p14:tracePt t="72035" x="3308350" y="4933950"/>
          <p14:tracePt t="72054" x="3308350" y="4914900"/>
          <p14:tracePt t="72066" x="3308350" y="4895850"/>
          <p14:tracePt t="72066" x="3308350" y="4870450"/>
          <p14:tracePt t="72086" x="3308350" y="4857750"/>
          <p14:tracePt t="72086" x="3302000" y="4851400"/>
          <p14:tracePt t="72101" x="3302000" y="4845050"/>
          <p14:tracePt t="72116" x="3295650" y="4838700"/>
          <p14:tracePt t="72116" x="3289300" y="4832350"/>
          <p14:tracePt t="72134" x="3282950" y="4832350"/>
          <p14:tracePt t="72134" x="3276600" y="4826000"/>
          <p14:tracePt t="72134" x="3270250" y="4832350"/>
          <p14:tracePt t="72153" x="3263900" y="4832350"/>
          <p14:tracePt t="72167" x="3257550" y="4838700"/>
          <p14:tracePt t="72167" x="3251200" y="4845050"/>
          <p14:tracePt t="72185" x="3244850" y="4851400"/>
          <p14:tracePt t="72185" x="3238500" y="4864100"/>
          <p14:tracePt t="72201" x="3238500" y="4876800"/>
          <p14:tracePt t="72201" x="3232150" y="4908550"/>
          <p14:tracePt t="72218" x="3232150" y="4927600"/>
          <p14:tracePt t="72218" x="3232150" y="4946650"/>
          <p14:tracePt t="72235" x="3232150" y="4965700"/>
          <p14:tracePt t="72235" x="3232150" y="4984750"/>
          <p14:tracePt t="72251" x="3232150" y="5003800"/>
          <p14:tracePt t="72251" x="3238500" y="5029200"/>
          <p14:tracePt t="72268" x="3244850" y="5054600"/>
          <p14:tracePt t="72268" x="3257550" y="5105400"/>
          <p14:tracePt t="72285" x="3270250" y="5137150"/>
          <p14:tracePt t="72285" x="3276600" y="5162550"/>
          <p14:tracePt t="72301" x="3289300" y="5194300"/>
          <p14:tracePt t="72301" x="3295650" y="5226050"/>
          <p14:tracePt t="72318" x="3302000" y="5257800"/>
          <p14:tracePt t="72318" x="3314700" y="5289550"/>
          <p14:tracePt t="72335" x="3321050" y="5314950"/>
          <p14:tracePt t="72335" x="3333750" y="5340350"/>
          <p14:tracePt t="72335" x="3340100" y="5359400"/>
          <p14:tracePt t="72354" x="3346450" y="5384800"/>
          <p14:tracePt t="72354" x="3352800" y="5403850"/>
          <p14:tracePt t="72369" x="3359150" y="5422900"/>
          <p14:tracePt t="72369" x="3359150" y="5435600"/>
          <p14:tracePt t="72386" x="3365500" y="5454650"/>
          <p14:tracePt t="72386" x="3371850" y="5467350"/>
          <p14:tracePt t="72402" x="3371850" y="5480050"/>
          <p14:tracePt t="72402" x="3371850" y="5492750"/>
          <p14:tracePt t="72419" x="3378200" y="5499100"/>
          <p14:tracePt t="72419" x="3378200" y="5505450"/>
          <p14:tracePt t="72419" x="3378200" y="5511800"/>
          <p14:tracePt t="72438" x="3378200" y="5518150"/>
          <p14:tracePt t="72451" x="3378200" y="5524500"/>
          <p14:tracePt t="72451" x="3378200" y="5530850"/>
          <p14:tracePt t="72469" x="3371850" y="5543550"/>
          <p14:tracePt t="72485" x="3371850" y="5549900"/>
          <p14:tracePt t="72502" x="3371850" y="5556250"/>
          <p14:tracePt t="72518" x="3365500" y="5543550"/>
          <p14:tracePt t="72565" x="3365500" y="5537200"/>
          <p14:tracePt t="72577" x="3371850" y="5537200"/>
          <p14:tracePt t="72592" x="3371850" y="5530850"/>
          <p14:tracePt t="72616" x="3365500" y="5524500"/>
          <p14:tracePt t="72653" x="3365500" y="5518150"/>
          <p14:tracePt t="72684" x="3365500" y="5511800"/>
          <p14:tracePt t="72705" x="3371850" y="5505450"/>
          <p14:tracePt t="72737" x="3378200" y="5499100"/>
          <p14:tracePt t="72757" x="3384550" y="5499100"/>
          <p14:tracePt t="72773" x="3384550" y="5492750"/>
          <p14:tracePt t="72789" x="3390900" y="5492750"/>
          <p14:tracePt t="72805" x="3397250" y="5492750"/>
          <p14:tracePt t="72824" x="3403600" y="5499100"/>
          <p14:tracePt t="72849" x="3403600" y="5505450"/>
          <p14:tracePt t="72864" x="3403600" y="5518150"/>
          <p14:tracePt t="72900" x="3409950" y="5518150"/>
          <p14:tracePt t="72945" x="3416300" y="5518150"/>
          <p14:tracePt t="72968" x="3422650" y="5518150"/>
          <p14:tracePt t="72997" x="3429000" y="5511800"/>
          <p14:tracePt t="73012" x="3435350" y="5511800"/>
          <p14:tracePt t="73028" x="3441700" y="5511800"/>
          <p14:tracePt t="73045" x="3448050" y="5511800"/>
          <p14:tracePt t="73073" x="3454400" y="5518150"/>
          <p14:tracePt t="73089" x="3460750" y="5518150"/>
          <p14:tracePt t="73105" x="3473450" y="5518150"/>
          <p14:tracePt t="73116" x="3479800" y="5518150"/>
          <p14:tracePt t="73133" x="3486150" y="5518150"/>
          <p14:tracePt t="73149" x="3498850" y="5524500"/>
          <p14:tracePt t="73165" x="3505200" y="5530850"/>
          <p14:tracePt t="73201" x="3505200" y="5537200"/>
          <p14:tracePt t="73224" x="3498850" y="5537200"/>
          <p14:tracePt t="73245" x="3492500" y="5543550"/>
          <p14:tracePt t="73261" x="3479800" y="5543550"/>
          <p14:tracePt t="73277" x="3473450" y="5543550"/>
          <p14:tracePt t="73293" x="3467100" y="5543550"/>
          <p14:tracePt t="73297" x="3460750" y="5543550"/>
          <p14:tracePt t="73305" x="3454400" y="5543550"/>
          <p14:tracePt t="73305" x="3448050" y="5543550"/>
          <p14:tracePt t="73322" x="3441700" y="5537200"/>
          <p14:tracePt t="73322" x="3429000" y="5537200"/>
          <p14:tracePt t="73338" x="3422650" y="5537200"/>
          <p14:tracePt t="73338" x="3416300" y="5530850"/>
          <p14:tracePt t="73355" x="3403600" y="5530850"/>
          <p14:tracePt t="73355" x="3397250" y="5530850"/>
          <p14:tracePt t="73355" x="3390900" y="5524500"/>
          <p14:tracePt t="73374" x="3384550" y="5524500"/>
          <p14:tracePt t="73374" x="3371850" y="5518150"/>
          <p14:tracePt t="73389" x="3365500" y="5511800"/>
          <p14:tracePt t="73389" x="3359150" y="5511800"/>
          <p14:tracePt t="73406" x="3359150" y="5505450"/>
          <p14:tracePt t="73406" x="3352800" y="5499100"/>
          <p14:tracePt t="73422" x="3346450" y="5492750"/>
          <p14:tracePt t="73422" x="3346450" y="5486400"/>
          <p14:tracePt t="73439" x="3346450" y="5480050"/>
          <p14:tracePt t="73454" x="3346450" y="5473700"/>
          <p14:tracePt t="73454" x="3346450" y="5467350"/>
          <p14:tracePt t="73474" x="3352800" y="5461000"/>
          <p14:tracePt t="73488" x="3359150" y="5454650"/>
          <p14:tracePt t="73488" x="3365500" y="5454650"/>
          <p14:tracePt t="73506" x="3371850" y="5454650"/>
          <p14:tracePt t="73521" x="3378200" y="5461000"/>
          <p14:tracePt t="73521" x="3390900" y="5461000"/>
          <p14:tracePt t="73540" x="3397250" y="5461000"/>
          <p14:tracePt t="73540" x="3403600" y="5467350"/>
          <p14:tracePt t="73556" x="3409950" y="5473700"/>
          <p14:tracePt t="73556" x="3416300" y="5473700"/>
          <p14:tracePt t="73573" x="3422650" y="5480050"/>
          <p14:tracePt t="73573" x="3435350" y="5486400"/>
          <p14:tracePt t="73589" x="3441700" y="5486400"/>
          <p14:tracePt t="73589" x="3448050" y="5499100"/>
          <p14:tracePt t="73606" x="3454400" y="5499100"/>
          <p14:tracePt t="73606" x="3460750" y="5499100"/>
          <p14:tracePt t="73623" x="3467100" y="5499100"/>
          <p14:tracePt t="73638" x="3473450" y="5505450"/>
          <p14:tracePt t="73655" x="3479800" y="5505450"/>
          <p14:tracePt t="73672" x="3479800" y="5511800"/>
          <p14:tracePt t="73688" x="3473450" y="5518150"/>
          <p14:tracePt t="73688" x="3467100" y="5518150"/>
          <p14:tracePt t="73706" x="3460750" y="5518150"/>
          <p14:tracePt t="73706" x="3454400" y="5524500"/>
          <p14:tracePt t="73706" x="3441700" y="5524500"/>
          <p14:tracePt t="73725" x="3435350" y="5524500"/>
          <p14:tracePt t="73738" x="3422650" y="5524500"/>
          <p14:tracePt t="73738" x="3390900" y="5524500"/>
          <p14:tracePt t="73757" x="3371850" y="5524500"/>
          <p14:tracePt t="73757" x="3352800" y="5524500"/>
          <p14:tracePt t="73774" x="3327400" y="5524500"/>
          <p14:tracePt t="73774" x="3308350" y="5524500"/>
          <p14:tracePt t="73790" x="3282950" y="5524500"/>
          <p14:tracePt t="73790" x="3251200" y="5524500"/>
          <p14:tracePt t="73807" x="3219450" y="5524500"/>
          <p14:tracePt t="73807" x="3187700" y="5518150"/>
          <p14:tracePt t="73823" x="3155950" y="5511800"/>
          <p14:tracePt t="73823" x="3086100" y="5499100"/>
          <p14:tracePt t="73840" x="3048000" y="5486400"/>
          <p14:tracePt t="73840" x="3009900" y="5473700"/>
          <p14:tracePt t="73857" x="2965450" y="5454650"/>
          <p14:tracePt t="73857" x="2927350" y="5435600"/>
          <p14:tracePt t="73873" x="2882900" y="5403850"/>
          <p14:tracePt t="73873" x="2838450" y="5372100"/>
          <p14:tracePt t="73890" x="2794000" y="5334000"/>
          <p14:tracePt t="73890" x="2711450" y="5238750"/>
          <p14:tracePt t="73907" x="2667000" y="5181600"/>
          <p14:tracePt t="73907" x="2628900" y="5124450"/>
          <p14:tracePt t="73924" x="2584450" y="5054600"/>
          <p14:tracePt t="73924" x="2540000" y="4978400"/>
          <p14:tracePt t="73940" x="2495550" y="4902200"/>
          <p14:tracePt t="73940" x="2419350" y="4718050"/>
          <p14:tracePt t="73957" x="2374900" y="4610100"/>
          <p14:tracePt t="73957" x="2336800" y="4502150"/>
          <p14:tracePt t="73974" x="2298700" y="4381500"/>
          <p14:tracePt t="73974" x="2260600" y="4260850"/>
          <p14:tracePt t="73991" x="2228850" y="4127500"/>
          <p14:tracePt t="73991" x="2190750" y="3987800"/>
          <p14:tracePt t="74008" x="2159000" y="3848100"/>
          <p14:tracePt t="74008" x="2127250" y="3714750"/>
          <p14:tracePt t="74008" x="2101850" y="3575050"/>
          <p14:tracePt t="74026" x="2076450" y="3441700"/>
          <p14:tracePt t="74026" x="2057400" y="3314700"/>
          <p14:tracePt t="74042" x="2038350" y="3187700"/>
          <p14:tracePt t="74042" x="2025650" y="3067050"/>
          <p14:tracePt t="74057" x="2025650" y="2940050"/>
          <p14:tracePt t="74057" x="2025650" y="2819400"/>
          <p14:tracePt t="74074" x="2038350" y="2692400"/>
          <p14:tracePt t="74074" x="2057400" y="2571750"/>
          <p14:tracePt t="74091" x="2082800" y="2444750"/>
          <p14:tracePt t="74091" x="2114550" y="2324100"/>
          <p14:tracePt t="74091" x="2146300" y="2203450"/>
          <p14:tracePt t="74110" x="2190750" y="2082800"/>
          <p14:tracePt t="74123" x="2241550" y="1974850"/>
          <p14:tracePt t="74123" x="2343150" y="1771650"/>
          <p14:tracePt t="74141" x="2400300" y="1682750"/>
          <p14:tracePt t="74141" x="2457450" y="1593850"/>
          <p14:tracePt t="74158" x="2514600" y="1517650"/>
          <p14:tracePt t="74158" x="2584450" y="1441450"/>
          <p14:tracePt t="74175" x="2647950" y="1371600"/>
          <p14:tracePt t="74175" x="2724150" y="1301750"/>
          <p14:tracePt t="74175" x="2800350" y="1238250"/>
          <p14:tracePt t="74193" x="2882900" y="1174750"/>
          <p14:tracePt t="74193" x="2971800" y="1111250"/>
          <p14:tracePt t="74208" x="3067050" y="1054100"/>
          <p14:tracePt t="74208" x="3162300" y="996950"/>
          <p14:tracePt t="74225" x="3263900" y="946150"/>
          <p14:tracePt t="74225" x="3365500" y="895350"/>
          <p14:tracePt t="74241" x="3467100" y="850900"/>
          <p14:tracePt t="74241" x="3676650" y="787400"/>
          <p14:tracePt t="74258" x="3778250" y="762000"/>
          <p14:tracePt t="74258" x="3886200" y="736600"/>
          <p14:tracePt t="74275" x="3994150" y="723900"/>
          <p14:tracePt t="74275" x="4102100" y="704850"/>
          <p14:tracePt t="74291" x="4216400" y="692150"/>
          <p14:tracePt t="74291" x="4330700" y="685800"/>
          <p14:tracePt t="74308" x="4451350" y="679450"/>
          <p14:tracePt t="74308" x="4692650" y="673100"/>
          <p14:tracePt t="74325" x="4813300" y="673100"/>
          <p14:tracePt t="74325" x="4940300" y="679450"/>
          <p14:tracePt t="74342" x="5060950" y="685800"/>
          <p14:tracePt t="74342" x="5187950" y="698500"/>
          <p14:tracePt t="74358" x="5308600" y="711200"/>
          <p14:tracePt t="74358" x="5435600" y="723900"/>
          <p14:tracePt t="74358" x="5556250" y="742950"/>
          <p14:tracePt t="74377" x="5676900" y="768350"/>
          <p14:tracePt t="74390" x="5797550" y="800100"/>
          <p14:tracePt t="74390" x="6038850" y="876300"/>
          <p14:tracePt t="74409" x="6153150" y="920750"/>
          <p14:tracePt t="74409" x="6267450" y="971550"/>
          <p14:tracePt t="74426" x="6375400" y="1022350"/>
          <p14:tracePt t="74426" x="6489700" y="1079500"/>
          <p14:tracePt t="74442" x="6597650" y="1136650"/>
          <p14:tracePt t="74442" x="6699250" y="1193800"/>
          <p14:tracePt t="74459" x="6800850" y="1257300"/>
          <p14:tracePt t="74459" x="6902450" y="1320800"/>
          <p14:tracePt t="74459" x="6991350" y="1384300"/>
          <p14:tracePt t="74477" x="7080250" y="1447800"/>
          <p14:tracePt t="74491" x="7162800" y="1517650"/>
          <p14:tracePt t="74491" x="7321550" y="1657350"/>
          <p14:tracePt t="74509" x="7397750" y="1733550"/>
          <p14:tracePt t="74509" x="7467600" y="1809750"/>
          <p14:tracePt t="74526" x="7531100" y="1885950"/>
          <p14:tracePt t="74526" x="7594600" y="1974850"/>
          <p14:tracePt t="74543" x="7651750" y="2057400"/>
          <p14:tracePt t="74543" x="7753350" y="2241550"/>
          <p14:tracePt t="74559" x="7797800" y="2330450"/>
          <p14:tracePt t="74559" x="7835900" y="2419350"/>
          <p14:tracePt t="74576" x="7874000" y="2508250"/>
          <p14:tracePt t="74576" x="7899400" y="2603500"/>
          <p14:tracePt t="74593" x="7924800" y="2692400"/>
          <p14:tracePt t="74593" x="7943850" y="2787650"/>
          <p14:tracePt t="74609" x="7956550" y="2876550"/>
          <p14:tracePt t="74609" x="7956550" y="3060700"/>
          <p14:tracePt t="74626" x="7956550" y="3155950"/>
          <p14:tracePt t="74626" x="7943850" y="3251200"/>
          <p14:tracePt t="74643" x="7924800" y="3346450"/>
          <p14:tracePt t="74643" x="7905750" y="3441700"/>
          <p14:tracePt t="74659" x="7880350" y="3543300"/>
          <p14:tracePt t="74659" x="7823200" y="3733800"/>
          <p14:tracePt t="74679" x="7785100" y="3829050"/>
          <p14:tracePt t="74679" x="7747000" y="3917950"/>
          <p14:tracePt t="74693" x="7708900" y="4006850"/>
          <p14:tracePt t="74693" x="7664450" y="4089400"/>
          <p14:tracePt t="74710" x="7620000" y="4171950"/>
          <p14:tracePt t="74710" x="7575550" y="4248150"/>
          <p14:tracePt t="74727" x="7524750" y="4318000"/>
          <p14:tracePt t="74727" x="7473950" y="4381500"/>
          <p14:tracePt t="74727" x="7423150" y="4445000"/>
          <p14:tracePt t="74745" x="7366000" y="4508500"/>
          <p14:tracePt t="74758" x="7308850" y="4565650"/>
          <p14:tracePt t="74758" x="7258050" y="4616450"/>
          <p14:tracePt t="74778" x="7137400" y="4718050"/>
          <p14:tracePt t="74778" x="7080250" y="4762500"/>
          <p14:tracePt t="74794" x="7016750" y="4800600"/>
          <p14:tracePt t="74794" x="6959600" y="4838700"/>
          <p14:tracePt t="74810" x="6896100" y="4876800"/>
          <p14:tracePt t="74810" x="6832600" y="4908550"/>
          <p14:tracePt t="74827" x="6769100" y="4940300"/>
          <p14:tracePt t="74827" x="6705600" y="4965700"/>
          <p14:tracePt t="74827" x="6642100" y="4991100"/>
          <p14:tracePt t="74845" x="6578600" y="5010150"/>
          <p14:tracePt t="74845" x="6515100" y="5035550"/>
          <p14:tracePt t="74860" x="6451600" y="5048250"/>
          <p14:tracePt t="74860" x="6388100" y="5067300"/>
          <p14:tracePt t="74877" x="6330950" y="5073650"/>
          <p14:tracePt t="74877" x="6273800" y="5086350"/>
          <p14:tracePt t="74894" x="6223000" y="5092700"/>
          <p14:tracePt t="74894" x="6172200" y="5099050"/>
          <p14:tracePt t="74910" x="6121400" y="5099050"/>
          <p14:tracePt t="74910" x="6032500" y="5105400"/>
          <p14:tracePt t="74927" x="5988050" y="5099050"/>
          <p14:tracePt t="74927" x="5949950" y="5099050"/>
          <p14:tracePt t="74944" x="5911850" y="5092700"/>
          <p14:tracePt t="74944" x="5880100" y="5092700"/>
          <p14:tracePt t="74960" x="5848350" y="5086350"/>
          <p14:tracePt t="74960" x="5791200" y="5073650"/>
          <p14:tracePt t="74977" x="5765800" y="5060950"/>
          <p14:tracePt t="74977" x="5740400" y="5054600"/>
          <p14:tracePt t="74994" x="5721350" y="5048250"/>
          <p14:tracePt t="74994" x="5695950" y="5035550"/>
          <p14:tracePt t="75012" x="5676900" y="5029200"/>
          <p14:tracePt t="75012" x="5651500" y="5022850"/>
          <p14:tracePt t="75028" x="5632450" y="5016500"/>
          <p14:tracePt t="75028" x="5613400" y="5010150"/>
          <p14:tracePt t="75028" x="5588000" y="5003800"/>
          <p14:tracePt t="75046" x="5562600" y="4997450"/>
          <p14:tracePt t="75046" x="5537200" y="4997450"/>
          <p14:tracePt t="75061" x="5518150" y="4997450"/>
          <p14:tracePt t="75061" x="5492750" y="4991100"/>
          <p14:tracePt t="75078" x="5467350" y="4991100"/>
          <p14:tracePt t="75078" x="5435600" y="4991100"/>
          <p14:tracePt t="75094" x="5410200" y="4991100"/>
          <p14:tracePt t="75094" x="5378450" y="4991100"/>
          <p14:tracePt t="75111" x="5346700" y="4991100"/>
          <p14:tracePt t="75111" x="5314950" y="4991100"/>
          <p14:tracePt t="75111" x="5276850" y="4997450"/>
          <p14:tracePt t="75130" x="5238750" y="5003800"/>
          <p14:tracePt t="75143" x="5194300" y="5003800"/>
          <p14:tracePt t="75143" x="5105400" y="5016500"/>
          <p14:tracePt t="75161" x="5054600" y="5022850"/>
          <p14:tracePt t="75161" x="5003800" y="5029200"/>
          <p14:tracePt t="75178" x="4953000" y="5035550"/>
          <p14:tracePt t="75178" x="4895850" y="5041900"/>
          <p14:tracePt t="75194" x="4845050" y="5054600"/>
          <p14:tracePt t="75194" x="4787900" y="5060950"/>
          <p14:tracePt t="75194" x="4724400" y="5073650"/>
          <p14:tracePt t="75213" x="4667250" y="5086350"/>
          <p14:tracePt t="75213" x="4603750" y="5099050"/>
          <p14:tracePt t="75229" x="4546600" y="5111750"/>
          <p14:tracePt t="75229" x="4483100" y="5130800"/>
          <p14:tracePt t="75245" x="4419600" y="5137150"/>
          <p14:tracePt t="75245" x="4356100" y="5149850"/>
          <p14:tracePt t="75262" x="4292600" y="5162550"/>
          <p14:tracePt t="75262" x="4171950" y="5175250"/>
          <p14:tracePt t="75278" x="4121150" y="5168900"/>
          <p14:tracePt t="75278" x="4064000" y="5168900"/>
          <p14:tracePt t="75295" x="4013200" y="5162550"/>
          <p14:tracePt t="75295" x="3962400" y="5156200"/>
          <p14:tracePt t="75311" x="3917950" y="5143500"/>
          <p14:tracePt t="75311" x="3873500" y="5130800"/>
          <p14:tracePt t="75329" x="3829050" y="5111750"/>
          <p14:tracePt t="75329" x="3746500" y="5067300"/>
          <p14:tracePt t="75345" x="3708400" y="5041900"/>
          <p14:tracePt t="75345" x="3670300" y="5003800"/>
          <p14:tracePt t="75362" x="3632200" y="4965700"/>
          <p14:tracePt t="75362" x="3594100" y="4927600"/>
          <p14:tracePt t="75379" x="3562350" y="4889500"/>
          <p14:tracePt t="75379" x="3530600" y="4845050"/>
          <p14:tracePt t="75379" x="3492500" y="4800600"/>
          <p14:tracePt t="75397" x="3460750" y="4756150"/>
          <p14:tracePt t="75410" x="3429000" y="4705350"/>
          <p14:tracePt t="75410" x="3365500" y="4603750"/>
          <p14:tracePt t="75430" x="3333750" y="4552950"/>
          <p14:tracePt t="75430" x="3302000" y="4495800"/>
          <p14:tracePt t="75446" x="3270250" y="4438650"/>
          <p14:tracePt t="75446" x="3238500" y="4381500"/>
          <p14:tracePt t="75462" x="3206750" y="4324350"/>
          <p14:tracePt t="75462" x="3175000" y="4267200"/>
          <p14:tracePt t="75462" x="3149600" y="4210050"/>
          <p14:tracePt t="75482" x="3117850" y="4146550"/>
          <p14:tracePt t="75494" x="3086100" y="4083050"/>
          <p14:tracePt t="75494" x="3035300" y="3949700"/>
          <p14:tracePt t="75514" x="3009900" y="3879850"/>
          <p14:tracePt t="75514" x="2984500" y="3810000"/>
          <p14:tracePt t="75530" x="2965450" y="3733800"/>
          <p14:tracePt t="75530" x="2946400" y="3657600"/>
          <p14:tracePt t="75546" x="2933700" y="3587750"/>
          <p14:tracePt t="75546" x="2921000" y="3517900"/>
          <p14:tracePt t="75562" x="2914650" y="3448050"/>
          <p14:tracePt t="75562" x="2901950" y="3314700"/>
          <p14:tracePt t="75580" x="2895600" y="3257550"/>
          <p14:tracePt t="75580" x="2889250" y="3200400"/>
          <p14:tracePt t="75596" x="2889250" y="3143250"/>
          <p14:tracePt t="75596" x="2882900" y="3092450"/>
          <p14:tracePt t="75613" x="2882900" y="3041650"/>
          <p14:tracePt t="75613" x="2882900" y="2990850"/>
          <p14:tracePt t="75630" x="2882900" y="2940050"/>
          <p14:tracePt t="75630" x="2889250" y="2844800"/>
          <p14:tracePt t="75646" x="2889250" y="2800350"/>
          <p14:tracePt t="75646" x="2895600" y="2755900"/>
          <p14:tracePt t="75662" x="2895600" y="2711450"/>
          <p14:tracePt t="75662" x="2901950" y="2667000"/>
          <p14:tracePt t="75680" x="2901950" y="2622550"/>
          <p14:tracePt t="75680" x="2901950" y="2540000"/>
          <p14:tracePt t="75698" x="2901950" y="2501900"/>
          <p14:tracePt t="75698" x="2908300" y="2457450"/>
          <p14:tracePt t="75713" x="2908300" y="2413000"/>
          <p14:tracePt t="75713" x="2914650" y="2368550"/>
          <p14:tracePt t="75730" x="2921000" y="2324100"/>
          <p14:tracePt t="75730" x="2927350" y="2279650"/>
          <p14:tracePt t="75746" x="2940050" y="2241550"/>
          <p14:tracePt t="75746" x="2946400" y="2197100"/>
          <p14:tracePt t="75763" x="2959100" y="2152650"/>
          <p14:tracePt t="75763" x="2965450" y="2120900"/>
          <p14:tracePt t="75763" x="2971800" y="2089150"/>
          <p14:tracePt t="75782" x="2978150" y="2070100"/>
          <p14:tracePt t="75795" x="2984500" y="2051050"/>
          <p14:tracePt t="75795" x="2984500" y="2032000"/>
          <p14:tracePt t="75813" x="2978150" y="2032000"/>
          <p14:tracePt t="75828" x="2971800" y="2032000"/>
          <p14:tracePt t="75828" x="2965450" y="2044700"/>
          <p14:tracePt t="75847" x="2959100" y="2057400"/>
          <p14:tracePt t="75847" x="2952750" y="2063750"/>
          <p14:tracePt t="75847" x="2946400" y="2082800"/>
          <p14:tracePt t="75865" x="2946400" y="2101850"/>
          <p14:tracePt t="75865" x="2940050" y="2120900"/>
          <p14:tracePt t="75880" x="2933700" y="2139950"/>
          <p14:tracePt t="75880" x="2933700" y="2159000"/>
          <p14:tracePt t="75897" x="2927350" y="2178050"/>
          <p14:tracePt t="75897" x="2927350" y="2197100"/>
          <p14:tracePt t="75913" x="2927350" y="2222500"/>
          <p14:tracePt t="75913" x="2927350" y="2241550"/>
          <p14:tracePt t="75930" x="2933700" y="2260600"/>
          <p14:tracePt t="75930" x="2940050" y="2305050"/>
          <p14:tracePt t="75947" x="2946400" y="2324100"/>
          <p14:tracePt t="75947" x="2952750" y="2349500"/>
          <p14:tracePt t="75963" x="2965450" y="2368550"/>
          <p14:tracePt t="75963" x="2971800" y="2387600"/>
          <p14:tracePt t="75980" x="2984500" y="2406650"/>
          <p14:tracePt t="75980" x="3009900" y="2444750"/>
          <p14:tracePt t="75999" x="3022600" y="2463800"/>
          <p14:tracePt t="75999" x="3035300" y="2482850"/>
          <p14:tracePt t="76013" x="3048000" y="2501900"/>
          <p14:tracePt t="76013" x="3060700" y="2514600"/>
          <p14:tracePt t="76031" x="3079750" y="2533650"/>
          <p14:tracePt t="76031" x="3098800" y="2552700"/>
          <p14:tracePt t="76047" x="3111500" y="2571750"/>
          <p14:tracePt t="76047" x="3130550" y="2590800"/>
          <p14:tracePt t="76047" x="3155950" y="2616200"/>
          <p14:tracePt t="76066" x="3175000" y="2641600"/>
          <p14:tracePt t="76066" x="3200400" y="2660650"/>
          <p14:tracePt t="76081" x="3225800" y="2686050"/>
          <p14:tracePt t="76081" x="3244850" y="2711450"/>
          <p14:tracePt t="76097" x="3270250" y="2730500"/>
          <p14:tracePt t="76097" x="3289300" y="2755900"/>
          <p14:tracePt t="76114" x="3314700" y="2768600"/>
          <p14:tracePt t="76114" x="3333750" y="2787650"/>
          <p14:tracePt t="76131" x="3359150" y="2800350"/>
          <p14:tracePt t="76131" x="3378200" y="2813050"/>
          <p14:tracePt t="76131" x="3397250" y="2819400"/>
          <p14:tracePt t="76150" x="3416300" y="2832100"/>
          <p14:tracePt t="76163" x="3435350" y="2838450"/>
          <p14:tracePt t="76163" x="3479800" y="2844800"/>
          <p14:tracePt t="76181" x="3498850" y="2851150"/>
          <p14:tracePt t="76181" x="3517900" y="2851150"/>
          <p14:tracePt t="76198" x="3536950" y="2851150"/>
          <p14:tracePt t="76198" x="3556000" y="2851150"/>
          <p14:tracePt t="76215" x="3568700" y="2857500"/>
          <p14:tracePt t="76215" x="3587750" y="2857500"/>
          <p14:tracePt t="76215" x="3600450" y="2857500"/>
          <p14:tracePt t="76233" x="3613150" y="2863850"/>
          <p14:tracePt t="76233" x="3619500" y="2863850"/>
          <p14:tracePt t="76248" x="3625850" y="2870200"/>
          <p14:tracePt t="76248" x="3632200" y="2876550"/>
          <p14:tracePt t="76264" x="3638550" y="2882900"/>
          <p14:tracePt t="76264" x="3644900" y="2889250"/>
          <p14:tracePt t="76281" x="3644900" y="2895600"/>
          <p14:tracePt t="76281" x="3644900" y="2908300"/>
          <p14:tracePt t="76298" x="3644900" y="2921000"/>
          <p14:tracePt t="76298" x="3638550" y="2927350"/>
          <p14:tracePt t="76315" x="3638550" y="2940050"/>
          <p14:tracePt t="76315" x="3632200" y="2946400"/>
          <p14:tracePt t="76331" x="3625850" y="2952750"/>
          <p14:tracePt t="76331" x="3613150" y="2959100"/>
          <p14:tracePt t="76348" x="3606800" y="2965450"/>
          <p14:tracePt t="76348" x="3581400" y="2978150"/>
          <p14:tracePt t="76365" x="3568700" y="2984500"/>
          <p14:tracePt t="76365" x="3556000" y="2984500"/>
          <p14:tracePt t="76382" x="3536950" y="2990850"/>
          <p14:tracePt t="76382" x="3524250" y="2990850"/>
          <p14:tracePt t="76398" x="3505200" y="2990850"/>
          <p14:tracePt t="76398" x="3486150" y="2984500"/>
          <p14:tracePt t="76398" x="3460750" y="2984500"/>
          <p14:tracePt t="76417" x="3441700" y="2978150"/>
          <p14:tracePt t="76430" x="3416300" y="2978150"/>
          <p14:tracePt t="76430" x="3365500" y="2965450"/>
          <p14:tracePt t="76449" x="3340100" y="2959100"/>
          <p14:tracePt t="76449" x="3314700" y="2952750"/>
          <p14:tracePt t="76466" x="3289300" y="2946400"/>
          <p14:tracePt t="76466" x="3257550" y="2933700"/>
          <p14:tracePt t="76482" x="3232150" y="2927350"/>
          <p14:tracePt t="76482" x="3200400" y="2921000"/>
          <p14:tracePt t="76499" x="3175000" y="2908300"/>
          <p14:tracePt t="76499" x="3143250" y="2901950"/>
          <p14:tracePt t="76499" x="3117850" y="2895600"/>
          <p14:tracePt t="76517" x="3092450" y="2889250"/>
          <p14:tracePt t="76531" x="3067050" y="2882900"/>
          <p14:tracePt t="76531" x="3016250" y="2870200"/>
          <p14:tracePt t="76549" x="2990850" y="2857500"/>
          <p14:tracePt t="76549" x="2965450" y="2851150"/>
          <p14:tracePt t="76566" x="2940050" y="2838450"/>
          <p14:tracePt t="76566" x="2921000" y="2832100"/>
          <p14:tracePt t="76582" x="2908300" y="2819400"/>
          <p14:tracePt t="76582" x="2882900" y="2794000"/>
          <p14:tracePt t="76599" x="2870200" y="2781300"/>
          <p14:tracePt t="76599" x="2863850" y="2768600"/>
          <p14:tracePt t="76616" x="2857500" y="2755900"/>
          <p14:tracePt t="76616" x="2851150" y="2743200"/>
          <p14:tracePt t="76632" x="2851150" y="2736850"/>
          <p14:tracePt t="76632" x="2851150" y="2724150"/>
          <p14:tracePt t="76649" x="2851150" y="2717800"/>
          <p14:tracePt t="76649" x="2851150" y="2711450"/>
          <p14:tracePt t="76666" x="2857500" y="2711450"/>
          <p14:tracePt t="76681" x="2863850" y="2717800"/>
          <p14:tracePt t="76681" x="2870200" y="2724150"/>
          <p14:tracePt t="76699" x="2876550" y="2730500"/>
          <p14:tracePt t="76699" x="2882900" y="2755900"/>
          <p14:tracePt t="76718" x="2889250" y="2768600"/>
          <p14:tracePt t="76718" x="2895600" y="2781300"/>
          <p14:tracePt t="76734" x="2901950" y="2794000"/>
          <p14:tracePt t="76734" x="2901950" y="2813050"/>
          <p14:tracePt t="76750" x="2908300" y="2832100"/>
          <p14:tracePt t="76750" x="2914650" y="2851150"/>
          <p14:tracePt t="76766" x="2921000" y="2863850"/>
          <p14:tracePt t="76766" x="2927350" y="2882900"/>
          <p14:tracePt t="76766" x="2933700" y="2901950"/>
          <p14:tracePt t="76786" x="2940050" y="2921000"/>
          <p14:tracePt t="76798" x="2952750" y="2933700"/>
          <p14:tracePt t="76798" x="2971800" y="2965450"/>
          <p14:tracePt t="76817" x="2984500" y="2978150"/>
          <p14:tracePt t="76817" x="2997200" y="2990850"/>
          <p14:tracePt t="76834" x="3003550" y="3003550"/>
          <p14:tracePt t="76834" x="3016250" y="3016250"/>
          <p14:tracePt t="76850" x="3035300" y="3022600"/>
          <p14:tracePt t="76850" x="3048000" y="3028950"/>
          <p14:tracePt t="76866" x="3060700" y="3035300"/>
          <p14:tracePt t="76866" x="3079750" y="3041650"/>
          <p14:tracePt t="76866" x="3098800" y="3041650"/>
          <p14:tracePt t="76886" x="3111500" y="3048000"/>
          <p14:tracePt t="76886" x="3130550" y="3048000"/>
          <p14:tracePt t="76900" x="3149600" y="3048000"/>
          <p14:tracePt t="76900" x="3168650" y="3041650"/>
          <p14:tracePt t="76917" x="3187700" y="3041650"/>
          <p14:tracePt t="76917" x="3206750" y="3035300"/>
          <p14:tracePt t="76934" x="3225800" y="3035300"/>
          <p14:tracePt t="76934" x="3244850" y="3028950"/>
          <p14:tracePt t="76950" x="3263900" y="3022600"/>
          <p14:tracePt t="76950" x="3295650" y="3016250"/>
          <p14:tracePt t="76967" x="3308350" y="3009900"/>
          <p14:tracePt t="76967" x="3314700" y="3009900"/>
          <p14:tracePt t="76984" x="3327400" y="3009900"/>
          <p14:tracePt t="76984" x="3333750" y="3003550"/>
          <p14:tracePt t="77001" x="3340100" y="3003550"/>
          <p14:tracePt t="77016" x="3340100" y="3009900"/>
          <p14:tracePt t="77033" x="3333750" y="3016250"/>
          <p14:tracePt t="77033" x="3327400" y="3016250"/>
          <p14:tracePt t="77050" x="3327400" y="3022600"/>
          <p14:tracePt t="77050" x="3321050" y="3022600"/>
          <p14:tracePt t="77067" x="3308350" y="3028950"/>
          <p14:tracePt t="77067" x="3302000" y="3028950"/>
          <p14:tracePt t="77067" x="3289300" y="3028950"/>
          <p14:tracePt t="77086" x="3282950" y="3028950"/>
          <p14:tracePt t="77086" x="3276600" y="3035300"/>
          <p14:tracePt t="77102" x="3263900" y="3035300"/>
          <p14:tracePt t="77102" x="3257550" y="3035300"/>
          <p14:tracePt t="77118" x="3244850" y="3035300"/>
          <p14:tracePt t="77118" x="3232150" y="3035300"/>
          <p14:tracePt t="77134" x="3225800" y="3035300"/>
          <p14:tracePt t="77134" x="3219450" y="3035300"/>
          <p14:tracePt t="77150" x="3206750" y="3035300"/>
          <p14:tracePt t="77150" x="3200400" y="3035300"/>
          <p14:tracePt t="77150" x="3187700" y="3035300"/>
          <p14:tracePt t="77170" x="3181350" y="3041650"/>
          <p14:tracePt t="77183" x="3175000" y="3041650"/>
          <p14:tracePt t="77200" x="3162300" y="3048000"/>
          <p14:tracePt t="77216" x="3155950" y="3048000"/>
          <p14:tracePt t="77233" x="3155950" y="3054350"/>
          <p14:tracePt t="77250" x="3162300" y="3060700"/>
          <p14:tracePt t="77250" x="3168650" y="3067050"/>
          <p14:tracePt t="77267" x="3181350" y="3073400"/>
          <p14:tracePt t="77283" x="3187700" y="3073400"/>
          <p14:tracePt t="77300" x="3200400" y="3073400"/>
          <p14:tracePt t="77300" x="3213100" y="3079750"/>
          <p14:tracePt t="77319" x="3219450" y="3086100"/>
          <p14:tracePt t="77319" x="3225800" y="3092450"/>
          <p14:tracePt t="77335" x="3232150" y="3092450"/>
          <p14:tracePt t="77335" x="3238500" y="3098800"/>
          <p14:tracePt t="77351" x="3244850" y="3098800"/>
          <p14:tracePt t="77351" x="3244850" y="3105150"/>
          <p14:tracePt t="77368" x="3251200" y="3111500"/>
          <p14:tracePt t="77368" x="3263900" y="3117850"/>
          <p14:tracePt t="77385" x="3270250" y="3124200"/>
          <p14:tracePt t="77385" x="3276600" y="3130550"/>
          <p14:tracePt t="77402" x="3282950" y="3136900"/>
          <p14:tracePt t="77417" x="3289300" y="3143250"/>
          <p14:tracePt t="77417" x="3295650" y="3149600"/>
          <p14:tracePt t="77417" x="3295650" y="3155950"/>
          <p14:tracePt t="77437" x="3302000" y="3155950"/>
          <p14:tracePt t="77450" x="3308350" y="3162300"/>
          <p14:tracePt t="77467" x="3302000" y="3168650"/>
          <p14:tracePt t="77504" x="3295650" y="3162300"/>
          <p14:tracePt t="77513" x="3289300" y="3162300"/>
          <p14:tracePt t="77521" x="3282950" y="3155950"/>
          <p14:tracePt t="77534" x="3270250" y="3155950"/>
          <p14:tracePt t="77534" x="3263900" y="3149600"/>
          <p14:tracePt t="77534" x="3251200" y="3143250"/>
          <p14:tracePt t="77554" x="3238500" y="3136900"/>
          <p14:tracePt t="77554" x="3225800" y="3136900"/>
          <p14:tracePt t="77569" x="3206750" y="3130550"/>
          <p14:tracePt t="77569" x="3194050" y="3124200"/>
          <p14:tracePt t="77586" x="3181350" y="3117850"/>
          <p14:tracePt t="77586" x="3168650" y="3117850"/>
          <p14:tracePt t="77603" x="3149600" y="3111500"/>
          <p14:tracePt t="77603" x="3124200" y="3105150"/>
          <p14:tracePt t="77619" x="3111500" y="3098800"/>
          <p14:tracePt t="77619" x="3098800" y="3098800"/>
          <p14:tracePt t="77636" x="3092450" y="3098800"/>
          <p14:tracePt t="77636" x="3079750" y="3092450"/>
          <p14:tracePt t="77653" x="3073400" y="3092450"/>
          <p14:tracePt t="77668" x="3067050" y="3086100"/>
          <p14:tracePt t="77685" x="3079750" y="3086100"/>
          <p14:tracePt t="77685" x="3086100" y="3086100"/>
          <p14:tracePt t="77703" x="3092450" y="3086100"/>
          <p14:tracePt t="77703" x="3105150" y="3086100"/>
          <p14:tracePt t="77719" x="3117850" y="3086100"/>
          <p14:tracePt t="77719" x="3130550" y="3086100"/>
          <p14:tracePt t="77719" x="3149600" y="3086100"/>
          <p14:tracePt t="77738" x="3162300" y="3086100"/>
          <p14:tracePt t="77738" x="3181350" y="3092450"/>
          <p14:tracePt t="77754" x="3200400" y="3092450"/>
          <p14:tracePt t="77754" x="3219450" y="3098800"/>
          <p14:tracePt t="77770" x="3238500" y="3098800"/>
          <p14:tracePt t="77770" x="3251200" y="3105150"/>
          <p14:tracePt t="77786" x="3270250" y="3105150"/>
          <p14:tracePt t="77786" x="3282950" y="3111500"/>
          <p14:tracePt t="77786" x="3302000" y="3117850"/>
          <p14:tracePt t="77805" x="3308350" y="3124200"/>
          <p14:tracePt t="77818" x="3321050" y="3130550"/>
          <p14:tracePt t="77818" x="3327400" y="3143250"/>
          <p14:tracePt t="77838" x="3333750" y="3162300"/>
          <p14:tracePt t="77838" x="3333750" y="3168650"/>
          <p14:tracePt t="77853" x="3333750" y="3181350"/>
          <p14:tracePt t="77853" x="3327400" y="3194050"/>
          <p14:tracePt t="77870" x="3321050" y="3206750"/>
          <p14:tracePt t="77870" x="3308350" y="3219450"/>
          <p14:tracePt t="77886" x="3302000" y="3232150"/>
          <p14:tracePt t="77886" x="3282950" y="3244850"/>
          <p14:tracePt t="77903" x="3270250" y="3251200"/>
          <p14:tracePt t="77903" x="3232150" y="3276600"/>
          <p14:tracePt t="77920" x="3213100" y="3282950"/>
          <p14:tracePt t="77920" x="3194050" y="3289300"/>
          <p14:tracePt t="77937" x="3175000" y="3302000"/>
          <p14:tracePt t="77937" x="3149600" y="3302000"/>
          <p14:tracePt t="77954" x="3130550" y="3308350"/>
          <p14:tracePt t="77954" x="3111500" y="3314700"/>
          <p14:tracePt t="77970" x="3092450" y="3314700"/>
          <p14:tracePt t="77970" x="3048000" y="3308350"/>
          <p14:tracePt t="77987" x="3028950" y="3308350"/>
          <p14:tracePt t="77987" x="3009900" y="3302000"/>
          <p14:tracePt t="78005" x="2990850" y="3295650"/>
          <p14:tracePt t="78005" x="2971800" y="3289300"/>
          <p14:tracePt t="78020" x="2952750" y="3276600"/>
          <p14:tracePt t="78020" x="2921000" y="3263900"/>
          <p14:tracePt t="78037" x="2908300" y="3251200"/>
          <p14:tracePt t="78037" x="2901950" y="3244850"/>
          <p14:tracePt t="78054" x="2889250" y="3232150"/>
          <p14:tracePt t="78054" x="2889250" y="3219450"/>
          <p14:tracePt t="78071" x="2882900" y="3213100"/>
          <p14:tracePt t="78071" x="2882900" y="3200400"/>
          <p14:tracePt t="78087" x="2882900" y="3187700"/>
          <p14:tracePt t="78087" x="2882900" y="3175000"/>
          <p14:tracePt t="78087" x="2889250" y="3162300"/>
          <p14:tracePt t="78107" x="2895600" y="3149600"/>
          <p14:tracePt t="78107" x="2901950" y="3136900"/>
          <p14:tracePt t="78121" x="2914650" y="3124200"/>
          <p14:tracePt t="78121" x="2927350" y="3111500"/>
          <p14:tracePt t="78137" x="2946400" y="3098800"/>
          <p14:tracePt t="78137" x="2965450" y="3086100"/>
          <p14:tracePt t="78154" x="2984500" y="3073400"/>
          <p14:tracePt t="78154" x="3003550" y="3067050"/>
          <p14:tracePt t="78171" x="3022600" y="3054350"/>
          <p14:tracePt t="78171" x="3048000" y="3041650"/>
          <p14:tracePt t="78171" x="3067050" y="3035300"/>
          <p14:tracePt t="78189" x="3086100" y="3022600"/>
          <p14:tracePt t="78203" x="3111500" y="3016250"/>
          <p14:tracePt t="78203" x="3155950" y="3003550"/>
          <p14:tracePt t="78221" x="3175000" y="3003550"/>
          <p14:tracePt t="78221" x="3200400" y="2997200"/>
          <p14:tracePt t="78238" x="3219450" y="2990850"/>
          <p14:tracePt t="78238" x="3238500" y="2990850"/>
          <p14:tracePt t="78254" x="3257550" y="2990850"/>
          <p14:tracePt t="78254" x="3276600" y="2990850"/>
          <p14:tracePt t="78271" x="3295650" y="2990850"/>
          <p14:tracePt t="78271" x="3321050" y="2990850"/>
          <p14:tracePt t="78288" x="3333750" y="2990850"/>
          <p14:tracePt t="78288" x="3346450" y="2997200"/>
          <p14:tracePt t="78304" x="3352800" y="2997200"/>
          <p14:tracePt t="78304" x="3359150" y="3003550"/>
          <p14:tracePt t="78321" x="3365500" y="3009900"/>
          <p14:tracePt t="78321" x="3371850" y="3022600"/>
          <p14:tracePt t="78338" x="3371850" y="3028950"/>
          <p14:tracePt t="78338" x="3365500" y="3035300"/>
          <p14:tracePt t="78355" x="3365500" y="3041650"/>
          <p14:tracePt t="78355" x="3359150" y="3048000"/>
          <p14:tracePt t="78372" x="3352800" y="3054350"/>
          <p14:tracePt t="78372" x="3346450" y="3060700"/>
          <p14:tracePt t="78389" x="3333750" y="3067050"/>
          <p14:tracePt t="78389" x="3308350" y="3079750"/>
          <p14:tracePt t="78405" x="3295650" y="3079750"/>
          <p14:tracePt t="78405" x="3276600" y="3086100"/>
          <p14:tracePt t="78421" x="3257550" y="3086100"/>
          <p14:tracePt t="78421" x="3238500" y="3092450"/>
          <p14:tracePt t="78438" x="3219450" y="3092450"/>
          <p14:tracePt t="78438" x="3200400" y="3098800"/>
          <p14:tracePt t="78455" x="3175000" y="3098800"/>
          <p14:tracePt t="78455" x="3155950" y="3105150"/>
          <p14:tracePt t="78455" x="3130550" y="3105150"/>
          <p14:tracePt t="78474" x="3105150" y="3105150"/>
          <p14:tracePt t="78487" x="3079750" y="3111500"/>
          <p14:tracePt t="78487" x="3028950" y="3111500"/>
          <p14:tracePt t="78506" x="2997200" y="3111500"/>
          <p14:tracePt t="78506" x="2971800" y="3111500"/>
          <p14:tracePt t="78522" x="2952750" y="3111500"/>
          <p14:tracePt t="78522" x="2927350" y="3105150"/>
          <p14:tracePt t="78539" x="2901950" y="3105150"/>
          <p14:tracePt t="78539" x="2882900" y="3105150"/>
          <p14:tracePt t="78539" x="2863850" y="3098800"/>
          <p14:tracePt t="78557" x="2851150" y="3098800"/>
          <p14:tracePt t="78557" x="2832100" y="3098800"/>
          <p14:tracePt t="78572" x="2819400" y="3092450"/>
          <p14:tracePt t="78572" x="2806700" y="3092450"/>
          <p14:tracePt t="78589" x="2800350" y="3086100"/>
          <p14:tracePt t="78589" x="2794000" y="3086100"/>
          <p14:tracePt t="78606" x="2787650" y="3086100"/>
          <p14:tracePt t="78621" x="2781300" y="3079750"/>
          <p14:tracePt t="78638" x="2787650" y="3073400"/>
          <p14:tracePt t="78638" x="2794000" y="3073400"/>
          <p14:tracePt t="78656" x="2800350" y="3073400"/>
          <p14:tracePt t="78656" x="2813050" y="3073400"/>
          <p14:tracePt t="78672" x="2819400" y="3073400"/>
          <p14:tracePt t="78672" x="2838450" y="3079750"/>
          <p14:tracePt t="78690" x="2851150" y="3086100"/>
          <p14:tracePt t="78690" x="2863850" y="3092450"/>
          <p14:tracePt t="78706" x="2876550" y="3098800"/>
          <p14:tracePt t="78706" x="2882900" y="3098800"/>
          <p14:tracePt t="78722" x="2895600" y="3105150"/>
          <p14:tracePt t="78722" x="2908300" y="3111500"/>
          <p14:tracePt t="78739" x="2921000" y="3117850"/>
          <p14:tracePt t="78739" x="2933700" y="3124200"/>
          <p14:tracePt t="78739" x="2940050" y="3130550"/>
          <p14:tracePt t="78758" x="2952750" y="3130550"/>
          <p14:tracePt t="78758" x="2965450" y="3136900"/>
          <p14:tracePt t="78773" x="2971800" y="3143250"/>
          <p14:tracePt t="78773" x="2978150" y="3149600"/>
          <p14:tracePt t="78789" x="2990850" y="3155950"/>
          <p14:tracePt t="78789" x="2997200" y="3155950"/>
          <p14:tracePt t="78806" x="3003550" y="3162300"/>
          <p14:tracePt t="78822" x="3016250" y="3168650"/>
          <p14:tracePt t="78838" x="3003550" y="3168650"/>
          <p14:tracePt t="78864" x="2997200" y="3168650"/>
          <p14:tracePt t="78871" x="2984500" y="3162300"/>
          <p14:tracePt t="78871" x="2971800" y="3155950"/>
          <p14:tracePt t="78890" x="2736850" y="3048000"/>
          <p14:tracePt t="78963" x="2705100" y="3028950"/>
          <p14:tracePt t="78969" x="2673350" y="3003550"/>
          <p14:tracePt t="78977" x="2603500" y="2959100"/>
          <p14:tracePt t="78989" x="2533650" y="2895600"/>
          <p14:tracePt t="79007" x="2463800" y="2825750"/>
          <p14:tracePt t="79023" x="2406650" y="2749550"/>
          <p14:tracePt t="79039" x="2330450" y="2616200"/>
          <p14:tracePt t="79057" x="2305050" y="2520950"/>
          <p14:tracePt t="79073" x="2286000" y="2425700"/>
          <p14:tracePt t="79090" x="2286000" y="2324100"/>
          <p14:tracePt t="79106" x="2305050" y="2222500"/>
          <p14:tracePt t="79123" x="2355850" y="2063750"/>
          <p14:tracePt t="79141" x="2413000" y="1962150"/>
          <p14:tracePt t="79157" x="2482850" y="1860550"/>
          <p14:tracePt t="79173" x="2565400" y="1771650"/>
          <p14:tracePt t="79190" x="2660650" y="1689100"/>
          <p14:tracePt t="79206" x="2762250" y="1612900"/>
          <p14:tracePt t="79206" x="2813050" y="1581150"/>
          <p14:tracePt t="79225" x="2933700" y="1517650"/>
          <p14:tracePt t="79240" x="3054350" y="1460500"/>
          <p14:tracePt t="79257" x="3181350" y="1422400"/>
          <p14:tracePt t="79273" x="3371850" y="1384300"/>
          <p14:tracePt t="79290" x="3498850" y="1377950"/>
          <p14:tracePt t="79307" x="3619500" y="1377950"/>
          <p14:tracePt t="79323" x="3746500" y="1397000"/>
          <p14:tracePt t="79340" x="3924300" y="1435100"/>
          <p14:tracePt t="79357" x="4038600" y="1479550"/>
          <p14:tracePt t="79374" x="4146550" y="1536700"/>
          <p14:tracePt t="79390" x="4235450" y="1600200"/>
          <p14:tracePt t="79390" x="4279900" y="1631950"/>
          <p14:tracePt t="79410" x="4362450" y="1708150"/>
          <p14:tracePt t="79425" x="4432300" y="1790700"/>
          <p14:tracePt t="79441" x="4489450" y="1879600"/>
          <p14:tracePt t="79457" x="4533900" y="1981200"/>
          <p14:tracePt t="79474" x="4565650" y="2095500"/>
          <p14:tracePt t="79491" x="4578350" y="2209800"/>
          <p14:tracePt t="79491" x="4578350" y="2273300"/>
          <p14:tracePt t="79509" x="4572000" y="2400300"/>
          <p14:tracePt t="79525" x="4546600" y="2520950"/>
          <p14:tracePt t="79541" x="4502150" y="2641600"/>
          <p14:tracePt t="79558" x="4451350" y="2749550"/>
          <p14:tracePt t="79574" x="4381500" y="2851150"/>
          <p14:tracePt t="79574" x="4349750" y="2895600"/>
          <p14:tracePt t="79593" x="4267200" y="2978150"/>
          <p14:tracePt t="79608" x="4178300" y="3048000"/>
          <p14:tracePt t="79624" x="4076700" y="3117850"/>
          <p14:tracePt t="79641" x="3898900" y="3200400"/>
          <p14:tracePt t="79658" x="3771900" y="3251200"/>
          <p14:tracePt t="79675" x="3644900" y="3295650"/>
          <p14:tracePt t="79691" x="3460750" y="3340100"/>
          <p14:tracePt t="79709" x="3340100" y="3365500"/>
          <p14:tracePt t="79725" x="3232150" y="3371850"/>
          <p14:tracePt t="79742" x="3130550" y="3378200"/>
          <p14:tracePt t="79758" x="3041650" y="3371850"/>
          <p14:tracePt t="79775" x="2940050" y="3359150"/>
          <p14:tracePt t="79793" x="2882900" y="3346450"/>
          <p14:tracePt t="79809" x="2844800" y="3333750"/>
          <p14:tracePt t="79825" x="2813050" y="3314700"/>
          <p14:tracePt t="79842" x="2787650" y="3302000"/>
          <p14:tracePt t="79859" x="2774950" y="3295650"/>
          <p14:tracePt t="79859" x="2768600" y="3289300"/>
          <p14:tracePt t="79877" x="2762250" y="3289300"/>
          <p14:tracePt t="79893" x="2768600" y="3289300"/>
          <p14:tracePt t="79913" x="2774950" y="3289300"/>
          <p14:tracePt t="79925" x="2787650" y="3276600"/>
          <p14:tracePt t="79945" x="2794000" y="3270250"/>
          <p14:tracePt t="79945" x="2794000" y="3257550"/>
          <p14:tracePt t="79960" x="2794000" y="3244850"/>
          <p14:tracePt t="79960" x="2794000" y="3232150"/>
          <p14:tracePt t="79976" x="2787650" y="3219450"/>
          <p14:tracePt t="79976" x="2787650" y="3213100"/>
          <p14:tracePt t="79993" x="2787650" y="3206750"/>
          <p14:tracePt t="79993" x="2787650" y="3200400"/>
          <p14:tracePt t="80011" x="2794000" y="3194050"/>
          <p14:tracePt t="80011" x="2806700" y="3194050"/>
          <p14:tracePt t="80027" x="2813050" y="3194050"/>
          <p14:tracePt t="80027" x="2832100" y="3200400"/>
          <p14:tracePt t="80044" x="2851150" y="3200400"/>
          <p14:tracePt t="80044" x="2870200" y="3206750"/>
          <p14:tracePt t="80060" x="2895600" y="3213100"/>
          <p14:tracePt t="80060" x="2952750" y="3219450"/>
          <p14:tracePt t="80077" x="2984500" y="3225800"/>
          <p14:tracePt t="80077" x="3016250" y="3232150"/>
          <p14:tracePt t="80094" x="3054350" y="3232150"/>
          <p14:tracePt t="80094" x="3092450" y="3238500"/>
          <p14:tracePt t="80110" x="3124200" y="3238500"/>
          <p14:tracePt t="80110" x="3162300" y="3244850"/>
          <p14:tracePt t="80127" x="3206750" y="3244850"/>
          <p14:tracePt t="80127" x="3244850" y="3244850"/>
          <p14:tracePt t="80127" x="3289300" y="3244850"/>
          <p14:tracePt t="80146" x="3333750" y="3251200"/>
          <p14:tracePt t="80146" x="3371850" y="3251200"/>
          <p14:tracePt t="80161" x="3416300" y="3257550"/>
          <p14:tracePt t="80161" x="3454400" y="3257550"/>
          <p14:tracePt t="80178" x="3492500" y="3257550"/>
          <p14:tracePt t="80178" x="3530600" y="3270250"/>
          <p14:tracePt t="80194" x="3562350" y="3276600"/>
          <p14:tracePt t="80194" x="3600450" y="3282950"/>
          <p14:tracePt t="80211" x="3632200" y="3289300"/>
          <p14:tracePt t="80211" x="3670300" y="3302000"/>
          <p14:tracePt t="80211" x="3702050" y="3308350"/>
          <p14:tracePt t="80230" x="3733800" y="3314700"/>
          <p14:tracePt t="80243" x="3765550" y="3327400"/>
          <p14:tracePt t="80243" x="3822700" y="3340100"/>
          <p14:tracePt t="80261" x="3848100" y="3346450"/>
          <p14:tracePt t="80261" x="3873500" y="3359150"/>
          <p14:tracePt t="80278" x="3892550" y="3359150"/>
          <p14:tracePt t="80278" x="3911600" y="3371850"/>
          <p14:tracePt t="80294" x="3930650" y="3378200"/>
          <p14:tracePt t="80294" x="3968750" y="3397250"/>
          <p14:tracePt t="80311" x="3981450" y="3403600"/>
          <p14:tracePt t="80311" x="3994150" y="3409950"/>
          <p14:tracePt t="80327" x="4006850" y="3416300"/>
          <p14:tracePt t="80327" x="4019550" y="3429000"/>
          <p14:tracePt t="80344" x="4032250" y="3429000"/>
          <p14:tracePt t="80344" x="4038600" y="3435350"/>
          <p14:tracePt t="80361" x="4051300" y="3441700"/>
          <p14:tracePt t="80361" x="4064000" y="3448050"/>
          <p14:tracePt t="80378" x="4064000" y="3454400"/>
          <p14:tracePt t="80393" x="4076700" y="3460750"/>
          <p14:tracePt t="80410" x="4076700" y="3473450"/>
          <p14:tracePt t="80437" x="4076700" y="3479800"/>
          <p14:tracePt t="80453" x="4070350" y="3486150"/>
          <p14:tracePt t="80476" x="4070350" y="3492500"/>
          <p14:tracePt t="80489" x="4064000" y="3492500"/>
          <p14:tracePt t="80505" x="4057650" y="3498850"/>
          <p14:tracePt t="80520" x="4051300" y="3505200"/>
          <p14:tracePt t="80529" x="4044950" y="3511550"/>
          <p14:tracePt t="80545" x="4038600" y="3517900"/>
          <p14:tracePt t="80560" x="4032250" y="3517900"/>
          <p14:tracePt t="80577" x="4025900" y="3524250"/>
          <p14:tracePt t="80594" x="4025900" y="3517900"/>
          <p14:tracePt t="80611" x="4025900" y="3505200"/>
          <p14:tracePt t="80649" x="4025900" y="3492500"/>
          <p14:tracePt t="80676" x="4032250" y="3486150"/>
          <p14:tracePt t="80709" x="4038600" y="3479800"/>
          <p14:tracePt t="80725" x="4044950" y="3473450"/>
          <p14:tracePt t="80730" x="4051300" y="3473450"/>
          <p14:tracePt t="80745" x="4057650" y="3473450"/>
          <p14:tracePt t="80761" x="4064000" y="3473450"/>
          <p14:tracePt t="80778" x="4070350" y="3467100"/>
          <p14:tracePt t="80797" x="4076700" y="3473450"/>
          <p14:tracePt t="80813" x="4083050" y="3473450"/>
          <p14:tracePt t="80828" x="4089400" y="3473450"/>
          <p14:tracePt t="80845" x="4102100" y="3479800"/>
          <p14:tracePt t="80845" x="4108450" y="3473450"/>
          <p14:tracePt t="80863" x="4121150" y="3473450"/>
          <p14:tracePt t="80881" x="4127500" y="3479800"/>
          <p14:tracePt t="80895" x="4133850" y="3479800"/>
          <p14:tracePt t="80895" x="4140200" y="3486150"/>
          <p14:tracePt t="80913" x="4146550" y="3486150"/>
          <p14:tracePt t="80913" x="4152900" y="3492500"/>
          <p14:tracePt t="80930" x="4159250" y="3498850"/>
          <p14:tracePt t="80930" x="4165600" y="3505200"/>
          <p14:tracePt t="80946" x="4171950" y="3517900"/>
          <p14:tracePt t="80962" x="4178300" y="3524250"/>
          <p14:tracePt t="80962" x="4184650" y="3549650"/>
          <p14:tracePt t="80980" x="4191000" y="3562350"/>
          <p14:tracePt t="80980" x="4191000" y="3575050"/>
          <p14:tracePt t="80996" x="4197350" y="3587750"/>
          <p14:tracePt t="80996" x="4197350" y="3613150"/>
          <p14:tracePt t="81014" x="4197350" y="3632200"/>
          <p14:tracePt t="81014" x="4197350" y="3676650"/>
          <p14:tracePt t="81030" x="4197350" y="3708400"/>
          <p14:tracePt t="81030" x="4191000" y="3733800"/>
          <p14:tracePt t="81047" x="4184650" y="3771900"/>
          <p14:tracePt t="81047" x="4184650" y="3803650"/>
          <p14:tracePt t="81063" x="4178300" y="3841750"/>
          <p14:tracePt t="81063" x="4171950" y="3879850"/>
          <p14:tracePt t="81080" x="4159250" y="3917950"/>
          <p14:tracePt t="81080" x="4140200" y="4019550"/>
          <p14:tracePt t="81097" x="4127500" y="4070350"/>
          <p14:tracePt t="81097" x="4114800" y="4127500"/>
          <p14:tracePt t="81114" x="4095750" y="4184650"/>
          <p14:tracePt t="81114" x="4076700" y="4254500"/>
          <p14:tracePt t="81130" x="4064000" y="4318000"/>
          <p14:tracePt t="81130" x="4044950" y="4394200"/>
          <p14:tracePt t="81147" x="4025900" y="4464050"/>
          <p14:tracePt t="81147" x="4006850" y="4533900"/>
          <p14:tracePt t="81147" x="3994150" y="4603750"/>
          <p14:tracePt t="81166" x="3981450" y="4673600"/>
          <p14:tracePt t="81166" x="3968750" y="4737100"/>
          <p14:tracePt t="81181" x="3956050" y="4800600"/>
          <p14:tracePt t="81181" x="3943350" y="4864100"/>
          <p14:tracePt t="81198" x="3937000" y="4927600"/>
          <p14:tracePt t="81198" x="3924300" y="4991100"/>
          <p14:tracePt t="81214" x="3917950" y="5048250"/>
          <p14:tracePt t="81214" x="3911600" y="5105400"/>
          <p14:tracePt t="81231" x="3905250" y="5162550"/>
          <p14:tracePt t="81231" x="3898900" y="5226050"/>
          <p14:tracePt t="81231" x="3892550" y="5283200"/>
          <p14:tracePt t="81249" x="3892550" y="5334000"/>
          <p14:tracePt t="81263" x="3886200" y="5391150"/>
          <p14:tracePt t="81263" x="3886200" y="5492750"/>
          <p14:tracePt t="81281" x="3879850" y="5543550"/>
          <p14:tracePt t="81281" x="3879850" y="5588000"/>
          <p14:tracePt t="81297" x="3879850" y="5638800"/>
          <p14:tracePt t="81297" x="3879850" y="5676900"/>
          <p14:tracePt t="81314" x="3879850" y="5721350"/>
          <p14:tracePt t="81314" x="3879850" y="5797550"/>
          <p14:tracePt t="81331" x="3879850" y="5835650"/>
          <p14:tracePt t="81331" x="3886200" y="5867400"/>
          <p14:tracePt t="81348" x="3886200" y="5899150"/>
          <p14:tracePt t="81348" x="3886200" y="5930900"/>
          <p14:tracePt t="81365" x="3886200" y="5962650"/>
          <p14:tracePt t="81365" x="3886200" y="5988050"/>
          <p14:tracePt t="81381" x="3886200" y="6007100"/>
          <p14:tracePt t="81381" x="3892550" y="6045200"/>
          <p14:tracePt t="81398" x="3892550" y="6064250"/>
          <p14:tracePt t="81398" x="3886200" y="6083300"/>
          <p14:tracePt t="81414" x="3886200" y="6102350"/>
          <p14:tracePt t="81414" x="3886200" y="6121400"/>
          <p14:tracePt t="81431" x="3886200" y="6134100"/>
          <p14:tracePt t="81431" x="3886200" y="6165850"/>
          <p14:tracePt t="81450" x="3879850" y="6178550"/>
          <p14:tracePt t="81450" x="3879850" y="6191250"/>
          <p14:tracePt t="81465" x="3879850" y="6197600"/>
          <p14:tracePt t="81465" x="3879850" y="6203950"/>
          <p14:tracePt t="81482" x="3873500" y="6210300"/>
          <p14:tracePt t="81499" x="3873500" y="6216650"/>
          <p14:tracePt t="81514" x="3867150" y="6216650"/>
          <p14:tracePt t="81530" x="3867150" y="6223000"/>
          <p14:tracePt t="81565" x="3873500" y="6229350"/>
          <p14:tracePt t="81585" x="3873500" y="6235700"/>
          <p14:tracePt t="81609" x="3873500" y="6242050"/>
          <p14:tracePt t="81625" x="3873500" y="6248400"/>
          <p14:tracePt t="81630" x="3879850" y="6254750"/>
          <p14:tracePt t="81630" x="3879850" y="6261100"/>
          <p14:tracePt t="81649" x="3886200" y="6267450"/>
          <p14:tracePt t="81649" x="3886200" y="6273800"/>
          <p14:tracePt t="81665" x="3892550" y="6280150"/>
          <p14:tracePt t="81665" x="3892550" y="6286500"/>
          <p14:tracePt t="81682" x="3905250" y="6318250"/>
          <p14:tracePt t="81697" x="3911600" y="6343650"/>
          <p14:tracePt t="81721" x="3924300" y="6362700"/>
          <p14:tracePt t="81745" x="3937000" y="6388100"/>
          <p14:tracePt t="81772" x="3956050" y="6388100"/>
          <p14:tracePt t="81817" x="3981450" y="6369050"/>
          <p14:tracePt t="81857" x="3994150" y="6350000"/>
          <p14:tracePt t="81877" x="4000500" y="6337300"/>
          <p14:tracePt t="81885" x="4006850" y="6324600"/>
          <p14:tracePt t="81902" x="4006850" y="6318250"/>
          <p14:tracePt t="81917" x="4013200" y="6311900"/>
          <p14:tracePt t="81936" x="4013200" y="6305550"/>
          <p14:tracePt t="81953" x="4013200" y="6299200"/>
          <p14:tracePt t="81965" x="4013200" y="6292850"/>
          <p14:tracePt t="81982" x="4006850" y="6286500"/>
          <p14:tracePt t="82012" x="4006850" y="6280150"/>
          <p14:tracePt t="82037" x="4013200" y="6280150"/>
          <p14:tracePt t="82088" x="4025900" y="6280150"/>
          <p14:tracePt t="82117" x="4032250" y="6273800"/>
          <p14:tracePt t="82133" x="4038600" y="6273800"/>
          <p14:tracePt t="82141" x="4044950" y="6273800"/>
          <p14:tracePt t="82149" x="4051300" y="6267450"/>
          <p14:tracePt t="82149" x="4057650" y="6267450"/>
          <p14:tracePt t="82167" x="4057650" y="6261100"/>
          <p14:tracePt t="82167" x="4064000" y="6261100"/>
          <p14:tracePt t="82167" x="4070350" y="6267450"/>
          <p14:tracePt t="82186" x="4076700" y="6267450"/>
          <p14:tracePt t="82186" x="4083050" y="6273800"/>
          <p14:tracePt t="82201" x="4089400" y="6280150"/>
          <p14:tracePt t="82217" x="4102100" y="6286500"/>
          <p14:tracePt t="82232" x="4108450" y="6292850"/>
          <p14:tracePt t="82249" x="4114800" y="6292850"/>
          <p14:tracePt t="82266" x="4121150" y="6299200"/>
          <p14:tracePt t="82283" x="4127500" y="6299200"/>
          <p14:tracePt t="82283" x="4133850" y="6305550"/>
          <p14:tracePt t="82301" x="4140200" y="6305550"/>
          <p14:tracePt t="82316" x="4140200" y="6311900"/>
          <p14:tracePt t="82337" x="4133850" y="6305550"/>
          <p14:tracePt t="82381" x="4133850" y="6299200"/>
          <p14:tracePt t="82397" x="4127500" y="6292850"/>
          <p14:tracePt t="82405" x="4127500" y="6286500"/>
          <p14:tracePt t="82417" x="4121150" y="6280150"/>
          <p14:tracePt t="82433" x="4114800" y="6280150"/>
          <p14:tracePt t="82450" x="4108450" y="6280150"/>
          <p14:tracePt t="82467" x="4102100" y="6273800"/>
          <p14:tracePt t="82467" x="4095750" y="6267450"/>
          <p14:tracePt t="82485" x="4083050" y="6267450"/>
          <p14:tracePt t="82502" x="4076700" y="6267450"/>
          <p14:tracePt t="82517" x="4070350" y="6267450"/>
          <p14:tracePt t="82545" x="4064000" y="6273800"/>
          <p14:tracePt t="82589" x="4070350" y="6280150"/>
          <p14:tracePt t="82621" x="4076700" y="6280150"/>
          <p14:tracePt t="82645" x="4083050" y="6280150"/>
          <p14:tracePt t="82665" x="4089400" y="6286500"/>
          <p14:tracePt t="82697" x="4089400" y="6292850"/>
          <p14:tracePt t="82716" x="4089400" y="6299200"/>
          <p14:tracePt t="82757" x="4095750" y="6299200"/>
          <p14:tracePt t="82800" x="4108450" y="6292850"/>
          <p14:tracePt t="82816" x="4108450" y="6286500"/>
          <p14:tracePt t="82825" x="4121150" y="6286500"/>
          <p14:tracePt t="82834" x="4127500" y="6280150"/>
          <p14:tracePt t="82834" x="4140200" y="6267450"/>
          <p14:tracePt t="82853" x="4146550" y="6267450"/>
          <p14:tracePt t="82853" x="4152900" y="6261100"/>
          <p14:tracePt t="82870" x="4165600" y="6261100"/>
          <p14:tracePt t="82870" x="4171950" y="6254750"/>
          <p14:tracePt t="82886" x="4178300" y="6254750"/>
          <p14:tracePt t="82886" x="4184650" y="6248400"/>
          <p14:tracePt t="82903" x="4191000" y="6248400"/>
          <p14:tracePt t="82918" x="4203700" y="6248400"/>
          <p14:tracePt t="82935" x="4210050" y="6254750"/>
          <p14:tracePt t="82965" x="4203700" y="6254750"/>
          <p14:tracePt t="83084" x="4203700" y="6261100"/>
          <p14:tracePt t="83169" x="4210050" y="6267450"/>
          <p14:tracePt t="83189" x="4216400" y="6267450"/>
          <p14:tracePt t="83229" x="4216400" y="6254750"/>
          <p14:tracePt t="83257" x="4216400" y="6248400"/>
          <p14:tracePt t="83273" x="4222750" y="6242050"/>
          <p14:tracePt t="83296" x="4222750" y="6235700"/>
          <p14:tracePt t="83309" x="4229100" y="6229350"/>
          <p14:tracePt t="83324" x="4229100" y="6223000"/>
          <p14:tracePt t="83336" x="4229100" y="6216650"/>
          <p14:tracePt t="83336" x="4235450" y="6210300"/>
          <p14:tracePt t="83354" x="4235450" y="6203950"/>
          <p14:tracePt t="83354" x="4241800" y="6178550"/>
          <p14:tracePt t="83371" x="4248150" y="6165850"/>
          <p14:tracePt t="83371" x="4254500" y="6146800"/>
          <p14:tracePt t="83388" x="4260850" y="6134100"/>
          <p14:tracePt t="83388" x="4267200" y="6115050"/>
          <p14:tracePt t="83404" x="4279900" y="6089650"/>
          <p14:tracePt t="83404" x="4286250" y="6070600"/>
          <p14:tracePt t="83421" x="4292600" y="6045200"/>
          <p14:tracePt t="83421" x="4311650" y="6007100"/>
          <p14:tracePt t="83438" x="4324350" y="5981700"/>
          <p14:tracePt t="83438" x="4330700" y="5962650"/>
          <p14:tracePt t="83455" x="4343400" y="5949950"/>
          <p14:tracePt t="83455" x="4349750" y="5930900"/>
          <p14:tracePt t="83472" x="4362450" y="5918200"/>
          <p14:tracePt t="83472" x="4375150" y="5892800"/>
          <p14:tracePt t="83490" x="4381500" y="5892800"/>
          <p14:tracePt t="83490" x="4387850" y="5886450"/>
          <p14:tracePt t="83506" x="4394200" y="5892800"/>
          <p14:tracePt t="83521" x="4394200" y="5899150"/>
          <p14:tracePt t="83521" x="4394200" y="5905500"/>
          <p14:tracePt t="83539" x="4387850" y="5918200"/>
          <p14:tracePt t="83539" x="4387850" y="5924550"/>
          <p14:tracePt t="83555" x="4387850" y="5937250"/>
          <p14:tracePt t="83555" x="4387850" y="5949950"/>
          <p14:tracePt t="83555" x="4381500" y="5962650"/>
          <p14:tracePt t="83574" x="4381500" y="5975350"/>
          <p14:tracePt t="83587" x="4381500" y="5981700"/>
          <p14:tracePt t="83587" x="4381500" y="6000750"/>
          <p14:tracePt t="83606" x="4381500" y="6007100"/>
          <p14:tracePt t="83606" x="4381500" y="6013450"/>
          <p14:tracePt t="83622" x="4375150" y="6019800"/>
          <p14:tracePt t="83637" x="4375150" y="6032500"/>
          <p14:tracePt t="83654" x="4368800" y="6038850"/>
          <p14:tracePt t="83685" x="4362450" y="6032500"/>
          <p14:tracePt t="83709" x="4356100" y="6032500"/>
          <p14:tracePt t="83725" x="4349750" y="6026150"/>
          <p14:tracePt t="83736" x="4343400" y="6019800"/>
          <p14:tracePt t="83752" x="4337050" y="6013450"/>
          <p14:tracePt t="83768" x="4330700" y="6013450"/>
          <p14:tracePt t="83785" x="4324350" y="6007100"/>
          <p14:tracePt t="83797" x="4324350" y="6000750"/>
          <p14:tracePt t="83820" x="4318000" y="6000750"/>
          <p14:tracePt t="83864" x="4318000" y="6007100"/>
          <p14:tracePt t="83873" x="4318000" y="6013450"/>
          <p14:tracePt t="83889" x="4318000" y="6019800"/>
          <p14:tracePt t="83904" x="4318000" y="6026150"/>
          <p14:tracePt t="83909" x="4318000" y="6032500"/>
          <p14:tracePt t="83921" x="4318000" y="6045200"/>
          <p14:tracePt t="83938" x="4318000" y="6051550"/>
          <p14:tracePt t="83938" x="4318000" y="6064250"/>
          <p14:tracePt t="83958" x="4318000" y="6076950"/>
          <p14:tracePt t="83958" x="4318000" y="6083300"/>
          <p14:tracePt t="83973" x="4318000" y="6096000"/>
          <p14:tracePt t="83973" x="4324350" y="6108700"/>
          <p14:tracePt t="83990" x="4324350" y="6121400"/>
          <p14:tracePt t="83990" x="4324350" y="6127750"/>
          <p14:tracePt t="83990" x="4324350" y="6146800"/>
          <p14:tracePt t="84010" x="4330700" y="6159500"/>
          <p14:tracePt t="84022" x="4330700" y="6172200"/>
          <p14:tracePt t="84022" x="4330700" y="6203950"/>
          <p14:tracePt t="84040" x="4330700" y="6223000"/>
          <p14:tracePt t="84040" x="4330700" y="6242050"/>
          <p14:tracePt t="84057" x="4330700" y="6273800"/>
          <p14:tracePt t="84072" x="4330700" y="6292850"/>
          <p14:tracePt t="84089" x="4330700" y="6337300"/>
          <p14:tracePt t="84089" x="4330700" y="6369050"/>
          <p14:tracePt t="84106" x="4337050" y="6388100"/>
          <p14:tracePt t="84122" x="4356100" y="6413500"/>
          <p14:tracePt t="84157" x="4381500" y="6407150"/>
          <p14:tracePt t="84188" x="4406900" y="6388100"/>
          <p14:tracePt t="84217" x="4425950" y="6362700"/>
          <p14:tracePt t="84241" x="4438650" y="6350000"/>
          <p14:tracePt t="84257" x="4451350" y="6337300"/>
          <p14:tracePt t="84268" x="4457700" y="6330950"/>
          <p14:tracePt t="84277" x="4464050" y="6324600"/>
          <p14:tracePt t="84289" x="4470400" y="6318250"/>
          <p14:tracePt t="84306" x="4476750" y="6305550"/>
          <p14:tracePt t="84306" x="4483100" y="6292850"/>
          <p14:tracePt t="84326" x="4483100" y="6286500"/>
          <p14:tracePt t="84326" x="4489450" y="6280150"/>
          <p14:tracePt t="84341" x="4489450" y="6267450"/>
          <p14:tracePt t="84356" x="4483100" y="6261100"/>
          <p14:tracePt t="84356" x="4483100" y="6254750"/>
          <p14:tracePt t="84375" x="4476750" y="6248400"/>
          <p14:tracePt t="84390" x="4464050" y="6254750"/>
          <p14:tracePt t="84390" x="4457700" y="6254750"/>
          <p14:tracePt t="84408" x="4451350" y="6254750"/>
          <p14:tracePt t="84423" x="4445000" y="6261100"/>
          <p14:tracePt t="84423" x="4438650" y="6267450"/>
          <p14:tracePt t="84441" x="4432300" y="6267450"/>
          <p14:tracePt t="84457" x="4425950" y="6273800"/>
          <p14:tracePt t="84473" x="4419600" y="6286500"/>
          <p14:tracePt t="84490" x="4419600" y="6299200"/>
          <p14:tracePt t="84509" x="4419600" y="6324600"/>
          <p14:tracePt t="84524" x="4432300" y="6350000"/>
          <p14:tracePt t="84556" x="4457700" y="6356350"/>
          <p14:tracePt t="84593" x="4476750" y="6350000"/>
          <p14:tracePt t="84663" x="4476750" y="6343650"/>
          <p14:tracePt t="84677" x="4483100" y="6337300"/>
          <p14:tracePt t="84684" x="4483100" y="6330950"/>
          <p14:tracePt t="84696" x="4483100" y="6318250"/>
          <p14:tracePt t="84707" x="4489450" y="6311900"/>
          <p14:tracePt t="84724" x="4489450" y="6305550"/>
          <p14:tracePt t="84741" x="4489450" y="6311900"/>
          <p14:tracePt t="84780" x="4483100" y="6318250"/>
          <p14:tracePt t="84804" x="4476750" y="6311900"/>
          <p14:tracePt t="84817" x="4470400" y="6311900"/>
          <p14:tracePt t="84833" x="4464050" y="6311900"/>
          <p14:tracePt t="84856" x="4457700" y="6311900"/>
          <p14:tracePt t="84868" x="4451350" y="6311900"/>
          <p14:tracePt t="84893" x="4451350" y="6305550"/>
          <p14:tracePt t="84900" x="4445000" y="6299200"/>
          <p14:tracePt t="84910" x="4445000" y="6292850"/>
          <p14:tracePt t="84945" x="4445000" y="6286500"/>
          <p14:tracePt t="84988" x="4445000" y="6292850"/>
          <p14:tracePt t="85012" x="4438650" y="6299200"/>
          <p14:tracePt t="85037" x="4438650" y="6305550"/>
          <p14:tracePt t="85057" x="4445000" y="6305550"/>
          <p14:tracePt t="85133" x="4457700" y="6311900"/>
          <p14:tracePt t="85149" x="4464050" y="6305550"/>
          <p14:tracePt t="85165" x="4470400" y="6299200"/>
          <p14:tracePt t="85177" x="4476750" y="6299200"/>
          <p14:tracePt t="85185" x="4483100" y="6299200"/>
          <p14:tracePt t="85193" x="4489450" y="6292850"/>
          <p14:tracePt t="85209" x="4495800" y="6299200"/>
          <p14:tracePt t="85209" x="4502150" y="6299200"/>
          <p14:tracePt t="85209" x="4508500" y="6292850"/>
          <p14:tracePt t="85230" x="4514850" y="6292850"/>
          <p14:tracePt t="85245" x="4521200" y="6292850"/>
          <p14:tracePt t="85259" x="4527550" y="6292850"/>
          <p14:tracePt t="85259" x="4533900" y="6292850"/>
          <p14:tracePt t="85277" x="4540250" y="6292850"/>
          <p14:tracePt t="85277" x="4546600" y="6292850"/>
          <p14:tracePt t="85294" x="4552950" y="6286500"/>
          <p14:tracePt t="85309" x="4559300" y="6286500"/>
          <p14:tracePt t="85326" x="4565650" y="6280150"/>
          <p14:tracePt t="85343" x="4572000" y="6280150"/>
          <p14:tracePt t="85343" x="4578350" y="6286500"/>
          <p14:tracePt t="85361" x="4584700" y="6292850"/>
          <p14:tracePt t="85376" x="4597400" y="6299200"/>
          <p14:tracePt t="85393" x="4603750" y="6305550"/>
          <p14:tracePt t="85409" x="4610100" y="6305550"/>
          <p14:tracePt t="85426" x="4616450" y="6305550"/>
          <p14:tracePt t="85443" x="4622800" y="6305550"/>
          <p14:tracePt t="85459" x="4629150" y="6305550"/>
          <p14:tracePt t="85477" x="4629150" y="6311900"/>
          <p14:tracePt t="85493" x="4635500" y="6305550"/>
          <p14:tracePt t="85511" x="4641850" y="6311900"/>
          <p14:tracePt t="85527" x="4648200" y="6305550"/>
          <p14:tracePt t="85527" x="4648200" y="6299200"/>
          <p14:tracePt t="85546" x="4654550" y="6292850"/>
          <p14:tracePt t="85560" x="4654550" y="6286500"/>
          <p14:tracePt t="85577" x="4660900" y="6286500"/>
          <p14:tracePt t="85597" x="4667250" y="6292850"/>
          <p14:tracePt t="85629" x="4673600" y="6299200"/>
          <p14:tracePt t="85665" x="4679950" y="6299200"/>
          <p14:tracePt t="85680" x="4686300" y="6292850"/>
          <p14:tracePt t="85689" x="4692650" y="6299200"/>
          <p14:tracePt t="85716" x="4699000" y="6305550"/>
          <p14:tracePt t="85740" x="4705350" y="6311900"/>
          <p14:tracePt t="85749" x="4705350" y="6318250"/>
          <p14:tracePt t="85765" x="4711700" y="6318250"/>
          <p14:tracePt t="85792" x="4718050" y="6318250"/>
          <p14:tracePt t="85825" x="4718050" y="6305550"/>
          <p14:tracePt t="85912" x="4711700" y="6305550"/>
          <p14:tracePt t="85937" x="4705350" y="6299200"/>
          <p14:tracePt t="85944" x="4699000" y="6299200"/>
          <p14:tracePt t="85949" x="4692650" y="6299200"/>
          <p14:tracePt t="85961" x="4686300" y="6305550"/>
          <p14:tracePt t="85961" x="4673600" y="6305550"/>
          <p14:tracePt t="85982" x="4667250" y="6305550"/>
          <p14:tracePt t="85998" x="4654550" y="6311900"/>
          <p14:tracePt t="86016" x="4648200" y="6318250"/>
          <p14:tracePt t="86041" x="4641850" y="6318250"/>
          <p14:tracePt t="86065" x="4635500" y="6318250"/>
          <p14:tracePt t="86125" x="4641850" y="6311900"/>
          <p14:tracePt t="86249" x="4641850" y="6299200"/>
          <p14:tracePt t="86257" x="4641850" y="6292850"/>
          <p14:tracePt t="86266" x="4641850" y="6286500"/>
          <p14:tracePt t="86266" x="4641850" y="6280150"/>
          <p14:tracePt t="86281" x="4641850" y="6273800"/>
          <p14:tracePt t="86281" x="4641850" y="6261100"/>
          <p14:tracePt t="86297" x="4641850" y="6254750"/>
          <p14:tracePt t="86297" x="4641850" y="6242050"/>
          <p14:tracePt t="86314" x="4641850" y="6229350"/>
          <p14:tracePt t="86314" x="4635500" y="6223000"/>
          <p14:tracePt t="86330" x="4635500" y="6210300"/>
          <p14:tracePt t="86330" x="4635500" y="6191250"/>
          <p14:tracePt t="86330" x="4635500" y="6178550"/>
          <p14:tracePt t="86349" x="4635500" y="6159500"/>
          <p14:tracePt t="86362" x="4629150" y="6140450"/>
          <p14:tracePt t="86362" x="4629150" y="6096000"/>
          <p14:tracePt t="86381" x="4622800" y="6064250"/>
          <p14:tracePt t="86381" x="4622800" y="6032500"/>
          <p14:tracePt t="86398" x="4616450" y="6007100"/>
          <p14:tracePt t="86398" x="4610100" y="5969000"/>
          <p14:tracePt t="86414" x="4603750" y="5930900"/>
          <p14:tracePt t="86414" x="4584700" y="5854700"/>
          <p14:tracePt t="86431" x="4578350" y="5816600"/>
          <p14:tracePt t="86431" x="4565650" y="5778500"/>
          <p14:tracePt t="86447" x="4546600" y="5734050"/>
          <p14:tracePt t="86447" x="4533900" y="5689600"/>
          <p14:tracePt t="86464" x="4514850" y="5645150"/>
          <p14:tracePt t="86464" x="4495800" y="5594350"/>
          <p14:tracePt t="86481" x="4470400" y="5543550"/>
          <p14:tracePt t="86481" x="4432300" y="5429250"/>
          <p14:tracePt t="86498" x="4406900" y="5359400"/>
          <p14:tracePt t="86498" x="4387850" y="5289550"/>
          <p14:tracePt t="86515" x="4362450" y="5226050"/>
          <p14:tracePt t="86515" x="4343400" y="5162550"/>
          <p14:tracePt t="86531" x="4318000" y="5092700"/>
          <p14:tracePt t="86531" x="4298950" y="5029200"/>
          <p14:tracePt t="86531" x="4279900" y="4959350"/>
          <p14:tracePt t="86550" x="4260850" y="4889500"/>
          <p14:tracePt t="86550" x="4241800" y="4819650"/>
          <p14:tracePt t="86566" x="4229100" y="4749800"/>
          <p14:tracePt t="86821" x="4622800" y="1485900"/>
          <p14:tracePt t="86838" x="4622800" y="1473200"/>
          <p14:tracePt t="86845" x="4622800" y="1460500"/>
          <p14:tracePt t="86852" x="4622800" y="1447800"/>
          <p14:tracePt t="86852" x="4622800" y="1428750"/>
          <p14:tracePt t="86865" x="4616450" y="1409700"/>
          <p14:tracePt t="86865" x="4616450" y="1390650"/>
          <p14:tracePt t="86882" x="4610100" y="1371600"/>
          <p14:tracePt t="86882" x="4610100" y="1352550"/>
          <p14:tracePt t="86899" x="4603750" y="1333500"/>
          <p14:tracePt t="86899" x="4597400" y="1314450"/>
          <p14:tracePt t="86916" x="4591050" y="1295400"/>
          <p14:tracePt t="86916" x="4578350" y="1244600"/>
          <p14:tracePt t="86934" x="4572000" y="1219200"/>
          <p14:tracePt t="86934" x="4572000" y="1200150"/>
          <p14:tracePt t="86950" x="4565650" y="1174750"/>
          <p14:tracePt t="86950" x="4559300" y="1155700"/>
          <p14:tracePt t="86966" x="4559300" y="1136650"/>
          <p14:tracePt t="86966" x="4552950" y="1117600"/>
          <p14:tracePt t="86983" x="4552950" y="1104900"/>
          <p14:tracePt t="86983" x="4546600" y="1092200"/>
          <p14:tracePt t="86983" x="4546600" y="1079500"/>
          <p14:tracePt t="87003" x="4540250" y="1066800"/>
          <p14:tracePt t="87015" x="4540250" y="1054100"/>
          <p14:tracePt t="87015" x="4540250" y="1035050"/>
          <p14:tracePt t="87033" x="4540250" y="1028700"/>
          <p14:tracePt t="87033" x="4540250" y="1022350"/>
          <p14:tracePt t="87050" x="4540250" y="1016000"/>
          <p14:tracePt t="87065" x="4540250" y="1022350"/>
          <p14:tracePt t="87081" x="4533900" y="1028700"/>
          <p14:tracePt t="87081" x="4527550" y="1035050"/>
          <p14:tracePt t="87081" x="4514850" y="1041400"/>
          <p14:tracePt t="87102" x="4502150" y="1041400"/>
          <p14:tracePt t="87102" x="4483100" y="1041400"/>
          <p14:tracePt t="87116" x="4464050" y="1035050"/>
          <p14:tracePt t="87133" x="4216400" y="793750"/>
          <p14:tracePt t="87199" x="4203700" y="762000"/>
          <p14:tracePt t="87205" x="4197350" y="723900"/>
          <p14:tracePt t="87215" x="4184650" y="596900"/>
          <p14:tracePt t="87233" x="4191000" y="501650"/>
          <p14:tracePt t="87249" x="4216400" y="412750"/>
          <p14:tracePt t="87266" x="4254500" y="323850"/>
          <p14:tracePt t="87283" x="4305300" y="247650"/>
          <p14:tracePt t="87283" x="4343400" y="215900"/>
          <p14:tracePt t="87301" x="4425950" y="171450"/>
          <p14:tracePt t="87317" x="4514850" y="133350"/>
          <p14:tracePt t="87333" x="4603750" y="114300"/>
          <p14:tracePt t="87349" x="4699000" y="114300"/>
          <p14:tracePt t="87366" x="4794250" y="120650"/>
          <p14:tracePt t="87366" x="4838700" y="127000"/>
          <p14:tracePt t="87385" x="4933950" y="152400"/>
          <p14:tracePt t="87402" x="5022850" y="177800"/>
          <p14:tracePt t="87416" x="5099050" y="215900"/>
          <p14:tracePt t="87433" x="5162550" y="260350"/>
          <p14:tracePt t="87450" x="5213350" y="361950"/>
          <p14:tracePt t="87466" x="5219700" y="444500"/>
          <p14:tracePt t="87483" x="5207000" y="539750"/>
          <p14:tracePt t="87500" x="5181600" y="641350"/>
          <p14:tracePt t="87517" x="5111750" y="762000"/>
          <p14:tracePt t="87534" x="5048250" y="831850"/>
          <p14:tracePt t="87550" x="4978400" y="895350"/>
          <p14:tracePt t="87567" x="4857750" y="971550"/>
          <p14:tracePt t="87585" x="4768850" y="1016000"/>
          <p14:tracePt t="87601" x="4699000" y="1035050"/>
          <p14:tracePt t="87618" x="4629150" y="1047750"/>
          <p14:tracePt t="87634" x="4584700" y="1047750"/>
          <p14:tracePt t="87650" x="4552950" y="1047750"/>
          <p14:tracePt t="87650" x="4540250" y="1041400"/>
          <p14:tracePt t="87670" x="4527550" y="1041400"/>
          <p14:tracePt t="87684" x="4521200" y="1035050"/>
          <p14:tracePt t="87701" x="4527550" y="1028700"/>
          <p14:tracePt t="87773" x="4527550" y="1022350"/>
          <p14:tracePt t="87789" x="4521200" y="1016000"/>
          <p14:tracePt t="87821" x="4527550" y="1022350"/>
          <p14:tracePt t="87849" x="4533900" y="1022350"/>
          <p14:tracePt t="87865" x="4540250" y="1028700"/>
          <p14:tracePt t="87881" x="4546600" y="1028700"/>
          <p14:tracePt t="87893" x="4552950" y="1035050"/>
          <p14:tracePt t="87909" x="4559300" y="1041400"/>
          <p14:tracePt t="87925" x="4565650" y="1047750"/>
          <p14:tracePt t="87941" x="4572000" y="1054100"/>
          <p14:tracePt t="87941" x="4578350" y="1060450"/>
          <p14:tracePt t="87953" x="4584700" y="1066800"/>
          <p14:tracePt t="87969" x="4591050" y="1073150"/>
          <p14:tracePt t="87986" x="4597400" y="1073150"/>
          <p14:tracePt t="87986" x="4591050" y="1079500"/>
          <p14:tracePt t="87986" x="4591050" y="1085850"/>
          <p14:tracePt t="88005" x="4591050" y="1098550"/>
          <p14:tracePt t="88019" x="4591050" y="1111250"/>
          <p14:tracePt t="88019" x="4591050" y="1149350"/>
          <p14:tracePt t="88037" x="4591050" y="1174750"/>
          <p14:tracePt t="88037" x="4597400" y="1206500"/>
          <p14:tracePt t="88054" x="4597400" y="1238250"/>
          <p14:tracePt t="88054" x="4603750" y="1276350"/>
          <p14:tracePt t="88069" x="4610100" y="1308100"/>
          <p14:tracePt t="88069" x="4616450" y="1352550"/>
          <p14:tracePt t="88086" x="4622800" y="1390650"/>
          <p14:tracePt t="88086" x="4635500" y="1435100"/>
          <p14:tracePt t="88103" x="4641850" y="1473200"/>
          <p14:tracePt t="88103" x="4654550" y="1517650"/>
          <p14:tracePt t="88103" x="4667250" y="1555750"/>
          <p14:tracePt t="88122" x="4679950" y="1600200"/>
          <p14:tracePt t="88122" x="4699000" y="1644650"/>
          <p14:tracePt t="88136" x="4711700" y="1689100"/>
          <p14:tracePt t="88136" x="4724400" y="1733550"/>
          <p14:tracePt t="88153" x="4737100" y="1784350"/>
          <p14:tracePt t="88153" x="4749800" y="1835150"/>
          <p14:tracePt t="88170" x="4762500" y="1885950"/>
          <p14:tracePt t="88170" x="4781550" y="1993900"/>
          <p14:tracePt t="88187" x="4794250" y="2051050"/>
          <p14:tracePt t="88187" x="4800600" y="2108200"/>
          <p14:tracePt t="88203" x="4813300" y="2165350"/>
          <p14:tracePt t="88203" x="4819650" y="2216150"/>
          <p14:tracePt t="88220" x="4832350" y="2273300"/>
          <p14:tracePt t="88220" x="4845050" y="2324100"/>
          <p14:tracePt t="88237" x="4851400" y="2368550"/>
          <p14:tracePt t="88237" x="4876800" y="2457450"/>
          <p14:tracePt t="88254" x="4883150" y="2501900"/>
          <p14:tracePt t="88254" x="4895850" y="2533650"/>
          <p14:tracePt t="88270" x="4902200" y="2565400"/>
          <p14:tracePt t="88270" x="4908550" y="2597150"/>
          <p14:tracePt t="88287" x="4921250" y="2628900"/>
          <p14:tracePt t="88287" x="4927600" y="2654300"/>
          <p14:tracePt t="88287" x="4940300" y="2673350"/>
          <p14:tracePt t="88306" x="4946650" y="2698750"/>
          <p14:tracePt t="88319" x="4959350" y="2711450"/>
          <p14:tracePt t="88319" x="4978400" y="2743200"/>
          <p14:tracePt t="88338" x="4984750" y="2755900"/>
          <p14:tracePt t="88338" x="4991100" y="2768600"/>
          <p14:tracePt t="88354" x="5003800" y="2774950"/>
          <p14:tracePt t="88354" x="5010150" y="2781300"/>
          <p14:tracePt t="88371" x="5016500" y="2787650"/>
          <p14:tracePt t="88371" x="5022850" y="2794000"/>
          <p14:tracePt t="88388" x="5029200" y="2800350"/>
          <p14:tracePt t="88402" x="5029200" y="2806700"/>
          <p14:tracePt t="88402" x="5029200" y="2819400"/>
          <p14:tracePt t="88421" x="5029200" y="2825750"/>
          <p14:tracePt t="88421" x="5029200" y="2832100"/>
          <p14:tracePt t="88437" x="5022850" y="2838450"/>
          <p14:tracePt t="88437" x="5022850" y="2844800"/>
          <p14:tracePt t="88454" x="5022850" y="2851150"/>
          <p14:tracePt t="88454" x="5016500" y="2851150"/>
          <p14:tracePt t="88470" x="5010150" y="2857500"/>
          <p14:tracePt t="88470" x="5003800" y="2876550"/>
          <p14:tracePt t="88487" x="4997450" y="2882900"/>
          <p14:tracePt t="88487" x="4984750" y="2895600"/>
          <p14:tracePt t="88505" x="4978400" y="2908300"/>
          <p14:tracePt t="88505" x="4972050" y="2921000"/>
          <p14:tracePt t="88521" x="4965700" y="2927350"/>
          <p14:tracePt t="88521" x="4959350" y="2940050"/>
          <p14:tracePt t="88537" x="4953000" y="2952750"/>
          <p14:tracePt t="88537" x="4940300" y="2971800"/>
          <p14:tracePt t="88554" x="4940300" y="2984500"/>
          <p14:tracePt t="88554" x="4933950" y="2990850"/>
          <p14:tracePt t="88571" x="4927600" y="2997200"/>
          <p14:tracePt t="88571" x="4927600" y="3009900"/>
          <p14:tracePt t="88588" x="4921250" y="3016250"/>
          <p14:tracePt t="88588" x="4902200" y="3022600"/>
          <p14:tracePt t="88606" x="4883150" y="3022600"/>
          <p14:tracePt t="88606" x="4864100" y="3009900"/>
          <p14:tracePt t="88622" x="4527550" y="2730500"/>
          <p14:tracePt t="88699" x="4495800" y="2686050"/>
          <p14:tracePt t="88705" x="4451350" y="2590800"/>
          <p14:tracePt t="88721" x="4413250" y="2482850"/>
          <p14:tracePt t="88737" x="4394200" y="2355850"/>
          <p14:tracePt t="88754" x="4394200" y="2209800"/>
          <p14:tracePt t="88771" x="4438650" y="1993900"/>
          <p14:tracePt t="88787" x="4495800" y="1860550"/>
          <p14:tracePt t="88804" x="4572000" y="1739900"/>
          <p14:tracePt t="88821" x="4667250" y="1631950"/>
          <p14:tracePt t="88838" x="4826000" y="1517650"/>
          <p14:tracePt t="88854" x="4940300" y="1473200"/>
          <p14:tracePt t="88871" x="5041900" y="1460500"/>
          <p14:tracePt t="88888" x="5175250" y="1504950"/>
          <p14:tracePt t="88905" x="5257800" y="1568450"/>
          <p14:tracePt t="88921" x="5321300" y="1651000"/>
          <p14:tracePt t="88938" x="5378450" y="1746250"/>
          <p14:tracePt t="88955" x="5429250" y="1847850"/>
          <p14:tracePt t="88955" x="5448300" y="1898650"/>
          <p14:tracePt t="88973" x="5473700" y="2012950"/>
          <p14:tracePt t="88989" x="5480050" y="2127250"/>
          <p14:tracePt t="89006" x="5467350" y="2247900"/>
          <p14:tracePt t="89022" x="5441950" y="2362200"/>
          <p14:tracePt t="89038" x="5397500" y="2470150"/>
          <p14:tracePt t="89038" x="5372100" y="2520950"/>
          <p14:tracePt t="89058" x="5308600" y="2609850"/>
          <p14:tracePt t="89073" x="5251450" y="2686050"/>
          <p14:tracePt t="89088" x="5187950" y="2736850"/>
          <p14:tracePt t="89105" x="5124450" y="2768600"/>
          <p14:tracePt t="89122" x="5041900" y="2800350"/>
          <p14:tracePt t="89139" x="4997450" y="2806700"/>
          <p14:tracePt t="89155" x="4959350" y="2813050"/>
          <p14:tracePt t="89172" x="4933950" y="2813050"/>
          <p14:tracePt t="89189" x="4914900" y="2813050"/>
          <p14:tracePt t="89205" x="4908550" y="2806700"/>
          <p14:tracePt t="89222" x="4902200" y="2806700"/>
          <p14:tracePt t="89238" x="4895850" y="2806700"/>
          <p14:tracePt t="89265" x="4889500" y="2800350"/>
          <p14:tracePt t="89281" x="4883150" y="2800350"/>
          <p14:tracePt t="89297" x="4876800" y="2800350"/>
          <p14:tracePt t="89313" x="4870450" y="2800350"/>
          <p14:tracePt t="89326" x="4864100" y="2800350"/>
          <p14:tracePt t="89341" x="4857750" y="2800350"/>
          <p14:tracePt t="89365" x="4857750" y="2806700"/>
          <p14:tracePt t="89381" x="4851400" y="2806700"/>
          <p14:tracePt t="89393" x="4845050" y="2806700"/>
          <p14:tracePt t="89409" x="4838700" y="2806700"/>
          <p14:tracePt t="89426" x="4832350" y="2806700"/>
          <p14:tracePt t="89484" x="4826000" y="2800350"/>
          <p14:tracePt t="89504" x="4819650" y="2800350"/>
          <p14:tracePt t="89520" x="4813300" y="2794000"/>
          <p14:tracePt t="89545" x="4806950" y="2787650"/>
          <p14:tracePt t="89565" x="4800600" y="2781300"/>
          <p14:tracePt t="89588" x="4794250" y="2781300"/>
          <p14:tracePt t="89613" x="4794250" y="2774950"/>
          <p14:tracePt t="89633" x="4787900" y="2774950"/>
          <p14:tracePt t="89649" x="4781550" y="2774950"/>
          <p14:tracePt t="89665" x="4768850" y="2774950"/>
          <p14:tracePt t="89680" x="4762500" y="2774950"/>
          <p14:tracePt t="89693" x="4756150" y="2774950"/>
          <p14:tracePt t="89701" x="4749800" y="2774950"/>
          <p14:tracePt t="89709" x="4737100" y="2774950"/>
          <p14:tracePt t="89725" x="4724400" y="2774950"/>
          <p14:tracePt t="89741" x="4711700" y="2774950"/>
          <p14:tracePt t="89757" x="4705350" y="2768600"/>
          <p14:tracePt t="89774" x="4711700" y="2774950"/>
          <p14:tracePt t="89845" x="4718050" y="2781300"/>
          <p14:tracePt t="89856" x="4724400" y="2787650"/>
          <p14:tracePt t="89864" x="4730750" y="2787650"/>
          <p14:tracePt t="89874" x="4737100" y="2787650"/>
          <p14:tracePt t="89892" x="4730750" y="2781300"/>
          <p14:tracePt t="89907" x="4724400" y="2774950"/>
          <p14:tracePt t="89907" x="4699000" y="2768600"/>
          <p14:tracePt t="89925" x="4679950" y="2762250"/>
          <p14:tracePt t="89925" x="4667250" y="2768600"/>
          <p14:tracePt t="89942" x="4641850" y="2768600"/>
          <p14:tracePt t="89942" x="4622800" y="2768600"/>
          <p14:tracePt t="89959" x="4603750" y="2774950"/>
          <p14:tracePt t="89959" x="4584700" y="2781300"/>
          <p14:tracePt t="89959" x="4559300" y="2787650"/>
          <p14:tracePt t="89978" x="4540250" y="2800350"/>
          <p14:tracePt t="89978" x="4514850" y="2806700"/>
          <p14:tracePt t="89993" x="4495800" y="2819400"/>
          <p14:tracePt t="89993" x="4470400" y="2832100"/>
          <p14:tracePt t="90010" x="4445000" y="2838450"/>
          <p14:tracePt t="90010" x="4425950" y="2851150"/>
          <p14:tracePt t="90026" x="4400550" y="2863850"/>
          <p14:tracePt t="90026" x="4375150" y="2876550"/>
          <p14:tracePt t="90043" x="4349750" y="2889250"/>
          <p14:tracePt t="90043" x="4324350" y="2901950"/>
          <p14:tracePt t="90043" x="4298950" y="2914650"/>
          <p14:tracePt t="90061" x="4273550" y="2927350"/>
          <p14:tracePt t="90075" x="4248150" y="2940050"/>
          <p14:tracePt t="90075" x="4197350" y="2965450"/>
          <p14:tracePt t="90093" x="4165600" y="2978150"/>
          <p14:tracePt t="90093" x="4133850" y="2990850"/>
          <p14:tracePt t="90110" x="4108450" y="3003550"/>
          <p14:tracePt t="90110" x="4076700" y="3009900"/>
          <p14:tracePt t="90126" x="4044950" y="3022600"/>
          <p14:tracePt t="90126" x="4013200" y="3035300"/>
          <p14:tracePt t="90126" x="3981450" y="3048000"/>
          <p14:tracePt t="90145" x="3949700" y="3054350"/>
          <p14:tracePt t="90145" x="3917950" y="3067050"/>
          <p14:tracePt t="90159" x="3886200" y="3073400"/>
          <p14:tracePt t="90159" x="3860800" y="3079750"/>
          <p14:tracePt t="90176" x="3829050" y="3086100"/>
          <p14:tracePt t="90176" x="3803650" y="3092450"/>
          <p14:tracePt t="90193" x="3778250" y="3098800"/>
          <p14:tracePt t="90193" x="3759200" y="3105150"/>
          <p14:tracePt t="90210" x="3733800" y="3105150"/>
          <p14:tracePt t="90210" x="3670300" y="3105150"/>
          <p14:tracePt t="90226" x="3333750" y="2895600"/>
          <p14:tracePt t="90303" x="3308350" y="2851150"/>
          <p14:tracePt t="90308" x="3263900" y="2755900"/>
          <p14:tracePt t="90326" x="3232150" y="2635250"/>
          <p14:tracePt t="90343" x="3219450" y="2495550"/>
          <p14:tracePt t="90343" x="3225800" y="2419350"/>
          <p14:tracePt t="90361" x="3238500" y="2273300"/>
          <p14:tracePt t="90377" x="3276600" y="2133600"/>
          <p14:tracePt t="90393" x="3327400" y="2019300"/>
          <p14:tracePt t="90409" x="3403600" y="1917700"/>
          <p14:tracePt t="90426" x="3492500" y="1835150"/>
          <p14:tracePt t="90443" x="3657600" y="1765300"/>
          <p14:tracePt t="90460" x="3771900" y="1746250"/>
          <p14:tracePt t="90476" x="3886200" y="1752600"/>
          <p14:tracePt t="90493" x="3994150" y="1784350"/>
          <p14:tracePt t="90510" x="4140200" y="1866900"/>
          <p14:tracePt t="90527" x="4222750" y="1943100"/>
          <p14:tracePt t="90543" x="4286250" y="2032000"/>
          <p14:tracePt t="90560" x="4343400" y="2209800"/>
          <p14:tracePt t="90577" x="4356100" y="2343150"/>
          <p14:tracePt t="90593" x="4343400" y="2489200"/>
          <p14:tracePt t="90610" x="4311650" y="2628900"/>
          <p14:tracePt t="90627" x="4235450" y="2813050"/>
          <p14:tracePt t="90645" x="4159250" y="2908300"/>
          <p14:tracePt t="90661" x="4076700" y="2990850"/>
          <p14:tracePt t="90677" x="3987800" y="3054350"/>
          <p14:tracePt t="90694" x="3898900" y="3105150"/>
          <p14:tracePt t="90710" x="3822700" y="3136900"/>
          <p14:tracePt t="90710" x="3790950" y="3155950"/>
          <p14:tracePt t="90730" x="3733800" y="3175000"/>
          <p14:tracePt t="90745" x="3695700" y="3187700"/>
          <p14:tracePt t="90761" x="3657600" y="3200400"/>
          <p14:tracePt t="90777" x="3632200" y="3206750"/>
          <p14:tracePt t="90794" x="3606800" y="3206750"/>
          <p14:tracePt t="90811" x="3568700" y="3213100"/>
          <p14:tracePt t="90828" x="3549650" y="3213100"/>
          <p14:tracePt t="90844" x="3530600" y="3213100"/>
          <p14:tracePt t="90861" x="3511550" y="3213100"/>
          <p14:tracePt t="90878" x="3492500" y="3206750"/>
          <p14:tracePt t="90894" x="3486150" y="3206750"/>
          <p14:tracePt t="90911" x="3479800" y="3206750"/>
          <p14:tracePt t="90928" x="3473450" y="3206750"/>
          <p14:tracePt t="90944" x="3467100" y="3200400"/>
          <p14:tracePt t="91012" x="3460750" y="3200400"/>
          <p14:tracePt t="91029" x="3454400" y="3194050"/>
          <p14:tracePt t="91045" x="3448050" y="3194050"/>
          <p14:tracePt t="91065" x="3441700" y="3194050"/>
          <p14:tracePt t="91097" x="3441700" y="3200400"/>
          <p14:tracePt t="91121" x="3448050" y="3206750"/>
          <p14:tracePt t="91157" x="3454400" y="3213100"/>
          <p14:tracePt t="91173" x="3460750" y="3213100"/>
          <p14:tracePt t="91185" x="3467100" y="3213100"/>
          <p14:tracePt t="91201" x="3473450" y="3213100"/>
          <p14:tracePt t="91217" x="3479800" y="3213100"/>
          <p14:tracePt t="91228" x="3486150" y="3213100"/>
          <p14:tracePt t="91245" x="3498850" y="3206750"/>
          <p14:tracePt t="91262" x="3505200" y="3206750"/>
          <p14:tracePt t="91279" x="3517900" y="3200400"/>
          <p14:tracePt t="91297" x="3517900" y="3194050"/>
          <p14:tracePt t="91314" x="3524250" y="3187700"/>
          <p14:tracePt t="91329" x="3524250" y="3181350"/>
          <p14:tracePt t="91345" x="3530600" y="3175000"/>
          <p14:tracePt t="91362" x="3530600" y="3168650"/>
          <p14:tracePt t="91379" x="3524250" y="3162300"/>
          <p14:tracePt t="91397" x="3517900" y="3168650"/>
          <p14:tracePt t="91413" x="3511550" y="3175000"/>
          <p14:tracePt t="91429" x="3505200" y="3187700"/>
          <p14:tracePt t="91446" x="3498850" y="3200400"/>
          <p14:tracePt t="91446" x="3492500" y="3200400"/>
          <p14:tracePt t="91465" x="3486150" y="3206750"/>
          <p14:tracePt t="91465" x="3479800" y="3206750"/>
          <p14:tracePt t="91481" x="3473450" y="3206750"/>
          <p14:tracePt t="91496" x="3479800" y="3213100"/>
          <p14:tracePt t="91517" x="3492500" y="3213100"/>
          <p14:tracePt t="91529" x="3498850" y="3213100"/>
          <p14:tracePt t="91529" x="3536950" y="3219450"/>
          <p14:tracePt t="91548" x="3556000" y="3219450"/>
          <p14:tracePt t="91548" x="3581400" y="3219450"/>
          <p14:tracePt t="91564" x="3606800" y="3219450"/>
          <p14:tracePt t="91564" x="3632200" y="3219450"/>
          <p14:tracePt t="91581" x="3663950" y="3219450"/>
          <p14:tracePt t="91581" x="3740150" y="3219450"/>
          <p14:tracePt t="91598" x="3778250" y="3219450"/>
          <p14:tracePt t="91598" x="3822700" y="3213100"/>
          <p14:tracePt t="91615" x="3873500" y="3206750"/>
          <p14:tracePt t="91615" x="3924300" y="3200400"/>
          <p14:tracePt t="91631" x="3975100" y="3194050"/>
          <p14:tracePt t="91631" x="4032250" y="3187700"/>
          <p14:tracePt t="91648" x="4095750" y="3181350"/>
          <p14:tracePt t="91648" x="4222750" y="3162300"/>
          <p14:tracePt t="91665" x="4286250" y="3155950"/>
          <p14:tracePt t="91665" x="4356100" y="3143250"/>
          <p14:tracePt t="91682" x="4432300" y="3136900"/>
          <p14:tracePt t="91682" x="4502150" y="3130550"/>
          <p14:tracePt t="91698" x="4578350" y="3124200"/>
          <p14:tracePt t="91698" x="4654550" y="3117850"/>
          <p14:tracePt t="91715" x="4737100" y="3111500"/>
          <p14:tracePt t="91715" x="4819650" y="3105150"/>
          <p14:tracePt t="91715" x="4902200" y="3098800"/>
          <p14:tracePt t="91734" x="4991100" y="3092450"/>
          <p14:tracePt t="91792" x="5137150" y="3086100"/>
          <p14:tracePt t="91801" x="5289550" y="3079750"/>
          <p14:tracePt t="91813" x="5429250" y="3073400"/>
          <p14:tracePt t="91813" x="5568950" y="3067050"/>
          <p14:tracePt t="91813" x="5708650" y="3060700"/>
          <p14:tracePt t="91834" x="5842000" y="3054350"/>
          <p14:tracePt t="91834" x="5969000" y="3054350"/>
          <p14:tracePt t="91849" x="6089650" y="3060700"/>
          <p14:tracePt t="91849" x="6140450" y="3060700"/>
          <p14:tracePt t="91865" x="6184900" y="3067050"/>
          <p14:tracePt t="91865" x="6223000" y="3079750"/>
          <p14:tracePt t="91882" x="6254750" y="3086100"/>
          <p14:tracePt t="91882" x="6305550" y="3117850"/>
          <p14:tracePt t="91898" x="6324600" y="3136900"/>
          <p14:tracePt t="91898" x="6330950" y="3155950"/>
          <p14:tracePt t="91915" x="6337300" y="3181350"/>
          <p14:tracePt t="91915" x="6337300" y="3206750"/>
          <p14:tracePt t="91932" x="6330950" y="3232150"/>
          <p14:tracePt t="91932" x="6318250" y="3263900"/>
          <p14:tracePt t="91948" x="6305550" y="3282950"/>
          <p14:tracePt t="91948" x="6261100" y="3333750"/>
          <p14:tracePt t="91965" x="6235700" y="3352800"/>
          <p14:tracePt t="91965" x="6216650" y="3371850"/>
          <p14:tracePt t="91982" x="6197600" y="3390900"/>
          <p14:tracePt t="91982" x="6172200" y="3403600"/>
          <p14:tracePt t="91999" x="6153150" y="3416300"/>
          <p14:tracePt t="91999" x="6121400" y="3435350"/>
          <p14:tracePt t="92017" x="6108700" y="3441700"/>
          <p14:tracePt t="92017" x="6102350" y="3441700"/>
          <p14:tracePt t="92033" x="6096000" y="3448050"/>
          <p14:tracePt t="92049" x="6089650" y="3441700"/>
          <p14:tracePt t="92049" x="6089650" y="3435350"/>
          <p14:tracePt t="92066" x="6096000" y="3422650"/>
          <p14:tracePt t="92066" x="6102350" y="3416300"/>
          <p14:tracePt t="92083" x="6115050" y="3403600"/>
          <p14:tracePt t="92083" x="6134100" y="3390900"/>
          <p14:tracePt t="92083" x="6153150" y="3371850"/>
          <p14:tracePt t="92101" x="6178550" y="3359150"/>
          <p14:tracePt t="92114" x="6203950" y="3333750"/>
          <p14:tracePt t="92114" x="6267450" y="3295650"/>
          <p14:tracePt t="92133" x="6305550" y="3270250"/>
          <p14:tracePt t="92133" x="6343650" y="3251200"/>
          <p14:tracePt t="92149" x="6381750" y="3232150"/>
          <p14:tracePt t="92149" x="6419850" y="3206750"/>
          <p14:tracePt t="92166" x="6457950" y="3187700"/>
          <p14:tracePt t="92166" x="6496050" y="3175000"/>
          <p14:tracePt t="92166" x="6534150" y="3155950"/>
          <p14:tracePt t="92185" x="6572250" y="3149600"/>
          <p14:tracePt t="92185" x="6610350" y="3136900"/>
          <p14:tracePt t="92200" x="6642100" y="3130550"/>
          <p14:tracePt t="92200" x="6680200" y="3124200"/>
          <p14:tracePt t="92216" x="6711950" y="3117850"/>
          <p14:tracePt t="92216" x="6743700" y="3124200"/>
          <p14:tracePt t="92233" x="6769100" y="3124200"/>
          <p14:tracePt t="92233" x="6794500" y="3130550"/>
          <p14:tracePt t="92250" x="6819900" y="3143250"/>
          <p14:tracePt t="92250" x="6864350" y="3168650"/>
          <p14:tracePt t="92267" x="6883400" y="3187700"/>
          <p14:tracePt t="92267" x="6896100" y="3206750"/>
          <p14:tracePt t="92283" x="6908800" y="3225800"/>
          <p14:tracePt t="92283" x="6921500" y="3251200"/>
          <p14:tracePt t="92300" x="6934200" y="3276600"/>
          <p14:tracePt t="92300" x="6946900" y="3314700"/>
          <p14:tracePt t="92317" x="6953250" y="3333750"/>
          <p14:tracePt t="92317" x="6959600" y="3352800"/>
          <p14:tracePt t="92333" x="6965950" y="3371850"/>
          <p14:tracePt t="92333" x="6972300" y="3384550"/>
          <p14:tracePt t="92351" x="6978650" y="3390900"/>
          <p14:tracePt t="92351" x="6985000" y="3403600"/>
          <p14:tracePt t="92367" x="6991350" y="3409950"/>
          <p14:tracePt t="92367" x="6991350" y="3416300"/>
          <p14:tracePt t="92367" x="6997700" y="3422650"/>
          <p14:tracePt t="92386" x="6997700" y="3435350"/>
          <p14:tracePt t="92399" x="6997700" y="3441700"/>
          <p14:tracePt t="92399" x="6997700" y="3454400"/>
          <p14:tracePt t="92417" x="6997700" y="3467100"/>
          <p14:tracePt t="92417" x="6991350" y="3473450"/>
          <p14:tracePt t="92434" x="6985000" y="3479800"/>
          <p14:tracePt t="92434" x="6978650" y="3479800"/>
          <p14:tracePt t="92450" x="6972300" y="3486150"/>
          <p14:tracePt t="92450" x="6959600" y="3486150"/>
          <p14:tracePt t="92450" x="6953250" y="3486150"/>
          <p14:tracePt t="92469" x="6934200" y="3479800"/>
          <p14:tracePt t="92482" x="6915150" y="3473450"/>
          <p14:tracePt t="92482" x="6889750" y="3460750"/>
          <p14:tracePt t="92504" x="6623050" y="2222500"/>
          <p14:tracePt t="92651" x="6654800" y="2152650"/>
          <p14:tracePt t="92657" x="6686550" y="2082800"/>
          <p14:tracePt t="92666" x="6775450" y="1968500"/>
          <p14:tracePt t="92666" x="6819900" y="1924050"/>
          <p14:tracePt t="92685" x="6921500" y="1860550"/>
          <p14:tracePt t="92701" x="7023100" y="1841500"/>
          <p14:tracePt t="92717" x="7118350" y="1873250"/>
          <p14:tracePt t="92734" x="7207250" y="1943100"/>
          <p14:tracePt t="92750" x="7289800" y="2038350"/>
          <p14:tracePt t="92750" x="7327900" y="2089150"/>
          <p14:tracePt t="92769" x="7404100" y="2203450"/>
          <p14:tracePt t="92785" x="7467600" y="2330450"/>
          <p14:tracePt t="92800" x="7512050" y="2463800"/>
          <p14:tracePt t="92817" x="7531100" y="2609850"/>
          <p14:tracePt t="92834" x="7524750" y="2755900"/>
          <p14:tracePt t="92851" x="7473950" y="2965450"/>
          <p14:tracePt t="92867" x="7410450" y="3079750"/>
          <p14:tracePt t="92884" x="7340600" y="3181350"/>
          <p14:tracePt t="92901" x="7264400" y="3263900"/>
          <p14:tracePt t="92917" x="7175500" y="3352800"/>
          <p14:tracePt t="92934" x="7131050" y="3384550"/>
          <p14:tracePt t="92951" x="7099300" y="3397250"/>
          <p14:tracePt t="92968" x="7067550" y="3403600"/>
          <p14:tracePt t="92985" x="7061200" y="3403600"/>
          <p14:tracePt t="93002" x="7061200" y="3397250"/>
          <p14:tracePt t="93018" x="7061200" y="3384550"/>
          <p14:tracePt t="93035" x="7061200" y="3371850"/>
          <p14:tracePt t="93035" x="7061200" y="3365500"/>
          <p14:tracePt t="93053" x="7061200" y="3352800"/>
          <p14:tracePt t="93069" x="7054850" y="3340100"/>
          <p14:tracePt t="93085" x="7048500" y="3333750"/>
          <p14:tracePt t="93101" x="7042150" y="3333750"/>
          <p14:tracePt t="93118" x="7029450" y="3327400"/>
          <p14:tracePt t="93135" x="7023100" y="3327400"/>
          <p14:tracePt t="93152" x="7016750" y="3327400"/>
          <p14:tracePt t="93168" x="7004050" y="3327400"/>
          <p14:tracePt t="93185" x="6997700" y="3327400"/>
          <p14:tracePt t="93202" x="6997700" y="3333750"/>
          <p14:tracePt t="93232" x="6991350" y="3327400"/>
          <p14:tracePt t="93264" x="6978650" y="3321050"/>
          <p14:tracePt t="93276" x="6965950" y="3321050"/>
          <p14:tracePt t="93285" x="6953250" y="3321050"/>
          <p14:tracePt t="93285" x="6934200" y="3327400"/>
          <p14:tracePt t="93303" x="6908800" y="3333750"/>
          <p14:tracePt t="93303" x="6883400" y="3346450"/>
          <p14:tracePt t="93320" x="6858000" y="3359150"/>
          <p14:tracePt t="93320" x="6800850" y="3384550"/>
          <p14:tracePt t="93338" x="6769100" y="3403600"/>
          <p14:tracePt t="93338" x="6737350" y="3422650"/>
          <p14:tracePt t="93354" x="6705600" y="3441700"/>
          <p14:tracePt t="93354" x="6673850" y="3460750"/>
          <p14:tracePt t="93370" x="6642100" y="3479800"/>
          <p14:tracePt t="93370" x="6604000" y="3498850"/>
          <p14:tracePt t="93387" x="6572250" y="3524250"/>
          <p14:tracePt t="93387" x="6540500" y="3543300"/>
          <p14:tracePt t="93387" x="6502400" y="3562350"/>
          <p14:tracePt t="93406" x="6470650" y="3581400"/>
          <p14:tracePt t="93419" x="6438900" y="3600450"/>
          <p14:tracePt t="93419" x="6375400" y="3632200"/>
          <p14:tracePt t="93437" x="6343650" y="3644900"/>
          <p14:tracePt t="93437" x="6311900" y="3657600"/>
          <p14:tracePt t="93454" x="6286500" y="3663950"/>
          <p14:tracePt t="93454" x="6254750" y="3670300"/>
          <p14:tracePt t="93471" x="6223000" y="3670300"/>
          <p14:tracePt t="93471" x="6191250" y="3676650"/>
          <p14:tracePt t="93471" x="6153150" y="3676650"/>
          <p14:tracePt t="93489" x="6121400" y="3683000"/>
          <p14:tracePt t="93503" x="6083300" y="3683000"/>
          <p14:tracePt t="93503" x="6019800" y="3683000"/>
          <p14:tracePt t="93520" x="5988050" y="3683000"/>
          <p14:tracePt t="93520" x="5956300" y="3689350"/>
          <p14:tracePt t="93537" x="5930900" y="3689350"/>
          <p14:tracePt t="93537" x="5905500" y="3683000"/>
          <p14:tracePt t="93554" x="5880100" y="3683000"/>
          <p14:tracePt t="93554" x="5861050" y="3683000"/>
          <p14:tracePt t="93571" x="5842000" y="3683000"/>
          <p14:tracePt t="93571" x="5810250" y="3683000"/>
          <p14:tracePt t="93587" x="5797550" y="3683000"/>
          <p14:tracePt t="93587" x="5791200" y="3683000"/>
          <p14:tracePt t="93604" x="5778500" y="3689350"/>
          <p14:tracePt t="93604" x="5772150" y="3689350"/>
          <p14:tracePt t="93620" x="5765800" y="3695700"/>
          <p14:tracePt t="93620" x="5765800" y="3702050"/>
          <p14:tracePt t="93638" x="5772150" y="3708400"/>
          <p14:tracePt t="93653" x="5784850" y="3714750"/>
          <p14:tracePt t="93670" x="5797550" y="3714750"/>
          <p14:tracePt t="93686" x="5873750" y="3714750"/>
          <p14:tracePt t="93889" x="5911850" y="3721100"/>
          <p14:tracePt t="93893" x="5930900" y="3721100"/>
          <p14:tracePt t="93904" x="5949950" y="3721100"/>
          <p14:tracePt t="93904" x="5969000" y="3721100"/>
          <p14:tracePt t="93922" x="5988050" y="3721100"/>
          <p14:tracePt t="93922" x="6045200" y="3714750"/>
          <p14:tracePt t="93938" x="6083300" y="3708400"/>
          <p14:tracePt t="93938" x="6127750" y="3708400"/>
          <p14:tracePt t="93955" x="6178550" y="3695700"/>
          <p14:tracePt t="93955" x="6242050" y="3689350"/>
          <p14:tracePt t="93972" x="6311900" y="3676650"/>
          <p14:tracePt t="93972" x="6388100" y="3670300"/>
          <p14:tracePt t="93988" x="6470650" y="3657600"/>
          <p14:tracePt t="93988" x="6642100" y="3638550"/>
          <p14:tracePt t="94006" x="6731000" y="3625850"/>
          <p14:tracePt t="94006" x="6819900" y="3619500"/>
          <p14:tracePt t="94022" x="6902450" y="3613150"/>
          <p14:tracePt t="94022" x="6991350" y="3606800"/>
          <p14:tracePt t="94039" x="7073900" y="3606800"/>
          <p14:tracePt t="94039" x="7150100" y="3600450"/>
          <p14:tracePt t="94055" x="7232650" y="3600450"/>
          <p14:tracePt t="94055" x="7308850" y="3600450"/>
          <p14:tracePt t="94073" x="7448550" y="3606800"/>
          <p14:tracePt t="94073" x="7518400" y="3606800"/>
          <p14:tracePt t="94089" x="7581900" y="3613150"/>
          <p14:tracePt t="94089" x="7639050" y="3619500"/>
          <p14:tracePt t="94106" x="7689850" y="3625850"/>
          <p14:tracePt t="94106" x="7740650" y="3638550"/>
          <p14:tracePt t="94122" x="7785100" y="3644900"/>
          <p14:tracePt t="94122" x="7823200" y="3651250"/>
          <p14:tracePt t="94122" x="7861300" y="3663950"/>
          <p14:tracePt t="94141" x="7893050" y="3670300"/>
          <p14:tracePt t="94154" x="7918450" y="3676650"/>
          <p14:tracePt t="94154" x="7969250" y="3689350"/>
          <p14:tracePt t="94173" x="7988300" y="3695700"/>
          <p14:tracePt t="94173" x="8001000" y="3695700"/>
          <p14:tracePt t="94189" x="8020050" y="3702050"/>
          <p14:tracePt t="94189" x="8026400" y="3702050"/>
          <p14:tracePt t="94206" x="8039100" y="3708400"/>
          <p14:tracePt t="94206" x="8045450" y="3708400"/>
          <p14:tracePt t="94223" x="8045450" y="3714750"/>
          <p14:tracePt t="94223" x="8051800" y="3721100"/>
          <p14:tracePt t="94240" x="8058150" y="3727450"/>
          <p14:tracePt t="94255" x="8051800" y="3727450"/>
          <p14:tracePt t="94271" x="8051800" y="3733800"/>
          <p14:tracePt t="94288" x="8045450" y="3740150"/>
          <p14:tracePt t="94305" x="8045450" y="3733800"/>
          <p14:tracePt t="94336" x="8051800" y="3727450"/>
          <p14:tracePt t="94353" x="8058150" y="3727450"/>
          <p14:tracePt t="94372" x="8064500" y="3727450"/>
          <p14:tracePt t="94388" x="8070850" y="3727450"/>
          <p14:tracePt t="94404" x="8077200" y="3733800"/>
          <p14:tracePt t="94416" x="8083550" y="3740150"/>
          <p14:tracePt t="94433" x="8089900" y="3746500"/>
          <p14:tracePt t="94448" x="8096250" y="3752850"/>
          <p14:tracePt t="94465" x="8102600" y="3752850"/>
          <p14:tracePt t="94485" x="8102600" y="3759200"/>
          <p14:tracePt t="94536" x="8108950" y="3765550"/>
          <p14:tracePt t="94561" x="8115300" y="3765550"/>
          <p14:tracePt t="94576" x="8121650" y="3771900"/>
          <p14:tracePt t="94593" x="8128000" y="3765550"/>
          <p14:tracePt t="94620" x="8121650" y="3759200"/>
          <p14:tracePt t="94889" x="8051800" y="3727450"/>
          <p14:tracePt t="94893" x="8032750" y="3721100"/>
          <p14:tracePt t="94893" x="8007350" y="3727450"/>
          <p14:tracePt t="94908" x="7975600" y="3727450"/>
          <p14:tracePt t="94908" x="7937500" y="3727450"/>
          <p14:tracePt t="94925" x="7893050" y="3733800"/>
          <p14:tracePt t="94925" x="7842250" y="3740150"/>
          <p14:tracePt t="94942" x="7791450" y="3746500"/>
          <p14:tracePt t="94942" x="7689850" y="3765550"/>
          <p14:tracePt t="94959" x="7645400" y="3771900"/>
          <p14:tracePt t="94959" x="7600950" y="3778250"/>
          <p14:tracePt t="94975" x="7562850" y="3784600"/>
          <p14:tracePt t="94975" x="7524750" y="3790950"/>
          <p14:tracePt t="94992" x="7493000" y="3803650"/>
          <p14:tracePt t="94992" x="7461250" y="3816350"/>
          <p14:tracePt t="95010" x="7429500" y="3822700"/>
          <p14:tracePt t="95010" x="7378700" y="3848100"/>
          <p14:tracePt t="95026" x="7359650" y="3860800"/>
          <p14:tracePt t="95026" x="7340600" y="3879850"/>
          <p14:tracePt t="95042" x="7321550" y="3892550"/>
          <p14:tracePt t="95042" x="7308850" y="3905250"/>
          <p14:tracePt t="95059" x="7302500" y="3917950"/>
          <p14:tracePt t="95059" x="7289800" y="3930650"/>
          <p14:tracePt t="95059" x="7289800" y="3943350"/>
          <p14:tracePt t="95078" x="7283450" y="3956050"/>
          <p14:tracePt t="95078" x="7277100" y="3968750"/>
          <p14:tracePt t="95093" x="7277100" y="3975100"/>
          <p14:tracePt t="95093" x="7270750" y="3981450"/>
          <p14:tracePt t="95109" x="7270750" y="3994150"/>
          <p14:tracePt t="95109" x="7264400" y="4000500"/>
          <p14:tracePt t="95126" x="7264400" y="4006850"/>
          <p14:tracePt t="95141" x="7258050" y="4013200"/>
          <p14:tracePt t="95141" x="7258050" y="4019550"/>
          <p14:tracePt t="95159" x="7251700" y="4025900"/>
          <p14:tracePt t="95174" x="7245350" y="4025900"/>
          <p14:tracePt t="95174" x="7239000" y="4032250"/>
          <p14:tracePt t="95193" x="7232650" y="4032250"/>
          <p14:tracePt t="95208" x="7232650" y="4038600"/>
          <p14:tracePt t="95237" x="7232650" y="4044950"/>
          <p14:tracePt t="95256" x="7232650" y="4051300"/>
          <p14:tracePt t="95265" x="7239000" y="4051300"/>
          <p14:tracePt t="95280" x="7245350" y="4057650"/>
          <p14:tracePt t="95304" x="7245350" y="4051300"/>
          <p14:tracePt t="95324" x="7232650" y="4044950"/>
          <p14:tracePt t="95365" x="7226300" y="4038600"/>
          <p14:tracePt t="95372" x="7219950" y="4038600"/>
          <p14:tracePt t="95377" x="7213600" y="4032250"/>
          <p14:tracePt t="95377" x="7200900" y="4025900"/>
          <p14:tracePt t="95394" x="7188200" y="4019550"/>
          <p14:tracePt t="95394" x="7175500" y="4013200"/>
          <p14:tracePt t="95410" x="7156450" y="4013200"/>
          <p14:tracePt t="95410" x="7137400" y="4013200"/>
          <p14:tracePt t="95426" x="7112000" y="4006850"/>
          <p14:tracePt t="95426" x="7086600" y="4006850"/>
          <p14:tracePt t="95426" x="7054850" y="4006850"/>
          <p14:tracePt t="95446" x="7023100" y="4013200"/>
          <p14:tracePt t="95459" x="6985000" y="4013200"/>
          <p14:tracePt t="95459" x="6902450" y="4019550"/>
          <p14:tracePt t="95477" x="6858000" y="4013200"/>
          <p14:tracePt t="95477" x="6813550" y="4013200"/>
          <p14:tracePt t="95494" x="6775450" y="4006850"/>
          <p14:tracePt t="95494" x="6731000" y="3994150"/>
          <p14:tracePt t="95494" x="6699250" y="3987800"/>
          <p14:tracePt t="95513" x="6661150" y="3975100"/>
          <p14:tracePt t="95526" x="6629400" y="3968750"/>
          <p14:tracePt t="95526" x="6597650" y="3956050"/>
          <p14:tracePt t="95526" x="6572250" y="3956050"/>
          <p14:tracePt t="95546" x="6540500" y="3956050"/>
          <p14:tracePt t="95546" x="6515100" y="3956050"/>
          <p14:tracePt t="95561" x="6489700" y="3962400"/>
          <p14:tracePt t="95561" x="6464300" y="3968750"/>
          <p14:tracePt t="95577" x="6445250" y="3981450"/>
          <p14:tracePt t="95577" x="6426200" y="3987800"/>
          <p14:tracePt t="95594" x="6413500" y="4000500"/>
          <p14:tracePt t="95594" x="6400800" y="4006850"/>
          <p14:tracePt t="95611" x="6388100" y="4013200"/>
          <p14:tracePt t="95611" x="6381750" y="4025900"/>
          <p14:tracePt t="95627" x="6381750" y="4032250"/>
          <p14:tracePt t="95627" x="6381750" y="4038600"/>
          <p14:tracePt t="95644" x="6375400" y="4044950"/>
          <p14:tracePt t="95644" x="6375400" y="4051300"/>
          <p14:tracePt t="95661" x="6369050" y="4057650"/>
          <p14:tracePt t="95661" x="6369050" y="4064000"/>
          <p14:tracePt t="95678" x="6362700" y="4070350"/>
          <p14:tracePt t="95678" x="6356350" y="4076700"/>
          <p14:tracePt t="95694" x="6350000" y="4076700"/>
          <p14:tracePt t="95694" x="6350000" y="4083050"/>
          <p14:tracePt t="95711" x="6343650" y="4083050"/>
          <p14:tracePt t="95711" x="6337300" y="4089400"/>
          <p14:tracePt t="95727" x="6324600" y="4089400"/>
          <p14:tracePt t="95727" x="6305550" y="4089400"/>
          <p14:tracePt t="95745" x="6299200" y="4089400"/>
          <p14:tracePt t="95745" x="6286500" y="4089400"/>
          <p14:tracePt t="95762" x="6273800" y="4089400"/>
          <p14:tracePt t="95762" x="6261100" y="4089400"/>
          <p14:tracePt t="95777" x="6254750" y="4089400"/>
          <p14:tracePt t="95777" x="6242050" y="4089400"/>
          <p14:tracePt t="95794" x="6235700" y="4089400"/>
          <p14:tracePt t="95810" x="6248400" y="4083050"/>
          <p14:tracePt t="95830" x="6254750" y="4083050"/>
          <p14:tracePt t="95830" x="6273800" y="4083050"/>
          <p14:tracePt t="95846" x="6292850" y="4076700"/>
          <p14:tracePt t="95846" x="6311900" y="4076700"/>
          <p14:tracePt t="95861" x="6343650" y="4070350"/>
          <p14:tracePt t="95861" x="6375400" y="4070350"/>
          <p14:tracePt t="95879" x="6413500" y="4064000"/>
          <p14:tracePt t="95879" x="6457950" y="4064000"/>
          <p14:tracePt t="95895" x="6508750" y="4057650"/>
          <p14:tracePt t="95895" x="6559550" y="4057650"/>
          <p14:tracePt t="95895" x="6616700" y="4051300"/>
          <p14:tracePt t="95914" x="6680200" y="4044950"/>
          <p14:tracePt t="95914" x="6743700" y="4044950"/>
          <p14:tracePt t="95928" x="6807200" y="4038600"/>
          <p14:tracePt t="95928" x="6877050" y="4032250"/>
          <p14:tracePt t="95945" x="6946900" y="4025900"/>
          <p14:tracePt t="95945" x="7023100" y="4019550"/>
          <p14:tracePt t="95962" x="7099300" y="4019550"/>
          <p14:tracePt t="95962" x="7251700" y="4013200"/>
          <p14:tracePt t="95978" x="7327900" y="4013200"/>
          <p14:tracePt t="95978" x="7404100" y="4019550"/>
          <p14:tracePt t="95995" x="7480300" y="4019550"/>
          <p14:tracePt t="95995" x="7550150" y="4025900"/>
          <p14:tracePt t="96014" x="7620000" y="4032250"/>
          <p14:tracePt t="96014" x="7689850" y="4032250"/>
          <p14:tracePt t="96030" x="7753350" y="4038600"/>
          <p14:tracePt t="96030" x="7867650" y="4044950"/>
          <p14:tracePt t="96045" x="7918450" y="4051300"/>
          <p14:tracePt t="96045" x="7969250" y="4057650"/>
          <p14:tracePt t="96062" x="8007350" y="4064000"/>
          <p14:tracePt t="96062" x="8045450" y="4076700"/>
          <p14:tracePt t="96080" x="8077200" y="4083050"/>
          <p14:tracePt t="96080" x="8108950" y="4089400"/>
          <p14:tracePt t="96080" x="8134350" y="4095750"/>
          <p14:tracePt t="96098" x="8153400" y="4108450"/>
          <p14:tracePt t="96111" x="8166100" y="4114800"/>
          <p14:tracePt t="96111" x="8191500" y="4127500"/>
          <p14:tracePt t="96130" x="8197850" y="4140200"/>
          <p14:tracePt t="96130" x="8204200" y="4146550"/>
          <p14:tracePt t="96146" x="8204200" y="4152900"/>
          <p14:tracePt t="96146" x="8204200" y="4159250"/>
          <p14:tracePt t="96163" x="8204200" y="4165600"/>
          <p14:tracePt t="96163" x="8204200" y="4171950"/>
          <p14:tracePt t="96163" x="8197850" y="4171950"/>
          <p14:tracePt t="96182" x="8197850" y="4178300"/>
          <p14:tracePt t="96194" x="8191500" y="4184650"/>
          <p14:tracePt t="96194" x="8185150" y="4191000"/>
          <p14:tracePt t="96213" x="8178800" y="4191000"/>
          <p14:tracePt t="96213" x="8172450" y="4197350"/>
          <p14:tracePt t="96229" x="8166100" y="4197350"/>
          <p14:tracePt t="96245" x="8153400" y="4203700"/>
          <p14:tracePt t="96261" x="8153400" y="4197350"/>
          <p14:tracePt t="96278" x="8147050" y="4197350"/>
          <p14:tracePt t="96295" x="8140700" y="4191000"/>
          <p14:tracePt t="96317" x="8134350" y="4191000"/>
          <p14:tracePt t="96332" x="8128000" y="4197350"/>
          <p14:tracePt t="96345" x="8121650" y="4203700"/>
          <p14:tracePt t="96393" x="8115300" y="4203700"/>
          <p14:tracePt t="96413" x="8108950" y="4210050"/>
          <p14:tracePt t="96437" x="8108950" y="4216400"/>
          <p14:tracePt t="96453" x="8108950" y="4222750"/>
          <p14:tracePt t="96465" x="8108950" y="4235450"/>
          <p14:tracePt t="96481" x="8108950" y="4241800"/>
          <p14:tracePt t="96497" x="8108950" y="4248150"/>
          <p14:tracePt t="96513" x="8108950" y="4254500"/>
          <p14:tracePt t="96525" x="8115300" y="4260850"/>
          <p14:tracePt t="96540" x="8115300" y="4267200"/>
          <p14:tracePt t="96565" x="8121650" y="4267200"/>
          <p14:tracePt t="96585" x="8128000" y="4267200"/>
          <p14:tracePt t="96608" x="8121650" y="4267200"/>
          <p14:tracePt t="96685" x="8115300" y="4273550"/>
          <p14:tracePt t="96697" x="8102600" y="4273550"/>
          <p14:tracePt t="96712" x="8096250" y="4273550"/>
          <p14:tracePt t="96721" x="8089900" y="4273550"/>
          <p14:tracePt t="96729" x="8083550" y="4273550"/>
          <p14:tracePt t="96746" x="8077200" y="4273550"/>
          <p14:tracePt t="96746" x="8064500" y="4273550"/>
          <p14:tracePt t="96765" x="8051800" y="4267200"/>
          <p14:tracePt t="96765" x="8045450" y="4267200"/>
          <p14:tracePt t="96781" x="8039100" y="4267200"/>
          <p14:tracePt t="96781" x="8032750" y="4267200"/>
          <p14:tracePt t="96798" x="8026400" y="4267200"/>
          <p14:tracePt t="96798" x="8020050" y="4267200"/>
          <p14:tracePt t="96814" x="8013700" y="4267200"/>
          <p14:tracePt t="96830" x="8007350" y="4267200"/>
          <p14:tracePt t="96830" x="7994650" y="4260850"/>
          <p14:tracePt t="96850" x="7988300" y="4260850"/>
          <p14:tracePt t="96850" x="7981950" y="4260850"/>
          <p14:tracePt t="96865" x="7975600" y="4260850"/>
          <p14:tracePt t="96865" x="7969250" y="4260850"/>
          <p14:tracePt t="96881" x="7962900" y="4260850"/>
          <p14:tracePt t="96881" x="7956550" y="4260850"/>
          <p14:tracePt t="96898" x="7950200" y="4260850"/>
          <p14:tracePt t="96913" x="7943850" y="4260850"/>
          <p14:tracePt t="96930" x="7950200" y="4267200"/>
          <p14:tracePt t="96969" x="7956550" y="4267200"/>
          <p14:tracePt t="96984" x="7962900" y="4267200"/>
          <p14:tracePt t="96993" x="7969250" y="4267200"/>
          <p14:tracePt t="97004" x="7975600" y="4267200"/>
          <p14:tracePt t="97014" x="7981950" y="4267200"/>
          <p14:tracePt t="97014" x="7988300" y="4267200"/>
          <p14:tracePt t="97032" x="8001000" y="4267200"/>
          <p14:tracePt t="97032" x="8007350" y="4267200"/>
          <p14:tracePt t="97048" x="8013700" y="4267200"/>
          <p14:tracePt t="97048" x="8026400" y="4267200"/>
          <p14:tracePt t="97065" x="8032750" y="4267200"/>
          <p14:tracePt t="97065" x="8039100" y="4267200"/>
          <p14:tracePt t="97083" x="8045450" y="4267200"/>
          <p14:tracePt t="97097" x="8051800" y="4267200"/>
          <p14:tracePt t="97114" x="8058150" y="4267200"/>
          <p14:tracePt t="97131" x="8064500" y="4273550"/>
          <p14:tracePt t="97156" x="8064500" y="4267200"/>
          <p14:tracePt t="97200" x="8064500" y="4260850"/>
          <p14:tracePt t="97224" x="8058150" y="4254500"/>
          <p14:tracePt t="97244" x="8058150" y="4248150"/>
          <p14:tracePt t="97269" x="8051800" y="4248150"/>
          <p14:tracePt t="97284" x="8039100" y="4241800"/>
          <p14:tracePt t="97296" x="8032750" y="4241800"/>
          <p14:tracePt t="97313" x="8026400" y="4235450"/>
          <p14:tracePt t="97329" x="8013700" y="4235450"/>
          <p14:tracePt t="97345" x="8007350" y="4229100"/>
          <p14:tracePt t="97356" x="8001000" y="4229100"/>
          <p14:tracePt t="97372" x="7994650" y="4222750"/>
          <p14:tracePt t="97381" x="7988300" y="4222750"/>
          <p14:tracePt t="97398" x="7981950" y="4222750"/>
          <p14:tracePt t="97416" x="7975600" y="4222750"/>
          <p14:tracePt t="97432" x="7969250" y="4222750"/>
          <p14:tracePt t="97449" x="7962900" y="4229100"/>
          <p14:tracePt t="97472" x="7969250" y="4235450"/>
          <p14:tracePt t="97493" x="7975600" y="4241800"/>
          <p14:tracePt t="97508" x="7981950" y="4241800"/>
          <p14:tracePt t="97517" x="7988300" y="4248150"/>
          <p14:tracePt t="97517" x="7988300" y="4254500"/>
          <p14:tracePt t="97534" x="7994650" y="4254500"/>
          <p14:tracePt t="97534" x="8001000" y="4260850"/>
          <p14:tracePt t="97550" x="8007350" y="4260850"/>
          <p14:tracePt t="97550" x="8013700" y="4267200"/>
          <p14:tracePt t="97550" x="8020050" y="4273550"/>
          <p14:tracePt t="97569" x="8026400" y="4273550"/>
          <p14:tracePt t="97582" x="8032750" y="4273550"/>
          <p14:tracePt t="97582" x="8045450" y="4273550"/>
          <p14:tracePt t="97601" x="8058150" y="4273550"/>
          <p14:tracePt t="97601" x="8064500" y="4267200"/>
          <p14:tracePt t="97617" x="8070850" y="4267200"/>
          <p14:tracePt t="97617" x="8077200" y="4260850"/>
          <p14:tracePt t="97634" x="8077200" y="4254500"/>
          <p14:tracePt t="97634" x="8083550" y="4248150"/>
          <p14:tracePt t="97651" x="8083550" y="4235450"/>
          <p14:tracePt t="97651" x="8083550" y="4216400"/>
          <p14:tracePt t="97667" x="8083550" y="4203700"/>
          <p14:tracePt t="97667" x="8083550" y="4197350"/>
          <p14:tracePt t="97684" x="8077200" y="4184650"/>
          <p14:tracePt t="97684" x="8070850" y="4171950"/>
          <p14:tracePt t="97701" x="8064500" y="4159250"/>
          <p14:tracePt t="97701" x="8051800" y="4133850"/>
          <p14:tracePt t="97718" x="8039100" y="4121150"/>
          <p14:tracePt t="97718" x="8032750" y="4102100"/>
          <p14:tracePt t="97734" x="8026400" y="4095750"/>
          <p14:tracePt t="97734" x="8013700" y="4083050"/>
          <p14:tracePt t="97751" x="8001000" y="4070350"/>
          <p14:tracePt t="97751" x="7988300" y="4057650"/>
          <p14:tracePt t="97767" x="7981950" y="4044950"/>
          <p14:tracePt t="97767" x="7956550" y="4025900"/>
          <p14:tracePt t="97786" x="7943850" y="4013200"/>
          <p14:tracePt t="97786" x="7931150" y="4000500"/>
          <p14:tracePt t="97802" x="7918450" y="3987800"/>
          <p14:tracePt t="97802" x="7905750" y="3975100"/>
          <p14:tracePt t="97818" x="7893050" y="3956050"/>
          <p14:tracePt t="97818" x="7886700" y="3943350"/>
          <p14:tracePt t="97835" x="7880350" y="3924300"/>
          <p14:tracePt t="97835" x="7874000" y="3898900"/>
          <p14:tracePt t="97835" x="7874000" y="3873500"/>
          <p14:tracePt t="97853" x="7874000" y="3848100"/>
          <p14:tracePt t="97866" x="7874000" y="3822700"/>
          <p14:tracePt t="97866" x="7880350" y="3759200"/>
          <p14:tracePt t="97885" x="7893050" y="3727450"/>
          <p14:tracePt t="97885" x="7899400" y="3695700"/>
          <p14:tracePt t="97901" x="7905750" y="3657600"/>
          <p14:tracePt t="97901" x="7918450" y="3619500"/>
          <p14:tracePt t="97918" x="7931150" y="3581400"/>
          <p14:tracePt t="97918" x="7943850" y="3543300"/>
          <p14:tracePt t="97935" x="7956550" y="3505200"/>
          <p14:tracePt t="97935" x="7969250" y="3460750"/>
          <p14:tracePt t="97935" x="7981950" y="3422650"/>
          <p14:tracePt t="97954" x="8001000" y="3378200"/>
          <p14:tracePt t="97954" x="8013700" y="3340100"/>
          <p14:tracePt t="97969" x="8026400" y="3302000"/>
          <p14:tracePt t="97969" x="8039100" y="3263900"/>
          <p14:tracePt t="97985" x="8045450" y="3232150"/>
          <p14:tracePt t="97985" x="8051800" y="3206750"/>
          <p14:tracePt t="98003" x="8058150" y="3181350"/>
          <p14:tracePt t="98003" x="8064500" y="3143250"/>
          <p14:tracePt t="98018" x="8064500" y="3130550"/>
          <p14:tracePt t="98018" x="8058150" y="3124200"/>
          <p14:tracePt t="98035" x="8058150" y="3117850"/>
          <p14:tracePt t="98051" x="8051800" y="3111500"/>
          <p14:tracePt t="98051" x="8045450" y="3111500"/>
          <p14:tracePt t="98068" x="8039100" y="3111500"/>
          <p14:tracePt t="98068" x="8026400" y="3117850"/>
          <p14:tracePt t="98085" x="8026400" y="3124200"/>
          <p14:tracePt t="98085" x="8020050" y="3130550"/>
          <p14:tracePt t="98102" x="8013700" y="3143250"/>
          <p14:tracePt t="98117" x="8013700" y="3155950"/>
          <p14:tracePt t="98117" x="8013700" y="3168650"/>
          <p14:tracePt t="98117" x="8013700" y="3181350"/>
          <p14:tracePt t="98138" x="8013700" y="3200400"/>
          <p14:tracePt t="98151" x="8020050" y="3219450"/>
          <p14:tracePt t="98151" x="8020050" y="3263900"/>
          <p14:tracePt t="98169" x="8026400" y="3282950"/>
          <p14:tracePt t="98169" x="8026400" y="3302000"/>
          <p14:tracePt t="98186" x="8032750" y="3314700"/>
          <p14:tracePt t="98186" x="8039100" y="3327400"/>
          <p14:tracePt t="98202" x="8045450" y="3340100"/>
          <p14:tracePt t="98202" x="8051800" y="3346450"/>
          <p14:tracePt t="98202" x="8058150" y="3352800"/>
          <p14:tracePt t="98221" x="8070850" y="3352800"/>
          <p14:tracePt t="98234" x="8070850" y="3359150"/>
          <p14:tracePt t="98234" x="8083550" y="3378200"/>
          <p14:tracePt t="98253" x="8089900" y="3384550"/>
          <p14:tracePt t="98253" x="8089900" y="3390900"/>
          <p14:tracePt t="98269" x="8089900" y="3403600"/>
          <p14:tracePt t="98269" x="8089900" y="3416300"/>
          <p14:tracePt t="98286" x="8083550" y="3429000"/>
          <p14:tracePt t="98286" x="8083550" y="3441700"/>
          <p14:tracePt t="98303" x="8083550" y="3454400"/>
          <p14:tracePt t="98303" x="8077200" y="3479800"/>
          <p14:tracePt t="98319" x="8077200" y="3486150"/>
          <p14:tracePt t="98319" x="8077200" y="3498850"/>
          <p14:tracePt t="98336" x="8077200" y="3505200"/>
          <p14:tracePt t="98336" x="8077200" y="3517900"/>
          <p14:tracePt t="98353" x="8077200" y="3524250"/>
          <p14:tracePt t="98353" x="8077200" y="3536950"/>
          <p14:tracePt t="98370" x="8077200" y="3543300"/>
          <p14:tracePt t="98370" x="8083550" y="3556000"/>
          <p14:tracePt t="98386" x="8083550" y="3568700"/>
          <p14:tracePt t="98402" x="8089900" y="3575050"/>
          <p14:tracePt t="98418" x="8096250" y="3581400"/>
          <p14:tracePt t="98437" x="8102600" y="3575050"/>
          <p14:tracePt t="98461" x="8102600" y="3568700"/>
          <p14:tracePt t="98477" x="8102600" y="3562350"/>
          <p14:tracePt t="98485" x="8108950" y="3562350"/>
          <p14:tracePt t="98485" x="8108950" y="3556000"/>
          <p14:tracePt t="98485" x="8108950" y="3543300"/>
          <p14:tracePt t="98506" x="8115300" y="3536950"/>
          <p14:tracePt t="98519" x="8115300" y="3530600"/>
          <p14:tracePt t="98519" x="8115300" y="3511550"/>
          <p14:tracePt t="98537" x="8121650" y="3505200"/>
          <p14:tracePt t="98537" x="8121650" y="3498850"/>
          <p14:tracePt t="98554" x="8121650" y="3486150"/>
          <p14:tracePt t="98554" x="8121650" y="3479800"/>
          <p14:tracePt t="98570" x="8115300" y="3473450"/>
          <p14:tracePt t="98570" x="8115300" y="3467100"/>
          <p14:tracePt t="98570" x="8108950" y="3460750"/>
          <p14:tracePt t="98589" x="8108950" y="3454400"/>
          <p14:tracePt t="98602" x="8102600" y="3441700"/>
          <p14:tracePt t="98602" x="8089900" y="3416300"/>
          <p14:tracePt t="98621" x="8089900" y="3403600"/>
          <p14:tracePt t="98621" x="8089900" y="3384550"/>
          <p14:tracePt t="98637" x="8083550" y="3359150"/>
          <p14:tracePt t="98637" x="8083550" y="3327400"/>
          <p14:tracePt t="98654" x="8089900" y="3295650"/>
          <p14:tracePt t="98654" x="8089900" y="3263900"/>
          <p14:tracePt t="98671" x="8089900" y="3225800"/>
          <p14:tracePt t="98671" x="8096250" y="3136900"/>
          <p14:tracePt t="98687" x="8096250" y="3092450"/>
          <p14:tracePt t="98687" x="8096250" y="3041650"/>
          <p14:tracePt t="98704" x="8089900" y="2990850"/>
          <p14:tracePt t="98704" x="8089900" y="2933700"/>
          <p14:tracePt t="98721" x="8083550" y="2876550"/>
          <p14:tracePt t="98721" x="8070850" y="2749550"/>
          <p14:tracePt t="98738" x="8058150" y="2679700"/>
          <p14:tracePt t="98738" x="8051800" y="2609850"/>
          <p14:tracePt t="98754" x="8045450" y="2540000"/>
          <p14:tracePt t="98754" x="8045450" y="2476500"/>
          <p14:tracePt t="98771" x="8039100" y="2406650"/>
          <p14:tracePt t="98771" x="8039100" y="2349500"/>
          <p14:tracePt t="98787" x="8032750" y="2286000"/>
          <p14:tracePt t="98787" x="8032750" y="2178050"/>
          <p14:tracePt t="98805" x="8026400" y="2127250"/>
          <p14:tracePt t="98805" x="8026400" y="2082800"/>
          <p14:tracePt t="98821" x="8026400" y="2038350"/>
          <p14:tracePt t="98821" x="8026400" y="2000250"/>
          <p14:tracePt t="98838" x="8026400" y="1955800"/>
          <p14:tracePt t="98838" x="8026400" y="1917700"/>
          <p14:tracePt t="98855" x="8026400" y="1885950"/>
          <p14:tracePt t="98855" x="8026400" y="1847850"/>
          <p14:tracePt t="98855" x="8032750" y="1816100"/>
          <p14:tracePt t="98873" x="8032750" y="1784350"/>
          <p14:tracePt t="98886" x="8032750" y="1752600"/>
          <p14:tracePt t="98886" x="8032750" y="1701800"/>
          <p14:tracePt t="98905" x="8032750" y="1676400"/>
          <p14:tracePt t="98905" x="8039100" y="1657350"/>
          <p14:tracePt t="98922" x="8032750" y="1638300"/>
          <p14:tracePt t="98922" x="8032750" y="1625600"/>
          <p14:tracePt t="98938" x="8032750" y="1612900"/>
          <p14:tracePt t="98938" x="8026400" y="1600200"/>
          <p14:tracePt t="98955" x="8020050" y="1593850"/>
          <p14:tracePt t="98955" x="8013700" y="1593850"/>
          <p14:tracePt t="98955" x="8007350" y="1587500"/>
          <p14:tracePt t="98973" x="8001000" y="1593850"/>
          <p14:tracePt t="98973" x="7988300" y="1593850"/>
          <p14:tracePt t="98989" x="7981950" y="1600200"/>
          <p14:tracePt t="98989" x="7969250" y="1606550"/>
          <p14:tracePt t="99006" x="7956550" y="1619250"/>
          <p14:tracePt t="99006" x="7943850" y="1631950"/>
          <p14:tracePt t="99022" x="7924800" y="1644650"/>
          <p14:tracePt t="99022" x="7893050" y="1676400"/>
          <p14:tracePt t="99038" x="7880350" y="1695450"/>
          <p14:tracePt t="99038" x="7861300" y="1708150"/>
          <p14:tracePt t="99055" x="7848600" y="1733550"/>
          <p14:tracePt t="99055" x="7829550" y="1752600"/>
          <p14:tracePt t="99071" x="7810500" y="1778000"/>
          <p14:tracePt t="99071" x="7791450" y="1803400"/>
          <p14:tracePt t="99088" x="7772400" y="1828800"/>
          <p14:tracePt t="99088" x="7727950" y="1879600"/>
          <p14:tracePt t="99105" x="7702550" y="1905000"/>
          <p14:tracePt t="99105" x="7670800" y="1930400"/>
          <p14:tracePt t="99122" x="7639050" y="1955800"/>
          <p14:tracePt t="99122" x="7607300" y="1981200"/>
          <p14:tracePt t="99139" x="7569200" y="2006600"/>
          <p14:tracePt t="99139" x="7524750" y="2032000"/>
          <p14:tracePt t="99139" x="7473950" y="2057400"/>
          <p14:tracePt t="99158" x="7423150" y="2082800"/>
          <p14:tracePt t="99158" x="7372350" y="2101850"/>
          <p14:tracePt t="99173" x="7321550" y="2127250"/>
          <p14:tracePt t="99173" x="7258050" y="2146300"/>
          <p14:tracePt t="99189" x="7200900" y="2165350"/>
          <p14:tracePt t="99189" x="7137400" y="2178050"/>
          <p14:tracePt t="99205" x="7080250" y="2190750"/>
          <p14:tracePt t="99205" x="7016750" y="2203450"/>
          <p14:tracePt t="99222" x="6959600" y="2209800"/>
          <p14:tracePt t="99222" x="6902450" y="2222500"/>
          <p14:tracePt t="99222" x="6838950" y="2228850"/>
          <p14:tracePt t="99241" x="6781800" y="2235200"/>
          <p14:tracePt t="99254" x="6724650" y="2247900"/>
          <p14:tracePt t="99254" x="6616700" y="2260600"/>
          <p14:tracePt t="99273" x="6565900" y="2273300"/>
          <p14:tracePt t="99273" x="6515100" y="2279650"/>
          <p14:tracePt t="99290" x="6470650" y="2286000"/>
          <p14:tracePt t="99290" x="6426200" y="2298700"/>
          <p14:tracePt t="99306" x="6381750" y="2305050"/>
          <p14:tracePt t="99306" x="6343650" y="2311400"/>
          <p14:tracePt t="99322" x="6305550" y="2317750"/>
          <p14:tracePt t="99322" x="6235700" y="2330450"/>
          <p14:tracePt t="99339" x="6203950" y="2336800"/>
          <p14:tracePt t="99339" x="6178550" y="2336800"/>
          <p14:tracePt t="99356" x="6153150" y="2343150"/>
          <p14:tracePt t="99356" x="6127750" y="2343150"/>
          <p14:tracePt t="99373" x="6108700" y="2336800"/>
          <p14:tracePt t="99373" x="6096000" y="2336800"/>
          <p14:tracePt t="99390" x="6083300" y="2330450"/>
          <p14:tracePt t="99390" x="6064250" y="2317750"/>
          <p14:tracePt t="99407" x="6051550" y="2311400"/>
          <p14:tracePt t="99407" x="6045200" y="2305050"/>
          <p14:tracePt t="99423" x="6038850" y="2298700"/>
          <p14:tracePt t="99438" x="6032500" y="2292350"/>
          <p14:tracePt t="99438" x="6019800" y="2292350"/>
          <p14:tracePt t="99457" x="6013450" y="2292350"/>
          <p14:tracePt t="99457" x="6000750" y="2298700"/>
          <p14:tracePt t="99474" x="5994400" y="2298700"/>
          <p14:tracePt t="99474" x="5988050" y="2305050"/>
          <p14:tracePt t="99490" x="5981700" y="2305050"/>
          <p14:tracePt t="99490" x="5969000" y="2311400"/>
          <p14:tracePt t="99507" x="5962650" y="2311400"/>
          <p14:tracePt t="99507" x="5956300" y="2311400"/>
          <p14:tracePt t="99507" x="5943600" y="2317750"/>
          <p14:tracePt t="99525" x="5937250" y="2317750"/>
          <p14:tracePt t="99539" x="5930900" y="2317750"/>
          <p14:tracePt t="99539" x="5918200" y="2317750"/>
          <p14:tracePt t="99557" x="5911850" y="2324100"/>
          <p14:tracePt t="99557" x="5905500" y="2324100"/>
          <p14:tracePt t="99574" x="5899150" y="2324100"/>
          <p14:tracePt t="99589" x="5892800" y="2324100"/>
          <p14:tracePt t="99606" x="5892800" y="2330450"/>
          <p14:tracePt t="99622" x="5886450" y="2336800"/>
          <p14:tracePt t="99622" x="5886450" y="2355850"/>
          <p14:tracePt t="99641" x="5880100" y="2374900"/>
          <p14:tracePt t="99641" x="5873750" y="2419350"/>
          <p14:tracePt t="99662" x="5867400" y="2451100"/>
          <p14:tracePt t="99674" x="5867400" y="2489200"/>
          <p14:tracePt t="99674" x="5854700" y="2565400"/>
          <p14:tracePt t="99674" x="5854700" y="2609850"/>
          <p14:tracePt t="99696" x="5848350" y="2647950"/>
          <p14:tracePt t="99706" x="5848350" y="2686050"/>
          <p14:tracePt t="99706" x="5842000" y="2730500"/>
          <p14:tracePt t="99725" x="5842000" y="2768600"/>
          <p14:tracePt t="99725" x="5842000" y="2851150"/>
          <p14:tracePt t="99744" x="5848350" y="2895600"/>
          <p14:tracePt t="99744" x="5848350" y="2933700"/>
          <p14:tracePt t="99757" x="5854700" y="2971800"/>
          <p14:tracePt t="99757" x="5861050" y="3003550"/>
          <p14:tracePt t="99774" x="5867400" y="3041650"/>
          <p14:tracePt t="99774" x="5880100" y="3073400"/>
          <p14:tracePt t="99791" x="5892800" y="3105150"/>
          <p14:tracePt t="99791" x="5899150" y="3130550"/>
          <p14:tracePt t="99807" x="5911850" y="3155950"/>
          <p14:tracePt t="99807" x="5924550" y="3181350"/>
          <p14:tracePt t="99825" x="5949950" y="3225800"/>
          <p14:tracePt t="99825" x="5962650" y="3244850"/>
          <p14:tracePt t="99841" x="5975350" y="3270250"/>
          <p14:tracePt t="99841" x="5981700" y="3289300"/>
          <p14:tracePt t="99858" x="5994400" y="3308350"/>
          <p14:tracePt t="99858" x="6000750" y="3327400"/>
          <p14:tracePt t="99874" x="6013450" y="3340100"/>
          <p14:tracePt t="99874" x="6019800" y="3359150"/>
          <p14:tracePt t="99874" x="6026150" y="3371850"/>
          <p14:tracePt t="99893" x="6032500" y="3384550"/>
          <p14:tracePt t="99906" x="6038850" y="3397250"/>
          <p14:tracePt t="99906" x="6045200" y="3416300"/>
          <p14:tracePt t="99925" x="6045200" y="3429000"/>
          <p14:tracePt t="99925" x="6045200" y="3441700"/>
          <p14:tracePt t="99941" x="6045200" y="3448050"/>
          <p14:tracePt t="99941" x="6045200" y="3460750"/>
          <p14:tracePt t="99958" x="6038850" y="3467100"/>
          <p14:tracePt t="99958" x="6038850" y="3479800"/>
          <p14:tracePt t="99975" x="6032500" y="3486150"/>
          <p14:tracePt t="99975" x="6032500" y="3492500"/>
          <p14:tracePt t="99975" x="6026150" y="3498850"/>
          <p14:tracePt t="99994" x="6019800" y="3505200"/>
          <p14:tracePt t="100007" x="6013450" y="3505200"/>
          <p14:tracePt t="100024" x="6007100" y="3498850"/>
          <p14:tracePt t="100040" x="6007100" y="3492500"/>
          <p14:tracePt t="100040" x="6000750" y="3486150"/>
          <p14:tracePt t="100058" x="6000750" y="3479800"/>
          <p14:tracePt t="100058" x="6000750" y="3473450"/>
          <p14:tracePt t="100075" x="6000750" y="3467100"/>
          <p14:tracePt t="100075" x="5994400" y="3460750"/>
          <p14:tracePt t="100092" x="5994400" y="3448050"/>
          <p14:tracePt t="100092" x="5994400" y="3435350"/>
          <p14:tracePt t="100109" x="5988050" y="3429000"/>
          <p14:tracePt t="100109" x="5988050" y="3403600"/>
          <p14:tracePt t="100125" x="5988050" y="3397250"/>
          <p14:tracePt t="100125" x="5981700" y="3390900"/>
          <p14:tracePt t="100142" x="5981700" y="3384550"/>
          <p14:tracePt t="100142" x="5981700" y="3378200"/>
          <p14:tracePt t="100159" x="5975350" y="3371850"/>
          <p14:tracePt t="100174" x="5969000" y="3365500"/>
          <p14:tracePt t="100193" x="5962650" y="3359150"/>
          <p14:tracePt t="100193" x="5956300" y="3352800"/>
          <p14:tracePt t="100210" x="5956300" y="3340100"/>
          <p14:tracePt t="100225" x="5956300" y="3333750"/>
          <p14:tracePt t="100241" x="5956300" y="3327400"/>
          <p14:tracePt t="100241" x="5956300" y="3321050"/>
          <p14:tracePt t="100241" x="5956300" y="3314700"/>
          <p14:tracePt t="100261" x="5956300" y="3308350"/>
          <p14:tracePt t="100274" x="5962650" y="3308350"/>
          <p14:tracePt t="100274" x="5962650" y="3295650"/>
          <p14:tracePt t="100294" x="5969000" y="3295650"/>
          <p14:tracePt t="100308" x="5975350" y="3295650"/>
          <p14:tracePt t="100330" x="5975350" y="3302000"/>
          <p14:tracePt t="100345" x="5975350" y="3308350"/>
          <p14:tracePt t="100345" x="5975350" y="3321050"/>
          <p14:tracePt t="100359" x="5975350" y="3327400"/>
          <p14:tracePt t="100359" x="5975350" y="3346450"/>
          <p14:tracePt t="100376" x="5975350" y="3359150"/>
          <p14:tracePt t="100376" x="5975350" y="3378200"/>
          <p14:tracePt t="100393" x="5975350" y="3397250"/>
          <p14:tracePt t="100393" x="5975350" y="3416300"/>
          <p14:tracePt t="100409" x="5975350" y="3441700"/>
          <p14:tracePt t="100409" x="5975350" y="3492500"/>
          <p14:tracePt t="100426" x="5975350" y="3517900"/>
          <p14:tracePt t="100426" x="5975350" y="3543300"/>
          <p14:tracePt t="100443" x="5975350" y="3568700"/>
          <p14:tracePt t="100443" x="5975350" y="3594100"/>
          <p14:tracePt t="100460" x="5975350" y="3619500"/>
          <p14:tracePt t="100460" x="5975350" y="3657600"/>
          <p14:tracePt t="100477" x="5975350" y="3676650"/>
          <p14:tracePt t="100477" x="5975350" y="3689350"/>
          <p14:tracePt t="100493" x="5975350" y="3702050"/>
          <p14:tracePt t="100493" x="5975350" y="3708400"/>
          <p14:tracePt t="100510" x="5975350" y="3714750"/>
          <p14:tracePt t="100525" x="5975350" y="3721100"/>
          <p14:tracePt t="100542" x="5981700" y="3714750"/>
          <p14:tracePt t="100559" x="5981700" y="3708400"/>
          <p14:tracePt t="100559" x="5988050" y="3695700"/>
          <p14:tracePt t="100577" x="5994400" y="3689350"/>
          <p14:tracePt t="100577" x="5994400" y="3683000"/>
          <p14:tracePt t="100593" x="6000750" y="3670300"/>
          <p14:tracePt t="100593" x="6000750" y="3663950"/>
          <p14:tracePt t="100610" x="6007100" y="3657600"/>
          <p14:tracePt t="100610" x="6013450" y="3651250"/>
          <p14:tracePt t="100627" x="6013450" y="3644900"/>
          <p14:tracePt t="100642" x="6019800" y="3651250"/>
          <p14:tracePt t="100672" x="6013450" y="3657600"/>
          <p14:tracePt t="100689" x="6007100" y="3657600"/>
          <p14:tracePt t="100697" x="6000750" y="3657600"/>
          <p14:tracePt t="100709" x="5988050" y="3657600"/>
          <p14:tracePt t="100728" x="5772150" y="3568700"/>
          <p14:tracePt t="100803" x="5753100" y="3556000"/>
          <p14:tracePt t="100808" x="5727700" y="3505200"/>
          <p14:tracePt t="100826" x="5695950" y="3454400"/>
          <p14:tracePt t="100826" x="5683250" y="3422650"/>
          <p14:tracePt t="100845" x="5657850" y="3352800"/>
          <p14:tracePt t="100861" x="5632450" y="3276600"/>
          <p14:tracePt t="100877" x="5613400" y="3187700"/>
          <p14:tracePt t="100893" x="5594350" y="3092450"/>
          <p14:tracePt t="100910" x="5588000" y="2997200"/>
          <p14:tracePt t="100927" x="5588000" y="2851150"/>
          <p14:tracePt t="100945" x="5600700" y="2749550"/>
          <p14:tracePt t="100960" x="5626100" y="2654300"/>
          <p14:tracePt t="100977" x="5670550" y="2559050"/>
          <p14:tracePt t="100994" x="5721350" y="2470150"/>
          <p14:tracePt t="100994" x="5746750" y="2425700"/>
          <p14:tracePt t="101013" x="5810250" y="2355850"/>
          <p14:tracePt t="101027" x="5880100" y="2305050"/>
          <p14:tracePt t="101044" x="5949950" y="2273300"/>
          <p14:tracePt t="101061" x="6057900" y="2266950"/>
          <p14:tracePt t="101077" x="6134100" y="2279650"/>
          <p14:tracePt t="101094" x="6210300" y="2305050"/>
          <p14:tracePt t="101111" x="6286500" y="2330450"/>
          <p14:tracePt t="101127" x="6381750" y="2387600"/>
          <p14:tracePt t="101145" x="6438900" y="2444750"/>
          <p14:tracePt t="101161" x="6489700" y="2501900"/>
          <p14:tracePt t="101178" x="6534150" y="2571750"/>
          <p14:tracePt t="101194" x="6565900" y="2647950"/>
          <p14:tracePt t="101194" x="6578600" y="2686050"/>
          <p14:tracePt t="101213" x="6604000" y="2762250"/>
          <p14:tracePt t="101230" x="6623050" y="2844800"/>
          <p14:tracePt t="101245" x="6635750" y="2927350"/>
          <p14:tracePt t="101261" x="6648450" y="3003550"/>
          <p14:tracePt t="101278" x="6648450" y="3079750"/>
          <p14:tracePt t="101295" x="6635750" y="3187700"/>
          <p14:tracePt t="101314" x="6623050" y="3257550"/>
          <p14:tracePt t="101328" x="6604000" y="3327400"/>
          <p14:tracePt t="101345" x="6578600" y="3390900"/>
          <p14:tracePt t="101362" x="6521450" y="3479800"/>
          <p14:tracePt t="101378" x="6477000" y="3536950"/>
          <p14:tracePt t="101396" x="6426200" y="3594100"/>
          <p14:tracePt t="101412" x="6375400" y="3638550"/>
          <p14:tracePt t="101429" x="6286500" y="3695700"/>
          <p14:tracePt t="101445" x="6216650" y="3721100"/>
          <p14:tracePt t="101462" x="6153150" y="3740150"/>
          <p14:tracePt t="101479" x="6083300" y="3746500"/>
          <p14:tracePt t="101479" x="6051550" y="3752850"/>
          <p14:tracePt t="101497" x="5988050" y="3746500"/>
          <p14:tracePt t="101513" x="5924550" y="3727450"/>
          <p14:tracePt t="101529" x="5867400" y="3702050"/>
          <p14:tracePt t="101546" x="5810250" y="3670300"/>
          <p14:tracePt t="101563" x="5753100" y="3625850"/>
          <p14:tracePt t="101563" x="5727700" y="3600450"/>
          <p14:tracePt t="101581" x="5683250" y="3556000"/>
          <p14:tracePt t="101597" x="5638800" y="3511550"/>
          <p14:tracePt t="101613" x="5607050" y="3467100"/>
          <p14:tracePt t="101629" x="5575300" y="3429000"/>
          <p14:tracePt t="101646" x="5556250" y="3378200"/>
          <p14:tracePt t="101663" x="5543550" y="3302000"/>
          <p14:tracePt t="101680" x="5549900" y="3257550"/>
          <p14:tracePt t="101696" x="5556250" y="3225800"/>
          <p14:tracePt t="101713" x="5575300" y="3206750"/>
          <p14:tracePt t="101729" x="5613400" y="3200400"/>
          <p14:tracePt t="101747" x="5626100" y="3200400"/>
          <p14:tracePt t="101747" x="5638800" y="3200400"/>
          <p14:tracePt t="101764" x="5657850" y="3200400"/>
          <p14:tracePt t="101764" x="5676900" y="3200400"/>
          <p14:tracePt t="101780" x="5702300" y="3200400"/>
          <p14:tracePt t="101780" x="5784850" y="3187700"/>
          <p14:tracePt t="101797" x="5835650" y="3181350"/>
          <p14:tracePt t="101797" x="5899150" y="3175000"/>
          <p14:tracePt t="101814" x="5975350" y="3162300"/>
          <p14:tracePt t="101814" x="6064250" y="3149600"/>
          <p14:tracePt t="101831" x="6153150" y="3136900"/>
          <p14:tracePt t="101831" x="6254750" y="3117850"/>
          <p14:tracePt t="101847" x="6356350" y="3105150"/>
          <p14:tracePt t="101847" x="6572250" y="3073400"/>
          <p14:tracePt t="101865" x="6686550" y="3060700"/>
          <p14:tracePt t="101865" x="6794500" y="3048000"/>
          <p14:tracePt t="101881" x="6902450" y="3035300"/>
          <p14:tracePt t="101881" x="7010400" y="3022600"/>
          <p14:tracePt t="101898" x="7112000" y="3016250"/>
          <p14:tracePt t="101898" x="7213600" y="3016250"/>
          <p14:tracePt t="101914" x="7308850" y="3009900"/>
          <p14:tracePt t="101914" x="7404100" y="3016250"/>
          <p14:tracePt t="101914" x="7499350" y="3022600"/>
          <p14:tracePt t="101933" x="7588250" y="3028950"/>
          <p14:tracePt t="101946" x="7670800" y="3048000"/>
          <p14:tracePt t="101946" x="7816850" y="3086100"/>
          <p14:tracePt t="101965" x="7886700" y="3111500"/>
          <p14:tracePt t="101965" x="7950200" y="3136900"/>
          <p14:tracePt t="101981" x="8007350" y="3162300"/>
          <p14:tracePt t="101981" x="8058150" y="3187700"/>
          <p14:tracePt t="101998" x="8108950" y="3213100"/>
          <p14:tracePt t="101998" x="8153400" y="3238500"/>
          <p14:tracePt t="101998" x="8191500" y="3257550"/>
          <p14:tracePt t="102017" x="8229600" y="3276600"/>
          <p14:tracePt t="102030" x="8261350" y="3295650"/>
          <p14:tracePt t="102030" x="8312150" y="3333750"/>
          <p14:tracePt t="102049" x="8331200" y="3352800"/>
          <p14:tracePt t="102049" x="8350250" y="3371850"/>
          <p14:tracePt t="102065" x="8362950" y="3384550"/>
          <p14:tracePt t="102065" x="8369300" y="3403600"/>
          <p14:tracePt t="102081" x="8369300" y="3416300"/>
          <p14:tracePt t="102081" x="8362950" y="3441700"/>
          <p14:tracePt t="102099" x="8356600" y="3448050"/>
          <p14:tracePt t="102099" x="8343900" y="3460750"/>
          <p14:tracePt t="102115" x="8324850" y="3460750"/>
          <p14:tracePt t="102115" x="8299450" y="3460750"/>
          <p14:tracePt t="102132" x="8274050" y="3454400"/>
          <p14:tracePt t="102132" x="8242300" y="3448050"/>
          <p14:tracePt t="102148" x="7867650" y="3257550"/>
          <p14:tracePt t="102219" x="7835900" y="3225800"/>
          <p14:tracePt t="102225" x="7816850" y="3194050"/>
          <p14:tracePt t="102233" x="7778750" y="3111500"/>
          <p14:tracePt t="102249" x="7753350" y="3022600"/>
          <p14:tracePt t="102265" x="7747000" y="2914650"/>
          <p14:tracePt t="102281" x="7740650" y="2794000"/>
          <p14:tracePt t="102298" x="7753350" y="2667000"/>
          <p14:tracePt t="102315" x="7791450" y="2482850"/>
          <p14:tracePt t="102333" x="7835900" y="2381250"/>
          <p14:tracePt t="102348" x="7893050" y="2298700"/>
          <p14:tracePt t="102365" x="7962900" y="2235200"/>
          <p14:tracePt t="102382" x="8096250" y="2178050"/>
          <p14:tracePt t="102398" x="8191500" y="2165350"/>
          <p14:tracePt t="102415" x="8286750" y="2178050"/>
          <p14:tracePt t="102432" x="8382000" y="2209800"/>
          <p14:tracePt t="102448" x="8509000" y="2298700"/>
          <p14:tracePt t="102465" x="8585200" y="2374900"/>
          <p14:tracePt t="102482" x="8642350" y="2463800"/>
          <p14:tracePt t="102499" x="8693150" y="2622550"/>
          <p14:tracePt t="102517" x="8712200" y="2736850"/>
          <p14:tracePt t="102533" x="8712200" y="2851150"/>
          <p14:tracePt t="102549" x="8699500" y="2959100"/>
          <p14:tracePt t="102566" x="8667750" y="3060700"/>
          <p14:tracePt t="102582" x="8623300" y="3149600"/>
          <p14:tracePt t="102582" x="8597900" y="3187700"/>
          <p14:tracePt t="102601" x="8540750" y="3263900"/>
          <p14:tracePt t="102617" x="8483600" y="3321050"/>
          <p14:tracePt t="102633" x="8432800" y="3365500"/>
          <p14:tracePt t="102649" x="8401050" y="3371850"/>
          <p14:tracePt t="102666" x="8343900" y="3378200"/>
          <p14:tracePt t="102666" x="8312150" y="3371850"/>
          <p14:tracePt t="102666" x="8267700" y="3359150"/>
          <p14:tracePt t="102686" x="8229600" y="3346450"/>
          <p14:tracePt t="102686" x="8178800" y="3327400"/>
          <p14:tracePt t="102700" x="8121650" y="3308350"/>
          <p14:tracePt t="102700" x="8058150" y="3295650"/>
          <p14:tracePt t="102717" x="7994650" y="3282950"/>
          <p14:tracePt t="102717" x="7918450" y="3270250"/>
          <p14:tracePt t="102734" x="7842250" y="3257550"/>
          <p14:tracePt t="102734" x="7759700" y="3251200"/>
          <p14:tracePt t="102751" x="7677150" y="3238500"/>
          <p14:tracePt t="102751" x="7493000" y="3232150"/>
          <p14:tracePt t="102767" x="7397750" y="3232150"/>
          <p14:tracePt t="102767" x="7302500" y="3232150"/>
          <p14:tracePt t="102784" x="7213600" y="3238500"/>
          <p14:tracePt t="102784" x="7118350" y="3244850"/>
          <p14:tracePt t="102801" x="7023100" y="3251200"/>
          <p14:tracePt t="102801" x="6845300" y="3270250"/>
          <p14:tracePt t="102817" x="6762750" y="3282950"/>
          <p14:tracePt t="102817" x="6680200" y="3295650"/>
          <p14:tracePt t="102835" x="6604000" y="3308350"/>
          <p14:tracePt t="102835" x="6534150" y="3321050"/>
          <p14:tracePt t="102851" x="6464300" y="3327400"/>
          <p14:tracePt t="102851" x="6400800" y="3340100"/>
          <p14:tracePt t="102868" x="6337300" y="3352800"/>
          <p14:tracePt t="102868" x="6229350" y="3365500"/>
          <p14:tracePt t="102885" x="6178550" y="3378200"/>
          <p14:tracePt t="102885" x="6134100" y="3384550"/>
          <p14:tracePt t="102901" x="6096000" y="3390900"/>
          <p14:tracePt t="102901" x="6057900" y="3397250"/>
          <p14:tracePt t="102918" x="6026150" y="3403600"/>
          <p14:tracePt t="102918" x="6000750" y="3409950"/>
          <p14:tracePt t="102935" x="5975350" y="3416300"/>
          <p14:tracePt t="102935" x="5956300" y="3422650"/>
          <p14:tracePt t="102951" x="5937250" y="3429000"/>
          <p14:tracePt t="102951" x="5924550" y="3435350"/>
          <p14:tracePt t="102951" x="5911850" y="3441700"/>
          <p14:tracePt t="102970" x="5899150" y="3448050"/>
          <p14:tracePt t="102970" x="5886450" y="3454400"/>
          <p14:tracePt t="102985" x="5873750" y="3454400"/>
          <p14:tracePt t="102985" x="5867400" y="3460750"/>
          <p14:tracePt t="103002" x="5861050" y="3460750"/>
          <p14:tracePt t="103002" x="5854700" y="3467100"/>
          <p14:tracePt t="103018" x="5848350" y="3467100"/>
          <p14:tracePt t="103034" x="5842000" y="3473450"/>
          <p14:tracePt t="103050" x="5835650" y="3473450"/>
          <p14:tracePt t="103050" x="5835650" y="3479800"/>
          <p14:tracePt t="103068" x="5829300" y="3492500"/>
          <p14:tracePt t="103083" x="5822950" y="3492500"/>
          <p14:tracePt t="103100" x="5822950" y="3505200"/>
          <p14:tracePt t="103100" x="5816600" y="3511550"/>
          <p14:tracePt t="103119" x="5816600" y="3517900"/>
          <p14:tracePt t="103119" x="5816600" y="3524250"/>
          <p14:tracePt t="103135" x="5810250" y="3530600"/>
          <p14:tracePt t="103151" x="5803900" y="3536950"/>
          <p14:tracePt t="103167" x="5803900" y="3543300"/>
          <p14:tracePt t="103167" x="5797550" y="3549650"/>
          <p14:tracePt t="103185" x="5797550" y="3556000"/>
          <p14:tracePt t="103201" x="5797550" y="3562350"/>
          <p14:tracePt t="103217" x="5803900" y="3568700"/>
          <p14:tracePt t="103234" x="5797550" y="3575050"/>
          <p14:tracePt t="103253" x="5791200" y="3575050"/>
          <p14:tracePt t="103253" x="5784850" y="3575050"/>
          <p14:tracePt t="103269" x="5638800" y="3517900"/>
          <p14:tracePt t="103359" x="5619750" y="3505200"/>
          <p14:tracePt t="103365" x="5607050" y="3492500"/>
          <p14:tracePt t="103374" x="5588000" y="3473450"/>
          <p14:tracePt t="103384" x="5556250" y="3435350"/>
          <p14:tracePt t="103402" x="5511800" y="3346450"/>
          <p14:tracePt t="103418" x="5492750" y="3282950"/>
          <p14:tracePt t="103435" x="5473700" y="3206750"/>
          <p14:tracePt t="103452" x="5467350" y="3124200"/>
          <p14:tracePt t="103468" x="5467350" y="2984500"/>
          <p14:tracePt t="103485" x="5480050" y="2889250"/>
          <p14:tracePt t="103502" x="5499100" y="2794000"/>
          <p14:tracePt t="103519" x="5530850" y="2705100"/>
          <p14:tracePt t="103519" x="5556250" y="2660650"/>
          <p14:tracePt t="103537" x="5613400" y="2571750"/>
          <p14:tracePt t="103553" x="5683250" y="2495550"/>
          <p14:tracePt t="103569" x="5765800" y="2425700"/>
          <p14:tracePt t="103585" x="5854700" y="2374900"/>
          <p14:tracePt t="103602" x="5949950" y="2355850"/>
          <p14:tracePt t="103602" x="5994400" y="2349500"/>
          <p14:tracePt t="103621" x="6083300" y="2368550"/>
          <p14:tracePt t="103637" x="6165850" y="2400300"/>
          <p14:tracePt t="103653" x="6248400" y="2451100"/>
          <p14:tracePt t="103669" x="6311900" y="2514600"/>
          <p14:tracePt t="103686" x="6356350" y="2597150"/>
          <p14:tracePt t="103703" x="6400800" y="2730500"/>
          <p14:tracePt t="103719" x="6419850" y="2819400"/>
          <p14:tracePt t="103736" x="6438900" y="2908300"/>
          <p14:tracePt t="103753" x="6445250" y="2990850"/>
          <p14:tracePt t="103769" x="6432550" y="3111500"/>
          <p14:tracePt t="103786" x="6413500" y="3194050"/>
          <p14:tracePt t="103803" x="6381750" y="3270250"/>
          <p14:tracePt t="103819" x="6318250" y="3371850"/>
          <p14:tracePt t="103837" x="6267450" y="3429000"/>
          <p14:tracePt t="103853" x="6210300" y="3473450"/>
          <p14:tracePt t="103870" x="6159500" y="3505200"/>
          <p14:tracePt t="103886" x="6115050" y="3530600"/>
          <p14:tracePt t="103886" x="6089650" y="3536950"/>
          <p14:tracePt t="103906" x="6051550" y="3549650"/>
          <p14:tracePt t="103921" x="6013450" y="3556000"/>
          <p14:tracePt t="103937" x="5981700" y="3549650"/>
          <p14:tracePt t="103953" x="5956300" y="3549650"/>
          <p14:tracePt t="103970" x="5930900" y="3543300"/>
          <p14:tracePt t="103970" x="5924550" y="3543300"/>
          <p14:tracePt t="103989" x="5905500" y="3536950"/>
          <p14:tracePt t="104006" x="5892800" y="3536950"/>
          <p14:tracePt t="104020" x="5886450" y="3530600"/>
          <p14:tracePt t="104036" x="5880100" y="3530600"/>
          <p14:tracePt t="104053" x="5873750" y="3536950"/>
          <p14:tracePt t="104229" x="5873750" y="3543300"/>
          <p14:tracePt t="104257" x="5880100" y="3549650"/>
          <p14:tracePt t="104289" x="5886450" y="3556000"/>
          <p14:tracePt t="104325" x="5880100" y="3549650"/>
          <p14:tracePt t="104445" x="5873750" y="3543300"/>
          <p14:tracePt t="104461" x="5867400" y="3536950"/>
          <p14:tracePt t="104476" x="5861050" y="3530600"/>
          <p14:tracePt t="104493" x="5854700" y="3530600"/>
          <p14:tracePt t="104504" x="5848350" y="3530600"/>
          <p14:tracePt t="104553" x="5848350" y="3524250"/>
          <p14:tracePt t="104604" x="5842000" y="3517900"/>
          <p14:tracePt t="104701" x="5842000" y="3511550"/>
          <p14:tracePt t="104724" x="5835650" y="3511550"/>
          <p14:tracePt t="104744" x="5835650" y="3505200"/>
          <p14:tracePt t="104769" x="5829300" y="3498850"/>
          <p14:tracePt t="104804" x="5822950" y="3498850"/>
          <p14:tracePt t="104853" x="5829300" y="3505200"/>
          <p14:tracePt t="104888" x="5829300" y="3511550"/>
          <p14:tracePt t="104917" x="5835650" y="3511550"/>
          <p14:tracePt t="104949" x="5842000" y="3511550"/>
          <p14:tracePt t="104972" x="5848350" y="3505200"/>
          <p14:tracePt t="104985" x="5854700" y="3505200"/>
          <p14:tracePt t="104993" x="5861050" y="3505200"/>
          <p14:tracePt t="104993" x="5867400" y="3498850"/>
          <p14:tracePt t="105009" x="5880100" y="3498850"/>
          <p14:tracePt t="105025" x="5886450" y="3498850"/>
          <p14:tracePt t="105040" x="5892800" y="3498850"/>
          <p14:tracePt t="105057" x="5899150" y="3498850"/>
          <p14:tracePt t="105073" x="5905500" y="3505200"/>
          <p14:tracePt t="105090" x="5911850" y="3511550"/>
          <p14:tracePt t="105107" x="5924550" y="3511550"/>
          <p14:tracePt t="105123" x="5930900" y="3511550"/>
          <p14:tracePt t="105140" x="5937250" y="3505200"/>
          <p14:tracePt t="105140" x="5943600" y="3498850"/>
          <p14:tracePt t="105158" x="5949950" y="3492500"/>
          <p14:tracePt t="105158" x="5956300" y="3486150"/>
          <p14:tracePt t="105175" x="5969000" y="3479800"/>
          <p14:tracePt t="105175" x="5981700" y="3473450"/>
          <p14:tracePt t="105191" x="6000750" y="3467100"/>
          <p14:tracePt t="105191" x="6019800" y="3454400"/>
          <p14:tracePt t="105208" x="6038850" y="3448050"/>
          <p14:tracePt t="105208" x="6102350" y="3429000"/>
          <p14:tracePt t="105225" x="6134100" y="3416300"/>
          <p14:tracePt t="105225" x="6172200" y="3403600"/>
          <p14:tracePt t="105242" x="6216650" y="3384550"/>
          <p14:tracePt t="105242" x="6261100" y="3371850"/>
          <p14:tracePt t="105259" x="6311900" y="3352800"/>
          <p14:tracePt t="105259" x="6369050" y="3333750"/>
          <p14:tracePt t="105259" x="6426200" y="3314700"/>
          <p14:tracePt t="105277" x="6483350" y="3302000"/>
          <p14:tracePt t="105290" x="6546850" y="3276600"/>
          <p14:tracePt t="105290" x="6680200" y="3238500"/>
          <p14:tracePt t="105309" x="6750050" y="3219450"/>
          <p14:tracePt t="105309" x="6819900" y="3200400"/>
          <p14:tracePt t="105326" x="6889750" y="3175000"/>
          <p14:tracePt t="105326" x="6965950" y="3155950"/>
          <p14:tracePt t="105342" x="7035800" y="3130550"/>
          <p14:tracePt t="105342" x="7112000" y="3111500"/>
          <p14:tracePt t="105359" x="7188200" y="3086100"/>
          <p14:tracePt t="105359" x="7270750" y="3060700"/>
          <p14:tracePt t="105359" x="7346950" y="3035300"/>
          <p14:tracePt t="105378" x="7423150" y="3016250"/>
          <p14:tracePt t="105378" x="7499350" y="2990850"/>
          <p14:tracePt t="105394" x="7575550" y="2971800"/>
          <p14:tracePt t="105394" x="7645400" y="2952750"/>
          <p14:tracePt t="105409" x="7715250" y="2933700"/>
          <p14:tracePt t="105409" x="7785100" y="2921000"/>
          <p14:tracePt t="105426" x="7848600" y="2908300"/>
          <p14:tracePt t="105426" x="7912100" y="2895600"/>
          <p14:tracePt t="105442" x="7969250" y="2889250"/>
          <p14:tracePt t="105442" x="8070850" y="2876550"/>
          <p14:tracePt t="105459" x="8115300" y="2876550"/>
          <p14:tracePt t="105459" x="8159750" y="2876550"/>
          <p14:tracePt t="105476" x="8197850" y="2876550"/>
          <p14:tracePt t="105476" x="8229600" y="2876550"/>
          <p14:tracePt t="105493" x="8261350" y="2876550"/>
          <p14:tracePt t="105493" x="8286750" y="2882900"/>
          <p14:tracePt t="105510" x="8312150" y="2889250"/>
          <p14:tracePt t="105510" x="8343900" y="2895600"/>
          <p14:tracePt t="105527" x="8356600" y="2908300"/>
          <p14:tracePt t="105527" x="8369300" y="2914650"/>
          <p14:tracePt t="105543" x="8375650" y="2921000"/>
          <p14:tracePt t="105543" x="8382000" y="2933700"/>
          <p14:tracePt t="105559" x="8382000" y="2940050"/>
          <p14:tracePt t="105559" x="8375650" y="2959100"/>
          <p14:tracePt t="105577" x="8369300" y="2971800"/>
          <p14:tracePt t="105577" x="8362950" y="2978150"/>
          <p14:tracePt t="105593" x="8350250" y="2990850"/>
          <p14:tracePt t="105593" x="8343900" y="2997200"/>
          <p14:tracePt t="105610" x="8331200" y="3003550"/>
          <p14:tracePt t="105610" x="8324850" y="3009900"/>
          <p14:tracePt t="105626" x="8312150" y="3009900"/>
          <p14:tracePt t="105626" x="8305800" y="3009900"/>
          <p14:tracePt t="105626" x="8293100" y="3009900"/>
          <p14:tracePt t="105645" x="8286750" y="3009900"/>
          <p14:tracePt t="105658" x="8274050" y="3009900"/>
          <p14:tracePt t="105658" x="8255000" y="3003550"/>
          <p14:tracePt t="105677" x="8248650" y="2997200"/>
          <p14:tracePt t="105677" x="8235950" y="2997200"/>
          <p14:tracePt t="105693" x="8229600" y="2990850"/>
          <p14:tracePt t="105693" x="8223250" y="2978150"/>
          <p14:tracePt t="105710" x="8216900" y="2971800"/>
          <p14:tracePt t="105710" x="8210550" y="2959100"/>
          <p14:tracePt t="105727" x="8210550" y="2946400"/>
          <p14:tracePt t="105727" x="8204200" y="2927350"/>
          <p14:tracePt t="105727" x="8204200" y="2914650"/>
          <p14:tracePt t="105746" x="8197850" y="2895600"/>
          <p14:tracePt t="105746" x="8197850" y="2876550"/>
          <p14:tracePt t="105760" x="8191500" y="2857500"/>
          <p14:tracePt t="105760" x="8191500" y="2838450"/>
          <p14:tracePt t="105777" x="8191500" y="2813050"/>
          <p14:tracePt t="105777" x="8191500" y="2787650"/>
          <p14:tracePt t="105794" x="8185150" y="2762250"/>
          <p14:tracePt t="105794" x="8185150" y="2736850"/>
          <p14:tracePt t="105810" x="8185150" y="2711450"/>
          <p14:tracePt t="105810" x="8172450" y="2667000"/>
          <p14:tracePt t="105827" x="8166100" y="2654300"/>
          <p14:tracePt t="105827" x="8159750" y="2641600"/>
          <p14:tracePt t="105844" x="8153400" y="2635250"/>
          <p14:tracePt t="105844" x="8147050" y="2628900"/>
          <p14:tracePt t="105861" x="8134350" y="2628900"/>
          <p14:tracePt t="105861" x="8115300" y="2641600"/>
          <p14:tracePt t="105877" x="8102600" y="2647950"/>
          <p14:tracePt t="105877" x="8089900" y="2660650"/>
          <p14:tracePt t="105894" x="8083550" y="2673350"/>
          <p14:tracePt t="105894" x="8070850" y="2686050"/>
          <p14:tracePt t="105911" x="8058150" y="2698750"/>
          <p14:tracePt t="105911" x="8045450" y="2711450"/>
          <p14:tracePt t="105927" x="8032750" y="2724150"/>
          <p14:tracePt t="105927" x="8007350" y="2749550"/>
          <p14:tracePt t="105945" x="7994650" y="2768600"/>
          <p14:tracePt t="105945" x="7988300" y="2781300"/>
          <p14:tracePt t="105961" x="7975600" y="2794000"/>
          <p14:tracePt t="105961" x="7962900" y="2806700"/>
          <p14:tracePt t="105977" x="7956550" y="2819400"/>
          <p14:tracePt t="105977" x="7943850" y="2832100"/>
          <p14:tracePt t="105994" x="7937500" y="2844800"/>
          <p14:tracePt t="105994" x="7931150" y="2857500"/>
          <p14:tracePt t="105994" x="7918450" y="2870200"/>
          <p14:tracePt t="106014" x="7912100" y="2882900"/>
          <p14:tracePt t="106026" x="7905750" y="2895600"/>
          <p14:tracePt t="106026" x="7893050" y="2921000"/>
          <p14:tracePt t="106045" x="7886700" y="2933700"/>
          <p14:tracePt t="106045" x="7880350" y="2946400"/>
          <p14:tracePt t="106061" x="7874000" y="2959100"/>
          <p14:tracePt t="106061" x="7867650" y="2971800"/>
          <p14:tracePt t="106078" x="7867650" y="2978150"/>
          <p14:tracePt t="106078" x="7861300" y="2990850"/>
          <p14:tracePt t="106094" x="7861300" y="3003550"/>
          <p14:tracePt t="106094" x="7861300" y="3016250"/>
          <p14:tracePt t="106094" x="7861300" y="3022600"/>
          <p14:tracePt t="106114" x="7861300" y="3028950"/>
          <p14:tracePt t="106114" x="7861300" y="3041650"/>
          <p14:tracePt t="106129" x="7861300" y="3048000"/>
          <p14:tracePt t="106143" x="7854950" y="3060700"/>
          <p14:tracePt t="106160" x="7848600" y="3060700"/>
          <p14:tracePt t="106160" x="7816850" y="3073400"/>
          <p14:tracePt t="106178" x="7797800" y="3079750"/>
          <p14:tracePt t="106178" x="7772400" y="3079750"/>
          <p14:tracePt t="106195" x="7747000" y="3086100"/>
          <p14:tracePt t="106195" x="7708900" y="3092450"/>
          <p14:tracePt t="106212" x="7670800" y="3098800"/>
          <p14:tracePt t="106212" x="7626350" y="3105150"/>
          <p14:tracePt t="106229" x="7581900" y="3111500"/>
          <p14:tracePt t="106229" x="7473950" y="3124200"/>
          <p14:tracePt t="106246" x="7416800" y="3130550"/>
          <p14:tracePt t="106246" x="7353300" y="3130550"/>
          <p14:tracePt t="106262" x="7296150" y="3136900"/>
          <p14:tracePt t="106262" x="7226300" y="3136900"/>
          <p14:tracePt t="106279" x="7162800" y="3136900"/>
          <p14:tracePt t="106279" x="7092950" y="3136900"/>
          <p14:tracePt t="106279" x="7023100" y="3130550"/>
          <p14:tracePt t="106298" x="6953250" y="3130550"/>
          <p14:tracePt t="106310" x="6883400" y="3124200"/>
          <p14:tracePt t="106310" x="6743700" y="3124200"/>
          <p14:tracePt t="106329" x="6680200" y="3117850"/>
          <p14:tracePt t="106329" x="6610350" y="3117850"/>
          <p14:tracePt t="106346" x="6546850" y="3117850"/>
          <p14:tracePt t="106346" x="6489700" y="3117850"/>
          <p14:tracePt t="106362" x="6432550" y="3117850"/>
          <p14:tracePt t="106362" x="6381750" y="3117850"/>
          <p14:tracePt t="106362" x="6330950" y="3117850"/>
          <p14:tracePt t="106382" x="6286500" y="3117850"/>
          <p14:tracePt t="106394" x="6242050" y="3117850"/>
          <p14:tracePt t="106394" x="6172200" y="3105150"/>
          <p14:tracePt t="106413" x="6140450" y="3098800"/>
          <p14:tracePt t="106413" x="6115050" y="3086100"/>
          <p14:tracePt t="106430" x="6096000" y="3073400"/>
          <p14:tracePt t="106430" x="6076950" y="3060700"/>
          <p14:tracePt t="106446" x="6064250" y="3041650"/>
          <p14:tracePt t="106446" x="6051550" y="3028950"/>
          <p14:tracePt t="106462" x="6045200" y="3003550"/>
          <p14:tracePt t="106462" x="6038850" y="2959100"/>
          <p14:tracePt t="106480" x="6038850" y="2927350"/>
          <p14:tracePt t="106480" x="6038850" y="2895600"/>
          <p14:tracePt t="106496" x="6038850" y="2863850"/>
          <p14:tracePt t="106496" x="6045200" y="2819400"/>
          <p14:tracePt t="106513" x="6051550" y="2774950"/>
          <p14:tracePt t="106513" x="6051550" y="2730500"/>
          <p14:tracePt t="106529" x="6051550" y="2679700"/>
          <p14:tracePt t="106529" x="6051550" y="2571750"/>
          <p14:tracePt t="106546" x="6045200" y="2514600"/>
          <p14:tracePt t="106546" x="6038850" y="2457450"/>
          <p14:tracePt t="106563" x="6032500" y="2400300"/>
          <p14:tracePt t="106563" x="6019800" y="2336800"/>
          <p14:tracePt t="106580" x="6013450" y="2279650"/>
          <p14:tracePt t="106580" x="6000750" y="2159000"/>
          <p14:tracePt t="106597" x="5994400" y="2101850"/>
          <p14:tracePt t="106597" x="5988050" y="2051050"/>
          <p14:tracePt t="106613" x="5981700" y="2000250"/>
          <p14:tracePt t="106613" x="5975350" y="1955800"/>
          <p14:tracePt t="106630" x="5969000" y="1911350"/>
          <p14:tracePt t="106630" x="5956300" y="1879600"/>
          <p14:tracePt t="106647" x="5949950" y="1847850"/>
          <p14:tracePt t="106647" x="5937250" y="1822450"/>
          <p14:tracePt t="106647" x="5924550" y="1803400"/>
          <p14:tracePt t="106665" x="5911850" y="1784350"/>
          <p14:tracePt t="106678" x="5899150" y="1771650"/>
          <p14:tracePt t="106678" x="5873750" y="1746250"/>
          <p14:tracePt t="106697" x="5861050" y="1733550"/>
          <p14:tracePt t="106697" x="5848350" y="1727200"/>
          <p14:tracePt t="106713" x="5842000" y="1720850"/>
          <p14:tracePt t="106713" x="5835650" y="1714500"/>
          <p14:tracePt t="106730" x="5829300" y="1708150"/>
          <p14:tracePt t="106745" x="5842000" y="1714500"/>
          <p14:tracePt t="106765" x="5848350" y="1714500"/>
          <p14:tracePt t="106765" x="5867400" y="1720850"/>
          <p14:tracePt t="106780" x="5880100" y="1720850"/>
          <p14:tracePt t="106780" x="5905500" y="1727200"/>
          <p14:tracePt t="106797" x="5924550" y="1727200"/>
          <p14:tracePt t="106797" x="5956300" y="1733550"/>
          <p14:tracePt t="106814" x="5988050" y="1739900"/>
          <p14:tracePt t="106814" x="6019800" y="1739900"/>
          <p14:tracePt t="106830" x="6057900" y="1746250"/>
          <p14:tracePt t="106830" x="6140450" y="1746250"/>
          <p14:tracePt t="106847" x="6184900" y="1752600"/>
          <p14:tracePt t="106847" x="6235700" y="1758950"/>
          <p14:tracePt t="106864" x="6286500" y="1758950"/>
          <p14:tracePt t="106864" x="6337300" y="1765300"/>
          <p14:tracePt t="106881" x="6394450" y="1778000"/>
          <p14:tracePt t="106881" x="6508750" y="1790700"/>
          <p14:tracePt t="106897" x="6572250" y="1797050"/>
          <p14:tracePt t="106897" x="6629400" y="1803400"/>
          <p14:tracePt t="106914" x="6692900" y="1809750"/>
          <p14:tracePt t="106914" x="6756400" y="1816100"/>
          <p14:tracePt t="106931" x="6819900" y="1822450"/>
          <p14:tracePt t="106931" x="6883400" y="1822450"/>
          <p14:tracePt t="106931" x="6953250" y="1822450"/>
          <p14:tracePt t="106950" x="7016750" y="1816100"/>
          <p14:tracePt t="106963" x="7080250" y="1809750"/>
          <p14:tracePt t="106963" x="7200900" y="1797050"/>
          <p14:tracePt t="106981" x="7264400" y="1790700"/>
          <p14:tracePt t="106981" x="7327900" y="1784350"/>
          <p14:tracePt t="106997" x="7385050" y="1771650"/>
          <p14:tracePt t="106997" x="7442200" y="1758950"/>
          <p14:tracePt t="107014" x="7499350" y="1746250"/>
          <p14:tracePt t="107014" x="7556500" y="1727200"/>
          <p14:tracePt t="107014" x="7613650" y="1714500"/>
          <p14:tracePt t="107033" x="7664450" y="1695450"/>
          <p14:tracePt t="107046" x="7715250" y="1676400"/>
          <p14:tracePt t="107046" x="7810500" y="1638300"/>
          <p14:tracePt t="107065" x="7854950" y="1625600"/>
          <p14:tracePt t="107065" x="7893050" y="1612900"/>
          <p14:tracePt t="107081" x="7931150" y="1600200"/>
          <p14:tracePt t="107081" x="7962900" y="1587500"/>
          <p14:tracePt t="107098" x="7988300" y="1574800"/>
          <p14:tracePt t="107098" x="8013700" y="1568450"/>
          <p14:tracePt t="107098" x="8039100" y="1555750"/>
          <p14:tracePt t="107117" x="8058150" y="1549400"/>
          <p14:tracePt t="107117" x="8070850" y="1543050"/>
          <p14:tracePt t="107132" x="8089900" y="1536700"/>
          <p14:tracePt t="107132" x="8102600" y="1536700"/>
          <p14:tracePt t="107148" x="8115300" y="1530350"/>
          <p14:tracePt t="107148" x="8121650" y="1524000"/>
          <p14:tracePt t="107164" x="8134350" y="1524000"/>
          <p14:tracePt t="107164" x="8147050" y="1517650"/>
          <p14:tracePt t="107181" x="8153400" y="1511300"/>
          <p14:tracePt t="107181" x="8172450" y="1511300"/>
          <p14:tracePt t="107198" x="8178800" y="1511300"/>
          <p14:tracePt t="107198" x="8185150" y="1517650"/>
          <p14:tracePt t="107215" x="8191500" y="1524000"/>
          <p14:tracePt t="107230" x="8191500" y="1530350"/>
          <p14:tracePt t="107230" x="8197850" y="1536700"/>
          <p14:tracePt t="107249" x="8191500" y="1543050"/>
          <p14:tracePt t="107264" x="8185150" y="1549400"/>
          <p14:tracePt t="107281" x="8178800" y="1543050"/>
          <p14:tracePt t="107309" x="8172450" y="1530350"/>
          <p14:tracePt t="107325" x="8166100" y="1524000"/>
          <p14:tracePt t="107340" x="8020050" y="1441450"/>
          <p14:tracePt t="107432" x="8007350" y="1435100"/>
          <p14:tracePt t="107437" x="7988300" y="1422400"/>
          <p14:tracePt t="107448" x="7956550" y="1403350"/>
          <p14:tracePt t="107465" x="7924800" y="1377950"/>
          <p14:tracePt t="107482" x="7886700" y="1308100"/>
          <p14:tracePt t="107498" x="7880350" y="1263650"/>
          <p14:tracePt t="107515" x="7880350" y="1206500"/>
          <p14:tracePt t="107532" x="7905750" y="1130300"/>
          <p14:tracePt t="107549" x="7943850" y="1085850"/>
          <p14:tracePt t="107565" x="7988300" y="1047750"/>
          <p14:tracePt t="107582" x="8045450" y="1022350"/>
          <p14:tracePt t="107598" x="8153400" y="996950"/>
          <p14:tracePt t="107616" x="8229600" y="1003300"/>
          <p14:tracePt t="107633" x="8305800" y="1022350"/>
          <p14:tracePt t="107649" x="8375650" y="1060450"/>
          <p14:tracePt t="107665" x="8439150" y="1123950"/>
          <p14:tracePt t="107682" x="8496300" y="1200150"/>
          <p14:tracePt t="107682" x="8521700" y="1244600"/>
          <p14:tracePt t="107701" x="8566150" y="1333500"/>
          <p14:tracePt t="107717" x="8604250" y="1435100"/>
          <p14:tracePt t="107733" x="8629650" y="1524000"/>
          <p14:tracePt t="107749" x="8642350" y="1612900"/>
          <p14:tracePt t="107766" x="8636000" y="1689100"/>
          <p14:tracePt t="107782" x="8591550" y="1784350"/>
          <p14:tracePt t="107799" x="8553450" y="1835150"/>
          <p14:tracePt t="107816" x="8509000" y="1873250"/>
          <p14:tracePt t="107833" x="8458200" y="1930400"/>
          <p14:tracePt t="107849" x="8432800" y="1974850"/>
          <p14:tracePt t="107866" x="8420100" y="2038350"/>
          <p14:tracePt t="107883" x="8413750" y="2127250"/>
          <p14:tracePt t="107899" x="8407400" y="2222500"/>
          <p14:tracePt t="107918" x="8394700" y="2330450"/>
          <p14:tracePt t="107918" x="8388350" y="2387600"/>
          <p14:tracePt t="107934" x="8375650" y="2457450"/>
          <p14:tracePt t="107934" x="8369300" y="2520950"/>
          <p14:tracePt t="107950" x="8356600" y="2597150"/>
          <p14:tracePt t="107950" x="8343900" y="2673350"/>
          <p14:tracePt t="107950" x="8337550" y="2762250"/>
          <p14:tracePt t="107970" x="8331200" y="2851150"/>
          <p14:tracePt t="107970" x="8324850" y="2946400"/>
          <p14:tracePt t="107985" x="8318500" y="3054350"/>
          <p14:tracePt t="107985" x="8318500" y="3155950"/>
          <p14:tracePt t="108002" x="8312150" y="3263900"/>
          <p14:tracePt t="108002" x="8305800" y="3378200"/>
          <p14:tracePt t="108018" x="8305800" y="3498850"/>
          <p14:tracePt t="108018" x="8299450" y="3613150"/>
          <p14:tracePt t="108018" x="8299450" y="3727450"/>
          <p14:tracePt t="108037" x="8299450" y="3841750"/>
          <p14:tracePt t="108050" x="8299450" y="3956050"/>
          <p14:tracePt t="108050" x="8305800" y="4064000"/>
          <p14:tracePt t="108050" x="8312150" y="4165600"/>
          <p14:tracePt t="108070" x="8324850" y="4260850"/>
          <p14:tracePt t="108070" x="8331200" y="4349750"/>
          <p14:tracePt t="108085" x="8343900" y="4438650"/>
          <p14:tracePt t="108085" x="8350250" y="4521200"/>
          <p14:tracePt t="108101" x="8356600" y="4597400"/>
          <p14:tracePt t="108101" x="8362950" y="4673600"/>
          <p14:tracePt t="108118" x="8362950" y="4743450"/>
          <p14:tracePt t="108118" x="8362950" y="4806950"/>
          <p14:tracePt t="108118" x="8356600" y="4870450"/>
          <p14:tracePt t="108137" x="8350250" y="4927600"/>
          <p14:tracePt t="108137" x="8343900" y="4978400"/>
          <p14:tracePt t="108151" x="8331200" y="5022850"/>
          <p14:tracePt t="108151" x="8324850" y="5067300"/>
          <p14:tracePt t="108168" x="8312150" y="5105400"/>
          <p14:tracePt t="108168" x="8299450" y="5137150"/>
          <p14:tracePt t="108184" x="8286750" y="5168900"/>
          <p14:tracePt t="108184" x="8267700" y="5194300"/>
          <p14:tracePt t="108201" x="8248650" y="5219700"/>
          <p14:tracePt t="108201" x="8204200" y="5251450"/>
          <p14:tracePt t="108218" x="8178800" y="5264150"/>
          <p14:tracePt t="108235" x="7829550" y="5181600"/>
          <p14:tracePt t="108311" x="7810500" y="5149850"/>
          <p14:tracePt t="108317" x="7791450" y="5080000"/>
          <p14:tracePt t="108334" x="7791450" y="4997450"/>
          <p14:tracePt t="108334" x="7797800" y="4953000"/>
          <p14:tracePt t="108354" x="7823200" y="4857750"/>
          <p14:tracePt t="108369" x="7867650" y="4768850"/>
          <p14:tracePt t="108385" x="7924800" y="4692650"/>
          <p14:tracePt t="108401" x="7994650" y="4635500"/>
          <p14:tracePt t="108418" x="8077200" y="4603750"/>
          <p14:tracePt t="108435" x="8204200" y="4584700"/>
          <p14:tracePt t="108451" x="8286750" y="4591050"/>
          <p14:tracePt t="108468" x="8369300" y="4616450"/>
          <p14:tracePt t="108485" x="8439150" y="4660900"/>
          <p14:tracePt t="108502" x="8521700" y="4781550"/>
          <p14:tracePt t="108518" x="8553450" y="4876800"/>
          <p14:tracePt t="108535" x="8566150" y="4984750"/>
          <p14:tracePt t="108552" x="8540750" y="5143500"/>
          <p14:tracePt t="108569" x="8496300" y="5245100"/>
          <p14:tracePt t="108585" x="8439150" y="5334000"/>
          <p14:tracePt t="108602" x="8369300" y="5416550"/>
          <p14:tracePt t="108618" x="8293100" y="5480050"/>
          <p14:tracePt t="108618" x="8248650" y="5505450"/>
          <p14:tracePt t="108637" x="8147050" y="5537200"/>
          <p14:tracePt t="108653" x="8096250" y="5549900"/>
          <p14:tracePt t="108653" x="8032750" y="5549900"/>
          <p14:tracePt t="108670" x="7975600" y="5549900"/>
          <p14:tracePt t="108670" x="7912100" y="5537200"/>
          <p14:tracePt t="108686" x="7854950" y="5518150"/>
          <p14:tracePt t="108686" x="7804150" y="5499100"/>
          <p14:tracePt t="108686" x="7753350" y="5480050"/>
          <p14:tracePt t="108705" x="7702550" y="54546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エクセルによる度数分布の</a:t>
            </a:r>
            <a:r>
              <a:rPr lang="ja-JP" altLang="en-US" dirty="0" smtClean="0"/>
              <a:t>作り方</a:t>
            </a:r>
            <a:endParaRPr kumimoji="1" lang="ja-JP" altLang="en-US" dirty="0"/>
          </a:p>
        </p:txBody>
      </p:sp>
      <p:sp>
        <p:nvSpPr>
          <p:cNvPr id="5" name="正方形/長方形 4"/>
          <p:cNvSpPr/>
          <p:nvPr/>
        </p:nvSpPr>
        <p:spPr>
          <a:xfrm>
            <a:off x="356256" y="1772816"/>
            <a:ext cx="8248192" cy="461665"/>
          </a:xfrm>
          <a:prstGeom prst="rect">
            <a:avLst/>
          </a:prstGeom>
        </p:spPr>
        <p:txBody>
          <a:bodyPr wrap="square">
            <a:spAutoFit/>
          </a:bodyPr>
          <a:lstStyle/>
          <a:p>
            <a:r>
              <a:rPr lang="ja-JP" altLang="en-US" dirty="0" smtClean="0"/>
              <a:t>データからデータ分析（分析ツール）を</a:t>
            </a:r>
            <a:r>
              <a:rPr lang="ja-JP" altLang="en-US" dirty="0"/>
              <a:t>起動させる。</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17" y="2708920"/>
            <a:ext cx="8496944" cy="110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円/楕円 6"/>
          <p:cNvSpPr/>
          <p:nvPr/>
        </p:nvSpPr>
        <p:spPr>
          <a:xfrm>
            <a:off x="611560" y="2397879"/>
            <a:ext cx="792087" cy="86409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827584" y="2132856"/>
            <a:ext cx="154830" cy="57606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8172400" y="2655927"/>
            <a:ext cx="683522" cy="864096"/>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2663503" y="1887081"/>
            <a:ext cx="5580066" cy="1099137"/>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696316266"/>
      </p:ext>
    </p:extLst>
  </p:cSld>
  <p:clrMapOvr>
    <a:masterClrMapping/>
  </p:clrMapOvr>
  <mc:AlternateContent xmlns:mc="http://schemas.openxmlformats.org/markup-compatibility/2006">
    <mc:Choice xmlns:p14="http://schemas.microsoft.com/office/powerpoint/2010/main" Requires="p14">
      <p:transition spd="slow" p14:dur="2000" advTm="35058"/>
    </mc:Choice>
    <mc:Fallback>
      <p:transition spd="slow" advTm="35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275" x="5664200" y="1346200"/>
          <p14:tracePt t="2280" x="5670550" y="1339850"/>
          <p14:tracePt t="2289" x="5670550" y="1327150"/>
          <p14:tracePt t="2300" x="5676900" y="1308100"/>
          <p14:tracePt t="2300" x="5695950" y="1276350"/>
          <p14:tracePt t="2318" x="5702300" y="1257300"/>
          <p14:tracePt t="2318" x="5708650" y="1244600"/>
          <p14:tracePt t="2334" x="5721350" y="1231900"/>
          <p14:tracePt t="2334" x="5734050" y="1225550"/>
          <p14:tracePt t="2350" x="5740400" y="1212850"/>
          <p14:tracePt t="2350" x="5753100" y="1206500"/>
          <p14:tracePt t="2368" x="5765800" y="1200150"/>
          <p14:tracePt t="2368" x="5797550" y="1187450"/>
          <p14:tracePt t="2386" x="5816600" y="1174750"/>
          <p14:tracePt t="2386" x="5835650" y="1174750"/>
          <p14:tracePt t="2401" x="5848350" y="1168400"/>
          <p14:tracePt t="2401" x="5867400" y="1162050"/>
          <p14:tracePt t="2417" x="5892800" y="1155700"/>
          <p14:tracePt t="2417" x="5911850" y="1149350"/>
          <p14:tracePt t="2435" x="5930900" y="1149350"/>
          <p14:tracePt t="2435" x="5956300" y="1143000"/>
          <p14:tracePt t="2435" x="5981700" y="1143000"/>
          <p14:tracePt t="2453" x="6000750" y="1136650"/>
          <p14:tracePt t="2466" x="6026150" y="1136650"/>
          <p14:tracePt t="2466" x="6076950" y="1130300"/>
          <p14:tracePt t="2485" x="6108700" y="1130300"/>
          <p14:tracePt t="2485" x="6134100" y="1130300"/>
          <p14:tracePt t="2501" x="6165850" y="1130300"/>
          <p14:tracePt t="2501" x="6191250" y="1130300"/>
          <p14:tracePt t="2518" x="6223000" y="1130300"/>
          <p14:tracePt t="2518" x="6248400" y="1136650"/>
          <p14:tracePt t="2534" x="6280150" y="1136650"/>
          <p14:tracePt t="2534" x="6330950" y="1143000"/>
          <p14:tracePt t="2553" x="6356350" y="1143000"/>
          <p14:tracePt t="2553" x="6381750" y="1143000"/>
          <p14:tracePt t="2569" x="6407150" y="1149350"/>
          <p14:tracePt t="2569" x="6432550" y="1149350"/>
          <p14:tracePt t="2585" x="6457950" y="1155700"/>
          <p14:tracePt t="2585" x="6477000" y="1155700"/>
          <p14:tracePt t="2602" x="6502400" y="1155700"/>
          <p14:tracePt t="2602" x="6534150" y="1162050"/>
          <p14:tracePt t="2619" x="6553200" y="1162050"/>
          <p14:tracePt t="2619" x="6565900" y="1162050"/>
          <p14:tracePt t="2635" x="6578600" y="1162050"/>
          <p14:tracePt t="2635" x="6597650" y="1162050"/>
          <p14:tracePt t="2653" x="6610350" y="1162050"/>
          <p14:tracePt t="2653" x="6623050" y="1162050"/>
          <p14:tracePt t="2669" x="6629400" y="1162050"/>
          <p14:tracePt t="2669" x="6654800" y="1162050"/>
          <p14:tracePt t="2686" x="6667500" y="1162050"/>
          <p14:tracePt t="2686" x="6680200" y="1162050"/>
          <p14:tracePt t="2702" x="6686550" y="1162050"/>
          <p14:tracePt t="2702" x="6699250" y="1162050"/>
          <p14:tracePt t="2719" x="6705600" y="1162050"/>
          <p14:tracePt t="2719" x="6718300" y="1162050"/>
          <p14:tracePt t="2719" x="6724650" y="1162050"/>
          <p14:tracePt t="2738" x="6731000" y="1162050"/>
          <p14:tracePt t="2751" x="6737350" y="1162050"/>
          <p14:tracePt t="2751" x="6743700" y="1162050"/>
          <p14:tracePt t="2769" x="6750050" y="1168400"/>
          <p14:tracePt t="2784" x="6756400" y="1168400"/>
          <p14:tracePt t="2802" x="6756400" y="1174750"/>
          <p14:tracePt t="2817" x="6762750" y="1181100"/>
          <p14:tracePt t="2834" x="6762750" y="1187450"/>
          <p14:tracePt t="2851" x="6762750" y="1193800"/>
          <p14:tracePt t="2868" x="6762750" y="1200150"/>
          <p14:tracePt t="2885" x="6769100" y="1206500"/>
          <p14:tracePt t="2901" x="6775450" y="1206500"/>
          <p14:tracePt t="2901" x="6775450" y="1212850"/>
          <p14:tracePt t="2919" x="6788150" y="1212850"/>
          <p14:tracePt t="2919" x="6794500" y="1212850"/>
          <p14:tracePt t="2936" x="6800850" y="1212850"/>
          <p14:tracePt t="2936" x="6807200" y="1206500"/>
          <p14:tracePt t="2953" x="6813550" y="1212850"/>
          <p14:tracePt t="2953" x="6826250" y="1206500"/>
          <p14:tracePt t="2969" x="6832600" y="1212850"/>
          <p14:tracePt t="2969" x="6851650" y="1206500"/>
          <p14:tracePt t="2986" x="6858000" y="1206500"/>
          <p14:tracePt t="2986" x="6864350" y="1206500"/>
          <p14:tracePt t="3003" x="6877050" y="1206500"/>
          <p14:tracePt t="3003" x="6883400" y="1206500"/>
          <p14:tracePt t="3019" x="6889750" y="1212850"/>
          <p14:tracePt t="3019" x="6902450" y="1212850"/>
          <p14:tracePt t="3037" x="6908800" y="1212850"/>
          <p14:tracePt t="3037" x="6915150" y="1212850"/>
          <p14:tracePt t="3053" x="6921500" y="1212850"/>
          <p14:tracePt t="3053" x="6927850" y="1212850"/>
          <p14:tracePt t="3070" x="6934200" y="1212850"/>
          <p14:tracePt t="3070" x="6940550" y="1212850"/>
          <p14:tracePt t="3086" x="6946900" y="1212850"/>
          <p14:tracePt t="3101" x="6953250" y="1212850"/>
          <p14:tracePt t="3118" x="6959600" y="1212850"/>
          <p14:tracePt t="3118" x="6965950" y="1212850"/>
          <p14:tracePt t="3137" x="6972300" y="1206500"/>
          <p14:tracePt t="3153" x="6978650" y="1200150"/>
          <p14:tracePt t="3173" x="6978650" y="1193800"/>
          <p14:tracePt t="3189" x="6978650" y="1187450"/>
          <p14:tracePt t="3213" x="6972300" y="1181100"/>
          <p14:tracePt t="3249" x="6972300" y="1174750"/>
          <p14:tracePt t="3272" x="6965950" y="1168400"/>
          <p14:tracePt t="3317" x="6972300" y="1174750"/>
          <p14:tracePt t="3368" x="6978650" y="1174750"/>
          <p14:tracePt t="3412" x="6991350" y="1174750"/>
          <p14:tracePt t="3429" x="6997700" y="1174750"/>
          <p14:tracePt t="3437" x="6997700" y="1168400"/>
          <p14:tracePt t="3444" x="7004050" y="1168400"/>
          <p14:tracePt t="3453" x="7010400" y="1168400"/>
          <p14:tracePt t="3453" x="7023100" y="1168400"/>
          <p14:tracePt t="3471" x="7029450" y="1168400"/>
          <p14:tracePt t="3486" x="7035800" y="1168400"/>
          <p14:tracePt t="3486" x="7048500" y="1168400"/>
          <p14:tracePt t="3505" x="7054850" y="1168400"/>
          <p14:tracePt t="3519" x="7061200" y="1168400"/>
          <p14:tracePt t="3536" x="7067550" y="1174750"/>
          <p14:tracePt t="3564" x="7073900" y="1181100"/>
          <p14:tracePt t="3576" x="7080250" y="1181100"/>
          <p14:tracePt t="3592" x="7086600" y="1187450"/>
          <p14:tracePt t="3609" x="7086600" y="1193800"/>
          <p14:tracePt t="3625" x="7092950" y="1200150"/>
          <p14:tracePt t="3637" x="7105650" y="1200150"/>
          <p14:tracePt t="3653" x="7112000" y="1206500"/>
          <p14:tracePt t="3670" x="7118350" y="1206500"/>
          <p14:tracePt t="3670" x="7124700" y="1206500"/>
          <p14:tracePt t="3688" x="7131050" y="1206500"/>
          <p14:tracePt t="3688" x="7137400" y="1206500"/>
          <p14:tracePt t="3705" x="7143750" y="1206500"/>
          <p14:tracePt t="3705" x="7156450" y="1206500"/>
          <p14:tracePt t="3721" x="7162800" y="1206500"/>
          <p14:tracePt t="3737" x="7169150" y="1206500"/>
          <p14:tracePt t="3737" x="7181850" y="1206500"/>
          <p14:tracePt t="3737" x="7188200" y="1206500"/>
          <p14:tracePt t="3757" x="7194550" y="1206500"/>
          <p14:tracePt t="3770" x="7200900" y="1206500"/>
          <p14:tracePt t="3770" x="7213600" y="1212850"/>
          <p14:tracePt t="3789" x="7219950" y="1219200"/>
          <p14:tracePt t="3805" x="7226300" y="1219200"/>
          <p14:tracePt t="3821" x="7232650" y="1225550"/>
          <p14:tracePt t="3837" x="7239000" y="1231900"/>
          <p14:tracePt t="3854" x="7251700" y="1238250"/>
          <p14:tracePt t="3872" x="7258050" y="1244600"/>
          <p14:tracePt t="3887" x="7264400" y="1250950"/>
          <p14:tracePt t="3909" x="7270750" y="1257300"/>
          <p14:tracePt t="3984" x="7264400" y="1250950"/>
          <p14:tracePt t="4088" x="7258050" y="1250950"/>
          <p14:tracePt t="4104" x="7251700" y="1244600"/>
          <p14:tracePt t="4116" x="7245350" y="1244600"/>
          <p14:tracePt t="4125" x="7239000" y="1244600"/>
          <p14:tracePt t="4138" x="7232650" y="1244600"/>
          <p14:tracePt t="4138" x="7219950" y="1238250"/>
          <p14:tracePt t="4157" x="7213600" y="1238250"/>
          <p14:tracePt t="4157" x="7207250" y="1238250"/>
          <p14:tracePt t="4173" x="7200900" y="1238250"/>
          <p14:tracePt t="4173" x="7194550" y="1238250"/>
          <p14:tracePt t="4190" x="7188200" y="1238250"/>
          <p14:tracePt t="4190" x="7175500" y="1238250"/>
          <p14:tracePt t="4207" x="7169150" y="1238250"/>
          <p14:tracePt t="4222" x="7162800" y="1238250"/>
          <p14:tracePt t="4222" x="7156450" y="1238250"/>
          <p14:tracePt t="4240" x="7150100" y="1238250"/>
          <p14:tracePt t="4255" x="7143750" y="1238250"/>
          <p14:tracePt t="4272" x="7143750" y="1231900"/>
          <p14:tracePt t="4353" x="7137400" y="1231900"/>
          <p14:tracePt t="4397" x="7131050" y="1231900"/>
          <p14:tracePt t="4413" x="7124700" y="1231900"/>
          <p14:tracePt t="4417" x="7118350" y="1231900"/>
          <p14:tracePt t="4425" x="7112000" y="1231900"/>
          <p14:tracePt t="4425" x="7105650" y="1231900"/>
          <p14:tracePt t="4441" x="7099300" y="1238250"/>
          <p14:tracePt t="4441" x="7092950" y="1238250"/>
          <p14:tracePt t="4458" x="7080250" y="1238250"/>
          <p14:tracePt t="4458" x="7073900" y="1244600"/>
          <p14:tracePt t="4474" x="7067550" y="1244600"/>
          <p14:tracePt t="4474" x="7054850" y="1250950"/>
          <p14:tracePt t="4474" x="7048500" y="1250950"/>
          <p14:tracePt t="4493" x="7042150" y="1257300"/>
          <p14:tracePt t="4506" x="7029450" y="1257300"/>
          <p14:tracePt t="4506" x="7016750" y="1270000"/>
          <p14:tracePt t="4525" x="7010400" y="1276350"/>
          <p14:tracePt t="4525" x="7004050" y="1276350"/>
          <p14:tracePt t="4541" x="7004050" y="1282700"/>
          <p14:tracePt t="4541" x="6997700" y="1289050"/>
          <p14:tracePt t="4557" x="6997700" y="1301750"/>
          <p14:tracePt t="4577" x="6997700" y="1308100"/>
          <p14:tracePt t="4593" x="7004050" y="1308100"/>
          <p14:tracePt t="4606" x="7010400" y="1314450"/>
          <p14:tracePt t="4606" x="7016750" y="1314450"/>
          <p14:tracePt t="4624" x="7023100" y="1320800"/>
          <p14:tracePt t="4624" x="7029450" y="1320800"/>
          <p14:tracePt t="4641" x="7042150" y="1320800"/>
          <p14:tracePt t="4641" x="7054850" y="1327150"/>
          <p14:tracePt t="4658" x="7067550" y="1327150"/>
          <p14:tracePt t="4658" x="7073900" y="1333500"/>
          <p14:tracePt t="4674" x="7080250" y="1333500"/>
          <p14:tracePt t="4674" x="7086600" y="1333500"/>
          <p14:tracePt t="4691" x="7099300" y="1339850"/>
          <p14:tracePt t="4691" x="7105650" y="1339850"/>
          <p14:tracePt t="4708" x="7112000" y="1346200"/>
          <p14:tracePt t="4708" x="7124700" y="1352550"/>
          <p14:tracePt t="4725" x="7131050" y="1358900"/>
          <p14:tracePt t="4748" x="7137400" y="1365250"/>
          <p14:tracePt t="4764" x="7131050" y="1371600"/>
          <p14:tracePt t="4801" x="7124700" y="1377950"/>
          <p14:tracePt t="4817" x="7118350" y="1377950"/>
          <p14:tracePt t="4825" x="7112000" y="1377950"/>
          <p14:tracePt t="4833" x="7105650" y="1384300"/>
          <p14:tracePt t="4840" x="7099300" y="1384300"/>
          <p14:tracePt t="4840" x="7086600" y="1390650"/>
          <p14:tracePt t="4858" x="7080250" y="1390650"/>
          <p14:tracePt t="4858" x="7067550" y="1397000"/>
          <p14:tracePt t="4858" x="7054850" y="1397000"/>
          <p14:tracePt t="4877" x="7042150" y="1403350"/>
          <p14:tracePt t="4891" x="7023100" y="1409700"/>
          <p14:tracePt t="4891" x="6997700" y="1416050"/>
          <p14:tracePt t="4909" x="6978650" y="1422400"/>
          <p14:tracePt t="4909" x="6965950" y="1422400"/>
          <p14:tracePt t="4926" x="6946900" y="1428750"/>
          <p14:tracePt t="4926" x="6927850" y="1435100"/>
          <p14:tracePt t="4942" x="6908800" y="1441450"/>
          <p14:tracePt t="4942" x="6870700" y="1454150"/>
          <p14:tracePt t="4959" x="6851650" y="1460500"/>
          <p14:tracePt t="4959" x="6832600" y="1466850"/>
          <p14:tracePt t="4976" x="6807200" y="1473200"/>
          <p14:tracePt t="4976" x="6788150" y="1479550"/>
          <p14:tracePt t="4992" x="6769100" y="1485900"/>
          <p14:tracePt t="4992" x="6743700" y="1498600"/>
          <p14:tracePt t="5009" x="6724650" y="1504950"/>
          <p14:tracePt t="5009" x="6680200" y="1517650"/>
          <p14:tracePt t="5026" x="6661150" y="1524000"/>
          <p14:tracePt t="5026" x="6642100" y="1530350"/>
          <p14:tracePt t="5042" x="6623050" y="1536700"/>
          <p14:tracePt t="5042" x="6597650" y="1543050"/>
          <p14:tracePt t="5060" x="6578600" y="1543050"/>
          <p14:tracePt t="5060" x="6534150" y="1555750"/>
          <p14:tracePt t="5079" x="6515100" y="1562100"/>
          <p14:tracePt t="5079" x="6489700" y="1568450"/>
          <p14:tracePt t="5093" x="6464300" y="1581150"/>
          <p14:tracePt t="5093" x="6438900" y="1587500"/>
          <p14:tracePt t="5109" x="6413500" y="1593850"/>
          <p14:tracePt t="5109" x="6388100" y="1606550"/>
          <p14:tracePt t="5127" x="6356350" y="1612900"/>
          <p14:tracePt t="5127" x="6330950" y="1625600"/>
          <p14:tracePt t="5144" x="6299200" y="1631950"/>
          <p14:tracePt t="5144" x="6273800" y="1644650"/>
          <p14:tracePt t="5144" x="6242050" y="1651000"/>
          <p14:tracePt t="5163" x="6210300" y="1657350"/>
          <p14:tracePt t="5163" x="6184900" y="1670050"/>
          <p14:tracePt t="5178" x="6153150" y="1676400"/>
          <p14:tracePt t="5178" x="6121400" y="1682750"/>
          <p14:tracePt t="5194" x="6096000" y="1695450"/>
          <p14:tracePt t="5194" x="6070600" y="1701800"/>
          <p14:tracePt t="5211" x="6038850" y="1708150"/>
          <p14:tracePt t="5211" x="6013450" y="1714500"/>
          <p14:tracePt t="5227" x="5988050" y="1727200"/>
          <p14:tracePt t="5227" x="5962650" y="1733550"/>
          <p14:tracePt t="5227" x="5943600" y="1739900"/>
          <p14:tracePt t="5247" x="5918200" y="1752600"/>
          <p14:tracePt t="5247" x="5892800" y="1765300"/>
          <p14:tracePt t="5261" x="5867400" y="1778000"/>
          <p14:tracePt t="5261" x="5842000" y="1790700"/>
          <p14:tracePt t="5277" x="5822950" y="1803400"/>
          <p14:tracePt t="5277" x="5803900" y="1816100"/>
          <p14:tracePt t="5294" x="5778500" y="1835150"/>
          <p14:tracePt t="5294" x="5765800" y="1847850"/>
          <p14:tracePt t="5294" x="5746750" y="1866900"/>
          <p14:tracePt t="5314" x="5734050" y="1885950"/>
          <p14:tracePt t="5314" x="5721350" y="1898650"/>
          <p14:tracePt t="5328" x="5708650" y="1917700"/>
          <p14:tracePt t="5328" x="5702300" y="1936750"/>
          <p14:tracePt t="5345" x="5689600" y="1955800"/>
          <p14:tracePt t="5345" x="5683250" y="1974850"/>
          <p14:tracePt t="5361" x="5676900" y="2000250"/>
          <p14:tracePt t="5361" x="5670550" y="2051050"/>
          <p14:tracePt t="5378" x="5664200" y="2076450"/>
          <p14:tracePt t="5378" x="5664200" y="2108200"/>
          <p14:tracePt t="5394" x="5664200" y="2133600"/>
          <p14:tracePt t="5394" x="5670550" y="2165350"/>
          <p14:tracePt t="5411" x="5670550" y="2197100"/>
          <p14:tracePt t="5411" x="5676900" y="2222500"/>
          <p14:tracePt t="5428" x="5683250" y="2247900"/>
          <p14:tracePt t="5428" x="5702300" y="2298700"/>
          <p14:tracePt t="5447" x="5708650" y="2324100"/>
          <p14:tracePt t="5447" x="5721350" y="2349500"/>
          <p14:tracePt t="5462" x="5727700" y="2374900"/>
          <p14:tracePt t="5462" x="5740400" y="2393950"/>
          <p14:tracePt t="5479" x="5753100" y="2413000"/>
          <p14:tracePt t="5479" x="5765800" y="2432050"/>
          <p14:tracePt t="5495" x="5772150" y="2451100"/>
          <p14:tracePt t="5495" x="5784850" y="2470150"/>
          <p14:tracePt t="5495" x="5797550" y="2489200"/>
          <p14:tracePt t="5514" x="5810250" y="2501900"/>
          <p14:tracePt t="5527" x="5822950" y="2520950"/>
          <p14:tracePt t="5527" x="5842000" y="2559050"/>
          <p14:tracePt t="5546" x="5854700" y="2578100"/>
          <p14:tracePt t="5546" x="5861050" y="2590800"/>
          <p14:tracePt t="5562" x="5867400" y="2609850"/>
          <p14:tracePt t="5562" x="5873750" y="2622550"/>
          <p14:tracePt t="5578" x="5880100" y="2635250"/>
          <p14:tracePt t="5578" x="5886450" y="2641600"/>
          <p14:tracePt t="5595" x="5892800" y="2647950"/>
          <p14:tracePt t="5595" x="5899150" y="2654300"/>
          <p14:tracePt t="5595" x="5899150" y="2660650"/>
          <p14:tracePt t="5614" x="5899150" y="2667000"/>
          <p14:tracePt t="5628" x="5899150" y="2673350"/>
          <p14:tracePt t="5644" x="5886450" y="2673350"/>
          <p14:tracePt t="5644" x="5880100" y="2679700"/>
          <p14:tracePt t="5662" x="5867400" y="2686050"/>
          <p14:tracePt t="5662" x="5829300" y="2698750"/>
          <p14:tracePt t="5679" x="5810250" y="2705100"/>
          <p14:tracePt t="5679" x="5784850" y="2711450"/>
          <p14:tracePt t="5695" x="5759450" y="2717800"/>
          <p14:tracePt t="5695" x="5734050" y="2724150"/>
          <p14:tracePt t="5712" x="5702300" y="2730500"/>
          <p14:tracePt t="5712" x="5670550" y="2736850"/>
          <p14:tracePt t="5730" x="5638800" y="2743200"/>
          <p14:tracePt t="5730" x="5575300" y="2749550"/>
          <p14:tracePt t="5746" x="5537200" y="2755900"/>
          <p14:tracePt t="5746" x="5505450" y="2755900"/>
          <p14:tracePt t="5763" x="5473700" y="2762250"/>
          <p14:tracePt t="5763" x="5441950" y="2762250"/>
          <p14:tracePt t="5780" x="5403850" y="2762250"/>
          <p14:tracePt t="5780" x="5372100" y="2762250"/>
          <p14:tracePt t="5780" x="5340350" y="2762250"/>
          <p14:tracePt t="5798" x="5308600" y="2762250"/>
          <p14:tracePt t="5811" x="5276850" y="2762250"/>
          <p14:tracePt t="5811" x="5219700" y="2762250"/>
          <p14:tracePt t="5831" x="5194300" y="2762250"/>
          <p14:tracePt t="5831" x="5168900" y="2762250"/>
          <p14:tracePt t="5846" x="5149850" y="2762250"/>
          <p14:tracePt t="5846" x="5130800" y="2755900"/>
          <p14:tracePt t="5863" x="5111750" y="2755900"/>
          <p14:tracePt t="5863" x="5092700" y="2755900"/>
          <p14:tracePt t="5863" x="5080000" y="2749550"/>
          <p14:tracePt t="5882" x="5067300" y="2755900"/>
          <p14:tracePt t="5895" x="5054600" y="2755900"/>
          <p14:tracePt t="5895" x="5041900" y="2755900"/>
          <p14:tracePt t="5914" x="5029200" y="2749550"/>
          <p14:tracePt t="5914" x="5022850" y="2755900"/>
          <p14:tracePt t="5930" x="5016500" y="2755900"/>
          <p14:tracePt t="5945" x="5016500" y="2749550"/>
          <p14:tracePt t="5962" x="5016500" y="2736850"/>
          <p14:tracePt t="5962" x="5016500" y="2730500"/>
          <p14:tracePt t="5980" x="5016500" y="2717800"/>
          <p14:tracePt t="5995" x="5022850" y="2711450"/>
          <p14:tracePt t="5995" x="5022850" y="2705100"/>
          <p14:tracePt t="6013" x="5029200" y="2705100"/>
          <p14:tracePt t="6029" x="5035550" y="2698750"/>
          <p14:tracePt t="6029" x="5041900" y="2698750"/>
          <p14:tracePt t="6047" x="5054600" y="2705100"/>
          <p14:tracePt t="6062" x="5067300" y="2705100"/>
          <p14:tracePt t="6062" x="5073650" y="2705100"/>
          <p14:tracePt t="6081" x="5080000" y="2705100"/>
          <p14:tracePt t="6081" x="5105400" y="2705100"/>
          <p14:tracePt t="6098" x="5111750" y="2705100"/>
          <p14:tracePt t="6098" x="5124450" y="2698750"/>
          <p14:tracePt t="6114" x="5137150" y="2698750"/>
          <p14:tracePt t="6114" x="5149850" y="2692400"/>
          <p14:tracePt t="6131" x="5162550" y="2692400"/>
          <p14:tracePt t="6131" x="5181600" y="2686050"/>
          <p14:tracePt t="6147" x="5194300" y="2679700"/>
          <p14:tracePt t="6147" x="5207000" y="2673350"/>
          <p14:tracePt t="6147" x="5226050" y="2667000"/>
          <p14:tracePt t="6166" x="5238750" y="2660650"/>
          <p14:tracePt t="6179" x="5257800" y="2654300"/>
          <p14:tracePt t="6179" x="5283200" y="2641600"/>
          <p14:tracePt t="6198" x="5295900" y="2635250"/>
          <p14:tracePt t="6198" x="5308600" y="2628900"/>
          <p14:tracePt t="6214" x="5321300" y="2628900"/>
          <p14:tracePt t="6214" x="5334000" y="2622550"/>
          <p14:tracePt t="6231" x="5340350" y="2616200"/>
          <p14:tracePt t="6231" x="5353050" y="2616200"/>
          <p14:tracePt t="6247" x="5359400" y="2616200"/>
          <p14:tracePt t="6247" x="5365750" y="2609850"/>
          <p14:tracePt t="6247" x="5372100" y="2609850"/>
          <p14:tracePt t="6267" x="5384800" y="2609850"/>
          <p14:tracePt t="6267" x="5391150" y="2603500"/>
          <p14:tracePt t="6281" x="5397500" y="2597150"/>
          <p14:tracePt t="6296" x="5403850" y="2597150"/>
          <p14:tracePt t="6313" x="5410200" y="2590800"/>
          <p14:tracePt t="6330" x="5416550" y="2590800"/>
          <p14:tracePt t="6346" x="5416550" y="2597150"/>
          <p14:tracePt t="6363" x="5416550" y="2603500"/>
          <p14:tracePt t="6385" x="5410200" y="2603500"/>
          <p14:tracePt t="6405" x="5403850" y="2609850"/>
          <p14:tracePt t="6422" x="5397500" y="2616200"/>
          <p14:tracePt t="6437" x="5391150" y="2616200"/>
          <p14:tracePt t="6453" x="5384800" y="2616200"/>
          <p14:tracePt t="6466" x="5372100" y="2622550"/>
          <p14:tracePt t="6482" x="5365750" y="2622550"/>
          <p14:tracePt t="6498" x="5359400" y="2622550"/>
          <p14:tracePt t="6514" x="5353050" y="2622550"/>
          <p14:tracePt t="6530" x="5346700" y="2616200"/>
          <p14:tracePt t="6547" x="5340350" y="2616200"/>
          <p14:tracePt t="6565" x="5340350" y="2609850"/>
          <p14:tracePt t="6585" x="5340350" y="2603500"/>
          <p14:tracePt t="6609" x="5334000" y="2603500"/>
          <p14:tracePt t="6677" x="5327650" y="2597150"/>
          <p14:tracePt t="6697" x="5321300" y="2597150"/>
          <p14:tracePt t="6713" x="5314950" y="2597150"/>
          <p14:tracePt t="6730" x="5308600" y="2597150"/>
          <p14:tracePt t="6745" x="5308600" y="2590800"/>
          <p14:tracePt t="6757" x="5302250" y="2590800"/>
          <p14:tracePt t="6774" x="5295900" y="2590800"/>
          <p14:tracePt t="6789" x="5289550" y="2590800"/>
          <p14:tracePt t="6805" x="5283200" y="2590800"/>
          <p14:tracePt t="6818" x="5276850" y="2590800"/>
          <p14:tracePt t="6834" x="5270500" y="2590800"/>
          <p14:tracePt t="6857" x="5270500" y="2584450"/>
          <p14:tracePt t="6873" x="5264150" y="2578100"/>
          <p14:tracePt t="6886" x="5257800" y="2571750"/>
          <p14:tracePt t="6909" x="5251450" y="2565400"/>
          <p14:tracePt t="6934" x="5245100" y="2559050"/>
          <p14:tracePt t="6961" x="5238750" y="2546350"/>
          <p14:tracePt t="6977" x="5232400" y="2540000"/>
          <p14:tracePt t="6986" x="5226050" y="2533650"/>
          <p14:tracePt t="6998" x="5219700" y="2527300"/>
          <p14:tracePt t="7029" x="5213350" y="2527300"/>
          <p14:tracePt t="7045" x="5207000" y="2520950"/>
          <p14:tracePt t="7057" x="5200650" y="2520950"/>
          <p14:tracePt t="7073" x="5194300" y="2514600"/>
          <p14:tracePt t="7089" x="5194300" y="2508250"/>
          <p14:tracePt t="7099" x="5187950" y="2508250"/>
          <p14:tracePt t="7115" x="5181600" y="2501900"/>
          <p14:tracePt t="7115" x="5175250" y="2495550"/>
          <p14:tracePt t="7134" x="5168900" y="2495550"/>
          <p14:tracePt t="7165" x="5162550" y="2508250"/>
          <p14:tracePt t="7186" x="5162550" y="2514600"/>
          <p14:tracePt t="7209" x="5156200" y="2520950"/>
          <p14:tracePt t="7225" x="5149850" y="2527300"/>
          <p14:tracePt t="7245" x="5143500" y="2527300"/>
          <p14:tracePt t="7261" x="5137150" y="2533650"/>
          <p14:tracePt t="7277" x="5130800" y="2533650"/>
          <p14:tracePt t="7286" x="5124450" y="2540000"/>
          <p14:tracePt t="7286" x="5118100" y="2540000"/>
          <p14:tracePt t="7302" x="5111750" y="2546350"/>
          <p14:tracePt t="7302" x="5105400" y="2546350"/>
          <p14:tracePt t="7318" x="5099050" y="2552700"/>
          <p14:tracePt t="7318" x="5092700" y="2552700"/>
          <p14:tracePt t="7334" x="5086350" y="2559050"/>
          <p14:tracePt t="7334" x="5073650" y="2559050"/>
          <p14:tracePt t="7351" x="5067300" y="2565400"/>
          <p14:tracePt t="7351" x="5041900" y="2578100"/>
          <p14:tracePt t="7368" x="5029200" y="2584450"/>
          <p14:tracePt t="7368" x="5016500" y="2590800"/>
          <p14:tracePt t="7384" x="5003800" y="2597150"/>
          <p14:tracePt t="7384" x="4991100" y="2603500"/>
          <p14:tracePt t="7401" x="4978400" y="2609850"/>
          <p14:tracePt t="7401" x="4946650" y="2622550"/>
          <p14:tracePt t="7418" x="4933950" y="2622550"/>
          <p14:tracePt t="7418" x="4914900" y="2628900"/>
          <p14:tracePt t="7435" x="4902200" y="2628900"/>
          <p14:tracePt t="7435" x="4889500" y="2635250"/>
          <p14:tracePt t="7452" x="4876800" y="2635250"/>
          <p14:tracePt t="7452" x="4864100" y="2635250"/>
          <p14:tracePt t="7468" x="4851400" y="2641600"/>
          <p14:tracePt t="7468" x="4832350" y="2641600"/>
          <p14:tracePt t="7487" x="4819650" y="2641600"/>
          <p14:tracePt t="7487" x="4813300" y="2641600"/>
          <p14:tracePt t="7502" x="4800600" y="2641600"/>
          <p14:tracePt t="7502" x="4794250" y="2641600"/>
          <p14:tracePt t="7518" x="4787900" y="2635250"/>
          <p14:tracePt t="7518" x="4781550" y="2635250"/>
          <p14:tracePt t="7535" x="4768850" y="2635250"/>
          <p14:tracePt t="7535" x="4762500" y="2628900"/>
          <p14:tracePt t="7535" x="4756150" y="2628900"/>
          <p14:tracePt t="7554" x="4749800" y="2628900"/>
          <p14:tracePt t="7567" x="4743450" y="2628900"/>
          <p14:tracePt t="7567" x="4730750" y="2628900"/>
          <p14:tracePt t="7587" x="4718050" y="2628900"/>
          <p14:tracePt t="7587" x="4705350" y="2628900"/>
          <p14:tracePt t="7602" x="4699000" y="2635250"/>
          <p14:tracePt t="7602" x="4686300" y="2635250"/>
          <p14:tracePt t="7618" x="4679950" y="2635250"/>
          <p14:tracePt t="7618" x="4667250" y="2641600"/>
          <p14:tracePt t="7635" x="4660900" y="2641600"/>
          <p14:tracePt t="7635" x="4648200" y="2647950"/>
          <p14:tracePt t="7635" x="4635500" y="2654300"/>
          <p14:tracePt t="7654" x="4629150" y="2654300"/>
          <p14:tracePt t="7654" x="4616450" y="2654300"/>
          <p14:tracePt t="7668" x="4603750" y="2654300"/>
          <p14:tracePt t="7668" x="4597400" y="2660650"/>
          <p14:tracePt t="7685" x="4584700" y="2660650"/>
          <p14:tracePt t="7685" x="4572000" y="2654300"/>
          <p14:tracePt t="7702" x="4552950" y="2654300"/>
          <p14:tracePt t="7702" x="4527550" y="2647950"/>
          <p14:tracePt t="7719" x="4508500" y="2641600"/>
          <p14:tracePt t="7719" x="4495800" y="2635250"/>
          <p14:tracePt t="7735" x="4476750" y="2628900"/>
          <p14:tracePt t="7735" x="4457700" y="2616200"/>
          <p14:tracePt t="7752" x="4432300" y="2609850"/>
          <p14:tracePt t="7752" x="4413250" y="2597150"/>
          <p14:tracePt t="7769" x="4387850" y="2584450"/>
          <p14:tracePt t="7769" x="4343400" y="2559050"/>
          <p14:tracePt t="7786" x="4324350" y="2546350"/>
          <p14:tracePt t="7786" x="4298950" y="2527300"/>
          <p14:tracePt t="7803" x="4279900" y="2514600"/>
          <p14:tracePt t="7803" x="4260850" y="2501900"/>
          <p14:tracePt t="7819" x="4241800" y="2489200"/>
          <p14:tracePt t="7819" x="4229100" y="2482850"/>
          <p14:tracePt t="7819" x="4210050" y="2470150"/>
          <p14:tracePt t="7838" x="4197350" y="2457450"/>
          <p14:tracePt t="7851" x="4184650" y="2444750"/>
          <p14:tracePt t="7851" x="4171950" y="2419350"/>
          <p14:tracePt t="7869" x="4165600" y="2406650"/>
          <p14:tracePt t="7869" x="4165600" y="2393950"/>
          <p14:tracePt t="7886" x="4171950" y="2387600"/>
          <p14:tracePt t="7886" x="4178300" y="2374900"/>
          <p14:tracePt t="7903" x="4191000" y="2362200"/>
          <p14:tracePt t="7903" x="4203700" y="2355850"/>
          <p14:tracePt t="7920" x="4229100" y="2349500"/>
          <p14:tracePt t="7920" x="4248150" y="2343150"/>
          <p14:tracePt t="7920" x="4279900" y="2336800"/>
          <p14:tracePt t="7939" x="4311650" y="2324100"/>
          <p14:tracePt t="7951" x="4349750" y="2324100"/>
          <p14:tracePt t="7951" x="4432300" y="2311400"/>
          <p14:tracePt t="7970" x="4476750" y="2305050"/>
          <p14:tracePt t="7970" x="4521200" y="2298700"/>
          <p14:tracePt t="7986" x="4572000" y="2298700"/>
          <p14:tracePt t="7986" x="4629150" y="2292350"/>
          <p14:tracePt t="8003" x="4679950" y="2292350"/>
          <p14:tracePt t="8003" x="4787900" y="2292350"/>
          <p14:tracePt t="8020" x="4845050" y="2292350"/>
          <p14:tracePt t="8020" x="4895850" y="2292350"/>
          <p14:tracePt t="8037" x="4946650" y="2292350"/>
          <p14:tracePt t="8037" x="4997450" y="2298700"/>
          <p14:tracePt t="8053" x="5048250" y="2298700"/>
          <p14:tracePt t="8053" x="5092700" y="2305050"/>
          <p14:tracePt t="8070" x="5137150" y="2305050"/>
          <p14:tracePt t="8070" x="5213350" y="2317750"/>
          <p14:tracePt t="8087" x="5251450" y="2324100"/>
          <p14:tracePt t="8087" x="5276850" y="2330450"/>
          <p14:tracePt t="8104" x="5308600" y="2336800"/>
          <p14:tracePt t="8104" x="5327650" y="2343150"/>
          <p14:tracePt t="8120" x="5346700" y="2343150"/>
          <p14:tracePt t="8120" x="5378450" y="2362200"/>
          <p14:tracePt t="8138" x="5391150" y="2368550"/>
          <p14:tracePt t="8138" x="5397500" y="2374900"/>
          <p14:tracePt t="8154" x="5397500" y="2381250"/>
          <p14:tracePt t="8154" x="5403850" y="2387600"/>
          <p14:tracePt t="8170" x="5403850" y="2393950"/>
          <p14:tracePt t="8170" x="5403850" y="2400300"/>
          <p14:tracePt t="8187" x="5397500" y="2406650"/>
          <p14:tracePt t="8187" x="5397500" y="2413000"/>
          <p14:tracePt t="8204" x="5391150" y="2419350"/>
          <p14:tracePt t="8204" x="5384800" y="2425700"/>
          <p14:tracePt t="8204" x="5378450" y="2425700"/>
          <p14:tracePt t="8223" x="5372100" y="2432050"/>
          <p14:tracePt t="8223" x="5365750" y="2432050"/>
          <p14:tracePt t="8238" x="5359400" y="2438400"/>
          <p14:tracePt t="8253" x="5353050" y="2438400"/>
          <p14:tracePt t="8253" x="5346700" y="2444750"/>
          <p14:tracePt t="8270" x="5340350" y="2444750"/>
          <p14:tracePt t="8286" x="5334000" y="2444750"/>
          <p14:tracePt t="8306" x="5327650" y="2438400"/>
          <p14:tracePt t="8320" x="5327650" y="2432050"/>
          <p14:tracePt t="8336" x="5334000" y="2419350"/>
          <p14:tracePt t="8353" x="5340350" y="2406650"/>
          <p14:tracePt t="8370" x="5340350" y="2400300"/>
          <p14:tracePt t="8370" x="5346700" y="2393950"/>
          <p14:tracePt t="8388" x="5353050" y="2393950"/>
          <p14:tracePt t="8388" x="5359400" y="2387600"/>
          <p14:tracePt t="8404" x="5365750" y="2387600"/>
          <p14:tracePt t="8420" x="5372100" y="2381250"/>
          <p14:tracePt t="8420" x="5384800" y="2381250"/>
          <p14:tracePt t="8439" x="5391150" y="2381250"/>
          <p14:tracePt t="8439" x="5397500" y="2381250"/>
          <p14:tracePt t="8455" x="5397500" y="2387600"/>
          <p14:tracePt t="8455" x="5403850" y="2387600"/>
          <p14:tracePt t="8472" x="5410200" y="2393950"/>
          <p14:tracePt t="8472" x="5416550" y="2393950"/>
          <p14:tracePt t="8488" x="5422900" y="2400300"/>
          <p14:tracePt t="8488" x="5435600" y="2400300"/>
          <p14:tracePt t="8506" x="5435600" y="2406650"/>
          <p14:tracePt t="8506" x="5441950" y="2406650"/>
          <p14:tracePt t="8522" x="5448300" y="2406650"/>
          <p14:tracePt t="8537" x="5454650" y="2413000"/>
          <p14:tracePt t="8554" x="5461000" y="2419350"/>
          <p14:tracePt t="8571" x="5467350" y="2425700"/>
          <p14:tracePt t="8597" x="5461000" y="2425700"/>
          <p14:tracePt t="8634" x="5454650" y="2419350"/>
          <p14:tracePt t="8657" x="5448300" y="2413000"/>
          <p14:tracePt t="8685" x="5448300" y="2400300"/>
          <p14:tracePt t="8701" x="5448300" y="2393950"/>
          <p14:tracePt t="8709" x="5441950" y="2387600"/>
          <p14:tracePt t="8721" x="5441950" y="2381250"/>
          <p14:tracePt t="8721" x="5435600" y="2368550"/>
          <p14:tracePt t="8739" x="5435600" y="2362200"/>
          <p14:tracePt t="8739" x="5429250" y="2355850"/>
          <p14:tracePt t="8756" x="5422900" y="2349500"/>
          <p14:tracePt t="8756" x="5422900" y="2343150"/>
          <p14:tracePt t="8772" x="5416550" y="2336800"/>
          <p14:tracePt t="8772" x="5416550" y="2330450"/>
          <p14:tracePt t="8790" x="5410200" y="2317750"/>
          <p14:tracePt t="8790" x="5403850" y="2311400"/>
          <p14:tracePt t="8806" x="5397500" y="2305050"/>
          <p14:tracePt t="8822" x="5397500" y="2298700"/>
          <p14:tracePt t="8822" x="5391150" y="2292350"/>
          <p14:tracePt t="8839" x="5391150" y="2286000"/>
          <p14:tracePt t="8839" x="5391150" y="2279650"/>
          <p14:tracePt t="8839" x="5384800" y="2266950"/>
          <p14:tracePt t="8858" x="5384800" y="2260600"/>
          <p14:tracePt t="8871" x="5384800" y="2254250"/>
          <p14:tracePt t="8871" x="5378450" y="2241550"/>
          <p14:tracePt t="8890" x="5378450" y="2228850"/>
          <p14:tracePt t="8890" x="5378450" y="2222500"/>
          <p14:tracePt t="8906" x="5378450" y="2216150"/>
          <p14:tracePt t="8906" x="5378450" y="2209800"/>
          <p14:tracePt t="8923" x="5378450" y="2203450"/>
          <p14:tracePt t="8923" x="5378450" y="2197100"/>
          <p14:tracePt t="8939" x="5372100" y="2184400"/>
          <p14:tracePt t="8955" x="5378450" y="2171700"/>
          <p14:tracePt t="8974" x="5378450" y="2178050"/>
          <p14:tracePt t="9053" x="5384800" y="2184400"/>
          <p14:tracePt t="9069" x="5384800" y="2190750"/>
          <p14:tracePt t="9085" x="5384800" y="2197100"/>
          <p14:tracePt t="9097" x="5391150" y="2203450"/>
          <p14:tracePt t="9121" x="5403850" y="2203450"/>
          <p14:tracePt t="9157" x="5410200" y="2197100"/>
          <p14:tracePt t="9174" x="5416550" y="2197100"/>
          <p14:tracePt t="9181" x="5422900" y="2197100"/>
          <p14:tracePt t="9190" x="5429250" y="2197100"/>
          <p14:tracePt t="9190" x="5435600" y="2190750"/>
          <p14:tracePt t="9207" x="5448300" y="2190750"/>
          <p14:tracePt t="9207" x="5454650" y="2190750"/>
          <p14:tracePt t="9224" x="5461000" y="2190750"/>
          <p14:tracePt t="9224" x="5467350" y="2190750"/>
          <p14:tracePt t="9224" x="5480050" y="2190750"/>
          <p14:tracePt t="9243" x="5486400" y="2190750"/>
          <p14:tracePt t="9243" x="5499100" y="2190750"/>
          <p14:tracePt t="9258" x="5505450" y="2197100"/>
          <p14:tracePt t="9258" x="5524500" y="2197100"/>
          <p14:tracePt t="9274" x="5537200" y="2197100"/>
          <p14:tracePt t="9274" x="5549900" y="2197100"/>
          <p14:tracePt t="9291" x="5568950" y="2203450"/>
          <p14:tracePt t="9291" x="5588000" y="2203450"/>
          <p14:tracePt t="9291" x="5600700" y="2209800"/>
          <p14:tracePt t="9310" x="5619750" y="2209800"/>
          <p14:tracePt t="9323" x="5638800" y="2209800"/>
          <p14:tracePt t="9323" x="5670550" y="2216150"/>
          <p14:tracePt t="9341" x="5689600" y="2222500"/>
          <p14:tracePt t="9341" x="5708650" y="2228850"/>
          <p14:tracePt t="9357" x="5727700" y="2228850"/>
          <p14:tracePt t="9357" x="5746750" y="2235200"/>
          <p14:tracePt t="9374" x="5759450" y="2241550"/>
          <p14:tracePt t="9374" x="5778500" y="2241550"/>
          <p14:tracePt t="9391" x="5803900" y="2247900"/>
          <p14:tracePt t="9391" x="5842000" y="2260600"/>
          <p14:tracePt t="9407" x="5867400" y="2260600"/>
          <p14:tracePt t="9407" x="5886450" y="2266950"/>
          <p14:tracePt t="9424" x="5911850" y="2266950"/>
          <p14:tracePt t="9424" x="5930900" y="2266950"/>
          <p14:tracePt t="9440" x="5956300" y="2273300"/>
          <p14:tracePt t="9440" x="6000750" y="2273300"/>
          <p14:tracePt t="9457" x="6026150" y="2273300"/>
          <p14:tracePt t="9457" x="6051550" y="2273300"/>
          <p14:tracePt t="9473" x="6076950" y="2273300"/>
          <p14:tracePt t="9473" x="6102350" y="2273300"/>
          <p14:tracePt t="9490" x="6127750" y="2273300"/>
          <p14:tracePt t="9490" x="6159500" y="2273300"/>
          <p14:tracePt t="9490" x="6184900" y="2266950"/>
          <p14:tracePt t="9509" x="6210300" y="2266950"/>
          <p14:tracePt t="9522" x="6242050" y="2266950"/>
          <p14:tracePt t="9522" x="6292850" y="2260600"/>
          <p14:tracePt t="9541" x="6324600" y="2260600"/>
          <p14:tracePt t="9541" x="6350000" y="2254250"/>
          <p14:tracePt t="9557" x="6381750" y="2254250"/>
          <p14:tracePt t="9557" x="6413500" y="2254250"/>
          <p14:tracePt t="9574" x="6445250" y="2247900"/>
          <p14:tracePt t="9574" x="6477000" y="2247900"/>
          <p14:tracePt t="9574" x="6502400" y="2247900"/>
          <p14:tracePt t="9593" x="6534150" y="2247900"/>
          <p14:tracePt t="9606" x="6565900" y="2254250"/>
          <p14:tracePt t="9606" x="6591300" y="2254250"/>
          <p14:tracePt t="9626" x="6642100" y="2254250"/>
          <p14:tracePt t="9626" x="6667500" y="2254250"/>
          <p14:tracePt t="9641" x="6692900" y="2260600"/>
          <p14:tracePt t="9641" x="6718300" y="2260600"/>
          <p14:tracePt t="9658" x="6737350" y="2260600"/>
          <p14:tracePt t="9658" x="6762750" y="2260600"/>
          <p14:tracePt t="9674" x="6781800" y="2260600"/>
          <p14:tracePt t="9674" x="6819900" y="2260600"/>
          <p14:tracePt t="9691" x="6838950" y="2260600"/>
          <p14:tracePt t="9691" x="6851650" y="2260600"/>
          <p14:tracePt t="9708" x="6864350" y="2260600"/>
          <p14:tracePt t="9708" x="6877050" y="2260600"/>
          <p14:tracePt t="9725" x="6889750" y="2266950"/>
          <p14:tracePt t="9725" x="6896100" y="2266950"/>
          <p14:tracePt t="9741" x="6908800" y="2266950"/>
          <p14:tracePt t="9741" x="6921500" y="2266950"/>
          <p14:tracePt t="9758" x="6927850" y="2273300"/>
          <p14:tracePt t="9773" x="6934200" y="2273300"/>
          <p14:tracePt t="9790" x="6934200" y="2279650"/>
          <p14:tracePt t="9790" x="6934200" y="2292350"/>
          <p14:tracePt t="9809" x="6927850" y="2298700"/>
          <p14:tracePt t="9809" x="6927850" y="2305050"/>
          <p14:tracePt t="9825" x="6921500" y="2305050"/>
          <p14:tracePt t="9840" x="6915150" y="2317750"/>
          <p14:tracePt t="9840" x="6908800" y="2317750"/>
          <p14:tracePt t="9858" x="6902450" y="2324100"/>
          <p14:tracePt t="9858" x="6896100" y="2324100"/>
          <p14:tracePt t="9858" x="6889750" y="2330450"/>
          <p14:tracePt t="9877" x="6883400" y="2330450"/>
          <p14:tracePt t="9890" x="6870700" y="2336800"/>
          <p14:tracePt t="9890" x="6858000" y="2336800"/>
          <p14:tracePt t="9909" x="6851650" y="2343150"/>
          <p14:tracePt t="9909" x="6838950" y="2343150"/>
          <p14:tracePt t="9925" x="6832600" y="2343150"/>
          <p14:tracePt t="9925" x="6826250" y="2349500"/>
          <p14:tracePt t="9942" x="6819900" y="2349500"/>
          <p14:tracePt t="9942" x="6807200" y="2349500"/>
          <p14:tracePt t="9942" x="6800850" y="2349500"/>
          <p14:tracePt t="9961" x="6794500" y="2355850"/>
          <p14:tracePt t="9974" x="6788150" y="2355850"/>
          <p14:tracePt t="9974" x="6769100" y="2362200"/>
          <p14:tracePt t="9992" x="6762750" y="2362200"/>
          <p14:tracePt t="9992" x="6756400" y="2362200"/>
          <p14:tracePt t="10008" x="6750050" y="2368550"/>
          <p14:tracePt t="10008" x="6743700" y="2368550"/>
          <p14:tracePt t="10025" x="6737350" y="2368550"/>
          <p14:tracePt t="10025" x="6724650" y="2374900"/>
          <p14:tracePt t="10025" x="6718300" y="2374900"/>
          <p14:tracePt t="10045" x="6711950" y="2374900"/>
          <p14:tracePt t="10045" x="6705600" y="2374900"/>
          <p14:tracePt t="10059" x="6699250" y="2374900"/>
          <p14:tracePt t="10074" x="6692900" y="2374900"/>
          <p14:tracePt t="10074" x="6686550" y="2381250"/>
          <p14:tracePt t="10093" x="6680200" y="2381250"/>
          <p14:tracePt t="10093" x="6673850" y="2381250"/>
          <p14:tracePt t="10109" x="6667500" y="2381250"/>
          <p14:tracePt t="10125" x="6661150" y="2381250"/>
          <p14:tracePt t="10141" x="6654800" y="2374900"/>
          <p14:tracePt t="10158" x="6648450" y="2368550"/>
          <p14:tracePt t="10174" x="6642100" y="2368550"/>
          <p14:tracePt t="10192" x="6635750" y="2362200"/>
          <p14:tracePt t="10208" x="6623050" y="2355850"/>
          <p14:tracePt t="10225" x="6610350" y="2349500"/>
          <p14:tracePt t="10241" x="6604000" y="2349500"/>
          <p14:tracePt t="10258" x="6597650" y="2349500"/>
          <p14:tracePt t="10275" x="6591300" y="2349500"/>
          <p14:tracePt t="10291" x="6584950" y="2349500"/>
          <p14:tracePt t="10365" x="6578600" y="2355850"/>
          <p14:tracePt t="10380" x="6572250" y="2355850"/>
          <p14:tracePt t="10397" x="6565900" y="2355850"/>
          <p14:tracePt t="10408" x="6553200" y="2355850"/>
          <p14:tracePt t="10424" x="6546850" y="2362200"/>
          <p14:tracePt t="10440" x="6540500" y="2362200"/>
          <p14:tracePt t="10448" x="6534150" y="2362200"/>
          <p14:tracePt t="10459" x="6527800" y="2368550"/>
          <p14:tracePt t="10476" x="6521450" y="2374900"/>
          <p14:tracePt t="10492" x="6515100" y="2381250"/>
          <p14:tracePt t="10509" x="6508750" y="2381250"/>
          <p14:tracePt t="10526" x="6502400" y="2381250"/>
          <p14:tracePt t="10542" x="6508750" y="2381250"/>
          <p14:tracePt t="10592" x="6515100" y="2381250"/>
          <p14:tracePt t="10604" x="6521450" y="2381250"/>
          <p14:tracePt t="10629" x="6527800" y="2381250"/>
          <p14:tracePt t="10656" x="6527800" y="2387600"/>
          <p14:tracePt t="10680" x="6521450" y="2393950"/>
          <p14:tracePt t="10708" x="6515100" y="2400300"/>
          <p14:tracePt t="10724" x="6508750" y="2400300"/>
          <p14:tracePt t="10740" x="6502400" y="2406650"/>
          <p14:tracePt t="10756" x="6496050" y="2413000"/>
          <p14:tracePt t="10772" x="6489700" y="2413000"/>
          <p14:tracePt t="10784" x="6489700" y="2419350"/>
          <p14:tracePt t="10801" x="6496050" y="2413000"/>
          <p14:tracePt t="10884" x="6496050" y="2406650"/>
          <p14:tracePt t="10896" x="6502400" y="2406650"/>
          <p14:tracePt t="10912" x="6508750" y="2400300"/>
          <p14:tracePt t="10936" x="6508750" y="2393950"/>
          <p14:tracePt t="10980" x="6502400" y="2387600"/>
          <p14:tracePt t="10996" x="6496050" y="2387600"/>
          <p14:tracePt t="11008" x="6489700" y="2381250"/>
          <p14:tracePt t="11016" x="6483350" y="2381250"/>
          <p14:tracePt t="11027" x="6477000" y="2381250"/>
          <p14:tracePt t="11027" x="6464300" y="2381250"/>
          <p14:tracePt t="11045" x="6457950" y="2381250"/>
          <p14:tracePt t="11045" x="6445250" y="2381250"/>
          <p14:tracePt t="11062" x="6438900" y="2381250"/>
          <p14:tracePt t="11062" x="6419850" y="2381250"/>
          <p14:tracePt t="11079" x="6407150" y="2387600"/>
          <p14:tracePt t="11079" x="6394450" y="2387600"/>
          <p14:tracePt t="11096" x="6381750" y="2387600"/>
          <p14:tracePt t="11096" x="6369050" y="2393950"/>
          <p14:tracePt t="11112" x="6356350" y="2400300"/>
          <p14:tracePt t="11112" x="6330950" y="2406650"/>
          <p14:tracePt t="11130" x="6318250" y="2406650"/>
          <p14:tracePt t="11130" x="6305550" y="2406650"/>
          <p14:tracePt t="11146" x="6299200" y="2413000"/>
          <p14:tracePt t="11146" x="6286500" y="2419350"/>
          <p14:tracePt t="11162" x="6280150" y="2419350"/>
          <p14:tracePt t="11162" x="6273800" y="2425700"/>
          <p14:tracePt t="11180" x="6267450" y="2425700"/>
          <p14:tracePt t="11180" x="6248400" y="2432050"/>
          <p14:tracePt t="11198" x="6242050" y="2432050"/>
          <p14:tracePt t="11198" x="6235700" y="2432050"/>
          <p14:tracePt t="11213" x="6229350" y="2432050"/>
          <p14:tracePt t="11213" x="6216650" y="2432050"/>
          <p14:tracePt t="11230" x="6203950" y="2438400"/>
          <p14:tracePt t="11230" x="6184900" y="2438400"/>
          <p14:tracePt t="11246" x="6165850" y="2438400"/>
          <p14:tracePt t="11246" x="6146800" y="2438400"/>
          <p14:tracePt t="11263" x="6115050" y="2438400"/>
          <p14:tracePt t="11263" x="6083300" y="2438400"/>
          <p14:tracePt t="11263" x="6045200" y="2438400"/>
          <p14:tracePt t="11281" x="6007100" y="2432050"/>
          <p14:tracePt t="11281" x="5962650" y="2425700"/>
          <p14:tracePt t="11296" x="5911850" y="2425700"/>
          <p14:tracePt t="11296" x="5861050" y="2419350"/>
          <p14:tracePt t="11313" x="5810250" y="2406650"/>
          <p14:tracePt t="11313" x="5746750" y="2400300"/>
          <p14:tracePt t="11330" x="5683250" y="2393950"/>
          <p14:tracePt t="11330" x="5619750" y="2387600"/>
          <p14:tracePt t="11346" x="5543550" y="2381250"/>
          <p14:tracePt t="11346" x="5467350" y="2374900"/>
          <p14:tracePt t="11363" x="5391150" y="2362200"/>
          <p14:tracePt t="11363" x="5213350" y="2349500"/>
          <p14:tracePt t="11380" x="5118100" y="2343150"/>
          <p14:tracePt t="11380" x="5022850" y="2336800"/>
          <p14:tracePt t="11397" x="4921250" y="2330450"/>
          <p14:tracePt t="11397" x="4819650" y="2324100"/>
          <p14:tracePt t="11413" x="4718050" y="2317750"/>
          <p14:tracePt t="11413" x="4514850" y="2311400"/>
          <p14:tracePt t="11430" x="4406900" y="2305050"/>
          <p14:tracePt t="11430" x="4311650" y="2305050"/>
          <p14:tracePt t="11446" x="4210050" y="2298700"/>
          <p14:tracePt t="11446" x="4108450" y="2298700"/>
          <p14:tracePt t="11463" x="4013200" y="2298700"/>
          <p14:tracePt t="11463" x="3911600" y="2298700"/>
          <p14:tracePt t="11480" x="3816350" y="2298700"/>
          <p14:tracePt t="11480" x="3632200" y="2298700"/>
          <p14:tracePt t="11497" x="3543300" y="2305050"/>
          <p14:tracePt t="11497" x="3454400" y="2311400"/>
          <p14:tracePt t="11513" x="3371850" y="2311400"/>
          <p14:tracePt t="11513" x="3289300" y="2317750"/>
          <p14:tracePt t="11530" x="3206750" y="2324100"/>
          <p14:tracePt t="11530" x="3124200" y="2330450"/>
          <p14:tracePt t="11530" x="3048000" y="2336800"/>
          <p14:tracePt t="11550" x="2971800" y="2343150"/>
          <p14:tracePt t="11562" x="2889250" y="2355850"/>
          <p14:tracePt t="11562" x="2743200" y="2387600"/>
          <p14:tracePt t="11581" x="2673350" y="2406650"/>
          <p14:tracePt t="11581" x="2603500" y="2425700"/>
          <p14:tracePt t="11598" x="2533650" y="2444750"/>
          <p14:tracePt t="11598" x="2470150" y="2463800"/>
          <p14:tracePt t="11614" x="2406650" y="2482850"/>
          <p14:tracePt t="11614" x="2349500" y="2501900"/>
          <p14:tracePt t="11630" x="2292350" y="2520950"/>
          <p14:tracePt t="11630" x="2235200" y="2540000"/>
          <p14:tracePt t="11630" x="2178050" y="2559050"/>
          <p14:tracePt t="11649" x="2120900" y="2584450"/>
          <p14:tracePt t="11663" x="2070100" y="2603500"/>
          <p14:tracePt t="11663" x="1962150" y="2647950"/>
          <p14:tracePt t="11681" x="1911350" y="2673350"/>
          <p14:tracePt t="11681" x="1860550" y="2692400"/>
          <p14:tracePt t="11698" x="1809750" y="2717800"/>
          <p14:tracePt t="11698" x="1765300" y="2743200"/>
          <p14:tracePt t="11714" x="1720850" y="2762250"/>
          <p14:tracePt t="11714" x="1638300" y="2813050"/>
          <p14:tracePt t="11731" x="1600200" y="2832100"/>
          <p14:tracePt t="11731" x="1562100" y="2857500"/>
          <p14:tracePt t="11748" x="1524000" y="2882900"/>
          <p14:tracePt t="11748" x="1492250" y="2908300"/>
          <p14:tracePt t="11765" x="1460500" y="2933700"/>
          <p14:tracePt t="11765" x="1428750" y="2959100"/>
          <p14:tracePt t="11781" x="1403350" y="2984500"/>
          <p14:tracePt t="11781" x="1352550" y="3035300"/>
          <p14:tracePt t="11798" x="1327150" y="3060700"/>
          <p14:tracePt t="11798" x="1301750" y="3079750"/>
          <p14:tracePt t="11814" x="1282700" y="3105150"/>
          <p14:tracePt t="11814" x="1263650" y="3117850"/>
          <p14:tracePt t="11831" x="1244600" y="3136900"/>
          <p14:tracePt t="11831" x="1212850" y="3168650"/>
          <p14:tracePt t="11849" x="1200150" y="3181350"/>
          <p14:tracePt t="11849" x="1187450" y="3187700"/>
          <p14:tracePt t="11865" x="1174750" y="3200400"/>
          <p14:tracePt t="11865" x="1168400" y="3206750"/>
          <p14:tracePt t="11881" x="1162050" y="3213100"/>
          <p14:tracePt t="11881" x="1162050" y="3219450"/>
          <p14:tracePt t="11898" x="1155700" y="3219450"/>
          <p14:tracePt t="11914" x="1149350" y="3225800"/>
          <p14:tracePt t="11930" x="1149350" y="3219450"/>
          <p14:tracePt t="11972" x="1149350" y="3213100"/>
          <p14:tracePt t="12000" x="1143000" y="3213100"/>
          <p14:tracePt t="12076" x="1136650" y="3219450"/>
          <p14:tracePt t="12165" x="1130300" y="3225800"/>
          <p14:tracePt t="12208" x="1123950" y="3232150"/>
          <p14:tracePt t="12224" x="1117600" y="3232150"/>
          <p14:tracePt t="12233" x="1111250" y="3232150"/>
          <p14:tracePt t="12249" x="1104900" y="3232150"/>
          <p14:tracePt t="12265" x="1092200" y="3225800"/>
          <p14:tracePt t="12281" x="1079500" y="3225800"/>
          <p14:tracePt t="12301" x="1073150" y="3225800"/>
          <p14:tracePt t="12301" x="1066800" y="3225800"/>
          <p14:tracePt t="12317" x="908050" y="3232150"/>
          <p14:tracePt t="12415" x="889000" y="3225800"/>
          <p14:tracePt t="12421" x="876300" y="3225800"/>
          <p14:tracePt t="12432" x="819150" y="3200400"/>
          <p14:tracePt t="12449" x="787400" y="3181350"/>
          <p14:tracePt t="12466" x="749300" y="3155950"/>
          <p14:tracePt t="12482" x="717550" y="3117850"/>
          <p14:tracePt t="12499" x="666750" y="3054350"/>
          <p14:tracePt t="12517" x="635000" y="3003550"/>
          <p14:tracePt t="12533" x="609600" y="2959100"/>
          <p14:tracePt t="12549" x="596900" y="2901950"/>
          <p14:tracePt t="12566" x="590550" y="2844800"/>
          <p14:tracePt t="12566" x="590550" y="2813050"/>
          <p14:tracePt t="12585" x="603250" y="2743200"/>
          <p14:tracePt t="12601" x="635000" y="2679700"/>
          <p14:tracePt t="12616" x="673100" y="2609850"/>
          <p14:tracePt t="12633" x="717550" y="2552700"/>
          <p14:tracePt t="12650" x="781050" y="2495550"/>
          <p14:tracePt t="12666" x="850900" y="2438400"/>
          <p14:tracePt t="12666" x="889000" y="2419350"/>
          <p14:tracePt t="12686" x="971550" y="2381250"/>
          <p14:tracePt t="12700" x="1054100" y="2355850"/>
          <p14:tracePt t="12716" x="1130300" y="2349500"/>
          <p14:tracePt t="12733" x="1244600" y="2368550"/>
          <p14:tracePt t="12750" x="1320800" y="2393950"/>
          <p14:tracePt t="12767" x="1390650" y="2425700"/>
          <p14:tracePt t="12783" x="1460500" y="2463800"/>
          <p14:tracePt t="12800" x="1549400" y="2540000"/>
          <p14:tracePt t="12817" x="1600200" y="2597150"/>
          <p14:tracePt t="12834" x="1631950" y="2667000"/>
          <p14:tracePt t="12850" x="1651000" y="2730500"/>
          <p14:tracePt t="12850" x="1657350" y="2762250"/>
          <p14:tracePt t="12869" x="1663700" y="2825750"/>
          <p14:tracePt t="12885" x="1651000" y="2882900"/>
          <p14:tracePt t="12900" x="1631950" y="2933700"/>
          <p14:tracePt t="12917" x="1593850" y="2978150"/>
          <p14:tracePt t="12934" x="1549400" y="3028950"/>
          <p14:tracePt t="12950" x="1466850" y="3086100"/>
          <p14:tracePt t="12969" x="1409700" y="3124200"/>
          <p14:tracePt t="12985" x="1352550" y="3149600"/>
          <p14:tracePt t="13001" x="1289050" y="3168650"/>
          <p14:tracePt t="13018" x="1231900" y="3181350"/>
          <p14:tracePt t="13034" x="1162050" y="3194050"/>
          <p14:tracePt t="13051" x="1123950" y="3200400"/>
          <p14:tracePt t="13068" x="1092200" y="3200400"/>
          <p14:tracePt t="13084" x="1066800" y="3200400"/>
          <p14:tracePt t="13101" x="1041400" y="3194050"/>
          <p14:tracePt t="13118" x="1035050" y="3194050"/>
          <p14:tracePt t="13134" x="1028700" y="3194050"/>
          <p14:tracePt t="13151" x="1016000" y="3187700"/>
          <p14:tracePt t="13169" x="1009650" y="3187700"/>
          <p14:tracePt t="13193" x="1009650" y="3181350"/>
          <p14:tracePt t="13345" x="1009650" y="3175000"/>
          <p14:tracePt t="13388" x="1003300" y="3168650"/>
          <p14:tracePt t="13408" x="996950" y="3168650"/>
          <p14:tracePt t="13425" x="990600" y="3162300"/>
          <p14:tracePt t="13440" x="977900" y="3155950"/>
          <p14:tracePt t="13456" x="971550" y="3149600"/>
          <p14:tracePt t="13468" x="965200" y="3149600"/>
          <p14:tracePt t="13484" x="958850" y="3149600"/>
          <p14:tracePt t="13500" x="952500" y="3149600"/>
          <p14:tracePt t="13517" x="946150" y="3149600"/>
          <p14:tracePt t="13532" x="939800" y="3149600"/>
          <p14:tracePt t="13544" x="933450" y="3149600"/>
          <p14:tracePt t="13560" x="927100" y="3149600"/>
          <p14:tracePt t="13576" x="920750" y="3149600"/>
          <p14:tracePt t="13629" x="927100" y="3149600"/>
          <p14:tracePt t="13688" x="933450" y="3149600"/>
          <p14:tracePt t="13704" x="920750" y="3149600"/>
          <p14:tracePt t="13764" x="914400" y="3149600"/>
          <p14:tracePt t="13776" x="908050" y="3149600"/>
          <p14:tracePt t="13792" x="901700" y="3149600"/>
          <p14:tracePt t="13809" x="895350" y="3149600"/>
          <p14:tracePt t="13825" x="889000" y="3149600"/>
          <p14:tracePt t="13836" x="882650" y="3149600"/>
          <p14:tracePt t="13853" x="876300" y="3149600"/>
          <p14:tracePt t="13870" x="869950" y="3155950"/>
          <p14:tracePt t="13886" x="869950" y="3162300"/>
          <p14:tracePt t="13905" x="876300" y="3175000"/>
          <p14:tracePt t="13920" x="882650" y="3175000"/>
          <p14:tracePt t="13937" x="895350" y="3181350"/>
          <p14:tracePt t="13937" x="901700" y="3181350"/>
          <p14:tracePt t="13937" x="920750" y="3181350"/>
          <p14:tracePt t="13957" x="933450" y="3168650"/>
          <p14:tracePt t="13970" x="946150" y="3162300"/>
          <p14:tracePt t="13970" x="996950" y="3136900"/>
          <p14:tracePt t="13989" x="1022350" y="3117850"/>
          <p14:tracePt t="13989" x="1060450" y="3105150"/>
          <p14:tracePt t="14005" x="1098550" y="3086100"/>
          <p14:tracePt t="14005" x="1149350" y="3067050"/>
          <p14:tracePt t="14021" x="1206500" y="3048000"/>
          <p14:tracePt t="14021" x="1270000" y="3035300"/>
          <p14:tracePt t="14039" x="1339850" y="3016250"/>
          <p14:tracePt t="14039" x="1422400" y="2997200"/>
          <p14:tracePt t="14039" x="1511300" y="2971800"/>
          <p14:tracePt t="14057" x="1606550" y="2952750"/>
          <p14:tracePt t="14057" x="1714500" y="2927350"/>
          <p14:tracePt t="14072" x="1828800" y="2908300"/>
          <p14:tracePt t="14408" x="8039100" y="3549650"/>
          <p14:tracePt t="14416" x="8051800" y="3556000"/>
          <p14:tracePt t="14425" x="8070850" y="3556000"/>
          <p14:tracePt t="14438" x="8096250" y="3556000"/>
          <p14:tracePt t="14438" x="8147050" y="3562350"/>
          <p14:tracePt t="14457" x="8172450" y="3562350"/>
          <p14:tracePt t="14457" x="8197850" y="3562350"/>
          <p14:tracePt t="14473" x="8216900" y="3568700"/>
          <p14:tracePt t="14473" x="8235950" y="3568700"/>
          <p14:tracePt t="14490" x="8255000" y="3568700"/>
          <p14:tracePt t="14490" x="8267700" y="3575050"/>
          <p14:tracePt t="14506" x="8280400" y="3575050"/>
          <p14:tracePt t="14506" x="8299450" y="3575050"/>
          <p14:tracePt t="14523" x="8312150" y="3575050"/>
          <p14:tracePt t="14523" x="8318500" y="3575050"/>
          <p14:tracePt t="14540" x="8324850" y="3575050"/>
          <p14:tracePt t="14540" x="8331200" y="3575050"/>
          <p14:tracePt t="14557" x="8337550" y="3575050"/>
          <p14:tracePt t="14572" x="8343900" y="3575050"/>
          <p14:tracePt t="14572" x="8350250" y="3581400"/>
          <p14:tracePt t="14590" x="8356600" y="3581400"/>
          <p14:tracePt t="14590" x="8362950" y="3581400"/>
          <p14:tracePt t="14607" x="8369300" y="3581400"/>
          <p14:tracePt t="14622" x="8375650" y="3581400"/>
          <p14:tracePt t="14622" x="8388350" y="3581400"/>
          <p14:tracePt t="14641" x="8394700" y="3575050"/>
          <p14:tracePt t="14657" x="8401050" y="3575050"/>
          <p14:tracePt t="14657" x="8407400" y="3575050"/>
          <p14:tracePt t="14673" x="8413750" y="3575050"/>
          <p14:tracePt t="14689" x="8420100" y="3575050"/>
          <p14:tracePt t="14689" x="8426450" y="3581400"/>
          <p14:tracePt t="14689" x="8432800" y="3581400"/>
          <p14:tracePt t="14710" x="8439150" y="3581400"/>
          <p14:tracePt t="14723" x="8445500" y="3575050"/>
          <p14:tracePt t="14723" x="8464550" y="3575050"/>
          <p14:tracePt t="14741" x="8470900" y="3575050"/>
          <p14:tracePt t="14741" x="8477250" y="3575050"/>
          <p14:tracePt t="14757" x="8483600" y="3581400"/>
          <p14:tracePt t="14773" x="8477250" y="3587750"/>
          <p14:tracePt t="14793" x="8470900" y="3594100"/>
          <p14:tracePt t="14806" x="8464550" y="3594100"/>
          <p14:tracePt t="14806" x="8432800" y="3594100"/>
          <p14:tracePt t="14825" x="8420100" y="3587750"/>
          <p14:tracePt t="14841" x="8159750" y="3390900"/>
          <p14:tracePt t="14916" x="8147050" y="3359150"/>
          <p14:tracePt t="14921" x="8134350" y="3327400"/>
          <p14:tracePt t="14928" x="8115300" y="3257550"/>
          <p14:tracePt t="14940" x="8096250" y="3187700"/>
          <p14:tracePt t="14957" x="8089900" y="3111500"/>
          <p14:tracePt t="14974" x="8089900" y="3035300"/>
          <p14:tracePt t="14990" x="8102600" y="2952750"/>
          <p14:tracePt t="14990" x="8108950" y="2914650"/>
          <p14:tracePt t="15008" x="8134350" y="2832100"/>
          <p14:tracePt t="15024" x="8172450" y="2749550"/>
          <p14:tracePt t="15041" x="8223250" y="2679700"/>
          <p14:tracePt t="15057" x="8286750" y="2616200"/>
          <p14:tracePt t="15074" x="8350250" y="2565400"/>
          <p14:tracePt t="15074" x="8388350" y="2552700"/>
          <p14:tracePt t="15093" x="8464550" y="2527300"/>
          <p14:tracePt t="15108" x="8534400" y="2527300"/>
          <p14:tracePt t="15124" x="8610600" y="2533650"/>
          <p14:tracePt t="15143" x="8686800" y="2559050"/>
          <p14:tracePt t="15158" x="8763000" y="2590800"/>
          <p14:tracePt t="15174" x="8870950" y="2673350"/>
          <p14:tracePt t="15191" x="8934450" y="2743200"/>
          <p14:tracePt t="15208" x="8985250" y="2832100"/>
          <p14:tracePt t="15225" x="9036050" y="2965450"/>
          <p14:tracePt t="15241" x="9061450" y="3054350"/>
          <p14:tracePt t="15258" x="9074150" y="3143250"/>
          <p14:tracePt t="15275" x="9074150" y="3232150"/>
          <p14:tracePt t="15292" x="9055100" y="3346450"/>
          <p14:tracePt t="15310" x="9023350" y="3416300"/>
          <p14:tracePt t="15325" x="8985250" y="3479800"/>
          <p14:tracePt t="15342" x="8940800" y="3530600"/>
          <p14:tracePt t="15358" x="8896350" y="3575050"/>
          <p14:tracePt t="15358" x="8870950" y="3594100"/>
          <p14:tracePt t="15377" x="8826500" y="3625850"/>
          <p14:tracePt t="15393" x="8775700" y="3644900"/>
          <p14:tracePt t="15409" x="8724900" y="3651250"/>
          <p14:tracePt t="15425" x="8680450" y="3651250"/>
          <p14:tracePt t="15442" x="8629650" y="3651250"/>
          <p14:tracePt t="15442" x="8604250" y="3644900"/>
          <p14:tracePt t="15462" x="8559800" y="3638550"/>
          <p14:tracePt t="15477" x="8515350" y="3632200"/>
          <p14:tracePt t="15492" x="8477250" y="3619500"/>
          <p14:tracePt t="15509" x="8445500" y="3613150"/>
          <p14:tracePt t="15526" x="8413750" y="3600450"/>
          <p14:tracePt t="15542" x="8394700" y="3587750"/>
          <p14:tracePt t="15559" x="8375650" y="3581400"/>
          <p14:tracePt t="15576" x="8362950" y="3575050"/>
          <p14:tracePt t="15592" x="8350250" y="3568700"/>
          <p14:tracePt t="15609" x="8343900" y="3562350"/>
          <p14:tracePt t="15626" x="8337550" y="3562350"/>
          <p14:tracePt t="15642" x="8324850" y="3556000"/>
          <p14:tracePt t="15661" x="8324850" y="3549650"/>
          <p14:tracePt t="15677" x="8318500" y="3549650"/>
          <p14:tracePt t="15701" x="8312150" y="3543300"/>
          <p14:tracePt t="15720" x="8305800" y="3543300"/>
          <p14:tracePt t="15745" x="8299450" y="3543300"/>
          <p14:tracePt t="15768" x="8299450" y="3536950"/>
          <p14:tracePt t="15796" x="8293100" y="3536950"/>
          <p14:tracePt t="15829" x="8286750" y="3536950"/>
          <p14:tracePt t="15849" x="8280400" y="3536950"/>
          <p14:tracePt t="15881" x="8274050" y="3536950"/>
          <p14:tracePt t="15917" x="8274050" y="3543300"/>
          <p14:tracePt t="16001" x="8274050" y="3549650"/>
          <p14:tracePt t="16012" x="8274050" y="3556000"/>
          <p14:tracePt t="16020" x="8280400" y="3562350"/>
          <p14:tracePt t="16030" x="8274050" y="3568700"/>
          <p14:tracePt t="16053" x="8261350" y="3568700"/>
          <p14:tracePt t="16068" x="8248650" y="3568700"/>
          <p14:tracePt t="16077" x="8235950" y="3568700"/>
          <p14:tracePt t="16077" x="8223250" y="3562350"/>
          <p14:tracePt t="16077" x="8210550" y="3562350"/>
          <p14:tracePt t="16097" x="8197850" y="3562350"/>
          <p14:tracePt t="16110" x="8191500" y="3556000"/>
          <p14:tracePt t="16110" x="8172450" y="3556000"/>
          <p14:tracePt t="16129" x="8172450" y="3549650"/>
          <p14:tracePt t="16144" x="8172450" y="3543300"/>
          <p14:tracePt t="16160" x="8178800" y="3543300"/>
          <p14:tracePt t="16160" x="8185150" y="3536950"/>
          <p14:tracePt t="16160" x="8191500" y="3530600"/>
          <p14:tracePt t="16181" x="8197850" y="3530600"/>
          <p14:tracePt t="16181" x="8204200" y="3530600"/>
          <p14:tracePt t="16196" x="8210550" y="3524250"/>
          <p14:tracePt t="16196" x="8216900" y="3524250"/>
          <p14:tracePt t="16212" x="8223250" y="3524250"/>
          <p14:tracePt t="16212" x="8229600" y="3524250"/>
          <p14:tracePt t="16229" x="8235950" y="3530600"/>
          <p14:tracePt t="16229" x="8242300" y="3530600"/>
          <p14:tracePt t="16245" x="8248650" y="3536950"/>
          <p14:tracePt t="16245" x="8255000" y="3536950"/>
          <p14:tracePt t="16263" x="8261350" y="3543300"/>
          <p14:tracePt t="16263" x="8261350" y="3549650"/>
          <p14:tracePt t="16279" x="8274050" y="3556000"/>
          <p14:tracePt t="16294" x="8280400" y="3568700"/>
          <p14:tracePt t="16294" x="8286750" y="3568700"/>
          <p14:tracePt t="16314" x="8286750" y="3575050"/>
          <p14:tracePt t="16314" x="8293100" y="3581400"/>
          <p14:tracePt t="16330" x="8299450" y="3587750"/>
          <p14:tracePt t="16330" x="8305800" y="3594100"/>
          <p14:tracePt t="16346" x="8305800" y="3600450"/>
          <p14:tracePt t="16346" x="8312150" y="3606800"/>
          <p14:tracePt t="16362" x="8318500" y="3613150"/>
          <p14:tracePt t="16362" x="8331200" y="3625850"/>
          <p14:tracePt t="16382" x="8331200" y="3638550"/>
          <p14:tracePt t="16395" x="8343900" y="3644900"/>
          <p14:tracePt t="16395" x="8356600" y="3651250"/>
          <p14:tracePt t="16413" x="8362950" y="3657600"/>
          <p14:tracePt t="16413" x="8369300" y="3657600"/>
          <p14:tracePt t="16430" x="8375650" y="3663950"/>
          <p14:tracePt t="16430" x="8382000" y="3663950"/>
          <p14:tracePt t="16447" x="8388350" y="3663950"/>
          <p14:tracePt t="16462" x="8401050" y="3663950"/>
          <p14:tracePt t="16462" x="8407400" y="3663950"/>
          <p14:tracePt t="16482" x="8413750" y="3657600"/>
          <p14:tracePt t="16516" x="8420100" y="3651250"/>
          <p14:tracePt t="16532" x="8420100" y="3644900"/>
          <p14:tracePt t="16548" x="8420100" y="3632200"/>
          <p14:tracePt t="16560" x="8420100" y="3625850"/>
          <p14:tracePt t="16576" x="8420100" y="3619500"/>
          <p14:tracePt t="16584" x="8413750" y="3613150"/>
          <p14:tracePt t="16600" x="8407400" y="3606800"/>
          <p14:tracePt t="16612" x="8401050" y="3606800"/>
          <p14:tracePt t="16612" x="8388350" y="3600450"/>
          <p14:tracePt t="16630" x="8382000" y="3600450"/>
          <p14:tracePt t="16630" x="8369300" y="3600450"/>
          <p14:tracePt t="16647" x="8350250" y="3600450"/>
          <p14:tracePt t="16647" x="8337550" y="3600450"/>
          <p14:tracePt t="16664" x="8318500" y="3600450"/>
          <p14:tracePt t="16664" x="8280400" y="3606800"/>
          <p14:tracePt t="16681" x="8261350" y="3613150"/>
          <p14:tracePt t="16681" x="8235950" y="3619500"/>
          <p14:tracePt t="16697" x="8204200" y="3625850"/>
          <p14:tracePt t="16697" x="8178800" y="3632200"/>
          <p14:tracePt t="16714" x="8153400" y="3638550"/>
          <p14:tracePt t="16714" x="8121650" y="3651250"/>
          <p14:tracePt t="16730" x="8096250" y="3657600"/>
          <p14:tracePt t="24629" x="7759700" y="3644900"/>
          <p14:tracePt t="24896" x="7759700" y="3638550"/>
          <p14:tracePt t="24912" x="7759700" y="3632200"/>
          <p14:tracePt t="24920" x="7759700" y="3625850"/>
          <p14:tracePt t="24936" x="7759700" y="3619500"/>
          <p14:tracePt t="24941" x="7759700" y="3606800"/>
          <p14:tracePt t="24957" x="7759700" y="3600450"/>
          <p14:tracePt t="24972" x="7766050" y="3594100"/>
          <p14:tracePt t="24989" x="7772400" y="3587750"/>
          <p14:tracePt t="25006" x="7778750" y="3587750"/>
          <p14:tracePt t="25006" x="7785100" y="3587750"/>
          <p14:tracePt t="25024" x="7791450" y="3587750"/>
          <p14:tracePt t="25024" x="7804150" y="3581400"/>
          <p14:tracePt t="25041" x="7810500" y="3581400"/>
          <p14:tracePt t="25041" x="7816850" y="3581400"/>
          <p14:tracePt t="25057" x="7823200" y="3587750"/>
          <p14:tracePt t="25057" x="7829550" y="3587750"/>
          <p14:tracePt t="25074" x="7842250" y="3587750"/>
          <p14:tracePt t="25074" x="7842250" y="3594100"/>
          <p14:tracePt t="25074" x="7848600" y="3600450"/>
          <p14:tracePt t="25093" x="7854950" y="3606800"/>
          <p14:tracePt t="25106" x="7861300" y="3613150"/>
          <p14:tracePt t="25106" x="7867650" y="3625850"/>
          <p14:tracePt t="25124" x="7874000" y="3632200"/>
          <p14:tracePt t="25124" x="7880350" y="3638550"/>
          <p14:tracePt t="25141" x="7886700" y="3644900"/>
          <p14:tracePt t="25141" x="7893050" y="3657600"/>
          <p14:tracePt t="25157" x="7899400" y="3663950"/>
          <p14:tracePt t="25157" x="7905750" y="3670300"/>
          <p14:tracePt t="25174" x="7918450" y="3670300"/>
          <p14:tracePt t="25174" x="7931150" y="3689350"/>
          <p14:tracePt t="25191" x="7943850" y="3689350"/>
          <p14:tracePt t="25191" x="7950200" y="3695700"/>
          <p14:tracePt t="25208" x="7962900" y="3695700"/>
          <p14:tracePt t="25208" x="7969250" y="3702050"/>
          <p14:tracePt t="25225" x="7975600" y="3708400"/>
          <p14:tracePt t="25225" x="7994650" y="3721100"/>
          <p14:tracePt t="25241" x="8001000" y="3727450"/>
          <p14:tracePt t="25241" x="8013700" y="3733800"/>
          <p14:tracePt t="25258" x="8020050" y="3740150"/>
          <p14:tracePt t="25258" x="8026400" y="3746500"/>
          <p14:tracePt t="25275" x="8032750" y="3746500"/>
          <p14:tracePt t="25275" x="8045450" y="3752850"/>
          <p14:tracePt t="25291" x="8051800" y="3752850"/>
          <p14:tracePt t="25291" x="8051800" y="3759200"/>
          <p14:tracePt t="25310" x="8058150" y="3771900"/>
          <p14:tracePt t="25324" x="8058150" y="3778250"/>
          <p14:tracePt t="25324" x="8051800" y="3784600"/>
          <p14:tracePt t="25341" x="8045450" y="3790950"/>
          <p14:tracePt t="25357" x="8045450" y="3797300"/>
          <p14:tracePt t="25374" x="8039100" y="3810000"/>
          <p14:tracePt t="25390" x="8032750" y="3810000"/>
          <p14:tracePt t="25408" x="8026400" y="3810000"/>
          <p14:tracePt t="25424" x="8020050" y="3810000"/>
          <p14:tracePt t="25441" x="8013700" y="3803650"/>
          <p14:tracePt t="25441" x="8007350" y="3803650"/>
          <p14:tracePt t="25459" x="8001000" y="3797300"/>
          <p14:tracePt t="25474" x="7994650" y="3797300"/>
          <p14:tracePt t="25474" x="7988300" y="3797300"/>
          <p14:tracePt t="25492" x="7981950" y="3790950"/>
          <p14:tracePt t="25492" x="7975600" y="3790950"/>
          <p14:tracePt t="25509" x="7969250" y="3790950"/>
          <p14:tracePt t="25524" x="7962900" y="3784600"/>
          <p14:tracePt t="25524" x="7956550" y="3784600"/>
          <p14:tracePt t="25542" x="7950200" y="3784600"/>
          <p14:tracePt t="25558" x="7943850" y="3778250"/>
          <p14:tracePt t="25558" x="7937500" y="3778250"/>
          <p14:tracePt t="25576" x="7931150" y="3778250"/>
          <p14:tracePt t="25591" x="7924800" y="3778250"/>
          <p14:tracePt t="25608" x="7931150" y="3778250"/>
          <p14:tracePt t="25684" x="7943850" y="3771900"/>
          <p14:tracePt t="25700" x="7950200" y="3771900"/>
          <p14:tracePt t="25716" x="7956550" y="3771900"/>
          <p14:tracePt t="25728" x="7956550" y="3778250"/>
          <p14:tracePt t="25736" x="7962900" y="3778250"/>
          <p14:tracePt t="25752" x="7969250" y="3778250"/>
          <p14:tracePt t="25768" x="7975600" y="3778250"/>
          <p14:tracePt t="25777" x="7981950" y="3778250"/>
          <p14:tracePt t="25792" x="7988300" y="3771900"/>
          <p14:tracePt t="25792" x="7994650" y="3771900"/>
          <p14:tracePt t="25810" x="7994650" y="3778250"/>
          <p14:tracePt t="25825" x="8001000" y="3778250"/>
          <p14:tracePt t="25825" x="8013700" y="3790950"/>
          <p14:tracePt t="25843" x="8020050" y="3790950"/>
          <p14:tracePt t="25859" x="8026400" y="3797300"/>
          <p14:tracePt t="25859" x="8026400" y="3803650"/>
          <p14:tracePt t="25877" x="8032750" y="3810000"/>
          <p14:tracePt t="25877" x="8032750" y="3816350"/>
          <p14:tracePt t="25893" x="8039100" y="3822700"/>
          <p14:tracePt t="25909" x="8045450" y="3835400"/>
          <p14:tracePt t="25926" x="8051800" y="3841750"/>
          <p14:tracePt t="25942" x="8058150" y="3848100"/>
          <p14:tracePt t="25942" x="8070850" y="3867150"/>
          <p14:tracePt t="25961" x="8070850" y="3873500"/>
          <p14:tracePt t="25961" x="8077200" y="3879850"/>
          <p14:tracePt t="25977" x="8089900" y="3886200"/>
          <p14:tracePt t="25977" x="8089900" y="3892550"/>
          <p14:tracePt t="25994" x="8096250" y="3892550"/>
          <p14:tracePt t="25994" x="8102600" y="3892550"/>
          <p14:tracePt t="26010" x="8115300" y="3892550"/>
          <p14:tracePt t="26010" x="8121650" y="3892550"/>
          <p14:tracePt t="26010" x="8128000" y="3898900"/>
          <p14:tracePt t="26030" x="8128000" y="3905250"/>
          <p14:tracePt t="26030" x="8134350" y="3905250"/>
          <p14:tracePt t="26045" x="8140700" y="3911600"/>
          <p14:tracePt t="26045" x="8147050" y="3917950"/>
          <p14:tracePt t="26061" x="8153400" y="3924300"/>
          <p14:tracePt t="26061" x="8159750" y="3930650"/>
          <p14:tracePt t="26077" x="8166100" y="3937000"/>
          <p14:tracePt t="26077" x="8172450" y="3937000"/>
          <p14:tracePt t="26094" x="8178800" y="3943350"/>
          <p14:tracePt t="26094" x="8185150" y="3949700"/>
          <p14:tracePt t="26094" x="8191500" y="3949700"/>
          <p14:tracePt t="26113" x="8197850" y="3956050"/>
          <p14:tracePt t="26130" x="8204200" y="3956050"/>
          <p14:tracePt t="26143" x="8210550" y="3962400"/>
          <p14:tracePt t="26143" x="8216900" y="3968750"/>
          <p14:tracePt t="26161" x="8223250" y="3975100"/>
          <p14:tracePt t="26176" x="8229600" y="3981450"/>
          <p14:tracePt t="26176" x="8235950" y="3987800"/>
          <p14:tracePt t="26194" x="8242300" y="3994150"/>
          <p14:tracePt t="26194" x="8255000" y="4006850"/>
          <p14:tracePt t="26211" x="8267700" y="4013200"/>
          <p14:tracePt t="26211" x="8274050" y="4019550"/>
          <p14:tracePt t="26228" x="8286750" y="4025900"/>
          <p14:tracePt t="26228" x="8293100" y="4032250"/>
          <p14:tracePt t="26245" x="8305800" y="4038600"/>
          <p14:tracePt t="26245" x="8324850" y="4051300"/>
          <p14:tracePt t="26262" x="8331200" y="4064000"/>
          <p14:tracePt t="26262" x="8337550" y="4070350"/>
          <p14:tracePt t="26278" x="8350250" y="4076700"/>
          <p14:tracePt t="26278" x="8356600" y="4083050"/>
          <p14:tracePt t="26295" x="8369300" y="4095750"/>
          <p14:tracePt t="26295" x="8375650" y="4102100"/>
          <p14:tracePt t="26313" x="8382000" y="4108450"/>
          <p14:tracePt t="26313" x="8401050" y="4127500"/>
          <p14:tracePt t="26329" x="8413750" y="4140200"/>
          <p14:tracePt t="26329" x="8420100" y="4146550"/>
          <p14:tracePt t="26345" x="8432800" y="4152900"/>
          <p14:tracePt t="26345" x="8439150" y="4159250"/>
          <p14:tracePt t="26362" x="8445500" y="4159250"/>
          <p14:tracePt t="26362" x="8451850" y="4165600"/>
          <p14:tracePt t="26379" x="8458200" y="4171950"/>
          <p14:tracePt t="26394" x="8464550" y="4171950"/>
          <p14:tracePt t="26412" x="8470900" y="4171950"/>
          <p14:tracePt t="26427" x="8464550" y="4178300"/>
          <p14:tracePt t="26444" x="8458200" y="4178300"/>
          <p14:tracePt t="26444" x="8451850" y="4184650"/>
          <p14:tracePt t="26462" x="8439150" y="4191000"/>
          <p14:tracePt t="26462" x="8432800" y="4191000"/>
          <p14:tracePt t="26462" x="8413750" y="4191000"/>
          <p14:tracePt t="26481" x="8407400" y="4197350"/>
          <p14:tracePt t="26481" x="8394700" y="4197350"/>
          <p14:tracePt t="26495" x="8382000" y="4197350"/>
          <p14:tracePt t="26495" x="8369300" y="4197350"/>
          <p14:tracePt t="26512" x="8356600" y="4197350"/>
          <p14:tracePt t="26512" x="8343900" y="4191000"/>
          <p14:tracePt t="26529" x="8324850" y="4191000"/>
          <p14:tracePt t="26529" x="8318500" y="4191000"/>
          <p14:tracePt t="26546" x="8299450" y="4184650"/>
          <p14:tracePt t="26546" x="8280400" y="4178300"/>
          <p14:tracePt t="26562" x="8267700" y="4178300"/>
          <p14:tracePt t="26562" x="8261350" y="4178300"/>
          <p14:tracePt t="26580" x="8255000" y="4178300"/>
          <p14:tracePt t="26580" x="8242300" y="4178300"/>
          <p14:tracePt t="26596" x="8235950" y="4178300"/>
          <p14:tracePt t="26596" x="8229600" y="4178300"/>
          <p14:tracePt t="26612" x="8223250" y="4178300"/>
          <p14:tracePt t="26612" x="8216900" y="4171950"/>
          <p14:tracePt t="26630" x="8216900" y="4165600"/>
          <p14:tracePt t="26645" x="8216900" y="4152900"/>
          <p14:tracePt t="26668" x="8223250" y="4152900"/>
          <p14:tracePt t="26681" x="8229600" y="4152900"/>
          <p14:tracePt t="26697" x="8235950" y="4152900"/>
          <p14:tracePt t="26713" x="8242300" y="4152900"/>
          <p14:tracePt t="26729" x="8242300" y="4159250"/>
          <p14:tracePt t="26745" x="8248650" y="4159250"/>
          <p14:tracePt t="26761" x="8255000" y="4165600"/>
          <p14:tracePt t="26778" x="8261350" y="4165600"/>
          <p14:tracePt t="26796" x="8261350" y="4171950"/>
          <p14:tracePt t="26812" x="8261350" y="4178300"/>
          <p14:tracePt t="26833" x="8255000" y="4184650"/>
          <p14:tracePt t="26860" x="8248650" y="4191000"/>
          <p14:tracePt t="26876" x="8242300" y="4191000"/>
          <p14:tracePt t="26892" x="8235950" y="4197350"/>
          <p14:tracePt t="26908" x="8229600" y="4191000"/>
          <p14:tracePt t="26912" x="8223250" y="4191000"/>
          <p14:tracePt t="26929" x="8216900" y="4191000"/>
          <p14:tracePt t="26952" x="8210550" y="4191000"/>
          <p14:tracePt t="26968" x="8204200" y="4191000"/>
          <p14:tracePt t="26980" x="8197850" y="4184650"/>
          <p14:tracePt t="26997" x="8191500" y="4178300"/>
          <p14:tracePt t="27013" x="8185150" y="4171950"/>
          <p14:tracePt t="27030" x="8178800" y="4165600"/>
          <p14:tracePt t="27046" x="8166100" y="4165600"/>
          <p14:tracePt t="29953" x="8159750" y="3721100"/>
          <p14:tracePt t="29969" x="8166100" y="3721100"/>
          <p14:tracePt t="29977" x="8178800" y="3714750"/>
          <p14:tracePt t="29989" x="8191500" y="3714750"/>
          <p14:tracePt t="29989" x="8229600" y="3695700"/>
          <p14:tracePt t="30007" x="8248650" y="3689350"/>
          <p14:tracePt t="30007" x="8274050" y="3683000"/>
          <p14:tracePt t="30024" x="8293100" y="3676650"/>
          <p14:tracePt t="30024" x="8312150" y="3670300"/>
          <p14:tracePt t="30040" x="8337550" y="3663950"/>
          <p14:tracePt t="30040" x="8356600" y="3657600"/>
          <p14:tracePt t="30057" x="8375650" y="3644900"/>
          <p14:tracePt t="30057" x="8407400" y="3632200"/>
          <p14:tracePt t="30074" x="8420100" y="3625850"/>
          <p14:tracePt t="30074" x="8432800" y="3619500"/>
          <p14:tracePt t="30090" x="8445500" y="3613150"/>
          <p14:tracePt t="30090" x="8451850" y="3613150"/>
          <p14:tracePt t="30107" x="8458200" y="3606800"/>
          <p14:tracePt t="30107" x="8458200" y="3600450"/>
          <p14:tracePt t="30124" x="8451850" y="3600450"/>
          <p14:tracePt t="30141" x="8445500" y="3600450"/>
          <p14:tracePt t="30156" x="8439150" y="3594100"/>
          <p14:tracePt t="30156" x="8432800" y="3594100"/>
          <p14:tracePt t="30174" x="8426450" y="3594100"/>
          <p14:tracePt t="30174" x="8420100" y="3587750"/>
          <p14:tracePt t="30174" x="8413750" y="3587750"/>
          <p14:tracePt t="30193" x="8407400" y="3581400"/>
          <p14:tracePt t="30206" x="8401050" y="3575050"/>
          <p14:tracePt t="30206" x="8388350" y="3562350"/>
          <p14:tracePt t="30224" x="8382000" y="3556000"/>
          <p14:tracePt t="30224" x="8375650" y="3549650"/>
          <p14:tracePt t="30241" x="8375650" y="3543300"/>
          <p14:tracePt t="30241" x="8369300" y="3536950"/>
          <p14:tracePt t="30258" x="8362950" y="3530600"/>
          <p14:tracePt t="30258" x="8362950" y="3517900"/>
          <p14:tracePt t="30274" x="8362950" y="3511550"/>
          <p14:tracePt t="30274" x="8362950" y="3498850"/>
          <p14:tracePt t="30274" x="8362950" y="3492500"/>
          <p14:tracePt t="30293" x="8362950" y="3486150"/>
          <p14:tracePt t="30293" x="8362950" y="3479800"/>
          <p14:tracePt t="30309" x="8369300" y="3473450"/>
          <p14:tracePt t="30323" x="8369300" y="3467100"/>
          <p14:tracePt t="30340" x="8375650" y="3473450"/>
          <p14:tracePt t="30372" x="8375650" y="3479800"/>
          <p14:tracePt t="30388" x="8375650" y="3486150"/>
          <p14:tracePt t="30396" x="8369300" y="3486150"/>
          <p14:tracePt t="30407" x="8369300" y="3492500"/>
          <p14:tracePt t="30407" x="8369300" y="3505200"/>
          <p14:tracePt t="30425" x="8369300" y="3511550"/>
          <p14:tracePt t="30440" x="8362950" y="3511550"/>
          <p14:tracePt t="30464" x="8356600" y="3511550"/>
          <p14:tracePt t="30474" x="8178800" y="3371850"/>
          <p14:tracePt t="30563" x="8166100" y="3346450"/>
          <p14:tracePt t="30568" x="8153400" y="3321050"/>
          <p14:tracePt t="30577" x="8134350" y="3263900"/>
          <p14:tracePt t="30593" x="8108950" y="3206750"/>
          <p14:tracePt t="30608" x="8096250" y="3136900"/>
          <p14:tracePt t="30624" x="8083550" y="3067050"/>
          <p14:tracePt t="30641" x="8083550" y="2990850"/>
          <p14:tracePt t="30658" x="8108950" y="2870200"/>
          <p14:tracePt t="30675" x="8134350" y="2787650"/>
          <p14:tracePt t="30691" x="8178800" y="2717800"/>
          <p14:tracePt t="30708" x="8255000" y="2635250"/>
          <p14:tracePt t="30725" x="8318500" y="2597150"/>
          <p14:tracePt t="30742" x="8388350" y="2571750"/>
          <p14:tracePt t="30758" x="8464550" y="2565400"/>
          <p14:tracePt t="30775" x="8585200" y="2571750"/>
          <p14:tracePt t="30793" x="8674100" y="2590800"/>
          <p14:tracePt t="30809" x="8763000" y="2616200"/>
          <p14:tracePt t="30825" x="8851900" y="2647950"/>
          <p14:tracePt t="30842" x="8921750" y="2698750"/>
          <p14:tracePt t="30842" x="8959850" y="2730500"/>
          <p14:tracePt t="30861" x="9017000" y="2806700"/>
          <p14:tracePt t="30877" x="9055100" y="2889250"/>
          <p14:tracePt t="30892" x="9080500" y="2984500"/>
          <p14:tracePt t="30909" x="9093200" y="3073400"/>
          <p14:tracePt t="30925" x="9093200" y="3168650"/>
          <p14:tracePt t="30942" x="9067800" y="3257550"/>
          <p14:tracePt t="30942" x="9055100" y="3295650"/>
          <p14:tracePt t="30961" x="9004300" y="3371850"/>
          <p14:tracePt t="30976" x="8947150" y="3441700"/>
          <p14:tracePt t="30992" x="8877300" y="3498850"/>
          <p14:tracePt t="31009" x="8782050" y="3562350"/>
          <p14:tracePt t="31026" x="8724900" y="3594100"/>
          <p14:tracePt t="31043" x="8686800" y="3619500"/>
          <p14:tracePt t="31059" x="8667750" y="3632200"/>
          <p14:tracePt t="31076" x="8655050" y="3638550"/>
          <p14:tracePt t="31092" x="8648700" y="3644900"/>
          <p14:tracePt t="31109" x="8642350" y="3644900"/>
          <p14:tracePt t="31176" x="8636000" y="3638550"/>
          <p14:tracePt t="31192" x="8629650" y="3638550"/>
          <p14:tracePt t="31204" x="8623300" y="3638550"/>
          <p14:tracePt t="31220" x="8623300" y="3644900"/>
          <p14:tracePt t="31236" x="8623300" y="3651250"/>
          <p14:tracePt t="31252" x="8616950" y="3651250"/>
          <p14:tracePt t="31272" x="8610600" y="3644900"/>
          <p14:tracePt t="31281" x="8597900" y="3638550"/>
          <p14:tracePt t="31293" x="8585200" y="3625850"/>
          <p14:tracePt t="31293" x="8572500" y="3613150"/>
          <p14:tracePt t="31293" x="8547100" y="3600450"/>
          <p14:tracePt t="31314" x="8528050" y="3594100"/>
          <p14:tracePt t="31314" x="8502650" y="3587750"/>
          <p14:tracePt t="31329" x="8483600" y="3581400"/>
          <p14:tracePt t="31329" x="8458200" y="3581400"/>
          <p14:tracePt t="31344" x="8439150" y="3575050"/>
          <p14:tracePt t="31344" x="8420100" y="3575050"/>
          <p14:tracePt t="31361" x="8401050" y="3581400"/>
          <p14:tracePt t="31361" x="8382000" y="3581400"/>
          <p14:tracePt t="31378" x="8369300" y="3581400"/>
          <p14:tracePt t="31378" x="8350250" y="3594100"/>
          <p14:tracePt t="31395" x="8343900" y="3600450"/>
          <p14:tracePt t="31395" x="8337550" y="3613150"/>
          <p14:tracePt t="31411" x="8331200" y="3619500"/>
          <p14:tracePt t="31411" x="8331200" y="3625850"/>
          <p14:tracePt t="31429" x="8324850" y="3632200"/>
          <p14:tracePt t="31429" x="8324850" y="3651250"/>
          <p14:tracePt t="31445" x="8324850" y="3663950"/>
          <p14:tracePt t="31445" x="8324850" y="3670300"/>
          <p14:tracePt t="31461" x="8324850" y="3676650"/>
          <p14:tracePt t="31461" x="8331200" y="3689350"/>
          <p14:tracePt t="31479" x="8331200" y="3695700"/>
          <p14:tracePt t="31479" x="8337550" y="3708400"/>
          <p14:tracePt t="31495" x="8343900" y="3721100"/>
          <p14:tracePt t="31495" x="8356600" y="3740150"/>
          <p14:tracePt t="31513" x="8362950" y="3759200"/>
          <p14:tracePt t="31513" x="8375650" y="3771900"/>
          <p14:tracePt t="31530" x="8382000" y="3784600"/>
          <p14:tracePt t="31530" x="8388350" y="3790950"/>
          <p14:tracePt t="31545" x="8394700" y="3803650"/>
          <p14:tracePt t="31545" x="8401050" y="3816350"/>
          <p14:tracePt t="31562" x="8407400" y="3829050"/>
          <p14:tracePt t="31562" x="8407400" y="3841750"/>
          <p14:tracePt t="31562" x="8413750" y="3848100"/>
          <p14:tracePt t="31581" x="8413750" y="3860800"/>
          <p14:tracePt t="31594" x="8420100" y="3873500"/>
          <p14:tracePt t="31594" x="8420100" y="3892550"/>
          <p14:tracePt t="31613" x="8426450" y="3898900"/>
          <p14:tracePt t="31613" x="8426450" y="3911600"/>
          <p14:tracePt t="31629" x="8426450" y="3924300"/>
          <p14:tracePt t="31629" x="8432800" y="3930650"/>
          <p14:tracePt t="31645" x="8432800" y="3943350"/>
          <p14:tracePt t="31645" x="8432800" y="3949700"/>
          <p14:tracePt t="31662" x="8439150" y="3956050"/>
          <p14:tracePt t="31662" x="8439150" y="3962400"/>
          <p14:tracePt t="31681" x="8451850" y="3968750"/>
          <p14:tracePt t="31681" x="8458200" y="3962400"/>
          <p14:tracePt t="31696" x="8470900" y="3962400"/>
          <p14:tracePt t="31696" x="8483600" y="3956050"/>
          <p14:tracePt t="31712" x="8496300" y="3949700"/>
          <p14:tracePt t="31712" x="8515350" y="3943350"/>
          <p14:tracePt t="31730" x="8534400" y="3930650"/>
          <p14:tracePt t="31730" x="8572500" y="3898900"/>
          <p14:tracePt t="31746" x="8591550" y="3879850"/>
          <p14:tracePt t="31746" x="8616950" y="3854450"/>
          <p14:tracePt t="31762" x="8636000" y="3829050"/>
          <p14:tracePt t="31762" x="8667750" y="3803650"/>
          <p14:tracePt t="31780" x="8693150" y="3771900"/>
          <p14:tracePt t="31780" x="8724900" y="3733800"/>
          <p14:tracePt t="31796" x="8756650" y="3702050"/>
          <p14:tracePt t="31796" x="8813800" y="3625850"/>
          <p14:tracePt t="31813" x="8839200" y="3594100"/>
          <p14:tracePt t="31813" x="8864600" y="3556000"/>
          <p14:tracePt t="31829" x="8883650" y="3524250"/>
          <p14:tracePt t="31829" x="8902700" y="3498850"/>
          <p14:tracePt t="31846" x="8909050" y="3473450"/>
          <p14:tracePt t="31846" x="8915400" y="3448050"/>
          <p14:tracePt t="31846" x="8921750" y="3429000"/>
          <p14:tracePt t="31865" x="8921750" y="3409950"/>
          <p14:tracePt t="31878" x="8915400" y="3397250"/>
          <p14:tracePt t="31878" x="8909050" y="3365500"/>
          <p14:tracePt t="31897" x="8902700" y="3352800"/>
          <p14:tracePt t="31897" x="8890000" y="3340100"/>
          <p14:tracePt t="31913" x="8883650" y="3333750"/>
          <p14:tracePt t="31913" x="8877300" y="3321050"/>
          <p14:tracePt t="31930" x="8864600" y="3314700"/>
          <p14:tracePt t="31930" x="8858250" y="3308350"/>
          <p14:tracePt t="31947" x="8851900" y="3295650"/>
          <p14:tracePt t="31947" x="8839200" y="3295650"/>
          <p14:tracePt t="31947" x="8832850" y="3289300"/>
          <p14:tracePt t="31965" x="8826500" y="3282950"/>
          <p14:tracePt t="31965" x="8813800" y="3276600"/>
          <p14:tracePt t="31981" x="8801100" y="3276600"/>
          <p14:tracePt t="31981" x="8794750" y="3270250"/>
          <p14:tracePt t="31997" x="8782050" y="3270250"/>
          <p14:tracePt t="31997" x="8769350" y="3263900"/>
          <p14:tracePt t="32013" x="8756650" y="3257550"/>
          <p14:tracePt t="32013" x="8750300" y="3257550"/>
          <p14:tracePt t="32031" x="8737600" y="3257550"/>
          <p14:tracePt t="32031" x="8712200" y="3251200"/>
          <p14:tracePt t="32047" x="8699500" y="3251200"/>
          <p14:tracePt t="32047" x="8693150" y="3251200"/>
          <p14:tracePt t="32064" x="8680450" y="3251200"/>
          <p14:tracePt t="32064" x="8667750" y="3251200"/>
          <p14:tracePt t="32080" x="8661400" y="3251200"/>
          <p14:tracePt t="32080" x="8648700" y="3251200"/>
          <p14:tracePt t="32097" x="8642350" y="3251200"/>
          <p14:tracePt t="32097" x="8623300" y="3257550"/>
          <p14:tracePt t="32113" x="8616950" y="3263900"/>
          <p14:tracePt t="32113" x="8604250" y="3263900"/>
          <p14:tracePt t="32130" x="8597900" y="3270250"/>
          <p14:tracePt t="32130" x="8591550" y="3270250"/>
          <p14:tracePt t="32147" x="8591550" y="3276600"/>
          <p14:tracePt t="32164" x="8585200" y="3276600"/>
          <p14:tracePt t="32164" x="8578850" y="3282950"/>
          <p14:tracePt t="32181" x="8578850" y="3289300"/>
          <p14:tracePt t="32196" x="8585200" y="3295650"/>
          <p14:tracePt t="32213" x="8591550" y="3302000"/>
          <p14:tracePt t="32229" x="8597900" y="3308350"/>
          <p14:tracePt t="32229" x="8604250" y="3308350"/>
          <p14:tracePt t="32229" x="8604250" y="3314700"/>
          <p14:tracePt t="32249" x="8610600" y="3321050"/>
          <p14:tracePt t="32249" x="8623300" y="3327400"/>
          <p14:tracePt t="32264" x="8629650" y="3327400"/>
          <p14:tracePt t="32264" x="8642350" y="3333750"/>
          <p14:tracePt t="32281" x="8648700" y="3340100"/>
          <p14:tracePt t="32281" x="8655050" y="3346450"/>
          <p14:tracePt t="32298" x="8661400" y="3352800"/>
          <p14:tracePt t="32298" x="8667750" y="3359150"/>
          <p14:tracePt t="32298" x="8674100" y="3365500"/>
          <p14:tracePt t="32317" x="8680450" y="3378200"/>
          <p14:tracePt t="32330" x="8680450" y="3384550"/>
          <p14:tracePt t="32330" x="8680450" y="3403600"/>
          <p14:tracePt t="32348" x="8680450" y="3416300"/>
          <p14:tracePt t="32348" x="8680450" y="3429000"/>
          <p14:tracePt t="32364" x="8680450" y="3441700"/>
          <p14:tracePt t="32364" x="8674100" y="34544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エクセルによる度数分布の作り方</a:t>
            </a:r>
            <a:endParaRPr kumimoji="1" lang="ja-JP" altLang="en-US" dirty="0"/>
          </a:p>
        </p:txBody>
      </p:sp>
      <p:sp>
        <p:nvSpPr>
          <p:cNvPr id="3" name="正方形/長方形 2"/>
          <p:cNvSpPr/>
          <p:nvPr/>
        </p:nvSpPr>
        <p:spPr>
          <a:xfrm>
            <a:off x="323528" y="1196752"/>
            <a:ext cx="6120680" cy="461665"/>
          </a:xfrm>
          <a:prstGeom prst="rect">
            <a:avLst/>
          </a:prstGeom>
        </p:spPr>
        <p:txBody>
          <a:bodyPr wrap="square">
            <a:spAutoFit/>
          </a:bodyPr>
          <a:lstStyle/>
          <a:p>
            <a:r>
              <a:rPr lang="ja-JP" altLang="en-US" dirty="0"/>
              <a:t>分析ツール</a:t>
            </a:r>
            <a:r>
              <a:rPr lang="ja-JP" altLang="en-US" dirty="0" smtClean="0"/>
              <a:t>の</a:t>
            </a:r>
            <a:r>
              <a:rPr lang="ja-JP" altLang="en-US" dirty="0"/>
              <a:t>中からヒストグラムを選択する。</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60848"/>
            <a:ext cx="847257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66067992"/>
      </p:ext>
    </p:extLst>
  </p:cSld>
  <p:clrMapOvr>
    <a:masterClrMapping/>
  </p:clrMapOvr>
  <mc:AlternateContent xmlns:mc="http://schemas.openxmlformats.org/markup-compatibility/2006">
    <mc:Choice xmlns:p14="http://schemas.microsoft.com/office/powerpoint/2010/main" Requires="p14">
      <p:transition spd="slow" p14:dur="2000" advTm="13588"/>
    </mc:Choice>
    <mc:Fallback>
      <p:transition spd="slow" advTm="13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956" x="2419350" y="3975100"/>
          <p14:tracePt t="1962" x="2406650" y="3981450"/>
          <p14:tracePt t="1970" x="2387600" y="3994150"/>
          <p14:tracePt t="1978" x="2362200" y="4013200"/>
          <p14:tracePt t="1978" x="2311400" y="4051300"/>
          <p14:tracePt t="1999" x="2286000" y="4076700"/>
          <p14:tracePt t="1999" x="2254250" y="4102100"/>
          <p14:tracePt t="2013" x="2228850" y="4127500"/>
          <p14:tracePt t="2013" x="2209800" y="4159250"/>
          <p14:tracePt t="2030" x="2184400" y="4184650"/>
          <p14:tracePt t="2030" x="2159000" y="4216400"/>
          <p14:tracePt t="2047" x="2139950" y="4248150"/>
          <p14:tracePt t="2047" x="2114550" y="4279900"/>
          <p14:tracePt t="2063" x="2095500" y="4318000"/>
          <p14:tracePt t="2063" x="2070100" y="4356100"/>
          <p14:tracePt t="2063" x="2044700" y="4400550"/>
          <p14:tracePt t="2082" x="2025650" y="4445000"/>
          <p14:tracePt t="2082" x="2000250" y="4495800"/>
          <p14:tracePt t="2098" x="1974850" y="4546600"/>
          <p14:tracePt t="2098" x="1955800" y="4603750"/>
          <p14:tracePt t="2114" x="1936750" y="4654550"/>
          <p14:tracePt t="2114" x="1911350" y="4711700"/>
          <p14:tracePt t="2131" x="1892300" y="4762500"/>
          <p14:tracePt t="2131" x="1866900" y="4819650"/>
          <p14:tracePt t="2147" x="1841500" y="4870450"/>
          <p14:tracePt t="2147" x="1822450" y="4921250"/>
          <p14:tracePt t="2147" x="1790700" y="4965700"/>
          <p14:tracePt t="2167" x="1765300" y="5010150"/>
          <p14:tracePt t="2167" x="1739900" y="5054600"/>
          <p14:tracePt t="2180" x="1708150" y="5092700"/>
          <p14:tracePt t="2180" x="1676400" y="5130800"/>
          <p14:tracePt t="2197" x="1644650" y="5162550"/>
          <p14:tracePt t="2197" x="1612900" y="5187950"/>
          <p14:tracePt t="2214" x="1574800" y="5213350"/>
          <p14:tracePt t="2214" x="1536700" y="5232400"/>
          <p14:tracePt t="2231" x="1492250" y="5245100"/>
          <p14:tracePt t="2231" x="1403350" y="5257800"/>
          <p14:tracePt t="2248" x="1358900" y="5257800"/>
          <p14:tracePt t="2248" x="1308100" y="5251450"/>
          <p14:tracePt t="2264" x="1257300" y="5232400"/>
          <p14:tracePt t="2264" x="1206500" y="5213350"/>
          <p14:tracePt t="2281" x="1155700" y="5181600"/>
          <p14:tracePt t="2281" x="1054100" y="5105400"/>
          <p14:tracePt t="2298" x="996950" y="5054600"/>
          <p14:tracePt t="2298" x="946150" y="5003800"/>
          <p14:tracePt t="2314" x="895350" y="4946650"/>
          <p14:tracePt t="2314" x="838200" y="4883150"/>
          <p14:tracePt t="2333" x="787400" y="4819650"/>
          <p14:tracePt t="2333" x="736600" y="4749800"/>
          <p14:tracePt t="2348" x="692150" y="4673600"/>
          <p14:tracePt t="2348" x="603250" y="4508500"/>
          <p14:tracePt t="2367" x="558800" y="4413250"/>
          <p14:tracePt t="2367" x="527050" y="4318000"/>
          <p14:tracePt t="2381" x="488950" y="4222750"/>
          <p14:tracePt t="2381" x="457200" y="4114800"/>
          <p14:tracePt t="2398" x="425450" y="4013200"/>
          <p14:tracePt t="2398" x="400050" y="3905250"/>
          <p14:tracePt t="2415" x="374650" y="3803650"/>
          <p14:tracePt t="2415" x="355600" y="3695700"/>
          <p14:tracePt t="2431" x="336550" y="3600450"/>
          <p14:tracePt t="2431" x="323850" y="3505200"/>
          <p14:tracePt t="2431" x="317500" y="3409950"/>
          <p14:tracePt t="2450" x="311150" y="3327400"/>
          <p14:tracePt t="2463" x="317500" y="3244850"/>
          <p14:tracePt t="2463" x="336550" y="3098800"/>
          <p14:tracePt t="2482" x="349250" y="3035300"/>
          <p14:tracePt t="2482" x="368300" y="2965450"/>
          <p14:tracePt t="2498" x="393700" y="2901950"/>
          <p14:tracePt t="2498" x="419100" y="2844800"/>
          <p14:tracePt t="2515" x="444500" y="2781300"/>
          <p14:tracePt t="2515" x="469900" y="2730500"/>
          <p14:tracePt t="2515" x="501650" y="2679700"/>
          <p14:tracePt t="2534" x="533400" y="2635250"/>
          <p14:tracePt t="2534" x="571500" y="2597150"/>
          <p14:tracePt t="2548" x="603250" y="2559050"/>
          <p14:tracePt t="2548" x="635000" y="2527300"/>
          <p14:tracePt t="2565" x="666750" y="2495550"/>
          <p14:tracePt t="2565" x="698500" y="2463800"/>
          <p14:tracePt t="2582" x="730250" y="2438400"/>
          <p14:tracePt t="2582" x="781050" y="2387600"/>
          <p14:tracePt t="2598" x="806450" y="2362200"/>
          <p14:tracePt t="2598" x="831850" y="2343150"/>
          <p14:tracePt t="2615" x="850900" y="2317750"/>
          <p14:tracePt t="2615" x="869950" y="2305050"/>
          <p14:tracePt t="2632" x="889000" y="2286000"/>
          <p14:tracePt t="2632" x="901700" y="2273300"/>
          <p14:tracePt t="2649" x="914400" y="2260600"/>
          <p14:tracePt t="2649" x="939800" y="2247900"/>
          <p14:tracePt t="2666" x="946150" y="2247900"/>
          <p14:tracePt t="2666" x="958850" y="2247900"/>
          <p14:tracePt t="2682" x="965200" y="2247900"/>
          <p14:tracePt t="2682" x="965200" y="2254250"/>
          <p14:tracePt t="2699" x="971550" y="2260600"/>
          <p14:tracePt t="2714" x="977900" y="2266950"/>
          <p14:tracePt t="2714" x="977900" y="2279650"/>
          <p14:tracePt t="2714" x="971550" y="2286000"/>
          <p14:tracePt t="2734" x="971550" y="2298700"/>
          <p14:tracePt t="2734" x="965200" y="2311400"/>
          <p14:tracePt t="2750" x="958850" y="2324100"/>
          <p14:tracePt t="2750" x="952500" y="2330450"/>
          <p14:tracePt t="2766" x="946150" y="2343150"/>
          <p14:tracePt t="2766" x="933450" y="2355850"/>
          <p14:tracePt t="2783" x="920750" y="2362200"/>
          <p14:tracePt t="2783" x="901700" y="2368550"/>
          <p14:tracePt t="2799" x="889000" y="2381250"/>
          <p14:tracePt t="2799" x="869950" y="2381250"/>
          <p14:tracePt t="2799" x="850900" y="2387600"/>
          <p14:tracePt t="2818" x="831850" y="2387600"/>
          <p14:tracePt t="2818" x="812800" y="2381250"/>
          <p14:tracePt t="2834" x="787400" y="2381250"/>
          <p14:tracePt t="2850" x="571500" y="2197100"/>
          <p14:tracePt t="2915" x="565150" y="2159000"/>
          <p14:tracePt t="2921" x="571500" y="2120900"/>
          <p14:tracePt t="2931" x="596900" y="2032000"/>
          <p14:tracePt t="2949" x="679450" y="1905000"/>
          <p14:tracePt t="2966" x="755650" y="1847850"/>
          <p14:tracePt t="2982" x="844550" y="1816100"/>
          <p14:tracePt t="2999" x="939800" y="1803400"/>
          <p14:tracePt t="2999" x="990600" y="1809750"/>
          <p14:tracePt t="3018" x="1104900" y="1822450"/>
          <p14:tracePt t="3033" x="1225550" y="1841500"/>
          <p14:tracePt t="3049" x="1346200" y="1879600"/>
          <p14:tracePt t="3066" x="1473200" y="1917700"/>
          <p14:tracePt t="3082" x="1581150" y="1968500"/>
          <p14:tracePt t="3099" x="1663700" y="2025650"/>
          <p14:tracePt t="3099" x="1695450" y="2057400"/>
          <p14:tracePt t="3118" x="1733550" y="2127250"/>
          <p14:tracePt t="3134" x="1733550" y="2203450"/>
          <p14:tracePt t="3149" x="1708150" y="2273300"/>
          <p14:tracePt t="3166" x="1657350" y="2343150"/>
          <p14:tracePt t="3183" x="1549400" y="2438400"/>
          <p14:tracePt t="3200" x="1460500" y="2489200"/>
          <p14:tracePt t="3216" x="1358900" y="2527300"/>
          <p14:tracePt t="3233" x="1270000" y="2559050"/>
          <p14:tracePt t="3250" x="1149350" y="2584450"/>
          <p14:tracePt t="3266" x="1092200" y="2590800"/>
          <p14:tracePt t="3283" x="1054100" y="2590800"/>
          <p14:tracePt t="3300" x="1028700" y="2584450"/>
          <p14:tracePt t="3318" x="1009650" y="2571750"/>
          <p14:tracePt t="3318" x="996950" y="2571750"/>
          <p14:tracePt t="3336" x="990600" y="2559050"/>
          <p14:tracePt t="3336" x="977900" y="2559050"/>
          <p14:tracePt t="3351" x="971550" y="2552700"/>
          <p14:tracePt t="3351" x="965200" y="2546350"/>
          <p14:tracePt t="3367" x="952500" y="2540000"/>
          <p14:tracePt t="3367" x="946150" y="2533650"/>
          <p14:tracePt t="3367" x="939800" y="2533650"/>
          <p14:tracePt t="3386" x="946150" y="2533650"/>
          <p14:tracePt t="3534" x="1016000" y="2540000"/>
          <p14:tracePt t="3538" x="1035050" y="2540000"/>
          <p14:tracePt t="3550" x="1047750" y="2546350"/>
          <p14:tracePt t="3550" x="1079500" y="2546350"/>
          <p14:tracePt t="3569" x="1098550" y="2552700"/>
          <p14:tracePt t="3569" x="1117600" y="2546350"/>
          <p14:tracePt t="3585" x="1136650" y="2546350"/>
          <p14:tracePt t="3585" x="1155700" y="2546350"/>
          <p14:tracePt t="3602" x="1517650" y="2482850"/>
          <p14:tracePt t="3602" x="1568450" y="2476500"/>
          <p14:tracePt t="3677" x="1625600" y="2470150"/>
          <p14:tracePt t="3685" x="1682750" y="2463800"/>
          <p14:tracePt t="3693" x="1746250" y="2457450"/>
          <p14:tracePt t="3701" x="1866900" y="2444750"/>
          <p14:tracePt t="3718" x="2006600" y="2438400"/>
          <p14:tracePt t="3735" x="2152650" y="2425700"/>
          <p14:tracePt t="3735" x="2222500" y="2419350"/>
          <p14:tracePt t="3754" x="2381250" y="2406650"/>
          <p14:tracePt t="3770" x="2540000" y="2393950"/>
          <p14:tracePt t="3786" x="2705100" y="2381250"/>
          <p14:tracePt t="3801" x="2876550" y="2374900"/>
          <p14:tracePt t="3818" x="3054350" y="2368550"/>
          <p14:tracePt t="3835" x="3327400" y="2355850"/>
          <p14:tracePt t="3852" x="3511550" y="2349500"/>
          <p14:tracePt t="3868" x="3702050" y="2343150"/>
          <p14:tracePt t="3885" x="3892550" y="2336800"/>
          <p14:tracePt t="3902" x="4178300" y="2324100"/>
          <p14:tracePt t="3918" x="4368800" y="2317750"/>
          <p14:tracePt t="3935" x="4559300" y="2305050"/>
          <p14:tracePt t="3952" x="4768850" y="2298700"/>
          <p14:tracePt t="3969" x="5067300" y="2279650"/>
          <p14:tracePt t="3985" x="5264150" y="2273300"/>
          <p14:tracePt t="4002" x="5441950" y="2260600"/>
          <p14:tracePt t="4019" x="5638800" y="2254250"/>
          <p14:tracePt t="4019" x="5734050" y="2254250"/>
          <p14:tracePt t="4038" x="5930900" y="2254250"/>
          <p14:tracePt t="4053" x="6121400" y="2254250"/>
          <p14:tracePt t="4069" x="6305550" y="2254250"/>
          <p14:tracePt t="4086" x="6489700" y="2254250"/>
          <p14:tracePt t="4102" x="6661150" y="2260600"/>
          <p14:tracePt t="4119" x="6832600" y="2260600"/>
          <p14:tracePt t="4119" x="6915150" y="2260600"/>
          <p14:tracePt t="4138" x="7080250" y="2260600"/>
          <p14:tracePt t="4154" x="7232650" y="2260600"/>
          <p14:tracePt t="4169" x="7372350" y="2260600"/>
          <p14:tracePt t="4186" x="7505700" y="2266950"/>
          <p14:tracePt t="4203" x="7689850" y="2273300"/>
          <p14:tracePt t="4220" x="7810500" y="2279650"/>
          <p14:tracePt t="4236" x="7912100" y="2292350"/>
          <p14:tracePt t="4254" x="8013700" y="2305050"/>
          <p14:tracePt t="4271" x="8140700" y="2324100"/>
          <p14:tracePt t="4287" x="8216900" y="2336800"/>
          <p14:tracePt t="4304" x="8274050" y="2355850"/>
          <p14:tracePt t="4321" x="8343900" y="2381250"/>
          <p14:tracePt t="4340" x="8382000" y="2400300"/>
          <p14:tracePt t="4355" x="8407400" y="2419350"/>
          <p14:tracePt t="4371" x="8432800" y="2438400"/>
          <p14:tracePt t="4388" x="8445500" y="2463800"/>
          <p14:tracePt t="4388" x="8458200" y="2476500"/>
          <p14:tracePt t="4407" x="8470900" y="2508250"/>
          <p14:tracePt t="4422" x="8483600" y="2546350"/>
          <p14:tracePt t="4439" x="8489950" y="2584450"/>
          <p14:tracePt t="4455" x="8502650" y="2635250"/>
          <p14:tracePt t="4471" x="8509000" y="2686050"/>
          <p14:tracePt t="4488" x="8509000" y="2743200"/>
          <p14:tracePt t="4488" x="8509000" y="2768600"/>
          <p14:tracePt t="4506" x="8509000" y="2825750"/>
          <p14:tracePt t="4521" x="8509000" y="2876550"/>
          <p14:tracePt t="4538" x="8509000" y="2940050"/>
          <p14:tracePt t="4555" x="8509000" y="3003550"/>
          <p14:tracePt t="4572" x="8509000" y="3111500"/>
          <p14:tracePt t="4588" x="8502650" y="3187700"/>
          <p14:tracePt t="4605" x="8502650" y="3263900"/>
          <p14:tracePt t="4622" x="8496300" y="3390900"/>
          <p14:tracePt t="4639" x="8489950" y="3486150"/>
          <p14:tracePt t="4655" x="8477250" y="3587750"/>
          <p14:tracePt t="4672" x="8451850" y="3695700"/>
          <p14:tracePt t="4689" x="8413750" y="3867150"/>
          <p14:tracePt t="4706" x="8388350" y="3981450"/>
          <p14:tracePt t="4722" x="8362950" y="4089400"/>
          <p14:tracePt t="4739" x="8350250" y="4197350"/>
          <p14:tracePt t="4756" x="8337550" y="4298950"/>
          <p14:tracePt t="4772" x="8337550" y="4400550"/>
          <p14:tracePt t="4772" x="8331200" y="4451350"/>
          <p14:tracePt t="4791" x="8337550" y="4546600"/>
          <p14:tracePt t="4806" x="8337550" y="4629150"/>
          <p14:tracePt t="4822" x="8337550" y="4711700"/>
          <p14:tracePt t="4840" x="8337550" y="4781550"/>
          <p14:tracePt t="4856" x="8331200" y="4851400"/>
          <p14:tracePt t="4856" x="8324850" y="4883150"/>
          <p14:tracePt t="4875" x="8312150" y="4946650"/>
          <p14:tracePt t="4889" x="8299450" y="5010150"/>
          <p14:tracePt t="4906" x="8274050" y="5060950"/>
          <p14:tracePt t="4923" x="8223250" y="5137150"/>
          <p14:tracePt t="4939" x="8185150" y="5175250"/>
          <p14:tracePt t="4956" x="8134350" y="5207000"/>
          <p14:tracePt t="4973" x="8077200" y="5232400"/>
          <p14:tracePt t="4990" x="7969250" y="5257800"/>
          <p14:tracePt t="5006" x="7893050" y="5264150"/>
          <p14:tracePt t="5025" x="7804150" y="5270500"/>
          <p14:tracePt t="5040" x="7708900" y="5270500"/>
          <p14:tracePt t="5040" x="7651750" y="5270500"/>
          <p14:tracePt t="5059" x="7543800" y="5264150"/>
          <p14:tracePt t="5074" x="7423150" y="5264150"/>
          <p14:tracePt t="5090" x="7296150" y="5257800"/>
          <p14:tracePt t="5107" x="7156450" y="5264150"/>
          <p14:tracePt t="5124" x="7010400" y="5264150"/>
          <p14:tracePt t="5140" x="6851650" y="5270500"/>
          <p14:tracePt t="5140" x="6769100" y="5270500"/>
          <p14:tracePt t="5159" x="6604000" y="5270500"/>
          <p14:tracePt t="5174" x="6426200" y="5276850"/>
          <p14:tracePt t="5190" x="6242050" y="5276850"/>
          <p14:tracePt t="5207" x="6051550" y="5276850"/>
          <p14:tracePt t="5224" x="5765800" y="5289550"/>
          <p14:tracePt t="5240" x="5581650" y="5302250"/>
          <p14:tracePt t="5257" x="5397500" y="5314950"/>
          <p14:tracePt t="5274" x="5226050" y="5327650"/>
          <p14:tracePt t="5291" x="4978400" y="5346700"/>
          <p14:tracePt t="5307" x="4832350" y="5359400"/>
          <p14:tracePt t="5324" x="4699000" y="5372100"/>
          <p14:tracePt t="5341" x="4546600" y="5384800"/>
          <p14:tracePt t="5359" x="4470400" y="5384800"/>
          <p14:tracePt t="5374" x="4413250" y="5378450"/>
          <p14:tracePt t="5391" x="4375150" y="5378450"/>
          <p14:tracePt t="5408" x="4343400" y="5378450"/>
          <p14:tracePt t="5424" x="4324350" y="5384800"/>
          <p14:tracePt t="5443" x="4318000" y="5384800"/>
          <p14:tracePt t="5459" x="4305300" y="5384800"/>
          <p14:tracePt t="5494" x="4292600" y="5384800"/>
          <p14:tracePt t="5502" x="4279900" y="5384800"/>
          <p14:tracePt t="5510" x="4260850" y="5378450"/>
          <p14:tracePt t="5524" x="4241800" y="5378450"/>
          <p14:tracePt t="5524" x="4191000" y="5372100"/>
          <p14:tracePt t="5543" x="4171950" y="5365750"/>
          <p14:tracePt t="5543" x="4152900" y="5359400"/>
          <p14:tracePt t="5560" x="4140200" y="5346700"/>
          <p14:tracePt t="5560" x="4140200" y="5327650"/>
          <p14:tracePt t="5576" x="4140200" y="5308600"/>
          <p14:tracePt t="5576" x="4152900" y="5283200"/>
          <p14:tracePt t="5576" x="4171950" y="5251450"/>
          <p14:tracePt t="5595" x="4191000" y="5219700"/>
          <p14:tracePt t="5595" x="4216400" y="5181600"/>
          <p14:tracePt t="5610" x="4248150" y="5143500"/>
          <p14:tracePt t="5610" x="4286250" y="5105400"/>
          <p14:tracePt t="5626" x="4318000" y="5054600"/>
          <p14:tracePt t="5626" x="4356100" y="5010150"/>
          <p14:tracePt t="5643" x="4394200" y="4959350"/>
          <p14:tracePt t="5643" x="4470400" y="4857750"/>
          <p14:tracePt t="5660" x="4508500" y="4806950"/>
          <p14:tracePt t="5660" x="4546600" y="4749800"/>
          <p14:tracePt t="5676" x="4578350" y="4692650"/>
          <p14:tracePt t="5676" x="4610100" y="4635500"/>
          <p14:tracePt t="5693" x="4641850" y="4578350"/>
          <p14:tracePt t="5693" x="4673600" y="4527550"/>
          <p14:tracePt t="5710" x="4699000" y="4476750"/>
          <p14:tracePt t="5710" x="4743450" y="4381500"/>
          <p14:tracePt t="5727" x="4762500" y="4330700"/>
          <p14:tracePt t="5727" x="4775200" y="4292600"/>
          <p14:tracePt t="5743" x="4787900" y="4248150"/>
          <p14:tracePt t="5743" x="4794250" y="4203700"/>
          <p14:tracePt t="5760" x="4800600" y="4159250"/>
          <p14:tracePt t="5760" x="4800600" y="4114800"/>
          <p14:tracePt t="5760" x="4800600" y="4064000"/>
          <p14:tracePt t="5779" x="4800600" y="4006850"/>
          <p14:tracePt t="5792" x="4794250" y="3949700"/>
          <p14:tracePt t="5792" x="4781550" y="3822700"/>
          <p14:tracePt t="5811" x="4768850" y="3759200"/>
          <p14:tracePt t="5811" x="4756150" y="3702050"/>
          <p14:tracePt t="5828" x="4743450" y="3644900"/>
          <p14:tracePt t="5828" x="4724400" y="3594100"/>
          <p14:tracePt t="5844" x="4705350" y="3549650"/>
          <p14:tracePt t="5844" x="4679950" y="3511550"/>
          <p14:tracePt t="5844" x="4654550" y="3479800"/>
          <p14:tracePt t="5862" x="4622800" y="3460750"/>
          <p14:tracePt t="5875" x="4591050" y="3435350"/>
          <p14:tracePt t="5875" x="4508500" y="3403600"/>
          <p14:tracePt t="5893" x="4464050" y="3390900"/>
          <p14:tracePt t="5893" x="4413250" y="3384550"/>
          <p14:tracePt t="5910" x="4362450" y="3378200"/>
          <p14:tracePt t="5910" x="4311650" y="3378200"/>
          <p14:tracePt t="5927" x="4260850" y="3378200"/>
          <p14:tracePt t="5927" x="4203700" y="3384550"/>
          <p14:tracePt t="5944" x="4146550" y="3397250"/>
          <p14:tracePt t="5944" x="4032250" y="3435350"/>
          <p14:tracePt t="5960" x="3975100" y="3467100"/>
          <p14:tracePt t="5960" x="3911600" y="3492500"/>
          <p14:tracePt t="5977" x="3848100" y="3530600"/>
          <p14:tracePt t="5977" x="3784600" y="3562350"/>
          <p14:tracePt t="5994" x="3714750" y="3606800"/>
          <p14:tracePt t="5994" x="3581400" y="3689350"/>
          <p14:tracePt t="6012" x="3517900" y="3727450"/>
          <p14:tracePt t="6012" x="3454400" y="3765550"/>
          <p14:tracePt t="6027" x="3390900" y="3797300"/>
          <p14:tracePt t="6027" x="3333750" y="3829050"/>
          <p14:tracePt t="6044" x="3276600" y="3854450"/>
          <p14:tracePt t="6044" x="3219450" y="3873500"/>
          <p14:tracePt t="6061" x="3162300" y="3892550"/>
          <p14:tracePt t="6061" x="3060700" y="3905250"/>
          <p14:tracePt t="6079" x="3016250" y="3905250"/>
          <p14:tracePt t="6079" x="2971800" y="3898900"/>
          <p14:tracePt t="6094" x="2927350" y="3892550"/>
          <p14:tracePt t="6094" x="2882900" y="3879850"/>
          <p14:tracePt t="6111" x="2844800" y="3860800"/>
          <p14:tracePt t="6111" x="2806700" y="3848100"/>
          <p14:tracePt t="6128" x="2768600" y="3829050"/>
          <p14:tracePt t="6128" x="2730500" y="3810000"/>
          <p14:tracePt t="6144" x="2698750" y="3790950"/>
          <p14:tracePt t="6144" x="2667000" y="3765550"/>
          <p14:tracePt t="6144" x="2635250" y="3746500"/>
          <p14:tracePt t="6164" x="2609850" y="3727450"/>
          <p14:tracePt t="6176" x="2584450" y="3708400"/>
          <p14:tracePt t="6176" x="2540000" y="3670300"/>
          <p14:tracePt t="6194" x="2514600" y="3657600"/>
          <p14:tracePt t="6194" x="2495550" y="3644900"/>
          <p14:tracePt t="6211" x="2476500" y="3632200"/>
          <p14:tracePt t="6211" x="2457450" y="3619500"/>
          <p14:tracePt t="6228" x="2438400" y="3606800"/>
          <p14:tracePt t="6228" x="2419350" y="3600450"/>
          <p14:tracePt t="6228" x="2400300" y="3587750"/>
          <p14:tracePt t="6247" x="2387600" y="3581400"/>
          <p14:tracePt t="6247" x="2368550" y="3568700"/>
          <p14:tracePt t="6261" x="2355850" y="3562350"/>
          <p14:tracePt t="6261" x="2343150" y="3556000"/>
          <p14:tracePt t="6278" x="2330450" y="3556000"/>
          <p14:tracePt t="6278" x="2317750" y="3556000"/>
          <p14:tracePt t="6295" x="2311400" y="3556000"/>
          <p14:tracePt t="6295" x="2292350" y="3562350"/>
          <p14:tracePt t="6311" x="2279650" y="3568700"/>
          <p14:tracePt t="6311" x="2266950" y="3581400"/>
          <p14:tracePt t="6330" x="2260600" y="3587750"/>
          <p14:tracePt t="6330" x="2247900" y="3600450"/>
          <p14:tracePt t="6345" x="2235200" y="3613150"/>
          <p14:tracePt t="6345" x="2222500" y="3632200"/>
          <p14:tracePt t="6361" x="2209800" y="3651250"/>
          <p14:tracePt t="6361" x="2178050" y="3702050"/>
          <p14:tracePt t="6379" x="2165350" y="3733800"/>
          <p14:tracePt t="6379" x="2139950" y="3771900"/>
          <p14:tracePt t="6395" x="2120900" y="3810000"/>
          <p14:tracePt t="6395" x="2095500" y="3848100"/>
          <p14:tracePt t="6412" x="2070100" y="3886200"/>
          <p14:tracePt t="6412" x="2038350" y="3924300"/>
          <p14:tracePt t="6412" x="2012950" y="3962400"/>
          <p14:tracePt t="6431" x="1981200" y="4006850"/>
          <p14:tracePt t="6444" x="1949450" y="4044950"/>
          <p14:tracePt t="6444" x="1892300" y="4127500"/>
          <p14:tracePt t="6463" x="1860550" y="4171950"/>
          <p14:tracePt t="6463" x="1822450" y="4210050"/>
          <p14:tracePt t="6479" x="1790700" y="4254500"/>
          <p14:tracePt t="6479" x="1758950" y="4298950"/>
          <p14:tracePt t="6495" x="1727200" y="4337050"/>
          <p14:tracePt t="6495" x="1695450" y="4375150"/>
          <p14:tracePt t="6512" x="1663700" y="4413250"/>
          <p14:tracePt t="6512" x="1631950" y="4451350"/>
          <p14:tracePt t="6512" x="1600200" y="4489450"/>
          <p14:tracePt t="6531" x="1562100" y="4521200"/>
          <p14:tracePt t="6544" x="1530350" y="4552950"/>
          <p14:tracePt t="6544" x="1460500" y="4610100"/>
          <p14:tracePt t="6562" x="1428750" y="4635500"/>
          <p14:tracePt t="6562" x="1397000" y="4660900"/>
          <p14:tracePt t="6580" x="1365250" y="4679950"/>
          <p14:tracePt t="6580" x="1333500" y="4699000"/>
          <p14:tracePt t="6596" x="1301750" y="4718050"/>
          <p14:tracePt t="6596" x="1238250" y="4743450"/>
          <p14:tracePt t="6613" x="1212850" y="4756150"/>
          <p14:tracePt t="6613" x="1187450" y="4762500"/>
          <p14:tracePt t="6629" x="1162050" y="4775200"/>
          <p14:tracePt t="6629" x="1143000" y="4781550"/>
          <p14:tracePt t="6646" x="1123950" y="4787900"/>
          <p14:tracePt t="6646" x="1104900" y="4787900"/>
          <p14:tracePt t="6662" x="1085850" y="4794250"/>
          <p14:tracePt t="6662" x="1054100" y="4806950"/>
          <p14:tracePt t="6680" x="1041400" y="4806950"/>
          <p14:tracePt t="6680" x="1028700" y="4813300"/>
          <p14:tracePt t="6696" x="1016000" y="4813300"/>
          <p14:tracePt t="6696" x="1003300" y="4819650"/>
          <p14:tracePt t="6713" x="996950" y="4826000"/>
          <p14:tracePt t="6713" x="984250" y="4832350"/>
          <p14:tracePt t="6731" x="977900" y="4838700"/>
          <p14:tracePt t="6731" x="971550" y="4838700"/>
          <p14:tracePt t="6747" x="965200" y="4845050"/>
          <p14:tracePt t="6762" x="958850" y="4851400"/>
          <p14:tracePt t="6779" x="958850" y="4857750"/>
          <p14:tracePt t="6806" x="965200" y="4857750"/>
          <p14:tracePt t="6831" x="965200" y="4864100"/>
          <p14:tracePt t="6846" x="971550" y="4876800"/>
          <p14:tracePt t="6858" x="977900" y="4883150"/>
          <p14:tracePt t="6874" x="977900" y="4889500"/>
          <p14:tracePt t="6883" x="984250" y="4895850"/>
          <p14:tracePt t="6895" x="984250" y="4902200"/>
          <p14:tracePt t="6895" x="990600" y="4914900"/>
          <p14:tracePt t="6914" x="996950" y="4921250"/>
          <p14:tracePt t="6914" x="1003300" y="4921250"/>
          <p14:tracePt t="6930" x="1003300" y="4927600"/>
          <p14:tracePt t="6930" x="1009650" y="4933950"/>
          <p14:tracePt t="6947" x="1022350" y="4940300"/>
          <p14:tracePt t="6962" x="1028700" y="4946650"/>
          <p14:tracePt t="6979" x="1035050" y="4953000"/>
          <p14:tracePt t="6996" x="1041400" y="4965700"/>
          <p14:tracePt t="7013" x="1047750" y="4972050"/>
          <p14:tracePt t="7013" x="1047750" y="4984750"/>
          <p14:tracePt t="7031" x="1047750" y="4991100"/>
          <p14:tracePt t="7031" x="1047750" y="4997450"/>
          <p14:tracePt t="7047" x="1041400" y="5003800"/>
          <p14:tracePt t="7063" x="1035050" y="5010150"/>
          <p14:tracePt t="7079" x="1028700" y="5010150"/>
          <p14:tracePt t="7106" x="1022350" y="5010150"/>
          <p14:tracePt t="7122" x="1016000" y="5010150"/>
          <p14:tracePt t="7138" x="1009650" y="5010150"/>
          <p14:tracePt t="7146" x="1003300" y="5010150"/>
          <p14:tracePt t="7146" x="996950" y="5016500"/>
          <p14:tracePt t="7164" x="990600" y="5016500"/>
          <p14:tracePt t="7164" x="977900" y="5016500"/>
          <p14:tracePt t="7164" x="971550" y="5016500"/>
          <p14:tracePt t="7183" x="958850" y="5016500"/>
          <p14:tracePt t="7196" x="946150" y="5016500"/>
          <p14:tracePt t="7196" x="920750" y="5016500"/>
          <p14:tracePt t="7215" x="730250" y="4991100"/>
          <p14:tracePt t="7297" x="711200" y="4984750"/>
          <p14:tracePt t="7302" x="692150" y="4972050"/>
          <p14:tracePt t="7313" x="628650" y="4940300"/>
          <p14:tracePt t="7332" x="590550" y="4914900"/>
          <p14:tracePt t="7347" x="558800" y="4876800"/>
          <p14:tracePt t="7364" x="533400" y="4832350"/>
          <p14:tracePt t="7381" x="508000" y="4762500"/>
          <p14:tracePt t="7398" x="501650" y="4705350"/>
          <p14:tracePt t="7414" x="508000" y="4648200"/>
          <p14:tracePt t="7431" x="514350" y="4591050"/>
          <p14:tracePt t="7447" x="533400" y="4533900"/>
          <p14:tracePt t="7464" x="571500" y="4451350"/>
          <p14:tracePt t="7483" x="609600" y="4400550"/>
          <p14:tracePt t="7498" x="660400" y="4349750"/>
          <p14:tracePt t="7515" x="717550" y="4298950"/>
          <p14:tracePt t="7532" x="793750" y="4254500"/>
          <p14:tracePt t="7548" x="876300" y="4203700"/>
          <p14:tracePt t="7548" x="927100" y="4178300"/>
          <p14:tracePt t="7567" x="1022350" y="4140200"/>
          <p14:tracePt t="7581" x="1130300" y="4102100"/>
          <p14:tracePt t="7598" x="1244600" y="4083050"/>
          <p14:tracePt t="7615" x="1428750" y="4064000"/>
          <p14:tracePt t="7632" x="1555750" y="4057650"/>
          <p14:tracePt t="7648" x="1695450" y="4051300"/>
          <p14:tracePt t="7665" x="1841500" y="4044950"/>
          <p14:tracePt t="7682" x="2076450" y="4044950"/>
          <p14:tracePt t="7699" x="2235200" y="4044950"/>
          <p14:tracePt t="7715" x="2400300" y="4051300"/>
          <p14:tracePt t="7732" x="2571750" y="4057650"/>
          <p14:tracePt t="7749" x="2851150" y="4076700"/>
          <p14:tracePt t="7767" x="3035300" y="4083050"/>
          <p14:tracePt t="7782" x="3225800" y="4095750"/>
          <p14:tracePt t="7799" x="3416300" y="4108450"/>
          <p14:tracePt t="7816" x="3606800" y="4114800"/>
          <p14:tracePt t="7816" x="3708400" y="4121150"/>
          <p14:tracePt t="7835" x="3803650" y="4121150"/>
          <p14:tracePt t="7835" x="3905250" y="4121150"/>
          <p14:tracePt t="7851" x="4102100" y="4127500"/>
          <p14:tracePt t="7866" x="4305300" y="4127500"/>
          <p14:tracePt t="7882" x="4502150" y="4133850"/>
          <p14:tracePt t="7899" x="4692650" y="4140200"/>
          <p14:tracePt t="7916" x="4978400" y="4152900"/>
          <p14:tracePt t="7933" x="5168900" y="4159250"/>
          <p14:tracePt t="7949" x="5353050" y="4165600"/>
          <p14:tracePt t="7966" x="5537200" y="4171950"/>
          <p14:tracePt t="7983" x="5803900" y="4178300"/>
          <p14:tracePt t="7999" x="5975350" y="4184650"/>
          <p14:tracePt t="8017" x="6134100" y="4203700"/>
          <p14:tracePt t="8033" x="6350000" y="4229100"/>
          <p14:tracePt t="8051" x="6477000" y="4260850"/>
          <p14:tracePt t="8067" x="6578600" y="4292600"/>
          <p14:tracePt t="8083" x="6673850" y="4330700"/>
          <p14:tracePt t="8100" x="6743700" y="4375150"/>
          <p14:tracePt t="8100" x="6775450" y="4400550"/>
          <p14:tracePt t="8119" x="6826250" y="4457700"/>
          <p14:tracePt t="8135" x="6858000" y="4508500"/>
          <p14:tracePt t="8150" x="6877050" y="4565650"/>
          <p14:tracePt t="8167" x="6877050" y="4616450"/>
          <p14:tracePt t="8183" x="6858000" y="4667250"/>
          <p14:tracePt t="8200" x="6813550" y="4718050"/>
          <p14:tracePt t="8200" x="6788150" y="4743450"/>
          <p14:tracePt t="8219" x="6724650" y="4787900"/>
          <p14:tracePt t="8234" x="6642100" y="4832350"/>
          <p14:tracePt t="8250" x="6546850" y="4870450"/>
          <p14:tracePt t="8267" x="6432550" y="4902200"/>
          <p14:tracePt t="8284" x="6235700" y="4946650"/>
          <p14:tracePt t="8300" x="6083300" y="4965700"/>
          <p14:tracePt t="8317" x="5924550" y="4991100"/>
          <p14:tracePt t="8335" x="5664200" y="5016500"/>
          <p14:tracePt t="8351" x="5480050" y="5029200"/>
          <p14:tracePt t="8367" x="5295900" y="5048250"/>
          <p14:tracePt t="8384" x="5099050" y="5060950"/>
          <p14:tracePt t="8401" x="4787900" y="5080000"/>
          <p14:tracePt t="8418" x="4572000" y="5092700"/>
          <p14:tracePt t="8434" x="4356100" y="5099050"/>
          <p14:tracePt t="8451" x="4127500" y="5105400"/>
          <p14:tracePt t="8468" x="3898900" y="5118100"/>
          <p14:tracePt t="8468" x="3784600" y="5118100"/>
          <p14:tracePt t="8487" x="3556000" y="5130800"/>
          <p14:tracePt t="8502" x="3327400" y="5130800"/>
          <p14:tracePt t="8518" x="3105150" y="5137150"/>
          <p14:tracePt t="8534" x="2882900" y="5130800"/>
          <p14:tracePt t="8551" x="2673350" y="5130800"/>
          <p14:tracePt t="8568" x="2470150" y="5118100"/>
          <p14:tracePt t="8568" x="2368550" y="5118100"/>
          <p14:tracePt t="8587" x="2184400" y="5105400"/>
          <p14:tracePt t="8601" x="2019300" y="5099050"/>
          <p14:tracePt t="8618" x="1866900" y="5086350"/>
          <p14:tracePt t="8636" x="1670050" y="5067300"/>
          <p14:tracePt t="8652" x="1562100" y="5054600"/>
          <p14:tracePt t="8668" x="1473200" y="5041900"/>
          <p14:tracePt t="8685" x="1409700" y="5029200"/>
          <p14:tracePt t="8702" x="1346200" y="5022850"/>
          <p14:tracePt t="8718" x="1339850" y="5022850"/>
          <p14:tracePt t="8735" x="1352550" y="5010150"/>
          <p14:tracePt t="8766" x="1365250" y="5010150"/>
          <p14:tracePt t="8770" x="1377950" y="5003800"/>
          <p14:tracePt t="8770" x="1390650" y="4997450"/>
          <p14:tracePt t="8787" x="1409700" y="4997450"/>
          <p14:tracePt t="8787" x="1428750" y="4991100"/>
          <p14:tracePt t="8803" x="1447800" y="4991100"/>
          <p14:tracePt t="8803" x="1473200" y="4997450"/>
          <p14:tracePt t="8820" x="1498600" y="4997450"/>
          <p14:tracePt t="8820" x="1530350" y="5003800"/>
          <p14:tracePt t="8820" x="1568450" y="5010150"/>
          <p14:tracePt t="8839" x="1612900" y="5016500"/>
          <p14:tracePt t="8852" x="1657350" y="5022850"/>
          <p14:tracePt t="8852" x="1758950" y="5035550"/>
          <p14:tracePt t="8870" x="1809750" y="5041900"/>
          <p14:tracePt t="8870" x="1873250" y="5048250"/>
          <p14:tracePt t="8887" x="1936750" y="5054600"/>
          <p14:tracePt t="8887" x="2000250" y="5067300"/>
          <p14:tracePt t="8903" x="2070100" y="5067300"/>
          <p14:tracePt t="8903" x="2139950" y="5073650"/>
          <p14:tracePt t="8920" x="2216150" y="5080000"/>
          <p14:tracePt t="8920" x="2286000" y="5086350"/>
          <p14:tracePt t="8920" x="2362200" y="5092700"/>
          <p14:tracePt t="8939" x="2444750" y="5092700"/>
          <p14:tracePt t="10095" x="7639050" y="3035300"/>
          <p14:tracePt t="10111" x="7645400" y="3022600"/>
          <p14:tracePt t="10127" x="7651750" y="3016250"/>
          <p14:tracePt t="10134" x="7651750" y="3009900"/>
          <p14:tracePt t="10143" x="7658100" y="3003550"/>
          <p14:tracePt t="10143" x="7664450" y="2997200"/>
          <p14:tracePt t="10157" x="7664450" y="2990850"/>
          <p14:tracePt t="10157" x="7670800" y="2984500"/>
          <p14:tracePt t="10174" x="7670800" y="2978150"/>
          <p14:tracePt t="10189" x="7670800" y="2984500"/>
          <p14:tracePt t="10214" x="7658100" y="2990850"/>
          <p14:tracePt t="10230" x="7651750" y="2997200"/>
          <p14:tracePt t="10239" x="7651750" y="3003550"/>
          <p14:tracePt t="10239" x="7645400" y="3009900"/>
          <p14:tracePt t="10257" x="7639050" y="3016250"/>
          <p14:tracePt t="10257" x="7639050" y="3022600"/>
          <p14:tracePt t="10274" x="7632700" y="3028950"/>
          <p14:tracePt t="10274" x="7632700" y="3035300"/>
          <p14:tracePt t="10291" x="7639050" y="3048000"/>
          <p14:tracePt t="10314" x="7645400" y="3054350"/>
          <p14:tracePt t="10328" x="7651750" y="3054350"/>
          <p14:tracePt t="10343" x="7658100" y="3060700"/>
          <p14:tracePt t="10359" x="7664450" y="3060700"/>
          <p14:tracePt t="10374" x="7670800" y="3060700"/>
          <p14:tracePt t="10390" x="7677150" y="3060700"/>
          <p14:tracePt t="10407" x="7689850" y="3060700"/>
          <p14:tracePt t="10424" x="7696200" y="3060700"/>
          <p14:tracePt t="10440" x="7702550" y="3060700"/>
          <p14:tracePt t="10457" x="7708900" y="3054350"/>
          <p14:tracePt t="10474" x="7721600" y="3054350"/>
          <p14:tracePt t="10490" x="7727950" y="3054350"/>
          <p14:tracePt t="10507" x="7734300" y="3054350"/>
          <p14:tracePt t="10538" x="7740650" y="3054350"/>
          <p14:tracePt t="10574" x="7747000" y="3054350"/>
          <p14:tracePt t="10642" x="7753350" y="3054350"/>
          <p14:tracePt t="10710" x="7759700" y="3054350"/>
          <p14:tracePt t="10754" x="7766050" y="3054350"/>
          <p14:tracePt t="10786" x="7772400" y="3054350"/>
          <p14:tracePt t="10806" x="7772400" y="3060700"/>
          <p14:tracePt t="10838" x="7766050" y="3067050"/>
          <p14:tracePt t="10854" x="7759700" y="3073400"/>
          <p14:tracePt t="10866" x="7759700" y="3079750"/>
          <p14:tracePt t="10875" x="7753350" y="3086100"/>
          <p14:tracePt t="10875" x="7740650" y="3092450"/>
          <p14:tracePt t="10893" x="7734300" y="3098800"/>
          <p14:tracePt t="10893" x="7715250" y="3111500"/>
          <p14:tracePt t="10910" x="7702550" y="3117850"/>
          <p14:tracePt t="10910" x="7689850" y="313690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11308</TotalTime>
  <Words>2067</Words>
  <Application>Microsoft Office PowerPoint</Application>
  <PresentationFormat>画面に合わせる (4:3)</PresentationFormat>
  <Paragraphs>111</Paragraphs>
  <Slides>19</Slides>
  <Notes>19</Notes>
  <HiddenSlides>0</HiddenSlides>
  <MMClips>19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ＭＳ Ｐ明朝</vt:lpstr>
      <vt:lpstr>Arial</vt:lpstr>
      <vt:lpstr>Calibri</vt:lpstr>
      <vt:lpstr>Times New Roman</vt:lpstr>
      <vt:lpstr>Office テーマ</vt:lpstr>
      <vt:lpstr>データの要約</vt:lpstr>
      <vt:lpstr>これら５品種のデータを比較して どんなことがいえるかを 考えてみましょう</vt:lpstr>
      <vt:lpstr>データの並び替え</vt:lpstr>
      <vt:lpstr>PowerPoint プレゼンテーション</vt:lpstr>
      <vt:lpstr>PowerPoint プレゼンテーション</vt:lpstr>
      <vt:lpstr>PowerPoint プレゼンテーション</vt:lpstr>
      <vt:lpstr>度数分布</vt:lpstr>
      <vt:lpstr>エクセルによる度数分布の作り方</vt:lpstr>
      <vt:lpstr>エクセルによる度数分布の作り方</vt:lpstr>
      <vt:lpstr>エクセルによる度数分布の作り方</vt:lpstr>
      <vt:lpstr>度数分布</vt:lpstr>
      <vt:lpstr>ヒストグラム</vt:lpstr>
      <vt:lpstr>PowerPoint プレゼンテーション</vt:lpstr>
      <vt:lpstr>ヒストグラム５品種</vt:lpstr>
      <vt:lpstr>ヒストグラムを重ねたい・・・</vt:lpstr>
      <vt:lpstr>データをまとめる</vt:lpstr>
      <vt:lpstr>折れ線の散布図グラフを書く</vt:lpstr>
      <vt:lpstr>比較できるヒストグラムの完成</vt:lpstr>
      <vt:lpstr>第１回の宿題をやってみましょう</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196</cp:revision>
  <dcterms:created xsi:type="dcterms:W3CDTF">2002-05-14T06:24:18Z</dcterms:created>
  <dcterms:modified xsi:type="dcterms:W3CDTF">2013-09-28T05:57:20Z</dcterms:modified>
</cp:coreProperties>
</file>