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71" r:id="rId2"/>
    <p:sldId id="435" r:id="rId3"/>
    <p:sldId id="436" r:id="rId4"/>
    <p:sldId id="448" r:id="rId5"/>
    <p:sldId id="437" r:id="rId6"/>
    <p:sldId id="414" r:id="rId7"/>
    <p:sldId id="442" r:id="rId8"/>
    <p:sldId id="462" r:id="rId9"/>
    <p:sldId id="470" r:id="rId10"/>
    <p:sldId id="472" r:id="rId11"/>
    <p:sldId id="475" r:id="rId12"/>
    <p:sldId id="443" r:id="rId13"/>
    <p:sldId id="444" r:id="rId14"/>
    <p:sldId id="445" r:id="rId15"/>
    <p:sldId id="432" r:id="rId16"/>
    <p:sldId id="452" r:id="rId17"/>
    <p:sldId id="463" r:id="rId18"/>
    <p:sldId id="464" r:id="rId19"/>
    <p:sldId id="465" r:id="rId20"/>
    <p:sldId id="466" r:id="rId21"/>
    <p:sldId id="438" r:id="rId22"/>
    <p:sldId id="451" r:id="rId23"/>
    <p:sldId id="474" r:id="rId24"/>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6555" autoAdjust="0"/>
  </p:normalViewPr>
  <p:slideViewPr>
    <p:cSldViewPr>
      <p:cViewPr varScale="1">
        <p:scale>
          <a:sx n="67" d="100"/>
          <a:sy n="67" d="100"/>
        </p:scale>
        <p:origin x="131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087591-D673-4782-BE94-C3C62C6DED87}" type="slidenum">
              <a:rPr lang="en-US" altLang="ja-JP"/>
              <a:pPr/>
              <a:t>‹#›</a:t>
            </a:fld>
            <a:endParaRPr lang="en-US" altLang="ja-JP"/>
          </a:p>
        </p:txBody>
      </p:sp>
    </p:spTree>
    <p:extLst>
      <p:ext uri="{BB962C8B-B14F-4D97-AF65-F5344CB8AC3E}">
        <p14:creationId xmlns:p14="http://schemas.microsoft.com/office/powerpoint/2010/main" val="360618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1027"/>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1028"/>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1029"/>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1030"/>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1031"/>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4B4763-4067-4264-BE42-C86A1724996D}" type="slidenum">
              <a:rPr lang="en-US" altLang="ja-JP"/>
              <a:pPr/>
              <a:t>‹#›</a:t>
            </a:fld>
            <a:endParaRPr lang="en-US" altLang="ja-JP"/>
          </a:p>
        </p:txBody>
      </p:sp>
    </p:spTree>
    <p:extLst>
      <p:ext uri="{BB962C8B-B14F-4D97-AF65-F5344CB8AC3E}">
        <p14:creationId xmlns:p14="http://schemas.microsoft.com/office/powerpoint/2010/main" val="338053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「生物統計学＿データの要約</a:t>
            </a:r>
            <a:r>
              <a:rPr kumimoji="1" lang="en-US" altLang="ja-JP" dirty="0" smtClean="0"/>
              <a:t>2013</a:t>
            </a:r>
            <a:r>
              <a:rPr kumimoji="1" lang="ja-JP" altLang="en-US" dirty="0" smtClean="0"/>
              <a:t>」ではたくさん取ったデータを１枚のグラフにまとめるまでをやりました．しかし，グラフで比較するのはめんどうなところがあります．グラフをみせることができない，つまりことばで表現するしかないときには</a:t>
            </a:r>
            <a:r>
              <a:rPr lang="ja-JP" altLang="en-US" dirty="0" smtClean="0"/>
              <a:t>端的に１つの数字（代表値）で品種の特徴を表したいことがあります．このようなたった１つの数字だけで，品種の特徴を表すとしたら，すぐにおもいつくのは「平均値」でしょう．</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a:t>
            </a:fld>
            <a:endParaRPr lang="en-US" altLang="ja-JP"/>
          </a:p>
        </p:txBody>
      </p:sp>
    </p:spTree>
    <p:extLst>
      <p:ext uri="{BB962C8B-B14F-4D97-AF65-F5344CB8AC3E}">
        <p14:creationId xmlns:p14="http://schemas.microsoft.com/office/powerpoint/2010/main" val="164582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では名目データの場合にモードを考えましょう．</a:t>
            </a:r>
            <a:r>
              <a:rPr lang="ja-JP" altLang="en-US" dirty="0" smtClean="0"/>
              <a:t>アサガオを</a:t>
            </a:r>
            <a:r>
              <a:rPr lang="en-US" altLang="ja-JP" dirty="0" smtClean="0"/>
              <a:t>20</a:t>
            </a:r>
            <a:r>
              <a:rPr lang="ja-JP" altLang="en-US" dirty="0" smtClean="0"/>
              <a:t>株調べた．</a:t>
            </a:r>
            <a:r>
              <a:rPr lang="en-US" altLang="ja-JP" dirty="0" smtClean="0"/>
              <a:t>10</a:t>
            </a:r>
            <a:r>
              <a:rPr lang="ja-JP" altLang="en-US" dirty="0" smtClean="0"/>
              <a:t>株は青い花，</a:t>
            </a:r>
            <a:r>
              <a:rPr lang="en-US" altLang="ja-JP" dirty="0" smtClean="0"/>
              <a:t>6</a:t>
            </a:r>
            <a:r>
              <a:rPr lang="ja-JP" altLang="en-US" dirty="0" smtClean="0"/>
              <a:t>株は紫の花，</a:t>
            </a:r>
            <a:r>
              <a:rPr lang="en-US" altLang="ja-JP" dirty="0" smtClean="0"/>
              <a:t>4</a:t>
            </a:r>
            <a:r>
              <a:rPr lang="ja-JP" altLang="en-US" dirty="0" smtClean="0"/>
              <a:t>株は白い花だった．花の色のモードは何でしょうか？答えは青です．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10</a:t>
            </a:fld>
            <a:endParaRPr lang="en-US" altLang="ja-JP"/>
          </a:p>
        </p:txBody>
      </p:sp>
    </p:spTree>
    <p:extLst>
      <p:ext uri="{BB962C8B-B14F-4D97-AF65-F5344CB8AC3E}">
        <p14:creationId xmlns:p14="http://schemas.microsoft.com/office/powerpoint/2010/main" val="403766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５品種の仮想のミニトマトの着果数のデータでモードを考えましょう．上のように度数分布表を作ると「松江城」ではモードは，</a:t>
            </a:r>
            <a:r>
              <a:rPr kumimoji="1" lang="en-US" altLang="ja-JP" dirty="0" smtClean="0"/>
              <a:t>101</a:t>
            </a:r>
            <a:r>
              <a:rPr kumimoji="1" lang="ja-JP" altLang="en-US" dirty="0" smtClean="0"/>
              <a:t>～</a:t>
            </a:r>
            <a:r>
              <a:rPr kumimoji="1" lang="en-US" altLang="ja-JP" dirty="0" smtClean="0"/>
              <a:t>120</a:t>
            </a:r>
            <a:r>
              <a:rPr kumimoji="1" lang="ja-JP" altLang="en-US" dirty="0" smtClean="0"/>
              <a:t>個になります．以下，「出雲大社」では</a:t>
            </a:r>
            <a:r>
              <a:rPr kumimoji="1" lang="en-US" altLang="ja-JP" dirty="0" smtClean="0"/>
              <a:t>81</a:t>
            </a:r>
            <a:r>
              <a:rPr kumimoji="1" lang="ja-JP" altLang="en-US" dirty="0" smtClean="0"/>
              <a:t>～</a:t>
            </a:r>
            <a:r>
              <a:rPr kumimoji="1" lang="en-US" altLang="ja-JP" dirty="0" smtClean="0"/>
              <a:t>100</a:t>
            </a:r>
            <a:r>
              <a:rPr kumimoji="1" lang="ja-JP" altLang="en-US" dirty="0" err="1" smtClean="0"/>
              <a:t>，</a:t>
            </a:r>
            <a:r>
              <a:rPr kumimoji="1" lang="ja-JP" altLang="en-US" dirty="0" smtClean="0"/>
              <a:t>「石見銀山」では</a:t>
            </a:r>
            <a:r>
              <a:rPr kumimoji="1" lang="en-US" altLang="ja-JP" dirty="0" smtClean="0"/>
              <a:t>161</a:t>
            </a:r>
            <a:r>
              <a:rPr kumimoji="1" lang="ja-JP" altLang="en-US" dirty="0" smtClean="0"/>
              <a:t>～</a:t>
            </a:r>
            <a:r>
              <a:rPr kumimoji="1" lang="en-US" altLang="ja-JP" dirty="0" smtClean="0"/>
              <a:t>180</a:t>
            </a:r>
            <a:r>
              <a:rPr kumimoji="1" lang="ja-JP" altLang="en-US" dirty="0" err="1" smtClean="0"/>
              <a:t>，</a:t>
            </a:r>
            <a:r>
              <a:rPr kumimoji="1" lang="ja-JP" altLang="en-US" dirty="0" smtClean="0"/>
              <a:t>「三瓶山」ではモードは</a:t>
            </a:r>
            <a:r>
              <a:rPr kumimoji="1" lang="en-US" altLang="ja-JP" dirty="0" smtClean="0"/>
              <a:t>2</a:t>
            </a:r>
            <a:r>
              <a:rPr kumimoji="1" lang="ja-JP" altLang="en-US" dirty="0" smtClean="0"/>
              <a:t>つあって，</a:t>
            </a:r>
            <a:r>
              <a:rPr kumimoji="1" lang="en-US" altLang="ja-JP" dirty="0" smtClean="0"/>
              <a:t>101</a:t>
            </a:r>
            <a:r>
              <a:rPr kumimoji="1" lang="ja-JP" altLang="en-US" dirty="0" smtClean="0"/>
              <a:t>～</a:t>
            </a:r>
            <a:r>
              <a:rPr kumimoji="1" lang="en-US" altLang="ja-JP" dirty="0" smtClean="0"/>
              <a:t>120</a:t>
            </a:r>
            <a:r>
              <a:rPr kumimoji="1" lang="ja-JP" altLang="en-US" dirty="0" smtClean="0"/>
              <a:t>と</a:t>
            </a:r>
            <a:r>
              <a:rPr kumimoji="1" lang="en-US" altLang="ja-JP" dirty="0" smtClean="0"/>
              <a:t>121</a:t>
            </a:r>
            <a:r>
              <a:rPr kumimoji="1" lang="ja-JP" altLang="en-US" dirty="0" smtClean="0"/>
              <a:t>～</a:t>
            </a:r>
            <a:r>
              <a:rPr kumimoji="1" lang="en-US" altLang="ja-JP" dirty="0" smtClean="0"/>
              <a:t>140</a:t>
            </a:r>
            <a:r>
              <a:rPr kumimoji="1" lang="ja-JP" altLang="en-US" dirty="0" err="1" smtClean="0"/>
              <a:t>，</a:t>
            </a:r>
            <a:r>
              <a:rPr kumimoji="1" lang="ja-JP" altLang="en-US" dirty="0" smtClean="0"/>
              <a:t>アクアスでは</a:t>
            </a:r>
            <a:r>
              <a:rPr kumimoji="1" lang="en-US" altLang="ja-JP" dirty="0" smtClean="0"/>
              <a:t>161</a:t>
            </a:r>
            <a:r>
              <a:rPr kumimoji="1" lang="ja-JP" altLang="en-US" dirty="0" smtClean="0"/>
              <a:t>～</a:t>
            </a:r>
            <a:r>
              <a:rPr kumimoji="1" lang="en-US" altLang="ja-JP" dirty="0" smtClean="0"/>
              <a:t>180</a:t>
            </a:r>
            <a:r>
              <a:rPr kumimoji="1" lang="ja-JP" altLang="en-US" dirty="0" smtClean="0"/>
              <a:t>がモードになります．このようにモードという代表値は</a:t>
            </a:r>
            <a:r>
              <a:rPr kumimoji="1" lang="en-US" altLang="ja-JP" dirty="0" smtClean="0"/>
              <a:t>1</a:t>
            </a:r>
            <a:r>
              <a:rPr kumimoji="1" lang="ja-JP" altLang="en-US" dirty="0" err="1" smtClean="0"/>
              <a:t>つだけ</a:t>
            </a:r>
            <a:r>
              <a:rPr kumimoji="1" lang="ja-JP" altLang="en-US" dirty="0" smtClean="0"/>
              <a:t>とは限りません．</a:t>
            </a:r>
            <a:r>
              <a:rPr kumimoji="1" lang="en-US" altLang="ja-JP" dirty="0" smtClean="0"/>
              <a:t>2</a:t>
            </a:r>
            <a:r>
              <a:rPr kumimoji="1" lang="ja-JP" altLang="en-US" dirty="0" smtClean="0"/>
              <a:t>つ以上のモードがあるデータもあります．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11</a:t>
            </a:fld>
            <a:endParaRPr lang="en-US" altLang="ja-JP"/>
          </a:p>
        </p:txBody>
      </p:sp>
    </p:spTree>
    <p:extLst>
      <p:ext uri="{BB962C8B-B14F-4D97-AF65-F5344CB8AC3E}">
        <p14:creationId xmlns:p14="http://schemas.microsoft.com/office/powerpoint/2010/main" val="295429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ぎにばらつきを表す代表値を考えます．データがばらつきとはどういうことでしょうか？それぞれのデータの値が大きく異なればデータがばらついているわけですが，要するに平均からそれぞれのデータが外れているならデータがばらつくといえます．個々のデータが平均とほとんど一致するならデータはばらついていませんし，個々のデータが平均から大きく外れるならデータは大きくばらついています．ということは個々のデータと平均の差を計算すればよさそうです．個々のデータと平均の差を偏差といいます．では偏差を平均したらデータのばらつきを評価できるか・・・というと平均より大きいデータは偏差がプラス，平均より小さいデータは偏差がマイナスなので，偏差を足し合わせるとかならずゼロになります．そこで偏差を二乗してから足し合わせます．これを平方和といいます．平方和は統計学ではよく使うので，とりあえずことばだけでも覚えておいてください．この平方和をデータの数でわればよさそうですが，実際はデータの数－１でわります．理由はここでは説明しません．これを分散といい，ばらつきの指標として，もっとも重要なものです．分散の注意として，二乗しているので，単位は元のデータの単位の２乗となります．元のデータが長さ</a:t>
            </a:r>
            <a:r>
              <a:rPr kumimoji="1" lang="en-US" altLang="ja-JP" dirty="0" smtClean="0"/>
              <a:t>m</a:t>
            </a:r>
            <a:r>
              <a:rPr kumimoji="1" lang="ja-JP" altLang="en-US" dirty="0" smtClean="0"/>
              <a:t>（メートル）なら，分散の単位は</a:t>
            </a:r>
            <a:r>
              <a:rPr kumimoji="1" lang="en-US" altLang="ja-JP" dirty="0" smtClean="0"/>
              <a:t>m</a:t>
            </a:r>
            <a:r>
              <a:rPr kumimoji="1" lang="en-US" altLang="ja-JP" baseline="30000" dirty="0" smtClean="0"/>
              <a:t>2</a:t>
            </a:r>
            <a:r>
              <a:rPr kumimoji="1" lang="ja-JP" altLang="en-US" baseline="0" dirty="0" smtClean="0"/>
              <a:t>（平方メートル）</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12</a:t>
            </a:fld>
            <a:endParaRPr lang="en-US" altLang="ja-JP"/>
          </a:p>
        </p:txBody>
      </p:sp>
    </p:spTree>
    <p:extLst>
      <p:ext uri="{BB962C8B-B14F-4D97-AF65-F5344CB8AC3E}">
        <p14:creationId xmlns:p14="http://schemas.microsoft.com/office/powerpoint/2010/main" val="343503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分散は単位が元のデータの二乗したものでわかりにくいので，分散の正の平方根を使うこともよくあります．これを標準偏差といいます．標準偏差はもっともよく使われるばらつきの指標です．標準偏差では</a:t>
            </a:r>
            <a:r>
              <a:rPr lang="ja-JP" altLang="en-US" dirty="0" smtClean="0"/>
              <a:t>単位が元のデータや平均と同じになります．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レンジ（範囲）は最大値と最小値の差です．最大値も最小値もデータの中でもっとも両極端な値です．この２つを使っているので信頼は低いです．最大値，最小値の両方とも異常値であることもあります．コンピューターの普及しない時代は分散の計算は面倒だったので，レンジで代用したこともありました．</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13</a:t>
            </a:fld>
            <a:endParaRPr lang="en-US" altLang="ja-JP"/>
          </a:p>
        </p:txBody>
      </p:sp>
    </p:spTree>
    <p:extLst>
      <p:ext uri="{BB962C8B-B14F-4D97-AF65-F5344CB8AC3E}">
        <p14:creationId xmlns:p14="http://schemas.microsoft.com/office/powerpoint/2010/main" val="378733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四分位範囲は今回の授業では使いません．授業で平均よりもメジアンを代表値とした方がよいケース，データの分布が左右対称出ない場合を話します．このようなケースでは分散の代わりに四分位範囲を使うこともあります．ここでは四分位範囲ということばがあることだけ覚えておけばよいです．</a:t>
            </a:r>
            <a:endParaRPr kumimoji="1" lang="en-US" altLang="ja-JP" dirty="0" smtClean="0"/>
          </a:p>
          <a:p>
            <a:r>
              <a:rPr kumimoji="1" lang="ja-JP" altLang="en-US" dirty="0" smtClean="0"/>
              <a:t>変動係数は</a:t>
            </a:r>
            <a:r>
              <a:rPr lang="ja-JP" altLang="en-US" dirty="0" smtClean="0"/>
              <a:t>標準偏差を平均で割ったものでばらつきの大きさを相対的に評価する時に使います．パーセントで表示するのがほとんどです．</a:t>
            </a:r>
          </a:p>
          <a:p>
            <a:r>
              <a:rPr lang="ja-JP" altLang="en-US" dirty="0" smtClean="0"/>
              <a:t>変動係数ではおおまかに</a:t>
            </a:r>
            <a:r>
              <a:rPr lang="en-US" altLang="ja-JP" dirty="0" smtClean="0"/>
              <a:t>5</a:t>
            </a:r>
            <a:r>
              <a:rPr lang="ja-JP" altLang="en-US" dirty="0" smtClean="0"/>
              <a:t>％以下だと小さいばらつき，</a:t>
            </a:r>
            <a:r>
              <a:rPr lang="en-US" altLang="ja-JP" dirty="0" smtClean="0"/>
              <a:t>6-14</a:t>
            </a:r>
            <a:r>
              <a:rPr lang="ja-JP" altLang="en-US" dirty="0" smtClean="0"/>
              <a:t>％はふつうのばらつき，</a:t>
            </a:r>
            <a:r>
              <a:rPr lang="en-US" altLang="ja-JP" dirty="0" smtClean="0"/>
              <a:t>15</a:t>
            </a:r>
            <a:r>
              <a:rPr lang="ja-JP" altLang="en-US" dirty="0" smtClean="0"/>
              <a:t>％以上は大きいばらつきと考えることが一般的です．変動</a:t>
            </a:r>
            <a:r>
              <a:rPr lang="ja-JP" altLang="en-US" smtClean="0"/>
              <a:t>係数はどのような</a:t>
            </a:r>
            <a:r>
              <a:rPr lang="ja-JP" altLang="en-US" dirty="0" smtClean="0"/>
              <a:t>ときに使うのでしょうか？例えば，ゾウの体重とネズミの体重はどちらがばらつきが大きいかを考えましょう．ゾウの方が大きいですから，分散や標準偏差では体の大きいゾウの方が大きな値になってしまいます．そこで標準偏差を平均で割る「変動係数」を使って比べると，大きなゾウの方がばらついているのか，小さなネズミの方がばらついているのかが比較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14</a:t>
            </a:fld>
            <a:endParaRPr lang="en-US" altLang="ja-JP"/>
          </a:p>
        </p:txBody>
      </p:sp>
    </p:spTree>
    <p:extLst>
      <p:ext uri="{BB962C8B-B14F-4D97-AF65-F5344CB8AC3E}">
        <p14:creationId xmlns:p14="http://schemas.microsoft.com/office/powerpoint/2010/main" val="2092175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それではエクセルでいくつかの代表値を計算する方法を説明します．代表値の計算方法はエクセルでもいくつか用意されています．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ここでは例題として，</a:t>
            </a:r>
            <a:r>
              <a:rPr lang="ja-JP" altLang="en-US" dirty="0" smtClean="0">
                <a:solidFill>
                  <a:schemeClr val="tx2"/>
                </a:solidFill>
              </a:rPr>
              <a:t>例題</a:t>
            </a:r>
            <a:r>
              <a:rPr lang="ja-JP" altLang="en-US" dirty="0" smtClean="0"/>
              <a:t>：　山を調査して発見したツキノワグマの頭数　</a:t>
            </a:r>
            <a:r>
              <a:rPr lang="en-US" altLang="ja-JP" dirty="0" smtClean="0"/>
              <a:t>3, 5, 6, 8, 11</a:t>
            </a:r>
            <a:r>
              <a:rPr lang="ja-JP" altLang="en-US" dirty="0" smtClean="0"/>
              <a:t>頭のデータについて代表値を計算してみましょう．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15</a:t>
            </a:fld>
            <a:endParaRPr lang="en-US" altLang="ja-JP"/>
          </a:p>
        </p:txBody>
      </p:sp>
    </p:spTree>
    <p:extLst>
      <p:ext uri="{BB962C8B-B14F-4D97-AF65-F5344CB8AC3E}">
        <p14:creationId xmlns:p14="http://schemas.microsoft.com/office/powerpoint/2010/main" val="2791189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的な計算方法はエクセルの関数を使う方法です．エクセルの関数についてはすでに情報科学で学んでいるはずなので，ここでは説明しません．データをエクセルに打ち込むとき，基本的には縦方向に入力しましょう．画面のように</a:t>
            </a:r>
            <a:r>
              <a:rPr kumimoji="1" lang="en-US" altLang="ja-JP" dirty="0" smtClean="0"/>
              <a:t>3,5,6,8,11</a:t>
            </a:r>
            <a:r>
              <a:rPr kumimoji="1" lang="ja-JP" altLang="en-US" dirty="0" smtClean="0"/>
              <a:t>と入力しました．エクセルの関数では，平均は「</a:t>
            </a:r>
            <a:r>
              <a:rPr kumimoji="1" lang="en-US" altLang="ja-JP" dirty="0" smtClean="0"/>
              <a:t>=AVERAGE(</a:t>
            </a:r>
            <a:r>
              <a:rPr kumimoji="1" lang="ja-JP" altLang="en-US" dirty="0" smtClean="0"/>
              <a:t>データの範囲）」と入力します．データの範囲は連続したデータ範囲なら</a:t>
            </a:r>
            <a:r>
              <a:rPr kumimoji="1" lang="ja-JP" altLang="en-US" dirty="0" smtClean="0">
                <a:sym typeface="Wingdings" panose="05000000000000000000" pitchFamily="2" charset="2"/>
              </a:rPr>
              <a:t>：（</a:t>
            </a:r>
            <a:r>
              <a:rPr kumimoji="1" lang="ja-JP" altLang="en-US" dirty="0" smtClean="0"/>
              <a:t>コロン）で範囲を指定します．説明は省略しますが，飛び飛びの範囲を指定することもできます．分散は英語で分散を意味する「</a:t>
            </a:r>
            <a:r>
              <a:rPr kumimoji="1" lang="en-US" altLang="ja-JP" dirty="0" smtClean="0"/>
              <a:t>variance</a:t>
            </a:r>
            <a:r>
              <a:rPr kumimoji="1" lang="ja-JP" altLang="en-US" dirty="0" smtClean="0"/>
              <a:t>」の略で</a:t>
            </a:r>
            <a:r>
              <a:rPr kumimoji="1" lang="en-US" altLang="ja-JP" dirty="0" smtClean="0"/>
              <a:t>=</a:t>
            </a:r>
            <a:r>
              <a:rPr kumimoji="1" lang="en-US" altLang="ja-JP" dirty="0" err="1" smtClean="0"/>
              <a:t>var</a:t>
            </a:r>
            <a:r>
              <a:rPr kumimoji="1" lang="ja-JP" altLang="en-US" dirty="0" smtClean="0"/>
              <a:t>（範囲）です．標準偏差は英語では「</a:t>
            </a:r>
            <a:r>
              <a:rPr kumimoji="1" lang="en-US" altLang="ja-JP" dirty="0" smtClean="0"/>
              <a:t>standard deviation</a:t>
            </a:r>
            <a:r>
              <a:rPr kumimoji="1" lang="ja-JP" altLang="en-US" dirty="0" smtClean="0"/>
              <a:t>」ですから，「</a:t>
            </a:r>
            <a:r>
              <a:rPr kumimoji="1" lang="en-US" altLang="ja-JP" dirty="0" smtClean="0"/>
              <a:t>=</a:t>
            </a:r>
            <a:r>
              <a:rPr kumimoji="1" lang="en-US" altLang="ja-JP" dirty="0" err="1" smtClean="0"/>
              <a:t>stdev</a:t>
            </a:r>
            <a:r>
              <a:rPr kumimoji="1" lang="ja-JP" altLang="en-US" dirty="0" smtClean="0"/>
              <a:t>（範囲）」です．メジアンの英語は</a:t>
            </a:r>
            <a:r>
              <a:rPr kumimoji="1" lang="en-US" altLang="ja-JP" dirty="0" smtClean="0"/>
              <a:t>median</a:t>
            </a:r>
            <a:r>
              <a:rPr kumimoji="1" lang="ja-JP" altLang="en-US" dirty="0" smtClean="0"/>
              <a:t>でそのまま関数の名前となっています．レンジの関数はありませんが，定義から最大値（</a:t>
            </a:r>
            <a:r>
              <a:rPr kumimoji="1" lang="en-US" altLang="ja-JP" dirty="0" smtClean="0"/>
              <a:t>maximum</a:t>
            </a:r>
            <a:r>
              <a:rPr kumimoji="1" lang="ja-JP" altLang="en-US" dirty="0" smtClean="0"/>
              <a:t>）と最小値（</a:t>
            </a:r>
            <a:r>
              <a:rPr kumimoji="1" lang="en-US" altLang="ja-JP" dirty="0" smtClean="0"/>
              <a:t>minimum</a:t>
            </a:r>
            <a:r>
              <a:rPr kumimoji="1" lang="ja-JP" altLang="en-US" dirty="0" smtClean="0"/>
              <a:t>）の差ですので，エクセルでは最大値と最小値の関数を組み合わせて計算できます．変動係数もエクセルには関数がないので，定義から計算します．変動係数の式の最後に</a:t>
            </a:r>
            <a:r>
              <a:rPr kumimoji="1" lang="en-US" altLang="ja-JP" dirty="0" smtClean="0"/>
              <a:t>100</a:t>
            </a:r>
            <a:r>
              <a:rPr kumimoji="1" lang="ja-JP" altLang="en-US" dirty="0" smtClean="0"/>
              <a:t>をかけているのはパーセント（％）で出したいからです．</a:t>
            </a:r>
            <a:endParaRPr kumimoji="1" lang="en-US" altLang="ja-JP" dirty="0" smtClean="0"/>
          </a:p>
          <a:p>
            <a:r>
              <a:rPr kumimoji="1" lang="ja-JP" altLang="en-US" dirty="0" smtClean="0"/>
              <a:t>さて自分でエクセルに関数を打ち込んで実際に計算してみてください．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16</a:t>
            </a:fld>
            <a:endParaRPr lang="en-US" altLang="ja-JP"/>
          </a:p>
        </p:txBody>
      </p:sp>
    </p:spTree>
    <p:extLst>
      <p:ext uri="{BB962C8B-B14F-4D97-AF65-F5344CB8AC3E}">
        <p14:creationId xmlns:p14="http://schemas.microsoft.com/office/powerpoint/2010/main" val="334305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代表値を計算する方法にはエクセルにはもうひとつ，分析ツールによる計算方法があります．データメニューをクリックし，右端のデータ分析をクリックすると，データ分析（分析ツール）が起動します．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17</a:t>
            </a:fld>
            <a:endParaRPr lang="en-US" altLang="ja-JP"/>
          </a:p>
        </p:txBody>
      </p:sp>
    </p:spTree>
    <p:extLst>
      <p:ext uri="{BB962C8B-B14F-4D97-AF65-F5344CB8AC3E}">
        <p14:creationId xmlns:p14="http://schemas.microsoft.com/office/powerpoint/2010/main" val="328176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データ分析のメニューから「基本統計量」を選びます．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18</a:t>
            </a:fld>
            <a:endParaRPr lang="en-US" altLang="ja-JP"/>
          </a:p>
        </p:txBody>
      </p:sp>
    </p:spTree>
    <p:extLst>
      <p:ext uri="{BB962C8B-B14F-4D97-AF65-F5344CB8AC3E}">
        <p14:creationId xmlns:p14="http://schemas.microsoft.com/office/powerpoint/2010/main" val="4055038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代表値を計算したいデータの範囲を入力範囲で指定します．このときデータの先頭をデータの内容表すことばにしておくと便利です．このときは先頭のデータだけは数値ではなく，実際の計算には使いません．次に「先頭行をラベルとして使用」にチェック（☑）をいれるかどうかを選択します．データの先頭をデータの内容を示すことばにしたときはチェックを入れます．このときは入力範囲で指定したいちばん先頭だけは計算から除外します．一方，数値しか選択しないときはチェックを外します．</a:t>
            </a:r>
            <a:endParaRPr kumimoji="1" lang="en-US" altLang="ja-JP" dirty="0" smtClean="0"/>
          </a:p>
          <a:p>
            <a:r>
              <a:rPr kumimoji="1" lang="ja-JP" altLang="en-US" dirty="0" smtClean="0"/>
              <a:t>出力先は計算結果を出力させたい場所を選びます．統計情報にはかならずチェック（☑）を入れてください．これをしないと基本統計量を計算してくれません．後のチェック欄は今回，チェックする必要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19</a:t>
            </a:fld>
            <a:endParaRPr lang="en-US" altLang="ja-JP"/>
          </a:p>
        </p:txBody>
      </p:sp>
    </p:spTree>
    <p:extLst>
      <p:ext uri="{BB962C8B-B14F-4D97-AF65-F5344CB8AC3E}">
        <p14:creationId xmlns:p14="http://schemas.microsoft.com/office/powerpoint/2010/main" val="19689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を１つの数値で代表させる，このような数値を代表値といいます．このような代表値はいくつか考えられます．まずデータの中心を表す値としての代表値を考えましょう．このような中心を表す代表値には３つあります．平均，メジアン（中央値），モード（最頻値）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a:t>
            </a:fld>
            <a:endParaRPr lang="en-US" altLang="ja-JP"/>
          </a:p>
        </p:txBody>
      </p:sp>
    </p:spTree>
    <p:extLst>
      <p:ext uri="{BB962C8B-B14F-4D97-AF65-F5344CB8AC3E}">
        <p14:creationId xmlns:p14="http://schemas.microsoft.com/office/powerpoint/2010/main" val="284780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分析ツールで代表値（基本統計量）を計算すると画面のように結果が出力されます．上から平均，標準誤差（これは第４回に学びます），メジアン，モード，標準偏差，分散の順で出力されます．変動係数はこの方法では計算できませんので，</a:t>
            </a:r>
            <a:r>
              <a:rPr lang="ja-JP" altLang="en-US" dirty="0" smtClean="0"/>
              <a:t>標準偏差と平均の値を使って別に計算することになります．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20</a:t>
            </a:fld>
            <a:endParaRPr lang="en-US" altLang="ja-JP"/>
          </a:p>
        </p:txBody>
      </p:sp>
    </p:spTree>
    <p:extLst>
      <p:ext uri="{BB962C8B-B14F-4D97-AF65-F5344CB8AC3E}">
        <p14:creationId xmlns:p14="http://schemas.microsoft.com/office/powerpoint/2010/main" val="354045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それでは練習問題をやりましょう．答えはエクセルファイル」生物統計学第１回宿題と第２回のための予習</a:t>
            </a:r>
            <a:r>
              <a:rPr kumimoji="1" lang="en-US" altLang="ja-JP" dirty="0" smtClean="0"/>
              <a:t>2013</a:t>
            </a:r>
            <a:r>
              <a:rPr kumimoji="1" lang="ja-JP" altLang="en-US" dirty="0" smtClean="0"/>
              <a:t>」に入力してください．解答は</a:t>
            </a:r>
            <a:r>
              <a:rPr kumimoji="1" lang="en-US" altLang="ja-JP" dirty="0" smtClean="0"/>
              <a:t>Moodle</a:t>
            </a:r>
            <a:r>
              <a:rPr kumimoji="1" lang="ja-JP" altLang="en-US" dirty="0" smtClean="0"/>
              <a:t>にありますので，確認してください．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21</a:t>
            </a:fld>
            <a:endParaRPr lang="en-US" altLang="ja-JP"/>
          </a:p>
        </p:txBody>
      </p:sp>
    </p:spTree>
    <p:extLst>
      <p:ext uri="{BB962C8B-B14F-4D97-AF65-F5344CB8AC3E}">
        <p14:creationId xmlns:p14="http://schemas.microsoft.com/office/powerpoint/2010/main" val="314967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もうひとつ練習問題をやりましょう．答えはエクセルファイル」生物統計学第１回宿題と第２回のための予習</a:t>
            </a:r>
            <a:r>
              <a:rPr kumimoji="1" lang="en-US" altLang="ja-JP" dirty="0" smtClean="0"/>
              <a:t>2013</a:t>
            </a:r>
            <a:r>
              <a:rPr kumimoji="1" lang="ja-JP" altLang="en-US" dirty="0" smtClean="0"/>
              <a:t>」に入力してください．解答は</a:t>
            </a:r>
            <a:r>
              <a:rPr kumimoji="1" lang="en-US" altLang="ja-JP" dirty="0" smtClean="0"/>
              <a:t>Moodle</a:t>
            </a:r>
            <a:r>
              <a:rPr kumimoji="1" lang="ja-JP" altLang="en-US" dirty="0" smtClean="0"/>
              <a:t>にありますので，確認してください．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22</a:t>
            </a:fld>
            <a:endParaRPr lang="en-US" altLang="ja-JP"/>
          </a:p>
        </p:txBody>
      </p:sp>
    </p:spTree>
    <p:extLst>
      <p:ext uri="{BB962C8B-B14F-4D97-AF65-F5344CB8AC3E}">
        <p14:creationId xmlns:p14="http://schemas.microsoft.com/office/powerpoint/2010/main" val="288275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それでは第１回の宿題で使ったデータについて代表値を計算しましょう．答えはエクセルファイル」生物統計学第１回宿題と第２回のための予習</a:t>
            </a:r>
            <a:r>
              <a:rPr kumimoji="1" lang="en-US" altLang="ja-JP" dirty="0" smtClean="0"/>
              <a:t>2013</a:t>
            </a:r>
            <a:r>
              <a:rPr kumimoji="1" lang="ja-JP" altLang="en-US" dirty="0" smtClean="0"/>
              <a:t>」に入力してください．答えは次回の授業で説明します．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23</a:t>
            </a:fld>
            <a:endParaRPr lang="en-US" altLang="ja-JP"/>
          </a:p>
        </p:txBody>
      </p:sp>
    </p:spTree>
    <p:extLst>
      <p:ext uri="{BB962C8B-B14F-4D97-AF65-F5344CB8AC3E}">
        <p14:creationId xmlns:p14="http://schemas.microsoft.com/office/powerpoint/2010/main" val="213150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それでは先ほどの課題で調べた５つの仮想のミニトマトのデータについて，代表値を計算すると，「松江城」では平均は</a:t>
            </a:r>
            <a:r>
              <a:rPr kumimoji="1" lang="en-US" altLang="ja-JP" dirty="0" smtClean="0"/>
              <a:t>95</a:t>
            </a:r>
            <a:r>
              <a:rPr kumimoji="1" lang="ja-JP" altLang="en-US" dirty="0" err="1" smtClean="0"/>
              <a:t>，</a:t>
            </a:r>
            <a:r>
              <a:rPr kumimoji="1" lang="ja-JP" altLang="en-US" dirty="0" smtClean="0"/>
              <a:t>メジアンは</a:t>
            </a:r>
            <a:r>
              <a:rPr kumimoji="1" lang="en-US" altLang="ja-JP" dirty="0" smtClean="0"/>
              <a:t>97</a:t>
            </a:r>
            <a:r>
              <a:rPr kumimoji="1" lang="ja-JP" altLang="en-US" dirty="0" smtClean="0"/>
              <a:t>となります．モードは数値データでは度数分布あるいはヒストグラムにおいていちばん数の多い分級を選びますので，「松江城」では</a:t>
            </a:r>
            <a:r>
              <a:rPr kumimoji="1" lang="en-US" altLang="ja-JP" dirty="0" smtClean="0"/>
              <a:t>101</a:t>
            </a:r>
            <a:r>
              <a:rPr kumimoji="1" lang="ja-JP" altLang="en-US" dirty="0" smtClean="0"/>
              <a:t>～</a:t>
            </a:r>
            <a:r>
              <a:rPr kumimoji="1" lang="en-US" altLang="ja-JP" dirty="0" smtClean="0"/>
              <a:t>120</a:t>
            </a:r>
            <a:r>
              <a:rPr kumimoji="1" lang="ja-JP" altLang="en-US" dirty="0" smtClean="0"/>
              <a:t>に相当する分級がモードです．「石見銀山」では平均は</a:t>
            </a:r>
            <a:r>
              <a:rPr kumimoji="1" lang="en-US" altLang="ja-JP" dirty="0" smtClean="0"/>
              <a:t>167.1</a:t>
            </a:r>
            <a:r>
              <a:rPr kumimoji="1" lang="ja-JP" altLang="en-US" dirty="0" err="1" smtClean="0"/>
              <a:t>，</a:t>
            </a:r>
            <a:r>
              <a:rPr kumimoji="1" lang="ja-JP" altLang="en-US" dirty="0" smtClean="0"/>
              <a:t>メジアンは</a:t>
            </a:r>
            <a:r>
              <a:rPr kumimoji="1" lang="en-US" altLang="ja-JP" dirty="0" smtClean="0"/>
              <a:t>170</a:t>
            </a:r>
            <a:r>
              <a:rPr kumimoji="1" lang="ja-JP" altLang="en-US" dirty="0" err="1" smtClean="0"/>
              <a:t>，</a:t>
            </a:r>
            <a:r>
              <a:rPr kumimoji="1" lang="ja-JP" altLang="en-US" dirty="0" smtClean="0"/>
              <a:t>とモードは</a:t>
            </a:r>
            <a:r>
              <a:rPr kumimoji="1" lang="en-US" altLang="ja-JP" dirty="0" smtClean="0"/>
              <a:t>161</a:t>
            </a:r>
            <a:r>
              <a:rPr kumimoji="1" lang="ja-JP" altLang="en-US" dirty="0" smtClean="0"/>
              <a:t>～</a:t>
            </a:r>
            <a:r>
              <a:rPr kumimoji="1" lang="en-US" altLang="ja-JP" dirty="0" smtClean="0"/>
              <a:t>180</a:t>
            </a:r>
            <a:r>
              <a:rPr kumimoji="1" lang="ja-JP" altLang="en-US" dirty="0" smtClean="0"/>
              <a:t>に相当する分級がモードです．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3</a:t>
            </a:fld>
            <a:endParaRPr lang="en-US" altLang="ja-JP"/>
          </a:p>
        </p:txBody>
      </p:sp>
    </p:spTree>
    <p:extLst>
      <p:ext uri="{BB962C8B-B14F-4D97-AF65-F5344CB8AC3E}">
        <p14:creationId xmlns:p14="http://schemas.microsoft.com/office/powerpoint/2010/main" val="419965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代表値には中心を表すものがあります．しかし，画面のように</a:t>
            </a:r>
            <a:r>
              <a:rPr lang="ja-JP" altLang="en-US" dirty="0" smtClean="0"/>
              <a:t>平均値は同じでもばらつきに違いがある場合，それを１つの数字で表現できないでしょうか？この２つの品種は平均，メジアン，モードいずれもほとんど変わりません．代表値がこれしかなければ，この２品種を区別でき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4</a:t>
            </a:fld>
            <a:endParaRPr lang="en-US" altLang="ja-JP"/>
          </a:p>
        </p:txBody>
      </p:sp>
    </p:spTree>
    <p:extLst>
      <p:ext uri="{BB962C8B-B14F-4D97-AF65-F5344CB8AC3E}">
        <p14:creationId xmlns:p14="http://schemas.microsoft.com/office/powerpoint/2010/main" val="127699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代表値にはばらつきを評価する代表値もあります．同じ平均であっても，画面のように左のようにばらつきの小さなグラフで示されるデータと，右のようにばらつきの大きなグラフで示されるデータを区別できる代表値があります．このようなばらつきを評価する代表値として，「分散」，「標準偏差」，「レンジ（範囲）」，「四分位範囲」，「変動係数」などがあげ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5</a:t>
            </a:fld>
            <a:endParaRPr lang="en-US" altLang="ja-JP"/>
          </a:p>
        </p:txBody>
      </p:sp>
    </p:spTree>
    <p:extLst>
      <p:ext uri="{BB962C8B-B14F-4D97-AF65-F5344CB8AC3E}">
        <p14:creationId xmlns:p14="http://schemas.microsoft.com/office/powerpoint/2010/main" val="98878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で紹介した代表値を計算してみました．実際の計算方法はあとから説明します．とりあえずここでは５つの品種の違いを端的な数値である代表値で表せることをみます．平均をみます．平均は「出雲大社」がいちばん小さく，「石見銀山」がいちばん大きいことがわかります．メジアンは今回のデータでは平均とほとんど変わらないようです．ばらつきをみますと，標準偏差がいちばん小さい「出雲大社」はばらつかないこと，「アクアス」はヒストグラムでもいちばんばらつきが大きいことがわかりましたが，標準偏差という代表値でもそれが示されました．それではこのような代表値の計算方法を次に説明します．なお実際の計算はコンピューターを使ってするのがふつうですから，数式が苦手でもパソコンでの計算方法だけみにつければよい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6</a:t>
            </a:fld>
            <a:endParaRPr lang="en-US" altLang="ja-JP"/>
          </a:p>
        </p:txBody>
      </p:sp>
    </p:spTree>
    <p:extLst>
      <p:ext uri="{BB962C8B-B14F-4D97-AF65-F5344CB8AC3E}">
        <p14:creationId xmlns:p14="http://schemas.microsoft.com/office/powerpoint/2010/main" val="357360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平均はすべての観測値を足しあわせて，観測数で割ったものです．平均はみなさんも理解していることでしょう．さて，例題です．</a:t>
            </a:r>
            <a:endParaRPr lang="en-US" altLang="ja-JP" dirty="0" smtClean="0"/>
          </a:p>
          <a:p>
            <a:r>
              <a:rPr lang="en-US" altLang="ja-JP" dirty="0" smtClean="0"/>
              <a:t>5</a:t>
            </a:r>
            <a:r>
              <a:rPr lang="ja-JP" altLang="en-US" dirty="0" smtClean="0"/>
              <a:t>羽のにわとりはそれぞれ１，２，０，２，０個の卵を産みました．平均でいくつの卵を産みましたか？</a:t>
            </a:r>
            <a:endParaRPr lang="en-US" altLang="ja-JP" dirty="0" smtClean="0"/>
          </a:p>
          <a:p>
            <a:r>
              <a:rPr kumimoji="1" lang="ja-JP" altLang="en-US" dirty="0" smtClean="0"/>
              <a:t>答えは</a:t>
            </a:r>
            <a:r>
              <a:rPr kumimoji="1" lang="en-US" altLang="ja-JP" dirty="0" smtClean="0"/>
              <a:t>1</a:t>
            </a:r>
            <a:r>
              <a:rPr kumimoji="1" lang="ja-JP" altLang="en-US" dirty="0" smtClean="0"/>
              <a:t>個です．０はデータじゃないから除いたなどといってはいけません．</a:t>
            </a:r>
            <a:r>
              <a:rPr kumimoji="1" lang="en-US" altLang="ja-JP" dirty="0" smtClean="0"/>
              <a:t>0</a:t>
            </a:r>
            <a:r>
              <a:rPr kumimoji="1" lang="ja-JP" altLang="en-US" dirty="0" smtClean="0"/>
              <a:t>ももちろんデータですから，合計は</a:t>
            </a:r>
            <a:r>
              <a:rPr kumimoji="1" lang="en-US" altLang="ja-JP" dirty="0" smtClean="0"/>
              <a:t>5</a:t>
            </a:r>
            <a:r>
              <a:rPr kumimoji="1" lang="ja-JP" altLang="en-US" dirty="0" err="1" smtClean="0"/>
              <a:t>，</a:t>
            </a:r>
            <a:r>
              <a:rPr kumimoji="1" lang="ja-JP" altLang="en-US" dirty="0" smtClean="0"/>
              <a:t>データ数は</a:t>
            </a:r>
            <a:r>
              <a:rPr kumimoji="1" lang="en-US" altLang="ja-JP" dirty="0" smtClean="0"/>
              <a:t>5</a:t>
            </a:r>
            <a:r>
              <a:rPr kumimoji="1" lang="ja-JP" altLang="en-US" dirty="0" smtClean="0"/>
              <a:t>なので，</a:t>
            </a:r>
            <a:r>
              <a:rPr kumimoji="1" lang="en-US" altLang="ja-JP" dirty="0" smtClean="0"/>
              <a:t>5÷5</a:t>
            </a:r>
            <a:r>
              <a:rPr kumimoji="1" lang="ja-JP" altLang="en-US" dirty="0" smtClean="0"/>
              <a:t>＝</a:t>
            </a:r>
            <a:r>
              <a:rPr kumimoji="1" lang="en-US" altLang="ja-JP" dirty="0" smtClean="0"/>
              <a:t>1</a:t>
            </a:r>
            <a:r>
              <a:rPr kumimoji="1" lang="ja-JP" altLang="en-US" dirty="0" smtClean="0"/>
              <a:t>で平均は</a:t>
            </a:r>
            <a:r>
              <a:rPr kumimoji="1" lang="en-US" altLang="ja-JP" dirty="0" smtClean="0"/>
              <a:t>1</a:t>
            </a:r>
            <a:r>
              <a:rPr kumimoji="1" lang="ja-JP" altLang="en-US" dirty="0" smtClean="0"/>
              <a:t>個です．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7</a:t>
            </a:fld>
            <a:endParaRPr lang="en-US" altLang="ja-JP"/>
          </a:p>
        </p:txBody>
      </p:sp>
    </p:spTree>
    <p:extLst>
      <p:ext uri="{BB962C8B-B14F-4D97-AF65-F5344CB8AC3E}">
        <p14:creationId xmlns:p14="http://schemas.microsoft.com/office/powerpoint/2010/main" val="274066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次はメジアンです．メジアンの定義は「</a:t>
            </a:r>
            <a:r>
              <a:rPr lang="ja-JP" altLang="en-US" dirty="0" smtClean="0"/>
              <a:t>データを大きさの順に並べてデータが奇数個なら中央に位置するデータの値，データが偶数個なら中央に位置する２つのデータの平均である</a:t>
            </a:r>
            <a:r>
              <a:rPr kumimoji="1" lang="ja-JP" altLang="en-US" dirty="0" smtClean="0"/>
              <a:t>」です．</a:t>
            </a:r>
            <a:endParaRPr kumimoji="1" lang="en-US" altLang="ja-JP" dirty="0" smtClean="0"/>
          </a:p>
          <a:p>
            <a:r>
              <a:rPr kumimoji="1" lang="ja-JP" altLang="en-US" dirty="0" smtClean="0"/>
              <a:t>例１ではメジアンは１５です．例２では真ん中に８と１０の２つの数字がありますから，平均をとって９がメジアンです．</a:t>
            </a:r>
            <a:endParaRPr lang="ja-JP" altLang="en-US" dirty="0" smtClean="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8</a:t>
            </a:fld>
            <a:endParaRPr lang="en-US" altLang="ja-JP"/>
          </a:p>
        </p:txBody>
      </p:sp>
    </p:spTree>
    <p:extLst>
      <p:ext uri="{BB962C8B-B14F-4D97-AF65-F5344CB8AC3E}">
        <p14:creationId xmlns:p14="http://schemas.microsoft.com/office/powerpoint/2010/main" val="16299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モードの定義は</a:t>
            </a:r>
            <a:r>
              <a:rPr lang="ja-JP" altLang="en-US" dirty="0" smtClean="0"/>
              <a:t>集めたデータの中で，最も多く現れた値あるいは階級のことです．名目データではモードを代表値とします．名目データとは色，性別，国籍のようなデータです．白い車がいちばん多ければ，モードは「白」です．色を混ぜたら平均が出るだろうと思う人はいませんか？白い車</a:t>
            </a:r>
            <a:r>
              <a:rPr lang="en-US" altLang="ja-JP" dirty="0" smtClean="0"/>
              <a:t>40</a:t>
            </a:r>
            <a:r>
              <a:rPr lang="ja-JP" altLang="en-US" dirty="0" smtClean="0"/>
              <a:t>台と赤い車</a:t>
            </a:r>
            <a:r>
              <a:rPr lang="en-US" altLang="ja-JP" dirty="0" smtClean="0"/>
              <a:t>10</a:t>
            </a:r>
            <a:r>
              <a:rPr lang="ja-JP" altLang="en-US" dirty="0" smtClean="0"/>
              <a:t>台と青い車</a:t>
            </a:r>
            <a:r>
              <a:rPr lang="en-US" altLang="ja-JP" dirty="0" smtClean="0"/>
              <a:t>8</a:t>
            </a:r>
            <a:r>
              <a:rPr lang="ja-JP" altLang="en-US" dirty="0" smtClean="0"/>
              <a:t>台だから色を混ぜて，○○色が平均で代表値だというのは意味がありません．性別，国籍などもみなそのような名目データです．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例題を考えましょう．　</a:t>
            </a:r>
            <a:r>
              <a:rPr lang="en-US" altLang="ja-JP" dirty="0" smtClean="0"/>
              <a:t>5</a:t>
            </a:r>
            <a:r>
              <a:rPr lang="ja-JP" altLang="en-US" dirty="0" smtClean="0"/>
              <a:t>羽のにわとりはそれぞれ１，２，０，２，０個の卵を産みました．モードはいくらですか？</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答えは</a:t>
            </a:r>
            <a:r>
              <a:rPr lang="en-US" altLang="ja-JP" dirty="0" smtClean="0"/>
              <a:t>0</a:t>
            </a:r>
            <a:r>
              <a:rPr lang="ja-JP" altLang="en-US" dirty="0" smtClean="0"/>
              <a:t>個と</a:t>
            </a:r>
            <a:r>
              <a:rPr lang="en-US" altLang="ja-JP" dirty="0" smtClean="0"/>
              <a:t>2</a:t>
            </a:r>
            <a:r>
              <a:rPr lang="ja-JP" altLang="en-US" dirty="0" smtClean="0"/>
              <a:t>個です．なんか変ですね．モードを数値データで使うとこのような平均から外れた値がモードになることもあるので，数値データではあまりモードを使いません．数値データでモードを使うときは度数分布を作って，一番多い階級をモードにするのがふつうで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9</a:t>
            </a:fld>
            <a:endParaRPr lang="en-US" altLang="ja-JP"/>
          </a:p>
        </p:txBody>
      </p:sp>
    </p:spTree>
    <p:extLst>
      <p:ext uri="{BB962C8B-B14F-4D97-AF65-F5344CB8AC3E}">
        <p14:creationId xmlns:p14="http://schemas.microsoft.com/office/powerpoint/2010/main" val="339497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DF77E44-76D4-4B00-9163-AFAD664DFB0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EAA96A2-5F5A-4F93-AB2D-14B61D46D004}"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1A08CBB-F1FD-4CAB-AB62-8FC0BFA76AAB}"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75AC896-2CEE-4937-8342-7AAE21416D86}"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506FCE4-D401-4689-82F4-94662AFC7316}"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41C3BEF5-86A9-4821-A831-8425C58A8972}"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01F6E61-F9E4-4021-8247-3EC15E07672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D460F77A-398C-4272-891B-5BE8BDA72DF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1EE25A8-229A-4847-902A-6C287F7A63CD}"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8A40E3-C118-46E4-8EFC-684A41C6994A}"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39D8E12-62C2-41C9-B88F-80221126EC0A}"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F893-A15F-48CD-AC51-CFC69AAC2764}"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microsoft.com/office/2007/relationships/media" Target="../media/media13.wma"/><Relationship Id="rId7"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audio" Target="../media/media13.wma"/><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3.png"/><Relationship Id="rId5" Type="http://schemas.openxmlformats.org/officeDocument/2006/relationships/image" Target="../media/image11.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3.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ja-JP" altLang="en-US" dirty="0"/>
              <a:t>ヒストグラム５品種</a:t>
            </a:r>
          </a:p>
        </p:txBody>
      </p:sp>
      <p:pic>
        <p:nvPicPr>
          <p:cNvPr id="373764" name="Picture 4"/>
          <p:cNvPicPr>
            <a:picLocks noChangeAspect="1" noChangeArrowheads="1"/>
          </p:cNvPicPr>
          <p:nvPr/>
        </p:nvPicPr>
        <p:blipFill>
          <a:blip r:embed="rId5" cstate="print"/>
          <a:srcRect r="32433"/>
          <a:stretch>
            <a:fillRect/>
          </a:stretch>
        </p:blipFill>
        <p:spPr bwMode="auto">
          <a:xfrm>
            <a:off x="1613139" y="903691"/>
            <a:ext cx="5857916" cy="4393437"/>
          </a:xfrm>
          <a:prstGeom prst="rect">
            <a:avLst/>
          </a:prstGeom>
          <a:noFill/>
          <a:ln w="38100">
            <a:noFill/>
            <a:miter lim="800000"/>
            <a:headEnd/>
            <a:tailEnd/>
          </a:ln>
          <a:effectLst/>
        </p:spPr>
      </p:pic>
      <p:sp>
        <p:nvSpPr>
          <p:cNvPr id="5" name="テキスト ボックス 4"/>
          <p:cNvSpPr txBox="1"/>
          <p:nvPr/>
        </p:nvSpPr>
        <p:spPr>
          <a:xfrm>
            <a:off x="6786578" y="785794"/>
            <a:ext cx="1415772" cy="2862322"/>
          </a:xfrm>
          <a:prstGeom prst="rect">
            <a:avLst/>
          </a:prstGeom>
          <a:solidFill>
            <a:schemeClr val="bg1"/>
          </a:solidFill>
        </p:spPr>
        <p:txBody>
          <a:bodyPr wrap="none" rtlCol="0">
            <a:spAutoFit/>
          </a:bodyPr>
          <a:lstStyle/>
          <a:p>
            <a:pPr>
              <a:lnSpc>
                <a:spcPct val="150000"/>
              </a:lnSpc>
            </a:pPr>
            <a:r>
              <a:rPr lang="ja-JP" altLang="en-US" dirty="0" smtClean="0"/>
              <a:t>松江城</a:t>
            </a:r>
            <a:endParaRPr kumimoji="1" lang="en-US" altLang="ja-JP" dirty="0" smtClean="0"/>
          </a:p>
          <a:p>
            <a:pPr>
              <a:lnSpc>
                <a:spcPct val="150000"/>
              </a:lnSpc>
            </a:pPr>
            <a:r>
              <a:rPr lang="ja-JP" altLang="en-US" dirty="0" smtClean="0"/>
              <a:t>出雲大社</a:t>
            </a:r>
            <a:endParaRPr lang="en-US" altLang="ja-JP" dirty="0" smtClean="0"/>
          </a:p>
          <a:p>
            <a:pPr>
              <a:lnSpc>
                <a:spcPct val="150000"/>
              </a:lnSpc>
            </a:pPr>
            <a:r>
              <a:rPr lang="ja-JP" altLang="en-US" dirty="0" smtClean="0"/>
              <a:t>石見銀山</a:t>
            </a:r>
            <a:endParaRPr kumimoji="1" lang="en-US" altLang="ja-JP" dirty="0" smtClean="0"/>
          </a:p>
          <a:p>
            <a:pPr>
              <a:lnSpc>
                <a:spcPct val="150000"/>
              </a:lnSpc>
            </a:pPr>
            <a:r>
              <a:rPr lang="ja-JP" altLang="en-US" dirty="0" smtClean="0"/>
              <a:t>三瓶山</a:t>
            </a:r>
            <a:endParaRPr lang="en-US" altLang="ja-JP" dirty="0" smtClean="0"/>
          </a:p>
          <a:p>
            <a:pPr>
              <a:lnSpc>
                <a:spcPct val="150000"/>
              </a:lnSpc>
            </a:pPr>
            <a:r>
              <a:rPr lang="ja-JP" altLang="en-US" dirty="0" smtClean="0"/>
              <a:t>アクアス</a:t>
            </a:r>
            <a:endParaRPr kumimoji="1" lang="ja-JP" altLang="en-US" dirty="0"/>
          </a:p>
        </p:txBody>
      </p:sp>
      <p:pic>
        <p:nvPicPr>
          <p:cNvPr id="6" name="Picture 3"/>
          <p:cNvPicPr>
            <a:picLocks noChangeAspect="1" noChangeArrowheads="1"/>
          </p:cNvPicPr>
          <p:nvPr/>
        </p:nvPicPr>
        <p:blipFill>
          <a:blip r:embed="rId6" cstate="print"/>
          <a:srcRect l="73152" t="3217" r="20326" b="36932"/>
          <a:stretch>
            <a:fillRect/>
          </a:stretch>
        </p:blipFill>
        <p:spPr bwMode="auto">
          <a:xfrm>
            <a:off x="6334641" y="903691"/>
            <a:ext cx="571504" cy="2658494"/>
          </a:xfrm>
          <a:prstGeom prst="rect">
            <a:avLst/>
          </a:prstGeom>
          <a:noFill/>
          <a:ln w="38100">
            <a:noFill/>
            <a:miter lim="800000"/>
            <a:headEnd/>
            <a:tailEnd/>
          </a:ln>
          <a:effectLst/>
        </p:spPr>
      </p:pic>
      <p:sp>
        <p:nvSpPr>
          <p:cNvPr id="2" name="テキスト ボックス 1"/>
          <p:cNvSpPr txBox="1"/>
          <p:nvPr/>
        </p:nvSpPr>
        <p:spPr>
          <a:xfrm>
            <a:off x="971600" y="5466279"/>
            <a:ext cx="6946132" cy="830997"/>
          </a:xfrm>
          <a:prstGeom prst="rect">
            <a:avLst/>
          </a:prstGeom>
          <a:noFill/>
        </p:spPr>
        <p:txBody>
          <a:bodyPr wrap="none" rtlCol="0">
            <a:spAutoFit/>
          </a:bodyPr>
          <a:lstStyle/>
          <a:p>
            <a:r>
              <a:rPr kumimoji="1" lang="ja-JP" altLang="en-US" dirty="0" smtClean="0"/>
              <a:t>しかしグラフで比較するのはめんどうなところがある</a:t>
            </a:r>
            <a:endParaRPr kumimoji="1" lang="en-US" altLang="ja-JP" dirty="0" smtClean="0"/>
          </a:p>
          <a:p>
            <a:r>
              <a:rPr lang="ja-JP" altLang="en-US" dirty="0"/>
              <a:t>端的</a:t>
            </a:r>
            <a:r>
              <a:rPr lang="ja-JP" altLang="en-US" dirty="0" smtClean="0"/>
              <a:t>に</a:t>
            </a:r>
            <a:r>
              <a:rPr lang="ja-JP" altLang="en-US" dirty="0"/>
              <a:t>１つの</a:t>
            </a:r>
            <a:r>
              <a:rPr lang="ja-JP" altLang="en-US" dirty="0" smtClean="0"/>
              <a:t>数字</a:t>
            </a:r>
            <a:r>
              <a:rPr lang="ja-JP" altLang="en-US" dirty="0"/>
              <a:t>（</a:t>
            </a:r>
            <a:r>
              <a:rPr lang="ja-JP" altLang="en-US" dirty="0" smtClean="0"/>
              <a:t>代表値）で品種の特徴を表したい</a:t>
            </a:r>
            <a:endParaRPr kumimoji="1" lang="ja-JP" altLang="en-US" dirty="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62932746"/>
      </p:ext>
    </p:extLst>
  </p:cSld>
  <p:clrMapOvr>
    <a:masterClrMapping/>
  </p:clrMapOvr>
  <mc:AlternateContent xmlns:mc="http://schemas.openxmlformats.org/markup-compatibility/2006">
    <mc:Choice xmlns:p14="http://schemas.microsoft.com/office/powerpoint/2010/main" Requires="p14">
      <p:transition spd="slow" p14:dur="2000" advTm="67427"/>
    </mc:Choice>
    <mc:Fallback>
      <p:transition spd="slow" advTm="67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mod="1">
    <p:ext uri="{3A86A75C-4F4B-4683-9AE1-C65F6400EC91}">
      <p14:laserTraceLst xmlns:p14="http://schemas.microsoft.com/office/powerpoint/2010/main">
        <p14:tracePtLst>
          <p14:tracePt t="3337" x="749300" y="5073650"/>
          <p14:tracePt t="4130" x="768350" y="5035550"/>
          <p14:tracePt t="4139" x="768350" y="5029200"/>
          <p14:tracePt t="4139" x="774700" y="5022850"/>
          <p14:tracePt t="4145" x="781050" y="5010150"/>
          <p14:tracePt t="4159" x="793750" y="4997450"/>
          <p14:tracePt t="4159" x="825500" y="4972050"/>
          <p14:tracePt t="4177" x="844550" y="4965700"/>
          <p14:tracePt t="4177" x="876300" y="4965700"/>
          <p14:tracePt t="4193" x="901700" y="4965700"/>
          <p14:tracePt t="4193" x="933450" y="4965700"/>
          <p14:tracePt t="4210" x="971550" y="4972050"/>
          <p14:tracePt t="4210" x="1009650" y="4978400"/>
          <p14:tracePt t="4228" x="1054100" y="4991100"/>
          <p14:tracePt t="4228" x="1155700" y="5003800"/>
          <p14:tracePt t="4246" x="1219200" y="5016500"/>
          <p14:tracePt t="4246" x="1289050" y="5022850"/>
          <p14:tracePt t="4262" x="1358900" y="5022850"/>
          <p14:tracePt t="4262" x="1435100" y="5035550"/>
          <p14:tracePt t="4278" x="1517650" y="5041900"/>
          <p14:tracePt t="4278" x="1600200" y="5054600"/>
          <p14:tracePt t="4294" x="1689100" y="5067300"/>
          <p14:tracePt t="4294" x="1771650" y="5086350"/>
          <p14:tracePt t="4311" x="1860550" y="5111750"/>
          <p14:tracePt t="4311" x="2019300" y="5187950"/>
          <p14:tracePt t="4328" x="2095500" y="5226050"/>
          <p14:tracePt t="4328" x="2171700" y="5276850"/>
          <p14:tracePt t="4345" x="2241550" y="5327650"/>
          <p14:tracePt t="4345" x="2317750" y="5372100"/>
          <p14:tracePt t="4361" x="2387600" y="5416550"/>
          <p14:tracePt t="4361" x="2457450" y="5467350"/>
          <p14:tracePt t="4378" x="2527300" y="5505450"/>
          <p14:tracePt t="4378" x="2679700" y="5588000"/>
          <p14:tracePt t="4395" x="2755900" y="5619750"/>
          <p14:tracePt t="4395" x="2832100" y="5657850"/>
          <p14:tracePt t="4412" x="2901950" y="5702300"/>
          <p14:tracePt t="4412" x="2971800" y="5746750"/>
          <p14:tracePt t="4428" x="3035300" y="5791200"/>
          <p14:tracePt t="4428" x="3098800" y="5835650"/>
          <p14:tracePt t="4446" x="3213100" y="5924550"/>
          <p14:tracePt t="4446" x="3263900" y="5969000"/>
          <p14:tracePt t="4462" x="3314700" y="6007100"/>
          <p14:tracePt t="4462" x="3365500" y="6038850"/>
          <p14:tracePt t="4478" x="3416300" y="6070600"/>
          <p14:tracePt t="4478" x="3467100" y="6102350"/>
          <p14:tracePt t="4495" x="3524250" y="6127750"/>
          <p14:tracePt t="4495" x="3581400" y="6153150"/>
          <p14:tracePt t="4495" x="3638550" y="6178550"/>
          <p14:tracePt t="4514" x="3695700" y="6197600"/>
          <p14:tracePt t="4528" x="3759200" y="6223000"/>
          <p14:tracePt t="4528" x="3892550" y="6261100"/>
          <p14:tracePt t="4546" x="3962400" y="6286500"/>
          <p14:tracePt t="4546" x="4038600" y="6305550"/>
          <p14:tracePt t="4562" x="4121150" y="6330950"/>
          <p14:tracePt t="4562" x="4210050" y="6343650"/>
          <p14:tracePt t="9001" x="7918450" y="6191250"/>
          <p14:tracePt t="9010" x="7924800" y="6178550"/>
          <p14:tracePt t="9010" x="7931150" y="6172200"/>
          <p14:tracePt t="9026" x="7931150" y="6159500"/>
          <p14:tracePt t="9026" x="7943850" y="6140450"/>
          <p14:tracePt t="9026" x="7950200" y="6121400"/>
          <p14:tracePt t="9046" x="7956550" y="6108700"/>
          <p14:tracePt t="9059" x="7956550" y="6089650"/>
          <p14:tracePt t="9059" x="7969250" y="6064250"/>
          <p14:tracePt t="9076" x="7975600" y="6051550"/>
          <p14:tracePt t="9076" x="7981950" y="6038850"/>
          <p14:tracePt t="9093" x="7988300" y="6026150"/>
          <p14:tracePt t="9093" x="7994650" y="6007100"/>
          <p14:tracePt t="9109" x="8001000" y="5994400"/>
          <p14:tracePt t="9109" x="8007350" y="5975350"/>
          <p14:tracePt t="9126" x="8013700" y="5962650"/>
          <p14:tracePt t="9126" x="8026400" y="5930900"/>
          <p14:tracePt t="9143" x="8032750" y="5911850"/>
          <p14:tracePt t="9143" x="8039100" y="5899150"/>
          <p14:tracePt t="9160" x="8039100" y="5880100"/>
          <p14:tracePt t="9160" x="8045450" y="5867400"/>
          <p14:tracePt t="9176" x="8051800" y="5848350"/>
          <p14:tracePt t="9176" x="8058150" y="5810250"/>
          <p14:tracePt t="9194" x="8064500" y="5784850"/>
          <p14:tracePt t="9194" x="8070850" y="5759450"/>
          <p14:tracePt t="9210" x="8077200" y="5734050"/>
          <p14:tracePt t="9210" x="8077200" y="5708650"/>
          <p14:tracePt t="9228" x="8083550" y="5683250"/>
          <p14:tracePt t="9228" x="8089900" y="5651500"/>
          <p14:tracePt t="9244" x="8089900" y="5626100"/>
          <p14:tracePt t="9244" x="8089900" y="5581650"/>
          <p14:tracePt t="9262" x="8089900" y="5562600"/>
          <p14:tracePt t="9262" x="8089900" y="5549900"/>
          <p14:tracePt t="9278" x="8089900" y="5530850"/>
          <p14:tracePt t="9278" x="8089900" y="5524500"/>
          <p14:tracePt t="9294" x="8089900" y="5511800"/>
          <p14:tracePt t="9310" x="8089900" y="5505450"/>
          <p14:tracePt t="9310" x="8096250" y="5492750"/>
          <p14:tracePt t="9327" x="8096250" y="5486400"/>
          <p14:tracePt t="9343" x="8102600" y="5480050"/>
          <p14:tracePt t="9343" x="8108950" y="5473700"/>
          <p14:tracePt t="9361" x="8115300" y="5467350"/>
          <p14:tracePt t="9377" x="8128000" y="5461000"/>
          <p14:tracePt t="9393" x="8134350" y="5454650"/>
          <p14:tracePt t="9410" x="8140700" y="5461000"/>
          <p14:tracePt t="9427" x="8140700" y="5467350"/>
          <p14:tracePt t="9427" x="8140700" y="5480050"/>
          <p14:tracePt t="9445" x="8140700" y="5486400"/>
          <p14:tracePt t="9460" x="8140700" y="5492750"/>
          <p14:tracePt t="9460" x="8140700" y="5505450"/>
          <p14:tracePt t="9478" x="8140700" y="5518150"/>
          <p14:tracePt t="9478" x="8140700" y="5530850"/>
          <p14:tracePt t="9495" x="8140700" y="5543550"/>
          <p14:tracePt t="9495" x="8134350" y="5556250"/>
          <p14:tracePt t="9512" x="8134350" y="5568950"/>
          <p14:tracePt t="9512" x="8134350" y="5588000"/>
          <p14:tracePt t="9529" x="8134350" y="5600700"/>
          <p14:tracePt t="9529" x="8134350" y="5607050"/>
          <p14:tracePt t="9545" x="8134350" y="5619750"/>
          <p14:tracePt t="9545" x="8134350" y="5651500"/>
          <p14:tracePt t="9562" x="8140700" y="5664200"/>
          <p14:tracePt t="9562" x="8147050" y="5670550"/>
          <p14:tracePt t="9578" x="8147050" y="5676900"/>
          <p14:tracePt t="9578" x="8153400" y="5689600"/>
          <p14:tracePt t="9595" x="8153400" y="5695950"/>
          <p14:tracePt t="9595" x="8159750" y="5695950"/>
          <p14:tracePt t="9611" x="8166100" y="5702300"/>
          <p14:tracePt t="9611" x="8172450" y="5708650"/>
          <p14:tracePt t="9611" x="8178800" y="5715000"/>
          <p14:tracePt t="9630" x="8185150" y="5715000"/>
          <p14:tracePt t="9630" x="8191500" y="5721350"/>
          <p14:tracePt t="9646" x="8204200" y="5721350"/>
          <p14:tracePt t="9646" x="8210550" y="5721350"/>
          <p14:tracePt t="9662" x="8216900" y="5721350"/>
          <p14:tracePt t="9662" x="8229600" y="5715000"/>
          <p14:tracePt t="9678" x="8235950" y="5708650"/>
          <p14:tracePt t="9678" x="8248650" y="5708650"/>
          <p14:tracePt t="9695" x="8255000" y="5702300"/>
          <p14:tracePt t="9695" x="8267700" y="5695950"/>
          <p14:tracePt t="9695" x="8274050" y="5695950"/>
          <p14:tracePt t="9714" x="8280400" y="5689600"/>
          <p14:tracePt t="9714" x="8286750" y="5683250"/>
          <p14:tracePt t="9729" x="8299450" y="5683250"/>
          <p14:tracePt t="9729" x="8305800" y="5683250"/>
          <p14:tracePt t="9746" x="8312150" y="5676900"/>
          <p14:tracePt t="9746" x="8324850" y="5676900"/>
          <p14:tracePt t="9762" x="8337550" y="5676900"/>
          <p14:tracePt t="9762" x="8343900" y="5676900"/>
          <p14:tracePt t="9779" x="8356600" y="5676900"/>
          <p14:tracePt t="9779" x="8375650" y="5689600"/>
          <p14:tracePt t="9796" x="8382000" y="5695950"/>
          <p14:tracePt t="9796" x="8394700" y="5702300"/>
          <p14:tracePt t="9812" x="8401050" y="5715000"/>
          <p14:tracePt t="9812" x="8407400" y="5721350"/>
          <p14:tracePt t="9828" x="8407400" y="5734050"/>
          <p14:tracePt t="9828" x="8413750" y="5740400"/>
          <p14:tracePt t="9845" x="8420100" y="5746750"/>
          <p14:tracePt t="9845" x="8426450" y="5765800"/>
          <p14:tracePt t="9862" x="8426450" y="5772150"/>
          <p14:tracePt t="9862" x="8432800" y="5778500"/>
          <p14:tracePt t="9878" x="8432800" y="5784850"/>
          <p14:tracePt t="9878" x="8432800" y="5791200"/>
          <p14:tracePt t="9895" x="8439150" y="5797550"/>
          <p14:tracePt t="9912" x="8439150" y="5803900"/>
          <p14:tracePt t="9912" x="8432800" y="5810250"/>
          <p14:tracePt t="9930" x="8432800" y="5816600"/>
          <p14:tracePt t="9952" x="8426450" y="5816600"/>
          <p14:tracePt t="9972" x="8420100" y="5822950"/>
          <p14:tracePt t="9996" x="8413750" y="5822950"/>
          <p14:tracePt t="10028" x="8407400" y="5822950"/>
          <p14:tracePt t="10048" x="8401050" y="5822950"/>
          <p14:tracePt t="10100" x="8401050" y="5816600"/>
          <p14:tracePt t="10124" x="8394700" y="5822950"/>
          <p14:tracePt t="10332" x="8388350" y="5816600"/>
          <p14:tracePt t="10372" x="8388350" y="5810250"/>
          <p14:tracePt t="10424" x="8388350" y="5803900"/>
          <p14:tracePt t="10452" x="8382000" y="5803900"/>
          <p14:tracePt t="10544" x="8375650" y="5810250"/>
          <p14:tracePt t="10560" x="8369300" y="5816600"/>
          <p14:tracePt t="10572" x="8362950" y="5816600"/>
          <p14:tracePt t="10596" x="8362950" y="5822950"/>
          <p14:tracePt t="10628" x="8356600" y="5829300"/>
          <p14:tracePt t="10688" x="8356600" y="5822950"/>
          <p14:tracePt t="10740" x="8350250" y="5816600"/>
          <p14:tracePt t="11160" x="8350250" y="5822950"/>
          <p14:tracePt t="11188" x="8343900" y="5822950"/>
          <p14:tracePt t="11232" x="8343900" y="5816600"/>
          <p14:tracePt t="11496" x="8337550" y="5816600"/>
          <p14:tracePt t="11540" x="8337550" y="5810250"/>
          <p14:tracePt t="11580" x="8337550" y="5803900"/>
          <p14:tracePt t="11608" x="8343900" y="5803900"/>
          <p14:tracePt t="11648" x="8350250" y="5803900"/>
          <p14:tracePt t="11668" x="8356600" y="5797550"/>
          <p14:tracePt t="11692" x="8362950" y="5797550"/>
          <p14:tracePt t="11712" x="8369300" y="5797550"/>
          <p14:tracePt t="11736" x="8369300" y="5803900"/>
          <p14:tracePt t="11768" x="8375650" y="5810250"/>
          <p14:tracePt t="11796" x="8369300" y="5810250"/>
          <p14:tracePt t="11848" x="8362950" y="5810250"/>
          <p14:tracePt t="11872" x="8356600" y="5816600"/>
          <p14:tracePt t="11892" x="8350250" y="5816600"/>
          <p14:tracePt t="11916" x="8350250" y="5822950"/>
          <p14:tracePt t="11940" x="8343900" y="5829300"/>
          <p14:tracePt t="11992" x="8350250" y="5829300"/>
          <p14:tracePt t="12036" x="8356600" y="5829300"/>
          <p14:tracePt t="12072" x="8356600" y="5835650"/>
          <p14:tracePt t="12128" x="8350250" y="5835650"/>
          <p14:tracePt t="12156" x="8343900" y="5835650"/>
          <p14:tracePt t="12180" x="8337550" y="5842000"/>
          <p14:tracePt t="12192" x="8331200" y="5842000"/>
          <p14:tracePt t="12208" x="8324850" y="5842000"/>
          <p14:tracePt t="12224" x="8324850" y="5848350"/>
          <p14:tracePt t="12360" x="8331200" y="5842000"/>
          <p14:tracePt t="12432" x="8337550" y="5842000"/>
          <p14:tracePt t="12508" x="8343900" y="5835650"/>
          <p14:tracePt t="12548" x="8337550" y="5835650"/>
          <p14:tracePt t="12644" x="8331200" y="5835650"/>
          <p14:tracePt t="12668" x="8324850" y="5842000"/>
          <p14:tracePt t="12688" x="8318500" y="5842000"/>
          <p14:tracePt t="12728" x="8318500" y="5848350"/>
          <p14:tracePt t="12772" x="8324850" y="5854700"/>
          <p14:tracePt t="12824" x="8324850" y="5861050"/>
          <p14:tracePt t="12848" x="8318500" y="5861050"/>
          <p14:tracePt t="12868" x="8318500" y="5867400"/>
          <p14:tracePt t="12884" x="8318500" y="5873750"/>
          <p14:tracePt t="12900" x="8318500" y="5880100"/>
          <p14:tracePt t="12928" x="8312150" y="5880100"/>
          <p14:tracePt t="13100" x="8312150" y="5886450"/>
          <p14:tracePt t="13124" x="8312150" y="5892800"/>
          <p14:tracePt t="13148" x="8305800" y="5899150"/>
          <p14:tracePt t="13168" x="8299450" y="5905500"/>
          <p14:tracePt t="13244" x="8293100" y="5899150"/>
          <p14:tracePt t="13304" x="8299450" y="5899150"/>
          <p14:tracePt t="13372" x="8305800" y="5892800"/>
          <p14:tracePt t="13400" x="8305800" y="5886450"/>
          <p14:tracePt t="13424" x="8312150" y="5892800"/>
          <p14:tracePt t="13484" x="8305800" y="5892800"/>
          <p14:tracePt t="13508" x="8299450" y="5892800"/>
          <p14:tracePt t="13528" x="8293100" y="5899150"/>
          <p14:tracePt t="13544" x="8286750" y="5899150"/>
          <p14:tracePt t="13564" x="8280400" y="5899150"/>
          <p14:tracePt t="13580" x="8280400" y="5892800"/>
          <p14:tracePt t="13828" x="8280400" y="5886450"/>
          <p14:tracePt t="13844" x="8286750" y="5873750"/>
          <p14:tracePt t="13860" x="8286750" y="5867400"/>
          <p14:tracePt t="13868" x="8293100" y="5861050"/>
          <p14:tracePt t="13880" x="8293100" y="5854700"/>
          <p14:tracePt t="13890" x="8293100" y="5848350"/>
          <p14:tracePt t="13890" x="8299450" y="5842000"/>
          <p14:tracePt t="13908" x="8299450" y="5835650"/>
          <p14:tracePt t="13908" x="8305800" y="5822950"/>
          <p14:tracePt t="13925" x="8305800" y="5816600"/>
          <p14:tracePt t="13925" x="8305800" y="5791200"/>
          <p14:tracePt t="13942" x="8299450" y="5778500"/>
          <p14:tracePt t="13942" x="8293100" y="5759450"/>
          <p14:tracePt t="13958" x="8274050" y="5740400"/>
          <p14:tracePt t="13958" x="8255000" y="5715000"/>
          <p14:tracePt t="13975" x="8223250" y="5683250"/>
          <p14:tracePt t="13975" x="8140700" y="5613400"/>
          <p14:tracePt t="13993" x="8089900" y="5581650"/>
          <p14:tracePt t="13993" x="8026400" y="5543550"/>
          <p14:tracePt t="14009" x="7950200" y="5505450"/>
          <p14:tracePt t="14009" x="7874000" y="5473700"/>
          <p14:tracePt t="14025" x="7759700" y="5441950"/>
          <p14:tracePt t="14068" x="7607300" y="5429250"/>
          <p14:tracePt t="14076" x="7448550" y="5416550"/>
          <p14:tracePt t="14076" x="7289800" y="5403850"/>
          <p14:tracePt t="14092" x="7124700" y="5397500"/>
          <p14:tracePt t="14092" x="6959600" y="5403850"/>
          <p14:tracePt t="14109" x="6788150" y="5410200"/>
          <p14:tracePt t="14109" x="6616700" y="5429250"/>
          <p14:tracePt t="14125" x="6477000" y="5448300"/>
          <p14:tracePt t="14125" x="6375400" y="5467350"/>
          <p14:tracePt t="14142" x="6273800" y="5486400"/>
          <p14:tracePt t="14142" x="6172200" y="5511800"/>
          <p14:tracePt t="14159" x="6076950" y="5530850"/>
          <p14:tracePt t="14159" x="5905500" y="5568950"/>
          <p14:tracePt t="14176" x="5822950" y="5575300"/>
          <p14:tracePt t="14176" x="5753100" y="5588000"/>
          <p14:tracePt t="14192" x="5676900" y="5588000"/>
          <p14:tracePt t="14192" x="5613400" y="5594350"/>
          <p14:tracePt t="14209" x="5543550" y="5600700"/>
          <p14:tracePt t="14209" x="5480050" y="5607050"/>
          <p14:tracePt t="14226" x="5410200" y="5613400"/>
          <p14:tracePt t="14226" x="5264150" y="5632450"/>
          <p14:tracePt t="14242" x="5187950" y="5645150"/>
          <p14:tracePt t="14242" x="5105400" y="5657850"/>
          <p14:tracePt t="14259" x="5029200" y="5670550"/>
          <p14:tracePt t="14259" x="4946650" y="5676900"/>
          <p14:tracePt t="14276" x="4864100" y="5689600"/>
          <p14:tracePt t="14276" x="4711700" y="5695950"/>
          <p14:tracePt t="14293" x="4635500" y="5702300"/>
          <p14:tracePt t="14293" x="4565650" y="5695950"/>
          <p14:tracePt t="14310" x="4495800" y="5689600"/>
          <p14:tracePt t="14310" x="4425950" y="5689600"/>
          <p14:tracePt t="14326" x="4356100" y="5676900"/>
          <p14:tracePt t="14326" x="4279900" y="5670550"/>
          <p14:tracePt t="14326" x="4203700" y="5657850"/>
          <p14:tracePt t="14345" x="4127500" y="5651500"/>
          <p14:tracePt t="14358" x="4051300" y="5638800"/>
          <p14:tracePt t="14358" x="3879850" y="5619750"/>
          <p14:tracePt t="14376" x="3790950" y="5607050"/>
          <p14:tracePt t="14376" x="3702050" y="5594350"/>
          <p14:tracePt t="14393" x="3619500" y="5581650"/>
          <p14:tracePt t="14393" x="3530600" y="5568950"/>
          <p14:tracePt t="14409" x="3448050" y="5549900"/>
          <p14:tracePt t="14409" x="3365500" y="5537200"/>
          <p14:tracePt t="14427" x="3289300" y="5518150"/>
          <p14:tracePt t="14427" x="3206750" y="5499100"/>
          <p14:tracePt t="14427" x="3124200" y="5480050"/>
          <p14:tracePt t="14445" x="3048000" y="5461000"/>
          <p14:tracePt t="14459" x="2965450" y="5435600"/>
          <p14:tracePt t="14459" x="2800350" y="5397500"/>
          <p14:tracePt t="14476" x="2724150" y="5372100"/>
          <p14:tracePt t="14476" x="2647950" y="5346700"/>
          <p14:tracePt t="14493" x="2565400" y="5314950"/>
          <p14:tracePt t="14493" x="2495550" y="5283200"/>
          <p14:tracePt t="14510" x="2425700" y="5251450"/>
          <p14:tracePt t="14510" x="2292350" y="5181600"/>
          <p14:tracePt t="14527" x="2228850" y="5143500"/>
          <p14:tracePt t="14527" x="2171700" y="5105400"/>
          <p14:tracePt t="14543" x="2108200" y="5060950"/>
          <p14:tracePt t="14543" x="2051050" y="5022850"/>
          <p14:tracePt t="14560" x="1993900" y="4978400"/>
          <p14:tracePt t="14560" x="1936750" y="4933950"/>
          <p14:tracePt t="14577" x="1885950" y="4889500"/>
          <p14:tracePt t="14577" x="1778000" y="4781550"/>
          <p14:tracePt t="14593" x="1733550" y="4730750"/>
          <p14:tracePt t="14593" x="1682750" y="4667250"/>
          <p14:tracePt t="14611" x="1638300" y="4603750"/>
          <p14:tracePt t="14611" x="1587500" y="4533900"/>
          <p14:tracePt t="14627" x="1536700" y="4464050"/>
          <p14:tracePt t="14645" x="1574800" y="1841500"/>
          <p14:tracePt t="14814" x="1657350" y="1720850"/>
          <p14:tracePt t="14820" x="1746250" y="1600200"/>
          <p14:tracePt t="14828" x="1936750" y="1371600"/>
          <p14:tracePt t="14844" x="2152650" y="1149350"/>
          <p14:tracePt t="14860" x="2381250" y="952500"/>
          <p14:tracePt t="14877" x="2755900" y="711200"/>
          <p14:tracePt t="14894" x="3022600" y="584200"/>
          <p14:tracePt t="14911" x="3302000" y="488950"/>
          <p14:tracePt t="14927" x="3600450" y="419100"/>
          <p14:tracePt t="14944" x="4051300" y="368300"/>
          <p14:tracePt t="14961" x="4362450" y="374650"/>
          <p14:tracePt t="14978" x="4673600" y="412750"/>
          <p14:tracePt t="14994" x="4965700" y="482600"/>
          <p14:tracePt t="14994" x="5105400" y="520700"/>
          <p14:tracePt t="15013" x="5384800" y="628650"/>
          <p14:tracePt t="15029" x="5645150" y="749300"/>
          <p14:tracePt t="15045" x="5905500" y="882650"/>
          <p14:tracePt t="15061" x="6153150" y="1028700"/>
          <p14:tracePt t="15078" x="6388100" y="1187450"/>
          <p14:tracePt t="15095" x="6705600" y="1441450"/>
          <p14:tracePt t="15112" x="6889750" y="1619250"/>
          <p14:tracePt t="15129" x="7048500" y="1803400"/>
          <p14:tracePt t="15145" x="7175500" y="1987550"/>
          <p14:tracePt t="15161" x="7289800" y="2171700"/>
          <p14:tracePt t="15178" x="7416800" y="2425700"/>
          <p14:tracePt t="15195" x="7486650" y="2590800"/>
          <p14:tracePt t="15212" x="7531100" y="2755900"/>
          <p14:tracePt t="15229" x="7562850" y="2927350"/>
          <p14:tracePt t="15245" x="7575550" y="3187700"/>
          <p14:tracePt t="15262" x="7556500" y="3359150"/>
          <p14:tracePt t="15279" x="7524750" y="3517900"/>
          <p14:tracePt t="15295" x="7442200" y="3733800"/>
          <p14:tracePt t="15313" x="7366000" y="3867150"/>
          <p14:tracePt t="15329" x="7277100" y="3987800"/>
          <p14:tracePt t="15346" x="7169150" y="4108450"/>
          <p14:tracePt t="15362" x="7048500" y="4222750"/>
          <p14:tracePt t="15362" x="6985000" y="4273550"/>
          <p14:tracePt t="15380" x="6851650" y="4375150"/>
          <p14:tracePt t="15396" x="6711950" y="4470400"/>
          <p14:tracePt t="15413" x="6559550" y="4559300"/>
          <p14:tracePt t="15429" x="6394450" y="4641850"/>
          <p14:tracePt t="15446" x="6223000" y="4724400"/>
          <p14:tracePt t="15462" x="6045200" y="4806950"/>
          <p14:tracePt t="15462" x="5956300" y="4845050"/>
          <p14:tracePt t="15481" x="5772150" y="4921250"/>
          <p14:tracePt t="15496" x="5588000" y="4984750"/>
          <p14:tracePt t="15513" x="5397500" y="5041900"/>
          <p14:tracePt t="15529" x="5111750" y="5111750"/>
          <p14:tracePt t="15546" x="4921250" y="5156200"/>
          <p14:tracePt t="15563" x="4724400" y="5194300"/>
          <p14:tracePt t="15579" x="4540250" y="5226050"/>
          <p14:tracePt t="15596" x="4273550" y="5264150"/>
          <p14:tracePt t="15613" x="4108450" y="5270500"/>
          <p14:tracePt t="15630" x="3956050" y="5270500"/>
          <p14:tracePt t="15646" x="3822700" y="5264150"/>
          <p14:tracePt t="15646" x="3759200" y="5264150"/>
          <p14:tracePt t="15665" x="3644900" y="5264150"/>
          <p14:tracePt t="15680" x="3549650" y="5270500"/>
          <p14:tracePt t="15697" x="3467100" y="5276850"/>
          <p14:tracePt t="15714" x="3403600" y="5283200"/>
          <p14:tracePt t="15730" x="3352800" y="5283200"/>
          <p14:tracePt t="15730" x="3333750" y="5283200"/>
          <p14:tracePt t="15748" x="3314700" y="5276850"/>
          <p14:tracePt t="15748" x="3302000" y="5276850"/>
          <p14:tracePt t="15764" x="3276600" y="5270500"/>
          <p14:tracePt t="15780" x="3263900" y="5264150"/>
          <p14:tracePt t="15797" x="3257550" y="5264150"/>
          <p14:tracePt t="15813" x="3263900" y="5257800"/>
          <p14:tracePt t="15844" x="3270250" y="5257800"/>
          <p14:tracePt t="15860" x="3282950" y="5251450"/>
          <p14:tracePt t="15876" x="3295650" y="5251450"/>
          <p14:tracePt t="15900" x="3302000" y="5251450"/>
          <p14:tracePt t="15912" x="3308350" y="5251450"/>
          <p14:tracePt t="15928" x="3314700" y="5251450"/>
          <p14:tracePt t="15944" x="3321050" y="5251450"/>
          <p14:tracePt t="15960" x="3327400" y="5251450"/>
          <p14:tracePt t="15972" x="3333750" y="5251450"/>
          <p14:tracePt t="16004" x="3340100" y="5257800"/>
          <p14:tracePt t="16080" x="3346450" y="5257800"/>
          <p14:tracePt t="16100" x="3352800" y="5257800"/>
          <p14:tracePt t="16116" x="3359150" y="5257800"/>
          <p14:tracePt t="16144" x="3365500" y="5251450"/>
          <p14:tracePt t="16160" x="3378200" y="5251450"/>
          <p14:tracePt t="16176" x="3384550" y="5245100"/>
          <p14:tracePt t="16192" x="3390900" y="5245100"/>
          <p14:tracePt t="16201" x="3409950" y="5238750"/>
          <p14:tracePt t="16215" x="3429000" y="5232400"/>
          <p14:tracePt t="16232" x="3448050" y="5232400"/>
          <p14:tracePt t="16248" x="3467100" y="5238750"/>
          <p14:tracePt t="16266" x="3486150" y="5238750"/>
          <p14:tracePt t="16266" x="3498850" y="5238750"/>
          <p14:tracePt t="16282" x="3511550" y="5238750"/>
          <p14:tracePt t="16282" x="3517900" y="5238750"/>
          <p14:tracePt t="16299" x="3530600" y="5232400"/>
          <p14:tracePt t="16299" x="3543300" y="5232400"/>
          <p14:tracePt t="16316" x="3556000" y="5226050"/>
          <p14:tracePt t="16316" x="3594100" y="5226050"/>
          <p14:tracePt t="16333" x="3613150" y="5226050"/>
          <p14:tracePt t="16333" x="3638550" y="5219700"/>
          <p14:tracePt t="16349" x="3663950" y="5219700"/>
          <p14:tracePt t="16349" x="3695700" y="5219700"/>
          <p14:tracePt t="16366" x="3727450" y="5213350"/>
          <p14:tracePt t="16366" x="3759200" y="5213350"/>
          <p14:tracePt t="16383" x="3797300" y="5207000"/>
          <p14:tracePt t="16383" x="3873500" y="5200650"/>
          <p14:tracePt t="16401" x="3917950" y="5194300"/>
          <p14:tracePt t="16401" x="3962400" y="5187950"/>
          <p14:tracePt t="16416" x="4013200" y="5175250"/>
          <p14:tracePt t="16416" x="4064000" y="5168900"/>
          <p14:tracePt t="16433" x="4114800" y="5162550"/>
          <p14:tracePt t="16433" x="4165600" y="5156200"/>
          <p14:tracePt t="16450" x="4216400" y="5143500"/>
          <p14:tracePt t="16450" x="4273550" y="5137150"/>
          <p14:tracePt t="16466" x="4324350" y="5130800"/>
          <p14:tracePt t="16466" x="4375150" y="5118100"/>
          <p14:tracePt t="16466" x="4425950" y="5111750"/>
          <p14:tracePt t="16484" x="4476750" y="5105400"/>
          <p14:tracePt t="16499" x="4527550" y="5099050"/>
          <p14:tracePt t="16499" x="4616450" y="5092700"/>
          <p14:tracePt t="16517" x="4667250" y="5086350"/>
          <p14:tracePt t="16517" x="4711700" y="5080000"/>
          <p14:tracePt t="16533" x="4749800" y="5073650"/>
          <p14:tracePt t="16533" x="4794250" y="5067300"/>
          <p14:tracePt t="16550" x="4838700" y="5054600"/>
          <p14:tracePt t="16550" x="4889500" y="5048250"/>
          <p14:tracePt t="16550" x="4933950" y="5041900"/>
          <p14:tracePt t="16569" x="4978400" y="5035550"/>
          <p14:tracePt t="16569" x="5022850" y="5022850"/>
          <p14:tracePt t="16583" x="5067300" y="5016500"/>
          <p14:tracePt t="16583" x="5118100" y="5010150"/>
          <p14:tracePt t="16600" x="5168900" y="5003800"/>
          <p14:tracePt t="16600" x="5219700" y="4997450"/>
          <p14:tracePt t="16616" x="5270500" y="4991100"/>
          <p14:tracePt t="16616" x="5384800" y="4984750"/>
          <p14:tracePt t="16633" x="5448300" y="4984750"/>
          <p14:tracePt t="16633" x="5511800" y="4991100"/>
          <p14:tracePt t="16650" x="5581650" y="5003800"/>
          <p14:tracePt t="16650" x="5651500" y="5010150"/>
          <p14:tracePt t="16666" x="5727700" y="5022850"/>
          <p14:tracePt t="16666" x="5886450" y="5054600"/>
          <p14:tracePt t="16684" x="5975350" y="5067300"/>
          <p14:tracePt t="16684" x="6064250" y="5080000"/>
          <p14:tracePt t="16700" x="6153150" y="5086350"/>
          <p14:tracePt t="16700" x="6248400" y="5099050"/>
          <p14:tracePt t="16717" x="6343650" y="5111750"/>
          <p14:tracePt t="16717" x="6438900" y="5124450"/>
          <p14:tracePt t="16734" x="6540500" y="5137150"/>
          <p14:tracePt t="16734" x="6635750" y="5149850"/>
          <p14:tracePt t="16750" x="6737350" y="5162550"/>
          <p14:tracePt t="16750" x="6838950" y="5181600"/>
          <p14:tracePt t="16767" x="6934200" y="5194300"/>
          <p14:tracePt t="16767" x="7124700" y="5226050"/>
          <p14:tracePt t="16784" x="7213600" y="5238750"/>
          <p14:tracePt t="16784" x="7296150" y="5251450"/>
          <p14:tracePt t="16800" x="7378700" y="5264150"/>
          <p14:tracePt t="16800" x="7454900" y="5276850"/>
          <p14:tracePt t="16817" x="7524750" y="5295900"/>
          <p14:tracePt t="16817" x="7594600" y="5302250"/>
          <p14:tracePt t="16834" x="7651750" y="5314950"/>
          <p14:tracePt t="16834" x="7715250" y="5327650"/>
          <p14:tracePt t="16850" x="7766050" y="5340350"/>
          <p14:tracePt t="16850" x="7810500" y="5346700"/>
          <p14:tracePt t="16850" x="7854950" y="5353050"/>
          <p14:tracePt t="16869" x="7893050" y="5359400"/>
          <p14:tracePt t="16869" x="7924800" y="5365750"/>
          <p14:tracePt t="16884" x="7950200" y="5365750"/>
          <p14:tracePt t="16884" x="7975600" y="5372100"/>
          <p14:tracePt t="16901" x="7988300" y="5378450"/>
          <p14:tracePt t="16901" x="8001000" y="5378450"/>
          <p14:tracePt t="16918" x="8001000" y="5384800"/>
          <p14:tracePt t="16933" x="7994650" y="5397500"/>
          <p14:tracePt t="16933" x="7988300" y="5403850"/>
          <p14:tracePt t="16951" x="7975600" y="5410200"/>
          <p14:tracePt t="16951" x="7962900" y="5416550"/>
          <p14:tracePt t="16967" x="7956550" y="5422900"/>
          <p14:tracePt t="16967" x="7931150" y="5448300"/>
          <p14:tracePt t="16984" x="7918450" y="5454650"/>
          <p14:tracePt t="16984" x="7905750" y="5467350"/>
          <p14:tracePt t="17001" x="7899400" y="5480050"/>
          <p14:tracePt t="17001" x="7886700" y="5492750"/>
          <p14:tracePt t="17018" x="7874000" y="5505450"/>
          <p14:tracePt t="17018" x="7867650" y="5518150"/>
          <p14:tracePt t="17034" x="7861300" y="5530850"/>
          <p14:tracePt t="17034" x="7854950" y="5537200"/>
          <p14:tracePt t="17034" x="7854950" y="5549900"/>
          <p14:tracePt t="17053" x="7854950" y="5562600"/>
          <p14:tracePt t="17053" x="7861300" y="5568950"/>
          <p14:tracePt t="17068" x="7874000" y="5581650"/>
          <p14:tracePt t="17068" x="7880350" y="5594350"/>
          <p14:tracePt t="17085" x="7893050" y="5607050"/>
          <p14:tracePt t="17085" x="7912100" y="5619750"/>
          <p14:tracePt t="17101" x="7931150" y="5626100"/>
          <p14:tracePt t="17101" x="7950200" y="5638800"/>
          <p14:tracePt t="17118" x="7969250" y="5645150"/>
          <p14:tracePt t="17118" x="7988300" y="5657850"/>
          <p14:tracePt t="17118" x="8007350" y="5664200"/>
          <p14:tracePt t="17136" x="8032750" y="5670550"/>
          <p14:tracePt t="17150" x="8051800" y="5676900"/>
          <p14:tracePt t="17150" x="8102600" y="5689600"/>
          <p14:tracePt t="17168" x="8128000" y="5695950"/>
          <p14:tracePt t="17168" x="8153400" y="5702300"/>
          <p14:tracePt t="17185" x="8178800" y="5702300"/>
          <p14:tracePt t="17185" x="8204200" y="5708650"/>
          <p14:tracePt t="17202" x="8229600" y="5715000"/>
          <p14:tracePt t="17202" x="8248650" y="5721350"/>
          <p14:tracePt t="17219" x="8267700" y="5727700"/>
          <p14:tracePt t="17219" x="8305800" y="5740400"/>
          <p14:tracePt t="17235" x="8318500" y="5746750"/>
          <p14:tracePt t="17235" x="8331200" y="5753100"/>
          <p14:tracePt t="17252" x="8343900" y="5759450"/>
          <p14:tracePt t="17252" x="8350250" y="5765800"/>
          <p14:tracePt t="17269" x="8362950" y="5772150"/>
          <p14:tracePt t="17269" x="8369300" y="5784850"/>
          <p14:tracePt t="17285" x="8375650" y="5797550"/>
          <p14:tracePt t="17285" x="8382000" y="5803900"/>
          <p14:tracePt t="17303" x="8382000" y="5810250"/>
          <p14:tracePt t="17303" x="8382000" y="5816600"/>
          <p14:tracePt t="17319" x="8382000" y="5822950"/>
          <p14:tracePt t="17319" x="8388350" y="5829300"/>
          <p14:tracePt t="17336" x="8388350" y="5835650"/>
          <p14:tracePt t="17336" x="8388350" y="5842000"/>
          <p14:tracePt t="17353" x="8394700" y="5848350"/>
          <p14:tracePt t="17368" x="8401050" y="5854700"/>
          <p14:tracePt t="17385" x="8407400" y="5854700"/>
          <p14:tracePt t="17402" x="8477250" y="5816600"/>
          <p14:tracePt t="17558" x="8483600" y="5816600"/>
          <p14:tracePt t="17572" x="8489950" y="5816600"/>
          <p14:tracePt t="17584" x="8496300" y="5822950"/>
          <p14:tracePt t="17608" x="8489950" y="5822950"/>
          <p14:tracePt t="17652" x="8483600" y="5816600"/>
          <p14:tracePt t="17668" x="8477250" y="5816600"/>
          <p14:tracePt t="17684" x="8470900" y="5816600"/>
          <p14:tracePt t="17700" x="8464550" y="5810250"/>
          <p14:tracePt t="17720" x="8458200" y="5810250"/>
          <p14:tracePt t="17744" x="8458200" y="5797550"/>
          <p14:tracePt t="17752" x="8451850" y="5791200"/>
          <p14:tracePt t="17760" x="8420100" y="5765800"/>
          <p14:tracePt t="17773" x="8401050" y="5740400"/>
          <p14:tracePt t="17786" x="8369300" y="5721350"/>
          <p14:tracePt t="17786" x="8280400" y="5664200"/>
          <p14:tracePt t="17804" x="8223250" y="5638800"/>
          <p14:tracePt t="17804" x="8159750" y="5619750"/>
          <p14:tracePt t="17820" x="8083550" y="5600700"/>
          <p14:tracePt t="17820" x="8001000" y="5588000"/>
          <p14:tracePt t="17837" x="7905750" y="5581650"/>
          <p14:tracePt t="17837" x="7804150" y="5581650"/>
          <p14:tracePt t="17853" x="7689850" y="5581650"/>
          <p14:tracePt t="17853" x="7569200" y="5581650"/>
          <p14:tracePt t="17870" x="7435850" y="5588000"/>
          <p14:tracePt t="17870" x="7302500" y="5581650"/>
          <p14:tracePt t="18108" x="3867150" y="5626100"/>
          <p14:tracePt t="18124" x="3854450" y="5632450"/>
          <p14:tracePt t="18132" x="3848100" y="5626100"/>
          <p14:tracePt t="18140" x="3829050" y="5626100"/>
          <p14:tracePt t="18154" x="3810000" y="5626100"/>
          <p14:tracePt t="18154" x="3771900" y="5638800"/>
          <p14:tracePt t="18171" x="3746500" y="5645150"/>
          <p14:tracePt t="18171" x="3727450" y="5657850"/>
          <p14:tracePt t="18188" x="3702050" y="5676900"/>
          <p14:tracePt t="18188" x="3689350" y="5702300"/>
          <p14:tracePt t="18205" x="3676650" y="5727700"/>
          <p14:tracePt t="18205" x="3663950" y="5753100"/>
          <p14:tracePt t="18222" x="3657600" y="5778500"/>
          <p14:tracePt t="18222" x="3663950" y="5822950"/>
          <p14:tracePt t="18239" x="3670300" y="5842000"/>
          <p14:tracePt t="18239" x="3676650" y="5861050"/>
          <p14:tracePt t="18255" x="3689350" y="5873750"/>
          <p14:tracePt t="18255" x="3702050" y="5886450"/>
          <p14:tracePt t="18272" x="3721100" y="5899150"/>
          <p14:tracePt t="18272" x="3752850" y="5924550"/>
          <p14:tracePt t="18289" x="3778250" y="5937250"/>
          <p14:tracePt t="18289" x="3797300" y="5943600"/>
          <p14:tracePt t="18305" x="3816350" y="5956300"/>
          <p14:tracePt t="18305" x="3841750" y="5962650"/>
          <p14:tracePt t="18322" x="3867150" y="5962650"/>
          <p14:tracePt t="18322" x="3892550" y="5969000"/>
          <p14:tracePt t="18322" x="3917950" y="5969000"/>
          <p14:tracePt t="18341" x="3943350" y="5969000"/>
          <p14:tracePt t="18341" x="3975100" y="5969000"/>
          <p14:tracePt t="18356" x="4000500" y="5969000"/>
          <p14:tracePt t="18356" x="4032250" y="5962650"/>
          <p14:tracePt t="18373" x="4057650" y="5949950"/>
          <p14:tracePt t="18373" x="4089400" y="5943600"/>
          <p14:tracePt t="18389" x="4425950" y="5892800"/>
          <p14:tracePt t="18462" x="4476750" y="5905500"/>
          <p14:tracePt t="18468" x="4527550" y="5911850"/>
          <p14:tracePt t="18476" x="4578350" y="5924550"/>
          <p14:tracePt t="18488" x="4692650" y="5924550"/>
          <p14:tracePt t="18506" x="4870450" y="5924550"/>
          <p14:tracePt t="18523" x="4991100" y="5918200"/>
          <p14:tracePt t="18541" x="5111750" y="5905500"/>
          <p14:tracePt t="18556" x="5232400" y="5905500"/>
          <p14:tracePt t="18573" x="5410200" y="5918200"/>
          <p14:tracePt t="18589" x="5530850" y="5937250"/>
          <p14:tracePt t="18606" x="5645150" y="5962650"/>
          <p14:tracePt t="18623" x="5810250" y="5994400"/>
          <p14:tracePt t="18641" x="5905500" y="6007100"/>
          <p14:tracePt t="18657" x="6000750" y="6007100"/>
          <p14:tracePt t="18673" x="6076950" y="6000750"/>
          <p14:tracePt t="18690" x="6146800" y="6000750"/>
          <p14:tracePt t="18690" x="6178550" y="5994400"/>
          <p14:tracePt t="18709" x="6210300" y="5994400"/>
          <p14:tracePt t="18722" x="6280150" y="5994400"/>
          <p14:tracePt t="18740" x="6311900" y="5994400"/>
          <p14:tracePt t="18757" x="6330950" y="5994400"/>
          <p14:tracePt t="18773" x="6343650" y="5994400"/>
          <p14:tracePt t="18790" x="6343650" y="5988050"/>
          <p14:tracePt t="18820" x="6337300" y="5988050"/>
          <p14:tracePt t="18852" x="6324600" y="5988050"/>
          <p14:tracePt t="18868" x="6318250" y="5988050"/>
          <p14:tracePt t="18896" x="6324600" y="5994400"/>
          <p14:tracePt t="18964" x="6330950" y="5994400"/>
          <p14:tracePt t="18980" x="6337300" y="5994400"/>
          <p14:tracePt t="18996" x="6350000" y="5994400"/>
          <p14:tracePt t="19008" x="6356350" y="5994400"/>
          <p14:tracePt t="19024" x="6362700" y="5994400"/>
          <p14:tracePt t="19032" x="6369050" y="5988050"/>
          <p14:tracePt t="19048" x="6375400" y="5988050"/>
          <p14:tracePt t="19057" x="6388100" y="5981700"/>
          <p14:tracePt t="19074" x="6400800" y="5981700"/>
          <p14:tracePt t="19074" x="6407150" y="5975350"/>
          <p14:tracePt t="19093" x="6419850" y="5975350"/>
          <p14:tracePt t="19108" x="6419850" y="5969000"/>
          <p14:tracePt t="19124" x="6426200" y="5969000"/>
          <p14:tracePt t="19141" x="6432550" y="5969000"/>
          <p14:tracePt t="19157" x="6438900" y="5969000"/>
          <p14:tracePt t="19174" x="6445250" y="5962650"/>
          <p14:tracePt t="19212" x="6451600" y="5969000"/>
          <p14:tracePt t="19332" x="6457950" y="5969000"/>
          <p14:tracePt t="19364" x="6457950" y="5962650"/>
          <p14:tracePt t="19408" x="6464300" y="5962650"/>
          <p14:tracePt t="19444" x="6470650" y="5962650"/>
          <p14:tracePt t="19480" x="6470650" y="5956300"/>
          <p14:tracePt t="19616" x="6464300" y="5949950"/>
          <p14:tracePt t="19788" x="6464300" y="5943600"/>
          <p14:tracePt t="19948" x="6470650" y="5943600"/>
          <p14:tracePt t="19968" x="6477000" y="5937250"/>
          <p14:tracePt t="19984" x="6483350" y="5937250"/>
          <p14:tracePt t="20000" x="6489700" y="5937250"/>
          <p14:tracePt t="20016" x="6496050" y="5930900"/>
          <p14:tracePt t="20028" x="6502400" y="5930900"/>
          <p14:tracePt t="20052" x="6502400" y="5924550"/>
          <p14:tracePt t="20104" x="6502400" y="5918200"/>
          <p14:tracePt t="20136" x="6502400" y="5911850"/>
          <p14:tracePt t="20180" x="6502400" y="5905500"/>
          <p14:tracePt t="20196" x="6496050" y="5899150"/>
          <p14:tracePt t="20216" x="6496050" y="5892800"/>
          <p14:tracePt t="20240" x="6496050" y="5886450"/>
          <p14:tracePt t="20268" x="6502400" y="5886450"/>
          <p14:tracePt t="20316" x="6508750" y="5880100"/>
          <p14:tracePt t="20336" x="6515100" y="5880100"/>
          <p14:tracePt t="20360" x="6521450" y="5873750"/>
          <p14:tracePt t="20376" x="6527800" y="5873750"/>
          <p14:tracePt t="20388" x="6534150" y="5867400"/>
          <p14:tracePt t="20404" x="6540500" y="5867400"/>
          <p14:tracePt t="20420" x="6546850" y="5861050"/>
          <p14:tracePt t="20436" x="6553200" y="5861050"/>
          <p14:tracePt t="20448" x="6559550" y="5854700"/>
          <p14:tracePt t="20465" x="6565900" y="5848350"/>
          <p14:tracePt t="20480" x="6572250" y="5848350"/>
          <p14:tracePt t="20496" x="6578600" y="5842000"/>
          <p14:tracePt t="20512" x="6584950" y="5842000"/>
          <p14:tracePt t="20529" x="6591300" y="5842000"/>
          <p14:tracePt t="20545" x="6604000" y="5835650"/>
          <p14:tracePt t="20562" x="6616700" y="5835650"/>
          <p14:tracePt t="20579" x="6629400" y="5829300"/>
          <p14:tracePt t="20596" x="6648450" y="5829300"/>
          <p14:tracePt t="20612" x="6673850" y="5829300"/>
          <p14:tracePt t="20629" x="6692900" y="5829300"/>
          <p14:tracePt t="20646" x="6718300" y="5829300"/>
          <p14:tracePt t="20662" x="6743700" y="5829300"/>
          <p14:tracePt t="20662" x="6756400" y="5829300"/>
          <p14:tracePt t="20680" x="6781800" y="5829300"/>
          <p14:tracePt t="20697" x="6807200" y="5829300"/>
          <p14:tracePt t="20713" x="6832600" y="5829300"/>
          <p14:tracePt t="20729" x="6845300" y="5829300"/>
          <p14:tracePt t="20746" x="6864350" y="5829300"/>
          <p14:tracePt t="20746" x="6870700" y="5829300"/>
          <p14:tracePt t="20764" x="6877050" y="5829300"/>
          <p14:tracePt t="20780" x="6883400" y="5829300"/>
          <p14:tracePt t="20796" x="6889750" y="5829300"/>
          <p14:tracePt t="20824" x="6883400" y="5835650"/>
          <p14:tracePt t="20884" x="6883400" y="5842000"/>
          <p14:tracePt t="20984" x="6889750" y="5842000"/>
          <p14:tracePt t="21004" x="6896100" y="5842000"/>
          <p14:tracePt t="21020" x="6902450" y="5842000"/>
          <p14:tracePt t="21044" x="6908800" y="5848350"/>
          <p14:tracePt t="21056" x="6915150" y="5854700"/>
          <p14:tracePt t="21064" x="6921500" y="5867400"/>
          <p14:tracePt t="21080" x="6927850" y="5873750"/>
          <p14:tracePt t="21097" x="6915150" y="5873750"/>
          <p14:tracePt t="21116" x="6908800" y="5873750"/>
          <p14:tracePt t="21130" x="6896100" y="5867400"/>
          <p14:tracePt t="21130" x="6877050" y="5861050"/>
          <p14:tracePt t="21148" x="6870700" y="5861050"/>
          <p14:tracePt t="21148" x="6864350" y="5861050"/>
          <p14:tracePt t="21165" x="6864350" y="5854700"/>
          <p14:tracePt t="21180" x="6877050" y="5848350"/>
          <p14:tracePt t="21180" x="6883400" y="5842000"/>
          <p14:tracePt t="21198" x="6896100" y="5842000"/>
          <p14:tracePt t="21198" x="6921500" y="5835650"/>
          <p14:tracePt t="21217" x="6940550" y="5835650"/>
          <p14:tracePt t="21217" x="6972300" y="5835650"/>
          <p14:tracePt t="21237" x="6985000" y="5829300"/>
          <p14:tracePt t="21248" x="7004050" y="5835650"/>
          <p14:tracePt t="21248" x="7023100" y="5829300"/>
          <p14:tracePt t="21417" x="7289800" y="5962650"/>
          <p14:tracePt t="21428" x="7302500" y="5969000"/>
          <p14:tracePt t="21444" x="7308850" y="5969000"/>
          <p14:tracePt t="21452" x="7308850" y="5975350"/>
          <p14:tracePt t="21465" x="7315200" y="5981700"/>
          <p14:tracePt t="21481" x="7321550" y="5981700"/>
          <p14:tracePt t="21498" x="7327900" y="5981700"/>
          <p14:tracePt t="21528" x="7334250" y="5975350"/>
          <p14:tracePt t="21588" x="7340600" y="5975350"/>
          <p14:tracePt t="21608" x="7346950" y="5975350"/>
          <p14:tracePt t="21632" x="7346950" y="5981700"/>
          <p14:tracePt t="21648" x="7346950" y="5988050"/>
          <p14:tracePt t="21676" x="7340600" y="5988050"/>
          <p14:tracePt t="21700" x="7334250" y="5994400"/>
          <p14:tracePt t="21716" x="7334250" y="6000750"/>
          <p14:tracePt t="21736" x="7327900" y="6007100"/>
          <p14:tracePt t="21752" x="7321550" y="6013450"/>
          <p14:tracePt t="21784" x="7321550" y="6019800"/>
          <p14:tracePt t="21812" x="7327900" y="6026150"/>
          <p14:tracePt t="21844" x="7334250" y="6019800"/>
          <p14:tracePt t="21896" x="7327900" y="6026150"/>
          <p14:tracePt t="21932" x="7315200" y="6026150"/>
          <p14:tracePt t="21964" x="7308850" y="6019800"/>
          <p14:tracePt t="21992" x="7302500" y="6019800"/>
          <p14:tracePt t="22008" x="7296150" y="6013450"/>
          <p14:tracePt t="22024" x="7296150" y="6007100"/>
          <p14:tracePt t="22028" x="7289800" y="6000750"/>
          <p14:tracePt t="22044" x="7283450" y="5994400"/>
          <p14:tracePt t="22060" x="7277100" y="5988050"/>
          <p14:tracePt t="22076" x="7277100" y="5981700"/>
          <p14:tracePt t="22088" x="7277100" y="5975350"/>
          <p14:tracePt t="22100" x="7277100" y="5969000"/>
          <p14:tracePt t="22117" x="7277100" y="5962650"/>
          <p14:tracePt t="22133" x="7277100" y="5956300"/>
          <p14:tracePt t="22133" x="7283450" y="5943600"/>
          <p14:tracePt t="22151" x="7283450" y="5937250"/>
          <p14:tracePt t="22167" x="7289800" y="5930900"/>
          <p14:tracePt t="22167" x="7289800" y="5924550"/>
          <p14:tracePt t="22184" x="7296150" y="5911850"/>
          <p14:tracePt t="22184" x="7296150" y="5905500"/>
          <p14:tracePt t="22201" x="7302500" y="5899150"/>
          <p14:tracePt t="22201" x="7308850" y="5892800"/>
          <p14:tracePt t="22218" x="7308850" y="5886450"/>
          <p14:tracePt t="22234" x="7315200" y="5880100"/>
          <p14:tracePt t="22250" x="7321550" y="5873750"/>
          <p14:tracePt t="22267" x="7327900" y="5873750"/>
          <p14:tracePt t="22292" x="7327900" y="5880100"/>
          <p14:tracePt t="22324" x="7321550" y="5886450"/>
          <p14:tracePt t="22336" x="7315200" y="5899150"/>
          <p14:tracePt t="22352" x="7315200" y="5905500"/>
          <p14:tracePt t="22360" x="7308850" y="5905500"/>
          <p14:tracePt t="22368" x="7302500" y="5911850"/>
          <p14:tracePt t="22384" x="7296150" y="5918200"/>
          <p14:tracePt t="22401" x="7289800" y="5924550"/>
          <p14:tracePt t="22418" x="7283450" y="5924550"/>
          <p14:tracePt t="22434" x="7289800" y="5924550"/>
          <p14:tracePt t="22516" x="7296150" y="5924550"/>
          <p14:tracePt t="22532" x="7302500" y="5918200"/>
          <p14:tracePt t="22540" x="7308850" y="5918200"/>
          <p14:tracePt t="22556" x="7315200" y="5911850"/>
          <p14:tracePt t="22556" x="7321550" y="5911850"/>
          <p14:tracePt t="22569" x="7327900" y="5911850"/>
          <p14:tracePt t="22569" x="7334250" y="5911850"/>
          <p14:tracePt t="22585" x="7340600" y="5905500"/>
          <p14:tracePt t="22601" x="7346950" y="5905500"/>
          <p14:tracePt t="22601" x="7353300" y="5905500"/>
          <p14:tracePt t="22619" x="7359650" y="5905500"/>
          <p14:tracePt t="22619" x="7366000" y="5899150"/>
          <p14:tracePt t="22636" x="7372350" y="5899150"/>
          <p14:tracePt t="22652" x="7378700" y="5899150"/>
          <p14:tracePt t="22668" x="7385050" y="5899150"/>
          <p14:tracePt t="22688" x="7378700" y="5905500"/>
          <p14:tracePt t="22748" x="7372350" y="5905500"/>
          <p14:tracePt t="22764" x="7366000" y="5905500"/>
          <p14:tracePt t="22780" x="7359650" y="5911850"/>
          <p14:tracePt t="22796" x="7353300" y="5911850"/>
          <p14:tracePt t="22808" x="7346950" y="5911850"/>
          <p14:tracePt t="22819" x="7340600" y="5918200"/>
          <p14:tracePt t="22819" x="7334250" y="5918200"/>
          <p14:tracePt t="22836" x="7327900" y="5918200"/>
          <p14:tracePt t="22852" x="7321550" y="5924550"/>
          <p14:tracePt t="22852" x="7308850" y="5924550"/>
          <p14:tracePt t="22870" x="7302500" y="5930900"/>
          <p14:tracePt t="22885" x="7296150" y="5930900"/>
          <p14:tracePt t="22902" x="7289800" y="5937250"/>
          <p14:tracePt t="22919" x="7289800" y="5943600"/>
          <p14:tracePt t="22936" x="7296150" y="5943600"/>
          <p14:tracePt t="22968" x="7302500" y="5943600"/>
          <p14:tracePt t="22984" x="7308850" y="5937250"/>
          <p14:tracePt t="22996" x="7315200" y="5937250"/>
          <p14:tracePt t="23004" x="7321550" y="5930900"/>
          <p14:tracePt t="23020" x="7327900" y="5930900"/>
          <p14:tracePt t="23037" x="7340600" y="5924550"/>
          <p14:tracePt t="23053" x="7334250" y="5930900"/>
          <p14:tracePt t="23140" x="7327900" y="5930900"/>
          <p14:tracePt t="23156" x="7321550" y="5937250"/>
          <p14:tracePt t="23167" x="7315200" y="5943600"/>
          <p14:tracePt t="23192" x="7308850" y="5943600"/>
          <p14:tracePt t="23228" x="7302500" y="5949950"/>
          <p14:tracePt t="23275" x="7296150" y="5956300"/>
          <p14:tracePt t="23396" x="7289800" y="5956300"/>
          <p14:tracePt t="23424" x="7296150" y="5956300"/>
          <p14:tracePt t="23584" x="7289800" y="5956300"/>
          <p14:tracePt t="23704" x="7283450" y="5962650"/>
          <p14:tracePt t="23732" x="7277100" y="5962650"/>
          <p14:tracePt t="23768" x="7270750" y="5962650"/>
          <p14:tracePt t="23828" x="7277100" y="5962650"/>
          <p14:tracePt t="23920" x="7283450" y="5962650"/>
          <p14:tracePt t="23944" x="7289800" y="5956300"/>
          <p14:tracePt t="23988" x="7296150" y="5949950"/>
          <p14:tracePt t="24016" x="7289800" y="5949950"/>
          <p14:tracePt t="24056" x="7283450" y="5949950"/>
          <p14:tracePt t="24092" x="7277100" y="5943600"/>
          <p14:tracePt t="24144" x="7283450" y="5943600"/>
          <p14:tracePt t="24212" x="7289800" y="5943600"/>
          <p14:tracePt t="24248" x="7296150" y="5937250"/>
          <p14:tracePt t="24280" x="7296150" y="5930900"/>
          <p14:tracePt t="24324" x="7302500" y="5937250"/>
          <p14:tracePt t="24428" x="7308850" y="5937250"/>
          <p14:tracePt t="24452" x="7315200" y="5937250"/>
          <p14:tracePt t="24496" x="7321550" y="5937250"/>
          <p14:tracePt t="24528" x="7315200" y="5943600"/>
          <p14:tracePt t="24608" x="7308850" y="5949950"/>
          <p14:tracePt t="24656" x="7302500" y="5949950"/>
          <p14:tracePt t="24676" x="7296150" y="5956300"/>
          <p14:tracePt t="24692" x="7289800" y="5956300"/>
          <p14:tracePt t="24708" x="7277100" y="5956300"/>
          <p14:tracePt t="24724" x="7270750" y="5956300"/>
          <p14:tracePt t="24736" x="7264400" y="5962650"/>
          <p14:tracePt t="24752" x="7258050" y="5969000"/>
          <p14:tracePt t="24768" x="7251700" y="5969000"/>
          <p14:tracePt t="24784" x="7245350" y="5975350"/>
          <p14:tracePt t="24796" x="7239000" y="5981700"/>
          <p14:tracePt t="24820" x="7232650" y="5981700"/>
          <p14:tracePt t="24864" x="7239000" y="5975350"/>
          <p14:tracePt t="24908" x="7245350" y="5975350"/>
          <p14:tracePt t="24956" x="7239000" y="5975350"/>
          <p14:tracePt t="25084" x="7232650" y="5975350"/>
          <p14:tracePt t="25112" x="7226300" y="5975350"/>
          <p14:tracePt t="25144" x="7219950" y="5975350"/>
          <p14:tracePt t="25172" x="7213600" y="5975350"/>
          <p14:tracePt t="25204" x="7213600" y="5981700"/>
          <p14:tracePt t="25224" x="7207250" y="5988050"/>
          <p14:tracePt t="25264" x="7213600" y="5988050"/>
          <p14:tracePt t="25344" x="7219950" y="5988050"/>
          <p14:tracePt t="25376" x="7226300" y="5994400"/>
          <p14:tracePt t="25456" x="7232650" y="5988050"/>
          <p14:tracePt t="25524" x="7239000" y="5988050"/>
          <p14:tracePt t="25548" x="7245350" y="5981700"/>
          <p14:tracePt t="25568" x="7251700" y="5975350"/>
          <p14:tracePt t="25600" x="7258050" y="5975350"/>
          <p14:tracePt t="25616" x="7264400" y="5975350"/>
          <p14:tracePt t="25628" x="7270750" y="5969000"/>
          <p14:tracePt t="25748" x="7270750" y="5962650"/>
          <p14:tracePt t="25772" x="7277100" y="5956300"/>
          <p14:tracePt t="25796" x="7277100" y="5949950"/>
          <p14:tracePt t="25824" x="7270750" y="5949950"/>
          <p14:tracePt t="25848" x="7277100" y="5943600"/>
          <p14:tracePt t="25868" x="7277100" y="5937250"/>
          <p14:tracePt t="25892" x="7283450" y="5930900"/>
          <p14:tracePt t="25920" x="7283450" y="5924550"/>
          <p14:tracePt t="26020" x="7277100" y="5930900"/>
          <p14:tracePt t="26096" x="7270750" y="5930900"/>
          <p14:tracePt t="26116" x="7264400" y="5930900"/>
          <p14:tracePt t="26132" x="7264400" y="5937250"/>
          <p14:tracePt t="26148" x="7258050" y="5937250"/>
          <p14:tracePt t="26160" x="7251700" y="5937250"/>
          <p14:tracePt t="26176" x="7245350" y="5943600"/>
          <p14:tracePt t="26200" x="7239000" y="5943600"/>
          <p14:tracePt t="26220" x="7232650" y="5949950"/>
          <p14:tracePt t="26252" x="7232650" y="5943600"/>
          <p14:tracePt t="26296" x="7232650" y="5949950"/>
          <p14:tracePt t="26356" x="7226300" y="5956300"/>
          <p14:tracePt t="26408" x="7226300" y="5962650"/>
          <p14:tracePt t="26440" x="7232650" y="5969000"/>
          <p14:tracePt t="26544" x="7226300" y="5969000"/>
          <p14:tracePt t="26724" x="7219950" y="5969000"/>
          <p14:tracePt t="26760" x="7213600" y="5969000"/>
          <p14:tracePt t="26800" x="7207250" y="5975350"/>
          <p14:tracePt t="26936" x="7213600" y="5981700"/>
          <p14:tracePt t="27024" x="7213600" y="5975350"/>
          <p14:tracePt t="27056" x="7219950" y="5969000"/>
          <p14:tracePt t="27092" x="7213600" y="5975350"/>
          <p14:tracePt t="27152" x="7207250" y="5975350"/>
          <p14:tracePt t="27176" x="7207250" y="5981700"/>
          <p14:tracePt t="27188" x="7200900" y="5981700"/>
          <p14:tracePt t="27204" x="7194550" y="5981700"/>
          <p14:tracePt t="27220" x="7188200" y="5988050"/>
          <p14:tracePt t="27236" x="7181850" y="5988050"/>
          <p14:tracePt t="27248" x="7181850" y="5994400"/>
          <p14:tracePt t="27272" x="7188200" y="5994400"/>
          <p14:tracePt t="27368" x="7188200" y="6000750"/>
          <p14:tracePt t="27512" x="7188200" y="5994400"/>
          <p14:tracePt t="27660" x="7194550" y="5994400"/>
          <p14:tracePt t="27716" x="7188200" y="5994400"/>
          <p14:tracePt t="27864" x="7181850" y="5994400"/>
          <p14:tracePt t="27880" x="7175500" y="5994400"/>
          <p14:tracePt t="27896" x="7169150" y="5994400"/>
          <p14:tracePt t="27908" x="7162800" y="5994400"/>
          <p14:tracePt t="27956" x="7169150" y="5988050"/>
          <p14:tracePt t="28020" x="7175500" y="5988050"/>
          <p14:tracePt t="28037" x="7181850" y="5981700"/>
          <p14:tracePt t="28052" x="7188200" y="5981700"/>
          <p14:tracePt t="28068" x="7194550" y="5981700"/>
          <p14:tracePt t="28080" x="7200900" y="5975350"/>
          <p14:tracePt t="28096" x="7207250" y="5969000"/>
          <p14:tracePt t="28112" x="7213600" y="5969000"/>
          <p14:tracePt t="28128" x="7219950" y="5962650"/>
          <p14:tracePt t="28140" x="7226300" y="5956300"/>
          <p14:tracePt t="28164" x="7232650" y="5949950"/>
          <p14:tracePt t="28308" x="7239000" y="5949950"/>
          <p14:tracePt t="28336" x="7245350" y="5949950"/>
          <p14:tracePt t="28360" x="7251700" y="5943600"/>
          <p14:tracePt t="28376" x="7258050" y="5937250"/>
          <p14:tracePt t="28388" x="7264400" y="5937250"/>
          <p14:tracePt t="28396" x="7270750" y="5937250"/>
          <p14:tracePt t="28405" x="7277100" y="5930900"/>
          <p14:tracePt t="28405" x="7283450" y="5930900"/>
          <p14:tracePt t="28422" x="7289800" y="5924550"/>
          <p14:tracePt t="28422" x="7296150" y="5924550"/>
          <p14:tracePt t="28438" x="7302500" y="5924550"/>
          <p14:tracePt t="28438" x="7315200" y="5918200"/>
          <p14:tracePt t="28457" x="7321550" y="5918200"/>
          <p14:tracePt t="28457" x="7327900" y="5918200"/>
          <p14:tracePt t="28473" x="7334250" y="5918200"/>
          <p14:tracePt t="28473" x="7340600" y="5918200"/>
          <p14:tracePt t="28489" x="7346950" y="5911850"/>
          <p14:tracePt t="28505" x="7353300" y="5911850"/>
          <p14:tracePt t="28522" x="7359650" y="5911850"/>
          <p14:tracePt t="28540" x="7359650" y="5918200"/>
          <p14:tracePt t="28600" x="7353300" y="5918200"/>
          <p14:tracePt t="28628" x="7359650" y="5918200"/>
          <p14:tracePt t="28688" x="7359650" y="5911850"/>
          <p14:tracePt t="28712" x="7359650" y="5905500"/>
          <p14:tracePt t="28748" x="7353300" y="5905500"/>
          <p14:tracePt t="28772" x="7346950" y="5911850"/>
          <p14:tracePt t="28788" x="7340600" y="5911850"/>
          <p14:tracePt t="28804" x="7334250" y="5918200"/>
          <p14:tracePt t="28816" x="7327900" y="5918200"/>
          <p14:tracePt t="28832" x="7315200" y="5924550"/>
          <p14:tracePt t="28848" x="7308850" y="5924550"/>
          <p14:tracePt t="28860" x="7302500" y="5930900"/>
          <p14:tracePt t="28876" x="7302500" y="5937250"/>
          <p14:tracePt t="28920" x="7308850" y="5937250"/>
          <p14:tracePt t="28944" x="7315200" y="5930900"/>
          <p14:tracePt t="28960" x="7321550" y="5930900"/>
          <p14:tracePt t="28976" x="7327900" y="5924550"/>
          <p14:tracePt t="28988" x="7340600" y="5918200"/>
          <p14:tracePt t="29004" x="7346950" y="5918200"/>
          <p14:tracePt t="29020" x="7353300" y="5911850"/>
          <p14:tracePt t="29036" x="7359650" y="5911850"/>
          <p14:tracePt t="29048" x="7359650" y="5918200"/>
          <p14:tracePt t="29132" x="7353300" y="5918200"/>
          <p14:tracePt t="29156" x="7346950" y="5924550"/>
          <p14:tracePt t="29168" x="7340600" y="5924550"/>
          <p14:tracePt t="29184" x="7334250" y="5924550"/>
          <p14:tracePt t="29200" x="7327900" y="5930900"/>
          <p14:tracePt t="29216" x="7321550" y="5930900"/>
          <p14:tracePt t="29236" x="7327900" y="5930900"/>
          <p14:tracePt t="29280" x="7334250" y="5924550"/>
          <p14:tracePt t="29296" x="7340600" y="5924550"/>
          <p14:tracePt t="29312" x="7346950" y="5924550"/>
          <p14:tracePt t="29320" x="7353300" y="5918200"/>
          <p14:tracePt t="29328" x="7359650" y="5918200"/>
          <p14:tracePt t="29340" x="7372350" y="5918200"/>
          <p14:tracePt t="29357" x="7372350" y="5911850"/>
          <p14:tracePt t="29374" x="7366000" y="5911850"/>
          <p14:tracePt t="29432" x="7359650" y="5911850"/>
          <p14:tracePt t="29448" x="7353300" y="5918200"/>
          <p14:tracePt t="29460" x="7346950" y="5918200"/>
          <p14:tracePt t="29468" x="7340600" y="5924550"/>
          <p14:tracePt t="29476" x="7334250" y="5924550"/>
          <p14:tracePt t="29492" x="7327900" y="5924550"/>
          <p14:tracePt t="29508" x="7321550" y="5930900"/>
          <p14:tracePt t="29525" x="7315200" y="5930900"/>
          <p14:tracePt t="29542" x="7321550" y="5924550"/>
          <p14:tracePt t="29596" x="7321550" y="5918200"/>
          <p14:tracePt t="29612" x="7327900" y="5911850"/>
          <p14:tracePt t="29636" x="7334250" y="5905500"/>
          <p14:tracePt t="29648" x="7340600" y="5899150"/>
          <p14:tracePt t="29672" x="7346950" y="5892800"/>
          <p14:tracePt t="29700" x="7359650" y="5886450"/>
          <p14:tracePt t="29716" x="7366000" y="5886450"/>
          <p14:tracePt t="29732" x="7372350" y="5880100"/>
          <p14:tracePt t="29748" x="7378700" y="5880100"/>
          <p14:tracePt t="29760" x="7385050" y="5880100"/>
          <p14:tracePt t="29776" x="7391400" y="5873750"/>
          <p14:tracePt t="29792" x="7397750" y="5873750"/>
          <p14:tracePt t="29808" x="7397750" y="5880100"/>
          <p14:tracePt t="29860" x="7391400" y="5880100"/>
          <p14:tracePt t="29880" x="7391400" y="5886450"/>
          <p14:tracePt t="29896" x="7385050" y="5892800"/>
          <p14:tracePt t="29912" x="7378700" y="5892800"/>
          <p14:tracePt t="29928" x="7372350" y="5899150"/>
          <p14:tracePt t="29940" x="7372350" y="5892800"/>
          <p14:tracePt t="29956" x="7366000" y="5892800"/>
          <p14:tracePt t="29980" x="7366000" y="5886450"/>
          <p14:tracePt t="30040" x="7372350" y="5886450"/>
          <p14:tracePt t="30060" x="7378700" y="5880100"/>
          <p14:tracePt t="30084" x="7385050" y="5873750"/>
          <p14:tracePt t="30108" x="7391400" y="5873750"/>
          <p14:tracePt t="30128" x="7385050" y="5867400"/>
          <p14:tracePt t="30228" x="7378700" y="5867400"/>
          <p14:tracePt t="30248" x="7372350" y="5873750"/>
          <p14:tracePt t="30272" x="7366000" y="5880100"/>
          <p14:tracePt t="30296" x="7366000" y="5886450"/>
          <p14:tracePt t="30348" x="7372350" y="5880100"/>
          <p14:tracePt t="30400" x="7378700" y="5873750"/>
          <p14:tracePt t="30428" x="7378700" y="5880100"/>
          <p14:tracePt t="30480" x="7378700" y="5886450"/>
          <p14:tracePt t="30504" x="7378700" y="5892800"/>
          <p14:tracePt t="30648" x="7372350" y="5892800"/>
          <p14:tracePt t="30676" x="7366000" y="5892800"/>
          <p14:tracePt t="30692" x="7359650" y="5899150"/>
          <p14:tracePt t="30708" x="7353300" y="5899150"/>
          <p14:tracePt t="30720" x="7340600" y="5905500"/>
          <p14:tracePt t="30736" x="7334250" y="5905500"/>
          <p14:tracePt t="30752" x="7327900" y="5911850"/>
          <p14:tracePt t="30768" x="7321550" y="5911850"/>
          <p14:tracePt t="30788" x="7327900" y="5911850"/>
          <p14:tracePt t="30856" x="7334250" y="5905500"/>
          <p14:tracePt t="30872" x="7340600" y="5905500"/>
          <p14:tracePt t="30888" x="7346950" y="5899150"/>
          <p14:tracePt t="30900" x="7353300" y="5899150"/>
          <p14:tracePt t="30908" x="7359650" y="5899150"/>
          <p14:tracePt t="30916" x="7366000" y="5892800"/>
          <p14:tracePt t="30928" x="7372350" y="5892800"/>
          <p14:tracePt t="30945" x="7378700" y="5886450"/>
          <p14:tracePt t="30962" x="7385050" y="5880100"/>
          <p14:tracePt t="30979" x="7391400" y="5873750"/>
          <p14:tracePt t="30995" x="7391400" y="5880100"/>
          <p14:tracePt t="31044" x="7385050" y="5886450"/>
          <p14:tracePt t="31060" x="7378700" y="5886450"/>
          <p14:tracePt t="31076" x="7372350" y="5892800"/>
          <p14:tracePt t="31088" x="7366000" y="5892800"/>
          <p14:tracePt t="31104" x="7359650" y="5892800"/>
          <p14:tracePt t="31128" x="7366000" y="5886450"/>
          <p14:tracePt t="31196" x="7372350" y="5886450"/>
          <p14:tracePt t="31208" x="7378700" y="5886450"/>
          <p14:tracePt t="31224" x="7385050" y="5886450"/>
          <p14:tracePt t="31240" x="7391400" y="5880100"/>
          <p14:tracePt t="31256" x="7397750" y="5886450"/>
          <p14:tracePt t="31276" x="7397750" y="5892800"/>
          <p14:tracePt t="31316" x="7391400" y="5899150"/>
          <p14:tracePt t="31344" x="7385050" y="5905500"/>
          <p14:tracePt t="31376" x="7378700" y="5905500"/>
          <p14:tracePt t="31388" x="7366000" y="5905500"/>
          <p14:tracePt t="31404" x="7359650" y="5911850"/>
          <p14:tracePt t="31420" x="7353300" y="5911850"/>
          <p14:tracePt t="31436" x="7346950" y="5918200"/>
          <p14:tracePt t="31448" x="7340600" y="5918200"/>
          <p14:tracePt t="31464" x="7340600" y="5924550"/>
          <p14:tracePt t="31500" x="7346950" y="5924550"/>
          <p14:tracePt t="31540" x="7353300" y="5918200"/>
          <p14:tracePt t="31568" x="7359650" y="5918200"/>
          <p14:tracePt t="31584" x="7366000" y="5918200"/>
          <p14:tracePt t="31608" x="7359650" y="5918200"/>
          <p14:tracePt t="31660" x="7353300" y="5918200"/>
          <p14:tracePt t="31676" x="7346950" y="5924550"/>
          <p14:tracePt t="31681" x="7340600" y="5924550"/>
          <p14:tracePt t="31698" x="7334250" y="5924550"/>
          <p14:tracePt t="31698" x="7327900" y="5924550"/>
          <p14:tracePt t="31715" x="7321550" y="5924550"/>
          <p14:tracePt t="31715" x="7315200" y="5930900"/>
          <p14:tracePt t="31732" x="7302500" y="5937250"/>
          <p14:tracePt t="31748" x="7296150" y="5937250"/>
          <p14:tracePt t="31765" x="7302500" y="5937250"/>
          <p14:tracePt t="31832" x="7308850" y="5937250"/>
          <p14:tracePt t="31848" x="7315200" y="5930900"/>
          <p14:tracePt t="31860" x="7321550" y="5930900"/>
          <p14:tracePt t="31876" x="7327900" y="5924550"/>
          <p14:tracePt t="31892" x="7334250" y="5924550"/>
          <p14:tracePt t="31916" x="7327900" y="5924550"/>
          <p14:tracePt t="31960" x="7321550" y="5930900"/>
          <p14:tracePt t="31976" x="7315200" y="5930900"/>
          <p14:tracePt t="31988" x="7308850" y="5930900"/>
          <p14:tracePt t="32004" x="7302500" y="5930900"/>
          <p14:tracePt t="32028" x="7308850" y="5930900"/>
          <p14:tracePt t="32056" x="7315200" y="5930900"/>
          <p14:tracePt t="32072" x="7321550" y="5924550"/>
          <p14:tracePt t="32088" x="7334250" y="5918200"/>
          <p14:tracePt t="32100" x="7340600" y="5918200"/>
          <p14:tracePt t="32108" x="7346950" y="5911850"/>
          <p14:tracePt t="32124" x="7353300" y="5911850"/>
          <p14:tracePt t="32140" x="7359650" y="5911850"/>
          <p14:tracePt t="32156" x="7366000" y="5911850"/>
          <p14:tracePt t="32169" x="7359650" y="5911850"/>
          <p14:tracePt t="32244" x="7353300" y="5911850"/>
          <p14:tracePt t="32260" x="7346950" y="5918200"/>
          <p14:tracePt t="32276" x="7340600" y="5918200"/>
          <p14:tracePt t="32288" x="7334250" y="5924550"/>
          <p14:tracePt t="32304" x="7327900" y="5924550"/>
          <p14:tracePt t="32320" x="7327900" y="5918200"/>
          <p14:tracePt t="32396" x="7334250" y="5918200"/>
          <p14:tracePt t="32416" x="7340600" y="5918200"/>
          <p14:tracePt t="32448" x="7346950" y="5911850"/>
          <p14:tracePt t="32460" x="7353300" y="5911850"/>
          <p14:tracePt t="32476" x="7359650" y="5911850"/>
          <p14:tracePt t="32492" x="7366000" y="5905500"/>
          <p14:tracePt t="32516" x="7366000" y="5899150"/>
          <p14:tracePt t="32536" x="7372350" y="5899150"/>
          <p14:tracePt t="32568" x="7378700" y="5899150"/>
          <p14:tracePt t="32604" x="7385050" y="5899150"/>
          <p14:tracePt t="32648" x="7378700" y="5899150"/>
          <p14:tracePt t="32732" x="7378700" y="5905500"/>
          <p14:tracePt t="32760" x="7372350" y="5905500"/>
          <p14:tracePt t="32776" x="7366000" y="5911850"/>
          <p14:tracePt t="32792" x="7359650" y="5911850"/>
          <p14:tracePt t="32808" x="7353300" y="5911850"/>
          <p14:tracePt t="32816" x="7346950" y="5911850"/>
          <p14:tracePt t="32820" x="7340600" y="5918200"/>
          <p14:tracePt t="32835" x="7334250" y="5918200"/>
          <p14:tracePt t="32835" x="7327900" y="5924550"/>
          <p14:tracePt t="32852" x="7321550" y="5924550"/>
          <p14:tracePt t="32868" x="7315200" y="5930900"/>
          <p14:tracePt t="32885" x="7315200" y="5937250"/>
          <p14:tracePt t="32901" x="7321550" y="5930900"/>
          <p14:tracePt t="32940" x="7327900" y="5930900"/>
          <p14:tracePt t="32956" x="7334250" y="5924550"/>
          <p14:tracePt t="32972" x="7340600" y="5924550"/>
          <p14:tracePt t="32988" x="7346950" y="5918200"/>
          <p14:tracePt t="33008" x="7353300" y="5918200"/>
          <p14:tracePt t="33144" x="7346950" y="5911850"/>
          <p14:tracePt t="33280" x="7340600" y="5918200"/>
          <p14:tracePt t="33300" x="7334250" y="5924550"/>
          <p14:tracePt t="33363" x="7327900" y="5924550"/>
          <p14:tracePt t="33400" x="7321550" y="5930900"/>
          <p14:tracePt t="33436" x="7315200" y="5937250"/>
          <p14:tracePt t="33452" x="7302500" y="5937250"/>
          <p14:tracePt t="33461" x="7289800" y="5943600"/>
          <p14:tracePt t="33472" x="7277100" y="5943600"/>
          <p14:tracePt t="33472" x="7232650" y="5943600"/>
          <p14:tracePt t="33491" x="7207250" y="5943600"/>
          <p14:tracePt t="33491" x="7169150" y="5943600"/>
          <p14:tracePt t="33506" x="7131050" y="5943600"/>
          <p14:tracePt t="33506" x="7092950" y="5949950"/>
          <p14:tracePt t="33525" x="7042150" y="5949950"/>
          <p14:tracePt t="33525" x="6934200" y="5962650"/>
          <p14:tracePt t="33541" x="6864350" y="5962650"/>
          <p14:tracePt t="33555" x="6788150" y="5969000"/>
          <p14:tracePt t="33555" x="6623050" y="5975350"/>
          <p14:tracePt t="33573" x="6527800" y="5981700"/>
          <p14:tracePt t="33573" x="6432550" y="5988050"/>
          <p14:tracePt t="33589" x="6337300" y="5994400"/>
          <p14:tracePt t="33589" x="6248400" y="6000750"/>
          <p14:tracePt t="33607" x="6165850" y="6007100"/>
          <p14:tracePt t="33607" x="6089650" y="6019800"/>
          <p14:tracePt t="33623" x="6013450" y="6032500"/>
          <p14:tracePt t="33623" x="5949950" y="6038850"/>
          <p14:tracePt t="33641" x="5835650" y="6064250"/>
          <p14:tracePt t="33641" x="5784850" y="6070600"/>
          <p14:tracePt t="33641" x="5734050" y="6076950"/>
          <p14:tracePt t="33661" x="5689600" y="6083300"/>
          <p14:tracePt t="33672" x="5645150" y="6089650"/>
          <p14:tracePt t="33672" x="5600700" y="6089650"/>
          <p14:tracePt t="33689" x="5568950" y="6089650"/>
          <p14:tracePt t="33689" x="5537200" y="6083300"/>
          <p14:tracePt t="33706" x="5505450" y="6083300"/>
          <p14:tracePt t="33706" x="5467350" y="6076950"/>
          <p14:tracePt t="33723" x="5461000" y="6070600"/>
          <p14:tracePt t="33723" x="5448300" y="6070600"/>
          <p14:tracePt t="33740" x="5448300" y="6064250"/>
          <p14:tracePt t="33755" x="5454650" y="6057900"/>
          <p14:tracePt t="33776" x="5461000" y="6051550"/>
          <p14:tracePt t="33789" x="5473700" y="6051550"/>
          <p14:tracePt t="33789" x="5480050" y="6051550"/>
          <p14:tracePt t="33806" x="5492750" y="6045200"/>
          <p14:tracePt t="33806" x="5499100" y="6045200"/>
          <p14:tracePt t="33823" x="5511800" y="6045200"/>
          <p14:tracePt t="33823" x="5543550" y="6045200"/>
          <p14:tracePt t="33840" x="5556250" y="6045200"/>
          <p14:tracePt t="33840" x="5575300" y="6045200"/>
          <p14:tracePt t="33857" x="5588000" y="6045200"/>
          <p14:tracePt t="33857" x="5607050" y="6045200"/>
          <p14:tracePt t="33874" x="5626100" y="6045200"/>
          <p14:tracePt t="33874" x="5645150" y="6045200"/>
          <p14:tracePt t="33890" x="5664200" y="6045200"/>
          <p14:tracePt t="33890" x="5676900" y="6045200"/>
          <p14:tracePt t="33906" x="5695950" y="6045200"/>
          <p14:tracePt t="33906" x="5715000" y="6045200"/>
          <p14:tracePt t="33906" x="5727700" y="6045200"/>
          <p14:tracePt t="33925" x="5746750" y="6051550"/>
          <p14:tracePt t="33939" x="5765800" y="6051550"/>
          <p14:tracePt t="33939" x="5797550" y="6051550"/>
          <p14:tracePt t="33958" x="5816600" y="6051550"/>
          <p14:tracePt t="33958" x="5829300" y="6051550"/>
          <p14:tracePt t="33974" x="5848350" y="6051550"/>
          <p14:tracePt t="33974" x="5867400" y="6051550"/>
          <p14:tracePt t="33990" x="5880100" y="6051550"/>
          <p14:tracePt t="33990" x="5899150" y="6051550"/>
          <p14:tracePt t="33990" x="5918200" y="6051550"/>
          <p14:tracePt t="34009" x="5930900" y="6057900"/>
          <p14:tracePt t="34009" x="5943600" y="6057900"/>
          <p14:tracePt t="34026" x="5956300" y="6057900"/>
          <p14:tracePt t="34026" x="5969000" y="6057900"/>
          <p14:tracePt t="34041" x="5981700" y="6057900"/>
          <p14:tracePt t="34041" x="5994400" y="6057900"/>
          <p14:tracePt t="34059" x="6007100" y="6057900"/>
          <p14:tracePt t="34059" x="6013450" y="6057900"/>
          <p14:tracePt t="34074" x="6026150" y="6057900"/>
          <p14:tracePt t="34074" x="6045200" y="6057900"/>
          <p14:tracePt t="34091" x="6051550" y="6057900"/>
          <p14:tracePt t="34091" x="6057900" y="6057900"/>
          <p14:tracePt t="34108" x="6064250" y="6057900"/>
          <p14:tracePt t="34108" x="6070600" y="6057900"/>
          <p14:tracePt t="34125" x="6076950" y="6057900"/>
          <p14:tracePt t="34125" x="6089650" y="6051550"/>
          <p14:tracePt t="34142" x="6102350" y="6057900"/>
          <p14:tracePt t="34164" x="6102350" y="6064250"/>
          <p14:tracePt t="34189" x="6096000" y="6076950"/>
          <p14:tracePt t="34224" x="6089650" y="6076950"/>
          <p14:tracePt t="34240" x="6083300" y="6083300"/>
          <p14:tracePt t="34256" x="6076950" y="6089650"/>
          <p14:tracePt t="34268" x="6076950" y="6083300"/>
          <p14:tracePt t="34320" x="6083300" y="6076950"/>
          <p14:tracePt t="34336" x="6089650" y="6070600"/>
          <p14:tracePt t="34352" x="6096000" y="6070600"/>
          <p14:tracePt t="34368" x="6102350" y="6064250"/>
          <p14:tracePt t="34376" x="6115050" y="6064250"/>
          <p14:tracePt t="34390" x="6121400" y="6057900"/>
          <p14:tracePt t="34407" x="6121400" y="6064250"/>
          <p14:tracePt t="34472" x="6115050" y="6064250"/>
          <p14:tracePt t="34480" x="6108700" y="6064250"/>
          <p14:tracePt t="34491" x="6102350" y="6064250"/>
          <p14:tracePt t="34491" x="6089650" y="6064250"/>
          <p14:tracePt t="34509" x="6083300" y="6064250"/>
          <p14:tracePt t="34509" x="6070600" y="6064250"/>
          <p14:tracePt t="34526" x="6064250" y="6064250"/>
          <p14:tracePt t="34526" x="6057900" y="6064250"/>
          <p14:tracePt t="34543" x="6051550" y="6064250"/>
          <p14:tracePt t="34543" x="6045200" y="6064250"/>
          <p14:tracePt t="34558" x="6038850" y="6064250"/>
          <p14:tracePt t="34558" x="6026150" y="6064250"/>
          <p14:tracePt t="34577" x="6019800" y="6064250"/>
          <p14:tracePt t="34590" x="6019800" y="6057900"/>
          <p14:tracePt t="34590" x="6013450" y="6057900"/>
          <p14:tracePt t="34608" x="6007100" y="6070600"/>
          <p14:tracePt t="34628" x="6007100" y="6076950"/>
          <p14:tracePt t="34640" x="6007100" y="6083300"/>
          <p14:tracePt t="34640" x="6013450" y="6089650"/>
          <p14:tracePt t="34658" x="6013450" y="6102350"/>
          <p14:tracePt t="34658" x="6019800" y="6108700"/>
          <p14:tracePt t="34658" x="6019800" y="6121400"/>
          <p14:tracePt t="34676" x="6026150" y="6127750"/>
          <p14:tracePt t="34676" x="6026150" y="6134100"/>
          <p14:tracePt t="34692" x="6026150" y="6140450"/>
          <p14:tracePt t="34692" x="6032500" y="6146800"/>
          <p14:tracePt t="34708" x="6032500" y="6153150"/>
          <p14:tracePt t="34725" x="6026150" y="6153150"/>
          <p14:tracePt t="34725" x="6019800" y="6153150"/>
          <p14:tracePt t="34742" x="6013450" y="6140450"/>
          <p14:tracePt t="34742" x="6007100" y="6134100"/>
          <p14:tracePt t="34759" x="6000750" y="6121400"/>
          <p14:tracePt t="34759" x="5994400" y="6115050"/>
          <p14:tracePt t="34775" x="5981700" y="6102350"/>
          <p14:tracePt t="34775" x="5969000" y="6089650"/>
          <p14:tracePt t="34792" x="5956300" y="6076950"/>
          <p14:tracePt t="34792" x="5930900" y="6045200"/>
          <p14:tracePt t="34809" x="5918200" y="6032500"/>
          <p14:tracePt t="34809" x="5905500" y="6007100"/>
          <p14:tracePt t="34826" x="5892800" y="5988050"/>
          <p14:tracePt t="34826" x="5873750" y="5969000"/>
          <p14:tracePt t="34843" x="5854700" y="5949950"/>
          <p14:tracePt t="34843" x="5810250" y="5924550"/>
          <p14:tracePt t="34861" x="5784850" y="5911850"/>
          <p14:tracePt t="34861" x="5753100" y="5899150"/>
          <p14:tracePt t="34876" x="5721350" y="5892800"/>
          <p14:tracePt t="34876" x="5689600" y="5886450"/>
          <p14:tracePt t="34893" x="5664200" y="5880100"/>
          <p14:tracePt t="34893" x="5632450" y="5880100"/>
          <p14:tracePt t="34911" x="5600700" y="5873750"/>
          <p14:tracePt t="34911" x="5575300" y="5861050"/>
          <p14:tracePt t="34926" x="5549900" y="5861050"/>
          <p14:tracePt t="34926" x="5511800" y="5861050"/>
          <p14:tracePt t="34944" x="5499100" y="5861050"/>
          <p14:tracePt t="34944" x="5480050" y="5867400"/>
          <p14:tracePt t="34960" x="5461000" y="5867400"/>
          <p14:tracePt t="34960" x="5448300" y="5873750"/>
          <p14:tracePt t="34977" x="5429250" y="5873750"/>
          <p14:tracePt t="34977" x="5416550" y="5880100"/>
          <p14:tracePt t="34993" x="5403850" y="5880100"/>
          <p14:tracePt t="34993" x="5397500" y="5880100"/>
          <p14:tracePt t="35010" x="5391150" y="5886450"/>
          <p14:tracePt t="35010" x="5384800" y="5886450"/>
          <p14:tracePt t="35028" x="5378450" y="5892800"/>
          <p14:tracePt t="35044" x="5384800" y="5892800"/>
          <p14:tracePt t="35064" x="5391150" y="5892800"/>
          <p14:tracePt t="35080" x="5397500" y="5892800"/>
          <p14:tracePt t="35092" x="5403850" y="5892800"/>
          <p14:tracePt t="35092" x="5416550" y="5899150"/>
          <p14:tracePt t="35110" x="5422900" y="5899150"/>
          <p14:tracePt t="35110" x="5429250" y="5905500"/>
          <p14:tracePt t="35127" x="5441950" y="5911850"/>
          <p14:tracePt t="35127" x="5454650" y="5911850"/>
          <p14:tracePt t="35143" x="5461000" y="5918200"/>
          <p14:tracePt t="35143" x="5486400" y="5930900"/>
          <p14:tracePt t="35160" x="5505450" y="5937250"/>
          <p14:tracePt t="35160" x="5524500" y="5937250"/>
          <p14:tracePt t="35177" x="5543550" y="5943600"/>
          <p14:tracePt t="35177" x="5562600" y="5949950"/>
          <p14:tracePt t="35194" x="5588000" y="5956300"/>
          <p14:tracePt t="35194" x="5613400" y="5962650"/>
          <p14:tracePt t="35210" x="5645150" y="5962650"/>
          <p14:tracePt t="35210" x="5670550" y="5969000"/>
          <p14:tracePt t="35210" x="5702300" y="5969000"/>
          <p14:tracePt t="35229" x="5734050" y="5975350"/>
          <p14:tracePt t="35229" x="5765800" y="5981700"/>
          <p14:tracePt t="35245" x="5797550" y="5981700"/>
          <p14:tracePt t="35245" x="5829300" y="5988050"/>
          <p14:tracePt t="35261" x="5867400" y="5988050"/>
          <p14:tracePt t="35261" x="5899150" y="5994400"/>
          <p14:tracePt t="35277" x="5930900" y="5994400"/>
          <p14:tracePt t="35277" x="5962650" y="6000750"/>
          <p14:tracePt t="35295" x="6000750" y="6000750"/>
          <p14:tracePt t="35295" x="6064250" y="6000750"/>
          <p14:tracePt t="35312" x="6096000" y="6000750"/>
          <p14:tracePt t="35312" x="6127750" y="6000750"/>
          <p14:tracePt t="35329" x="6153150" y="6000750"/>
          <p14:tracePt t="35329" x="6184900" y="6000750"/>
          <p14:tracePt t="35345" x="6210300" y="6000750"/>
          <p14:tracePt t="35345" x="6235700" y="6000750"/>
          <p14:tracePt t="35361" x="6254750" y="5994400"/>
          <p14:tracePt t="35361" x="6280150" y="6000750"/>
          <p14:tracePt t="35378" x="6292850" y="6000750"/>
          <p14:tracePt t="35378" x="6311900" y="6000750"/>
          <p14:tracePt t="35394" x="6330950" y="6000750"/>
          <p14:tracePt t="35394" x="6362700" y="6000750"/>
          <p14:tracePt t="35412" x="6381750" y="6000750"/>
          <p14:tracePt t="35412" x="6394450" y="6000750"/>
          <p14:tracePt t="35428" x="6413500" y="6000750"/>
          <p14:tracePt t="35428" x="6426200" y="6000750"/>
          <p14:tracePt t="35445" x="6445250" y="6000750"/>
          <p14:tracePt t="35445" x="6470650" y="5994400"/>
          <p14:tracePt t="35464" x="6483350" y="5994400"/>
          <p14:tracePt t="35464" x="6496050" y="5994400"/>
          <p14:tracePt t="35479" x="6508750" y="5994400"/>
          <p14:tracePt t="35479" x="6515100" y="5988050"/>
          <p14:tracePt t="35497" x="6527800" y="5988050"/>
          <p14:tracePt t="35497" x="6534150" y="5988050"/>
          <p14:tracePt t="35513" x="6540500" y="5988050"/>
          <p14:tracePt t="35513" x="6559550" y="5988050"/>
          <p14:tracePt t="35530" x="6572250" y="5988050"/>
          <p14:tracePt t="35530" x="6578600" y="5988050"/>
          <p14:tracePt t="35546" x="6591300" y="5988050"/>
          <p14:tracePt t="35546" x="6597650" y="5988050"/>
          <p14:tracePt t="35563" x="6604000" y="5988050"/>
          <p14:tracePt t="35563" x="6623050" y="5988050"/>
          <p14:tracePt t="35581" x="6629400" y="5988050"/>
          <p14:tracePt t="35594" x="6635750" y="5988050"/>
          <p14:tracePt t="35594" x="6642100" y="5988050"/>
          <p14:tracePt t="35613" x="6654800" y="5981700"/>
          <p14:tracePt t="35629" x="6661150" y="5981700"/>
          <p14:tracePt t="35645" x="6667500" y="5975350"/>
          <p14:tracePt t="35666" x="6661150" y="5975350"/>
          <p14:tracePt t="35732" x="6654800" y="5981700"/>
          <p14:tracePt t="35748" x="6648450" y="5981700"/>
          <p14:tracePt t="35760" x="6642100" y="5988050"/>
          <p14:tracePt t="35776" x="6635750" y="5994400"/>
          <p14:tracePt t="35792" x="6629400" y="6000750"/>
          <p14:tracePt t="35808" x="6623050" y="6007100"/>
          <p14:tracePt t="35820" x="6616700" y="6013450"/>
          <p14:tracePt t="35836" x="6610350" y="6019800"/>
          <p14:tracePt t="35852" x="6604000" y="6026150"/>
          <p14:tracePt t="35868" x="6604000" y="6032500"/>
          <p14:tracePt t="35880" x="6597650" y="6032500"/>
          <p14:tracePt t="35896" x="6591300" y="6032500"/>
          <p14:tracePt t="35912" x="6584950" y="6038850"/>
          <p14:tracePt t="35948" x="6578600" y="6045200"/>
          <p14:tracePt t="36016" x="6572250" y="6051550"/>
          <p14:tracePt t="36041" x="6565900" y="6051550"/>
          <p14:tracePt t="36056" x="6559550" y="6051550"/>
          <p14:tracePt t="36076" x="6553200" y="6057900"/>
          <p14:tracePt t="36100" x="6546850" y="6057900"/>
          <p14:tracePt t="36136" x="6546850" y="6064250"/>
          <p14:tracePt t="36188" x="6540500" y="6070600"/>
          <p14:tracePt t="36228" x="6534150" y="6070600"/>
          <p14:tracePt t="36264" x="6527800" y="6076950"/>
          <p14:tracePt t="36296" x="6521450" y="6076950"/>
          <p14:tracePt t="36308" x="6515100" y="6083300"/>
          <p14:tracePt t="36324" x="6508750" y="6083300"/>
          <p14:tracePt t="36340" x="6502400" y="6089650"/>
          <p14:tracePt t="36348" x="6489700" y="6089650"/>
          <p14:tracePt t="36348" x="6483350" y="6089650"/>
          <p14:tracePt t="36364" x="6470650" y="6089650"/>
          <p14:tracePt t="36364" x="6457950" y="6096000"/>
          <p14:tracePt t="36381" x="6445250" y="6096000"/>
          <p14:tracePt t="36381" x="6426200" y="6102350"/>
          <p14:tracePt t="36397" x="6413500" y="6102350"/>
          <p14:tracePt t="36397" x="6394450" y="6108700"/>
          <p14:tracePt t="36414" x="6381750" y="6108700"/>
          <p14:tracePt t="36414" x="6343650" y="6121400"/>
          <p14:tracePt t="36431" x="6330950" y="6121400"/>
          <p14:tracePt t="36431" x="6311900" y="6127750"/>
          <p14:tracePt t="36447" x="6292850" y="6134100"/>
          <p14:tracePt t="36447" x="6280150" y="6140450"/>
          <p14:tracePt t="36464" x="6261100" y="6146800"/>
          <p14:tracePt t="36464" x="6229350" y="6153150"/>
          <p14:tracePt t="36481" x="6216650" y="6159500"/>
          <p14:tracePt t="36481" x="6203950" y="6165850"/>
          <p14:tracePt t="36497" x="6191250" y="6172200"/>
          <p14:tracePt t="36497" x="6178550" y="6178550"/>
          <p14:tracePt t="36514" x="6172200" y="6178550"/>
          <p14:tracePt t="36514" x="6159500" y="6184900"/>
          <p14:tracePt t="36531" x="6153150" y="6184900"/>
          <p14:tracePt t="36548" x="6165850" y="6178550"/>
          <p14:tracePt t="36596" x="6172200" y="6178550"/>
          <p14:tracePt t="36601" x="6178550" y="6178550"/>
          <p14:tracePt t="36614" x="6184900" y="6172200"/>
          <p14:tracePt t="36614" x="6197600" y="6159500"/>
          <p14:tracePt t="36632" x="6210300" y="6153150"/>
          <p14:tracePt t="36632" x="6223000" y="6146800"/>
          <p14:tracePt t="36649" x="6229350" y="6140450"/>
          <p14:tracePt t="36649" x="6242050" y="6140450"/>
          <p14:tracePt t="36665" x="6261100" y="6134100"/>
          <p14:tracePt t="36665" x="6273800" y="6134100"/>
          <p14:tracePt t="36682" x="6286500" y="6134100"/>
          <p14:tracePt t="36682" x="6299200" y="6127750"/>
          <p14:tracePt t="36682" x="6318250" y="6127750"/>
          <p14:tracePt t="36700" x="6337300" y="6121400"/>
          <p14:tracePt t="36714" x="6350000" y="6121400"/>
          <p14:tracePt t="36714" x="6394450" y="6115050"/>
          <p14:tracePt t="36732" x="6413500" y="6115050"/>
          <p14:tracePt t="36732" x="6432550" y="6108700"/>
          <p14:tracePt t="36748" x="6457950" y="6108700"/>
          <p14:tracePt t="36748" x="6483350" y="6102350"/>
          <p14:tracePt t="36765" x="6508750" y="6102350"/>
          <p14:tracePt t="36765" x="6553200" y="6096000"/>
          <p14:tracePt t="36782" x="6578600" y="6096000"/>
          <p14:tracePt t="36782" x="6597650" y="6089650"/>
          <p14:tracePt t="36799" x="6616700" y="6089650"/>
          <p14:tracePt t="36799" x="6629400" y="6083300"/>
          <p14:tracePt t="36816" x="6648450" y="6083300"/>
          <p14:tracePt t="36816" x="6661150" y="6083300"/>
          <p14:tracePt t="36832" x="6673850" y="6076950"/>
          <p14:tracePt t="36832" x="6686550" y="6076950"/>
          <p14:tracePt t="36850" x="6680200" y="6083300"/>
          <p14:tracePt t="36880" x="6673850" y="6089650"/>
          <p14:tracePt t="36888" x="6661150" y="6096000"/>
          <p14:tracePt t="36898" x="6648450" y="6102350"/>
          <p14:tracePt t="36898" x="6623050" y="6121400"/>
          <p14:tracePt t="36916" x="6604000" y="6127750"/>
          <p14:tracePt t="36916" x="6591300" y="6134100"/>
          <p14:tracePt t="36933" x="6572250" y="6146800"/>
          <p14:tracePt t="36933" x="6553200" y="6153150"/>
          <p14:tracePt t="36950" x="6540500" y="6159500"/>
          <p14:tracePt t="36950" x="6521450" y="6165850"/>
          <p14:tracePt t="36966" x="6508750" y="6178550"/>
          <p14:tracePt t="36966" x="6496050" y="6178550"/>
          <p14:tracePt t="36966" x="6477000" y="6184900"/>
          <p14:tracePt t="36985" x="6464300" y="6184900"/>
          <p14:tracePt t="36998" x="6457950" y="6191250"/>
          <p14:tracePt t="36998" x="6438900" y="6197600"/>
          <p14:tracePt t="37017" x="6432550" y="6197600"/>
          <p14:tracePt t="37017" x="6426200" y="6197600"/>
          <p14:tracePt t="37034" x="6419850" y="6197600"/>
          <p14:tracePt t="37049" x="6419850" y="6191250"/>
          <p14:tracePt t="37069" x="6426200" y="6184900"/>
          <p14:tracePt t="37082" x="6432550" y="6184900"/>
          <p14:tracePt t="37082" x="6438900" y="6178550"/>
          <p14:tracePt t="37100" x="6445250" y="6172200"/>
          <p14:tracePt t="37100" x="6451600" y="6172200"/>
          <p14:tracePt t="37116" x="6457950" y="6165850"/>
          <p14:tracePt t="37116" x="6470650" y="6159500"/>
          <p14:tracePt t="37133" x="6477000" y="6153150"/>
          <p14:tracePt t="37133" x="6489700" y="6146800"/>
          <p14:tracePt t="37150" x="6496050" y="6140450"/>
          <p14:tracePt t="37150" x="6508750" y="6134100"/>
          <p14:tracePt t="37167" x="6515100" y="6134100"/>
          <p14:tracePt t="37167" x="6521450" y="6127750"/>
          <p14:tracePt t="37183" x="6521450" y="6121400"/>
          <p14:tracePt t="37183" x="6534150" y="6115050"/>
          <p14:tracePt t="37200" x="6540500" y="6108700"/>
          <p14:tracePt t="37216" x="6540500" y="6102350"/>
          <p14:tracePt t="37248" x="6534150" y="6108700"/>
          <p14:tracePt t="37284" x="6527800" y="6108700"/>
          <p14:tracePt t="37300" x="6521450" y="6108700"/>
          <p14:tracePt t="37316" x="6521450" y="6115050"/>
          <p14:tracePt t="37336" x="6515100" y="6121400"/>
          <p14:tracePt t="37368" x="6521450" y="6121400"/>
          <p14:tracePt t="37404" x="6527800" y="6121400"/>
          <p14:tracePt t="37428" x="6534150" y="6115050"/>
          <p14:tracePt t="37448" x="6540500" y="6108700"/>
          <p14:tracePt t="37464" x="6546850" y="6108700"/>
          <p14:tracePt t="37480" x="6553200" y="6102350"/>
          <p14:tracePt t="37500" x="6559550" y="6102350"/>
          <p14:tracePt t="37524" x="6559550" y="6096000"/>
          <p14:tracePt t="37608" x="6565900" y="6102350"/>
          <p14:tracePt t="37668" x="6565900" y="6108700"/>
          <p14:tracePt t="37688" x="6572250" y="6108700"/>
          <p14:tracePt t="37816" x="6578600" y="6108700"/>
          <p14:tracePt t="37856" x="6578600" y="6115050"/>
          <p14:tracePt t="37936" x="6578600" y="6121400"/>
          <p14:tracePt t="37960" x="6572250" y="6121400"/>
          <p14:tracePt t="37996" x="6572250" y="6127750"/>
          <p14:tracePt t="38036" x="6565900" y="6134100"/>
          <p14:tracePt t="38080" x="6572250" y="6134100"/>
          <p14:tracePt t="38148" x="6578600" y="6127750"/>
          <p14:tracePt t="38168" x="6584950" y="6127750"/>
          <p14:tracePt t="38184" x="6584950" y="6121400"/>
          <p14:tracePt t="38216" x="6584950" y="6127750"/>
          <p14:tracePt t="38276" x="6578600" y="6127750"/>
          <p14:tracePt t="38328" x="6578600" y="6134100"/>
          <p14:tracePt t="38364" x="6578600" y="6140450"/>
          <p14:tracePt t="38388" x="6584950" y="6134100"/>
          <p14:tracePt t="38484" x="6578600" y="6140450"/>
          <p14:tracePt t="38588" x="6572250" y="6146800"/>
          <p14:tracePt t="38612" x="6578600" y="6140450"/>
          <p14:tracePt t="38716" x="6584950" y="6134100"/>
          <p14:tracePt t="38768" x="6584950" y="6140450"/>
          <p14:tracePt t="38836" x="6578600" y="6140450"/>
          <p14:tracePt t="38880" x="6584950" y="6134100"/>
          <p14:tracePt t="39032" x="6584950" y="6127750"/>
          <p14:tracePt t="39068" x="6584950" y="6134100"/>
          <p14:tracePt t="39120" x="6578600" y="6134100"/>
          <p14:tracePt t="39144" x="6572250" y="6140450"/>
          <p14:tracePt t="39180" x="6578600" y="6134100"/>
          <p14:tracePt t="39236" x="6584950" y="6127750"/>
          <p14:tracePt t="39248" x="6591300" y="6121400"/>
          <p14:tracePt t="39264" x="6597650" y="6121400"/>
          <p14:tracePt t="39280" x="6604000" y="6115050"/>
          <p14:tracePt t="39296" x="6610350" y="6115050"/>
          <p14:tracePt t="39308" x="6616700" y="6108700"/>
          <p14:tracePt t="39324" x="6616700" y="6102350"/>
          <p14:tracePt t="39348" x="6616700" y="6108700"/>
          <p14:tracePt t="39408" x="6610350" y="6115050"/>
          <p14:tracePt t="39428" x="6604000" y="6121400"/>
          <p14:tracePt t="39452" x="6597650" y="6127750"/>
          <p14:tracePt t="39476" x="6591300" y="6127750"/>
          <p14:tracePt t="39504" x="6584950" y="6134100"/>
          <p14:tracePt t="39520" x="6578600" y="6140450"/>
          <p14:tracePt t="39548" x="6578600" y="6134100"/>
          <p14:tracePt t="39616" x="6584950" y="6134100"/>
          <p14:tracePt t="39648" x="6591300" y="6127750"/>
          <p14:tracePt t="39668" x="6597650" y="6127750"/>
          <p14:tracePt t="39692" x="6604000" y="6127750"/>
          <p14:tracePt t="39760" x="6610350" y="6127750"/>
          <p14:tracePt t="39828" x="6604000" y="6134100"/>
          <p14:tracePt t="39916" x="6610350" y="6127750"/>
          <p14:tracePt t="40044" x="6610350" y="6121400"/>
          <p14:tracePt t="40080" x="6610350" y="6127750"/>
          <p14:tracePt t="40188" x="6604000" y="6134100"/>
          <p14:tracePt t="40208" x="6610350" y="6127750"/>
          <p14:tracePt t="40292" x="6616700" y="6121400"/>
          <p14:tracePt t="40316" x="6623050" y="6115050"/>
          <p14:tracePt t="40376" x="6629400" y="6108700"/>
          <p14:tracePt t="40540" x="6629400" y="6102350"/>
          <p14:tracePt t="40568" x="6629400" y="6108700"/>
          <p14:tracePt t="40644" x="6623050" y="6115050"/>
          <p14:tracePt t="40680" x="6629400" y="6108700"/>
          <p14:tracePt t="40772" x="6623050" y="6108700"/>
          <p14:tracePt t="40868" x="6623050" y="6102350"/>
          <p14:tracePt t="40892" x="6623050" y="6108700"/>
          <p14:tracePt t="40928" x="6616700" y="6115050"/>
          <p14:tracePt t="40980" x="6616700" y="6108700"/>
          <p14:tracePt t="41028" x="6623050" y="6102350"/>
          <p14:tracePt t="41048" x="6623050" y="6108700"/>
          <p14:tracePt t="41252" x="6616700" y="6108700"/>
          <p14:tracePt t="41304" x="6610350" y="6108700"/>
          <p14:tracePt t="41348" x="6616700" y="6108700"/>
          <p14:tracePt t="41407" x="6623050" y="6108700"/>
          <p14:tracePt t="41439" x="6629400" y="6108700"/>
          <p14:tracePt t="41459" x="6635750" y="6102350"/>
          <p14:tracePt t="41492" x="6642100" y="6102350"/>
          <p14:tracePt t="41672" x="6648450" y="6096000"/>
          <p14:tracePt t="41696" x="6648450" y="6089650"/>
          <p14:tracePt t="41716" x="6654800" y="6083300"/>
          <p14:tracePt t="41732" x="6654800" y="6089650"/>
          <p14:tracePt t="41812" x="6648450" y="6083300"/>
          <p14:tracePt t="41852" x="6654800" y="6083300"/>
          <p14:tracePt t="41888" x="6661150" y="6083300"/>
          <p14:tracePt t="41904" x="6667500" y="6083300"/>
          <p14:tracePt t="41920" x="6673850" y="6076950"/>
          <p14:tracePt t="41932" x="6673850" y="6070600"/>
          <p14:tracePt t="41940" x="6680200" y="6070600"/>
          <p14:tracePt t="41956" x="6686550" y="6064250"/>
          <p14:tracePt t="41972" x="6692900" y="6057900"/>
          <p14:tracePt t="41988" x="6699250" y="6057900"/>
          <p14:tracePt t="42000" x="6705600" y="6051550"/>
          <p14:tracePt t="42000" x="6711950" y="6051550"/>
          <p14:tracePt t="42017" x="6718300" y="6051550"/>
          <p14:tracePt t="42017" x="6724650" y="6057900"/>
          <p14:tracePt t="42033" x="6731000" y="6057900"/>
          <p14:tracePt t="42048" x="6737350" y="6057900"/>
          <p14:tracePt t="42048" x="6743700" y="6057900"/>
          <p14:tracePt t="42068" x="6750050" y="6057900"/>
          <p14:tracePt t="42082" x="6756400" y="6057900"/>
          <p14:tracePt t="42082" x="6769100" y="6057900"/>
          <p14:tracePt t="42100" x="6769100" y="6064250"/>
          <p14:tracePt t="42100" x="6775450" y="6064250"/>
          <p14:tracePt t="42116" x="6788150" y="6070600"/>
          <p14:tracePt t="42132" x="6794500" y="6070600"/>
          <p14:tracePt t="42149" x="6800850" y="6070600"/>
          <p14:tracePt t="42165" x="6807200" y="6076950"/>
          <p14:tracePt t="42182" x="6807200" y="6083300"/>
          <p14:tracePt t="42199" x="6807200" y="6089650"/>
          <p14:tracePt t="42215" x="6807200" y="6096000"/>
          <p14:tracePt t="42233" x="6813550" y="6102350"/>
          <p14:tracePt t="42233" x="6813550" y="6108700"/>
          <p14:tracePt t="42250" x="6813550" y="6115050"/>
          <p14:tracePt t="42266" x="6813550" y="6121400"/>
          <p14:tracePt t="42282" x="6807200" y="6127750"/>
          <p14:tracePt t="42324" x="6800850" y="6134100"/>
          <p14:tracePt t="42340" x="6800850" y="6140450"/>
          <p14:tracePt t="42348" x="6794500" y="6146800"/>
          <p14:tracePt t="42356" x="6788150" y="6153150"/>
          <p14:tracePt t="42366" x="6781800" y="6153150"/>
          <p14:tracePt t="42366" x="6762750" y="6165850"/>
          <p14:tracePt t="42384" x="6756400" y="6178550"/>
          <p14:tracePt t="42384" x="6743700" y="6184900"/>
          <p14:tracePt t="42401" x="6737350" y="6191250"/>
          <p14:tracePt t="42401" x="6724650" y="6197600"/>
          <p14:tracePt t="42417" x="6718300" y="6203950"/>
          <p14:tracePt t="42417" x="6711950" y="6210300"/>
          <p14:tracePt t="42434" x="6699250" y="6216650"/>
          <p14:tracePt t="42434" x="6692900" y="6229350"/>
          <p14:tracePt t="42434" x="6692900" y="6235700"/>
          <p14:tracePt t="42452" x="6686550" y="6242050"/>
          <p14:tracePt t="42466" x="6692900" y="6248400"/>
          <p14:tracePt t="42466" x="6699250" y="6267450"/>
          <p14:tracePt t="42484" x="6705600" y="6267450"/>
          <p14:tracePt t="42484" x="6718300" y="6273800"/>
          <p14:tracePt t="42501" x="6731000" y="6280150"/>
          <p14:tracePt t="42501" x="6750050" y="6280150"/>
          <p14:tracePt t="42517" x="6769100" y="6286500"/>
          <p14:tracePt t="42517" x="6788150" y="6286500"/>
          <p14:tracePt t="42534" x="6807200" y="6286500"/>
          <p14:tracePt t="42534" x="6858000" y="6286500"/>
          <p14:tracePt t="42551" x="6883400" y="6286500"/>
          <p14:tracePt t="42551" x="6908800" y="6280150"/>
          <p14:tracePt t="42567" x="6934200" y="6280150"/>
          <p14:tracePt t="42567" x="6959600" y="6273800"/>
          <p14:tracePt t="42584" x="6978650" y="6273800"/>
          <p14:tracePt t="42584" x="7023100" y="6267450"/>
          <p14:tracePt t="42601" x="7042150" y="6267450"/>
          <p14:tracePt t="42601" x="7054850" y="6267450"/>
          <p14:tracePt t="42618" x="7073900" y="6267450"/>
          <p14:tracePt t="42618" x="7086600" y="6273800"/>
          <p14:tracePt t="42634" x="7099300" y="6273800"/>
          <p14:tracePt t="42634" x="7112000" y="6267450"/>
          <p14:tracePt t="42651" x="7118350" y="6267450"/>
          <p14:tracePt t="42651" x="7137400" y="6267450"/>
          <p14:tracePt t="42668" x="7143750" y="6261100"/>
          <p14:tracePt t="42668" x="7150100" y="6261100"/>
          <p14:tracePt t="42685" x="7156450" y="6254750"/>
          <p14:tracePt t="42700" x="7150100" y="6248400"/>
          <p14:tracePt t="42720" x="7143750" y="6248400"/>
          <p14:tracePt t="42734" x="7131050" y="6248400"/>
          <p14:tracePt t="42734" x="7118350" y="6248400"/>
          <p14:tracePt t="42752" x="7086600" y="6254750"/>
          <p14:tracePt t="42752" x="7067550" y="6254750"/>
          <p14:tracePt t="42769" x="7042150" y="6254750"/>
          <p14:tracePt t="42769" x="7016750" y="6261100"/>
          <p14:tracePt t="42785" x="6991350" y="6254750"/>
          <p14:tracePt t="42785" x="6959600" y="6254750"/>
          <p14:tracePt t="42802" x="6927850" y="6254750"/>
          <p14:tracePt t="42802" x="6889750" y="6248400"/>
          <p14:tracePt t="42802" x="6845300" y="6248400"/>
          <p14:tracePt t="42820" x="6794500" y="6242050"/>
          <p14:tracePt t="42834" x="6737350" y="6242050"/>
          <p14:tracePt t="42852" x="4216400" y="6280150"/>
          <p14:tracePt t="43090" x="4165600" y="6280150"/>
          <p14:tracePt t="43096" x="4114800" y="6280150"/>
          <p14:tracePt t="43104" x="4064000" y="6280150"/>
          <p14:tracePt t="43118" x="3924300" y="6273800"/>
          <p14:tracePt t="43135" x="3841750" y="6280150"/>
          <p14:tracePt t="43152" x="3778250" y="6292850"/>
          <p14:tracePt t="43169" x="3721100" y="6305550"/>
          <p14:tracePt t="43186" x="3638550" y="6318250"/>
          <p14:tracePt t="43203" x="3587750" y="6305550"/>
          <p14:tracePt t="43219" x="3536950" y="6286500"/>
          <p14:tracePt t="43236" x="3473450" y="6210300"/>
          <p14:tracePt t="43253" x="3454400" y="6146800"/>
          <p14:tracePt t="43270" x="3454400" y="6064250"/>
          <p14:tracePt t="43286" x="3473450" y="5975350"/>
          <p14:tracePt t="43303" x="3549650" y="5848350"/>
          <p14:tracePt t="43320" x="3632200" y="5784850"/>
          <p14:tracePt t="43336" x="3733800" y="5753100"/>
          <p14:tracePt t="43353" x="3860800" y="5734050"/>
          <p14:tracePt t="43370" x="4000500" y="5734050"/>
          <p14:tracePt t="43386" x="4152900" y="5740400"/>
          <p14:tracePt t="43386" x="4235450" y="5746750"/>
          <p14:tracePt t="43404" x="4381500" y="5765800"/>
          <p14:tracePt t="43420" x="4514850" y="5803900"/>
          <p14:tracePt t="43436" x="4629150" y="5861050"/>
          <p14:tracePt t="43453" x="4711700" y="5924550"/>
          <p14:tracePt t="43470" x="4768850" y="6000750"/>
          <p14:tracePt t="43470" x="4787900" y="6038850"/>
          <p14:tracePt t="43488" x="4794250" y="6108700"/>
          <p14:tracePt t="43503" x="4768850" y="6165850"/>
          <p14:tracePt t="43521" x="4724400" y="6216650"/>
          <p14:tracePt t="43537" x="4622800" y="6286500"/>
          <p14:tracePt t="43554" x="4540250" y="6318250"/>
          <p14:tracePt t="43572" x="4445000" y="6350000"/>
          <p14:tracePt t="43587" x="4343400" y="6375400"/>
          <p14:tracePt t="43604" x="4184650" y="6407150"/>
          <p14:tracePt t="43621" x="4083050" y="6426200"/>
          <p14:tracePt t="43637" x="3981450" y="6438900"/>
          <p14:tracePt t="43654" x="3898900" y="6451600"/>
          <p14:tracePt t="43654" x="3860800" y="6451600"/>
          <p14:tracePt t="43672" x="3790950" y="6445250"/>
          <p14:tracePt t="43688" x="3733800" y="6438900"/>
          <p14:tracePt t="43705" x="3708400" y="6432550"/>
          <p14:tracePt t="43720" x="3676650" y="6419850"/>
          <p14:tracePt t="43737" x="3644900" y="6407150"/>
          <p14:tracePt t="43754" x="3625850" y="6394450"/>
          <p14:tracePt t="43771" x="3644900" y="6394450"/>
          <p14:tracePt t="43884" x="3663950" y="6394450"/>
          <p14:tracePt t="44004" x="3689350" y="6375400"/>
          <p14:tracePt t="44072" x="3695700" y="6356350"/>
          <p14:tracePt t="44260" x="3702050" y="6330950"/>
          <p14:tracePt t="44320" x="3708400" y="6324600"/>
          <p14:tracePt t="44332" x="3714750" y="6324600"/>
          <p14:tracePt t="44348" x="3721100" y="6318250"/>
          <p14:tracePt t="44364" x="3727450" y="6318250"/>
          <p14:tracePt t="44380" x="3733800" y="6311900"/>
          <p14:tracePt t="44393" x="3746500" y="6305550"/>
          <p14:tracePt t="44408" x="3752850" y="6305550"/>
          <p14:tracePt t="44424" x="3759200" y="6299200"/>
          <p14:tracePt t="44440" x="3771900" y="6299200"/>
          <p14:tracePt t="44456" x="3784600" y="6292850"/>
          <p14:tracePt t="44473" x="3797300" y="6292850"/>
          <p14:tracePt t="44490" x="3816350" y="6292850"/>
          <p14:tracePt t="44490" x="3829050" y="6299200"/>
          <p14:tracePt t="44508" x="3841750" y="6299200"/>
          <p14:tracePt t="44523" x="3905250" y="6311900"/>
          <p14:tracePt t="44540" x="3962400" y="6318250"/>
          <p14:tracePt t="44557" x="4076700" y="6324600"/>
          <p14:tracePt t="44574" x="4152900" y="6311900"/>
          <p14:tracePt t="44590" x="4235450" y="6305550"/>
          <p14:tracePt t="44607" x="4318000" y="6292850"/>
          <p14:tracePt t="44624" x="4432300" y="6280150"/>
          <p14:tracePt t="44640" x="4495800" y="6273800"/>
          <p14:tracePt t="44657" x="4552950" y="6267450"/>
          <p14:tracePt t="44674" x="4591050" y="6261100"/>
          <p14:tracePt t="44690" x="4629150" y="6248400"/>
          <p14:tracePt t="44708" x="4641850" y="6248400"/>
          <p14:tracePt t="44724" x="4648200" y="6248400"/>
          <p14:tracePt t="44741" x="4641850" y="6248400"/>
          <p14:tracePt t="44768" x="4635500" y="6248400"/>
          <p14:tracePt t="44776" x="4629150" y="6254750"/>
          <p14:tracePt t="44790" x="4610100" y="6248400"/>
          <p14:tracePt t="44808" x="4591050" y="6248400"/>
          <p14:tracePt t="44824" x="4578350" y="6248400"/>
          <p14:tracePt t="44841" x="4559300" y="6248400"/>
          <p14:tracePt t="44858" x="4533900" y="6254750"/>
          <p14:tracePt t="44874" x="4508500" y="6254750"/>
          <p14:tracePt t="44891" x="4476750" y="6254750"/>
          <p14:tracePt t="44908" x="4445000" y="6254750"/>
          <p14:tracePt t="44924" x="4406900" y="6254750"/>
          <p14:tracePt t="44942" x="4381500" y="6254750"/>
          <p14:tracePt t="44958" x="4368800" y="6254750"/>
          <p14:tracePt t="44975" x="4356100" y="6261100"/>
          <p14:tracePt t="44993" x="4362450" y="6267450"/>
          <p14:tracePt t="45040" x="4368800" y="6267450"/>
          <p14:tracePt t="45053" x="4375150" y="6267450"/>
          <p14:tracePt t="45068" x="4381500" y="6261100"/>
          <p14:tracePt t="45076" x="4387850" y="6261100"/>
          <p14:tracePt t="45093" x="4400550" y="6261100"/>
          <p14:tracePt t="45108" x="4406900" y="6261100"/>
          <p14:tracePt t="45125" x="4400550" y="6254750"/>
          <p14:tracePt t="45220" x="4394200" y="6254750"/>
          <p14:tracePt t="45240" x="4387850" y="6248400"/>
          <p14:tracePt t="45272" x="4394200" y="6254750"/>
          <p14:tracePt t="45368" x="4400550" y="6248400"/>
          <p14:tracePt t="45412" x="4400550" y="6242050"/>
          <p14:tracePt t="45536" x="4394200" y="6242050"/>
          <p14:tracePt t="45556" x="4387850" y="6242050"/>
          <p14:tracePt t="45580" x="4381500" y="6248400"/>
          <p14:tracePt t="45592" x="4375150" y="6248400"/>
          <p14:tracePt t="45616" x="4368800" y="6242050"/>
          <p14:tracePt t="45660" x="4362450" y="6242050"/>
          <p14:tracePt t="45752" x="4356100" y="6235700"/>
          <p14:tracePt t="45864" x="4349750" y="6235700"/>
          <p14:tracePt t="45900" x="4343400" y="6235700"/>
          <p14:tracePt t="45932" x="4343400" y="6242050"/>
          <p14:tracePt t="45960" x="4337050" y="6242050"/>
          <p14:tracePt t="46012" x="4330700" y="6248400"/>
          <p14:tracePt t="46276" x="4324350" y="6248400"/>
          <p14:tracePt t="46308" x="4318000" y="6254750"/>
          <p14:tracePt t="46360" x="4311650" y="6261100"/>
          <p14:tracePt t="46472" x="4305300" y="6261100"/>
          <p14:tracePt t="46539" x="4298950" y="6261100"/>
          <p14:tracePt t="46568" x="4305300" y="6261100"/>
          <p14:tracePt t="46644" x="4311650" y="6254750"/>
          <p14:tracePt t="46668" x="4318000" y="6254750"/>
          <p14:tracePt t="46696" x="4318000" y="6261100"/>
          <p14:tracePt t="46728" x="4311650" y="6267450"/>
          <p14:tracePt t="46748" x="4305300" y="6267450"/>
          <p14:tracePt t="46764" x="4298950" y="6267450"/>
          <p14:tracePt t="46779" x="4292600" y="6267450"/>
          <p14:tracePt t="46796" x="4286250" y="6267450"/>
          <p14:tracePt t="46808" x="4286250" y="6261100"/>
          <p14:tracePt t="46824" x="4279900" y="6261100"/>
          <p14:tracePt t="46848" x="4273550" y="6261100"/>
          <p14:tracePt t="46892" x="4279900" y="6261100"/>
          <p14:tracePt t="46968" x="4279900" y="6254750"/>
          <p14:tracePt t="47040" x="4279900" y="6248400"/>
          <p14:tracePt t="47088" x="4273550" y="6248400"/>
          <p14:tracePt t="47124" x="4267200" y="6254750"/>
          <p14:tracePt t="47332" x="4273550" y="6254750"/>
          <p14:tracePt t="47388" x="4279900" y="6254750"/>
          <p14:tracePt t="47407" x="4286250" y="6254750"/>
          <p14:tracePt t="47431" x="4292600" y="6254750"/>
          <p14:tracePt t="47451" x="4298950" y="6248400"/>
          <p14:tracePt t="47507" x="4298950" y="6254750"/>
          <p14:tracePt t="47535" x="4298950" y="6261100"/>
          <p14:tracePt t="47559" x="4298950" y="6267450"/>
          <p14:tracePt t="47579" x="4305300" y="6267450"/>
          <p14:tracePt t="47603" x="4311650" y="6267450"/>
          <p14:tracePt t="47611" x="4318000" y="6267450"/>
          <p14:tracePt t="47620" x="4330700" y="6267450"/>
          <p14:tracePt t="47633" x="4337050" y="6267450"/>
          <p14:tracePt t="47649" x="4349750" y="6254750"/>
          <p14:tracePt t="47649" x="4356100" y="6254750"/>
          <p14:tracePt t="47667" x="4356100" y="6248400"/>
          <p14:tracePt t="47683" x="4362450" y="6242050"/>
          <p14:tracePt t="47683" x="4356100" y="6235700"/>
          <p14:tracePt t="47700" x="4349750" y="6229350"/>
          <p14:tracePt t="47716" x="4349750" y="6223000"/>
          <p14:tracePt t="47716" x="4349750" y="6216650"/>
          <p14:tracePt t="47733" x="4356100" y="6210300"/>
          <p14:tracePt t="47733" x="4356100" y="6203950"/>
          <p14:tracePt t="47750" x="4368800" y="6197600"/>
          <p14:tracePt t="47750" x="4387850" y="6172200"/>
          <p14:tracePt t="47768" x="4406900" y="6159500"/>
          <p14:tracePt t="47768" x="4419600" y="6153150"/>
          <p14:tracePt t="47784" x="4438650" y="6140450"/>
          <p14:tracePt t="47784" x="4457700" y="6121400"/>
          <p14:tracePt t="47800" x="4483100" y="6108700"/>
          <p14:tracePt t="47800" x="4502150" y="6096000"/>
          <p14:tracePt t="47817" x="4527550" y="6083300"/>
          <p14:tracePt t="47817" x="4552950" y="6070600"/>
          <p14:tracePt t="47834" x="4578350" y="6051550"/>
          <p14:tracePt t="47834" x="4610100" y="6032500"/>
          <p14:tracePt t="47834" x="4641850" y="6019800"/>
          <p14:tracePt t="47852" x="4673600" y="6000750"/>
          <p14:tracePt t="47852" x="4705350" y="5981700"/>
          <p14:tracePt t="47868" x="4743450" y="5962650"/>
          <p14:tracePt t="47868" x="4781550" y="5937250"/>
          <p14:tracePt t="47884" x="4826000" y="5924550"/>
          <p14:tracePt t="47928" x="4914900" y="5905500"/>
          <p14:tracePt t="47939" x="5003800" y="5848350"/>
          <p14:tracePt t="47947" x="5092700" y="5778500"/>
          <p14:tracePt t="47955" x="5194300" y="5708650"/>
          <p14:tracePt t="47967" x="5302250" y="5619750"/>
          <p14:tracePt t="48301" x="7321550" y="2406650"/>
          <p14:tracePt t="48318" x="7315200" y="2393950"/>
          <p14:tracePt t="48318" x="7302500" y="2381250"/>
          <p14:tracePt t="48336" x="7289800" y="2362200"/>
          <p14:tracePt t="48336" x="7277100" y="2336800"/>
          <p14:tracePt t="48352" x="7264400" y="2317750"/>
          <p14:tracePt t="48352" x="7232650" y="2260600"/>
          <p14:tracePt t="48369" x="7219950" y="2235200"/>
          <p14:tracePt t="48369" x="7207250" y="2203450"/>
          <p14:tracePt t="48385" x="7194550" y="2171700"/>
          <p14:tracePt t="48385" x="7181850" y="2139950"/>
          <p14:tracePt t="48596" x="6813550" y="1295400"/>
          <p14:tracePt t="48611" x="6813550" y="1301750"/>
          <p14:tracePt t="48635" x="6800850" y="1308100"/>
          <p14:tracePt t="48651" x="6800850" y="1314450"/>
          <p14:tracePt t="48656" x="6794500" y="1314450"/>
          <p14:tracePt t="48669" x="6781800" y="1314450"/>
          <p14:tracePt t="48669" x="6775450" y="1320800"/>
          <p14:tracePt t="48669" x="6769100" y="1320800"/>
          <p14:tracePt t="48687" x="6762750" y="1327150"/>
          <p14:tracePt t="48687" x="6756400" y="1327150"/>
          <p14:tracePt t="48703" x="6750050" y="1327150"/>
          <p14:tracePt t="48703" x="6743700" y="1333500"/>
          <p14:tracePt t="48720" x="6737350" y="1333500"/>
          <p14:tracePt t="48720" x="6731000" y="1339850"/>
          <p14:tracePt t="48737" x="6724650" y="1339850"/>
          <p14:tracePt t="48753" x="6731000" y="1333500"/>
          <p14:tracePt t="48772" x="6737350" y="1327150"/>
          <p14:tracePt t="48772" x="6743700" y="1327150"/>
          <p14:tracePt t="48787" x="6750050" y="1327150"/>
          <p14:tracePt t="48787" x="6756400" y="1320800"/>
          <p14:tracePt t="48805" x="6762750" y="1320800"/>
          <p14:tracePt t="48805" x="6775450" y="1320800"/>
          <p14:tracePt t="48821" x="6781800" y="1327150"/>
          <p14:tracePt t="48821" x="6800850" y="1327150"/>
          <p14:tracePt t="48838" x="6813550" y="1327150"/>
          <p14:tracePt t="48838" x="6826250" y="1333500"/>
          <p14:tracePt t="48855" x="6832600" y="1333500"/>
          <p14:tracePt t="48855" x="6845300" y="1339850"/>
          <p14:tracePt t="48871" x="6851650" y="1339850"/>
          <p14:tracePt t="48871" x="6858000" y="1346200"/>
          <p14:tracePt t="48888" x="6870700" y="1346200"/>
          <p14:tracePt t="48888" x="6883400" y="1358900"/>
          <p14:tracePt t="48905" x="6889750" y="1365250"/>
          <p14:tracePt t="48905" x="6896100" y="1371600"/>
          <p14:tracePt t="48921" x="6896100" y="1377950"/>
          <p14:tracePt t="48921" x="6896100" y="1384300"/>
          <p14:tracePt t="48938" x="6896100" y="1390650"/>
          <p14:tracePt t="48938" x="6889750" y="1409700"/>
          <p14:tracePt t="48957" x="6883400" y="1416050"/>
          <p14:tracePt t="48957" x="6877050" y="1416050"/>
          <p14:tracePt t="48972" x="6864350" y="1422400"/>
          <p14:tracePt t="48989" x="6604000" y="1384300"/>
          <p14:tracePt t="49066" x="6578600" y="1371600"/>
          <p14:tracePt t="49072" x="6521450" y="1352550"/>
          <p14:tracePt t="49088" x="6457950" y="1327150"/>
          <p14:tracePt t="49105" x="6400800" y="1289050"/>
          <p14:tracePt t="49122" x="6324600" y="1225550"/>
          <p14:tracePt t="49138" x="6299200" y="1174750"/>
          <p14:tracePt t="49155" x="6286500" y="1117600"/>
          <p14:tracePt t="49172" x="6292850" y="1047750"/>
          <p14:tracePt t="49188" x="6324600" y="939800"/>
          <p14:tracePt t="49205" x="6369050" y="863600"/>
          <p14:tracePt t="49222" x="6438900" y="793750"/>
          <p14:tracePt t="49239" x="6584950" y="698500"/>
          <p14:tracePt t="49257" x="6705600" y="647700"/>
          <p14:tracePt t="49272" x="6838950" y="603250"/>
          <p14:tracePt t="49289" x="6978650" y="571500"/>
          <p14:tracePt t="49306" x="7131050" y="558800"/>
          <p14:tracePt t="49322" x="7283450" y="558800"/>
          <p14:tracePt t="49322" x="7359650" y="558800"/>
          <p14:tracePt t="49341" x="7518400" y="577850"/>
          <p14:tracePt t="49356" x="7677150" y="609600"/>
          <p14:tracePt t="49372" x="7823200" y="654050"/>
          <p14:tracePt t="49389" x="7950200" y="704850"/>
          <p14:tracePt t="49406" x="8045450" y="768350"/>
          <p14:tracePt t="49406" x="8089900" y="800100"/>
          <p14:tracePt t="49425" x="8147050" y="876300"/>
          <p14:tracePt t="49439" x="8185150" y="952500"/>
          <p14:tracePt t="49456" x="8191500" y="1022350"/>
          <p14:tracePt t="49473" x="8178800" y="1085850"/>
          <p14:tracePt t="49489" x="8115300" y="1168400"/>
          <p14:tracePt t="49506" x="8039100" y="1212850"/>
          <p14:tracePt t="49523" x="7943850" y="1263650"/>
          <p14:tracePt t="49540" x="7772400" y="1320800"/>
          <p14:tracePt t="49558" x="7651750" y="1352550"/>
          <p14:tracePt t="49573" x="7518400" y="1377950"/>
          <p14:tracePt t="49590" x="7391400" y="1390650"/>
          <p14:tracePt t="49606" x="7207250" y="1409700"/>
          <p14:tracePt t="49624" x="7086600" y="1416050"/>
          <p14:tracePt t="49640" x="6985000" y="1416050"/>
          <p14:tracePt t="49657" x="6896100" y="1422400"/>
          <p14:tracePt t="49673" x="6832600" y="1422400"/>
          <p14:tracePt t="49690" x="6800850" y="1428750"/>
          <p14:tracePt t="49690" x="6794500" y="1428750"/>
          <p14:tracePt t="49708" x="6807200" y="1416050"/>
          <p14:tracePt t="49732" x="6826250" y="1409700"/>
          <p14:tracePt t="49740" x="6838950" y="1403350"/>
          <p14:tracePt t="49740" x="6858000" y="1390650"/>
          <p14:tracePt t="49757" x="6877050" y="1384300"/>
          <p14:tracePt t="49757" x="6902450" y="1371600"/>
          <p14:tracePt t="49774" x="6927850" y="1365250"/>
          <p14:tracePt t="49774" x="6953250" y="1365250"/>
          <p14:tracePt t="49774" x="6985000" y="1358900"/>
          <p14:tracePt t="49793" x="7010400" y="1358900"/>
          <p14:tracePt t="49793" x="7042150" y="1358900"/>
          <p14:tracePt t="49807" x="7073900" y="1358900"/>
          <p14:tracePt t="49807" x="7105650" y="1365250"/>
          <p14:tracePt t="49824" x="7143750" y="1377950"/>
          <p14:tracePt t="49824" x="7175500" y="1384300"/>
          <p14:tracePt t="49842" x="7213600" y="1397000"/>
          <p14:tracePt t="49842" x="7289800" y="1428750"/>
          <p14:tracePt t="49858" x="7327900" y="1441450"/>
          <p14:tracePt t="49858" x="7366000" y="1466850"/>
          <p14:tracePt t="49875" x="7404100" y="1485900"/>
          <p14:tracePt t="49875" x="7448550" y="1511300"/>
          <p14:tracePt t="49892" x="7486650" y="1536700"/>
          <p14:tracePt t="49892" x="7531100" y="1562100"/>
          <p14:tracePt t="49908" x="7569200" y="1593850"/>
          <p14:tracePt t="49908" x="7645400" y="1638300"/>
          <p14:tracePt t="49925" x="7683500" y="1663700"/>
          <p14:tracePt t="49925" x="7715250" y="1682750"/>
          <p14:tracePt t="49942" x="7747000" y="1701800"/>
          <p14:tracePt t="49942" x="7778750" y="1714500"/>
          <p14:tracePt t="49958" x="7810500" y="1727200"/>
          <p14:tracePt t="49958" x="7861300" y="1733550"/>
          <p14:tracePt t="49977" x="7880350" y="1739900"/>
          <p14:tracePt t="49990" x="7899400" y="1746250"/>
          <p14:tracePt t="49990" x="7924800" y="1746250"/>
          <p14:tracePt t="50009" x="7937500" y="1739900"/>
          <p14:tracePt t="50009" x="7943850" y="1739900"/>
          <p14:tracePt t="50025" x="7950200" y="1733550"/>
          <p14:tracePt t="50025" x="7956550" y="1733550"/>
          <p14:tracePt t="50042" x="7962900" y="1720850"/>
          <p14:tracePt t="50042" x="7969250" y="1714500"/>
          <p14:tracePt t="50042" x="7975600" y="1708150"/>
          <p14:tracePt t="50061" x="7975600" y="1701800"/>
          <p14:tracePt t="50061" x="7975600" y="1695450"/>
          <p14:tracePt t="50076" x="7975600" y="1689100"/>
          <p14:tracePt t="50092" x="7981950" y="1682750"/>
          <p14:tracePt t="50108" x="7981950" y="1676400"/>
          <p14:tracePt t="50108" x="7981950" y="1670050"/>
          <p14:tracePt t="50125" x="7988300" y="1663700"/>
          <p14:tracePt t="50125" x="7994650" y="1657350"/>
          <p14:tracePt t="50125" x="8001000" y="1651000"/>
          <p14:tracePt t="50144" x="8007350" y="1644650"/>
          <p14:tracePt t="50144" x="8020050" y="1631950"/>
          <p14:tracePt t="50159" x="8026400" y="1625600"/>
          <p14:tracePt t="50159" x="8039100" y="1619250"/>
          <p14:tracePt t="50175" x="8045450" y="1612900"/>
          <p14:tracePt t="50175" x="8058150" y="1600200"/>
          <p14:tracePt t="50192" x="8070850" y="1593850"/>
          <p14:tracePt t="50192" x="8077200" y="1581150"/>
          <p14:tracePt t="50209" x="8089900" y="1574800"/>
          <p14:tracePt t="50209" x="8108950" y="1555750"/>
          <p14:tracePt t="50226" x="8121650" y="1543050"/>
          <p14:tracePt t="50226" x="8128000" y="1530350"/>
          <p14:tracePt t="50243" x="8140700" y="1511300"/>
          <p14:tracePt t="50243" x="8153400" y="1498600"/>
          <p14:tracePt t="50259" x="8159750" y="1485900"/>
          <p14:tracePt t="50259" x="8178800" y="1454150"/>
          <p14:tracePt t="50276" x="8185150" y="1435100"/>
          <p14:tracePt t="50276" x="8197850" y="1416050"/>
          <p14:tracePt t="50293" x="8204200" y="1403350"/>
          <p14:tracePt t="50293" x="8204200" y="1384300"/>
          <p14:tracePt t="50309" x="8210550" y="1365250"/>
          <p14:tracePt t="50309" x="8210550" y="1352550"/>
          <p14:tracePt t="50326" x="8210550" y="1333500"/>
          <p14:tracePt t="50326" x="8210550" y="1320800"/>
          <p14:tracePt t="50326" x="8210550" y="1301750"/>
          <p14:tracePt t="50344" x="8210550" y="1289050"/>
          <p14:tracePt t="50358" x="8204200" y="1270000"/>
          <p14:tracePt t="50358" x="8197850" y="1244600"/>
          <p14:tracePt t="50377" x="8185150" y="1231900"/>
          <p14:tracePt t="50377" x="8178800" y="1219200"/>
          <p14:tracePt t="50393" x="8172450" y="1206500"/>
          <p14:tracePt t="50393" x="8159750" y="1200150"/>
          <p14:tracePt t="50410" x="8153400" y="1187450"/>
          <p14:tracePt t="50410" x="8140700" y="1181100"/>
          <p14:tracePt t="50426" x="8128000" y="1174750"/>
          <p14:tracePt t="50426" x="8108950" y="1168400"/>
          <p14:tracePt t="50444" x="8096250" y="1162050"/>
          <p14:tracePt t="50444" x="8083550" y="1162050"/>
          <p14:tracePt t="50460" x="8077200" y="1155700"/>
          <p14:tracePt t="50460" x="8064500" y="1155700"/>
          <p14:tracePt t="50477" x="8058150" y="1155700"/>
          <p14:tracePt t="50477" x="8051800" y="1155700"/>
          <p14:tracePt t="50493" x="8045450" y="1155700"/>
          <p14:tracePt t="50493" x="8039100" y="1155700"/>
          <p14:tracePt t="50510" x="8032750" y="1155700"/>
          <p14:tracePt t="50526" x="8026400" y="1155700"/>
          <p14:tracePt t="50542" x="8026400" y="1162050"/>
          <p14:tracePt t="50572" x="8026400" y="1168400"/>
          <p14:tracePt t="50593" x="8032750" y="1168400"/>
          <p14:tracePt t="50617" x="8039100" y="1168400"/>
          <p14:tracePt t="50632" x="8045450" y="1168400"/>
          <p14:tracePt t="50636" x="8051800" y="1162050"/>
          <p14:tracePt t="50644" x="8051800" y="1155700"/>
          <p14:tracePt t="50644" x="8058150" y="1149350"/>
          <p14:tracePt t="50662" x="8064500" y="1143000"/>
          <p14:tracePt t="50679" x="8070850" y="1136650"/>
          <p14:tracePt t="51228" x="8108950" y="1104900"/>
          <p14:tracePt t="51232" x="8102600" y="1104900"/>
          <p14:tracePt t="51232" x="8089900" y="1098550"/>
          <p14:tracePt t="51247" x="8077200" y="1092200"/>
          <p14:tracePt t="51247" x="8064500" y="1085850"/>
          <p14:tracePt t="51264" x="8045450" y="1085850"/>
          <p14:tracePt t="51264" x="8032750" y="1079500"/>
          <p14:tracePt t="51281" x="8020050" y="1079500"/>
          <p14:tracePt t="51281" x="7988300" y="1085850"/>
          <p14:tracePt t="51297" x="7975600" y="1098550"/>
          <p14:tracePt t="51297" x="7969250" y="1111250"/>
          <p14:tracePt t="51314" x="7956550" y="1130300"/>
          <p14:tracePt t="51314" x="7950200" y="1155700"/>
          <p14:tracePt t="51331" x="7937500" y="1181100"/>
          <p14:tracePt t="51331" x="7931150" y="1212850"/>
          <p14:tracePt t="51348" x="7924800" y="1250950"/>
          <p14:tracePt t="51348" x="7918450" y="1282700"/>
          <p14:tracePt t="51365" x="7918450" y="1358900"/>
          <p14:tracePt t="51365" x="7912100" y="1403350"/>
          <p14:tracePt t="51381" x="7912100" y="1441450"/>
          <p14:tracePt t="51381" x="7918450" y="1485900"/>
          <p14:tracePt t="51398" x="7918450" y="1530350"/>
          <p14:tracePt t="51398" x="7918450" y="1574800"/>
          <p14:tracePt t="51414" x="7924800" y="1625600"/>
          <p14:tracePt t="51414" x="7924800" y="1670050"/>
          <p14:tracePt t="51431" x="7924800" y="1720850"/>
          <p14:tracePt t="51431" x="7924800" y="1771650"/>
          <p14:tracePt t="51431" x="7924800" y="1822450"/>
          <p14:tracePt t="51449" x="7924800" y="1873250"/>
          <p14:tracePt t="51449" x="7924800" y="1917700"/>
          <p14:tracePt t="51465" x="7918450" y="1968500"/>
          <p14:tracePt t="51465" x="7918450" y="2012950"/>
          <p14:tracePt t="51481" x="7918450" y="2063750"/>
          <p14:tracePt t="51481" x="7918450" y="2101850"/>
          <p14:tracePt t="51498" x="7918450" y="2139950"/>
          <p14:tracePt t="51498" x="7918450" y="2171700"/>
          <p14:tracePt t="51498" x="7918450" y="2203450"/>
          <p14:tracePt t="51517" x="7918450" y="2228850"/>
          <p14:tracePt t="51531" x="7924800" y="2247900"/>
          <p14:tracePt t="51531" x="7924800" y="2279650"/>
          <p14:tracePt t="51549" x="7931150" y="2286000"/>
          <p14:tracePt t="51549" x="7931150" y="2292350"/>
          <p14:tracePt t="51566" x="7931150" y="2305050"/>
          <p14:tracePt t="51566" x="7937500" y="2311400"/>
          <p14:tracePt t="51582" x="7937500" y="2317750"/>
          <p14:tracePt t="51582" x="7937500" y="2324100"/>
          <p14:tracePt t="51599" x="7937500" y="2330450"/>
          <p14:tracePt t="51599" x="7937500" y="2336800"/>
          <p14:tracePt t="51615" x="7943850" y="2343150"/>
          <p14:tracePt t="51631" x="7943850" y="2355850"/>
          <p14:tracePt t="51653" x="7950200" y="2362200"/>
          <p14:tracePt t="51681" x="7950200" y="2368550"/>
          <p14:tracePt t="51697" x="7943850" y="2374900"/>
          <p14:tracePt t="51717" x="7937500" y="2381250"/>
          <p14:tracePt t="51741" x="7931150" y="2381250"/>
          <p14:tracePt t="51765" x="7924800" y="2381250"/>
          <p14:tracePt t="51777" x="7918450" y="2381250"/>
          <p14:tracePt t="51793" x="7905750" y="2374900"/>
          <p14:tracePt t="51809" x="7905750" y="2381250"/>
          <p14:tracePt t="51817" x="7899400" y="2381250"/>
          <p14:tracePt t="51831" x="7893050" y="2387600"/>
          <p14:tracePt t="51831" x="7880350" y="2387600"/>
          <p14:tracePt t="51849" x="7867650" y="2387600"/>
          <p14:tracePt t="51849" x="7861300" y="2387600"/>
          <p14:tracePt t="51865" x="7854950" y="2393950"/>
          <p14:tracePt t="51865" x="7848600" y="2393950"/>
          <p14:tracePt t="51882" x="7842250" y="2387600"/>
          <p14:tracePt t="51882" x="7835900" y="2393950"/>
          <p14:tracePt t="51899" x="7829550" y="2393950"/>
          <p14:tracePt t="51899" x="7823200" y="2393950"/>
          <p14:tracePt t="51916" x="7816850" y="2393950"/>
          <p14:tracePt t="51931" x="7810500" y="2400300"/>
          <p14:tracePt t="51948" x="7804150" y="2406650"/>
          <p14:tracePt t="51965" x="7804150" y="2413000"/>
          <p14:tracePt t="51989" x="7810500" y="2406650"/>
          <p14:tracePt t="52033" x="7816850" y="2400300"/>
          <p14:tracePt t="52085" x="7810500" y="2400300"/>
          <p14:tracePt t="52133" x="7804150" y="2400300"/>
          <p14:tracePt t="52153" x="7797800" y="2406650"/>
          <p14:tracePt t="52169" x="7804150" y="2400300"/>
          <p14:tracePt t="52193" x="7816850" y="2393950"/>
          <p14:tracePt t="52220" x="7816850" y="2387600"/>
          <p14:tracePt t="52228" x="7823200" y="2381250"/>
          <p14:tracePt t="52236" x="7829550" y="2381250"/>
          <p14:tracePt t="52249" x="7842250" y="2374900"/>
          <p14:tracePt t="52249" x="7854950" y="2374900"/>
          <p14:tracePt t="52266" x="7867650" y="2368550"/>
          <p14:tracePt t="52266" x="7880350" y="2362200"/>
          <p14:tracePt t="52283" x="7886700" y="2362200"/>
          <p14:tracePt t="52283" x="7893050" y="2355850"/>
          <p14:tracePt t="52300" x="7905750" y="2355850"/>
          <p14:tracePt t="52316" x="7918450" y="2343150"/>
          <p14:tracePt t="53489" x="7829550" y="3708400"/>
          <p14:tracePt t="53489" x="7823200" y="3733800"/>
          <p14:tracePt t="53503" x="7816850" y="3765550"/>
          <p14:tracePt t="53503" x="7810500" y="3803650"/>
          <p14:tracePt t="53520" x="7804150" y="3848100"/>
          <p14:tracePt t="53520" x="7797800" y="3898900"/>
          <p14:tracePt t="53537" x="7785100" y="3956050"/>
          <p14:tracePt t="53537" x="7772400" y="4019550"/>
          <p14:tracePt t="53554" x="7766050" y="4070350"/>
          <p14:tracePt t="53554" x="7747000" y="4178300"/>
          <p14:tracePt t="53572" x="7740650" y="4229100"/>
          <p14:tracePt t="53572" x="7734300" y="4279900"/>
          <p14:tracePt t="53588" x="7727950" y="4330700"/>
          <p14:tracePt t="53588" x="7721600" y="4381500"/>
          <p14:tracePt t="53604" x="7715250" y="4432300"/>
          <p14:tracePt t="53604" x="7696200" y="4540250"/>
          <p14:tracePt t="53621" x="7689850" y="4597400"/>
          <p14:tracePt t="53621" x="7677150" y="4648200"/>
          <p14:tracePt t="53638" x="7670800" y="4705350"/>
          <p14:tracePt t="53638" x="7658100" y="4756150"/>
          <p14:tracePt t="53654" x="7645400" y="4800600"/>
          <p14:tracePt t="53654" x="7639050" y="4845050"/>
          <p14:tracePt t="53671" x="7632700" y="4889500"/>
          <p14:tracePt t="53671" x="7626350" y="4927600"/>
          <p14:tracePt t="53687" x="7620000" y="4959350"/>
          <p14:tracePt t="53687" x="7607300" y="5022850"/>
          <p14:tracePt t="53705" x="7600950" y="5054600"/>
          <p14:tracePt t="53705" x="7594600" y="5086350"/>
          <p14:tracePt t="53722" x="7581900" y="5118100"/>
          <p14:tracePt t="53722" x="7575550" y="5149850"/>
          <p14:tracePt t="53738" x="7562850" y="5187950"/>
          <p14:tracePt t="53738" x="7556500" y="5219700"/>
          <p14:tracePt t="53755" x="7543800" y="5257800"/>
          <p14:tracePt t="53755" x="7531100" y="5295900"/>
          <p14:tracePt t="53755" x="7518400" y="5327650"/>
          <p14:tracePt t="53773" x="7512050" y="5365750"/>
          <p14:tracePt t="53787" x="7499350" y="5397500"/>
          <p14:tracePt t="53787" x="7467600" y="5461000"/>
          <p14:tracePt t="53805" x="7454900" y="5492750"/>
          <p14:tracePt t="53805" x="7435850" y="5524500"/>
          <p14:tracePt t="53822" x="7416800" y="5549900"/>
          <p14:tracePt t="53822" x="7397750" y="5581650"/>
          <p14:tracePt t="53839" x="7372350" y="5607050"/>
          <p14:tracePt t="53839" x="7353300" y="5638800"/>
          <p14:tracePt t="53855" x="7327900" y="5664200"/>
          <p14:tracePt t="53855" x="7283450" y="5715000"/>
          <p14:tracePt t="53872" x="7258050" y="5740400"/>
          <p14:tracePt t="53872" x="7239000" y="5759450"/>
          <p14:tracePt t="53888" x="7219950" y="5784850"/>
          <p14:tracePt t="53888" x="7200900" y="5803900"/>
          <p14:tracePt t="53905" x="7181850" y="5829300"/>
          <p14:tracePt t="53905" x="7150100" y="5867400"/>
          <p14:tracePt t="53922" x="7131050" y="5892800"/>
          <p14:tracePt t="53922" x="7118350" y="5911850"/>
          <p14:tracePt t="53939" x="7099300" y="5930900"/>
          <p14:tracePt t="53939" x="7086600" y="5949950"/>
          <p14:tracePt t="53955" x="7073900" y="5969000"/>
          <p14:tracePt t="53955" x="7067550" y="5981700"/>
          <p14:tracePt t="53972" x="7054850" y="6000750"/>
          <p14:tracePt t="53972" x="7048500" y="6038850"/>
          <p14:tracePt t="53989" x="7042150" y="6051550"/>
          <p14:tracePt t="53989" x="7042150" y="6064250"/>
          <p14:tracePt t="54006" x="7042150" y="6083300"/>
          <p14:tracePt t="54006" x="7048500" y="6096000"/>
          <p14:tracePt t="54023" x="7048500" y="6102350"/>
          <p14:tracePt t="54023" x="7054850" y="6115050"/>
          <p14:tracePt t="54039" x="7061200" y="6127750"/>
          <p14:tracePt t="54039" x="7067550" y="6140450"/>
          <p14:tracePt t="54039" x="7073900" y="6146800"/>
          <p14:tracePt t="54058" x="7080250" y="6159500"/>
          <p14:tracePt t="54058" x="7086600" y="6165850"/>
          <p14:tracePt t="54074" x="7092950" y="6172200"/>
          <p14:tracePt t="54074" x="7099300" y="6178550"/>
          <p14:tracePt t="54090" x="7112000" y="6178550"/>
          <p14:tracePt t="54090" x="7118350" y="6178550"/>
          <p14:tracePt t="54106" x="7124700" y="6172200"/>
          <p14:tracePt t="54106" x="7131050" y="6165850"/>
          <p14:tracePt t="54123" x="7137400" y="6159500"/>
          <p14:tracePt t="54123" x="7143750" y="6153150"/>
          <p14:tracePt t="54123" x="7156450" y="6146800"/>
          <p14:tracePt t="54141" x="7156450" y="6140450"/>
          <p14:tracePt t="54155" x="7169150" y="6134100"/>
          <p14:tracePt t="54155" x="7175500" y="6121400"/>
          <p14:tracePt t="54173" x="7181850" y="6115050"/>
          <p14:tracePt t="54173" x="7188200" y="6108700"/>
          <p14:tracePt t="54189" x="7194550" y="6102350"/>
          <p14:tracePt t="54189" x="7200900" y="6096000"/>
          <p14:tracePt t="54206" x="7207250" y="6096000"/>
          <p14:tracePt t="54206" x="7219950" y="6089650"/>
          <p14:tracePt t="54223" x="7219950" y="6076950"/>
          <p14:tracePt t="54223" x="7226300" y="6076950"/>
          <p14:tracePt t="54240" x="7232650" y="6076950"/>
          <p14:tracePt t="54240" x="7239000" y="6070600"/>
          <p14:tracePt t="54256" x="7245350" y="6064250"/>
          <p14:tracePt t="54272" x="7251700" y="6057900"/>
          <p14:tracePt t="54289" x="7258050" y="6051550"/>
          <p14:tracePt t="54306" x="7258050" y="6045200"/>
          <p14:tracePt t="54306" x="7264400" y="6038850"/>
          <p14:tracePt t="54324" x="7264400" y="6026150"/>
          <p14:tracePt t="54349" x="7264400" y="6019800"/>
          <p14:tracePt t="54365" x="7264400" y="6013450"/>
          <p14:tracePt t="54381" x="7270750" y="6007100"/>
          <p14:tracePt t="54389" x="7270750" y="5994400"/>
          <p14:tracePt t="54389" x="7270750" y="5988050"/>
          <p14:tracePt t="54407" x="7277100" y="5975350"/>
          <p14:tracePt t="54407" x="7283450" y="5962650"/>
          <p14:tracePt t="54407" x="7283450" y="5956300"/>
          <p14:tracePt t="54425" x="7289800" y="5949950"/>
          <p14:tracePt t="54439" x="7296150" y="5943600"/>
          <p14:tracePt t="54439" x="7302500" y="5930900"/>
          <p14:tracePt t="54457" x="7308850" y="5924550"/>
          <p14:tracePt t="54473" x="7315200" y="5918200"/>
          <p14:tracePt t="54490" x="7321550" y="5918200"/>
          <p14:tracePt t="54507" x="7321550" y="5905500"/>
          <p14:tracePt t="54524" x="7315200" y="5899150"/>
          <p14:tracePt t="54524" x="7315200" y="5892800"/>
          <p14:tracePt t="54541" x="7315200" y="5886450"/>
          <p14:tracePt t="54541" x="7315200" y="5873750"/>
          <p14:tracePt t="54558" x="7315200" y="5867400"/>
          <p14:tracePt t="54573" x="7321550" y="5861050"/>
          <p14:tracePt t="54590" x="7327900" y="5848350"/>
          <p14:tracePt t="61632" x="8191500" y="5994400"/>
          <p14:tracePt t="61904" x="8197850" y="5988050"/>
          <p14:tracePt t="61909" x="8204200" y="5988050"/>
          <p14:tracePt t="61917" x="8216900" y="5988050"/>
          <p14:tracePt t="61930" x="8229600" y="5988050"/>
          <p14:tracePt t="61930" x="8242300" y="5981700"/>
          <p14:tracePt t="61930" x="8255000" y="5981700"/>
          <p14:tracePt t="61948" x="8267700" y="5981700"/>
          <p14:tracePt t="61963" x="8280400" y="5975350"/>
          <p14:tracePt t="61963" x="8299450" y="5975350"/>
          <p14:tracePt t="61981" x="8312150" y="5969000"/>
          <p14:tracePt t="61981" x="8324850" y="5969000"/>
          <p14:tracePt t="61998" x="8331200" y="5969000"/>
          <p14:tracePt t="61998" x="8343900" y="5969000"/>
          <p14:tracePt t="62014" x="8350250" y="5962650"/>
          <p14:tracePt t="62014" x="8369300" y="5956300"/>
          <p14:tracePt t="62031" x="8382000" y="5956300"/>
          <p14:tracePt t="62031" x="8388350" y="5949950"/>
          <p14:tracePt t="62048" x="8394700" y="5949950"/>
          <p14:tracePt t="62048" x="8401050" y="5943600"/>
          <p14:tracePt t="62065" x="8407400" y="5943600"/>
          <p14:tracePt t="62065" x="8420100" y="5937250"/>
          <p14:tracePt t="62081" x="8426450" y="5937250"/>
          <p14:tracePt t="62081" x="8439150" y="5924550"/>
          <p14:tracePt t="62098" x="8439150" y="5918200"/>
          <p14:tracePt t="62098" x="8445500" y="5911850"/>
          <p14:tracePt t="62115" x="8451850" y="5905500"/>
          <p14:tracePt t="62115" x="8458200" y="5905500"/>
          <p14:tracePt t="62131" x="8458200" y="5899150"/>
          <p14:tracePt t="62131" x="8464550" y="5886450"/>
          <p14:tracePt t="62149" x="8470900" y="5880100"/>
          <p14:tracePt t="62149" x="8470900" y="5873750"/>
          <p14:tracePt t="62165" x="8477250" y="5867400"/>
          <p14:tracePt t="62181" x="8483600" y="5861050"/>
          <p14:tracePt t="62198" x="8489950" y="5854700"/>
          <p14:tracePt t="62215" x="8496300" y="5848350"/>
          <p14:tracePt t="62232" x="8502650" y="5854700"/>
          <p14:tracePt t="62232" x="8509000" y="5861050"/>
          <p14:tracePt t="62249" x="8515350" y="5867400"/>
          <p14:tracePt t="62249" x="8521700" y="5886450"/>
          <p14:tracePt t="66152" x="1206500" y="6432550"/>
          <p14:tracePt t="66225" x="1212850" y="6407150"/>
          <p14:tracePt t="66233" x="1225550" y="6375400"/>
          <p14:tracePt t="66247" x="1238250" y="6350000"/>
          <p14:tracePt t="66247" x="1244600" y="6324600"/>
          <p14:tracePt t="66261" x="1250950" y="6292850"/>
          <p14:tracePt t="66261" x="1270000" y="6242050"/>
          <p14:tracePt t="66282" x="1282700" y="6216650"/>
          <p14:tracePt t="66282" x="1295400" y="6197600"/>
          <p14:tracePt t="66298" x="1308100" y="6178550"/>
          <p14:tracePt t="66298" x="1314450" y="6153150"/>
          <p14:tracePt t="66314" x="1327150" y="6140450"/>
          <p14:tracePt t="66314" x="1333500" y="6121400"/>
          <p14:tracePt t="66328" x="1339850" y="6115050"/>
          <p14:tracePt t="66328" x="1352550" y="6096000"/>
          <p14:tracePt t="66345" x="1339850" y="6096000"/>
          <p14:tracePt t="66376" x="1333500" y="6102350"/>
          <p14:tracePt t="66384" x="1327150" y="6115050"/>
          <p14:tracePt t="66395" x="1320800" y="6121400"/>
          <p14:tracePt t="66395" x="1314450" y="6134100"/>
          <p14:tracePt t="66413" x="1295400" y="6153150"/>
          <p14:tracePt t="66413" x="1289050" y="6165850"/>
          <p14:tracePt t="66429" x="1282700" y="6178550"/>
          <p14:tracePt t="66429" x="1270000" y="6184900"/>
          <p14:tracePt t="66446" x="1263650" y="6191250"/>
          <p14:tracePt t="66446" x="1257300" y="6203950"/>
          <p14:tracePt t="66463" x="1244600" y="6210300"/>
          <p14:tracePt t="66463" x="1238250" y="6216650"/>
          <p14:tracePt t="66479" x="1231900" y="6223000"/>
          <p14:tracePt t="66479" x="1225550" y="6229350"/>
          <p14:tracePt t="66479" x="1219200" y="6235700"/>
          <p14:tracePt t="66498" x="1212850" y="6242050"/>
          <p14:tracePt t="66498" x="1200150" y="6248400"/>
          <p14:tracePt t="66513" x="1193800" y="6254750"/>
          <p14:tracePt t="66513" x="1187450" y="6254750"/>
          <p14:tracePt t="66531" x="1181100" y="6261100"/>
          <p14:tracePt t="66531" x="1174750" y="6267450"/>
          <p14:tracePt t="66547" x="1162050" y="6267450"/>
          <p14:tracePt t="66547" x="1155700" y="6273800"/>
          <p14:tracePt t="66547" x="1143000" y="6273800"/>
          <p14:tracePt t="66566" x="1130300" y="6280150"/>
          <p14:tracePt t="66579" x="1123950" y="6286500"/>
          <p14:tracePt t="66579" x="1104900" y="6292850"/>
          <p14:tracePt t="66597" x="1098550" y="6299200"/>
          <p14:tracePt t="66597" x="1085850" y="6299200"/>
          <p14:tracePt t="66613" x="1073150" y="6305550"/>
          <p14:tracePt t="66629" x="1047750" y="6324600"/>
          <p14:tracePt t="66646" x="1022350" y="6343650"/>
          <p14:tracePt t="66663" x="996950" y="6369050"/>
          <p14:tracePt t="66679" x="971550" y="6394450"/>
          <p14:tracePt t="66696" x="939800" y="6419850"/>
          <p14:tracePt t="66696" x="908050" y="6445250"/>
          <p14:tracePt t="66713" x="876300" y="6464300"/>
          <p14:tracePt t="66729" x="844550" y="6483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モードの例</a:t>
            </a:r>
            <a:endParaRPr kumimoji="1" lang="ja-JP" altLang="en-US" dirty="0"/>
          </a:p>
        </p:txBody>
      </p:sp>
      <p:sp>
        <p:nvSpPr>
          <p:cNvPr id="3" name="テキスト ボックス 2"/>
          <p:cNvSpPr txBox="1"/>
          <p:nvPr/>
        </p:nvSpPr>
        <p:spPr>
          <a:xfrm>
            <a:off x="323528" y="1340768"/>
            <a:ext cx="8280920" cy="1200329"/>
          </a:xfrm>
          <a:prstGeom prst="rect">
            <a:avLst/>
          </a:prstGeom>
          <a:noFill/>
        </p:spPr>
        <p:txBody>
          <a:bodyPr wrap="square" rtlCol="0">
            <a:spAutoFit/>
          </a:bodyPr>
          <a:lstStyle/>
          <a:p>
            <a:r>
              <a:rPr kumimoji="1" lang="ja-JP" altLang="en-US" dirty="0" smtClean="0"/>
              <a:t>名目データの場合</a:t>
            </a:r>
            <a:endParaRPr kumimoji="1" lang="en-US" altLang="ja-JP" dirty="0" smtClean="0"/>
          </a:p>
          <a:p>
            <a:r>
              <a:rPr lang="ja-JP" altLang="en-US" dirty="0"/>
              <a:t>　</a:t>
            </a:r>
            <a:r>
              <a:rPr lang="ja-JP" altLang="en-US" dirty="0" smtClean="0"/>
              <a:t>アサガオを</a:t>
            </a:r>
            <a:r>
              <a:rPr lang="en-US" altLang="ja-JP" dirty="0" smtClean="0"/>
              <a:t>20</a:t>
            </a:r>
            <a:r>
              <a:rPr lang="ja-JP" altLang="en-US" dirty="0" smtClean="0"/>
              <a:t>株調べた．</a:t>
            </a:r>
            <a:r>
              <a:rPr lang="en-US" altLang="ja-JP" dirty="0" smtClean="0"/>
              <a:t>10</a:t>
            </a:r>
            <a:r>
              <a:rPr lang="ja-JP" altLang="en-US" dirty="0" smtClean="0"/>
              <a:t>株は青い花，</a:t>
            </a:r>
            <a:r>
              <a:rPr lang="en-US" altLang="ja-JP" dirty="0" smtClean="0"/>
              <a:t>6</a:t>
            </a:r>
            <a:r>
              <a:rPr lang="ja-JP" altLang="en-US" dirty="0" smtClean="0"/>
              <a:t>株は紫の花，</a:t>
            </a:r>
            <a:r>
              <a:rPr lang="en-US" altLang="ja-JP" dirty="0" smtClean="0"/>
              <a:t>4</a:t>
            </a:r>
            <a:r>
              <a:rPr lang="ja-JP" altLang="en-US" dirty="0" smtClean="0"/>
              <a:t>株は白い花だった．花の色のモードは？</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849204"/>
      </p:ext>
    </p:extLst>
  </p:cSld>
  <p:clrMapOvr>
    <a:masterClrMapping/>
  </p:clrMapOvr>
  <mc:AlternateContent xmlns:mc="http://schemas.openxmlformats.org/markup-compatibility/2006">
    <mc:Choice xmlns:p14="http://schemas.microsoft.com/office/powerpoint/2010/main" Requires="p14">
      <p:transition spd="slow" p14:dur="2000" advTm="18392"/>
    </mc:Choice>
    <mc:Fallback>
      <p:transition spd="slow" advTm="18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14282" y="609600"/>
            <a:ext cx="1928826" cy="685800"/>
          </a:xfrm>
        </p:spPr>
        <p:txBody>
          <a:bodyPr>
            <a:normAutofit/>
          </a:bodyPr>
          <a:lstStyle/>
          <a:p>
            <a:r>
              <a:rPr lang="ja-JP" altLang="en-US" dirty="0" smtClean="0"/>
              <a:t>モード</a:t>
            </a:r>
            <a:endParaRPr lang="ja-JP" altLang="en-US" dirty="0"/>
          </a:p>
        </p:txBody>
      </p:sp>
      <p:pic>
        <p:nvPicPr>
          <p:cNvPr id="372741" name="Picture 5"/>
          <p:cNvPicPr>
            <a:picLocks noChangeAspect="1" noChangeArrowheads="1"/>
          </p:cNvPicPr>
          <p:nvPr/>
        </p:nvPicPr>
        <p:blipFill>
          <a:blip r:embed="rId5" cstate="print"/>
          <a:srcRect l="3342" t="7915"/>
          <a:stretch>
            <a:fillRect/>
          </a:stretch>
        </p:blipFill>
        <p:spPr bwMode="auto">
          <a:xfrm>
            <a:off x="2214546" y="785794"/>
            <a:ext cx="6748479" cy="5595956"/>
          </a:xfrm>
          <a:prstGeom prst="rect">
            <a:avLst/>
          </a:prstGeom>
          <a:noFill/>
          <a:ln w="38100">
            <a:noFill/>
            <a:miter lim="800000"/>
            <a:headEnd/>
            <a:tailEnd/>
          </a:ln>
          <a:effectLst/>
        </p:spPr>
      </p:pic>
      <p:sp>
        <p:nvSpPr>
          <p:cNvPr id="4" name="テキスト ボックス 3"/>
          <p:cNvSpPr txBox="1"/>
          <p:nvPr/>
        </p:nvSpPr>
        <p:spPr>
          <a:xfrm>
            <a:off x="3122631" y="404664"/>
            <a:ext cx="954107" cy="400110"/>
          </a:xfrm>
          <a:prstGeom prst="rect">
            <a:avLst/>
          </a:prstGeom>
          <a:solidFill>
            <a:schemeClr val="bg1"/>
          </a:solidFill>
        </p:spPr>
        <p:txBody>
          <a:bodyPr wrap="none" rtlCol="0">
            <a:spAutoFit/>
          </a:bodyPr>
          <a:lstStyle/>
          <a:p>
            <a:r>
              <a:rPr kumimoji="1" lang="ja-JP" altLang="en-US" sz="2000" dirty="0" smtClean="0"/>
              <a:t>松江城</a:t>
            </a:r>
            <a:endParaRPr kumimoji="1" lang="en-US" altLang="ja-JP" sz="2000" dirty="0" smtClean="0"/>
          </a:p>
        </p:txBody>
      </p:sp>
      <p:sp>
        <p:nvSpPr>
          <p:cNvPr id="5" name="テキスト ボックス 4"/>
          <p:cNvSpPr txBox="1"/>
          <p:nvPr/>
        </p:nvSpPr>
        <p:spPr>
          <a:xfrm>
            <a:off x="4081492" y="404664"/>
            <a:ext cx="1210588" cy="400110"/>
          </a:xfrm>
          <a:prstGeom prst="rect">
            <a:avLst/>
          </a:prstGeom>
          <a:solidFill>
            <a:schemeClr val="bg1"/>
          </a:solidFill>
        </p:spPr>
        <p:txBody>
          <a:bodyPr wrap="none" rtlCol="0">
            <a:spAutoFit/>
          </a:bodyPr>
          <a:lstStyle/>
          <a:p>
            <a:r>
              <a:rPr lang="ja-JP" altLang="en-US" sz="2000" dirty="0" smtClean="0"/>
              <a:t>出雲大社</a:t>
            </a:r>
            <a:endParaRPr kumimoji="1" lang="ja-JP" altLang="en-US" sz="2000" dirty="0"/>
          </a:p>
        </p:txBody>
      </p:sp>
      <p:sp>
        <p:nvSpPr>
          <p:cNvPr id="6" name="テキスト ボックス 5"/>
          <p:cNvSpPr txBox="1"/>
          <p:nvPr/>
        </p:nvSpPr>
        <p:spPr>
          <a:xfrm>
            <a:off x="5208387" y="404664"/>
            <a:ext cx="1210588" cy="400110"/>
          </a:xfrm>
          <a:prstGeom prst="rect">
            <a:avLst/>
          </a:prstGeom>
          <a:solidFill>
            <a:schemeClr val="bg1"/>
          </a:solidFill>
        </p:spPr>
        <p:txBody>
          <a:bodyPr wrap="none" rtlCol="0">
            <a:spAutoFit/>
          </a:bodyPr>
          <a:lstStyle/>
          <a:p>
            <a:r>
              <a:rPr lang="ja-JP" altLang="en-US" sz="2000" dirty="0" smtClean="0"/>
              <a:t>石見銀山</a:t>
            </a:r>
            <a:endParaRPr kumimoji="1" lang="en-US" altLang="ja-JP" sz="2000" dirty="0" smtClean="0"/>
          </a:p>
        </p:txBody>
      </p:sp>
      <p:sp>
        <p:nvSpPr>
          <p:cNvPr id="7" name="テキスト ボックス 6"/>
          <p:cNvSpPr txBox="1"/>
          <p:nvPr/>
        </p:nvSpPr>
        <p:spPr>
          <a:xfrm>
            <a:off x="6398081" y="404664"/>
            <a:ext cx="954107" cy="400110"/>
          </a:xfrm>
          <a:prstGeom prst="rect">
            <a:avLst/>
          </a:prstGeom>
          <a:solidFill>
            <a:schemeClr val="bg1"/>
          </a:solidFill>
        </p:spPr>
        <p:txBody>
          <a:bodyPr wrap="none" rtlCol="0">
            <a:spAutoFit/>
          </a:bodyPr>
          <a:lstStyle/>
          <a:p>
            <a:r>
              <a:rPr lang="ja-JP" altLang="en-US" sz="2000" dirty="0" smtClean="0"/>
              <a:t>三瓶山</a:t>
            </a:r>
            <a:endParaRPr kumimoji="1" lang="ja-JP" altLang="en-US" sz="2000" dirty="0"/>
          </a:p>
        </p:txBody>
      </p:sp>
      <p:sp>
        <p:nvSpPr>
          <p:cNvPr id="8" name="テキスト ボックス 7"/>
          <p:cNvSpPr txBox="1"/>
          <p:nvPr/>
        </p:nvSpPr>
        <p:spPr>
          <a:xfrm>
            <a:off x="7356942" y="404664"/>
            <a:ext cx="1083951" cy="400110"/>
          </a:xfrm>
          <a:prstGeom prst="rect">
            <a:avLst/>
          </a:prstGeom>
          <a:solidFill>
            <a:schemeClr val="bg1"/>
          </a:solidFill>
        </p:spPr>
        <p:txBody>
          <a:bodyPr wrap="none" rtlCol="0">
            <a:spAutoFit/>
          </a:bodyPr>
          <a:lstStyle/>
          <a:p>
            <a:r>
              <a:rPr lang="ja-JP" altLang="en-US" sz="2000" dirty="0" smtClean="0"/>
              <a:t>アクアス</a:t>
            </a:r>
            <a:endParaRPr kumimoji="1" lang="ja-JP" altLang="en-US" sz="2000"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67841936"/>
      </p:ext>
    </p:extLst>
  </p:cSld>
  <p:clrMapOvr>
    <a:masterClrMapping/>
  </p:clrMapOvr>
  <mc:AlternateContent xmlns:mc="http://schemas.openxmlformats.org/markup-compatibility/2006">
    <mc:Choice xmlns:p14="http://schemas.microsoft.com/office/powerpoint/2010/main" Requires="p14">
      <p:transition spd="slow" p14:dur="2000" advTm="8"/>
    </mc:Choice>
    <mc:Fallback>
      <p:transition spd="slow" advTm="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ja-JP" altLang="en-US"/>
              <a:t>ばらつきを表す値</a:t>
            </a:r>
          </a:p>
        </p:txBody>
      </p:sp>
      <p:sp>
        <p:nvSpPr>
          <p:cNvPr id="404483" name="Text Box 3"/>
          <p:cNvSpPr txBox="1">
            <a:spLocks noChangeArrowheads="1"/>
          </p:cNvSpPr>
          <p:nvPr/>
        </p:nvSpPr>
        <p:spPr bwMode="auto">
          <a:xfrm>
            <a:off x="2438400" y="2204864"/>
            <a:ext cx="4055919" cy="830997"/>
          </a:xfrm>
          <a:prstGeom prst="rect">
            <a:avLst/>
          </a:prstGeom>
          <a:noFill/>
          <a:ln w="38100">
            <a:noFill/>
            <a:miter lim="800000"/>
            <a:headEnd/>
            <a:tailEnd/>
          </a:ln>
          <a:effectLst/>
        </p:spPr>
        <p:txBody>
          <a:bodyPr wrap="none">
            <a:spAutoFit/>
          </a:bodyPr>
          <a:lstStyle/>
          <a:p>
            <a:r>
              <a:rPr lang="ja-JP" altLang="en-US" dirty="0" smtClean="0"/>
              <a:t>それぞれ</a:t>
            </a:r>
            <a:r>
              <a:rPr lang="ja-JP" altLang="en-US" dirty="0"/>
              <a:t>の</a:t>
            </a:r>
            <a:r>
              <a:rPr lang="ja-JP" altLang="en-US" dirty="0" smtClean="0"/>
              <a:t>データと平均の差</a:t>
            </a:r>
            <a:endParaRPr lang="en-US" altLang="ja-JP" dirty="0" smtClean="0"/>
          </a:p>
          <a:p>
            <a:r>
              <a:rPr lang="ja-JP" altLang="en-US" dirty="0" smtClean="0"/>
              <a:t>「それぞれのデータ」－「平均」</a:t>
            </a:r>
            <a:endParaRPr lang="ja-JP" altLang="en-US" dirty="0"/>
          </a:p>
        </p:txBody>
      </p:sp>
      <p:sp>
        <p:nvSpPr>
          <p:cNvPr id="404484" name="Text Box 4"/>
          <p:cNvSpPr txBox="1">
            <a:spLocks noChangeArrowheads="1"/>
          </p:cNvSpPr>
          <p:nvPr/>
        </p:nvSpPr>
        <p:spPr bwMode="auto">
          <a:xfrm>
            <a:off x="1219200" y="2204864"/>
            <a:ext cx="793750" cy="457200"/>
          </a:xfrm>
          <a:prstGeom prst="rect">
            <a:avLst/>
          </a:prstGeom>
          <a:noFill/>
          <a:ln w="38100">
            <a:noFill/>
            <a:miter lim="800000"/>
            <a:headEnd/>
            <a:tailEnd/>
          </a:ln>
          <a:effectLst/>
        </p:spPr>
        <p:txBody>
          <a:bodyPr wrap="none">
            <a:spAutoFit/>
          </a:bodyPr>
          <a:lstStyle/>
          <a:p>
            <a:r>
              <a:rPr lang="ja-JP" altLang="en-US"/>
              <a:t>偏差</a:t>
            </a:r>
          </a:p>
        </p:txBody>
      </p:sp>
      <p:sp>
        <p:nvSpPr>
          <p:cNvPr id="404485" name="Text Box 5"/>
          <p:cNvSpPr txBox="1">
            <a:spLocks noChangeArrowheads="1"/>
          </p:cNvSpPr>
          <p:nvPr/>
        </p:nvSpPr>
        <p:spPr bwMode="auto">
          <a:xfrm>
            <a:off x="283270" y="4818332"/>
            <a:ext cx="1946367" cy="461665"/>
          </a:xfrm>
          <a:prstGeom prst="rect">
            <a:avLst/>
          </a:prstGeom>
          <a:noFill/>
          <a:ln w="38100">
            <a:noFill/>
            <a:miter lim="800000"/>
            <a:headEnd/>
            <a:tailEnd/>
          </a:ln>
          <a:effectLst/>
        </p:spPr>
        <p:txBody>
          <a:bodyPr wrap="none">
            <a:spAutoFit/>
          </a:bodyPr>
          <a:lstStyle/>
          <a:p>
            <a:r>
              <a:rPr lang="ja-JP" altLang="en-US" dirty="0" smtClean="0"/>
              <a:t>（　　　　　　）</a:t>
            </a:r>
            <a:r>
              <a:rPr lang="en-US" altLang="ja-JP" dirty="0" smtClean="0"/>
              <a:t>V</a:t>
            </a:r>
            <a:endParaRPr lang="en-US" altLang="ja-JP" dirty="0"/>
          </a:p>
        </p:txBody>
      </p:sp>
      <p:sp>
        <p:nvSpPr>
          <p:cNvPr id="404486" name="Text Box 6"/>
          <p:cNvSpPr txBox="1">
            <a:spLocks noChangeArrowheads="1"/>
          </p:cNvSpPr>
          <p:nvPr/>
        </p:nvSpPr>
        <p:spPr bwMode="auto">
          <a:xfrm>
            <a:off x="2012950" y="4827460"/>
            <a:ext cx="6370655" cy="461665"/>
          </a:xfrm>
          <a:prstGeom prst="rect">
            <a:avLst/>
          </a:prstGeom>
          <a:noFill/>
          <a:ln w="38100">
            <a:noFill/>
            <a:miter lim="800000"/>
            <a:headEnd/>
            <a:tailEnd/>
          </a:ln>
          <a:effectLst/>
        </p:spPr>
        <p:txBody>
          <a:bodyPr wrap="none">
            <a:spAutoFit/>
          </a:bodyPr>
          <a:lstStyle/>
          <a:p>
            <a:r>
              <a:rPr lang="ja-JP" altLang="en-US" dirty="0" smtClean="0"/>
              <a:t>　平均</a:t>
            </a:r>
            <a:r>
              <a:rPr lang="ja-JP" altLang="en-US" dirty="0"/>
              <a:t>からの偏差の二乗の和を</a:t>
            </a:r>
            <a:r>
              <a:rPr lang="en-US" altLang="ja-JP" dirty="0"/>
              <a:t>n-1</a:t>
            </a:r>
            <a:r>
              <a:rPr lang="ja-JP" altLang="en-US" dirty="0"/>
              <a:t>で割ったもの</a:t>
            </a:r>
          </a:p>
        </p:txBody>
      </p:sp>
      <p:sp>
        <p:nvSpPr>
          <p:cNvPr id="404487" name="Text Box 7"/>
          <p:cNvSpPr txBox="1">
            <a:spLocks noChangeArrowheads="1"/>
          </p:cNvSpPr>
          <p:nvPr/>
        </p:nvSpPr>
        <p:spPr bwMode="auto">
          <a:xfrm>
            <a:off x="1293883" y="3537992"/>
            <a:ext cx="5070475" cy="457200"/>
          </a:xfrm>
          <a:prstGeom prst="rect">
            <a:avLst/>
          </a:prstGeom>
          <a:noFill/>
          <a:ln w="38100">
            <a:noFill/>
            <a:miter lim="800000"/>
            <a:headEnd/>
            <a:tailEnd/>
          </a:ln>
          <a:effectLst/>
        </p:spPr>
        <p:txBody>
          <a:bodyPr wrap="none">
            <a:spAutoFit/>
          </a:bodyPr>
          <a:lstStyle/>
          <a:p>
            <a:r>
              <a:rPr lang="ja-JP" altLang="en-US" dirty="0"/>
              <a:t>平方和</a:t>
            </a:r>
            <a:r>
              <a:rPr lang="en-US" altLang="ja-JP" dirty="0"/>
              <a:t>S</a:t>
            </a:r>
            <a:r>
              <a:rPr lang="ja-JP" altLang="en-US" dirty="0"/>
              <a:t>　平均からの偏差の二乗の和</a:t>
            </a:r>
          </a:p>
        </p:txBody>
      </p:sp>
      <p:sp>
        <p:nvSpPr>
          <p:cNvPr id="404491" name="Rectangle 11"/>
          <p:cNvSpPr>
            <a:spLocks noChangeArrowheads="1"/>
          </p:cNvSpPr>
          <p:nvPr/>
        </p:nvSpPr>
        <p:spPr bwMode="auto">
          <a:xfrm>
            <a:off x="283270" y="4814164"/>
            <a:ext cx="7992888" cy="461665"/>
          </a:xfrm>
          <a:prstGeom prst="rect">
            <a:avLst/>
          </a:prstGeom>
          <a:noFill/>
          <a:ln w="38100">
            <a:solidFill>
              <a:srgbClr val="FF6600"/>
            </a:solidFill>
            <a:prstDash val="dash"/>
            <a:miter lim="800000"/>
            <a:headEnd/>
            <a:tailEnd/>
          </a:ln>
          <a:effectLst/>
        </p:spPr>
        <p:txBody>
          <a:bodyPr wrap="square" anchor="ctr">
            <a:spAutoFit/>
          </a:bodyPr>
          <a:lstStyle/>
          <a:p>
            <a:endParaRPr lang="ja-JP" altLang="en-US"/>
          </a:p>
        </p:txBody>
      </p:sp>
      <p:sp>
        <p:nvSpPr>
          <p:cNvPr id="404492" name="Text Box 12"/>
          <p:cNvSpPr txBox="1">
            <a:spLocks noChangeArrowheads="1"/>
          </p:cNvSpPr>
          <p:nvPr/>
        </p:nvSpPr>
        <p:spPr bwMode="auto">
          <a:xfrm>
            <a:off x="5108575" y="5899023"/>
            <a:ext cx="3602038" cy="457200"/>
          </a:xfrm>
          <a:prstGeom prst="rect">
            <a:avLst/>
          </a:prstGeom>
          <a:noFill/>
          <a:ln w="38100">
            <a:noFill/>
            <a:miter lim="800000"/>
            <a:headEnd/>
            <a:tailEnd/>
          </a:ln>
          <a:effectLst/>
        </p:spPr>
        <p:txBody>
          <a:bodyPr wrap="none">
            <a:spAutoFit/>
          </a:bodyPr>
          <a:lstStyle/>
          <a:p>
            <a:r>
              <a:rPr lang="ja-JP" altLang="en-US" dirty="0"/>
              <a:t>単位は元の値の２乗となる</a:t>
            </a:r>
          </a:p>
        </p:txBody>
      </p:sp>
      <p:sp>
        <p:nvSpPr>
          <p:cNvPr id="2" name="テキスト ボックス 1"/>
          <p:cNvSpPr txBox="1"/>
          <p:nvPr/>
        </p:nvSpPr>
        <p:spPr>
          <a:xfrm>
            <a:off x="264715" y="1257665"/>
            <a:ext cx="8207696" cy="461665"/>
          </a:xfrm>
          <a:prstGeom prst="rect">
            <a:avLst/>
          </a:prstGeom>
          <a:noFill/>
        </p:spPr>
        <p:txBody>
          <a:bodyPr wrap="none" rtlCol="0">
            <a:spAutoFit/>
          </a:bodyPr>
          <a:lstStyle/>
          <a:p>
            <a:r>
              <a:rPr kumimoji="1" lang="ja-JP" altLang="en-US" dirty="0" smtClean="0"/>
              <a:t>データがばらつくとは？　　平均から個々のデータが外れること</a:t>
            </a:r>
            <a:endParaRPr kumimoji="1" lang="ja-JP" altLang="en-US" dirty="0"/>
          </a:p>
        </p:txBody>
      </p:sp>
      <p:sp>
        <p:nvSpPr>
          <p:cNvPr id="11" name="テキスト ボックス 10"/>
          <p:cNvSpPr txBox="1"/>
          <p:nvPr/>
        </p:nvSpPr>
        <p:spPr>
          <a:xfrm>
            <a:off x="603429" y="4827459"/>
            <a:ext cx="800219" cy="461665"/>
          </a:xfrm>
          <a:prstGeom prst="rect">
            <a:avLst/>
          </a:prstGeom>
          <a:noFill/>
        </p:spPr>
        <p:txBody>
          <a:bodyPr wrap="none" rtlCol="0">
            <a:spAutoFit/>
          </a:bodyPr>
          <a:lstStyle/>
          <a:p>
            <a:r>
              <a:rPr kumimoji="1" lang="ja-JP" altLang="en-US" dirty="0" smtClean="0"/>
              <a:t>分散</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48101"/>
    </mc:Choice>
    <mc:Fallback>
      <p:transition spd="slow" advTm="148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1" grpId="0"/>
    </p:bldLst>
  </p:timing>
  <p:extLst mod="1">
    <p:ext uri="{3A86A75C-4F4B-4683-9AE1-C65F6400EC91}">
      <p14:laserTraceLst xmlns:p14="http://schemas.microsoft.com/office/powerpoint/2010/main">
        <p14:tracePtLst>
          <p14:tracePt t="39580" x="5588000" y="1587500"/>
          <p14:tracePt t="39589" x="5581650" y="1593850"/>
          <p14:tracePt t="39593" x="5568950" y="1593850"/>
          <p14:tracePt t="39605" x="5556250" y="1606550"/>
          <p14:tracePt t="39605" x="5543550" y="1612900"/>
          <p14:tracePt t="39623" x="5524500" y="1619250"/>
          <p14:tracePt t="39623" x="5511800" y="1631950"/>
          <p14:tracePt t="39640" x="5492750" y="1638300"/>
          <p14:tracePt t="39640" x="5454650" y="1657350"/>
          <p14:tracePt t="39657" x="5441950" y="1670050"/>
          <p14:tracePt t="39657" x="5422900" y="1676400"/>
          <p14:tracePt t="39673" x="5403850" y="1689100"/>
          <p14:tracePt t="39673" x="5384800" y="1695450"/>
          <p14:tracePt t="39690" x="5365750" y="1701800"/>
          <p14:tracePt t="39690" x="5346700" y="1708150"/>
          <p14:tracePt t="39707" x="5334000" y="1714500"/>
          <p14:tracePt t="39707" x="5302250" y="1720850"/>
          <p14:tracePt t="39724" x="5289550" y="1720850"/>
          <p14:tracePt t="39724" x="5276850" y="1720850"/>
          <p14:tracePt t="39740" x="5264150" y="1720850"/>
          <p14:tracePt t="39740" x="5251450" y="1720850"/>
          <p14:tracePt t="39757" x="5245100" y="1720850"/>
          <p14:tracePt t="39757" x="5226050" y="1720850"/>
          <p14:tracePt t="39776" x="5219700" y="1720850"/>
          <p14:tracePt t="39776" x="5213350" y="1720850"/>
          <p14:tracePt t="39792" x="5207000" y="1720850"/>
          <p14:tracePt t="39792" x="5200650" y="1720850"/>
          <p14:tracePt t="39810" x="5194300" y="1720850"/>
          <p14:tracePt t="39825" x="5181600" y="1720850"/>
          <p14:tracePt t="39842" x="5175250" y="1720850"/>
          <p14:tracePt t="39859" x="5168900" y="1720850"/>
          <p14:tracePt t="39876" x="5162550" y="1720850"/>
          <p14:tracePt t="39892" x="5156200" y="1720850"/>
          <p14:tracePt t="39892" x="5143500" y="1727200"/>
          <p14:tracePt t="39911" x="5137150" y="1727200"/>
          <p14:tracePt t="39911" x="5130800" y="1727200"/>
          <p14:tracePt t="39927" x="5124450" y="1733550"/>
          <p14:tracePt t="39927" x="5111750" y="1727200"/>
          <p14:tracePt t="39944" x="5099050" y="1727200"/>
          <p14:tracePt t="39960" x="4895850" y="1631950"/>
          <p14:tracePt t="40033" x="4876800" y="1612900"/>
          <p14:tracePt t="40039" x="4857750" y="1593850"/>
          <p14:tracePt t="40046" x="4838700" y="1574800"/>
          <p14:tracePt t="40059" x="4787900" y="1517650"/>
          <p14:tracePt t="40076" x="4768850" y="1479550"/>
          <p14:tracePt t="40093" x="4768850" y="1435100"/>
          <p14:tracePt t="40110" x="4794250" y="1384300"/>
          <p14:tracePt t="40126" x="4876800" y="1301750"/>
          <p14:tracePt t="40144" x="4965700" y="1250950"/>
          <p14:tracePt t="40160" x="5073650" y="1206500"/>
          <p14:tracePt t="40177" x="5207000" y="1168400"/>
          <p14:tracePt t="40177" x="5276850" y="1149350"/>
          <p14:tracePt t="40194" x="5429250" y="1123950"/>
          <p14:tracePt t="40211" x="5607050" y="1104900"/>
          <p14:tracePt t="40227" x="5784850" y="1092200"/>
          <p14:tracePt t="40244" x="5981700" y="1085850"/>
          <p14:tracePt t="40260" x="6178550" y="1073150"/>
          <p14:tracePt t="40260" x="6273800" y="1073150"/>
          <p14:tracePt t="40279" x="6470650" y="1066800"/>
          <p14:tracePt t="40295" x="6661150" y="1073150"/>
          <p14:tracePt t="40310" x="6838950" y="1085850"/>
          <p14:tracePt t="40327" x="7016750" y="1092200"/>
          <p14:tracePt t="40344" x="7194550" y="1098550"/>
          <p14:tracePt t="40360" x="7448550" y="1104900"/>
          <p14:tracePt t="40377" x="7600950" y="1111250"/>
          <p14:tracePt t="40394" x="7740650" y="1130300"/>
          <p14:tracePt t="40411" x="7905750" y="1174750"/>
          <p14:tracePt t="40428" x="7994650" y="1219200"/>
          <p14:tracePt t="40445" x="8058150" y="1270000"/>
          <p14:tracePt t="40461" x="8096250" y="1327150"/>
          <p14:tracePt t="40478" x="8121650" y="1409700"/>
          <p14:tracePt t="40495" x="8115300" y="1466850"/>
          <p14:tracePt t="40512" x="8096250" y="1524000"/>
          <p14:tracePt t="40528" x="8051800" y="1574800"/>
          <p14:tracePt t="40545" x="7988300" y="1619250"/>
          <p14:tracePt t="40545" x="7950200" y="1638300"/>
          <p14:tracePt t="40563" x="7861300" y="1682750"/>
          <p14:tracePt t="40578" x="7753350" y="1714500"/>
          <p14:tracePt t="40595" x="7632700" y="1746250"/>
          <p14:tracePt t="40611" x="7499350" y="1771650"/>
          <p14:tracePt t="40629" x="7353300" y="1790700"/>
          <p14:tracePt t="40629" x="7283450" y="1803400"/>
          <p14:tracePt t="40648" x="7124700" y="1822450"/>
          <p14:tracePt t="40663" x="6965950" y="1841500"/>
          <p14:tracePt t="40678" x="6807200" y="1860550"/>
          <p14:tracePt t="40695" x="6648450" y="1879600"/>
          <p14:tracePt t="40712" x="6438900" y="1892300"/>
          <p14:tracePt t="40729" x="6311900" y="1898650"/>
          <p14:tracePt t="40745" x="6210300" y="1905000"/>
          <p14:tracePt t="40762" x="6121400" y="1917700"/>
          <p14:tracePt t="40779" x="6019800" y="1930400"/>
          <p14:tracePt t="40796" x="5975350" y="1936750"/>
          <p14:tracePt t="40812" x="5937250" y="1943100"/>
          <p14:tracePt t="40829" x="5911850" y="1943100"/>
          <p14:tracePt t="40829" x="5899150" y="1943100"/>
          <p14:tracePt t="40847" x="5880100" y="1943100"/>
          <p14:tracePt t="40863" x="5867400" y="1943100"/>
          <p14:tracePt t="40879" x="5861050" y="1943100"/>
          <p14:tracePt t="40896" x="5854700" y="1943100"/>
          <p14:tracePt t="40912" x="5848350" y="1943100"/>
          <p14:tracePt t="40929" x="5842000" y="1936750"/>
          <p14:tracePt t="40947" x="5835650" y="1936750"/>
          <p14:tracePt t="40966" x="5829300" y="1936750"/>
          <p14:tracePt t="40990" x="5822950" y="1930400"/>
          <p14:tracePt t="41014" x="5816600" y="1930400"/>
          <p14:tracePt t="41034" x="5810250" y="1930400"/>
          <p14:tracePt t="41058" x="5803900" y="1936750"/>
          <p14:tracePt t="41094" x="5810250" y="1930400"/>
          <p14:tracePt t="41230" x="5816600" y="1924050"/>
          <p14:tracePt t="41262" x="5816600" y="1917700"/>
          <p14:tracePt t="41274" x="5816600" y="1911350"/>
          <p14:tracePt t="41290" x="5816600" y="1905000"/>
          <p14:tracePt t="41330" x="5816600" y="1898650"/>
          <p14:tracePt t="41366" x="5816600" y="1892300"/>
          <p14:tracePt t="41426" x="5822950" y="1885950"/>
          <p14:tracePt t="41454" x="5829300" y="1879600"/>
          <p14:tracePt t="41478" x="5835650" y="1873250"/>
          <p14:tracePt t="41514" x="5835650" y="1866900"/>
          <p14:tracePt t="41538" x="5835650" y="1860550"/>
          <p14:tracePt t="41562" x="5842000" y="1854200"/>
          <p14:tracePt t="41582" x="5842000" y="1847850"/>
          <p14:tracePt t="41614" x="5848350" y="1841500"/>
          <p14:tracePt t="41710" x="5848350" y="1835150"/>
          <p14:tracePt t="41742" x="5848350" y="1828800"/>
          <p14:tracePt t="41754" x="5854700" y="1828800"/>
          <p14:tracePt t="41778" x="5854700" y="1822450"/>
          <p14:tracePt t="41802" x="5861050" y="1816100"/>
          <p14:tracePt t="41822" x="5867400" y="1809750"/>
          <p14:tracePt t="41846" x="5873750" y="1809750"/>
          <p14:tracePt t="41866" x="5873750" y="1803400"/>
          <p14:tracePt t="41898" x="5880100" y="1803400"/>
          <p14:tracePt t="41922" x="5886450" y="1803400"/>
          <p14:tracePt t="41942" x="5886450" y="1809750"/>
          <p14:tracePt t="41958" x="5886450" y="1816100"/>
          <p14:tracePt t="41967" x="5861050" y="1828800"/>
          <p14:tracePt t="41983" x="5848350" y="1828800"/>
          <p14:tracePt t="41983" x="5829300" y="1835150"/>
          <p14:tracePt t="42000" x="5810250" y="1828800"/>
          <p14:tracePt t="42000" x="5791200" y="1828800"/>
          <p14:tracePt t="42000" x="5772150" y="1822450"/>
          <p14:tracePt t="42020" x="5759450" y="1816100"/>
          <p14:tracePt t="42032" x="5746750" y="1809750"/>
          <p14:tracePt t="42032" x="5740400" y="1784350"/>
          <p14:tracePt t="42050" x="5740400" y="1771650"/>
          <p14:tracePt t="42050" x="5746750" y="1758950"/>
          <p14:tracePt t="42066" x="5759450" y="1752600"/>
          <p14:tracePt t="42066" x="5765800" y="1739900"/>
          <p14:tracePt t="42084" x="5778500" y="1727200"/>
          <p14:tracePt t="42084" x="5784850" y="1720850"/>
          <p14:tracePt t="42100" x="5791200" y="1720850"/>
          <p14:tracePt t="42100" x="5803900" y="1720850"/>
          <p14:tracePt t="42339" x="5556250" y="2146300"/>
          <p14:tracePt t="43027" x="4121150" y="2838450"/>
          <p14:tracePt t="43050" x="4114800" y="2832100"/>
          <p14:tracePt t="43078" x="4108450" y="2832100"/>
          <p14:tracePt t="43126" x="4108450" y="2838450"/>
          <p14:tracePt t="43138" x="4108450" y="2844800"/>
          <p14:tracePt t="43178" x="4108450" y="2838450"/>
          <p14:tracePt t="43190" x="4102100" y="2832100"/>
          <p14:tracePt t="43230" x="4095750" y="2825750"/>
          <p14:tracePt t="43250" x="4089400" y="2825750"/>
          <p14:tracePt t="43266" x="4083050" y="2825750"/>
          <p14:tracePt t="43282" x="4076700" y="2819400"/>
          <p14:tracePt t="43298" x="4070350" y="2819400"/>
          <p14:tracePt t="43310" x="4064000" y="2813050"/>
          <p14:tracePt t="43326" x="4057650" y="2806700"/>
          <p14:tracePt t="43342" x="4057650" y="2800350"/>
          <p14:tracePt t="43353" x="4057650" y="2794000"/>
          <p14:tracePt t="43353" x="4057650" y="2774950"/>
          <p14:tracePt t="43371" x="4064000" y="2762250"/>
          <p14:tracePt t="43371" x="4070350" y="2755900"/>
          <p14:tracePt t="43387" x="4076700" y="2743200"/>
          <p14:tracePt t="43387" x="4083050" y="2730500"/>
          <p14:tracePt t="43404" x="4095750" y="2724150"/>
          <p14:tracePt t="43404" x="4102100" y="2711450"/>
          <p14:tracePt t="43420" x="4114800" y="2705100"/>
          <p14:tracePt t="43420" x="4133850" y="2692400"/>
          <p14:tracePt t="43420" x="4146550" y="2686050"/>
          <p14:tracePt t="43438" x="4165600" y="2673350"/>
          <p14:tracePt t="43438" x="4178300" y="2667000"/>
          <p14:tracePt t="43454" x="4197350" y="2660650"/>
          <p14:tracePt t="43454" x="4216400" y="2654300"/>
          <p14:tracePt t="43471" x="4235450" y="2647950"/>
          <p14:tracePt t="43471" x="4248150" y="2641600"/>
          <p14:tracePt t="43487" x="4267200" y="2641600"/>
          <p14:tracePt t="43487" x="4279900" y="2635250"/>
          <p14:tracePt t="43504" x="4292600" y="2635250"/>
          <p14:tracePt t="43504" x="4305300" y="2635250"/>
          <p14:tracePt t="43504" x="4318000" y="2635250"/>
          <p14:tracePt t="43523" x="4324350" y="2641600"/>
          <p14:tracePt t="43537" x="4330700" y="2641600"/>
          <p14:tracePt t="43537" x="4337050" y="2654300"/>
          <p14:tracePt t="43554" x="4337050" y="2660650"/>
          <p14:tracePt t="43570" x="4337050" y="2667000"/>
          <p14:tracePt t="43587" x="4337050" y="2673350"/>
          <p14:tracePt t="43604" x="4330700" y="2679700"/>
          <p14:tracePt t="43604" x="4318000" y="2679700"/>
          <p14:tracePt t="43621" x="4318000" y="2673350"/>
          <p14:tracePt t="43621" x="4311650" y="2673350"/>
          <p14:tracePt t="43638" x="4305300" y="2673350"/>
          <p14:tracePt t="43638" x="4292600" y="2667000"/>
          <p14:tracePt t="43655" x="4286250" y="2667000"/>
          <p14:tracePt t="43655" x="4260850" y="2667000"/>
          <p14:tracePt t="43671" x="4248150" y="2667000"/>
          <p14:tracePt t="43671" x="4235450" y="2667000"/>
          <p14:tracePt t="43688" x="4222750" y="2667000"/>
          <p14:tracePt t="43688" x="4210050" y="2667000"/>
          <p14:tracePt t="43705" x="4191000" y="2667000"/>
          <p14:tracePt t="43705" x="4178300" y="2667000"/>
          <p14:tracePt t="43721" x="4165600" y="2667000"/>
          <p14:tracePt t="43721" x="4146550" y="2660650"/>
          <p14:tracePt t="43738" x="4140200" y="2654300"/>
          <p14:tracePt t="43738" x="4133850" y="2654300"/>
          <p14:tracePt t="43755" x="4133850" y="2647950"/>
          <p14:tracePt t="43755" x="4140200" y="2641600"/>
          <p14:tracePt t="43771" x="4146550" y="2628900"/>
          <p14:tracePt t="43771" x="4159250" y="2622550"/>
          <p14:tracePt t="43789" x="4171950" y="2616200"/>
          <p14:tracePt t="43789" x="4191000" y="2603500"/>
          <p14:tracePt t="43789" x="4216400" y="2590800"/>
          <p14:tracePt t="43806" x="4248150" y="2578100"/>
          <p14:tracePt t="43806" x="4279900" y="2565400"/>
          <p14:tracePt t="43822" x="4318000" y="2552700"/>
          <p14:tracePt t="43822" x="4356100" y="2533650"/>
          <p14:tracePt t="43838" x="4394200" y="2520950"/>
          <p14:tracePt t="43838" x="4438650" y="2501900"/>
          <p14:tracePt t="43855" x="4483100" y="2489200"/>
          <p14:tracePt t="43855" x="4527550" y="2482850"/>
          <p14:tracePt t="43872" x="4572000" y="2470150"/>
          <p14:tracePt t="43872" x="4610100" y="2463800"/>
          <p14:tracePt t="43889" x="4654550" y="2463800"/>
          <p14:tracePt t="43889" x="4737100" y="2457450"/>
          <p14:tracePt t="43906" x="4775200" y="2457450"/>
          <p14:tracePt t="43906" x="4813300" y="2457450"/>
          <p14:tracePt t="43922" x="4851400" y="2457450"/>
          <p14:tracePt t="43922" x="4889500" y="2457450"/>
          <p14:tracePt t="43939" x="4921250" y="2457450"/>
          <p14:tracePt t="43939" x="4953000" y="2463800"/>
          <p14:tracePt t="43955" x="4984750" y="2457450"/>
          <p14:tracePt t="43955" x="5041900" y="2463800"/>
          <p14:tracePt t="43972" x="5060950" y="2463800"/>
          <p14:tracePt t="43972" x="5080000" y="2463800"/>
          <p14:tracePt t="43989" x="5099050" y="2470150"/>
          <p14:tracePt t="43989" x="5111750" y="2470150"/>
          <p14:tracePt t="44006" x="5124450" y="2476500"/>
          <p14:tracePt t="44006" x="5130800" y="2482850"/>
          <p14:tracePt t="44022" x="5137150" y="2482850"/>
          <p14:tracePt t="44022" x="5137150" y="2495550"/>
          <p14:tracePt t="44039" x="5130800" y="2501900"/>
          <p14:tracePt t="44055" x="5124450" y="2501900"/>
          <p14:tracePt t="44055" x="5111750" y="2508250"/>
          <p14:tracePt t="44072" x="5099050" y="2508250"/>
          <p14:tracePt t="44072" x="5080000" y="2514600"/>
          <p14:tracePt t="44072" x="5060950" y="2514600"/>
          <p14:tracePt t="44090" x="5041900" y="2520950"/>
          <p14:tracePt t="44090" x="5016500" y="2520950"/>
          <p14:tracePt t="44107" x="4997450" y="2520950"/>
          <p14:tracePt t="44107" x="4972050" y="2520950"/>
          <p14:tracePt t="44123" x="4946650" y="2520950"/>
          <p14:tracePt t="44123" x="4921250" y="2520950"/>
          <p14:tracePt t="44140" x="4895850" y="2527300"/>
          <p14:tracePt t="44140" x="4864100" y="2527300"/>
          <p14:tracePt t="44156" x="4832350" y="2527300"/>
          <p14:tracePt t="44156" x="4800600" y="2527300"/>
          <p14:tracePt t="44173" x="4768850" y="2527300"/>
          <p14:tracePt t="44173" x="4730750" y="2527300"/>
          <p14:tracePt t="44173" x="4686300" y="2527300"/>
          <p14:tracePt t="44190" x="4648200" y="2527300"/>
          <p14:tracePt t="44190" x="4603750" y="2527300"/>
          <p14:tracePt t="44206" x="4565650" y="2520950"/>
          <p14:tracePt t="44223" x="4248150" y="2355850"/>
          <p14:tracePt t="44296" x="4241800" y="2336800"/>
          <p14:tracePt t="44302" x="4241800" y="2317750"/>
          <p14:tracePt t="44310" x="4241800" y="2305050"/>
          <p14:tracePt t="44322" x="4286250" y="2247900"/>
          <p14:tracePt t="44339" x="4337050" y="2209800"/>
          <p14:tracePt t="44356" x="4413250" y="2165350"/>
          <p14:tracePt t="44373" x="4552950" y="2108200"/>
          <p14:tracePt t="44390" x="4667250" y="2082800"/>
          <p14:tracePt t="44406" x="4787900" y="2063750"/>
          <p14:tracePt t="44423" x="4921250" y="2051050"/>
          <p14:tracePt t="44440" x="5060950" y="2044700"/>
          <p14:tracePt t="44456" x="5200650" y="2044700"/>
          <p14:tracePt t="44456" x="5270500" y="2038350"/>
          <p14:tracePt t="44474" x="5410200" y="2038350"/>
          <p14:tracePt t="44490" x="5543550" y="2044700"/>
          <p14:tracePt t="44507" x="5670550" y="2051050"/>
          <p14:tracePt t="44524" x="5791200" y="2063750"/>
          <p14:tracePt t="44540" x="5905500" y="2089150"/>
          <p14:tracePt t="44557" x="6051550" y="2120900"/>
          <p14:tracePt t="44573" x="6140450" y="2146300"/>
          <p14:tracePt t="44590" x="6210300" y="2171700"/>
          <p14:tracePt t="44607" x="6267450" y="2190750"/>
          <p14:tracePt t="44624" x="6318250" y="2222500"/>
          <p14:tracePt t="44640" x="6330950" y="2247900"/>
          <p14:tracePt t="44657" x="6324600" y="2279650"/>
          <p14:tracePt t="44674" x="6292850" y="2324100"/>
          <p14:tracePt t="44691" x="6254750" y="2355850"/>
          <p14:tracePt t="44707" x="6210300" y="2393950"/>
          <p14:tracePt t="44724" x="6146800" y="2425700"/>
          <p14:tracePt t="44741" x="6038850" y="2476500"/>
          <p14:tracePt t="44758" x="5949950" y="2501900"/>
          <p14:tracePt t="44775" x="5854700" y="2527300"/>
          <p14:tracePt t="44792" x="5759450" y="2546350"/>
          <p14:tracePt t="44808" x="5657850" y="2565400"/>
          <p14:tracePt t="44808" x="5607050" y="2565400"/>
          <p14:tracePt t="44827" x="5511800" y="2578100"/>
          <p14:tracePt t="44843" x="5416550" y="2584450"/>
          <p14:tracePt t="44859" x="5327650" y="2584450"/>
          <p14:tracePt t="44875" x="5251450" y="2584450"/>
          <p14:tracePt t="44892" x="5187950" y="2578100"/>
          <p14:tracePt t="44909" x="5137150" y="2578100"/>
          <p14:tracePt t="44909" x="5118100" y="2578100"/>
          <p14:tracePt t="44927" x="5092700" y="2584450"/>
          <p14:tracePt t="44942" x="5080000" y="2597150"/>
          <p14:tracePt t="44959" x="5067300" y="2609850"/>
          <p14:tracePt t="44975" x="5067300" y="2616200"/>
          <p14:tracePt t="44975" x="5073650" y="2622550"/>
          <p14:tracePt t="44993" x="5086350" y="2616200"/>
          <p14:tracePt t="44993" x="5099050" y="2609850"/>
          <p14:tracePt t="45010" x="5118100" y="2609850"/>
          <p14:tracePt t="45010" x="5143500" y="2603500"/>
          <p14:tracePt t="45026" x="5168900" y="2597150"/>
          <p14:tracePt t="45026" x="5207000" y="2590800"/>
          <p14:tracePt t="45043" x="5238750" y="2578100"/>
          <p14:tracePt t="45043" x="5314950" y="2559050"/>
          <p14:tracePt t="45060" x="5353050" y="2546350"/>
          <p14:tracePt t="45060" x="5391150" y="2540000"/>
          <p14:tracePt t="45077" x="5422900" y="2527300"/>
          <p14:tracePt t="45077" x="5461000" y="2520950"/>
          <p14:tracePt t="45093" x="5492750" y="2514600"/>
          <p14:tracePt t="45093" x="5524500" y="2508250"/>
          <p14:tracePt t="45111" x="5581650" y="2501900"/>
          <p14:tracePt t="45111" x="5607050" y="2495550"/>
          <p14:tracePt t="45127" x="5632450" y="2495550"/>
          <p14:tracePt t="45127" x="5657850" y="2495550"/>
          <p14:tracePt t="45143" x="5676900" y="2495550"/>
          <p14:tracePt t="45143" x="5702300" y="2495550"/>
          <p14:tracePt t="45160" x="5715000" y="2501900"/>
          <p14:tracePt t="45160" x="5734050" y="2508250"/>
          <p14:tracePt t="45177" x="5746750" y="2514600"/>
          <p14:tracePt t="45177" x="5759450" y="2527300"/>
          <p14:tracePt t="45177" x="5765800" y="2540000"/>
          <p14:tracePt t="45195" x="5772150" y="2546350"/>
          <p14:tracePt t="45195" x="5772150" y="2559050"/>
          <p14:tracePt t="45211" x="5772150" y="2578100"/>
          <p14:tracePt t="45211" x="5772150" y="2584450"/>
          <p14:tracePt t="45227" x="5765800" y="2597150"/>
          <p14:tracePt t="45227" x="5759450" y="2609850"/>
          <p14:tracePt t="45244" x="5753100" y="2622550"/>
          <p14:tracePt t="45244" x="5746750" y="2628900"/>
          <p14:tracePt t="45260" x="5740400" y="2641600"/>
          <p14:tracePt t="45260" x="5727700" y="2654300"/>
          <p14:tracePt t="45260" x="5721350" y="2660650"/>
          <p14:tracePt t="45279" x="5715000" y="2667000"/>
          <p14:tracePt t="45279" x="5708650" y="2679700"/>
          <p14:tracePt t="45294" x="5702300" y="2686050"/>
          <p14:tracePt t="45294" x="5695950" y="2692400"/>
          <p14:tracePt t="45311" x="5689600" y="2698750"/>
          <p14:tracePt t="45311" x="5683250" y="2705100"/>
          <p14:tracePt t="45328" x="5676900" y="2711450"/>
          <p14:tracePt t="45328" x="5670550" y="2717800"/>
          <p14:tracePt t="45344" x="5664200" y="2717800"/>
          <p14:tracePt t="45360" x="5657850" y="2730500"/>
          <p14:tracePt t="45377" x="5651500" y="2730500"/>
          <p14:tracePt t="45393" x="5645150" y="2730500"/>
          <p14:tracePt t="45410" x="5638800" y="2730500"/>
          <p14:tracePt t="45434" x="5632450" y="2730500"/>
          <p14:tracePt t="45458" x="5626100" y="2730500"/>
          <p14:tracePt t="45470" x="5619750" y="2730500"/>
          <p14:tracePt t="45486" x="5613400" y="2730500"/>
          <p14:tracePt t="45495" x="5607050" y="2730500"/>
          <p14:tracePt t="45511" x="5600700" y="2730500"/>
          <p14:tracePt t="45511" x="5594350" y="2730500"/>
          <p14:tracePt t="45528" x="5588000" y="2730500"/>
          <p14:tracePt t="45528" x="5581650" y="2736850"/>
          <p14:tracePt t="45545" x="5575300" y="2736850"/>
          <p14:tracePt t="45560" x="5568950" y="2743200"/>
          <p14:tracePt t="45560" x="5549900" y="2755900"/>
          <p14:tracePt t="45578" x="5543550" y="2755900"/>
          <p14:tracePt t="45578" x="5537200" y="2762250"/>
          <p14:tracePt t="45595" x="5530850" y="2768600"/>
          <p14:tracePt t="45595" x="5518150" y="2774950"/>
          <p14:tracePt t="45611" x="5511800" y="2781300"/>
          <p14:tracePt t="45611" x="5505450" y="2787650"/>
          <p14:tracePt t="45628" x="5499100" y="2794000"/>
          <p14:tracePt t="45628" x="5492750" y="2806700"/>
          <p14:tracePt t="45646" x="5486400" y="2806700"/>
          <p14:tracePt t="45646" x="5480050" y="2813050"/>
          <p14:tracePt t="45662" x="5480050" y="2819400"/>
          <p14:tracePt t="45662" x="5473700" y="2825750"/>
          <p14:tracePt t="45679" x="5473700" y="2832100"/>
          <p14:tracePt t="45694" x="5467350" y="2838450"/>
          <p14:tracePt t="45711" x="5467350" y="2844800"/>
          <p14:tracePt t="45728" x="5467350" y="2851150"/>
          <p14:tracePt t="45745" x="5467350" y="2857500"/>
          <p14:tracePt t="45745" x="5467350" y="2863850"/>
          <p14:tracePt t="45763" x="5473700" y="2870200"/>
          <p14:tracePt t="45786" x="5486400" y="2870200"/>
          <p14:tracePt t="45818" x="5492750" y="2870200"/>
          <p14:tracePt t="45830" x="5499100" y="2876550"/>
          <p14:tracePt t="45846" x="5505450" y="2876550"/>
          <p14:tracePt t="45862" x="5518150" y="2876550"/>
          <p14:tracePt t="45878" x="5524500" y="2876550"/>
          <p14:tracePt t="45890" x="5530850" y="2876550"/>
          <p14:tracePt t="45906" x="5543550" y="2876550"/>
          <p14:tracePt t="45922" x="5549900" y="2876550"/>
          <p14:tracePt t="45938" x="5556250" y="2882900"/>
          <p14:tracePt t="45982" x="5549900" y="2889250"/>
          <p14:tracePt t="46006" x="5543550" y="2895600"/>
          <p14:tracePt t="46018" x="5537200" y="2895600"/>
          <p14:tracePt t="46034" x="5530850" y="2901950"/>
          <p14:tracePt t="46050" x="5524500" y="2901950"/>
          <p14:tracePt t="46066" x="5518150" y="2908300"/>
          <p14:tracePt t="46078" x="5518150" y="2914650"/>
          <p14:tracePt t="46095" x="5511800" y="2914650"/>
          <p14:tracePt t="46112" x="5505450" y="2921000"/>
          <p14:tracePt t="46129" x="5499100" y="2927350"/>
          <p14:tracePt t="46146" x="5492750" y="2933700"/>
          <p14:tracePt t="46162" x="5486400" y="2940050"/>
          <p14:tracePt t="46179" x="5492750" y="2933700"/>
          <p14:tracePt t="46274" x="5486400" y="2933700"/>
          <p14:tracePt t="46334" x="5480050" y="2933700"/>
          <p14:tracePt t="46350" x="5473700" y="2940050"/>
          <p14:tracePt t="46362" x="5467350" y="2940050"/>
          <p14:tracePt t="46378" x="5461000" y="2946400"/>
          <p14:tracePt t="46386" x="5454650" y="2946400"/>
          <p14:tracePt t="46397" x="5448300" y="2952750"/>
          <p14:tracePt t="46397" x="5441950" y="2952750"/>
          <p14:tracePt t="46415" x="5441950" y="2959100"/>
          <p14:tracePt t="46415" x="5429250" y="2965450"/>
          <p14:tracePt t="46431" x="5422900" y="2965450"/>
          <p14:tracePt t="46447" x="5416550" y="2971800"/>
          <p14:tracePt t="46464" x="5410200" y="2978150"/>
          <p14:tracePt t="46480" x="5403850" y="2978150"/>
          <p14:tracePt t="46480" x="5397500" y="2984500"/>
          <p14:tracePt t="46498" x="5391150" y="2984500"/>
          <p14:tracePt t="46498" x="5384800" y="2990850"/>
          <p14:tracePt t="46515" x="5378450" y="2990850"/>
          <p14:tracePt t="46515" x="5372100" y="2990850"/>
          <p14:tracePt t="46531" x="5365750" y="2990850"/>
          <p14:tracePt t="46531" x="5353050" y="2990850"/>
          <p14:tracePt t="46548" x="5346700" y="2997200"/>
          <p14:tracePt t="46548" x="5334000" y="2997200"/>
          <p14:tracePt t="46565" x="5327650" y="2997200"/>
          <p14:tracePt t="46565" x="5314950" y="2997200"/>
          <p14:tracePt t="46565" x="5302250" y="2997200"/>
          <p14:tracePt t="46583" x="5289550" y="2997200"/>
          <p14:tracePt t="46583" x="5276850" y="2997200"/>
          <p14:tracePt t="46599" x="5264150" y="2997200"/>
          <p14:tracePt t="46599" x="5251450" y="2997200"/>
          <p14:tracePt t="46615" x="5238750" y="2997200"/>
          <p14:tracePt t="46615" x="5226050" y="2997200"/>
          <p14:tracePt t="46615" x="5213350" y="2997200"/>
          <p14:tracePt t="46635" x="5200650" y="2997200"/>
          <p14:tracePt t="46647" x="5194300" y="2997200"/>
          <p14:tracePt t="46647" x="5175250" y="2990850"/>
          <p14:tracePt t="46665" x="5162550" y="2990850"/>
          <p14:tracePt t="46665" x="5156200" y="2990850"/>
          <p14:tracePt t="46682" x="5149850" y="2990850"/>
          <p14:tracePt t="46682" x="5143500" y="2984500"/>
          <p14:tracePt t="46699" x="5137150" y="2984500"/>
          <p14:tracePt t="46714" x="5130800" y="2978150"/>
          <p14:tracePt t="46731" x="5124450" y="2971800"/>
          <p14:tracePt t="46748" x="5118100" y="2971800"/>
          <p14:tracePt t="46748" x="5111750" y="2965450"/>
          <p14:tracePt t="46765" x="5105400" y="2965450"/>
          <p14:tracePt t="46765" x="5080000" y="2965450"/>
          <p14:tracePt t="46783" x="5067300" y="2971800"/>
          <p14:tracePt t="46783" x="5048250" y="2971800"/>
          <p14:tracePt t="46800" x="5029200" y="2971800"/>
          <p14:tracePt t="46800" x="5010150" y="2978150"/>
          <p14:tracePt t="46816" x="4984750" y="2978150"/>
          <p14:tracePt t="46816" x="4959350" y="2978150"/>
          <p14:tracePt t="46832" x="4933950" y="2984500"/>
          <p14:tracePt t="46832" x="4908550" y="2984500"/>
          <p14:tracePt t="46849" x="4883150" y="2984500"/>
          <p14:tracePt t="46849" x="4832350" y="2984500"/>
          <p14:tracePt t="46867" x="4800600" y="2984500"/>
          <p14:tracePt t="46867" x="4768850" y="2990850"/>
          <p14:tracePt t="46883" x="4737100" y="2990850"/>
          <p14:tracePt t="46883" x="4699000" y="2990850"/>
          <p14:tracePt t="46900" x="4660900" y="2990850"/>
          <p14:tracePt t="46900" x="4629150" y="2990850"/>
          <p14:tracePt t="46916" x="4591050" y="2997200"/>
          <p14:tracePt t="46916" x="4552950" y="2997200"/>
          <p14:tracePt t="46932" x="4514850" y="2997200"/>
          <p14:tracePt t="46932" x="4476750" y="2997200"/>
          <p14:tracePt t="46932" x="4438650" y="2997200"/>
          <p14:tracePt t="46951" x="4400550" y="2997200"/>
          <p14:tracePt t="46951" x="4362450" y="2997200"/>
          <p14:tracePt t="46966" x="4324350" y="2997200"/>
          <p14:tracePt t="46966" x="4286250" y="2997200"/>
          <p14:tracePt t="46983" x="4248150" y="2997200"/>
          <p14:tracePt t="46983" x="4210050" y="2997200"/>
          <p14:tracePt t="46999" x="4171950" y="2997200"/>
          <p14:tracePt t="46999" x="4133850" y="2997200"/>
          <p14:tracePt t="47017" x="4089400" y="2997200"/>
          <p14:tracePt t="47017" x="4013200" y="3003550"/>
          <p14:tracePt t="47033" x="3975100" y="3003550"/>
          <p14:tracePt t="47033" x="3937000" y="3003550"/>
          <p14:tracePt t="47049" x="3898900" y="3003550"/>
          <p14:tracePt t="47049" x="3867150" y="3003550"/>
          <p14:tracePt t="47066" x="3829050" y="3003550"/>
          <p14:tracePt t="47066" x="3765550" y="3003550"/>
          <p14:tracePt t="47083" x="3733800" y="3003550"/>
          <p14:tracePt t="47083" x="3702050" y="3003550"/>
          <p14:tracePt t="47100" x="3676650" y="2997200"/>
          <p14:tracePt t="47100" x="3651250" y="2997200"/>
          <p14:tracePt t="47117" x="3625850" y="2997200"/>
          <p14:tracePt t="47117" x="3600450" y="2997200"/>
          <p14:tracePt t="47135" x="3575050" y="2997200"/>
          <p14:tracePt t="47135" x="3536950" y="2990850"/>
          <p14:tracePt t="47151" x="3517900" y="2990850"/>
          <p14:tracePt t="47151" x="3498850" y="2984500"/>
          <p14:tracePt t="47167" x="3479800" y="2984500"/>
          <p14:tracePt t="47167" x="3467100" y="2978150"/>
          <p14:tracePt t="47183" x="3454400" y="2971800"/>
          <p14:tracePt t="47183" x="3441700" y="2965450"/>
          <p14:tracePt t="47200" x="3429000" y="2959100"/>
          <p14:tracePt t="47200" x="3416300" y="2952750"/>
          <p14:tracePt t="47200" x="3403600" y="2946400"/>
          <p14:tracePt t="47219" x="3390900" y="2940050"/>
          <p14:tracePt t="47232" x="3378200" y="2933700"/>
          <p14:tracePt t="47232" x="3346450" y="2921000"/>
          <p14:tracePt t="47251" x="3327400" y="2914650"/>
          <p14:tracePt t="47251" x="3308350" y="2908300"/>
          <p14:tracePt t="47267" x="3289300" y="2908300"/>
          <p14:tracePt t="47267" x="3270250" y="2901950"/>
          <p14:tracePt t="47284" x="3244850" y="2901950"/>
          <p14:tracePt t="47284" x="3225800" y="2901950"/>
          <p14:tracePt t="47300" x="3200400" y="2901950"/>
          <p14:tracePt t="47300" x="3175000" y="2901950"/>
          <p14:tracePt t="47300" x="3155950" y="2901950"/>
          <p14:tracePt t="47318" x="3130550" y="2901950"/>
          <p14:tracePt t="47318" x="3105150" y="2901950"/>
          <p14:tracePt t="47334" x="3086100" y="2901950"/>
          <p14:tracePt t="47334" x="3067050" y="2901950"/>
          <p14:tracePt t="47350" x="3041650" y="2901950"/>
          <p14:tracePt t="47350" x="3022600" y="2895600"/>
          <p14:tracePt t="47367" x="3003550" y="2895600"/>
          <p14:tracePt t="47367" x="2959100" y="2895600"/>
          <p14:tracePt t="47384" x="2940050" y="2889250"/>
          <p14:tracePt t="47384" x="2921000" y="2889250"/>
          <p14:tracePt t="47401" x="2901950" y="2889250"/>
          <p14:tracePt t="47401" x="2882900" y="2889250"/>
          <p14:tracePt t="47418" x="2863850" y="2882900"/>
          <p14:tracePt t="47418" x="2851150" y="2882900"/>
          <p14:tracePt t="47434" x="2838450" y="2882900"/>
          <p14:tracePt t="47434" x="2806700" y="2882900"/>
          <p14:tracePt t="47451" x="2794000" y="2889250"/>
          <p14:tracePt t="47451" x="2781300" y="2889250"/>
          <p14:tracePt t="47467" x="2774950" y="2889250"/>
          <p14:tracePt t="47467" x="2762250" y="2895600"/>
          <p14:tracePt t="47484" x="2749550" y="2895600"/>
          <p14:tracePt t="47484" x="2743200" y="2895600"/>
          <p14:tracePt t="47484" x="2730500" y="2895600"/>
          <p14:tracePt t="47503" x="2724150" y="2901950"/>
          <p14:tracePt t="47517" x="2717800" y="2901950"/>
          <p14:tracePt t="47517" x="2711450" y="2901950"/>
          <p14:tracePt t="47535" x="2717800" y="2901950"/>
          <p14:tracePt t="47558" x="2730500" y="2901950"/>
          <p14:tracePt t="47567" x="2736850" y="2895600"/>
          <p14:tracePt t="47567" x="2743200" y="2895600"/>
          <p14:tracePt t="47585" x="2755900" y="2895600"/>
          <p14:tracePt t="47585" x="2774950" y="2889250"/>
          <p14:tracePt t="47585" x="2787650" y="2889250"/>
          <p14:tracePt t="47603" x="2806700" y="2889250"/>
          <p14:tracePt t="47603" x="2832100" y="2882900"/>
          <p14:tracePt t="47620" x="2851150" y="2882900"/>
          <p14:tracePt t="47620" x="2876550" y="2882900"/>
          <p14:tracePt t="47636" x="2908300" y="2876550"/>
          <p14:tracePt t="47636" x="2940050" y="2876550"/>
          <p14:tracePt t="47652" x="2971800" y="2882900"/>
          <p14:tracePt t="47652" x="3003550" y="2882900"/>
          <p14:tracePt t="47669" x="3035300" y="2882900"/>
          <p14:tracePt t="47669" x="3105150" y="2889250"/>
          <p14:tracePt t="47685" x="3136900" y="2895600"/>
          <p14:tracePt t="47685" x="3168650" y="2895600"/>
          <p14:tracePt t="47702" x="3194050" y="2895600"/>
          <p14:tracePt t="47702" x="3225800" y="2895600"/>
          <p14:tracePt t="47718" x="3251200" y="2895600"/>
          <p14:tracePt t="47718" x="3276600" y="2895600"/>
          <p14:tracePt t="47735" x="3302000" y="2889250"/>
          <p14:tracePt t="47735" x="3340100" y="2882900"/>
          <p14:tracePt t="47752" x="3359150" y="2882900"/>
          <p14:tracePt t="47752" x="3378200" y="2876550"/>
          <p14:tracePt t="47768" x="3390900" y="2876550"/>
          <p14:tracePt t="47768" x="3397250" y="2870200"/>
          <p14:tracePt t="47785" x="3403600" y="2870200"/>
          <p14:tracePt t="47802" x="3397250" y="2870200"/>
          <p14:tracePt t="47819" x="3384550" y="2876550"/>
          <p14:tracePt t="47819" x="3378200" y="2876550"/>
          <p14:tracePt t="47835" x="3359150" y="2882900"/>
          <p14:tracePt t="47835" x="3340100" y="2889250"/>
          <p14:tracePt t="47852" x="3321050" y="2895600"/>
          <p14:tracePt t="47852" x="3302000" y="2901950"/>
          <p14:tracePt t="47852" x="3276600" y="2908300"/>
          <p14:tracePt t="47871" x="3244850" y="2914650"/>
          <p14:tracePt t="47884" x="3219450" y="2921000"/>
          <p14:tracePt t="47884" x="3162300" y="2940050"/>
          <p14:tracePt t="47903" x="3130550" y="2952750"/>
          <p14:tracePt t="47903" x="3105150" y="2959100"/>
          <p14:tracePt t="47919" x="3073400" y="2971800"/>
          <p14:tracePt t="47919" x="3041650" y="2978150"/>
          <p14:tracePt t="47936" x="3009900" y="2990850"/>
          <p14:tracePt t="47936" x="2984500" y="2997200"/>
          <p14:tracePt t="47952" x="2959100" y="3003550"/>
          <p14:tracePt t="47952" x="2933700" y="3016250"/>
          <p14:tracePt t="47969" x="2908300" y="3022600"/>
          <p14:tracePt t="47969" x="2882900" y="3028950"/>
          <p14:tracePt t="47969" x="2863850" y="3035300"/>
          <p14:tracePt t="47987" x="2851150" y="3041650"/>
          <p14:tracePt t="47987" x="2838450" y="3041650"/>
          <p14:tracePt t="48002" x="2819400" y="3048000"/>
          <p14:tracePt t="48002" x="2813050" y="3048000"/>
          <p14:tracePt t="48019" x="2800350" y="3048000"/>
          <p14:tracePt t="48019" x="2794000" y="3054350"/>
          <p14:tracePt t="48036" x="2787650" y="3054350"/>
          <p14:tracePt t="48036" x="2781300" y="3054350"/>
          <p14:tracePt t="48053" x="2781300" y="3041650"/>
          <p14:tracePt t="48074" x="2787650" y="3035300"/>
          <p14:tracePt t="48090" x="2787650" y="3028950"/>
          <p14:tracePt t="48102" x="2794000" y="3022600"/>
          <p14:tracePt t="48119" x="2800350" y="3016250"/>
          <p14:tracePt t="48136" x="2800350" y="3009900"/>
          <p14:tracePt t="48152" x="2806700" y="3003550"/>
          <p14:tracePt t="48170" x="2806700" y="2997200"/>
          <p14:tracePt t="48186" x="2800350" y="2990850"/>
          <p14:tracePt t="48202" x="2794000" y="2990850"/>
          <p14:tracePt t="48219" x="2787650" y="2990850"/>
          <p14:tracePt t="48235" x="2781300" y="2990850"/>
          <p14:tracePt t="48252" x="2774950" y="2984500"/>
          <p14:tracePt t="48278" x="2774950" y="2978150"/>
          <p14:tracePt t="48298" x="2965450" y="2965450"/>
          <p14:tracePt t="48404" x="2997200" y="2965450"/>
          <p14:tracePt t="48410" x="3028950" y="2971800"/>
          <p14:tracePt t="48419" x="3105150" y="2978150"/>
          <p14:tracePt t="48436" x="3194050" y="2984500"/>
          <p14:tracePt t="48453" x="3333750" y="2997200"/>
          <p14:tracePt t="48470" x="3448050" y="2997200"/>
          <p14:tracePt t="48487" x="3575050" y="2990850"/>
          <p14:tracePt t="48503" x="3702050" y="2990850"/>
          <p14:tracePt t="48521" x="3841750" y="2990850"/>
          <p14:tracePt t="48521" x="3911600" y="2990850"/>
          <p14:tracePt t="48538" x="4051300" y="2990850"/>
          <p14:tracePt t="48554" x="4191000" y="2984500"/>
          <p14:tracePt t="48570" x="4330700" y="2971800"/>
          <p14:tracePt t="48587" x="4464050" y="2959100"/>
          <p14:tracePt t="48603" x="4591050" y="2940050"/>
          <p14:tracePt t="48620" x="4711700" y="2927350"/>
          <p14:tracePt t="48620" x="4768850" y="2914650"/>
          <p14:tracePt t="48639" x="4870450" y="2901950"/>
          <p14:tracePt t="48654" x="4953000" y="2895600"/>
          <p14:tracePt t="48670" x="5022850" y="2889250"/>
          <p14:tracePt t="48687" x="5099050" y="2889250"/>
          <p14:tracePt t="48704" x="5130800" y="2889250"/>
          <p14:tracePt t="48720" x="5149850" y="2889250"/>
          <p14:tracePt t="48737" x="5162550" y="2882900"/>
          <p14:tracePt t="48754" x="5156200" y="2882900"/>
          <p14:tracePt t="48794" x="5149850" y="2882900"/>
          <p14:tracePt t="48802" x="5143500" y="2882900"/>
          <p14:tracePt t="48810" x="5137150" y="2882900"/>
          <p14:tracePt t="48820" x="5124450" y="2889250"/>
          <p14:tracePt t="48838" x="5118100" y="2889250"/>
          <p14:tracePt t="48854" x="5111750" y="2889250"/>
          <p14:tracePt t="48871" x="5105400" y="2895600"/>
          <p14:tracePt t="48887" x="5099050" y="2895600"/>
          <p14:tracePt t="48904" x="5086350" y="2895600"/>
          <p14:tracePt t="48904" x="5080000" y="2895600"/>
          <p14:tracePt t="48922" x="5067300" y="2901950"/>
          <p14:tracePt t="48938" x="5048250" y="2901950"/>
          <p14:tracePt t="48954" x="5022850" y="2901950"/>
          <p14:tracePt t="48971" x="4991100" y="2901950"/>
          <p14:tracePt t="48988" x="4927600" y="2901950"/>
          <p14:tracePt t="49005" x="4876800" y="2901950"/>
          <p14:tracePt t="49021" x="4806950" y="2901950"/>
          <p14:tracePt t="49038" x="4730750" y="2901950"/>
          <p14:tracePt t="49055" x="4597400" y="2895600"/>
          <p14:tracePt t="49072" x="4489450" y="2901950"/>
          <p14:tracePt t="49089" x="4368800" y="2908300"/>
          <p14:tracePt t="49105" x="4178300" y="2921000"/>
          <p14:tracePt t="49122" x="4051300" y="2933700"/>
          <p14:tracePt t="49139" x="3924300" y="2940050"/>
          <p14:tracePt t="49155" x="3803650" y="2940050"/>
          <p14:tracePt t="49172" x="3676650" y="2946400"/>
          <p14:tracePt t="49189" x="3511550" y="2952750"/>
          <p14:tracePt t="49206" x="3416300" y="2959100"/>
          <p14:tracePt t="49222" x="3327400" y="2965450"/>
          <p14:tracePt t="49239" x="3251200" y="2965450"/>
          <p14:tracePt t="49256" x="3187700" y="2965450"/>
          <p14:tracePt t="49272" x="3136900" y="2965450"/>
          <p14:tracePt t="49272" x="3111500" y="2965450"/>
          <p14:tracePt t="49290" x="3079750" y="2965450"/>
          <p14:tracePt t="49306" x="3060700" y="2965450"/>
          <p14:tracePt t="49323" x="3054350" y="2971800"/>
          <p14:tracePt t="49339" x="3060700" y="2971800"/>
          <p14:tracePt t="49358" x="3086100" y="2971800"/>
          <p14:tracePt t="49373" x="3111500" y="2965450"/>
          <p14:tracePt t="49390" x="3149600" y="2965450"/>
          <p14:tracePt t="49407" x="3219450" y="2978150"/>
          <p14:tracePt t="49424" x="3244850" y="2984500"/>
          <p14:tracePt t="49440" x="3295650" y="2990850"/>
          <p14:tracePt t="49440" x="3321050" y="2997200"/>
          <p14:tracePt t="49458" x="3346450" y="3003550"/>
          <p14:tracePt t="49458" x="3371850" y="3003550"/>
          <p14:tracePt t="49474" x="3403600" y="3009900"/>
          <p14:tracePt t="49474" x="3460750" y="3009900"/>
          <p14:tracePt t="49491" x="3498850" y="3009900"/>
          <p14:tracePt t="49491" x="3536950" y="3009900"/>
          <p14:tracePt t="49509" x="3581400" y="3009900"/>
          <p14:tracePt t="49509" x="3632200" y="3009900"/>
          <p14:tracePt t="49525" x="3689350" y="3003550"/>
          <p14:tracePt t="49525" x="3746500" y="2997200"/>
          <p14:tracePt t="49525" x="3810000" y="2997200"/>
          <p14:tracePt t="49543" x="3873500" y="2990850"/>
          <p14:tracePt t="49557" x="3937000" y="2984500"/>
          <p14:tracePt t="49557" x="4076700" y="2965450"/>
          <p14:tracePt t="49575" x="4146550" y="2965450"/>
          <p14:tracePt t="49575" x="4210050" y="2959100"/>
          <p14:tracePt t="49591" x="4279900" y="2952750"/>
          <p14:tracePt t="49591" x="4349750" y="2952750"/>
          <p14:tracePt t="49609" x="4419600" y="2959100"/>
          <p14:tracePt t="49609" x="4489450" y="2959100"/>
          <p14:tracePt t="49625" x="4559300" y="2965450"/>
          <p14:tracePt t="49625" x="4699000" y="2984500"/>
          <p14:tracePt t="49644" x="4768850" y="2990850"/>
          <p14:tracePt t="49644" x="4838700" y="2997200"/>
          <p14:tracePt t="49659" x="4908550" y="3003550"/>
          <p14:tracePt t="49659" x="4972050" y="3003550"/>
          <p14:tracePt t="49675" x="5035550" y="3003550"/>
          <p14:tracePt t="49675" x="5092700" y="3009900"/>
          <p14:tracePt t="49692" x="5149850" y="3003550"/>
          <p14:tracePt t="49692" x="5207000" y="3003550"/>
          <p14:tracePt t="49708" x="5257800" y="3003550"/>
          <p14:tracePt t="49708" x="5346700" y="3003550"/>
          <p14:tracePt t="49725" x="5384800" y="3003550"/>
          <p14:tracePt t="49725" x="5422900" y="3003550"/>
          <p14:tracePt t="49742" x="5461000" y="3003550"/>
          <p14:tracePt t="49742" x="5492750" y="3003550"/>
          <p14:tracePt t="49759" x="5524500" y="3009900"/>
          <p14:tracePt t="49759" x="5549900" y="3009900"/>
          <p14:tracePt t="49775" x="5581650" y="3009900"/>
          <p14:tracePt t="49775" x="5619750" y="3016250"/>
          <p14:tracePt t="49792" x="5638800" y="3022600"/>
          <p14:tracePt t="49792" x="5651500" y="3022600"/>
          <p14:tracePt t="49809" x="5664200" y="3022600"/>
          <p14:tracePt t="49809" x="5670550" y="3022600"/>
          <p14:tracePt t="49825" x="5676900" y="3028950"/>
          <p14:tracePt t="49825" x="5676900" y="3035300"/>
          <p14:tracePt t="49842" x="5676900" y="3041650"/>
          <p14:tracePt t="49842" x="5670550" y="3048000"/>
          <p14:tracePt t="49859" x="5657850" y="3054350"/>
          <p14:tracePt t="49859" x="5651500" y="3060700"/>
          <p14:tracePt t="49875" x="5638800" y="3067050"/>
          <p14:tracePt t="49875" x="5626100" y="3073400"/>
          <p14:tracePt t="49892" x="5613400" y="3073400"/>
          <p14:tracePt t="49892" x="5600700" y="3079750"/>
          <p14:tracePt t="49892" x="5588000" y="3086100"/>
          <p14:tracePt t="49911" x="5581650" y="3086100"/>
          <p14:tracePt t="49924" x="5568950" y="3086100"/>
          <p14:tracePt t="49924" x="5556250" y="3092450"/>
          <p14:tracePt t="49943" x="5549900" y="3086100"/>
          <p14:tracePt t="49959" x="5556250" y="3079750"/>
          <p14:tracePt t="49975" x="5562600" y="3073400"/>
          <p14:tracePt t="49991" x="5568950" y="3073400"/>
          <p14:tracePt t="49991" x="5575300" y="3067050"/>
          <p14:tracePt t="49991" x="5588000" y="3067050"/>
          <p14:tracePt t="50011" x="5594350" y="3067050"/>
          <p14:tracePt t="50011" x="5607050" y="3060700"/>
          <p14:tracePt t="50027" x="5619750" y="3060700"/>
          <p14:tracePt t="50027" x="5632450" y="3060700"/>
          <p14:tracePt t="50043" x="5645150" y="3060700"/>
          <p14:tracePt t="50043" x="5657850" y="3060700"/>
          <p14:tracePt t="50059" x="5670550" y="3054350"/>
          <p14:tracePt t="50059" x="5683250" y="3054350"/>
          <p14:tracePt t="50076" x="5695950" y="3054350"/>
          <p14:tracePt t="50076" x="5721350" y="3048000"/>
          <p14:tracePt t="50093" x="5734050" y="3048000"/>
          <p14:tracePt t="50093" x="5746750" y="3048000"/>
          <p14:tracePt t="50110" x="5753100" y="3048000"/>
          <p14:tracePt t="50110" x="5765800" y="3048000"/>
          <p14:tracePt t="50126" x="5772150" y="3048000"/>
          <p14:tracePt t="50126" x="5784850" y="3041650"/>
          <p14:tracePt t="50144" x="5791200" y="3041650"/>
          <p14:tracePt t="50159" x="5784850" y="3041650"/>
          <p14:tracePt t="50210" x="5778500" y="3041650"/>
          <p14:tracePt t="50226" x="5772150" y="3048000"/>
          <p14:tracePt t="50242" x="5765800" y="3048000"/>
          <p14:tracePt t="50250" x="5759450" y="3048000"/>
          <p14:tracePt t="50259" x="5753100" y="3048000"/>
          <p14:tracePt t="50276" x="5746750" y="3048000"/>
          <p14:tracePt t="50293" x="5740400" y="3048000"/>
          <p14:tracePt t="50293" x="5734050" y="3048000"/>
          <p14:tracePt t="50311" x="5727700" y="3048000"/>
          <p14:tracePt t="50326" x="5721350" y="3054350"/>
          <p14:tracePt t="50346" x="5715000" y="3054350"/>
          <p14:tracePt t="50370" x="5715000" y="3048000"/>
          <p14:tracePt t="50390" x="5708650" y="3048000"/>
          <p14:tracePt t="50414" x="5702300" y="3048000"/>
          <p14:tracePt t="50438" x="5695950" y="3041650"/>
          <p14:tracePt t="50458" x="5702300" y="3041650"/>
          <p14:tracePt t="50498" x="5708650" y="3041650"/>
          <p14:tracePt t="50510" x="5715000" y="3048000"/>
          <p14:tracePt t="50518" x="5721350" y="3048000"/>
          <p14:tracePt t="50527" x="5727700" y="3048000"/>
          <p14:tracePt t="50527" x="5740400" y="3048000"/>
          <p14:tracePt t="50544" x="5746750" y="3048000"/>
          <p14:tracePt t="50544" x="5759450" y="3048000"/>
          <p14:tracePt t="50544" x="5772150" y="3054350"/>
          <p14:tracePt t="50563" x="5784850" y="3054350"/>
          <p14:tracePt t="50577" x="5797550" y="3054350"/>
          <p14:tracePt t="50577" x="5822950" y="3054350"/>
          <p14:tracePt t="50595" x="5835650" y="3054350"/>
          <p14:tracePt t="50595" x="5854700" y="3060700"/>
          <p14:tracePt t="50611" x="5867400" y="3060700"/>
          <p14:tracePt t="50611" x="5886450" y="3060700"/>
          <p14:tracePt t="50628" x="5905500" y="3060700"/>
          <p14:tracePt t="50628" x="5918200" y="3067050"/>
          <p14:tracePt t="50628" x="5937250" y="3067050"/>
          <p14:tracePt t="50647" x="5949950" y="3073400"/>
          <p14:tracePt t="50660" x="5962650" y="3073400"/>
          <p14:tracePt t="50660" x="5981700" y="3086100"/>
          <p14:tracePt t="50679" x="5994400" y="3092450"/>
          <p14:tracePt t="50679" x="6000750" y="3098800"/>
          <p14:tracePt t="50695" x="6007100" y="3105150"/>
          <p14:tracePt t="50695" x="6013450" y="3111500"/>
          <p14:tracePt t="50711" x="6019800" y="3111500"/>
          <p14:tracePt t="50711" x="6019800" y="3117850"/>
          <p14:tracePt t="50728" x="6032500" y="3124200"/>
          <p14:tracePt t="50744" x="6038850" y="3130550"/>
          <p14:tracePt t="50761" x="6038850" y="3143250"/>
          <p14:tracePt t="50777" x="6032500" y="3149600"/>
          <p14:tracePt t="50802" x="6026150" y="3143250"/>
          <p14:tracePt t="50811" x="6019800" y="3149600"/>
          <p14:tracePt t="50811" x="6007100" y="3143250"/>
          <p14:tracePt t="50828" x="6000750" y="3143250"/>
          <p14:tracePt t="50828" x="5988050" y="3143250"/>
          <p14:tracePt t="50845" x="5981700" y="3143250"/>
          <p14:tracePt t="50845" x="5956300" y="3143250"/>
          <p14:tracePt t="50863" x="5943600" y="3143250"/>
          <p14:tracePt t="50879" x="5765800" y="3073400"/>
          <p14:tracePt t="50964" x="5753100" y="3067050"/>
          <p14:tracePt t="50970" x="5740400" y="3048000"/>
          <p14:tracePt t="50979" x="5715000" y="3022600"/>
          <p14:tracePt t="50995" x="5702300" y="2990850"/>
          <p14:tracePt t="51013" x="5695950" y="2952750"/>
          <p14:tracePt t="51013" x="5695950" y="2940050"/>
          <p14:tracePt t="51031" x="5708650" y="2901950"/>
          <p14:tracePt t="51046" x="5727700" y="2863850"/>
          <p14:tracePt t="51062" x="5759450" y="2832100"/>
          <p14:tracePt t="51079" x="5797550" y="2800350"/>
          <p14:tracePt t="51096" x="5867400" y="2762250"/>
          <p14:tracePt t="51112" x="5924550" y="2743200"/>
          <p14:tracePt t="51129" x="5981700" y="2736850"/>
          <p14:tracePt t="51146" x="6045200" y="2743200"/>
          <p14:tracePt t="51163" x="6127750" y="2768600"/>
          <p14:tracePt t="51179" x="6184900" y="2787650"/>
          <p14:tracePt t="51196" x="6235700" y="2806700"/>
          <p14:tracePt t="51213" x="6273800" y="2832100"/>
          <p14:tracePt t="51213" x="6286500" y="2844800"/>
          <p14:tracePt t="51231" x="6305550" y="2870200"/>
          <p14:tracePt t="51246" x="6311900" y="2901950"/>
          <p14:tracePt t="51263" x="6311900" y="2933700"/>
          <p14:tracePt t="51280" x="6292850" y="2971800"/>
          <p14:tracePt t="51297" x="6261100" y="3003550"/>
          <p14:tracePt t="51297" x="6242050" y="3022600"/>
          <p14:tracePt t="51315" x="6203950" y="3048000"/>
          <p14:tracePt t="51330" x="6159500" y="3067050"/>
          <p14:tracePt t="51346" x="6108700" y="3086100"/>
          <p14:tracePt t="51363" x="6064250" y="3098800"/>
          <p14:tracePt t="51380" x="6013450" y="3105150"/>
          <p14:tracePt t="51396" x="5943600" y="3111500"/>
          <p14:tracePt t="51413" x="5905500" y="3111500"/>
          <p14:tracePt t="51430" x="5873750" y="3111500"/>
          <p14:tracePt t="51447" x="5842000" y="3111500"/>
          <p14:tracePt t="51463" x="5829300" y="3111500"/>
          <p14:tracePt t="51480" x="5835650" y="3111500"/>
          <p14:tracePt t="51538" x="5842000" y="3111500"/>
          <p14:tracePt t="51554" x="5848350" y="3111500"/>
          <p14:tracePt t="51570" x="5854700" y="3111500"/>
          <p14:tracePt t="51590" x="5848350" y="3111500"/>
          <p14:tracePt t="51622" x="5842000" y="3117850"/>
          <p14:tracePt t="51638" x="5835650" y="3117850"/>
          <p14:tracePt t="51643" x="5829300" y="3117850"/>
          <p14:tracePt t="51658" x="5816600" y="3117850"/>
          <p14:tracePt t="51674" x="5816600" y="3124200"/>
          <p14:tracePt t="51683" x="5810250" y="3124200"/>
          <p14:tracePt t="51683" x="5797550" y="3124200"/>
          <p14:tracePt t="51698" x="5784850" y="3124200"/>
          <p14:tracePt t="51714" x="5759450" y="3130550"/>
          <p14:tracePt t="51731" x="5740400" y="3130550"/>
          <p14:tracePt t="51747" x="5702300" y="3130550"/>
          <p14:tracePt t="51747" x="5638800" y="3124200"/>
          <p14:tracePt t="51765" x="5600700" y="3117850"/>
          <p14:tracePt t="51765" x="5549900" y="3111500"/>
          <p14:tracePt t="51782" x="5492750" y="3105150"/>
          <p14:tracePt t="51782" x="5422900" y="3092450"/>
          <p14:tracePt t="51798" x="5346700" y="3079750"/>
          <p14:tracePt t="51798" x="5264150" y="3067050"/>
          <p14:tracePt t="51815" x="5175250" y="3060700"/>
          <p14:tracePt t="51815" x="4978400" y="3035300"/>
          <p14:tracePt t="51832" x="4870450" y="3022600"/>
          <p14:tracePt t="51832" x="4762500" y="3016250"/>
          <p14:tracePt t="51848" x="4648200" y="3003550"/>
          <p14:tracePt t="51848" x="4540250" y="2997200"/>
          <p14:tracePt t="51865" x="4419600" y="2997200"/>
          <p14:tracePt t="51865" x="4171950" y="3003550"/>
          <p14:tracePt t="51882" x="4038600" y="3009900"/>
          <p14:tracePt t="51882" x="3905250" y="3028950"/>
          <p14:tracePt t="51899" x="3771900" y="3048000"/>
          <p14:tracePt t="51899" x="3638550" y="3067050"/>
          <p14:tracePt t="51915" x="3505200" y="3092450"/>
          <p14:tracePt t="51915" x="3378200" y="3111500"/>
          <p14:tracePt t="51933" x="3257550" y="3130550"/>
          <p14:tracePt t="51933" x="3143250" y="3149600"/>
          <p14:tracePt t="51933" x="3035300" y="3162300"/>
          <p14:tracePt t="51951" x="2933700" y="3168650"/>
          <p14:tracePt t="51964" x="2832100" y="3168650"/>
          <p14:tracePt t="51964" x="2654300" y="3168650"/>
          <p14:tracePt t="51983" x="2571750" y="3168650"/>
          <p14:tracePt t="51983" x="2489200" y="3155950"/>
          <p14:tracePt t="51999" x="2413000" y="3149600"/>
          <p14:tracePt t="51999" x="2343150" y="3136900"/>
          <p14:tracePt t="52016" x="2279650" y="3124200"/>
          <p14:tracePt t="52016" x="2216150" y="3111500"/>
          <p14:tracePt t="52033" x="2159000" y="3105150"/>
          <p14:tracePt t="52033" x="2101850" y="3092450"/>
          <p14:tracePt t="52033" x="2051050" y="3079750"/>
          <p14:tracePt t="52051" x="2000250" y="3073400"/>
          <p14:tracePt t="52051" x="1949450" y="3067050"/>
          <p14:tracePt t="52066" x="1905000" y="3067050"/>
          <p14:tracePt t="52066" x="1860550" y="3060700"/>
          <p14:tracePt t="52083" x="1822450" y="3054350"/>
          <p14:tracePt t="52083" x="1784350" y="3048000"/>
          <p14:tracePt t="52099" x="1752600" y="3035300"/>
          <p14:tracePt t="52099" x="1720850" y="3028950"/>
          <p14:tracePt t="52116" x="1695450" y="3016250"/>
          <p14:tracePt t="52116" x="1651000" y="2990850"/>
          <p14:tracePt t="52135" x="1631950" y="2984500"/>
          <p14:tracePt t="52135" x="1619250" y="2971800"/>
          <p14:tracePt t="52150" x="1606550" y="2965450"/>
          <p14:tracePt t="52150" x="1593850" y="2952750"/>
          <p14:tracePt t="52166" x="1581150" y="2946400"/>
          <p14:tracePt t="52166" x="1568450" y="2933700"/>
          <p14:tracePt t="52183" x="1562100" y="2927350"/>
          <p14:tracePt t="52183" x="1562100" y="2921000"/>
          <p14:tracePt t="52200" x="1562100" y="2914650"/>
          <p14:tracePt t="52216" x="1555750" y="2908300"/>
          <p14:tracePt t="52232" x="1562100" y="2901950"/>
          <p14:tracePt t="52249" x="1562100" y="2895600"/>
          <p14:tracePt t="52266" x="1555750" y="2895600"/>
          <p14:tracePt t="52318" x="1549400" y="2901950"/>
          <p14:tracePt t="52334" x="1549400" y="2908300"/>
          <p14:tracePt t="52350" x="1543050" y="2908300"/>
          <p14:tracePt t="52362" x="1536700" y="2914650"/>
          <p14:tracePt t="52378" x="1530350" y="2914650"/>
          <p14:tracePt t="52402" x="1530350" y="2921000"/>
          <p14:tracePt t="52430" x="1530350" y="2927350"/>
          <p14:tracePt t="52462" x="1536700" y="2933700"/>
          <p14:tracePt t="52478" x="1536700" y="2940050"/>
          <p14:tracePt t="52490" x="1530350" y="2946400"/>
          <p14:tracePt t="52506" x="1530350" y="2952750"/>
          <p14:tracePt t="52522" x="1524000" y="2959100"/>
          <p14:tracePt t="52538" x="1524000" y="2965450"/>
          <p14:tracePt t="52551" x="1524000" y="2971800"/>
          <p14:tracePt t="52567" x="1517650" y="2978150"/>
          <p14:tracePt t="52584" x="1517650" y="2984500"/>
          <p14:tracePt t="52600" x="1517650" y="2990850"/>
          <p14:tracePt t="52617" x="1524000" y="2997200"/>
          <p14:tracePt t="52635" x="1524000" y="3003550"/>
          <p14:tracePt t="52662" x="1517650" y="3003550"/>
          <p14:tracePt t="52686" x="1511300" y="2997200"/>
          <p14:tracePt t="52694" x="1498600" y="2997200"/>
          <p14:tracePt t="52703" x="1492250" y="2990850"/>
          <p14:tracePt t="52703" x="1479550" y="2984500"/>
          <p14:tracePt t="52718" x="1295400" y="2882900"/>
          <p14:tracePt t="52800" x="1276350" y="2870200"/>
          <p14:tracePt t="52806" x="1263650" y="2851150"/>
          <p14:tracePt t="52817" x="1225550" y="2806700"/>
          <p14:tracePt t="52834" x="1174750" y="2724150"/>
          <p14:tracePt t="52851" x="1155700" y="2660650"/>
          <p14:tracePt t="52868" x="1143000" y="2590800"/>
          <p14:tracePt t="52884" x="1143000" y="2520950"/>
          <p14:tracePt t="52884" x="1149350" y="2482850"/>
          <p14:tracePt t="52904" x="1174750" y="2413000"/>
          <p14:tracePt t="52918" x="1219200" y="2343150"/>
          <p14:tracePt t="52935" x="1282700" y="2273300"/>
          <p14:tracePt t="52952" x="1358900" y="2209800"/>
          <p14:tracePt t="52968" x="1454150" y="2152650"/>
          <p14:tracePt t="52968" x="1504950" y="2127250"/>
          <p14:tracePt t="52987" x="1606550" y="2089150"/>
          <p14:tracePt t="53003" x="1714500" y="2063750"/>
          <p14:tracePt t="53019" x="1816100" y="2057400"/>
          <p14:tracePt t="53035" x="1911350" y="2076450"/>
          <p14:tracePt t="53052" x="1993900" y="2108200"/>
          <p14:tracePt t="53069" x="2101850" y="2197100"/>
          <p14:tracePt t="53085" x="2159000" y="2266950"/>
          <p14:tracePt t="53102" x="2203450" y="2349500"/>
          <p14:tracePt t="53119" x="2228850" y="2438400"/>
          <p14:tracePt t="53136" x="2235200" y="2578100"/>
          <p14:tracePt t="53152" x="2222500" y="2667000"/>
          <p14:tracePt t="53169" x="2197100" y="2743200"/>
          <p14:tracePt t="53185" x="2133600" y="2844800"/>
          <p14:tracePt t="53203" x="2076450" y="2901950"/>
          <p14:tracePt t="53219" x="2019300" y="2946400"/>
          <p14:tracePt t="53236" x="1955800" y="2990850"/>
          <p14:tracePt t="53252" x="1898650" y="3022600"/>
          <p14:tracePt t="53252" x="1866900" y="3035300"/>
          <p14:tracePt t="53271" x="1809750" y="3054350"/>
          <p14:tracePt t="53287" x="1758950" y="3067050"/>
          <p14:tracePt t="53303" x="1720850" y="3073400"/>
          <p14:tracePt t="53320" x="1689100" y="3079750"/>
          <p14:tracePt t="53336" x="1663700" y="3073400"/>
          <p14:tracePt t="53336" x="1657350" y="3073400"/>
          <p14:tracePt t="53355" x="1651000" y="3073400"/>
          <p14:tracePt t="53370" x="1644650" y="3067050"/>
          <p14:tracePt t="53386" x="1644650" y="3060700"/>
          <p14:tracePt t="53403" x="1651000" y="3054350"/>
          <p14:tracePt t="53419" x="1651000" y="3048000"/>
          <p14:tracePt t="53436" x="1657350" y="3041650"/>
          <p14:tracePt t="53453" x="1663700" y="3041650"/>
          <p14:tracePt t="53470" x="1670050" y="3035300"/>
          <p14:tracePt t="53486" x="1670050" y="3041650"/>
          <p14:tracePt t="53526" x="1670050" y="3048000"/>
          <p14:tracePt t="53542" x="1663700" y="3054350"/>
          <p14:tracePt t="53550" x="1663700" y="3060700"/>
          <p14:tracePt t="53558" x="1657350" y="3073400"/>
          <p14:tracePt t="53572" x="1651000" y="3086100"/>
          <p14:tracePt t="53587" x="1651000" y="3092450"/>
          <p14:tracePt t="53604" x="1651000" y="3098800"/>
          <p14:tracePt t="53620" x="1651000" y="3111500"/>
          <p14:tracePt t="53620" x="1657350" y="3117850"/>
          <p14:tracePt t="53640" x="1657350" y="3124200"/>
          <p14:tracePt t="53655" x="1670050" y="3136900"/>
          <p14:tracePt t="53655" x="1676400" y="3143250"/>
          <p14:tracePt t="53672" x="1682750" y="3143250"/>
          <p14:tracePt t="53672" x="1682750" y="3149600"/>
          <p14:tracePt t="53688" x="1695450" y="3149600"/>
          <p14:tracePt t="53688" x="1701800" y="3143250"/>
          <p14:tracePt t="53704" x="1708150" y="3143250"/>
          <p14:tracePt t="53704" x="1714500" y="3143250"/>
          <p14:tracePt t="53704" x="1727200" y="3136900"/>
          <p14:tracePt t="53723" x="1739900" y="3130550"/>
          <p14:tracePt t="53737" x="1758950" y="3130550"/>
          <p14:tracePt t="53737" x="1790700" y="3117850"/>
          <p14:tracePt t="53755" x="1809750" y="3117850"/>
          <p14:tracePt t="53755" x="1835150" y="3111500"/>
          <p14:tracePt t="53772" x="1860550" y="3105150"/>
          <p14:tracePt t="53772" x="1885950" y="3098800"/>
          <p14:tracePt t="53788" x="1911350" y="3098800"/>
          <p14:tracePt t="53788" x="1962150" y="3086100"/>
          <p14:tracePt t="53805" x="1993900" y="3086100"/>
          <p14:tracePt t="53805" x="2025650" y="3079750"/>
          <p14:tracePt t="53821" x="2051050" y="3079750"/>
          <p14:tracePt t="53821" x="2082800" y="3073400"/>
          <p14:tracePt t="53838" x="2108200" y="3073400"/>
          <p14:tracePt t="53838" x="2139950" y="3073400"/>
          <p14:tracePt t="53855" x="2165350" y="3079750"/>
          <p14:tracePt t="53855" x="2222500" y="3086100"/>
          <p14:tracePt t="53872" x="2241550" y="3092450"/>
          <p14:tracePt t="53872" x="2266950" y="3098800"/>
          <p14:tracePt t="53888" x="2292350" y="3105150"/>
          <p14:tracePt t="53888" x="2317750" y="3117850"/>
          <p14:tracePt t="53905" x="2349500" y="3124200"/>
          <p14:tracePt t="53905" x="2400300" y="3143250"/>
          <p14:tracePt t="53922" x="2425700" y="3149600"/>
          <p14:tracePt t="53922" x="2451100" y="3162300"/>
          <p14:tracePt t="53939" x="2476500" y="3168650"/>
          <p14:tracePt t="53939" x="2495550" y="3175000"/>
          <p14:tracePt t="53955" x="2520950" y="3187700"/>
          <p14:tracePt t="53955" x="2540000" y="3194050"/>
          <p14:tracePt t="53971" x="2565400" y="3206750"/>
          <p14:tracePt t="53971" x="2584450" y="3213100"/>
          <p14:tracePt t="53988" x="2603500" y="3219450"/>
          <p14:tracePt t="53988" x="2628900" y="3232150"/>
          <p14:tracePt t="53988" x="2654300" y="3238500"/>
          <p14:tracePt t="54007" x="2673350" y="3244850"/>
          <p14:tracePt t="54021" x="2698750" y="3251200"/>
          <p14:tracePt t="54021" x="2743200" y="3257550"/>
          <p14:tracePt t="54039" x="2762250" y="3263900"/>
          <p14:tracePt t="54039" x="2787650" y="3263900"/>
          <p14:tracePt t="54055" x="2806700" y="3263900"/>
          <p14:tracePt t="54055" x="2825750" y="3263900"/>
          <p14:tracePt t="54072" x="2844800" y="3270250"/>
          <p14:tracePt t="54072" x="2863850" y="3270250"/>
          <p14:tracePt t="54088" x="2882900" y="3270250"/>
          <p14:tracePt t="54088" x="2921000" y="3276600"/>
          <p14:tracePt t="54105" x="2940050" y="3276600"/>
          <p14:tracePt t="54105" x="2952750" y="3276600"/>
          <p14:tracePt t="54122" x="2971800" y="3282950"/>
          <p14:tracePt t="54122" x="2984500" y="3282950"/>
          <p14:tracePt t="54140" x="2997200" y="3289300"/>
          <p14:tracePt t="54140" x="3009900" y="3289300"/>
          <p14:tracePt t="54156" x="3022600" y="3289300"/>
          <p14:tracePt t="54156" x="3041650" y="3289300"/>
          <p14:tracePt t="54172" x="3054350" y="3289300"/>
          <p14:tracePt t="54172" x="3060700" y="3295650"/>
          <p14:tracePt t="54189" x="3073400" y="3295650"/>
          <p14:tracePt t="54189" x="3079750" y="3295650"/>
          <p14:tracePt t="54206" x="3092450" y="3295650"/>
          <p14:tracePt t="54206" x="3105150" y="3302000"/>
          <p14:tracePt t="54223" x="3117850" y="3308350"/>
          <p14:tracePt t="54223" x="3124200" y="3308350"/>
          <p14:tracePt t="54239" x="3130550" y="3314700"/>
          <p14:tracePt t="54239" x="3136900" y="3321050"/>
          <p14:tracePt t="54256" x="3143250" y="3327400"/>
          <p14:tracePt t="54256" x="3149600" y="3333750"/>
          <p14:tracePt t="54273" x="3155950" y="3340100"/>
          <p14:tracePt t="54273" x="3175000" y="3352800"/>
          <p14:tracePt t="54290" x="3181350" y="3359150"/>
          <p14:tracePt t="54290" x="3194050" y="3359150"/>
          <p14:tracePt t="54306" x="3206750" y="3365500"/>
          <p14:tracePt t="54306" x="3219450" y="3378200"/>
          <p14:tracePt t="54323" x="3232150" y="3384550"/>
          <p14:tracePt t="54323" x="3244850" y="3390900"/>
          <p14:tracePt t="54340" x="3263900" y="3397250"/>
          <p14:tracePt t="54340" x="3282950" y="3403600"/>
          <p14:tracePt t="54356" x="3295650" y="3409950"/>
          <p14:tracePt t="54356" x="3314700" y="3422650"/>
          <p14:tracePt t="54356" x="3333750" y="3429000"/>
          <p14:tracePt t="54375" x="3352800" y="3441700"/>
          <p14:tracePt t="54389" x="3365500" y="3448050"/>
          <p14:tracePt t="54389" x="3403600" y="3467100"/>
          <p14:tracePt t="54407" x="3429000" y="3473450"/>
          <p14:tracePt t="54407" x="3448050" y="3479800"/>
          <p14:tracePt t="54423" x="3473450" y="3486150"/>
          <p14:tracePt t="54423" x="3492500" y="3492500"/>
          <p14:tracePt t="54440" x="3517900" y="3498850"/>
          <p14:tracePt t="54440" x="3543300" y="3498850"/>
          <p14:tracePt t="54457" x="3568700" y="3505200"/>
          <p14:tracePt t="54457" x="3619500" y="3505200"/>
          <p14:tracePt t="54474" x="3644900" y="3505200"/>
          <p14:tracePt t="54474" x="3670300" y="3505200"/>
          <p14:tracePt t="54490" x="3689350" y="3505200"/>
          <p14:tracePt t="54490" x="3714750" y="3505200"/>
          <p14:tracePt t="54508" x="3733800" y="3498850"/>
          <p14:tracePt t="54508" x="3778250" y="3492500"/>
          <p14:tracePt t="54524" x="3797300" y="3492500"/>
          <p14:tracePt t="54524" x="3822700" y="3486150"/>
          <p14:tracePt t="54541" x="3835400" y="3479800"/>
          <p14:tracePt t="54541" x="3854450" y="3479800"/>
          <p14:tracePt t="54557" x="3873500" y="3473450"/>
          <p14:tracePt t="54557" x="3886200" y="3467100"/>
          <p14:tracePt t="54574" x="3898900" y="3467100"/>
          <p14:tracePt t="54574" x="3917950" y="3460750"/>
          <p14:tracePt t="54591" x="3930650" y="3460750"/>
          <p14:tracePt t="54591" x="3937000" y="3460750"/>
          <p14:tracePt t="54608" x="3943350" y="3467100"/>
          <p14:tracePt t="54608" x="3949700" y="3467100"/>
          <p14:tracePt t="54624" x="3956050" y="3473450"/>
          <p14:tracePt t="54640" x="3956050" y="3486150"/>
          <p14:tracePt t="54657" x="3962400" y="3492500"/>
          <p14:tracePt t="54674" x="3968750" y="3498850"/>
          <p14:tracePt t="54674" x="3975100" y="3498850"/>
          <p14:tracePt t="54691" x="3975100" y="3505200"/>
          <p14:tracePt t="54691" x="3981450" y="3511550"/>
          <p14:tracePt t="54708" x="3987800" y="3511550"/>
          <p14:tracePt t="54708" x="3994150" y="3511550"/>
          <p14:tracePt t="54724" x="4000500" y="3517900"/>
          <p14:tracePt t="54724" x="4006850" y="3517900"/>
          <p14:tracePt t="54724" x="4013200" y="3524250"/>
          <p14:tracePt t="54743" x="4019550" y="3524250"/>
          <p14:tracePt t="54757" x="4025900" y="3524250"/>
          <p14:tracePt t="54757" x="4038600" y="3524250"/>
          <p14:tracePt t="54776" x="4051300" y="3524250"/>
          <p14:tracePt t="54776" x="4064000" y="3524250"/>
          <p14:tracePt t="54797" x="4076700" y="3524250"/>
          <p14:tracePt t="54797" x="4083050" y="3517900"/>
          <p14:tracePt t="54814" x="4095750" y="3517900"/>
          <p14:tracePt t="54814" x="4114800" y="3511550"/>
          <p14:tracePt t="54830" x="4121150" y="3511550"/>
          <p14:tracePt t="54840" x="4133850" y="3505200"/>
          <p14:tracePt t="54840" x="4146550" y="3505200"/>
          <p14:tracePt t="54858" x="4152900" y="3498850"/>
          <p14:tracePt t="54858" x="4159250" y="3498850"/>
          <p14:tracePt t="54875" x="4171950" y="3492500"/>
          <p14:tracePt t="54875" x="4191000" y="3486150"/>
          <p14:tracePt t="54892" x="4197350" y="3486150"/>
          <p14:tracePt t="54892" x="4203700" y="3479800"/>
          <p14:tracePt t="54909" x="4216400" y="3479800"/>
          <p14:tracePt t="54909" x="4222750" y="3473450"/>
          <p14:tracePt t="54925" x="4229100" y="3473450"/>
          <p14:tracePt t="54925" x="4235450" y="3467100"/>
          <p14:tracePt t="54943" x="4254500" y="3467100"/>
          <p14:tracePt t="54943" x="4260850" y="3467100"/>
          <p14:tracePt t="54959" x="4267200" y="3460750"/>
          <p14:tracePt t="54959" x="4273550" y="3460750"/>
          <p14:tracePt t="54976" x="4279900" y="3460750"/>
          <p14:tracePt t="54976" x="4292600" y="3454400"/>
          <p14:tracePt t="54992" x="4298950" y="3454400"/>
          <p14:tracePt t="54992" x="4305300" y="3454400"/>
          <p14:tracePt t="55009" x="4311650" y="3448050"/>
          <p14:tracePt t="55026" x="4318000" y="3448050"/>
          <p14:tracePt t="55026" x="4324350" y="3448050"/>
          <p14:tracePt t="55043" x="4330700" y="3454400"/>
          <p14:tracePt t="55059" x="4330700" y="3460750"/>
          <p14:tracePt t="55074" x="4330700" y="3467100"/>
          <p14:tracePt t="55091" x="4330700" y="3473450"/>
          <p14:tracePt t="55108" x="4324350" y="3479800"/>
          <p14:tracePt t="55130" x="4324350" y="3486150"/>
          <p14:tracePt t="55146" x="4324350" y="3492500"/>
          <p14:tracePt t="55170" x="4330700" y="3492500"/>
          <p14:tracePt t="55190" x="4337050" y="3492500"/>
          <p14:tracePt t="55198" x="4343400" y="3492500"/>
          <p14:tracePt t="55208" x="4349750" y="3492500"/>
          <p14:tracePt t="55208" x="4356100" y="3492500"/>
          <p14:tracePt t="55227" x="4362450" y="3492500"/>
          <p14:tracePt t="55227" x="4375150" y="3492500"/>
          <p14:tracePt t="55243" x="4387850" y="3492500"/>
          <p14:tracePt t="55243" x="4394200" y="3486150"/>
          <p14:tracePt t="55259" x="4406900" y="3486150"/>
          <p14:tracePt t="55259" x="4413250" y="3486150"/>
          <p14:tracePt t="55277" x="4425950" y="3486150"/>
          <p14:tracePt t="55277" x="4438650" y="3486150"/>
          <p14:tracePt t="55293" x="4445000" y="3479800"/>
          <p14:tracePt t="55293" x="4457700" y="3479800"/>
          <p14:tracePt t="55311" x="4483100" y="3473450"/>
          <p14:tracePt t="55311" x="4495800" y="3467100"/>
          <p14:tracePt t="55327" x="4508500" y="3460750"/>
          <p14:tracePt t="55327" x="4521200" y="3454400"/>
          <p14:tracePt t="55343" x="4533900" y="3454400"/>
          <p14:tracePt t="55343" x="4546600" y="3448050"/>
          <p14:tracePt t="55360" x="4559300" y="3441700"/>
          <p14:tracePt t="55360" x="4572000" y="3435350"/>
          <p14:tracePt t="55377" x="4578350" y="3435350"/>
          <p14:tracePt t="55377" x="4591050" y="3429000"/>
          <p14:tracePt t="55377" x="4603750" y="3429000"/>
          <p14:tracePt t="55395" x="4610100" y="3429000"/>
          <p14:tracePt t="55395" x="4616450" y="3422650"/>
          <p14:tracePt t="55410" x="4622800" y="3422650"/>
          <p14:tracePt t="55410" x="4629150" y="3422650"/>
          <p14:tracePt t="55427" x="4635500" y="3422650"/>
          <p14:tracePt t="55442" x="4641850" y="3422650"/>
          <p14:tracePt t="55459" x="4648200" y="3422650"/>
          <p14:tracePt t="55476" x="4654550" y="3422650"/>
          <p14:tracePt t="55493" x="4660900" y="3416300"/>
          <p14:tracePt t="55510" x="4667250" y="3416300"/>
          <p14:tracePt t="55510" x="4673600" y="3416300"/>
          <p14:tracePt t="55527" x="4679950" y="3416300"/>
          <p14:tracePt t="55527" x="4692650" y="3416300"/>
          <p14:tracePt t="55544" x="4699000" y="3416300"/>
          <p14:tracePt t="55544" x="4711700" y="3409950"/>
          <p14:tracePt t="55561" x="4718050" y="3409950"/>
          <p14:tracePt t="55561" x="4730750" y="3409950"/>
          <p14:tracePt t="55577" x="4737100" y="3409950"/>
          <p14:tracePt t="55577" x="4743450" y="3403600"/>
          <p14:tracePt t="55594" x="4756150" y="3403600"/>
          <p14:tracePt t="55594" x="4775200" y="3397250"/>
          <p14:tracePt t="55612" x="4781550" y="3390900"/>
          <p14:tracePt t="55612" x="4787900" y="3390900"/>
          <p14:tracePt t="55628" x="4794250" y="3384550"/>
          <p14:tracePt t="55628" x="4800600" y="3384550"/>
          <p14:tracePt t="55644" x="4806950" y="3378200"/>
          <p14:tracePt t="55660" x="4813300" y="3371850"/>
          <p14:tracePt t="55660" x="4819650" y="3365500"/>
          <p14:tracePt t="55678" x="4813300" y="3359150"/>
          <p14:tracePt t="55718" x="4806950" y="3359150"/>
          <p14:tracePt t="55746" x="4800600" y="3359150"/>
          <p14:tracePt t="55762" x="4794250" y="3359150"/>
          <p14:tracePt t="55778" x="4787900" y="3365500"/>
          <p14:tracePt t="55790" x="4781550" y="3365500"/>
          <p14:tracePt t="55806" x="4781550" y="3371850"/>
          <p14:tracePt t="55822" x="4775200" y="3378200"/>
          <p14:tracePt t="55838" x="4768850" y="3384550"/>
          <p14:tracePt t="55858" x="4768850" y="3378200"/>
          <p14:tracePt t="55918" x="4768850" y="3371850"/>
          <p14:tracePt t="55934" x="4775200" y="3365500"/>
          <p14:tracePt t="55950" x="4781550" y="3359150"/>
          <p14:tracePt t="55962" x="4781550" y="3352800"/>
          <p14:tracePt t="55986" x="4775200" y="3359150"/>
          <p14:tracePt t="56038" x="4768850" y="3359150"/>
          <p14:tracePt t="56054" x="4762500" y="3359150"/>
          <p14:tracePt t="56070" x="4756150" y="3365500"/>
          <p14:tracePt t="56082" x="4749800" y="3365500"/>
          <p14:tracePt t="56098" x="4743450" y="3365500"/>
          <p14:tracePt t="56115" x="4737100" y="3371850"/>
          <p14:tracePt t="56128" x="4730750" y="3371850"/>
          <p14:tracePt t="56128" x="4724400" y="3371850"/>
          <p14:tracePt t="56146" x="4718050" y="3371850"/>
          <p14:tracePt t="56146" x="4711700" y="3371850"/>
          <p14:tracePt t="56163" x="4705350" y="3371850"/>
          <p14:tracePt t="56163" x="4699000" y="3371850"/>
          <p14:tracePt t="56179" x="4686300" y="3371850"/>
          <p14:tracePt t="56179" x="4679950" y="3371850"/>
          <p14:tracePt t="56196" x="4667250" y="3371850"/>
          <p14:tracePt t="56196" x="4641850" y="3371850"/>
          <p14:tracePt t="56212" x="4629150" y="3371850"/>
          <p14:tracePt t="56212" x="4616450" y="3371850"/>
          <p14:tracePt t="56229" x="4603750" y="3371850"/>
          <p14:tracePt t="56229" x="4584700" y="3378200"/>
          <p14:tracePt t="56246" x="4572000" y="3378200"/>
          <p14:tracePt t="56246" x="4540250" y="3378200"/>
          <p14:tracePt t="56263" x="4527550" y="3384550"/>
          <p14:tracePt t="56263" x="4514850" y="3384550"/>
          <p14:tracePt t="56279" x="4495800" y="3384550"/>
          <p14:tracePt t="56279" x="4483100" y="3384550"/>
          <p14:tracePt t="56296" x="4464050" y="3390900"/>
          <p14:tracePt t="56296" x="4451350" y="3390900"/>
          <p14:tracePt t="56313" x="4432300" y="3390900"/>
          <p14:tracePt t="56313" x="4406900" y="3397250"/>
          <p14:tracePt t="56331" x="4394200" y="3397250"/>
          <p14:tracePt t="56331" x="4381500" y="3403600"/>
          <p14:tracePt t="56346" x="4375150" y="3403600"/>
          <p14:tracePt t="56346" x="4362450" y="3403600"/>
          <p14:tracePt t="56363" x="4356100" y="3403600"/>
          <p14:tracePt t="56363" x="4349750" y="3403600"/>
          <p14:tracePt t="56380" x="4343400" y="3397250"/>
          <p14:tracePt t="56396" x="4343400" y="3390900"/>
          <p14:tracePt t="56422" x="4349750" y="3384550"/>
          <p14:tracePt t="56438" x="4356100" y="3378200"/>
          <p14:tracePt t="56446" x="4362450" y="3378200"/>
          <p14:tracePt t="56446" x="4375150" y="3371850"/>
          <p14:tracePt t="56463" x="4381500" y="3365500"/>
          <p14:tracePt t="56463" x="4394200" y="3359150"/>
          <p14:tracePt t="56480" x="4406900" y="3359150"/>
          <p14:tracePt t="56480" x="4419600" y="3352800"/>
          <p14:tracePt t="56480" x="4432300" y="3346450"/>
          <p14:tracePt t="56499" x="4445000" y="3340100"/>
          <p14:tracePt t="56499" x="4457700" y="3327400"/>
          <p14:tracePt t="56514" x="4470400" y="3321050"/>
          <p14:tracePt t="56514" x="4483100" y="3314700"/>
          <p14:tracePt t="56531" x="4502150" y="3308350"/>
          <p14:tracePt t="56531" x="4514850" y="3295650"/>
          <p14:tracePt t="56547" x="4527550" y="3289300"/>
          <p14:tracePt t="56547" x="4565650" y="3270250"/>
          <p14:tracePt t="56564" x="4578350" y="3263900"/>
          <p14:tracePt t="56564" x="4597400" y="3257550"/>
          <p14:tracePt t="56580" x="4616450" y="3251200"/>
          <p14:tracePt t="56580" x="4641850" y="3244850"/>
          <p14:tracePt t="56597" x="4660900" y="3244850"/>
          <p14:tracePt t="56597" x="4686300" y="3238500"/>
          <p14:tracePt t="56614" x="4711700" y="3232150"/>
          <p14:tracePt t="56614" x="4768850" y="3225800"/>
          <p14:tracePt t="56631" x="4800600" y="3225800"/>
          <p14:tracePt t="56631" x="4832350" y="3219450"/>
          <p14:tracePt t="56649" x="4864100" y="3219450"/>
          <p14:tracePt t="56649" x="4902200" y="3213100"/>
          <p14:tracePt t="56664" x="4933950" y="3213100"/>
          <p14:tracePt t="56664" x="4965700" y="3213100"/>
          <p14:tracePt t="56681" x="4997450" y="3206750"/>
          <p14:tracePt t="56681" x="5035550" y="3206750"/>
          <p14:tracePt t="56699" x="5099050" y="3206750"/>
          <p14:tracePt t="56699" x="5137150" y="3200400"/>
          <p14:tracePt t="56714" x="5168900" y="3200400"/>
          <p14:tracePt t="56714" x="5200650" y="3200400"/>
          <p14:tracePt t="56731" x="5232400" y="3200400"/>
          <p14:tracePt t="56731" x="5264150" y="3200400"/>
          <p14:tracePt t="56748" x="5295900" y="3194050"/>
          <p14:tracePt t="56748" x="5327650" y="3194050"/>
          <p14:tracePt t="56764" x="5359400" y="3194050"/>
          <p14:tracePt t="56764" x="5391150" y="3194050"/>
          <p14:tracePt t="56764" x="5422900" y="3194050"/>
          <p14:tracePt t="56783" x="5448300" y="3194050"/>
          <p14:tracePt t="56797" x="5480050" y="3194050"/>
          <p14:tracePt t="56797" x="5530850" y="3194050"/>
          <p14:tracePt t="56814" x="5556250" y="3194050"/>
          <p14:tracePt t="56814" x="5588000" y="3194050"/>
          <p14:tracePt t="56831" x="5613400" y="3200400"/>
          <p14:tracePt t="56831" x="5638800" y="3200400"/>
          <p14:tracePt t="56848" x="5664200" y="3200400"/>
          <p14:tracePt t="56848" x="5721350" y="3206750"/>
          <p14:tracePt t="56865" x="5740400" y="3200400"/>
          <p14:tracePt t="56865" x="5765800" y="3200400"/>
          <p14:tracePt t="56881" x="5791200" y="3200400"/>
          <p14:tracePt t="56881" x="5816600" y="3194050"/>
          <p14:tracePt t="56898" x="5835650" y="3194050"/>
          <p14:tracePt t="56898" x="5854700" y="3194050"/>
          <p14:tracePt t="56915" x="5873750" y="3187700"/>
          <p14:tracePt t="56915" x="5911850" y="3187700"/>
          <p14:tracePt t="56931" x="5930900" y="3181350"/>
          <p14:tracePt t="56931" x="5943600" y="3181350"/>
          <p14:tracePt t="56948" x="5956300" y="3181350"/>
          <p14:tracePt t="56948" x="5969000" y="3181350"/>
          <p14:tracePt t="56965" x="5981700" y="3181350"/>
          <p14:tracePt t="56965" x="6000750" y="3175000"/>
          <p14:tracePt t="56982" x="6013450" y="3175000"/>
          <p14:tracePt t="56982" x="6019800" y="3175000"/>
          <p14:tracePt t="56999" x="6026150" y="3175000"/>
          <p14:tracePt t="56999" x="6032500" y="3175000"/>
          <p14:tracePt t="57016" x="6038850" y="3175000"/>
          <p14:tracePt t="57031" x="6045200" y="3175000"/>
          <p14:tracePt t="57048" x="6051550" y="3175000"/>
          <p14:tracePt t="57065" x="6051550" y="3181350"/>
          <p14:tracePt t="57082" x="6051550" y="3187700"/>
          <p14:tracePt t="57126" x="6057900" y="3181350"/>
          <p14:tracePt t="57186" x="6057900" y="3175000"/>
          <p14:tracePt t="57202" x="6070600" y="3168650"/>
          <p14:tracePt t="57218" x="6076950" y="3168650"/>
          <p14:tracePt t="57230" x="6083300" y="3162300"/>
          <p14:tracePt t="57246" x="6089650" y="3162300"/>
          <p14:tracePt t="57254" x="6096000" y="3162300"/>
          <p14:tracePt t="57270" x="6108700" y="3155950"/>
          <p14:tracePt t="57282" x="6121400" y="3149600"/>
          <p14:tracePt t="57306" x="6127750" y="3143250"/>
          <p14:tracePt t="57322" x="6134100" y="3143250"/>
          <p14:tracePt t="57338" x="6134100" y="3136900"/>
          <p14:tracePt t="57350" x="6140450" y="3136900"/>
          <p14:tracePt t="57374" x="6140450" y="3143250"/>
          <p14:tracePt t="57434" x="6134100" y="3143250"/>
          <p14:tracePt t="57450" x="6134100" y="3149600"/>
          <p14:tracePt t="57462" x="6121400" y="3162300"/>
          <p14:tracePt t="57478" x="6115050" y="3162300"/>
          <p14:tracePt t="57494" x="6108700" y="3168650"/>
          <p14:tracePt t="57510" x="6102350" y="3175000"/>
          <p14:tracePt t="57519" x="6096000" y="3175000"/>
          <p14:tracePt t="57533" x="6089650" y="3181350"/>
          <p14:tracePt t="57533" x="6083300" y="3181350"/>
          <p14:tracePt t="57550" x="6083300" y="3187700"/>
          <p14:tracePt t="57550" x="6076950" y="3187700"/>
          <p14:tracePt t="57567" x="6070600" y="3194050"/>
          <p14:tracePt t="57583" x="6057900" y="3200400"/>
          <p14:tracePt t="57600" x="6051550" y="3206750"/>
          <p14:tracePt t="57616" x="6045200" y="3206750"/>
          <p14:tracePt t="57635" x="6038850" y="3213100"/>
          <p14:tracePt t="57635" x="6032500" y="3213100"/>
          <p14:tracePt t="57651" x="6026150" y="3219450"/>
          <p14:tracePt t="57667" x="6019800" y="3219450"/>
          <p14:tracePt t="57683" x="6013450" y="3225800"/>
          <p14:tracePt t="57703" x="6007100" y="3232150"/>
          <p14:tracePt t="57734" x="6013450" y="3232150"/>
          <p14:tracePt t="57794" x="6026150" y="3232150"/>
          <p14:tracePt t="57818" x="6032500" y="3232150"/>
          <p14:tracePt t="57830" x="6038850" y="3225800"/>
          <p14:tracePt t="57846" x="6045200" y="3225800"/>
          <p14:tracePt t="57862" x="6051550" y="3232150"/>
          <p14:tracePt t="57922" x="6045200" y="3238500"/>
          <p14:tracePt t="57942" x="6038850" y="3244850"/>
          <p14:tracePt t="57958" x="6032500" y="3244850"/>
          <p14:tracePt t="57974" x="6026150" y="3251200"/>
          <p14:tracePt t="57990" x="6019800" y="3251200"/>
          <p14:tracePt t="58002" x="6013450" y="3257550"/>
          <p14:tracePt t="58026" x="6007100" y="3257550"/>
          <p14:tracePt t="58058" x="6007100" y="3251200"/>
          <p14:tracePt t="58094" x="6013450" y="3251200"/>
          <p14:tracePt t="58122" x="6019800" y="3244850"/>
          <p14:tracePt t="58162" x="6013450" y="3244850"/>
          <p14:tracePt t="58206" x="6013450" y="3238500"/>
          <p14:tracePt t="58230" x="6007100" y="3232150"/>
          <p14:tracePt t="58258" x="6007100" y="3225800"/>
          <p14:tracePt t="58298" x="6000750" y="3219450"/>
          <p14:tracePt t="58318" x="6000750" y="3213100"/>
          <p14:tracePt t="58334" x="6000750" y="3206750"/>
          <p14:tracePt t="58350" x="5994400" y="3206750"/>
          <p14:tracePt t="58362" x="5988050" y="3200400"/>
          <p14:tracePt t="58378" x="5981700" y="3194050"/>
          <p14:tracePt t="58394" x="5975350" y="3187700"/>
          <p14:tracePt t="58410" x="5962650" y="3181350"/>
          <p14:tracePt t="58422" x="5956300" y="3175000"/>
          <p14:tracePt t="58439" x="5949950" y="3168650"/>
          <p14:tracePt t="58452" x="5943600" y="3168650"/>
          <p14:tracePt t="58452" x="5937250" y="3162300"/>
          <p14:tracePt t="58471" x="5930900" y="3162300"/>
          <p14:tracePt t="58471" x="5924550" y="3162300"/>
          <p14:tracePt t="58487" x="5918200" y="3155950"/>
          <p14:tracePt t="58487" x="5911850" y="3155950"/>
          <p14:tracePt t="58503" x="5905500" y="3155950"/>
          <p14:tracePt t="58520" x="5899150" y="3155950"/>
          <p14:tracePt t="58520" x="5886450" y="3155950"/>
          <p14:tracePt t="58539" x="5880100" y="3155950"/>
          <p14:tracePt t="58539" x="5867400" y="3149600"/>
          <p14:tracePt t="58554" x="5861050" y="3149600"/>
          <p14:tracePt t="58554" x="5848350" y="3149600"/>
          <p14:tracePt t="58570" x="5835650" y="3143250"/>
          <p14:tracePt t="58570" x="5822950" y="3143250"/>
          <p14:tracePt t="58587" x="5810250" y="3136900"/>
          <p14:tracePt t="58587" x="5765800" y="3130550"/>
          <p14:tracePt t="58604" x="5740400" y="3124200"/>
          <p14:tracePt t="58604" x="5708650" y="3117850"/>
          <p14:tracePt t="58621" x="5676900" y="3111500"/>
          <p14:tracePt t="58621" x="5638800" y="3105150"/>
          <p14:tracePt t="58638" x="5594350" y="3098800"/>
          <p14:tracePt t="58638" x="5543550" y="3092450"/>
          <p14:tracePt t="58654" x="5499100" y="3079750"/>
          <p14:tracePt t="58654" x="5384800" y="3067050"/>
          <p14:tracePt t="58671" x="5327650" y="3054350"/>
          <p14:tracePt t="58671" x="5264150" y="3048000"/>
          <p14:tracePt t="58687" x="5200650" y="3035300"/>
          <p14:tracePt t="58687" x="5130800" y="3022600"/>
          <p14:tracePt t="58704" x="5054600" y="3016250"/>
          <p14:tracePt t="58704" x="4984750" y="3003550"/>
          <p14:tracePt t="58721" x="4902200" y="2990850"/>
          <p14:tracePt t="58721" x="4737100" y="2971800"/>
          <p14:tracePt t="58739" x="4654550" y="2965450"/>
          <p14:tracePt t="58739" x="4572000" y="2959100"/>
          <p14:tracePt t="58754" x="4489450" y="2946400"/>
          <p14:tracePt t="58754" x="4400550" y="2940050"/>
          <p14:tracePt t="58771" x="4318000" y="2933700"/>
          <p14:tracePt t="58771" x="4229100" y="2933700"/>
          <p14:tracePt t="58787" x="4140200" y="2927350"/>
          <p14:tracePt t="58787" x="4051300" y="2921000"/>
          <p14:tracePt t="58804" x="3956050" y="2914650"/>
          <p14:tracePt t="58804" x="3860800" y="2908300"/>
          <p14:tracePt t="58804" x="3759200" y="2908300"/>
          <p14:tracePt t="58823" x="3663950" y="2901950"/>
          <p14:tracePt t="58837" x="3568700" y="2901950"/>
          <p14:tracePt t="58837" x="3365500" y="2901950"/>
          <p14:tracePt t="58854" x="3270250" y="2901950"/>
          <p14:tracePt t="58854" x="3168650" y="2901950"/>
          <p14:tracePt t="58871" x="3073400" y="2901950"/>
          <p14:tracePt t="58871" x="2971800" y="2901950"/>
          <p14:tracePt t="58888" x="2870200" y="2901950"/>
          <p14:tracePt t="58888" x="2673350" y="2908300"/>
          <p14:tracePt t="58905" x="2578100" y="2914650"/>
          <p14:tracePt t="58905" x="2489200" y="2914650"/>
          <p14:tracePt t="58921" x="2393950" y="2921000"/>
          <p14:tracePt t="58921" x="2305050" y="2921000"/>
          <p14:tracePt t="58938" x="2222500" y="2927350"/>
          <p14:tracePt t="58938" x="2139950" y="2927350"/>
          <p14:tracePt t="58956" x="2057400" y="2933700"/>
          <p14:tracePt t="58956" x="1905000" y="2940050"/>
          <p14:tracePt t="58971" x="1828800" y="2946400"/>
          <p14:tracePt t="58971" x="1758950" y="2946400"/>
          <p14:tracePt t="58988" x="1689100" y="2946400"/>
          <p14:tracePt t="58988" x="1631950" y="2952750"/>
          <p14:tracePt t="59006" x="1574800" y="2959100"/>
          <p14:tracePt t="59006" x="1479550" y="2965450"/>
          <p14:tracePt t="59023" x="1441450" y="2965450"/>
          <p14:tracePt t="59023" x="1409700" y="2971800"/>
          <p14:tracePt t="59039" x="1384300" y="2978150"/>
          <p14:tracePt t="59039" x="1371600" y="2984500"/>
          <p14:tracePt t="59055" x="1358900" y="2990850"/>
          <p14:tracePt t="59055" x="1346200" y="2990850"/>
          <p14:tracePt t="59072" x="1346200" y="2997200"/>
          <p14:tracePt t="59088" x="1352550" y="2997200"/>
          <p14:tracePt t="59088" x="1358900" y="2997200"/>
          <p14:tracePt t="59088" x="1365250" y="2990850"/>
          <p14:tracePt t="59108" x="1377950" y="2984500"/>
          <p14:tracePt t="59108" x="1390650" y="2978150"/>
          <p14:tracePt t="59122" x="1403350" y="2971800"/>
          <p14:tracePt t="59122" x="1409700" y="2959100"/>
          <p14:tracePt t="59139" x="1422400" y="2946400"/>
          <p14:tracePt t="59139" x="1435100" y="2933700"/>
          <p14:tracePt t="59155" x="1447800" y="2927350"/>
          <p14:tracePt t="59155" x="1454150" y="2921000"/>
          <p14:tracePt t="59172" x="1466850" y="2908300"/>
          <p14:tracePt t="59172" x="1473200" y="2908300"/>
          <p14:tracePt t="59172" x="1479550" y="2901950"/>
          <p14:tracePt t="59191" x="1485900" y="2895600"/>
          <p14:tracePt t="59191" x="1485900" y="2889250"/>
          <p14:tracePt t="59205" x="1485900" y="2882900"/>
          <p14:tracePt t="59205" x="1485900" y="2876550"/>
          <p14:tracePt t="59223" x="1485900" y="2863850"/>
          <p14:tracePt t="59242" x="1485900" y="2857500"/>
          <p14:tracePt t="59258" x="1479550" y="2857500"/>
          <p14:tracePt t="59294" x="1479550" y="2863850"/>
          <p14:tracePt t="59318" x="1473200" y="2870200"/>
          <p14:tracePt t="59330" x="1466850" y="2876550"/>
          <p14:tracePt t="59378" x="1466850" y="2882900"/>
          <p14:tracePt t="59398" x="1454150" y="2889250"/>
          <p14:tracePt t="59414" x="1441450" y="2882900"/>
          <p14:tracePt t="59422" x="1435100" y="2882900"/>
          <p14:tracePt t="59430" x="1422400" y="2882900"/>
          <p14:tracePt t="59439" x="1403350" y="2876550"/>
          <p14:tracePt t="59439" x="1384300" y="2870200"/>
          <p14:tracePt t="59456" x="1130300" y="2705100"/>
          <p14:tracePt t="59528" x="1111250" y="2673350"/>
          <p14:tracePt t="59534" x="1098550" y="2641600"/>
          <p14:tracePt t="59543" x="1085850" y="2603500"/>
          <p14:tracePt t="59556" x="1066800" y="2476500"/>
          <p14:tracePt t="59573" x="1073150" y="2393950"/>
          <p14:tracePt t="59590" x="1098550" y="2311400"/>
          <p14:tracePt t="59607" x="1162050" y="2190750"/>
          <p14:tracePt t="59623" x="1238250" y="2120900"/>
          <p14:tracePt t="59641" x="1327150" y="2063750"/>
          <p14:tracePt t="59657" x="1435100" y="2019300"/>
          <p14:tracePt t="59673" x="1606550" y="1987550"/>
          <p14:tracePt t="59691" x="1720850" y="1993900"/>
          <p14:tracePt t="59707" x="1828800" y="2012950"/>
          <p14:tracePt t="59724" x="1930400" y="2044700"/>
          <p14:tracePt t="59740" x="2019300" y="2089150"/>
          <p14:tracePt t="59740" x="2057400" y="2114550"/>
          <p14:tracePt t="59759" x="2127250" y="2171700"/>
          <p14:tracePt t="59774" x="2184400" y="2241550"/>
          <p14:tracePt t="59791" x="2216150" y="2317750"/>
          <p14:tracePt t="59807" x="2235200" y="2393950"/>
          <p14:tracePt t="59824" x="2235200" y="2470150"/>
          <p14:tracePt t="59840" x="2228850" y="2546350"/>
          <p14:tracePt t="59840" x="2216150" y="2578100"/>
          <p14:tracePt t="59858" x="2190750" y="2635250"/>
          <p14:tracePt t="59874" x="2152650" y="2686050"/>
          <p14:tracePt t="59891" x="2108200" y="2736850"/>
          <p14:tracePt t="59907" x="2032000" y="2800350"/>
          <p14:tracePt t="59924" x="1981200" y="2838450"/>
          <p14:tracePt t="59941" x="1930400" y="2870200"/>
          <p14:tracePt t="59958" x="1892300" y="2895600"/>
          <p14:tracePt t="59974" x="1841500" y="2927350"/>
          <p14:tracePt t="59991" x="1816100" y="2946400"/>
          <p14:tracePt t="60008" x="1803400" y="2959100"/>
          <p14:tracePt t="60025" x="1797050" y="2971800"/>
          <p14:tracePt t="60042" x="1797050" y="2978150"/>
          <p14:tracePt t="60059" x="1803400" y="2978150"/>
          <p14:tracePt t="60074" x="1809750" y="2978150"/>
          <p14:tracePt t="60074" x="1816100" y="2978150"/>
          <p14:tracePt t="60092" x="1828800" y="2978150"/>
          <p14:tracePt t="60092" x="1835150" y="2978150"/>
          <p14:tracePt t="60109" x="1841500" y="2978150"/>
          <p14:tracePt t="60109" x="1854200" y="2978150"/>
          <p14:tracePt t="60109" x="1860550" y="2978150"/>
          <p14:tracePt t="60127" x="1873250" y="2984500"/>
          <p14:tracePt t="60127" x="1885950" y="2990850"/>
          <p14:tracePt t="60143" x="1898650" y="2990850"/>
          <p14:tracePt t="60143" x="1911350" y="2997200"/>
          <p14:tracePt t="60159" x="1930400" y="3003550"/>
          <p14:tracePt t="60159" x="1949450" y="3009900"/>
          <p14:tracePt t="60175" x="1962150" y="3016250"/>
          <p14:tracePt t="60175" x="1987550" y="3022600"/>
          <p14:tracePt t="60192" x="2012950" y="3028950"/>
          <p14:tracePt t="60192" x="2038350" y="3035300"/>
          <p14:tracePt t="60192" x="2070100" y="3041650"/>
          <p14:tracePt t="60211" x="2095500" y="3048000"/>
          <p14:tracePt t="60211" x="2127250" y="3054350"/>
          <p14:tracePt t="60226" x="2165350" y="3060700"/>
          <p14:tracePt t="60226" x="2197100" y="3067050"/>
          <p14:tracePt t="60242" x="2228850" y="3073400"/>
          <p14:tracePt t="60242" x="2266950" y="3079750"/>
          <p14:tracePt t="60259" x="2298700" y="3086100"/>
          <p14:tracePt t="60259" x="2336800" y="3098800"/>
          <p14:tracePt t="60276" x="2374900" y="3105150"/>
          <p14:tracePt t="60276" x="2444750" y="3117850"/>
          <p14:tracePt t="60293" x="2482850" y="3130550"/>
          <p14:tracePt t="60293" x="2520950" y="3136900"/>
          <p14:tracePt t="60309" x="2559050" y="3143250"/>
          <p14:tracePt t="60309" x="2597150" y="3149600"/>
          <p14:tracePt t="60326" x="2635250" y="3155950"/>
          <p14:tracePt t="60326" x="2717800" y="3175000"/>
          <p14:tracePt t="60343" x="2755900" y="3181350"/>
          <p14:tracePt t="60343" x="2794000" y="3187700"/>
          <p14:tracePt t="60359" x="2832100" y="3194050"/>
          <p14:tracePt t="60359" x="2870200" y="3200400"/>
          <p14:tracePt t="60377" x="2908300" y="3206750"/>
          <p14:tracePt t="60377" x="2946400" y="3213100"/>
          <p14:tracePt t="60393" x="2984500" y="3219450"/>
          <p14:tracePt t="60393" x="3054350" y="3219450"/>
          <p14:tracePt t="60411" x="3092450" y="3225800"/>
          <p14:tracePt t="60411" x="3130550" y="3225800"/>
          <p14:tracePt t="60427" x="3162300" y="3225800"/>
          <p14:tracePt t="60427" x="3194050" y="3225800"/>
          <p14:tracePt t="60443" x="3225800" y="3225800"/>
          <p14:tracePt t="60443" x="3263900" y="3219450"/>
          <p14:tracePt t="60460" x="3295650" y="3219450"/>
          <p14:tracePt t="60460" x="3327400" y="3219450"/>
          <p14:tracePt t="60476" x="3352800" y="3219450"/>
          <p14:tracePt t="60476" x="3384550" y="3219450"/>
          <p14:tracePt t="60476" x="3409950" y="3219450"/>
          <p14:tracePt t="60494" x="3435350" y="3219450"/>
          <p14:tracePt t="60494" x="3460750" y="3213100"/>
          <p14:tracePt t="60511" x="3486150" y="3213100"/>
          <p14:tracePt t="60511" x="3511550" y="3206750"/>
          <p14:tracePt t="60527" x="3536950" y="3206750"/>
          <p14:tracePt t="60527" x="3562350" y="3200400"/>
          <p14:tracePt t="60544" x="3581400" y="3200400"/>
          <p14:tracePt t="60544" x="3606800" y="3194050"/>
          <p14:tracePt t="60560" x="3625850" y="3194050"/>
          <p14:tracePt t="60560" x="3644900" y="3187700"/>
          <p14:tracePt t="60560" x="3663950" y="3187700"/>
          <p14:tracePt t="60579" x="3676650" y="3187700"/>
          <p14:tracePt t="60579" x="3689350" y="3187700"/>
          <p14:tracePt t="60594" x="3702050" y="3187700"/>
          <p14:tracePt t="60594" x="3714750" y="3187700"/>
          <p14:tracePt t="60610" x="3727450" y="3187700"/>
          <p14:tracePt t="60610" x="3740150" y="3187700"/>
          <p14:tracePt t="60627" x="3752850" y="3187700"/>
          <p14:tracePt t="60627" x="3771900" y="3187700"/>
          <p14:tracePt t="60645" x="3778250" y="3187700"/>
          <p14:tracePt t="60645" x="3790950" y="3187700"/>
          <p14:tracePt t="60661" x="3797300" y="3187700"/>
          <p14:tracePt t="60661" x="3810000" y="3187700"/>
          <p14:tracePt t="60677" x="3816350" y="3187700"/>
          <p14:tracePt t="60677" x="3829050" y="3194050"/>
          <p14:tracePt t="60694" x="3835400" y="3194050"/>
          <p14:tracePt t="60694" x="3854450" y="3200400"/>
          <p14:tracePt t="60711" x="3860800" y="3200400"/>
          <p14:tracePt t="60711" x="3867150" y="3206750"/>
          <p14:tracePt t="60728" x="3873500" y="3206750"/>
          <p14:tracePt t="60728" x="3886200" y="3206750"/>
          <p14:tracePt t="60744" x="3892550" y="3213100"/>
          <p14:tracePt t="60744" x="3898900" y="3213100"/>
          <p14:tracePt t="60761" x="3898900" y="3219450"/>
          <p14:tracePt t="60761" x="3905250" y="3219450"/>
          <p14:tracePt t="60761" x="3911600" y="3219450"/>
          <p14:tracePt t="60779" x="3917950" y="3225800"/>
          <p14:tracePt t="60794" x="3924300" y="3225800"/>
          <p14:tracePt t="60811" x="3930650" y="3225800"/>
          <p14:tracePt t="60827" x="3937000" y="3225800"/>
          <p14:tracePt t="60843" x="3943350" y="3219450"/>
          <p14:tracePt t="60863" x="3949700" y="3219450"/>
          <p14:tracePt t="60878" x="3956050" y="3219450"/>
          <p14:tracePt t="60893" x="3962400" y="3219450"/>
          <p14:tracePt t="60910" x="3975100" y="3225800"/>
          <p14:tracePt t="60927" x="3981450" y="3225800"/>
          <p14:tracePt t="60944" x="3987800" y="3225800"/>
          <p14:tracePt t="60960" x="3994150" y="3225800"/>
          <p14:tracePt t="60960" x="4000500" y="3225800"/>
          <p14:tracePt t="60978" x="4006850" y="3219450"/>
          <p14:tracePt t="60978" x="4013200" y="3219450"/>
          <p14:tracePt t="60995" x="4019550" y="3213100"/>
          <p14:tracePt t="60995" x="4038600" y="3213100"/>
          <p14:tracePt t="61012" x="4044950" y="3206750"/>
          <p14:tracePt t="61012" x="4057650" y="3206750"/>
          <p14:tracePt t="61028" x="4064000" y="3200400"/>
          <p14:tracePt t="61028" x="4076700" y="3200400"/>
          <p14:tracePt t="61045" x="4089400" y="3200400"/>
          <p14:tracePt t="61045" x="4114800" y="3200400"/>
          <p14:tracePt t="61063" x="4121150" y="3200400"/>
          <p14:tracePt t="61063" x="4133850" y="3200400"/>
          <p14:tracePt t="61079" x="4140200" y="3200400"/>
          <p14:tracePt t="61079" x="4152900" y="3206750"/>
          <p14:tracePt t="61095" x="4159250" y="3206750"/>
          <p14:tracePt t="61095" x="4165600" y="3206750"/>
          <p14:tracePt t="61112" x="4171950" y="3206750"/>
          <p14:tracePt t="61112" x="4178300" y="3206750"/>
          <p14:tracePt t="61128" x="4184650" y="3206750"/>
          <p14:tracePt t="61144" x="4184650" y="3200400"/>
          <p14:tracePt t="61161" x="4191000" y="3200400"/>
          <p14:tracePt t="61179" x="4197350" y="3194050"/>
          <p14:tracePt t="61194" x="4197350" y="3187700"/>
          <p14:tracePt t="61211" x="4203700" y="3181350"/>
          <p14:tracePt t="61228" x="4210050" y="3181350"/>
          <p14:tracePt t="61245" x="4216400" y="3175000"/>
          <p14:tracePt t="61261" x="4222750" y="3168650"/>
          <p14:tracePt t="61278" x="4222750" y="3162300"/>
          <p14:tracePt t="61295" x="4235450" y="3155950"/>
          <p14:tracePt t="61295" x="4235450" y="3149600"/>
          <p14:tracePt t="61313" x="4241800" y="3143250"/>
          <p14:tracePt t="61313" x="4254500" y="3136900"/>
          <p14:tracePt t="61329" x="4260850" y="3130550"/>
          <p14:tracePt t="61329" x="4273550" y="3124200"/>
          <p14:tracePt t="61346" x="4292600" y="3117850"/>
          <p14:tracePt t="61346" x="4337050" y="3092450"/>
          <p14:tracePt t="61363" x="4362450" y="3086100"/>
          <p14:tracePt t="61363" x="4394200" y="3073400"/>
          <p14:tracePt t="61379" x="4425950" y="3054350"/>
          <p14:tracePt t="61379" x="4464050" y="3041650"/>
          <p14:tracePt t="61397" x="4508500" y="3028950"/>
          <p14:tracePt t="61397" x="4552950" y="3009900"/>
          <p14:tracePt t="61413" x="4597400" y="2997200"/>
          <p14:tracePt t="61413" x="4692650" y="2971800"/>
          <p14:tracePt t="61431" x="4743450" y="2959100"/>
          <p14:tracePt t="61431" x="4794250" y="2946400"/>
          <p14:tracePt t="61446" x="4845050" y="2940050"/>
          <p14:tracePt t="61446" x="4889500" y="2927350"/>
          <p14:tracePt t="61463" x="4940300" y="2914650"/>
          <p14:tracePt t="61463" x="4984750" y="2908300"/>
          <p14:tracePt t="61480" x="5029200" y="2895600"/>
          <p14:tracePt t="61480" x="5073650" y="2889250"/>
          <p14:tracePt t="61497" x="5111750" y="2876550"/>
          <p14:tracePt t="61497" x="5187950" y="2863850"/>
          <p14:tracePt t="61514" x="5219700" y="2851150"/>
          <p14:tracePt t="61514" x="5251450" y="2844800"/>
          <p14:tracePt t="61531" x="5276850" y="2838450"/>
          <p14:tracePt t="61531" x="5295900" y="2832100"/>
          <p14:tracePt t="61547" x="5314950" y="2825750"/>
          <p14:tracePt t="61547" x="5327650" y="2819400"/>
          <p14:tracePt t="61563" x="5340350" y="2813050"/>
          <p14:tracePt t="61563" x="5346700" y="2813050"/>
          <p14:tracePt t="61580" x="5359400" y="2806700"/>
          <p14:tracePt t="61596" x="5365750" y="2806700"/>
          <p14:tracePt t="61596" x="5372100" y="2806700"/>
          <p14:tracePt t="61614" x="5378450" y="2806700"/>
          <p14:tracePt t="61629" x="5384800" y="2813050"/>
          <p14:tracePt t="61646" x="5391150" y="2819400"/>
          <p14:tracePt t="61663" x="5391150" y="2825750"/>
          <p14:tracePt t="61663" x="5397500" y="2832100"/>
          <p14:tracePt t="61680" x="5397500" y="2838450"/>
          <p14:tracePt t="61680" x="5403850" y="2844800"/>
          <p14:tracePt t="61697" x="5403850" y="2851150"/>
          <p14:tracePt t="61697" x="5410200" y="2863850"/>
          <p14:tracePt t="61714" x="5410200" y="2870200"/>
          <p14:tracePt t="61714" x="5416550" y="2876550"/>
          <p14:tracePt t="61731" x="5416550" y="2882900"/>
          <p14:tracePt t="61731" x="5416550" y="2889250"/>
          <p14:tracePt t="61747" x="5410200" y="2895600"/>
          <p14:tracePt t="61747" x="5403850" y="2901950"/>
          <p14:tracePt t="61764" x="5403850" y="2908300"/>
          <p14:tracePt t="61764" x="5397500" y="2908300"/>
          <p14:tracePt t="61780" x="5391150" y="2914650"/>
          <p14:tracePt t="61780" x="5378450" y="2914650"/>
          <p14:tracePt t="61780" x="5372100" y="2921000"/>
          <p14:tracePt t="61800" x="5365750" y="2921000"/>
          <p14:tracePt t="61813" x="5353050" y="2927350"/>
          <p14:tracePt t="61813" x="5334000" y="2933700"/>
          <p14:tracePt t="61830" x="5321300" y="2940050"/>
          <p14:tracePt t="61830" x="5302250" y="2940050"/>
          <p14:tracePt t="61847" x="5289550" y="2946400"/>
          <p14:tracePt t="61847" x="5270500" y="2952750"/>
          <p14:tracePt t="61864" x="5251450" y="2952750"/>
          <p14:tracePt t="61864" x="5226050" y="2959100"/>
          <p14:tracePt t="61880" x="5207000" y="2959100"/>
          <p14:tracePt t="61880" x="5181600" y="2965450"/>
          <p14:tracePt t="61880" x="5156200" y="2965450"/>
          <p14:tracePt t="61899" x="5124450" y="2965450"/>
          <p14:tracePt t="61899" x="5092700" y="2971800"/>
          <p14:tracePt t="61914" x="5060950" y="2971800"/>
          <p14:tracePt t="61914" x="5022850" y="2971800"/>
          <p14:tracePt t="61931" x="4978400" y="2971800"/>
          <p14:tracePt t="61931" x="4933950" y="2971800"/>
          <p14:tracePt t="61947" x="4883150" y="2971800"/>
          <p14:tracePt t="61947" x="4768850" y="2965450"/>
          <p14:tracePt t="61964" x="4711700" y="2965450"/>
          <p14:tracePt t="61964" x="4648200" y="2952750"/>
          <p14:tracePt t="61981" x="4584700" y="2946400"/>
          <p14:tracePt t="61981" x="4514850" y="2940050"/>
          <p14:tracePt t="61998" x="4445000" y="2927350"/>
          <p14:tracePt t="61998" x="4298950" y="2914650"/>
          <p14:tracePt t="62016" x="4222750" y="2908300"/>
          <p14:tracePt t="62016" x="4140200" y="2901950"/>
          <p14:tracePt t="62032" x="4064000" y="2901950"/>
          <p14:tracePt t="62032" x="3981450" y="2901950"/>
          <p14:tracePt t="62048" x="3898900" y="2908300"/>
          <p14:tracePt t="62048" x="3816350" y="2908300"/>
          <p14:tracePt t="62065" x="3740150" y="2914650"/>
          <p14:tracePt t="62065" x="3657600" y="2914650"/>
          <p14:tracePt t="62082" x="3517900" y="2927350"/>
          <p14:tracePt t="62082" x="3448050" y="2940050"/>
          <p14:tracePt t="62099" x="3384550" y="2946400"/>
          <p14:tracePt t="62099" x="3327400" y="2952750"/>
          <p14:tracePt t="62115" x="3270250" y="2959100"/>
          <p14:tracePt t="62115" x="3225800" y="2971800"/>
          <p14:tracePt t="62115" x="3181350" y="2978150"/>
          <p14:tracePt t="62135" x="3136900" y="2984500"/>
          <p14:tracePt t="62147" x="3105150" y="2990850"/>
          <p14:tracePt t="62147" x="3073400" y="2997200"/>
          <p14:tracePt t="62147" x="3048000" y="3003550"/>
          <p14:tracePt t="62167" x="3028950" y="3009900"/>
          <p14:tracePt t="62167" x="3003550" y="3009900"/>
          <p14:tracePt t="62182" x="2990850" y="3016250"/>
          <p14:tracePt t="62182" x="2971800" y="3016250"/>
          <p14:tracePt t="62199" x="2959100" y="3016250"/>
          <p14:tracePt t="62199" x="2952750" y="3009900"/>
          <p14:tracePt t="62216" x="2946400" y="3009900"/>
          <p14:tracePt t="62231" x="2940050" y="3003550"/>
          <p14:tracePt t="62248" x="2952750" y="2997200"/>
          <p14:tracePt t="62266" x="3308350" y="2978150"/>
          <p14:tracePt t="62324" x="3371850" y="2978150"/>
          <p14:tracePt t="62330" x="3441700" y="2978150"/>
          <p14:tracePt t="62338" x="3517900" y="2978150"/>
          <p14:tracePt t="62348" x="3689350" y="2978150"/>
          <p14:tracePt t="62365" x="3994150" y="2984500"/>
          <p14:tracePt t="62383" x="4203700" y="2990850"/>
          <p14:tracePt t="62399" x="4413250" y="2997200"/>
          <p14:tracePt t="62416" x="4635500" y="3003550"/>
          <p14:tracePt t="62432" x="4845050" y="3022600"/>
          <p14:tracePt t="62432" x="4953000" y="3035300"/>
          <p14:tracePt t="62451" x="5156200" y="3054350"/>
          <p14:tracePt t="62467" x="5346700" y="3067050"/>
          <p14:tracePt t="62483" x="5505450" y="3073400"/>
          <p14:tracePt t="62500" x="5664200" y="3054350"/>
          <p14:tracePt t="62516" x="5810250" y="3035300"/>
          <p14:tracePt t="62532" x="5937250" y="3016250"/>
          <p14:tracePt t="62532" x="5981700" y="3003550"/>
          <p14:tracePt t="62551" x="6064250" y="2990850"/>
          <p14:tracePt t="62566" x="6108700" y="2990850"/>
          <p14:tracePt t="62583" x="6140450" y="2990850"/>
          <p14:tracePt t="62599" x="6146800" y="2997200"/>
          <p14:tracePt t="62616" x="6140450" y="3003550"/>
          <p14:tracePt t="62633" x="6134100" y="3009900"/>
          <p14:tracePt t="62650" x="6121400" y="3016250"/>
          <p14:tracePt t="62666" x="6108700" y="3022600"/>
          <p14:tracePt t="62683" x="6102350" y="3022600"/>
          <p14:tracePt t="62706" x="6108700" y="3028950"/>
          <p14:tracePt t="62734" x="6115050" y="3028950"/>
          <p14:tracePt t="62750" x="6121400" y="3028950"/>
          <p14:tracePt t="62766" x="6127750" y="3035300"/>
          <p14:tracePt t="62782" x="6134100" y="3035300"/>
          <p14:tracePt t="62794" x="6140450" y="3035300"/>
          <p14:tracePt t="62810" x="6146800" y="3035300"/>
          <p14:tracePt t="62834" x="6146800" y="3041650"/>
          <p14:tracePt t="62854" x="6140450" y="3048000"/>
          <p14:tracePt t="62878" x="6134100" y="3048000"/>
          <p14:tracePt t="62894" x="6127750" y="3054350"/>
          <p14:tracePt t="62910" x="6115050" y="3054350"/>
          <p14:tracePt t="62922" x="6108700" y="3054350"/>
          <p14:tracePt t="62938" x="6102350" y="3054350"/>
          <p14:tracePt t="62950" x="6089650" y="3060700"/>
          <p14:tracePt t="62967" x="6064250" y="3060700"/>
          <p14:tracePt t="62984" x="6051550" y="3060700"/>
          <p14:tracePt t="63001" x="6038850" y="3060700"/>
          <p14:tracePt t="63018" x="6026150" y="3067050"/>
          <p14:tracePt t="63035" x="6013450" y="3067050"/>
          <p14:tracePt t="63051" x="6007100" y="3073400"/>
          <p14:tracePt t="63067" x="6007100" y="3079750"/>
          <p14:tracePt t="63084" x="5994400" y="3086100"/>
          <p14:tracePt t="63102" x="5981700" y="3086100"/>
          <p14:tracePt t="63119" x="5975350" y="3079750"/>
          <p14:tracePt t="63119" x="5962650" y="3079750"/>
          <p14:tracePt t="63136" x="5956300" y="3073400"/>
          <p14:tracePt t="63136" x="5943600" y="3067050"/>
          <p14:tracePt t="63152" x="5930900" y="3060700"/>
          <p14:tracePt t="63152" x="5918200" y="3060700"/>
          <p14:tracePt t="63152" x="5905500" y="3054350"/>
          <p14:tracePt t="63171" x="5899150" y="3054350"/>
          <p14:tracePt t="63184" x="5892800" y="3048000"/>
          <p14:tracePt t="63184" x="5880100" y="3041650"/>
          <p14:tracePt t="63202" x="5873750" y="3035300"/>
          <p14:tracePt t="63219" x="5873750" y="3028950"/>
          <p14:tracePt t="63219" x="5873750" y="3022600"/>
          <p14:tracePt t="63235" x="5880100" y="3016250"/>
          <p14:tracePt t="63235" x="5886450" y="3009900"/>
          <p14:tracePt t="63252" x="5886450" y="3003550"/>
          <p14:tracePt t="63252" x="5892800" y="3003550"/>
          <p14:tracePt t="63252" x="5905500" y="2997200"/>
          <p14:tracePt t="63271" x="5911850" y="2997200"/>
          <p14:tracePt t="63271" x="5918200" y="2997200"/>
          <p14:tracePt t="63286" x="5924550" y="2997200"/>
          <p14:tracePt t="63286" x="5937250" y="2997200"/>
          <p14:tracePt t="63303" x="5943600" y="2997200"/>
          <p14:tracePt t="63303" x="5956300" y="2997200"/>
          <p14:tracePt t="63319" x="5962650" y="2997200"/>
          <p14:tracePt t="63319" x="5975350" y="3003550"/>
          <p14:tracePt t="63336" x="5981700" y="3009900"/>
          <p14:tracePt t="63336" x="5988050" y="3016250"/>
          <p14:tracePt t="63353" x="5994400" y="3022600"/>
          <p14:tracePt t="63368" x="5994400" y="3028950"/>
          <p14:tracePt t="63368" x="6000750" y="3035300"/>
          <p14:tracePt t="63386" x="6000750" y="3048000"/>
          <p14:tracePt t="63386" x="6000750" y="3060700"/>
          <p14:tracePt t="63403" x="6000750" y="3067050"/>
          <p14:tracePt t="63403" x="6000750" y="3073400"/>
          <p14:tracePt t="63420" x="6000750" y="3079750"/>
          <p14:tracePt t="63420" x="6000750" y="3086100"/>
          <p14:tracePt t="63436" x="6000750" y="3092450"/>
          <p14:tracePt t="63436" x="5994400" y="3098800"/>
          <p14:tracePt t="63453" x="5994400" y="3105150"/>
          <p14:tracePt t="63453" x="5975350" y="3124200"/>
          <p14:tracePt t="63471" x="5969000" y="3130550"/>
          <p14:tracePt t="63471" x="5949950" y="3130550"/>
          <p14:tracePt t="63486" x="5937250" y="3136900"/>
          <p14:tracePt t="63486" x="5918200" y="3136900"/>
          <p14:tracePt t="63504" x="5892800" y="3136900"/>
          <p14:tracePt t="63522" x="5664200" y="2990850"/>
          <p14:tracePt t="63592" x="5651500" y="2965450"/>
          <p14:tracePt t="63598" x="5638800" y="2946400"/>
          <p14:tracePt t="63606" x="5626100" y="2921000"/>
          <p14:tracePt t="63619" x="5613400" y="2851150"/>
          <p14:tracePt t="63638" x="5626100" y="2800350"/>
          <p14:tracePt t="63653" x="5664200" y="2749550"/>
          <p14:tracePt t="63670" x="5721350" y="2692400"/>
          <p14:tracePt t="63686" x="5842000" y="2622550"/>
          <p14:tracePt t="63703" x="5937250" y="2590800"/>
          <p14:tracePt t="63720" x="6038850" y="2578100"/>
          <p14:tracePt t="63736" x="6134100" y="2584450"/>
          <p14:tracePt t="63736" x="6178550" y="2590800"/>
          <p14:tracePt t="63754" x="6261100" y="2616200"/>
          <p14:tracePt t="63771" x="6324600" y="2667000"/>
          <p14:tracePt t="63787" x="6375400" y="2730500"/>
          <p14:tracePt t="63804" x="6407150" y="2806700"/>
          <p14:tracePt t="63820" x="6419850" y="2889250"/>
          <p14:tracePt t="63820" x="6419850" y="2921000"/>
          <p14:tracePt t="63838" x="6413500" y="2959100"/>
          <p14:tracePt t="63838" x="6400800" y="2990850"/>
          <p14:tracePt t="63854" x="6362700" y="3048000"/>
          <p14:tracePt t="63871" x="6305550" y="3092450"/>
          <p14:tracePt t="63887" x="6229350" y="3130550"/>
          <p14:tracePt t="63903" x="6146800" y="3149600"/>
          <p14:tracePt t="63921" x="6013450" y="3162300"/>
          <p14:tracePt t="63937" x="5937250" y="3155950"/>
          <p14:tracePt t="63954" x="5867400" y="3136900"/>
          <p14:tracePt t="63971" x="5810250" y="3117850"/>
          <p14:tracePt t="63987" x="5784850" y="3105150"/>
          <p14:tracePt t="63987" x="5740400" y="3086100"/>
          <p14:tracePt t="64005" x="5721350" y="3079750"/>
          <p14:tracePt t="64005" x="5689600" y="3073400"/>
          <p14:tracePt t="64021" x="5664200" y="3067050"/>
          <p14:tracePt t="64021" x="5626100" y="3067050"/>
          <p14:tracePt t="64038" x="5588000" y="3067050"/>
          <p14:tracePt t="64038" x="5511800" y="3073400"/>
          <p14:tracePt t="64055" x="5467350" y="3073400"/>
          <p14:tracePt t="64055" x="5429250" y="3073400"/>
          <p14:tracePt t="64071" x="5384800" y="3073400"/>
          <p14:tracePt t="64071" x="5340350" y="3073400"/>
          <p14:tracePt t="64088" x="5302250" y="3067050"/>
          <p14:tracePt t="64088" x="5257800" y="3060700"/>
          <p14:tracePt t="64105" x="5219700" y="3060700"/>
          <p14:tracePt t="64105" x="5124450" y="3054350"/>
          <p14:tracePt t="64123" x="5073650" y="3048000"/>
          <p14:tracePt t="64123" x="5022850" y="3048000"/>
          <p14:tracePt t="64139" x="4965700" y="3048000"/>
          <p14:tracePt t="64139" x="4902200" y="3048000"/>
          <p14:tracePt t="64155" x="4838700" y="3054350"/>
          <p14:tracePt t="64155" x="4768850" y="3060700"/>
          <p14:tracePt t="64172" x="4705350" y="3067050"/>
          <p14:tracePt t="64172" x="4635500" y="3073400"/>
          <p14:tracePt t="64188" x="4572000" y="3079750"/>
          <p14:tracePt t="64188" x="4508500" y="3092450"/>
          <p14:tracePt t="64188" x="4445000" y="3098800"/>
          <p14:tracePt t="64208" x="4387850" y="3111500"/>
          <p14:tracePt t="64208" x="4337050" y="3124200"/>
          <p14:tracePt t="64222" x="4279900" y="3130550"/>
          <p14:tracePt t="64222" x="4235450" y="3143250"/>
          <p14:tracePt t="64238" x="4184650" y="3155950"/>
          <p14:tracePt t="64238" x="4146550" y="3168650"/>
          <p14:tracePt t="64255" x="4108450" y="3175000"/>
          <p14:tracePt t="64255" x="4070350" y="3187700"/>
          <p14:tracePt t="64272" x="4038600" y="3194050"/>
          <p14:tracePt t="64272" x="4006850" y="3200400"/>
          <p14:tracePt t="64272" x="3981450" y="3206750"/>
          <p14:tracePt t="64291" x="3956050" y="3213100"/>
          <p14:tracePt t="64291" x="3937000" y="3219450"/>
          <p14:tracePt t="64305" x="3917950" y="3219450"/>
          <p14:tracePt t="64305" x="3898900" y="3225800"/>
          <p14:tracePt t="64322" x="3879850" y="3225800"/>
          <p14:tracePt t="64322" x="3867150" y="3225800"/>
          <p14:tracePt t="64339" x="3848100" y="3225800"/>
          <p14:tracePt t="64339" x="3810000" y="3225800"/>
          <p14:tracePt t="64356" x="3790950" y="3219450"/>
          <p14:tracePt t="64356" x="3765550" y="3213100"/>
          <p14:tracePt t="64373" x="3740150" y="3213100"/>
          <p14:tracePt t="64373" x="3708400" y="3206750"/>
          <p14:tracePt t="64389" x="3683000" y="3200400"/>
          <p14:tracePt t="64406" x="3346450" y="3105150"/>
          <p14:tracePt t="64476" x="3327400" y="3092450"/>
          <p14:tracePt t="64482" x="3308350" y="3073400"/>
          <p14:tracePt t="64491" x="3289300" y="3028950"/>
          <p14:tracePt t="64508" x="3282950" y="2984500"/>
          <p14:tracePt t="64523" x="3302000" y="2933700"/>
          <p14:tracePt t="64540" x="3333750" y="2882900"/>
          <p14:tracePt t="64556" x="3384550" y="2832100"/>
          <p14:tracePt t="64572" x="3454400" y="2781300"/>
          <p14:tracePt t="64572" x="3492500" y="2755900"/>
          <p14:tracePt t="64591" x="3581400" y="2717800"/>
          <p14:tracePt t="64606" x="3689350" y="2679700"/>
          <p14:tracePt t="64623" x="3803650" y="2660650"/>
          <p14:tracePt t="64639" x="3917950" y="2654300"/>
          <p14:tracePt t="64639" x="3975100" y="2660650"/>
          <p14:tracePt t="64658" x="4089400" y="2686050"/>
          <p14:tracePt t="64673" x="4191000" y="2724150"/>
          <p14:tracePt t="64689" x="4279900" y="2774950"/>
          <p14:tracePt t="64707" x="4394200" y="2876550"/>
          <p14:tracePt t="64723" x="4445000" y="2946400"/>
          <p14:tracePt t="64740" x="4483100" y="3016250"/>
          <p14:tracePt t="64756" x="4495800" y="3079750"/>
          <p14:tracePt t="64773" x="4476750" y="3149600"/>
          <p14:tracePt t="64790" x="4432300" y="3187700"/>
          <p14:tracePt t="64807" x="4375150" y="3219450"/>
          <p14:tracePt t="64823" x="4305300" y="3238500"/>
          <p14:tracePt t="64840" x="4229100" y="3257550"/>
          <p14:tracePt t="64840" x="4191000" y="3263900"/>
          <p14:tracePt t="64859" x="4108450" y="3270250"/>
          <p14:tracePt t="64875" x="4038600" y="3270250"/>
          <p14:tracePt t="64891" x="3987800" y="3270250"/>
          <p14:tracePt t="64907" x="3962400" y="3270250"/>
          <p14:tracePt t="64924" x="3956050" y="3270250"/>
          <p14:tracePt t="64940" x="3975100" y="3263900"/>
          <p14:tracePt t="64958" x="3994150" y="3257550"/>
          <p14:tracePt t="64958" x="4013200" y="3251200"/>
          <p14:tracePt t="64975" x="4038600" y="3244850"/>
          <p14:tracePt t="64975" x="4070350" y="3232150"/>
          <p14:tracePt t="64991" x="4102100" y="3225800"/>
          <p14:tracePt t="64991" x="4146550" y="3213100"/>
          <p14:tracePt t="65008" x="4184650" y="3206750"/>
          <p14:tracePt t="65008" x="4298950" y="3187700"/>
          <p14:tracePt t="65025" x="4362450" y="3181350"/>
          <p14:tracePt t="65025" x="4432300" y="3175000"/>
          <p14:tracePt t="65041" x="4502150" y="3168650"/>
          <p14:tracePt t="65041" x="4584700" y="3162300"/>
          <p14:tracePt t="65058" x="4667250" y="3162300"/>
          <p14:tracePt t="65058" x="4756150" y="3155950"/>
          <p14:tracePt t="65074" x="4845050" y="3155950"/>
          <p14:tracePt t="65074" x="5029200" y="3149600"/>
          <p14:tracePt t="65091" x="5124450" y="3143250"/>
          <p14:tracePt t="65091" x="5213350" y="3136900"/>
          <p14:tracePt t="65108" x="5308600" y="3136900"/>
          <p14:tracePt t="65108" x="5391150" y="3130550"/>
          <p14:tracePt t="65125" x="5473700" y="3130550"/>
          <p14:tracePt t="65125" x="5632450" y="3124200"/>
          <p14:tracePt t="65143" x="5695950" y="3130550"/>
          <p14:tracePt t="65143" x="5759450" y="3130550"/>
          <p14:tracePt t="65158" x="5822950" y="3136900"/>
          <p14:tracePt t="65158" x="5873750" y="3143250"/>
          <p14:tracePt t="65175" x="5918200" y="3149600"/>
          <p14:tracePt t="65175" x="5956300" y="3155950"/>
          <p14:tracePt t="65192" x="5988050" y="3162300"/>
          <p14:tracePt t="65192" x="6013450" y="3175000"/>
          <p14:tracePt t="65208" x="6032500" y="3187700"/>
          <p14:tracePt t="65208" x="6045200" y="3194050"/>
          <p14:tracePt t="65208" x="6051550" y="3206750"/>
          <p14:tracePt t="65227" x="6057900" y="3219450"/>
          <p14:tracePt t="65241" x="6051550" y="3225800"/>
          <p14:tracePt t="65241" x="6038850" y="3244850"/>
          <p14:tracePt t="65258" x="6026150" y="3251200"/>
          <p14:tracePt t="65258" x="6013450" y="3251200"/>
          <p14:tracePt t="65275" x="6000750" y="3251200"/>
          <p14:tracePt t="65275" x="5988050" y="3257550"/>
          <p14:tracePt t="65292" x="5975350" y="3251200"/>
          <p14:tracePt t="65292" x="5962650" y="3251200"/>
          <p14:tracePt t="65309" x="5949950" y="3244850"/>
          <p14:tracePt t="65309" x="5937250" y="3238500"/>
          <p14:tracePt t="65325" x="5930900" y="3232150"/>
          <p14:tracePt t="65341" x="5930900" y="3225800"/>
          <p14:tracePt t="65341" x="5937250" y="3219450"/>
          <p14:tracePt t="65359" x="5937250" y="3213100"/>
          <p14:tracePt t="65359" x="5956300" y="3206750"/>
          <p14:tracePt t="65375" x="5969000" y="3200400"/>
          <p14:tracePt t="65375" x="5981700" y="3194050"/>
          <p14:tracePt t="65392" x="5988050" y="3187700"/>
          <p14:tracePt t="65392" x="6000750" y="3187700"/>
          <p14:tracePt t="65409" x="6013450" y="3187700"/>
          <p14:tracePt t="65409" x="6026150" y="3187700"/>
          <p14:tracePt t="65426" x="6032500" y="3187700"/>
          <p14:tracePt t="65426" x="6045200" y="3187700"/>
          <p14:tracePt t="65442" x="6051550" y="3194050"/>
          <p14:tracePt t="65459" x="6045200" y="3194050"/>
          <p14:tracePt t="65490" x="6038850" y="3194050"/>
          <p14:tracePt t="65495" x="6032500" y="3194050"/>
          <p14:tracePt t="65508" x="6026150" y="3187700"/>
          <p14:tracePt t="65508" x="6007100" y="3187700"/>
          <p14:tracePt t="65527" x="6000750" y="3187700"/>
          <p14:tracePt t="65527" x="5988050" y="3187700"/>
          <p14:tracePt t="65543" x="5975350" y="3187700"/>
          <p14:tracePt t="65543" x="5969000" y="3187700"/>
          <p14:tracePt t="65560" x="5956300" y="3187700"/>
          <p14:tracePt t="65560" x="5943600" y="3194050"/>
          <p14:tracePt t="65576" x="5924550" y="3187700"/>
          <p14:tracePt t="65576" x="5911850" y="3194050"/>
          <p14:tracePt t="65576" x="5886450" y="3194050"/>
          <p14:tracePt t="65594" x="5861050" y="3187700"/>
          <p14:tracePt t="65609" x="5829300" y="3187700"/>
          <p14:tracePt t="65609" x="5759450" y="3181350"/>
          <p14:tracePt t="65626" x="5721350" y="3175000"/>
          <p14:tracePt t="65626" x="5676900" y="3175000"/>
          <p14:tracePt t="65645" x="5626100" y="3168650"/>
          <p14:tracePt t="65645" x="5575300" y="3168650"/>
          <p14:tracePt t="65660" x="5518150" y="3162300"/>
          <p14:tracePt t="65660" x="5397500" y="3162300"/>
          <p14:tracePt t="65676" x="5334000" y="3162300"/>
          <p14:tracePt t="65676" x="5270500" y="3155950"/>
          <p14:tracePt t="65694" x="5200650" y="3155950"/>
          <p14:tracePt t="65694" x="5130800" y="3149600"/>
          <p14:tracePt t="65711" x="5067300" y="3149600"/>
          <p14:tracePt t="65711" x="5003800" y="3143250"/>
          <p14:tracePt t="65727" x="4933950" y="3143250"/>
          <p14:tracePt t="65727" x="4813300" y="3136900"/>
          <p14:tracePt t="65744" x="4756150" y="3136900"/>
          <p14:tracePt t="65744" x="4699000" y="3136900"/>
          <p14:tracePt t="65761" x="4648200" y="3136900"/>
          <p14:tracePt t="65761" x="4597400" y="3136900"/>
          <p14:tracePt t="65777" x="4546600" y="3136900"/>
          <p14:tracePt t="65777" x="4502150" y="3143250"/>
          <p14:tracePt t="65795" x="4425950" y="3149600"/>
          <p14:tracePt t="65795" x="4394200" y="3155950"/>
          <p14:tracePt t="65811" x="4368800" y="3155950"/>
          <p14:tracePt t="65811" x="4343400" y="3162300"/>
          <p14:tracePt t="65827" x="4318000" y="3168650"/>
          <p14:tracePt t="65827" x="4305300" y="3175000"/>
          <p14:tracePt t="65844" x="4292600" y="3175000"/>
          <p14:tracePt t="65844" x="4279900" y="3181350"/>
          <p14:tracePt t="65844" x="4273550" y="3187700"/>
          <p14:tracePt t="65863" x="4260850" y="3187700"/>
          <p14:tracePt t="65876" x="4254500" y="3194050"/>
          <p14:tracePt t="65895" x="4248150" y="3200400"/>
          <p14:tracePt t="65914" x="4254500" y="3200400"/>
          <p14:tracePt t="65970" x="4260850" y="3200400"/>
          <p14:tracePt t="65982" x="4267200" y="3200400"/>
          <p14:tracePt t="65998" x="4279900" y="3194050"/>
          <p14:tracePt t="66014" x="4286250" y="3194050"/>
          <p14:tracePt t="66030" x="4292600" y="3194050"/>
          <p14:tracePt t="66035" x="4298950" y="3194050"/>
          <p14:tracePt t="66044" x="4305300" y="3194050"/>
          <p14:tracePt t="66060" x="4311650" y="3194050"/>
          <p14:tracePt t="66060" x="4318000" y="3200400"/>
          <p14:tracePt t="66078" x="4324350" y="3200400"/>
          <p14:tracePt t="66078" x="4337050" y="3200400"/>
          <p14:tracePt t="66095" x="4343400" y="3194050"/>
          <p14:tracePt t="66095" x="4349750" y="3194050"/>
          <p14:tracePt t="66111" x="4362450" y="3194050"/>
          <p14:tracePt t="66111" x="4368800" y="3194050"/>
          <p14:tracePt t="66129" x="4381500" y="3194050"/>
          <p14:tracePt t="66129" x="4394200" y="3200400"/>
          <p14:tracePt t="66146" x="4400550" y="3200400"/>
          <p14:tracePt t="66146" x="4425950" y="3200400"/>
          <p14:tracePt t="66163" x="4438650" y="3200400"/>
          <p14:tracePt t="66163" x="4451350" y="3200400"/>
          <p14:tracePt t="66179" x="4464050" y="3200400"/>
          <p14:tracePt t="66179" x="4476750" y="3200400"/>
          <p14:tracePt t="66195" x="4489450" y="3200400"/>
          <p14:tracePt t="66195" x="4502150" y="3200400"/>
          <p14:tracePt t="66212" x="4514850" y="3200400"/>
          <p14:tracePt t="66212" x="4533900" y="3200400"/>
          <p14:tracePt t="66212" x="4546600" y="3200400"/>
          <p14:tracePt t="66230" x="4565650" y="3200400"/>
          <p14:tracePt t="66244" x="4584700" y="3200400"/>
          <p14:tracePt t="66244" x="4622800" y="3200400"/>
          <p14:tracePt t="66262" x="4641850" y="3200400"/>
          <p14:tracePt t="66262" x="4660900" y="3200400"/>
          <p14:tracePt t="66279" x="4686300" y="3200400"/>
          <p14:tracePt t="66279" x="4711700" y="3200400"/>
          <p14:tracePt t="66295" x="4730750" y="3200400"/>
          <p14:tracePt t="66295" x="4756150" y="3200400"/>
          <p14:tracePt t="66312" x="4781550" y="3200400"/>
          <p14:tracePt t="66312" x="4806950" y="3200400"/>
          <p14:tracePt t="66329" x="4832350" y="3200400"/>
          <p14:tracePt t="66329" x="4883150" y="3194050"/>
          <p14:tracePt t="66346" x="4908550" y="3194050"/>
          <p14:tracePt t="66346" x="4933950" y="3194050"/>
          <p14:tracePt t="66362" x="4959350" y="3187700"/>
          <p14:tracePt t="66362" x="4984750" y="3187700"/>
          <p14:tracePt t="66379" x="5010150" y="3187700"/>
          <p14:tracePt t="66379" x="5060950" y="3181350"/>
          <p14:tracePt t="66395" x="5080000" y="3181350"/>
          <p14:tracePt t="66395" x="5105400" y="3181350"/>
          <p14:tracePt t="66413" x="5118100" y="3181350"/>
          <p14:tracePt t="66413" x="5137150" y="3187700"/>
          <p14:tracePt t="66430" x="5156200" y="3187700"/>
          <p14:tracePt t="66430" x="5168900" y="3187700"/>
          <p14:tracePt t="66446" x="5181600" y="3187700"/>
          <p14:tracePt t="66446" x="5207000" y="3187700"/>
          <p14:tracePt t="66463" x="5219700" y="3187700"/>
          <p14:tracePt t="66463" x="5232400" y="3187700"/>
          <p14:tracePt t="66479" x="5245100" y="3187700"/>
          <p14:tracePt t="66479" x="5264150" y="3187700"/>
          <p14:tracePt t="66496" x="5276850" y="3181350"/>
          <p14:tracePt t="66496" x="5289550" y="3181350"/>
          <p14:tracePt t="66496" x="5302250" y="3181350"/>
          <p14:tracePt t="66515" x="5314950" y="3181350"/>
          <p14:tracePt t="66529" x="5334000" y="3181350"/>
          <p14:tracePt t="66529" x="5353050" y="3181350"/>
          <p14:tracePt t="66546" x="5365750" y="3181350"/>
          <p14:tracePt t="66546" x="5372100" y="3181350"/>
          <p14:tracePt t="66563" x="5384800" y="3187700"/>
          <p14:tracePt t="66563" x="5391150" y="3187700"/>
          <p14:tracePt t="66579" x="5397500" y="3194050"/>
          <p14:tracePt t="66579" x="5403850" y="3194050"/>
          <p14:tracePt t="66596" x="5403850" y="3200400"/>
          <p14:tracePt t="66596" x="5410200" y="3206750"/>
          <p14:tracePt t="66596" x="5416550" y="3206750"/>
          <p14:tracePt t="66615" x="5416550" y="3213100"/>
          <p14:tracePt t="66629" x="5422900" y="3219450"/>
          <p14:tracePt t="66647" x="5429250" y="3225800"/>
          <p14:tracePt t="66662" x="5429250" y="3232150"/>
          <p14:tracePt t="66679" x="5429250" y="3244850"/>
          <p14:tracePt t="66696" x="5429250" y="3251200"/>
          <p14:tracePt t="66742" x="5429250" y="3257550"/>
          <p14:tracePt t="66754" x="5435600" y="3263900"/>
          <p14:tracePt t="66794" x="5441950" y="3263900"/>
          <p14:tracePt t="66874" x="5448300" y="3263900"/>
          <p14:tracePt t="66898" x="5454650" y="3263900"/>
          <p14:tracePt t="66922" x="5461000" y="3263900"/>
          <p14:tracePt t="66942" x="5467350" y="3263900"/>
          <p14:tracePt t="66966" x="5473700" y="3263900"/>
          <p14:tracePt t="66982" x="5473700" y="3270250"/>
          <p14:tracePt t="66994" x="5480050" y="3270250"/>
          <p14:tracePt t="67010" x="5486400" y="3276600"/>
          <p14:tracePt t="67026" x="5492750" y="3276600"/>
          <p14:tracePt t="67050" x="5499100" y="3276600"/>
          <p14:tracePt t="67062" x="5505450" y="3276600"/>
          <p14:tracePt t="67078" x="5511800" y="3270250"/>
          <p14:tracePt t="67094" x="5518150" y="3270250"/>
          <p14:tracePt t="67102" x="5524500" y="3270250"/>
          <p14:tracePt t="67115" x="5530850" y="3270250"/>
          <p14:tracePt t="67131" x="5537200" y="3270250"/>
          <p14:tracePt t="67147" x="5543550" y="3263900"/>
          <p14:tracePt t="67174" x="5549900" y="3263900"/>
          <p14:tracePt t="67198" x="5556250" y="3263900"/>
          <p14:tracePt t="67242" x="5556250" y="3270250"/>
          <p14:tracePt t="67282" x="5556250" y="3276600"/>
          <p14:tracePt t="67302" x="5562600" y="3282950"/>
          <p14:tracePt t="67318" x="5556250" y="3289300"/>
          <p14:tracePt t="67350" x="5562600" y="3295650"/>
          <p14:tracePt t="67438" x="5556250" y="3302000"/>
          <p14:tracePt t="67490" x="5549900" y="3308350"/>
          <p14:tracePt t="67530" x="5549900" y="3314700"/>
          <p14:tracePt t="67558" x="5543550" y="3314700"/>
          <p14:tracePt t="67574" x="5537200" y="3314700"/>
          <p14:tracePt t="67594" x="5530850" y="3321050"/>
          <p14:tracePt t="67610" x="5530850" y="3327400"/>
          <p14:tracePt t="67626" x="5524500" y="3333750"/>
          <p14:tracePt t="67642" x="5524500" y="3346450"/>
          <p14:tracePt t="67654" x="5524500" y="3352800"/>
          <p14:tracePt t="67665" x="5524500" y="3359150"/>
          <p14:tracePt t="67682" x="5530850" y="3365500"/>
          <p14:tracePt t="67702" x="5530850" y="3371850"/>
          <p14:tracePt t="67730" x="5537200" y="3378200"/>
          <p14:tracePt t="67746" x="5537200" y="3384550"/>
          <p14:tracePt t="67754" x="5537200" y="3390900"/>
          <p14:tracePt t="67770" x="5537200" y="3397250"/>
          <p14:tracePt t="67782" x="5537200" y="3403600"/>
          <p14:tracePt t="67799" x="5537200" y="3409950"/>
          <p14:tracePt t="67816" x="5530850" y="3416300"/>
          <p14:tracePt t="67833" x="5530850" y="3422650"/>
          <p14:tracePt t="67849" x="5530850" y="3435350"/>
          <p14:tracePt t="67866" x="5524500" y="3441700"/>
          <p14:tracePt t="67883" x="5518150" y="3448050"/>
          <p14:tracePt t="67899" x="5518150" y="3454400"/>
          <p14:tracePt t="67899" x="5518150" y="3460750"/>
          <p14:tracePt t="67917" x="5511800" y="3473450"/>
          <p14:tracePt t="67933" x="5511800" y="3479800"/>
          <p14:tracePt t="67950" x="5511800" y="3486150"/>
          <p14:tracePt t="67966" x="5518150" y="3492500"/>
          <p14:tracePt t="67986" x="5524500" y="3492500"/>
          <p14:tracePt t="68010" x="5530850" y="3492500"/>
          <p14:tracePt t="68030" x="5537200" y="3486150"/>
          <p14:tracePt t="68054" x="5543550" y="3492500"/>
          <p14:tracePt t="68074" x="5549900" y="3486150"/>
          <p14:tracePt t="68097" x="5556250" y="3492500"/>
          <p14:tracePt t="68130" x="5562600" y="3492500"/>
          <p14:tracePt t="68150" x="5562600" y="3498850"/>
          <p14:tracePt t="68174" x="5562600" y="3505200"/>
          <p14:tracePt t="68190" x="5562600" y="3517900"/>
          <p14:tracePt t="68210" x="5562600" y="3511550"/>
          <p14:tracePt t="68262" x="5568950" y="3511550"/>
          <p14:tracePt t="68302" x="5568950" y="3517900"/>
          <p14:tracePt t="68314" x="5568950" y="3524250"/>
          <p14:tracePt t="68362" x="5575300" y="3530600"/>
          <p14:tracePt t="68458" x="5581650" y="3530600"/>
          <p14:tracePt t="68502" x="5588000" y="3530600"/>
          <p14:tracePt t="68550" x="5594350" y="3530600"/>
          <p14:tracePt t="68570" x="5600700" y="3530600"/>
          <p14:tracePt t="68622" x="5607050" y="3530600"/>
          <p14:tracePt t="68645" x="5613400" y="3524250"/>
          <p14:tracePt t="68670" x="5613400" y="3517900"/>
          <p14:tracePt t="68681" x="5619750" y="3517900"/>
          <p14:tracePt t="68734" x="5626100" y="3517900"/>
          <p14:tracePt t="68773" x="5632450" y="3517900"/>
          <p14:tracePt t="68793" x="5638800" y="3511550"/>
          <p14:tracePt t="68870" x="5645150" y="3505200"/>
          <p14:tracePt t="68893" x="5651500" y="3498850"/>
          <p14:tracePt t="68929" x="5657850" y="3492500"/>
          <p14:tracePt t="68946" x="5670550" y="3486150"/>
          <p14:tracePt t="68961" x="5676900" y="3486150"/>
          <p14:tracePt t="68973" x="5683250" y="3479800"/>
          <p14:tracePt t="68990" x="5676900" y="3486150"/>
          <p14:tracePt t="69110" x="5683250" y="3479800"/>
          <p14:tracePt t="69177" x="5689600" y="3479800"/>
          <p14:tracePt t="69209" x="5695950" y="3479800"/>
          <p14:tracePt t="69229" x="5702300" y="3473450"/>
          <p14:tracePt t="69281" x="5708650" y="3473450"/>
          <p14:tracePt t="69373" x="5708650" y="3479800"/>
          <p14:tracePt t="69393" x="5715000" y="3479800"/>
          <p14:tracePt t="69417" x="5721350" y="3479800"/>
          <p14:tracePt t="69441" x="5727700" y="3473450"/>
          <p14:tracePt t="69454" x="5727700" y="3467100"/>
          <p14:tracePt t="69469" x="5734050" y="3467100"/>
          <p14:tracePt t="69493" x="5740400" y="3460750"/>
          <p14:tracePt t="69510" x="5746750" y="3454400"/>
          <p14:tracePt t="69522" x="5753100" y="3454400"/>
          <p14:tracePt t="69537" x="5759450" y="3454400"/>
          <p14:tracePt t="69554" x="5765800" y="3448050"/>
          <p14:tracePt t="69570" x="5772150" y="3448050"/>
          <p14:tracePt t="69581" x="5778500" y="3441700"/>
          <p14:tracePt t="69606" x="5784850" y="3448050"/>
          <p14:tracePt t="69629" x="5791200" y="3448050"/>
          <p14:tracePt t="69657" x="5791200" y="3454400"/>
          <p14:tracePt t="69681" x="5797550" y="3454400"/>
          <p14:tracePt t="69709" x="5803900" y="3454400"/>
          <p14:tracePt t="69733" x="5810250" y="3454400"/>
          <p14:tracePt t="69749" x="5816600" y="3448050"/>
          <p14:tracePt t="69761" x="5822950" y="3441700"/>
          <p14:tracePt t="69778" x="5829300" y="3441700"/>
          <p14:tracePt t="69794" x="5835650" y="3429000"/>
          <p14:tracePt t="69809" x="5842000" y="3429000"/>
          <p14:tracePt t="69822" x="5848350" y="3416300"/>
          <p14:tracePt t="69838" x="5854700" y="3409950"/>
          <p14:tracePt t="69855" x="5854700" y="3403600"/>
          <p14:tracePt t="69872" x="5861050" y="3397250"/>
          <p14:tracePt t="69888" x="5854700" y="3403600"/>
          <p14:tracePt t="69941" x="5848350" y="3403600"/>
          <p14:tracePt t="69957" x="5842000" y="3409950"/>
          <p14:tracePt t="69974" x="5835650" y="3409950"/>
          <p14:tracePt t="69990" x="5829300" y="3416300"/>
          <p14:tracePt t="70018" x="5822950" y="3422650"/>
          <p14:tracePt t="70042" x="5816600" y="3422650"/>
          <p14:tracePt t="70054" x="5816600" y="3429000"/>
          <p14:tracePt t="70086" x="5810250" y="3435350"/>
          <p14:tracePt t="70122" x="5816600" y="3441700"/>
          <p14:tracePt t="70222" x="5822950" y="3435350"/>
          <p14:tracePt t="70234" x="5829300" y="3435350"/>
          <p14:tracePt t="70242" x="5835650" y="3435350"/>
          <p14:tracePt t="70242" x="5842000" y="3435350"/>
          <p14:tracePt t="70259" x="5848350" y="3429000"/>
          <p14:tracePt t="70259" x="5854700" y="3422650"/>
          <p14:tracePt t="70276" x="5861050" y="3422650"/>
          <p14:tracePt t="70276" x="5867400" y="3416300"/>
          <p14:tracePt t="70292" x="5873750" y="3416300"/>
          <p14:tracePt t="70292" x="5880100" y="3409950"/>
          <p14:tracePt t="70309" x="5892800" y="3409950"/>
          <p14:tracePt t="70309" x="5899150" y="3403600"/>
          <p14:tracePt t="70326" x="5905500" y="3403600"/>
          <p14:tracePt t="70341" x="5911850" y="3397250"/>
          <p14:tracePt t="70341" x="5918200" y="3397250"/>
          <p14:tracePt t="70358" x="5924550" y="3390900"/>
          <p14:tracePt t="70378" x="5918200" y="3397250"/>
          <p14:tracePt t="70414" x="5911850" y="3397250"/>
          <p14:tracePt t="70430" x="5905500" y="3397250"/>
          <p14:tracePt t="70446" x="5899150" y="3403600"/>
          <p14:tracePt t="70462" x="5892800" y="3403600"/>
          <p14:tracePt t="70490" x="5886450" y="3409950"/>
          <p14:tracePt t="70514" x="5880100" y="3409950"/>
          <p14:tracePt t="70530" x="5873750" y="3409950"/>
          <p14:tracePt t="70542" x="5867400" y="3409950"/>
          <p14:tracePt t="70550" x="5861050" y="3409950"/>
          <p14:tracePt t="70559" x="5854700" y="3416300"/>
          <p14:tracePt t="70559" x="5848350" y="3416300"/>
          <p14:tracePt t="70576" x="5835650" y="3416300"/>
          <p14:tracePt t="70576" x="5829300" y="3416300"/>
          <p14:tracePt t="70593" x="5822950" y="3416300"/>
          <p14:tracePt t="70593" x="5816600" y="3416300"/>
          <p14:tracePt t="70593" x="5803900" y="3416300"/>
          <p14:tracePt t="70611" x="5797550" y="3416300"/>
          <p14:tracePt t="70611" x="5791200" y="3416300"/>
          <p14:tracePt t="70626" x="5784850" y="3416300"/>
          <p14:tracePt t="70626" x="5778500" y="3409950"/>
          <p14:tracePt t="70645" x="5772150" y="3409950"/>
          <p14:tracePt t="70645" x="5765800" y="3403600"/>
          <p14:tracePt t="70660" x="5759450" y="3403600"/>
          <p14:tracePt t="70660" x="5753100" y="3403600"/>
          <p14:tracePt t="70676" x="5740400" y="3397250"/>
          <p14:tracePt t="70676" x="5734050" y="3390900"/>
          <p14:tracePt t="70676" x="5727700" y="3390900"/>
          <p14:tracePt t="70695" x="5721350" y="3384550"/>
          <p14:tracePt t="70708" x="5715000" y="3378200"/>
          <p14:tracePt t="70708" x="5702300" y="3365500"/>
          <p14:tracePt t="70726" x="5702300" y="3359150"/>
          <p14:tracePt t="70742" x="5689600" y="3352800"/>
          <p14:tracePt t="70742" x="5689600" y="3346450"/>
          <p14:tracePt t="70759" x="5683250" y="3340100"/>
          <p14:tracePt t="70759" x="5676900" y="3327400"/>
          <p14:tracePt t="70776" x="5670550" y="3321050"/>
          <p14:tracePt t="70776" x="5664200" y="3321050"/>
          <p14:tracePt t="70793" x="5657850" y="3314700"/>
          <p14:tracePt t="70793" x="5651500" y="3308350"/>
          <p14:tracePt t="70810" x="5638800" y="3308350"/>
          <p14:tracePt t="70810" x="5632450" y="3302000"/>
          <p14:tracePt t="70827" x="5619750" y="3295650"/>
          <p14:tracePt t="70827" x="5594350" y="3282950"/>
          <p14:tracePt t="70843" x="5581650" y="3276600"/>
          <p14:tracePt t="70843" x="5562600" y="3263900"/>
          <p14:tracePt t="70860" x="5543550" y="3257550"/>
          <p14:tracePt t="70860" x="5530850" y="3244850"/>
          <p14:tracePt t="70877" x="5505450" y="3238500"/>
          <p14:tracePt t="70877" x="5461000" y="3225800"/>
          <p14:tracePt t="70895" x="5441950" y="3219450"/>
          <p14:tracePt t="70895" x="5416550" y="3213100"/>
          <p14:tracePt t="70911" x="5391150" y="3206750"/>
          <p14:tracePt t="70911" x="5365750" y="3194050"/>
          <p14:tracePt t="70927" x="5340350" y="3187700"/>
          <p14:tracePt t="70927" x="5321300" y="3175000"/>
          <p14:tracePt t="70944" x="5295900" y="3162300"/>
          <p14:tracePt t="70944" x="5270500" y="3149600"/>
          <p14:tracePt t="70961" x="5238750" y="3136900"/>
          <p14:tracePt t="70961" x="5213350" y="3130550"/>
          <p14:tracePt t="70961" x="5187950" y="3117850"/>
          <p14:tracePt t="70979" x="5156200" y="3117850"/>
          <p14:tracePt t="70979" x="5124450" y="3111500"/>
          <p14:tracePt t="70994" x="5092700" y="3111500"/>
          <p14:tracePt t="70994" x="5067300" y="3111500"/>
          <p14:tracePt t="71011" x="5035550" y="3111500"/>
          <p14:tracePt t="71011" x="5010150" y="3111500"/>
          <p14:tracePt t="71028" x="4978400" y="3117850"/>
          <p14:tracePt t="71028" x="4953000" y="3117850"/>
          <p14:tracePt t="71044" x="4927600" y="3124200"/>
          <p14:tracePt t="71044" x="4902200" y="3124200"/>
          <p14:tracePt t="71044" x="4876800" y="3130550"/>
          <p14:tracePt t="71063" x="4857750" y="3130550"/>
          <p14:tracePt t="71063" x="4838700" y="3136900"/>
          <p14:tracePt t="71077" x="4819650" y="3136900"/>
          <p14:tracePt t="71077" x="4800600" y="3143250"/>
          <p14:tracePt t="71094" x="4781550" y="3149600"/>
          <p14:tracePt t="71094" x="4768850" y="3149600"/>
          <p14:tracePt t="71111" x="4756150" y="3155950"/>
          <p14:tracePt t="71111" x="4743450" y="3155950"/>
          <p14:tracePt t="71127" x="4730750" y="3155950"/>
          <p14:tracePt t="71127" x="4718050" y="3155950"/>
          <p14:tracePt t="71144" x="4711700" y="3155950"/>
          <p14:tracePt t="71160" x="4711700" y="3149600"/>
          <p14:tracePt t="71177" x="4711700" y="3143250"/>
          <p14:tracePt t="71177" x="4718050" y="3136900"/>
          <p14:tracePt t="71195" x="4724400" y="3136900"/>
          <p14:tracePt t="71226" x="4730750" y="3143250"/>
          <p14:tracePt t="71242" x="4730750" y="3149600"/>
          <p14:tracePt t="71254" x="4730750" y="3155950"/>
          <p14:tracePt t="71270" x="4724400" y="3162300"/>
          <p14:tracePt t="71278" x="4718050" y="3168650"/>
          <p14:tracePt t="71278" x="4711700" y="3175000"/>
          <p14:tracePt t="71295" x="4705350" y="3181350"/>
          <p14:tracePt t="71295" x="4699000" y="3194050"/>
          <p14:tracePt t="71312" x="4686300" y="3206750"/>
          <p14:tracePt t="71312" x="4673600" y="3219450"/>
          <p14:tracePt t="71328" x="4660900" y="3232150"/>
          <p14:tracePt t="71328" x="4641850" y="3244850"/>
          <p14:tracePt t="71328" x="4629150" y="3263900"/>
          <p14:tracePt t="71346" x="4616450" y="3276600"/>
          <p14:tracePt t="71361" x="4603750" y="3295650"/>
          <p14:tracePt t="71361" x="4584700" y="3333750"/>
          <p14:tracePt t="71378" x="4578350" y="3352800"/>
          <p14:tracePt t="71378" x="4572000" y="3378200"/>
          <p14:tracePt t="71395" x="4572000" y="3397250"/>
          <p14:tracePt t="71395" x="4572000" y="3422650"/>
          <p14:tracePt t="71412" x="4572000" y="3448050"/>
          <p14:tracePt t="71412" x="4572000" y="3479800"/>
          <p14:tracePt t="71429" x="4578350" y="3511550"/>
          <p14:tracePt t="71429" x="4584700" y="3581400"/>
          <p14:tracePt t="71445" x="4591050" y="3613150"/>
          <p14:tracePt t="71445" x="4597400" y="3644900"/>
          <p14:tracePt t="71462" x="4603750" y="3676650"/>
          <p14:tracePt t="71462" x="4610100" y="3702050"/>
          <p14:tracePt t="71479" x="4616450" y="3733800"/>
          <p14:tracePt t="71479" x="4635500" y="3778250"/>
          <p14:tracePt t="71495" x="4641850" y="3803650"/>
          <p14:tracePt t="71495" x="4654550" y="3822700"/>
          <p14:tracePt t="71512" x="4667250" y="3848100"/>
          <p14:tracePt t="71512" x="4679950" y="3867150"/>
          <p14:tracePt t="71529" x="4686300" y="3886200"/>
          <p14:tracePt t="71529" x="4699000" y="3898900"/>
          <p14:tracePt t="71546" x="4711700" y="3917950"/>
          <p14:tracePt t="71546" x="4730750" y="3943350"/>
          <p14:tracePt t="71563" x="4743450" y="3956050"/>
          <p14:tracePt t="71563" x="4749800" y="3968750"/>
          <p14:tracePt t="71579" x="4756150" y="3975100"/>
          <p14:tracePt t="71579" x="4768850" y="3987800"/>
          <p14:tracePt t="71596" x="4775200" y="4000500"/>
          <p14:tracePt t="71596" x="4781550" y="4006850"/>
          <p14:tracePt t="71613" x="4781550" y="4013200"/>
          <p14:tracePt t="71613" x="4787900" y="4025900"/>
          <p14:tracePt t="71613" x="4787900" y="4032250"/>
          <p14:tracePt t="71632" x="4781550" y="4044950"/>
          <p14:tracePt t="71632" x="4781550" y="4051300"/>
          <p14:tracePt t="71648" x="4775200" y="4057650"/>
          <p14:tracePt t="71648" x="4768850" y="4064000"/>
          <p14:tracePt t="71663" x="4756150" y="4076700"/>
          <p14:tracePt t="71663" x="4749800" y="4083050"/>
          <p14:tracePt t="71680" x="4737100" y="4089400"/>
          <p14:tracePt t="71680" x="4730750" y="4095750"/>
          <p14:tracePt t="71696" x="4718050" y="4102100"/>
          <p14:tracePt t="71696" x="4705350" y="4102100"/>
          <p14:tracePt t="71713" x="4692650" y="4108450"/>
          <p14:tracePt t="71713" x="4686300" y="4114800"/>
          <p14:tracePt t="71713" x="4673600" y="4114800"/>
          <p14:tracePt t="71731" x="4667250" y="4121150"/>
          <p14:tracePt t="71731" x="4660900" y="4121150"/>
          <p14:tracePt t="71746" x="4654550" y="4127500"/>
          <p14:tracePt t="71762" x="4648200" y="4127500"/>
          <p14:tracePt t="71779" x="4654550" y="4133850"/>
          <p14:tracePt t="71779" x="4660900" y="4133850"/>
          <p14:tracePt t="71796" x="4667250" y="4133850"/>
          <p14:tracePt t="71796" x="4673600" y="4140200"/>
          <p14:tracePt t="71813" x="4679950" y="4140200"/>
          <p14:tracePt t="71813" x="4692650" y="4146550"/>
          <p14:tracePt t="71830" x="4699000" y="4152900"/>
          <p14:tracePt t="71830" x="4711700" y="4159250"/>
          <p14:tracePt t="71846" x="4724400" y="4165600"/>
          <p14:tracePt t="71846" x="4743450" y="4184650"/>
          <p14:tracePt t="71864" x="4756150" y="4197350"/>
          <p14:tracePt t="71864" x="4768850" y="4203700"/>
          <p14:tracePt t="71880" x="4775200" y="4216400"/>
          <p14:tracePt t="71880" x="4781550" y="4222750"/>
          <p14:tracePt t="71897" x="4787900" y="4235450"/>
          <p14:tracePt t="71897" x="4800600" y="4248150"/>
          <p14:tracePt t="71914" x="4800600" y="4254500"/>
          <p14:tracePt t="71914" x="4800600" y="4260850"/>
          <p14:tracePt t="71931" x="4800600" y="4267200"/>
          <p14:tracePt t="71931" x="4794250" y="4273550"/>
          <p14:tracePt t="71947" x="4787900" y="4273550"/>
          <p14:tracePt t="71947" x="4787900" y="4279900"/>
          <p14:tracePt t="71964" x="4775200" y="4286250"/>
          <p14:tracePt t="71964" x="4768850" y="4286250"/>
          <p14:tracePt t="71981" x="4762500" y="4292600"/>
          <p14:tracePt t="71981" x="4749800" y="4292600"/>
          <p14:tracePt t="71981" x="4737100" y="4292600"/>
          <p14:tracePt t="71999" x="4730750" y="4292600"/>
          <p14:tracePt t="71999" x="4718050" y="4292600"/>
          <p14:tracePt t="72015" x="4705350" y="4292600"/>
          <p14:tracePt t="72015" x="4692650" y="4292600"/>
          <p14:tracePt t="72032" x="4686300" y="4292600"/>
          <p14:tracePt t="72032" x="4673600" y="4286250"/>
          <p14:tracePt t="72048" x="4667250" y="4286250"/>
          <p14:tracePt t="72048" x="4654550" y="4279900"/>
          <p14:tracePt t="72064" x="4648200" y="4279900"/>
          <p14:tracePt t="72064" x="4641850" y="4273550"/>
          <p14:tracePt t="72081" x="4635500" y="4267200"/>
          <p14:tracePt t="72081" x="4622800" y="4254500"/>
          <p14:tracePt t="72097" x="4616450" y="4248150"/>
          <p14:tracePt t="72097" x="4616450" y="4241800"/>
          <p14:tracePt t="72114" x="4616450" y="4229100"/>
          <p14:tracePt t="72114" x="4616450" y="4222750"/>
          <p14:tracePt t="72132" x="4616450" y="4210050"/>
          <p14:tracePt t="72132" x="4616450" y="4203700"/>
          <p14:tracePt t="72148" x="4622800" y="4191000"/>
          <p14:tracePt t="72148" x="4622800" y="4171950"/>
          <p14:tracePt t="72164" x="4629150" y="4165600"/>
          <p14:tracePt t="72164" x="4629150" y="4159250"/>
          <p14:tracePt t="72181" x="4629150" y="4152900"/>
          <p14:tracePt t="72197" x="4635500" y="4146550"/>
          <p14:tracePt t="72214" x="4635500" y="4152900"/>
          <p14:tracePt t="72238" x="4629150" y="4159250"/>
          <p14:tracePt t="72247" x="4629150" y="4165600"/>
          <p14:tracePt t="72247" x="4622800" y="4178300"/>
          <p14:tracePt t="72265" x="4622800" y="4184650"/>
          <p14:tracePt t="72265" x="4616450" y="4197350"/>
          <p14:tracePt t="72282" x="4597400" y="4210050"/>
          <p14:tracePt t="72282" x="4584700" y="4222750"/>
          <p14:tracePt t="72300" x="4565650" y="4222750"/>
          <p14:tracePt t="72300" x="4552950" y="4229100"/>
          <p14:tracePt t="72315" x="4279900" y="4165600"/>
          <p14:tracePt t="72315" x="4248150" y="4146550"/>
          <p14:tracePt t="72394" x="4216400" y="4121150"/>
          <p14:tracePt t="72402" x="4178300" y="4095750"/>
          <p14:tracePt t="72414" x="4114800" y="4038600"/>
          <p14:tracePt t="72432" x="4057650" y="3968750"/>
          <p14:tracePt t="72432" x="4032250" y="3930650"/>
          <p14:tracePt t="72451" x="3987800" y="3860800"/>
          <p14:tracePt t="72466" x="3962400" y="3790950"/>
          <p14:tracePt t="72482" x="3949700" y="3721100"/>
          <p14:tracePt t="72499" x="3975100" y="3625850"/>
          <p14:tracePt t="72516" x="4006850" y="3562350"/>
          <p14:tracePt t="72533" x="4070350" y="3517900"/>
          <p14:tracePt t="72549" x="4152900" y="3473450"/>
          <p14:tracePt t="72565" x="4318000" y="3416300"/>
          <p14:tracePt t="72583" x="4451350" y="3390900"/>
          <p14:tracePt t="72600" x="4597400" y="3371850"/>
          <p14:tracePt t="72620" x="4826000" y="3346450"/>
          <p14:tracePt t="72637" x="4908550" y="3340100"/>
          <p14:tracePt t="72637" x="4984750" y="3333750"/>
          <p14:tracePt t="72650" x="5143500" y="3333750"/>
          <p14:tracePt t="72667" x="5295900" y="3333750"/>
          <p14:tracePt t="72683" x="5441950" y="3340100"/>
          <p14:tracePt t="72700" x="5588000" y="3340100"/>
          <p14:tracePt t="72700" x="5664200" y="3340100"/>
          <p14:tracePt t="72719" x="5734050" y="3346450"/>
          <p14:tracePt t="72732" x="5937250" y="3365500"/>
          <p14:tracePt t="72751" x="6057900" y="3390900"/>
          <p14:tracePt t="72767" x="6159500" y="3422650"/>
          <p14:tracePt t="72784" x="6248400" y="3454400"/>
          <p14:tracePt t="72800" x="6369050" y="3511550"/>
          <p14:tracePt t="72816" x="6426200" y="3549650"/>
          <p14:tracePt t="72833" x="6483350" y="3587750"/>
          <p14:tracePt t="72851" x="6521450" y="3638550"/>
          <p14:tracePt t="72867" x="6553200" y="3714750"/>
          <p14:tracePt t="72884" x="6546850" y="3771900"/>
          <p14:tracePt t="72884" x="6534150" y="3797300"/>
          <p14:tracePt t="72907" x="6521450" y="3829050"/>
          <p14:tracePt t="72918" x="6477000" y="3892550"/>
          <p14:tracePt t="72918" x="6451600" y="3917950"/>
          <p14:tracePt t="72935" x="6394450" y="3975100"/>
          <p14:tracePt t="72951" x="6324600" y="4025900"/>
          <p14:tracePt t="72967" x="6248400" y="4070350"/>
          <p14:tracePt t="72984" x="6165850" y="4114800"/>
          <p14:tracePt t="73000" x="6070600" y="4152900"/>
          <p14:tracePt t="73000" x="6013450" y="4171950"/>
          <p14:tracePt t="73019" x="5899150" y="4210050"/>
          <p14:tracePt t="73035" x="5772150" y="4235450"/>
          <p14:tracePt t="73051" x="5645150" y="4254500"/>
          <p14:tracePt t="73067" x="5518150" y="4260850"/>
          <p14:tracePt t="73084" x="5391150" y="4254500"/>
          <p14:tracePt t="73084" x="5334000" y="4248150"/>
          <p14:tracePt t="73103" x="5226050" y="4235450"/>
          <p14:tracePt t="73117" x="5124450" y="4216400"/>
          <p14:tracePt t="73134" x="5041900" y="4191000"/>
          <p14:tracePt t="73152" x="4972050" y="4171950"/>
          <p14:tracePt t="73167" x="4895850" y="4152900"/>
          <p14:tracePt t="73184" x="4864100" y="4146550"/>
          <p14:tracePt t="73201" x="4845050" y="4140200"/>
          <p14:tracePt t="73218" x="4832350" y="4146550"/>
          <p14:tracePt t="73234" x="4832350" y="4152900"/>
          <p14:tracePt t="73266" x="4838700" y="4152900"/>
          <p14:tracePt t="73290" x="4832350" y="4152900"/>
          <p14:tracePt t="73334" x="4826000" y="4152900"/>
          <p14:tracePt t="73350" x="4819650" y="4146550"/>
          <p14:tracePt t="73355" x="4813300" y="4146550"/>
          <p14:tracePt t="73368" x="4800600" y="4140200"/>
          <p14:tracePt t="73368" x="4794250" y="4140200"/>
          <p14:tracePt t="73387" x="4775200" y="4133850"/>
          <p14:tracePt t="73403" x="4762500" y="4133850"/>
          <p14:tracePt t="73418" x="4756150" y="4127500"/>
          <p14:tracePt t="73435" x="4749800" y="4127500"/>
          <p14:tracePt t="73452" x="4749800" y="4133850"/>
          <p14:tracePt t="73522" x="4756150" y="4133850"/>
          <p14:tracePt t="73542" x="4762500" y="4127500"/>
          <p14:tracePt t="73574" x="4756150" y="4127500"/>
          <p14:tracePt t="73654" x="4749800" y="4127500"/>
          <p14:tracePt t="73678" x="4743450" y="4127500"/>
          <p14:tracePt t="73694" x="4737100" y="4133850"/>
          <p14:tracePt t="73738" x="4730750" y="4140200"/>
          <p14:tracePt t="73782" x="4737100" y="4140200"/>
          <p14:tracePt t="73866" x="4743450" y="4140200"/>
          <p14:tracePt t="73882" x="4749800" y="4140200"/>
          <p14:tracePt t="73910" x="4756150" y="4133850"/>
          <p14:tracePt t="73934" x="4762500" y="4127500"/>
          <p14:tracePt t="73954" x="4762500" y="4121150"/>
          <p14:tracePt t="73986" x="4768850" y="4114800"/>
          <p14:tracePt t="74098" x="4768850" y="4121150"/>
          <p14:tracePt t="74182" x="4768850" y="4127500"/>
          <p14:tracePt t="74194" x="4775200" y="4133850"/>
          <p14:tracePt t="74210" x="4768850" y="4140200"/>
          <p14:tracePt t="74226" x="4768850" y="4146550"/>
          <p14:tracePt t="74242" x="4756150" y="4146550"/>
          <p14:tracePt t="74256" x="4749800" y="4146550"/>
          <p14:tracePt t="74271" x="4743450" y="4146550"/>
          <p14:tracePt t="74287" x="4737100" y="4140200"/>
          <p14:tracePt t="74304" x="4730750" y="4140200"/>
          <p14:tracePt t="74322" x="4724400" y="4133850"/>
          <p14:tracePt t="74338" x="4724400" y="4140200"/>
          <p14:tracePt t="74450" x="4730750" y="4146550"/>
          <p14:tracePt t="74482" x="4724400" y="4152900"/>
          <p14:tracePt t="74646" x="4718050" y="4159250"/>
          <p14:tracePt t="74674" x="4711700" y="4159250"/>
          <p14:tracePt t="74734" x="4711700" y="4165600"/>
          <p14:tracePt t="74774" x="4718050" y="4171950"/>
          <p14:tracePt t="74790" x="4724400" y="4178300"/>
          <p14:tracePt t="74802" x="4730750" y="4178300"/>
          <p14:tracePt t="74810" x="4737100" y="4184650"/>
          <p14:tracePt t="74822" x="4743450" y="4184650"/>
          <p14:tracePt t="74839" x="4756150" y="4178300"/>
          <p14:tracePt t="74839" x="4768850" y="4171950"/>
          <p14:tracePt t="74856" x="4775200" y="4159250"/>
          <p14:tracePt t="74856" x="4775200" y="4152900"/>
          <p14:tracePt t="74874" x="4781550" y="4140200"/>
          <p14:tracePt t="74874" x="4781550" y="4133850"/>
          <p14:tracePt t="74891" x="4781550" y="4127500"/>
          <p14:tracePt t="74891" x="4781550" y="4114800"/>
          <p14:tracePt t="74907" x="4787900" y="4108450"/>
          <p14:tracePt t="74907" x="4794250" y="4089400"/>
          <p14:tracePt t="74923" x="4800600" y="4076700"/>
          <p14:tracePt t="74923" x="4813300" y="4064000"/>
          <p14:tracePt t="74941" x="4826000" y="4051300"/>
          <p14:tracePt t="74941" x="4845050" y="4032250"/>
          <p14:tracePt t="74957" x="4864100" y="4019550"/>
          <p14:tracePt t="74957" x="4908550" y="3987800"/>
          <p14:tracePt t="74975" x="4927600" y="3975100"/>
          <p14:tracePt t="74975" x="4953000" y="3956050"/>
          <p14:tracePt t="74992" x="4972050" y="3943350"/>
          <p14:tracePt t="74992" x="4997450" y="3937000"/>
          <p14:tracePt t="75009" x="5016500" y="3924300"/>
          <p14:tracePt t="75009" x="5035550" y="3911600"/>
          <p14:tracePt t="75025" x="5048250" y="3905250"/>
          <p14:tracePt t="75025" x="5080000" y="3886200"/>
          <p14:tracePt t="75043" x="5092700" y="3886200"/>
          <p14:tracePt t="75043" x="5105400" y="3879850"/>
          <p14:tracePt t="75059" x="5111750" y="3873500"/>
          <p14:tracePt t="75059" x="5118100" y="3873500"/>
          <p14:tracePt t="75076" x="5124450" y="3873500"/>
          <p14:tracePt t="75076" x="5130800" y="3873500"/>
          <p14:tracePt t="75092" x="5137150" y="3873500"/>
          <p14:tracePt t="75092" x="5143500" y="3873500"/>
          <p14:tracePt t="75109" x="5149850" y="3879850"/>
          <p14:tracePt t="75126" x="5156200" y="3886200"/>
          <p14:tracePt t="75140" x="5162550" y="3892550"/>
          <p14:tracePt t="75140" x="5168900" y="3898900"/>
          <p14:tracePt t="75159" x="5168900" y="3905250"/>
          <p14:tracePt t="75174" x="5175250" y="3911600"/>
          <p14:tracePt t="75191" x="5181600" y="3917950"/>
          <p14:tracePt t="75208" x="5187950" y="3924300"/>
          <p14:tracePt t="75208" x="5194300" y="3930650"/>
          <p14:tracePt t="75225" x="5200650" y="3943350"/>
          <p14:tracePt t="75240" x="5207000" y="3943350"/>
          <p14:tracePt t="75240" x="5213350" y="3949700"/>
          <p14:tracePt t="75258" x="5213350" y="3956050"/>
          <p14:tracePt t="75258" x="5226050" y="3962400"/>
          <p14:tracePt t="75275" x="5232400" y="3968750"/>
          <p14:tracePt t="75275" x="5238750" y="3968750"/>
          <p14:tracePt t="75291" x="5245100" y="3975100"/>
          <p14:tracePt t="75291" x="5251450" y="3981450"/>
          <p14:tracePt t="75308" x="5257800" y="3987800"/>
          <p14:tracePt t="75308" x="5264150" y="3987800"/>
          <p14:tracePt t="75325" x="5270500" y="3994150"/>
          <p14:tracePt t="75325" x="5283200" y="4006850"/>
          <p14:tracePt t="75342" x="5289550" y="4013200"/>
          <p14:tracePt t="75342" x="5295900" y="4013200"/>
          <p14:tracePt t="75358" x="5302250" y="4025900"/>
          <p14:tracePt t="75375" x="5308600" y="4032250"/>
          <p14:tracePt t="75391" x="5308600" y="4038600"/>
          <p14:tracePt t="75407" x="5308600" y="4044950"/>
          <p14:tracePt t="75407" x="5308600" y="4051300"/>
          <p14:tracePt t="75407" x="5302250" y="4057650"/>
          <p14:tracePt t="75427" x="5302250" y="4064000"/>
          <p14:tracePt t="75441" x="5295900" y="4070350"/>
          <p14:tracePt t="75441" x="5295900" y="4076700"/>
          <p14:tracePt t="75458" x="5289550" y="4083050"/>
          <p14:tracePt t="75458" x="5283200" y="4089400"/>
          <p14:tracePt t="75475" x="5276850" y="4095750"/>
          <p14:tracePt t="75475" x="5270500" y="4102100"/>
          <p14:tracePt t="75492" x="5264150" y="4102100"/>
          <p14:tracePt t="75492" x="5257800" y="4108450"/>
          <p14:tracePt t="75492" x="5251450" y="4114800"/>
          <p14:tracePt t="75511" x="5238750" y="4121150"/>
          <p14:tracePt t="75511" x="5232400" y="4121150"/>
          <p14:tracePt t="75525" x="5226050" y="4127500"/>
          <p14:tracePt t="75525" x="5219700" y="4133850"/>
          <p14:tracePt t="75542" x="5213350" y="4133850"/>
          <p14:tracePt t="75542" x="5207000" y="4140200"/>
          <p14:tracePt t="75559" x="5200650" y="4146550"/>
          <p14:tracePt t="75559" x="5187950" y="4152900"/>
          <p14:tracePt t="75576" x="5181600" y="4152900"/>
          <p14:tracePt t="75576" x="5168900" y="4152900"/>
          <p14:tracePt t="75592" x="5162550" y="4159250"/>
          <p14:tracePt t="75592" x="5156200" y="4159250"/>
          <p14:tracePt t="75609" x="5143500" y="4159250"/>
          <p14:tracePt t="75609" x="5137150" y="4159250"/>
          <p14:tracePt t="75626" x="5124450" y="4159250"/>
          <p14:tracePt t="75626" x="5105400" y="4159250"/>
          <p14:tracePt t="75644" x="5099050" y="4152900"/>
          <p14:tracePt t="75644" x="5086350" y="4152900"/>
          <p14:tracePt t="75659" x="5073650" y="4152900"/>
          <p14:tracePt t="75659" x="5067300" y="4152900"/>
          <p14:tracePt t="75676" x="5054600" y="4152900"/>
          <p14:tracePt t="75676" x="5048250" y="4152900"/>
          <p14:tracePt t="75693" x="5035550" y="4146550"/>
          <p14:tracePt t="75693" x="5029200" y="4146550"/>
          <p14:tracePt t="75693" x="5016500" y="4146550"/>
          <p14:tracePt t="75711" x="5010150" y="4146550"/>
          <p14:tracePt t="75711" x="5003800" y="4146550"/>
          <p14:tracePt t="75726" x="4997450" y="4140200"/>
          <p14:tracePt t="75726" x="4991100" y="4140200"/>
          <p14:tracePt t="75743" x="4984750" y="4140200"/>
          <p14:tracePt t="75743" x="4978400" y="4140200"/>
          <p14:tracePt t="75759" x="4972050" y="4140200"/>
          <p14:tracePt t="75759" x="4965700" y="4140200"/>
          <p14:tracePt t="75759" x="4959350" y="4140200"/>
          <p14:tracePt t="75779" x="4953000" y="4140200"/>
          <p14:tracePt t="75795" x="4946650" y="4146550"/>
          <p14:tracePt t="75808" x="4940300" y="4146550"/>
          <p14:tracePt t="75808" x="4933950" y="4140200"/>
          <p14:tracePt t="75826" x="4927600" y="4140200"/>
          <p14:tracePt t="75826" x="4921250" y="4140200"/>
          <p14:tracePt t="75843" x="4914900" y="4133850"/>
          <p14:tracePt t="75843" x="4908550" y="4127500"/>
          <p14:tracePt t="75860" x="4895850" y="4127500"/>
          <p14:tracePt t="75860" x="4876800" y="4121150"/>
          <p14:tracePt t="75877" x="4870450" y="4114800"/>
          <p14:tracePt t="75877" x="4857750" y="4108450"/>
          <p14:tracePt t="75893" x="4851400" y="4108450"/>
          <p14:tracePt t="75893" x="4838700" y="4108450"/>
          <p14:tracePt t="75910" x="4832350" y="4108450"/>
          <p14:tracePt t="75910" x="4826000" y="4102100"/>
          <p14:tracePt t="75926" x="4819650" y="4102100"/>
          <p14:tracePt t="75926" x="4806950" y="4102100"/>
          <p14:tracePt t="75943" x="4800600" y="4102100"/>
          <p14:tracePt t="75943" x="4794250" y="4102100"/>
          <p14:tracePt t="75960" x="4787900" y="4102100"/>
          <p14:tracePt t="75960" x="4781550" y="4108450"/>
          <p14:tracePt t="75977" x="4775200" y="4108450"/>
          <p14:tracePt t="75993" x="4768850" y="4114800"/>
          <p14:tracePt t="75993" x="4762500" y="4121150"/>
          <p14:tracePt t="76011" x="4756150" y="4127500"/>
          <p14:tracePt t="76027" x="4756150" y="4133850"/>
          <p14:tracePt t="76043" x="4749800" y="4140200"/>
          <p14:tracePt t="76063" x="4756150" y="4146550"/>
          <p14:tracePt t="76102" x="4762500" y="4146550"/>
          <p14:tracePt t="76114" x="4768850" y="4140200"/>
          <p14:tracePt t="76130" x="4775200" y="4140200"/>
          <p14:tracePt t="76146" x="4781550" y="4140200"/>
          <p14:tracePt t="76154" x="4787900" y="4133850"/>
          <p14:tracePt t="76163" x="4794250" y="4133850"/>
          <p14:tracePt t="76163" x="4800600" y="4127500"/>
          <p14:tracePt t="76177" x="4813300" y="4127500"/>
          <p14:tracePt t="76177" x="4819650" y="4121150"/>
          <p14:tracePt t="76194" x="4826000" y="4121150"/>
          <p14:tracePt t="76194" x="4838700" y="4114800"/>
          <p14:tracePt t="76211" x="4851400" y="4114800"/>
          <p14:tracePt t="76211" x="4864100" y="4114800"/>
          <p14:tracePt t="76228" x="4876800" y="4108450"/>
          <p14:tracePt t="76228" x="4902200" y="4102100"/>
          <p14:tracePt t="76244" x="4914900" y="4102100"/>
          <p14:tracePt t="76244" x="4933950" y="4102100"/>
          <p14:tracePt t="76261" x="4946650" y="4095750"/>
          <p14:tracePt t="76261" x="4965700" y="4095750"/>
          <p14:tracePt t="76278" x="4978400" y="4095750"/>
          <p14:tracePt t="76278" x="5003800" y="4095750"/>
          <p14:tracePt t="76295" x="5016500" y="4095750"/>
          <p14:tracePt t="76295" x="5029200" y="4095750"/>
          <p14:tracePt t="76311" x="5035550" y="4102100"/>
          <p14:tracePt t="76311" x="5041900" y="4102100"/>
          <p14:tracePt t="76328" x="5041900" y="4108450"/>
          <p14:tracePt t="76328" x="5048250" y="4114800"/>
          <p14:tracePt t="76345" x="5041900" y="4121150"/>
          <p14:tracePt t="76345" x="5041900" y="4127500"/>
          <p14:tracePt t="76345" x="5035550" y="4133850"/>
          <p14:tracePt t="76363" x="5029200" y="4146550"/>
          <p14:tracePt t="76377" x="5022850" y="4152900"/>
          <p14:tracePt t="76377" x="5003800" y="4171950"/>
          <p14:tracePt t="76395" x="4997450" y="4178300"/>
          <p14:tracePt t="76395" x="4984750" y="4184650"/>
          <p14:tracePt t="76412" x="4972050" y="4191000"/>
          <p14:tracePt t="76412" x="4965700" y="4197350"/>
          <p14:tracePt t="76428" x="4953000" y="4203700"/>
          <p14:tracePt t="76428" x="4946650" y="4210050"/>
          <p14:tracePt t="76428" x="4940300" y="4216400"/>
          <p14:tracePt t="76447" x="4933950" y="4222750"/>
          <p14:tracePt t="76460" x="4927600" y="4222750"/>
          <p14:tracePt t="76460" x="4914900" y="4229100"/>
          <p14:tracePt t="76478" x="4908550" y="4235450"/>
          <p14:tracePt t="76494" x="4902200" y="4229100"/>
          <p14:tracePt t="76530" x="4902200" y="4222750"/>
          <p14:tracePt t="76542" x="4908550" y="4216400"/>
          <p14:tracePt t="76550" x="4908550" y="4210050"/>
          <p14:tracePt t="76561" x="4914900" y="4203700"/>
          <p14:tracePt t="76561" x="4921250" y="4197350"/>
          <p14:tracePt t="76579" x="4927600" y="4191000"/>
          <p14:tracePt t="76579" x="4940300" y="4178300"/>
          <p14:tracePt t="76596" x="4946650" y="4171950"/>
          <p14:tracePt t="76596" x="4953000" y="4165600"/>
          <p14:tracePt t="76612" x="4959350" y="4159250"/>
          <p14:tracePt t="76612" x="4965700" y="4146550"/>
          <p14:tracePt t="76629" x="4972050" y="4146550"/>
          <p14:tracePt t="76629" x="4978400" y="4140200"/>
          <p14:tracePt t="76647" x="4984750" y="4133850"/>
          <p14:tracePt t="76662" x="4978400" y="4140200"/>
          <p14:tracePt t="76686" x="4972050" y="4146550"/>
          <p14:tracePt t="76695" x="4959350" y="4146550"/>
          <p14:tracePt t="76695" x="4953000" y="4152900"/>
          <p14:tracePt t="76712" x="4946650" y="4152900"/>
          <p14:tracePt t="76712" x="4940300" y="4159250"/>
          <p14:tracePt t="76712" x="4933950" y="4159250"/>
          <p14:tracePt t="76731" x="4927600" y="4146550"/>
          <p14:tracePt t="76746" x="4933950" y="4146550"/>
          <p14:tracePt t="76746" x="4933950" y="4133850"/>
          <p14:tracePt t="76763" x="4940300" y="4127500"/>
          <p14:tracePt t="76763" x="4940300" y="4121150"/>
          <p14:tracePt t="76779" x="4946650" y="4114800"/>
          <p14:tracePt t="76779" x="4953000" y="4108450"/>
          <p14:tracePt t="76796" x="4953000" y="4102100"/>
          <p14:tracePt t="76796" x="4959350" y="4095750"/>
          <p14:tracePt t="76813" x="4953000" y="4089400"/>
          <p14:tracePt t="76828" x="4946650" y="4083050"/>
          <p14:tracePt t="76828" x="4940300" y="4083050"/>
          <p14:tracePt t="76846" x="4933950" y="4076700"/>
          <p14:tracePt t="76846" x="4927600" y="4076700"/>
          <p14:tracePt t="76863" x="4914900" y="4070350"/>
          <p14:tracePt t="76863" x="4908550" y="4070350"/>
          <p14:tracePt t="76879" x="4902200" y="4064000"/>
          <p14:tracePt t="76879" x="4876800" y="4057650"/>
          <p14:tracePt t="76896" x="4870450" y="4057650"/>
          <p14:tracePt t="76896" x="4857750" y="4051300"/>
          <p14:tracePt t="76913" x="4845050" y="4051300"/>
          <p14:tracePt t="76913" x="4832350" y="4051300"/>
          <p14:tracePt t="76930" x="4819650" y="4044950"/>
          <p14:tracePt t="76930" x="4806950" y="4044950"/>
          <p14:tracePt t="76947" x="4800600" y="4044950"/>
          <p14:tracePt t="76947" x="4781550" y="4038600"/>
          <p14:tracePt t="76963" x="4775200" y="4032250"/>
          <p14:tracePt t="76963" x="4768850" y="4032250"/>
          <p14:tracePt t="76980" x="4768850" y="4025900"/>
          <p14:tracePt t="76996" x="4768850" y="4013200"/>
          <p14:tracePt t="77012" x="4775200" y="4006850"/>
          <p14:tracePt t="77012" x="4781550" y="4000500"/>
          <p14:tracePt t="77030" x="4787900" y="3994150"/>
          <p14:tracePt t="77030" x="4794250" y="3987800"/>
          <p14:tracePt t="77047" x="4806950" y="3981450"/>
          <p14:tracePt t="77047" x="4813300" y="3975100"/>
          <p14:tracePt t="77064" x="4826000" y="3968750"/>
          <p14:tracePt t="77064" x="4838700" y="3962400"/>
          <p14:tracePt t="77081" x="4845050" y="3956050"/>
          <p14:tracePt t="77081" x="4857750" y="3949700"/>
          <p14:tracePt t="77081" x="4870450" y="3949700"/>
          <p14:tracePt t="77099" x="4883150" y="3943350"/>
          <p14:tracePt t="77113" x="4895850" y="3937000"/>
          <p14:tracePt t="77113" x="4914900" y="3930650"/>
          <p14:tracePt t="77132" x="4927600" y="3930650"/>
          <p14:tracePt t="77132" x="4940300" y="3930650"/>
          <p14:tracePt t="77147" x="4946650" y="3924300"/>
          <p14:tracePt t="77147" x="4953000" y="3924300"/>
          <p14:tracePt t="77164" x="4959350" y="3924300"/>
          <p14:tracePt t="77164" x="4965700" y="3930650"/>
          <p14:tracePt t="77164" x="4972050" y="3930650"/>
          <p14:tracePt t="77182" x="4978400" y="3930650"/>
          <p14:tracePt t="77196" x="4984750" y="3937000"/>
          <p14:tracePt t="77213" x="4984750" y="3943350"/>
          <p14:tracePt t="77213" x="4978400" y="3949700"/>
          <p14:tracePt t="77231" x="4978400" y="3956050"/>
          <p14:tracePt t="77231" x="4972050" y="3962400"/>
          <p14:tracePt t="77247" x="4965700" y="3975100"/>
          <p14:tracePt t="77247" x="4953000" y="3987800"/>
          <p14:tracePt t="77264" x="4940300" y="3994150"/>
          <p14:tracePt t="77264" x="4933950" y="4000500"/>
          <p14:tracePt t="77281" x="4933950" y="4006850"/>
          <p14:tracePt t="77281" x="4927600" y="4013200"/>
          <p14:tracePt t="77298" x="4921250" y="4019550"/>
          <p14:tracePt t="77314" x="4921250" y="4025900"/>
          <p14:tracePt t="77330" x="4921250" y="4032250"/>
          <p14:tracePt t="77347" x="4927600" y="4032250"/>
          <p14:tracePt t="77364" x="4940300" y="4038600"/>
          <p14:tracePt t="77364" x="4946650" y="4044950"/>
          <p14:tracePt t="77382" x="4953000" y="4051300"/>
          <p14:tracePt t="77382" x="4959350" y="4051300"/>
          <p14:tracePt t="77399" x="4965700" y="4064000"/>
          <p14:tracePt t="77415" x="4972050" y="4070350"/>
          <p14:tracePt t="77431" x="4965700" y="4076700"/>
          <p14:tracePt t="77431" x="4965700" y="4083050"/>
          <p14:tracePt t="77448" x="4959350" y="4089400"/>
          <p14:tracePt t="77448" x="4953000" y="4095750"/>
          <p14:tracePt t="77448" x="4940300" y="4102100"/>
          <p14:tracePt t="77467" x="4927600" y="4108450"/>
          <p14:tracePt t="77480" x="4914900" y="4114800"/>
          <p14:tracePt t="77480" x="4889500" y="4121150"/>
          <p14:tracePt t="77499" x="4876800" y="4127500"/>
          <p14:tracePt t="77499" x="4857750" y="4127500"/>
          <p14:tracePt t="77516" x="4845050" y="4133850"/>
          <p14:tracePt t="77516" x="4826000" y="4133850"/>
          <p14:tracePt t="77532" x="4806950" y="4140200"/>
          <p14:tracePt t="77532" x="4787900" y="4140200"/>
          <p14:tracePt t="77548" x="4768850" y="4146550"/>
          <p14:tracePt t="77548" x="4724400" y="4152900"/>
          <p14:tracePt t="77565" x="4705350" y="4152900"/>
          <p14:tracePt t="77565" x="4686300" y="4159250"/>
          <p14:tracePt t="77582" x="4667250" y="4159250"/>
          <p14:tracePt t="77582" x="4648200" y="4159250"/>
          <p14:tracePt t="77598" x="4635500" y="4159250"/>
          <p14:tracePt t="77598" x="4603750" y="4159250"/>
          <p14:tracePt t="77616" x="4597400" y="4159250"/>
          <p14:tracePt t="77616" x="4584700" y="4152900"/>
          <p14:tracePt t="77632" x="4572000" y="4152900"/>
          <p14:tracePt t="77632" x="4565650" y="4152900"/>
          <p14:tracePt t="77650" x="4559300" y="4152900"/>
          <p14:tracePt t="77650" x="4552950" y="4152900"/>
          <p14:tracePt t="77666" x="4546600" y="4152900"/>
          <p14:tracePt t="77666" x="4533900" y="4152900"/>
          <p14:tracePt t="77683" x="4527550" y="4152900"/>
          <p14:tracePt t="77698" x="4521200" y="4152900"/>
          <p14:tracePt t="77715" x="4514850" y="4146550"/>
          <p14:tracePt t="77732" x="4508500" y="4146550"/>
          <p14:tracePt t="77748" x="4502150" y="4146550"/>
          <p14:tracePt t="77765" x="4495800" y="4146550"/>
          <p14:tracePt t="77765" x="4489450" y="4146550"/>
          <p14:tracePt t="77783" x="4483100" y="4146550"/>
          <p14:tracePt t="77798" x="4476750" y="4146550"/>
          <p14:tracePt t="77798" x="4470400" y="4146550"/>
          <p14:tracePt t="77816" x="4464050" y="4146550"/>
          <p14:tracePt t="77816" x="4457700" y="4146550"/>
          <p14:tracePt t="77816" x="4451350" y="4146550"/>
          <p14:tracePt t="77834" x="4445000" y="4146550"/>
          <p14:tracePt t="77848" x="4438650" y="4146550"/>
          <p14:tracePt t="77848" x="4432300" y="4146550"/>
          <p14:tracePt t="77866" x="4425950" y="4146550"/>
          <p14:tracePt t="77882" x="4413250" y="4146550"/>
          <p14:tracePt t="77899" x="4406900" y="4152900"/>
          <p14:tracePt t="77922" x="4406900" y="4159250"/>
          <p14:tracePt t="77946" x="4413250" y="4159250"/>
          <p14:tracePt t="77962" x="4419600" y="4165600"/>
          <p14:tracePt t="77974" x="4425950" y="4165600"/>
          <p14:tracePt t="77990" x="4432300" y="4165600"/>
          <p14:tracePt t="77999" x="4438650" y="4165600"/>
          <p14:tracePt t="77999" x="4445000" y="4165600"/>
          <p14:tracePt t="78017" x="4451350" y="4171950"/>
          <p14:tracePt t="78032" x="4457700" y="4171950"/>
          <p14:tracePt t="78032" x="4470400" y="4171950"/>
          <p14:tracePt t="78050" x="4476750" y="4171950"/>
          <p14:tracePt t="78066" x="4483100" y="4171950"/>
          <p14:tracePt t="78083" x="4489450" y="4171950"/>
          <p14:tracePt t="78099" x="4495800" y="4171950"/>
          <p14:tracePt t="78116" x="4502150" y="4171950"/>
          <p14:tracePt t="78135" x="4502150" y="4178300"/>
          <p14:tracePt t="78150" x="4502150" y="4184650"/>
          <p14:tracePt t="78166" x="4502150" y="4191000"/>
          <p14:tracePt t="78183" x="4495800" y="4203700"/>
          <p14:tracePt t="78200" x="4489450" y="4210050"/>
          <p14:tracePt t="78200" x="4483100" y="4210050"/>
          <p14:tracePt t="78218" x="4470400" y="4216400"/>
          <p14:tracePt t="78218" x="4457700" y="4210050"/>
          <p14:tracePt t="78235" x="4451350" y="4210050"/>
          <p14:tracePt t="78235" x="4432300" y="4203700"/>
          <p14:tracePt t="78235" x="4419600" y="4197350"/>
          <p14:tracePt t="78254" x="4400550" y="4191000"/>
          <p14:tracePt t="78267" x="4375150" y="4178300"/>
          <p14:tracePt t="78267" x="4356100" y="4165600"/>
          <p14:tracePt t="78286" x="4114800" y="3943350"/>
          <p14:tracePt t="78352" x="4095750" y="3911600"/>
          <p14:tracePt t="78358" x="4089400" y="3873500"/>
          <p14:tracePt t="78367" x="4076700" y="3797300"/>
          <p14:tracePt t="78385" x="4083050" y="3727450"/>
          <p14:tracePt t="78385" x="4095750" y="3695700"/>
          <p14:tracePt t="78403" x="4127500" y="3632200"/>
          <p14:tracePt t="78418" x="4178300" y="3575050"/>
          <p14:tracePt t="78435" x="4248150" y="3524250"/>
          <p14:tracePt t="78451" x="4337050" y="3479800"/>
          <p14:tracePt t="78468" x="4445000" y="3441700"/>
          <p14:tracePt t="78484" x="4629150" y="3403600"/>
          <p14:tracePt t="78503" x="4781550" y="3384550"/>
          <p14:tracePt t="78518" x="4933950" y="3365500"/>
          <p14:tracePt t="78535" x="5092700" y="3352800"/>
          <p14:tracePt t="78551" x="5251450" y="3340100"/>
          <p14:tracePt t="78568" x="5473700" y="3346450"/>
          <p14:tracePt t="78585" x="5613400" y="3365500"/>
          <p14:tracePt t="78601" x="5734050" y="3409950"/>
          <p14:tracePt t="78618" x="5892800" y="3479800"/>
          <p14:tracePt t="78636" x="5981700" y="3530600"/>
          <p14:tracePt t="78652" x="6064250" y="3575050"/>
          <p14:tracePt t="78669" x="6127750" y="3613150"/>
          <p14:tracePt t="78669" x="6159500" y="3632200"/>
          <p14:tracePt t="78686" x="6203950" y="3676650"/>
          <p14:tracePt t="78703" x="6229350" y="3714750"/>
          <p14:tracePt t="78719" x="6229350" y="3759200"/>
          <p14:tracePt t="78735" x="6216650" y="3810000"/>
          <p14:tracePt t="78752" x="6178550" y="3860800"/>
          <p14:tracePt t="78768" x="6127750" y="3911600"/>
          <p14:tracePt t="78768" x="6096000" y="3937000"/>
          <p14:tracePt t="78786" x="6026150" y="3994150"/>
          <p14:tracePt t="78802" x="5930900" y="4044950"/>
          <p14:tracePt t="78819" x="5829300" y="4089400"/>
          <p14:tracePt t="78835" x="5702300" y="4140200"/>
          <p14:tracePt t="78852" x="5492750" y="4197350"/>
          <p14:tracePt t="78869" x="5346700" y="4229100"/>
          <p14:tracePt t="78886" x="5194300" y="4241800"/>
          <p14:tracePt t="78902" x="5054600" y="4248150"/>
          <p14:tracePt t="78919" x="4857750" y="4241800"/>
          <p14:tracePt t="78936" x="4743450" y="4235450"/>
          <p14:tracePt t="78952" x="4654550" y="4222750"/>
          <p14:tracePt t="78970" x="4540250" y="4210050"/>
          <p14:tracePt t="78986" x="4489450" y="4203700"/>
          <p14:tracePt t="79003" x="4457700" y="4191000"/>
          <p14:tracePt t="79020" x="4432300" y="4191000"/>
          <p14:tracePt t="79036" x="4425950" y="4184650"/>
          <p14:tracePt t="79052" x="4425950" y="4178300"/>
          <p14:tracePt t="79070" x="4438650" y="4171950"/>
          <p14:tracePt t="79087" x="4451350" y="4165600"/>
          <p14:tracePt t="79103" x="4464050" y="4165600"/>
          <p14:tracePt t="79120" x="4476750" y="4165600"/>
          <p14:tracePt t="79138" x="4464050" y="4165600"/>
          <p14:tracePt t="79190" x="4451350" y="4159250"/>
          <p14:tracePt t="79198" x="4445000" y="4152900"/>
          <p14:tracePt t="79206" x="4425950" y="4146550"/>
          <p14:tracePt t="79220" x="4413250" y="4133850"/>
          <p14:tracePt t="79220" x="4375150" y="4108450"/>
          <p14:tracePt t="79237" x="4349750" y="4089400"/>
          <p14:tracePt t="79237" x="4330700" y="4076700"/>
          <p14:tracePt t="79254" x="4305300" y="4057650"/>
          <p14:tracePt t="79254" x="4286250" y="4044950"/>
          <p14:tracePt t="79271" x="4260850" y="4032250"/>
          <p14:tracePt t="79271" x="4229100" y="4000500"/>
          <p14:tracePt t="79288" x="4216400" y="3994150"/>
          <p14:tracePt t="79288" x="4210050" y="3981450"/>
          <p14:tracePt t="79304" x="4203700" y="3975100"/>
          <p14:tracePt t="79304" x="4197350" y="3968750"/>
          <p14:tracePt t="79321" x="4197350" y="3962400"/>
          <p14:tracePt t="79321" x="4203700" y="3956050"/>
          <p14:tracePt t="79338" x="4210050" y="3949700"/>
          <p14:tracePt t="79338" x="4216400" y="3949700"/>
          <p14:tracePt t="79355" x="4229100" y="3949700"/>
          <p14:tracePt t="79355" x="4235450" y="3956050"/>
          <p14:tracePt t="79371" x="4241800" y="3956050"/>
          <p14:tracePt t="79371" x="4248150" y="3962400"/>
          <p14:tracePt t="79388" x="4254500" y="3962400"/>
          <p14:tracePt t="79388" x="4260850" y="3968750"/>
          <p14:tracePt t="79388" x="4267200" y="3975100"/>
          <p14:tracePt t="79407" x="4273550" y="3987800"/>
          <p14:tracePt t="79420" x="4279900" y="3994150"/>
          <p14:tracePt t="79420" x="4298950" y="4006850"/>
          <p14:tracePt t="79438" x="4305300" y="4013200"/>
          <p14:tracePt t="79438" x="4311650" y="4019550"/>
          <p14:tracePt t="79455" x="4318000" y="4025900"/>
          <p14:tracePt t="79455" x="4324350" y="4025900"/>
          <p14:tracePt t="79472" x="4337050" y="4032250"/>
          <p14:tracePt t="79472" x="4343400" y="4032250"/>
          <p14:tracePt t="79488" x="4349750" y="4038600"/>
          <p14:tracePt t="79488" x="4356100" y="4038600"/>
          <p14:tracePt t="79488" x="4368800" y="4038600"/>
          <p14:tracePt t="79507" x="4375150" y="4044950"/>
          <p14:tracePt t="79507" x="4387850" y="4044950"/>
          <p14:tracePt t="79523" x="4400550" y="4044950"/>
          <p14:tracePt t="79523" x="4419600" y="4051300"/>
          <p14:tracePt t="79539" x="4432300" y="4051300"/>
          <p14:tracePt t="79539" x="4451350" y="4051300"/>
          <p14:tracePt t="79555" x="4470400" y="4057650"/>
          <p14:tracePt t="79555" x="4489450" y="4057650"/>
          <p14:tracePt t="79572" x="4508500" y="4057650"/>
          <p14:tracePt t="79572" x="4546600" y="4064000"/>
          <p14:tracePt t="79588" x="4565650" y="4064000"/>
          <p14:tracePt t="79588" x="4584700" y="4064000"/>
          <p14:tracePt t="79605" x="4597400" y="4064000"/>
          <p14:tracePt t="79605" x="4610100" y="4064000"/>
          <p14:tracePt t="79622" x="4629150" y="4064000"/>
          <p14:tracePt t="79622" x="4641850" y="4064000"/>
          <p14:tracePt t="79640" x="4648200" y="4064000"/>
          <p14:tracePt t="79640" x="4673600" y="4064000"/>
          <p14:tracePt t="79656" x="4679950" y="4064000"/>
          <p14:tracePt t="79656" x="4686300" y="4070350"/>
          <p14:tracePt t="79672" x="4692650" y="4070350"/>
          <p14:tracePt t="79672" x="4699000" y="4070350"/>
          <p14:tracePt t="79689" x="4705350" y="4076700"/>
          <p14:tracePt t="79689" x="4711700" y="4076700"/>
          <p14:tracePt t="79707" x="4718050" y="4089400"/>
          <p14:tracePt t="79707" x="4724400" y="4089400"/>
          <p14:tracePt t="79722" x="4724400" y="4095750"/>
          <p14:tracePt t="79722" x="4724400" y="4102100"/>
          <p14:tracePt t="79739" x="4724400" y="4108450"/>
          <p14:tracePt t="79739" x="4730750" y="4114800"/>
          <p14:tracePt t="79756" x="4730750" y="4121150"/>
          <p14:tracePt t="79771" x="4730750" y="4127500"/>
          <p14:tracePt t="79788" x="4730750" y="4133850"/>
          <p14:tracePt t="79806" x="4737100" y="4140200"/>
          <p14:tracePt t="79822" x="4743450" y="4146550"/>
          <p14:tracePt t="79838" x="4749800" y="4146550"/>
          <p14:tracePt t="79855" x="4756150" y="4152900"/>
          <p14:tracePt t="79872" x="4762500" y="4152900"/>
          <p14:tracePt t="79888" x="4768850" y="4159250"/>
          <p14:tracePt t="79905" x="4768850" y="4165600"/>
          <p14:tracePt t="79922" x="4775200" y="4171950"/>
          <p14:tracePt t="79954" x="4781550" y="4171950"/>
          <p14:tracePt t="79986" x="4775200" y="4178300"/>
          <p14:tracePt t="80022" x="4768850" y="4178300"/>
          <p14:tracePt t="80038" x="4762500" y="4178300"/>
          <p14:tracePt t="80046" x="4762500" y="4184650"/>
          <p14:tracePt t="80056" x="4756150" y="4184650"/>
          <p14:tracePt t="80056" x="4737100" y="4184650"/>
          <p14:tracePt t="80075" x="4730750" y="4191000"/>
          <p14:tracePt t="80075" x="4718050" y="4191000"/>
          <p14:tracePt t="80090" x="4711700" y="4191000"/>
          <p14:tracePt t="80090" x="4699000" y="4197350"/>
          <p14:tracePt t="80107" x="4686300" y="4197350"/>
          <p14:tracePt t="80107" x="4667250" y="4203700"/>
          <p14:tracePt t="80124" x="4654550" y="4203700"/>
          <p14:tracePt t="80124" x="4641850" y="4210050"/>
          <p14:tracePt t="80124" x="4629150" y="4210050"/>
          <p14:tracePt t="80143" x="4616450" y="4216400"/>
          <p14:tracePt t="80156" x="4603750" y="4216400"/>
          <p14:tracePt t="80156" x="4578350" y="4222750"/>
          <p14:tracePt t="80175" x="4572000" y="4229100"/>
          <p14:tracePt t="80175" x="4565650" y="4229100"/>
          <p14:tracePt t="80190" x="4559300" y="4229100"/>
          <p14:tracePt t="80190" x="4552950" y="4235450"/>
          <p14:tracePt t="80207" x="4546600" y="4235450"/>
          <p14:tracePt t="80207" x="4540250" y="4229100"/>
          <p14:tracePt t="80224" x="4533900" y="4229100"/>
          <p14:tracePt t="80239" x="4527550" y="4222750"/>
          <p14:tracePt t="80239" x="4527550" y="4216400"/>
          <p14:tracePt t="80257" x="4527550" y="4210050"/>
          <p14:tracePt t="80257" x="4521200" y="4203700"/>
          <p14:tracePt t="80274" x="4521200" y="4197350"/>
          <p14:tracePt t="80290" x="4521200" y="4191000"/>
          <p14:tracePt t="80290" x="4527550" y="4178300"/>
          <p14:tracePt t="80308" x="4527550" y="4171950"/>
          <p14:tracePt t="80323" x="4533900" y="4165600"/>
          <p14:tracePt t="80340" x="4546600" y="4159250"/>
          <p14:tracePt t="80357" x="4552950" y="4152900"/>
          <p14:tracePt t="80357" x="4565650" y="4146550"/>
          <p14:tracePt t="80374" x="4572000" y="4140200"/>
          <p14:tracePt t="80374" x="4584700" y="4133850"/>
          <p14:tracePt t="80391" x="4591050" y="4133850"/>
          <p14:tracePt t="80391" x="4603750" y="4127500"/>
          <p14:tracePt t="80408" x="4610100" y="4121150"/>
          <p14:tracePt t="80408" x="4616450" y="4121150"/>
          <p14:tracePt t="80424" x="4629150" y="4114800"/>
          <p14:tracePt t="80424" x="4635500" y="4114800"/>
          <p14:tracePt t="80424" x="4641850" y="4114800"/>
          <p14:tracePt t="80443" x="4648200" y="4108450"/>
          <p14:tracePt t="80458" x="4648200" y="4102100"/>
          <p14:tracePt t="80474" x="4641850" y="4108450"/>
          <p14:tracePt t="80494" x="4635500" y="4108450"/>
          <p14:tracePt t="80511" x="4629150" y="4114800"/>
          <p14:tracePt t="80524" x="4622800" y="4114800"/>
          <p14:tracePt t="80524" x="4622800" y="4121150"/>
          <p14:tracePt t="80542" x="4610100" y="4127500"/>
          <p14:tracePt t="80542" x="4603750" y="4127500"/>
          <p14:tracePt t="80558" x="4597400" y="4127500"/>
          <p14:tracePt t="80558" x="4591050" y="4127500"/>
          <p14:tracePt t="80575" x="4584700" y="4127500"/>
          <p14:tracePt t="80575" x="4572000" y="4127500"/>
          <p14:tracePt t="80591" x="4565650" y="4127500"/>
          <p14:tracePt t="80591" x="4552950" y="4127500"/>
          <p14:tracePt t="80591" x="4546600" y="4121150"/>
          <p14:tracePt t="80611" x="4533900" y="4114800"/>
          <p14:tracePt t="80611" x="4521200" y="4108450"/>
          <p14:tracePt t="80625" x="4508500" y="4102100"/>
          <p14:tracePt t="80625" x="4489450" y="4095750"/>
          <p14:tracePt t="80643" x="4476750" y="4089400"/>
          <p14:tracePt t="80643" x="4457700" y="4083050"/>
          <p14:tracePt t="80659" x="4438650" y="4070350"/>
          <p14:tracePt t="80659" x="4400550" y="4051300"/>
          <p14:tracePt t="80675" x="4381500" y="4038600"/>
          <p14:tracePt t="80675" x="4356100" y="4025900"/>
          <p14:tracePt t="80692" x="4324350" y="4013200"/>
          <p14:tracePt t="80692" x="4298950" y="3994150"/>
          <p14:tracePt t="80709" x="4267200" y="3975100"/>
          <p14:tracePt t="80709" x="4191000" y="3943350"/>
          <p14:tracePt t="80727" x="4152900" y="3930650"/>
          <p14:tracePt t="80727" x="4114800" y="3911600"/>
          <p14:tracePt t="80742" x="4070350" y="3898900"/>
          <p14:tracePt t="80742" x="4019550" y="3892550"/>
          <p14:tracePt t="80759" x="3975100" y="3886200"/>
          <p14:tracePt t="80759" x="3924300" y="3879850"/>
          <p14:tracePt t="80776" x="3879850" y="3879850"/>
          <p14:tracePt t="80776" x="3829050" y="3879850"/>
          <p14:tracePt t="80792" x="3778250" y="3886200"/>
          <p14:tracePt t="80792" x="3727450" y="3892550"/>
          <p14:tracePt t="80792" x="3676650" y="3905250"/>
          <p14:tracePt t="80811" x="3625850" y="3917950"/>
          <p14:tracePt t="80811" x="3581400" y="3924300"/>
          <p14:tracePt t="80826" x="3530600" y="3930650"/>
          <p14:tracePt t="80826" x="3492500" y="3943350"/>
          <p14:tracePt t="80843" x="3448050" y="3949700"/>
          <p14:tracePt t="80843" x="3409950" y="3956050"/>
          <p14:tracePt t="80859" x="3371850" y="3962400"/>
          <p14:tracePt t="80859" x="3340100" y="3968750"/>
          <p14:tracePt t="80876" x="3308350" y="3968750"/>
          <p14:tracePt t="80876" x="3282950" y="3975100"/>
          <p14:tracePt t="80892" x="3257550" y="3975100"/>
          <p14:tracePt t="80892" x="3225800" y="3981450"/>
          <p14:tracePt t="80909" x="3213100" y="3981450"/>
          <p14:tracePt t="80909" x="3200400" y="3981450"/>
          <p14:tracePt t="80926" x="3194050" y="3981450"/>
          <p14:tracePt t="80926" x="3187700" y="3975100"/>
          <p14:tracePt t="80943" x="3175000" y="3975100"/>
          <p14:tracePt t="80943" x="3168650" y="3968750"/>
          <p14:tracePt t="80960" x="3155950" y="3968750"/>
          <p14:tracePt t="80960" x="3130550" y="3956050"/>
          <p14:tracePt t="80976" x="3111500" y="3956050"/>
          <p14:tracePt t="80976" x="3092450" y="3949700"/>
          <p14:tracePt t="80993" x="3073400" y="3949700"/>
          <p14:tracePt t="80993" x="3054350" y="3949700"/>
          <p14:tracePt t="81010" x="3028950" y="3949700"/>
          <p14:tracePt t="81010" x="2971800" y="3956050"/>
          <p14:tracePt t="81028" x="2940050" y="3956050"/>
          <p14:tracePt t="81028" x="2901950" y="3962400"/>
          <p14:tracePt t="81043" x="2863850" y="3975100"/>
          <p14:tracePt t="81043" x="2819400" y="3981450"/>
          <p14:tracePt t="81060" x="2781300" y="3987800"/>
          <p14:tracePt t="81060" x="2736850" y="3994150"/>
          <p14:tracePt t="81077" x="2686050" y="4000500"/>
          <p14:tracePt t="81077" x="2597150" y="4019550"/>
          <p14:tracePt t="81094" x="2552700" y="4032250"/>
          <p14:tracePt t="81094" x="2508250" y="4038600"/>
          <p14:tracePt t="81110" x="2463800" y="4051300"/>
          <p14:tracePt t="81110" x="2419350" y="4064000"/>
          <p14:tracePt t="81127" x="2381250" y="4076700"/>
          <p14:tracePt t="81127" x="2343150" y="4089400"/>
          <p14:tracePt t="81144" x="2305050" y="4102100"/>
          <p14:tracePt t="81144" x="2266950" y="4114800"/>
          <p14:tracePt t="81160" x="2235200" y="4127500"/>
          <p14:tracePt t="81160" x="2203450" y="4140200"/>
          <p14:tracePt t="81176" x="2171700" y="4146550"/>
          <p14:tracePt t="81176" x="2114550" y="4165600"/>
          <p14:tracePt t="81194" x="2082800" y="4178300"/>
          <p14:tracePt t="81194" x="2057400" y="4184650"/>
          <p14:tracePt t="81210" x="2038350" y="4191000"/>
          <p14:tracePt t="81210" x="2012950" y="4197350"/>
          <p14:tracePt t="81227" x="1993900" y="4197350"/>
          <p14:tracePt t="81227" x="1974850" y="4203700"/>
          <p14:tracePt t="81244" x="1955800" y="4203700"/>
          <p14:tracePt t="81244" x="1936750" y="4197350"/>
          <p14:tracePt t="81260" x="1911350" y="4191000"/>
          <p14:tracePt t="81277" x="1593850" y="4076700"/>
          <p14:tracePt t="81336" x="1549400" y="4064000"/>
          <p14:tracePt t="81342" x="1511300" y="4051300"/>
          <p14:tracePt t="81350" x="1473200" y="4032250"/>
          <p14:tracePt t="81360" x="1390650" y="3987800"/>
          <p14:tracePt t="81377" x="1270000" y="3898900"/>
          <p14:tracePt t="81394" x="1187450" y="3841750"/>
          <p14:tracePt t="81410" x="1117600" y="3778250"/>
          <p14:tracePt t="81427" x="1060450" y="3727450"/>
          <p14:tracePt t="81443" x="1022350" y="3670300"/>
          <p14:tracePt t="81460" x="996950" y="3619500"/>
          <p14:tracePt t="81460" x="996950" y="3594100"/>
          <p14:tracePt t="81478" x="1009650" y="3543300"/>
          <p14:tracePt t="81494" x="1041400" y="3492500"/>
          <p14:tracePt t="81510" x="1104900" y="3448050"/>
          <p14:tracePt t="81527" x="1181100" y="3409950"/>
          <p14:tracePt t="81544" x="1270000" y="3378200"/>
          <p14:tracePt t="81544" x="1320800" y="3365500"/>
          <p14:tracePt t="81562" x="1422400" y="3340100"/>
          <p14:tracePt t="81577" x="1536700" y="3321050"/>
          <p14:tracePt t="81594" x="1657350" y="3308350"/>
          <p14:tracePt t="81611" x="1847850" y="3308350"/>
          <p14:tracePt t="81628" x="1974850" y="3321050"/>
          <p14:tracePt t="81644" x="2101850" y="3346450"/>
          <p14:tracePt t="81661" x="2222500" y="3384550"/>
          <p14:tracePt t="81678" x="2387600" y="3441700"/>
          <p14:tracePt t="81694" x="2482850" y="3486150"/>
          <p14:tracePt t="81712" x="2571750" y="3543300"/>
          <p14:tracePt t="81728" x="2647950" y="3613150"/>
          <p14:tracePt t="81744" x="2743200" y="3733800"/>
          <p14:tracePt t="81762" x="2781300" y="3816350"/>
          <p14:tracePt t="81778" x="2806700" y="3898900"/>
          <p14:tracePt t="81795" x="2806700" y="3962400"/>
          <p14:tracePt t="81812" x="2781300" y="4019550"/>
          <p14:tracePt t="81812" x="2762250" y="4044950"/>
          <p14:tracePt t="81830" x="2736850" y="4064000"/>
          <p14:tracePt t="81845" x="2635250" y="4114800"/>
          <p14:tracePt t="81863" x="2552700" y="4140200"/>
          <p14:tracePt t="81879" x="2451100" y="4171950"/>
          <p14:tracePt t="81895" x="2349500" y="4197350"/>
          <p14:tracePt t="81912" x="2184400" y="4235450"/>
          <p14:tracePt t="81929" x="2082800" y="4248150"/>
          <p14:tracePt t="81945" x="1993900" y="4254500"/>
          <p14:tracePt t="81963" x="1917700" y="4260850"/>
          <p14:tracePt t="81979" x="1841500" y="4267200"/>
          <p14:tracePt t="81996" x="1835150" y="4267200"/>
          <p14:tracePt t="82012" x="1847850" y="4273550"/>
          <p14:tracePt t="82029" x="1911350" y="4248150"/>
          <p14:tracePt t="82047" x="1943100" y="4235450"/>
          <p14:tracePt t="82047" x="1968500" y="4216400"/>
          <p14:tracePt t="82063" x="2006600" y="4203700"/>
          <p14:tracePt t="82063" x="2051050" y="4178300"/>
          <p14:tracePt t="82080" x="2095500" y="4159250"/>
          <p14:tracePt t="82080" x="2146300" y="4133850"/>
          <p14:tracePt t="82097" x="2203450" y="4114800"/>
          <p14:tracePt t="82097" x="2266950" y="4095750"/>
          <p14:tracePt t="82097" x="2336800" y="4076700"/>
          <p14:tracePt t="82115" x="2406650" y="4057650"/>
          <p14:tracePt t="82115" x="2489200" y="4044950"/>
          <p14:tracePt t="82130" x="2571750" y="4032250"/>
          <p14:tracePt t="82130" x="2660650" y="4013200"/>
          <p14:tracePt t="82147" x="2755900" y="4000500"/>
          <p14:tracePt t="82147" x="2851150" y="3987800"/>
          <p14:tracePt t="82164" x="2946400" y="3975100"/>
          <p14:tracePt t="82164" x="3041650" y="3962400"/>
          <p14:tracePt t="82181" x="3136900" y="3949700"/>
          <p14:tracePt t="82181" x="3232150" y="3930650"/>
          <p14:tracePt t="82181" x="3327400" y="3917950"/>
          <p14:tracePt t="82198" x="3422650" y="3898900"/>
          <p14:tracePt t="82198" x="3517900" y="3886200"/>
          <p14:tracePt t="82214" x="3613150" y="3867150"/>
          <p14:tracePt t="82214" x="3702050" y="3854450"/>
          <p14:tracePt t="82231" x="3797300" y="3841750"/>
          <p14:tracePt t="82231" x="3886200" y="3822700"/>
          <p14:tracePt t="82247" x="3975100" y="3810000"/>
          <p14:tracePt t="82247" x="4057650" y="3803650"/>
          <p14:tracePt t="82264" x="4133850" y="3790950"/>
          <p14:tracePt t="82264" x="4210050" y="3784600"/>
          <p14:tracePt t="82264" x="4279900" y="3771900"/>
          <p14:tracePt t="82283" x="4343400" y="3765550"/>
          <p14:tracePt t="82283" x="4406900" y="3759200"/>
          <p14:tracePt t="82297" x="4464050" y="3746500"/>
          <p14:tracePt t="82297" x="4521200" y="3740150"/>
          <p14:tracePt t="82314" x="4572000" y="3727450"/>
          <p14:tracePt t="82314" x="4622800" y="3714750"/>
          <p14:tracePt t="82331" x="4660900" y="3708400"/>
          <p14:tracePt t="82331" x="4743450" y="3689350"/>
          <p14:tracePt t="82347" x="4775200" y="3683000"/>
          <p14:tracePt t="82347" x="4800600" y="3676650"/>
          <p14:tracePt t="82364" x="4826000" y="3676650"/>
          <p14:tracePt t="82364" x="4845050" y="3676650"/>
          <p14:tracePt t="82381" x="4864100" y="3683000"/>
          <p14:tracePt t="82381" x="4876800" y="3689350"/>
          <p14:tracePt t="82398" x="4883150" y="3695700"/>
          <p14:tracePt t="82398" x="4889500" y="3721100"/>
          <p14:tracePt t="82414" x="4883150" y="3733800"/>
          <p14:tracePt t="82414" x="4876800" y="3752850"/>
          <p14:tracePt t="82431" x="4870450" y="3771900"/>
          <p14:tracePt t="82431" x="4857750" y="3790950"/>
          <p14:tracePt t="82448" x="4845050" y="3810000"/>
          <p14:tracePt t="82448" x="4832350" y="3829050"/>
          <p14:tracePt t="82464" x="4813300" y="3848100"/>
          <p14:tracePt t="82464" x="4768850" y="3892550"/>
          <p14:tracePt t="82483" x="4743450" y="3911600"/>
          <p14:tracePt t="82483" x="4718050" y="3937000"/>
          <p14:tracePt t="82498" x="4686300" y="3956050"/>
          <p14:tracePt t="82498" x="4648200" y="3975100"/>
          <p14:tracePt t="82515" x="4616450" y="3987800"/>
          <p14:tracePt t="82515" x="4572000" y="4000500"/>
          <p14:tracePt t="82532" x="4527550" y="4006850"/>
          <p14:tracePt t="82532" x="4483100" y="4013200"/>
          <p14:tracePt t="82548" x="4438650" y="4013200"/>
          <p14:tracePt t="82548" x="4387850" y="4013200"/>
          <p14:tracePt t="82548" x="4330700" y="4006850"/>
          <p14:tracePt t="82567" x="4279900" y="4006850"/>
          <p14:tracePt t="82580" x="4222750" y="4000500"/>
          <p14:tracePt t="82580" x="4108450" y="3987800"/>
          <p14:tracePt t="82599" x="4051300" y="3981450"/>
          <p14:tracePt t="82599" x="3994150" y="3981450"/>
          <p14:tracePt t="82615" x="3937000" y="3975100"/>
          <p14:tracePt t="82615" x="3886200" y="3968750"/>
          <p14:tracePt t="82632" x="3835400" y="3956050"/>
          <p14:tracePt t="82632" x="3733800" y="3937000"/>
          <p14:tracePt t="82650" x="3683000" y="3924300"/>
          <p14:tracePt t="82650" x="3638550" y="3905250"/>
          <p14:tracePt t="82665" x="3594100" y="3892550"/>
          <p14:tracePt t="82665" x="3549650" y="3886200"/>
          <p14:tracePt t="82682" x="3505200" y="3873500"/>
          <p14:tracePt t="82682" x="3467100" y="3867150"/>
          <p14:tracePt t="82699" x="3435350" y="3860800"/>
          <p14:tracePt t="82699" x="3378200" y="3854450"/>
          <p14:tracePt t="82715" x="3346450" y="3854450"/>
          <p14:tracePt t="82715" x="3321050" y="3848100"/>
          <p14:tracePt t="82732" x="3295650" y="3848100"/>
          <p14:tracePt t="82732" x="3270250" y="3848100"/>
          <p14:tracePt t="82749" x="3244850" y="3841750"/>
          <p14:tracePt t="82749" x="3194050" y="3848100"/>
          <p14:tracePt t="82767" x="3175000" y="3848100"/>
          <p14:tracePt t="82767" x="3149600" y="3854450"/>
          <p14:tracePt t="82782" x="3130550" y="3860800"/>
          <p14:tracePt t="82782" x="3111500" y="3867150"/>
          <p14:tracePt t="82799" x="3092450" y="3873500"/>
          <p14:tracePt t="82799" x="3079750" y="3879850"/>
          <p14:tracePt t="82815" x="3067050" y="3879850"/>
          <p14:tracePt t="82815" x="3048000" y="3886200"/>
          <p14:tracePt t="82832" x="3035300" y="3892550"/>
          <p14:tracePt t="82832" x="3028950" y="3898900"/>
          <p14:tracePt t="82832" x="3016250" y="3898900"/>
          <p14:tracePt t="82850" x="3003550" y="3905250"/>
          <p14:tracePt t="82864" x="2990850" y="3905250"/>
          <p14:tracePt t="82864" x="2971800" y="3911600"/>
          <p14:tracePt t="82882" x="2965450" y="3917950"/>
          <p14:tracePt t="82882" x="2959100" y="3924300"/>
          <p14:tracePt t="82899" x="2952750" y="3924300"/>
          <p14:tracePt t="82915" x="2946400" y="3930650"/>
          <p14:tracePt t="82931" x="2946400" y="3937000"/>
          <p14:tracePt t="82931" x="2952750" y="3943350"/>
          <p14:tracePt t="82949" x="2952750" y="3949700"/>
          <p14:tracePt t="82965" x="2952750" y="3956050"/>
          <p14:tracePt t="82994" x="2959100" y="3962400"/>
          <p14:tracePt t="83022" x="3168650" y="4006850"/>
          <p14:tracePt t="83116" x="3200400" y="4006850"/>
          <p14:tracePt t="83122" x="3238500" y="4006850"/>
          <p14:tracePt t="83132" x="3327400" y="4019550"/>
          <p14:tracePt t="83132" x="3371850" y="4025900"/>
          <p14:tracePt t="83151" x="3473450" y="4038600"/>
          <p14:tracePt t="83166" x="3587750" y="4051300"/>
          <p14:tracePt t="83183" x="3702050" y="4064000"/>
          <p14:tracePt t="83199" x="3816350" y="4070350"/>
          <p14:tracePt t="83216" x="3924300" y="4070350"/>
          <p14:tracePt t="83216" x="3987800" y="4070350"/>
          <p14:tracePt t="83234" x="4095750" y="4070350"/>
          <p14:tracePt t="83249" x="4203700" y="4076700"/>
          <p14:tracePt t="83266" x="4311650" y="4083050"/>
          <p14:tracePt t="83283" x="4406900" y="4089400"/>
          <p14:tracePt t="83300" x="4527550" y="4095750"/>
          <p14:tracePt t="83316" x="4597400" y="4102100"/>
          <p14:tracePt t="83333" x="4648200" y="4102100"/>
          <p14:tracePt t="83350" x="4718050" y="4102100"/>
          <p14:tracePt t="83367" x="4756150" y="4108450"/>
          <p14:tracePt t="83384" x="4781550" y="4114800"/>
          <p14:tracePt t="83400" x="4806950" y="4127500"/>
          <p14:tracePt t="83417" x="4832350" y="4133850"/>
          <p14:tracePt t="83434" x="4845050" y="4133850"/>
          <p14:tracePt t="83450" x="4864100" y="4133850"/>
          <p14:tracePt t="83467" x="4883150" y="4133850"/>
          <p14:tracePt t="83467" x="4889500" y="4133850"/>
          <p14:tracePt t="83486" x="4902200" y="4133850"/>
          <p14:tracePt t="83500" x="4933950" y="4133850"/>
          <p14:tracePt t="83519" x="4959350" y="4140200"/>
          <p14:tracePt t="83534" x="4984750" y="4140200"/>
          <p14:tracePt t="83551" x="5010150" y="4133850"/>
          <p14:tracePt t="83568" x="5035550" y="4133850"/>
          <p14:tracePt t="83584" x="5054600" y="4127500"/>
          <p14:tracePt t="83603" x="5073650" y="4127500"/>
          <p14:tracePt t="83603" x="5080000" y="4121150"/>
          <p14:tracePt t="83618" x="5086350" y="4121150"/>
          <p14:tracePt t="83618" x="5092700" y="4114800"/>
          <p14:tracePt t="83636" x="5092700" y="4108450"/>
          <p14:tracePt t="83636" x="5092700" y="4102100"/>
          <p14:tracePt t="83652" x="5092700" y="4095750"/>
          <p14:tracePt t="83652" x="5086350" y="4089400"/>
          <p14:tracePt t="83668" x="5086350" y="4083050"/>
          <p14:tracePt t="83684" x="5086350" y="4070350"/>
          <p14:tracePt t="83701" x="5092700" y="4064000"/>
          <p14:tracePt t="83701" x="5105400" y="4057650"/>
          <p14:tracePt t="83718" x="5111750" y="4051300"/>
          <p14:tracePt t="83718" x="5143500" y="4032250"/>
          <p14:tracePt t="83735" x="5162550" y="4019550"/>
          <p14:tracePt t="83735" x="5175250" y="4013200"/>
          <p14:tracePt t="83752" x="5194300" y="4006850"/>
          <p14:tracePt t="83752" x="5213350" y="4000500"/>
          <p14:tracePt t="83769" x="5226050" y="3994150"/>
          <p14:tracePt t="83769" x="5257800" y="3981450"/>
          <p14:tracePt t="83786" x="5270500" y="3975100"/>
          <p14:tracePt t="83786" x="5283200" y="3975100"/>
          <p14:tracePt t="83803" x="5295900" y="3975100"/>
          <p14:tracePt t="83803" x="5308600" y="3968750"/>
          <p14:tracePt t="83819" x="5314950" y="3968750"/>
          <p14:tracePt t="83819" x="5321300" y="3975100"/>
          <p14:tracePt t="83835" x="5321300" y="3981450"/>
          <p14:tracePt t="83854" x="5314950" y="3987800"/>
          <p14:tracePt t="83868" x="5302250" y="3994150"/>
          <p14:tracePt t="83868" x="5289550" y="4000500"/>
          <p14:tracePt t="83886" x="5257800" y="4019550"/>
          <p14:tracePt t="83886" x="5238750" y="4032250"/>
          <p14:tracePt t="83903" x="5219700" y="4044950"/>
          <p14:tracePt t="83903" x="5194300" y="4051300"/>
          <p14:tracePt t="83919" x="5175250" y="4070350"/>
          <p14:tracePt t="83919" x="5149850" y="4083050"/>
          <p14:tracePt t="83936" x="5118100" y="4095750"/>
          <p14:tracePt t="83936" x="5092700" y="4108450"/>
          <p14:tracePt t="83953" x="5067300" y="4121150"/>
          <p14:tracePt t="83953" x="5010150" y="4146550"/>
          <p14:tracePt t="83970" x="4991100" y="4152900"/>
          <p14:tracePt t="83970" x="4965700" y="4159250"/>
          <p14:tracePt t="83986" x="4946650" y="4165600"/>
          <p14:tracePt t="83986" x="4927600" y="4171950"/>
          <p14:tracePt t="84003" x="4914900" y="4171950"/>
          <p14:tracePt t="84003" x="4908550" y="4171950"/>
          <p14:tracePt t="84020" x="4902200" y="4171950"/>
          <p14:tracePt t="84020" x="4895850" y="4159250"/>
          <p14:tracePt t="84036" x="4902200" y="4152900"/>
          <p14:tracePt t="84036" x="4908550" y="4140200"/>
          <p14:tracePt t="84053" x="4914900" y="4133850"/>
          <p14:tracePt t="84053" x="4927600" y="4121150"/>
          <p14:tracePt t="84070" x="4940300" y="4108450"/>
          <p14:tracePt t="84070" x="4978400" y="4076700"/>
          <p14:tracePt t="84087" x="4997450" y="4064000"/>
          <p14:tracePt t="84087" x="5022850" y="4044950"/>
          <p14:tracePt t="84103" x="5048250" y="4032250"/>
          <p14:tracePt t="84103" x="5073650" y="4019550"/>
          <p14:tracePt t="84120" x="5099050" y="4000500"/>
          <p14:tracePt t="84120" x="5124450" y="3987800"/>
          <p14:tracePt t="84137" x="5149850" y="3975100"/>
          <p14:tracePt t="84137" x="5168900" y="3962400"/>
          <p14:tracePt t="84137" x="5194300" y="3956050"/>
          <p14:tracePt t="84155" x="5213350" y="3949700"/>
          <p14:tracePt t="84155" x="5226050" y="3943350"/>
          <p14:tracePt t="84171" x="5245100" y="3937000"/>
          <p14:tracePt t="84171" x="5257800" y="3930650"/>
          <p14:tracePt t="84187" x="5264150" y="3924300"/>
          <p14:tracePt t="84187" x="5270500" y="3924300"/>
          <p14:tracePt t="84204" x="5276850" y="3924300"/>
          <p14:tracePt t="84219" x="5276850" y="3937000"/>
          <p14:tracePt t="84236" x="5270500" y="3943350"/>
          <p14:tracePt t="84236" x="5264150" y="3949700"/>
          <p14:tracePt t="84254" x="5245100" y="3962400"/>
          <p14:tracePt t="84254" x="5238750" y="3968750"/>
          <p14:tracePt t="84271" x="5226050" y="3981450"/>
          <p14:tracePt t="84271" x="5219700" y="3987800"/>
          <p14:tracePt t="84288" x="5207000" y="3994150"/>
          <p14:tracePt t="84288" x="5200650" y="4000500"/>
          <p14:tracePt t="84304" x="5194300" y="4013200"/>
          <p14:tracePt t="84304" x="5181600" y="4019550"/>
          <p14:tracePt t="84304" x="5175250" y="4025900"/>
          <p14:tracePt t="84322" x="5168900" y="4032250"/>
          <p14:tracePt t="84322" x="5162550" y="4044950"/>
          <p14:tracePt t="84337" x="5149850" y="4051300"/>
          <p14:tracePt t="84337" x="5143500" y="4057650"/>
          <p14:tracePt t="84354" x="5137150" y="4064000"/>
          <p14:tracePt t="84354" x="5137150" y="4070350"/>
          <p14:tracePt t="84371" x="5130800" y="4076700"/>
          <p14:tracePt t="84371" x="5124450" y="4083050"/>
          <p14:tracePt t="84387" x="5124450" y="4089400"/>
          <p14:tracePt t="84403" x="5130800" y="4089400"/>
          <p14:tracePt t="84446" x="5137150" y="4083050"/>
          <p14:tracePt t="84470" x="5137150" y="4076700"/>
          <p14:tracePt t="84486" x="5137150" y="4070350"/>
          <p14:tracePt t="84506" x="5130800" y="4064000"/>
          <p14:tracePt t="84522" x="5118100" y="4070350"/>
          <p14:tracePt t="84538" x="5111750" y="4070350"/>
          <p14:tracePt t="84546" x="5105400" y="4070350"/>
          <p14:tracePt t="84554" x="5092700" y="4076700"/>
          <p14:tracePt t="84554" x="5080000" y="4076700"/>
          <p14:tracePt t="84572" x="5067300" y="4083050"/>
          <p14:tracePt t="84572" x="5054600" y="4089400"/>
          <p14:tracePt t="84588" x="5035550" y="4095750"/>
          <p14:tracePt t="84588" x="5010150" y="4102100"/>
          <p14:tracePt t="84588" x="4991100" y="4108450"/>
          <p14:tracePt t="84607" x="4972050" y="4108450"/>
          <p14:tracePt t="84620" x="4946650" y="4114800"/>
          <p14:tracePt t="84620" x="4908550" y="4121150"/>
          <p14:tracePt t="84638" x="4889500" y="4121150"/>
          <p14:tracePt t="84638" x="4876800" y="4114800"/>
          <p14:tracePt t="84656" x="4864100" y="4108450"/>
          <p14:tracePt t="84656" x="4857750" y="4102100"/>
          <p14:tracePt t="84672" x="4851400" y="4095750"/>
          <p14:tracePt t="84672" x="4845050" y="4064000"/>
          <p14:tracePt t="84688" x="4851400" y="4051300"/>
          <p14:tracePt t="84688" x="4851400" y="4032250"/>
          <p14:tracePt t="84705" x="4864100" y="4013200"/>
          <p14:tracePt t="84705" x="4876800" y="3994150"/>
          <p14:tracePt t="84722" x="4889500" y="3975100"/>
          <p14:tracePt t="84722" x="4908550" y="3956050"/>
          <p14:tracePt t="84738" x="4927600" y="3937000"/>
          <p14:tracePt t="84738" x="4978400" y="3905250"/>
          <p14:tracePt t="84755" x="5003800" y="3892550"/>
          <p14:tracePt t="84755" x="5029200" y="3873500"/>
          <p14:tracePt t="84773" x="5060950" y="3860800"/>
          <p14:tracePt t="84773" x="5092700" y="3848100"/>
          <p14:tracePt t="84789" x="5118100" y="3835400"/>
          <p14:tracePt t="84789" x="5175250" y="3822700"/>
          <p14:tracePt t="84807" x="5207000" y="3816350"/>
          <p14:tracePt t="84807" x="5232400" y="3816350"/>
          <p14:tracePt t="84822" x="5257800" y="3810000"/>
          <p14:tracePt t="84822" x="5276850" y="3810000"/>
          <p14:tracePt t="84839" x="5302250" y="3816350"/>
          <p14:tracePt t="84839" x="5321300" y="3816350"/>
          <p14:tracePt t="84855" x="5340350" y="3816350"/>
          <p14:tracePt t="84855" x="5359400" y="3816350"/>
          <p14:tracePt t="84872" x="5378450" y="3822700"/>
          <p14:tracePt t="84872" x="5391150" y="3822700"/>
          <p14:tracePt t="84872" x="5403850" y="3822700"/>
          <p14:tracePt t="84891" x="5416550" y="3829050"/>
          <p14:tracePt t="84905" x="5422900" y="3829050"/>
          <p14:tracePt t="84905" x="5435600" y="3835400"/>
          <p14:tracePt t="84923" x="5441950" y="3835400"/>
          <p14:tracePt t="84938" x="5448300" y="3841750"/>
          <p14:tracePt t="84955" x="5448300" y="3848100"/>
          <p14:tracePt t="84971" x="5448300" y="3860800"/>
          <p14:tracePt t="84971" x="5448300" y="3867150"/>
          <p14:tracePt t="84990" x="5441950" y="3873500"/>
          <p14:tracePt t="85005" x="5441950" y="3879850"/>
          <p14:tracePt t="85022" x="5441950" y="3886200"/>
          <p14:tracePt t="85042" x="5441950" y="3892550"/>
          <p14:tracePt t="85055" x="5441950" y="3898900"/>
          <p14:tracePt t="85072" x="5441950" y="3905250"/>
          <p14:tracePt t="85088" x="5441950" y="3911600"/>
          <p14:tracePt t="85088" x="5441950" y="3924300"/>
          <p14:tracePt t="85107" x="5441950" y="3930650"/>
          <p14:tracePt t="85107" x="5441950" y="3943350"/>
          <p14:tracePt t="85123" x="5441950" y="3949700"/>
          <p14:tracePt t="85123" x="5435600" y="3956050"/>
          <p14:tracePt t="85141" x="5429250" y="3968750"/>
          <p14:tracePt t="85141" x="5429250" y="3981450"/>
          <p14:tracePt t="85156" x="5416550" y="3994150"/>
          <p14:tracePt t="85156" x="5410200" y="4006850"/>
          <p14:tracePt t="85156" x="5403850" y="4019550"/>
          <p14:tracePt t="85175" x="5391150" y="4032250"/>
          <p14:tracePt t="85175" x="5378450" y="4051300"/>
          <p14:tracePt t="85190" x="5359400" y="4064000"/>
          <p14:tracePt t="85190" x="5340350" y="4083050"/>
          <p14:tracePt t="85207" x="5321300" y="4102100"/>
          <p14:tracePt t="85207" x="5302250" y="4114800"/>
          <p14:tracePt t="85223" x="5276850" y="4133850"/>
          <p14:tracePt t="85223" x="5251450" y="4146550"/>
          <p14:tracePt t="85240" x="5226050" y="4165600"/>
          <p14:tracePt t="85240" x="5194300" y="4171950"/>
          <p14:tracePt t="85257" x="5162550" y="4178300"/>
          <p14:tracePt t="85257" x="5086350" y="4178300"/>
          <p14:tracePt t="85275" x="4718050" y="4019550"/>
          <p14:tracePt t="85348" x="4692650" y="3987800"/>
          <p14:tracePt t="85354" x="4673600" y="3949700"/>
          <p14:tracePt t="85362" x="4654550" y="3873500"/>
          <p14:tracePt t="85378" x="4648200" y="3829050"/>
          <p14:tracePt t="85389" x="4648200" y="3784600"/>
          <p14:tracePt t="85389" x="4654550" y="3689350"/>
          <p14:tracePt t="85408" x="4667250" y="3644900"/>
          <p14:tracePt t="85408" x="4686300" y="3606800"/>
          <p14:tracePt t="85424" x="5511800" y="3568700"/>
          <p14:tracePt t="85560" x="5543550" y="3600450"/>
          <p14:tracePt t="85566" x="5575300" y="3632200"/>
          <p14:tracePt t="85574" x="5619750" y="3683000"/>
          <p14:tracePt t="85591" x="5645150" y="3733800"/>
          <p14:tracePt t="85607" x="5645150" y="3790950"/>
          <p14:tracePt t="85624" x="5626100" y="3854450"/>
          <p14:tracePt t="85624" x="5607050" y="3886200"/>
          <p14:tracePt t="85644" x="5562600" y="3943350"/>
          <p14:tracePt t="85658" x="5505450" y="4000500"/>
          <p14:tracePt t="85674" x="5441950" y="4044950"/>
          <p14:tracePt t="85691" x="5340350" y="4095750"/>
          <p14:tracePt t="85708" x="5270500" y="4127500"/>
          <p14:tracePt t="85724" x="5200650" y="4146550"/>
          <p14:tracePt t="85741" x="5137150" y="4165600"/>
          <p14:tracePt t="85758" x="5054600" y="4184650"/>
          <p14:tracePt t="85775" x="5010150" y="4191000"/>
          <p14:tracePt t="85791" x="4984750" y="4197350"/>
          <p14:tracePt t="85808" x="4972050" y="4197350"/>
          <p14:tracePt t="85824" x="4978400" y="4203700"/>
          <p14:tracePt t="85850" x="4984750" y="4197350"/>
          <p14:tracePt t="85858" x="4997450" y="4197350"/>
          <p14:tracePt t="85875" x="5016500" y="4191000"/>
          <p14:tracePt t="85891" x="5035550" y="4184650"/>
          <p14:tracePt t="85908" x="5048250" y="4178300"/>
          <p14:tracePt t="85908" x="5054600" y="4178300"/>
          <p14:tracePt t="85927" x="5060950" y="4171950"/>
          <p14:tracePt t="85942" x="5054600" y="4178300"/>
          <p14:tracePt t="85994" x="5054600" y="4184650"/>
          <p14:tracePt t="86014" x="5048250" y="4184650"/>
          <p14:tracePt t="86022" x="5035550" y="4184650"/>
          <p14:tracePt t="86038" x="5029200" y="4178300"/>
          <p14:tracePt t="86054" x="5035550" y="4171950"/>
          <p14:tracePt t="86062" x="5035550" y="4159250"/>
          <p14:tracePt t="86062" x="5048250" y="4152900"/>
          <p14:tracePt t="86077" x="5060950" y="4146550"/>
          <p14:tracePt t="86077" x="5080000" y="4133850"/>
          <p14:tracePt t="86093" x="5105400" y="4121150"/>
          <p14:tracePt t="86093" x="5130800" y="4114800"/>
          <p14:tracePt t="86110" x="5162550" y="4102100"/>
          <p14:tracePt t="86110" x="5238750" y="4083050"/>
          <p14:tracePt t="86127" x="5276850" y="4076700"/>
          <p14:tracePt t="86127" x="5321300" y="4070350"/>
          <p14:tracePt t="86143" x="5365750" y="4064000"/>
          <p14:tracePt t="86143" x="5410200" y="4064000"/>
          <p14:tracePt t="86160" x="5454650" y="4057650"/>
          <p14:tracePt t="86160" x="5499100" y="4064000"/>
          <p14:tracePt t="86177" x="5543550" y="4064000"/>
          <p14:tracePt t="86177" x="5588000" y="4064000"/>
          <p14:tracePt t="86177" x="5626100" y="4070350"/>
          <p14:tracePt t="86195" x="5670550" y="4070350"/>
          <p14:tracePt t="86195" x="5715000" y="4076700"/>
          <p14:tracePt t="86211" x="5759450" y="4076700"/>
          <p14:tracePt t="86211" x="5797550" y="4083050"/>
          <p14:tracePt t="86227" x="5835650" y="4083050"/>
          <p14:tracePt t="86227" x="5867400" y="4083050"/>
          <p14:tracePt t="86244" x="5905500" y="4089400"/>
          <p14:tracePt t="86244" x="5930900" y="4089400"/>
          <p14:tracePt t="86260" x="5956300" y="4095750"/>
          <p14:tracePt t="86260" x="5981700" y="4102100"/>
          <p14:tracePt t="86260" x="6000750" y="4102100"/>
          <p14:tracePt t="86279" x="6013450" y="4108450"/>
          <p14:tracePt t="86279" x="6026150" y="4121150"/>
          <p14:tracePt t="86294" x="6038850" y="4121150"/>
          <p14:tracePt t="86294" x="6045200" y="4127500"/>
          <p14:tracePt t="86310" x="6051550" y="4133850"/>
          <p14:tracePt t="86310" x="6057900" y="4140200"/>
          <p14:tracePt t="86327" x="6064250" y="4146550"/>
          <p14:tracePt t="86342" x="6070600" y="4152900"/>
          <p14:tracePt t="86359" x="6070600" y="4159250"/>
          <p14:tracePt t="86376" x="6076950" y="4165600"/>
          <p14:tracePt t="86393" x="6083300" y="4165600"/>
          <p14:tracePt t="86458" x="6089650" y="4165600"/>
          <p14:tracePt t="86474" x="6096000" y="4159250"/>
          <p14:tracePt t="86482" x="6102350" y="4159250"/>
          <p14:tracePt t="86482" x="6108700" y="4152900"/>
          <p14:tracePt t="86495" x="6115050" y="4146550"/>
          <p14:tracePt t="86495" x="6127750" y="4140200"/>
          <p14:tracePt t="86511" x="6134100" y="4140200"/>
          <p14:tracePt t="86511" x="6140450" y="4133850"/>
          <p14:tracePt t="86529" x="6146800" y="4127500"/>
          <p14:tracePt t="86529" x="6153150" y="4127500"/>
          <p14:tracePt t="86545" x="6159500" y="4121150"/>
          <p14:tracePt t="86545" x="6165850" y="4121150"/>
          <p14:tracePt t="86545" x="6172200" y="4121150"/>
          <p14:tracePt t="86562" x="6178550" y="4121150"/>
          <p14:tracePt t="86577" x="6184900" y="4121150"/>
          <p14:tracePt t="86594" x="6191250" y="4121150"/>
          <p14:tracePt t="86610" x="6184900" y="4127500"/>
          <p14:tracePt t="86627" x="6184900" y="4133850"/>
          <p14:tracePt t="86644" x="6178550" y="4146550"/>
          <p14:tracePt t="86661" x="6172200" y="4152900"/>
          <p14:tracePt t="86677" x="6165850" y="4159250"/>
          <p14:tracePt t="86694" x="6159500" y="4159250"/>
          <p14:tracePt t="86711" x="6159500" y="4165600"/>
          <p14:tracePt t="86727" x="6165850" y="4171950"/>
          <p14:tracePt t="86744" x="6172200" y="4178300"/>
          <p14:tracePt t="86761" x="6184900" y="4184650"/>
          <p14:tracePt t="86777" x="6191250" y="4191000"/>
          <p14:tracePt t="86777" x="6191250" y="4197350"/>
          <p14:tracePt t="86795" x="6191250" y="4203700"/>
          <p14:tracePt t="86795" x="6197600" y="4210050"/>
          <p14:tracePt t="86812" x="6191250" y="4216400"/>
          <p14:tracePt t="86812" x="6191250" y="4222750"/>
          <p14:tracePt t="86828" x="6184900" y="4235450"/>
          <p14:tracePt t="86828" x="6178550" y="4241800"/>
          <p14:tracePt t="86828" x="6172200" y="4254500"/>
          <p14:tracePt t="86847" x="6159500" y="4260850"/>
          <p14:tracePt t="86847" x="6146800" y="4273550"/>
          <p14:tracePt t="86863" x="6134100" y="4286250"/>
          <p14:tracePt t="86863" x="6115050" y="4298950"/>
          <p14:tracePt t="86879" x="6096000" y="4311650"/>
          <p14:tracePt t="86879" x="6070600" y="4324350"/>
          <p14:tracePt t="86895" x="6038850" y="4330700"/>
          <p14:tracePt t="86895" x="6000750" y="4337050"/>
          <p14:tracePt t="86912" x="5448300" y="4273550"/>
          <p14:tracePt t="86992" x="5410200" y="4248150"/>
          <p14:tracePt t="86998" x="5372100" y="4216400"/>
          <p14:tracePt t="87012" x="5289550" y="4108450"/>
          <p14:tracePt t="87029" x="5251450" y="4013200"/>
          <p14:tracePt t="87045" x="5238750" y="3924300"/>
          <p14:tracePt t="87062" x="5245100" y="3829050"/>
          <p14:tracePt t="87079" x="5302250" y="3695700"/>
          <p14:tracePt t="87095" x="5378450" y="3619500"/>
          <p14:tracePt t="87112" x="5473700" y="3549650"/>
          <p14:tracePt t="87129" x="5651500" y="3467100"/>
          <p14:tracePt t="87147" x="5778500" y="3435350"/>
          <p14:tracePt t="87162" x="5911850" y="3422650"/>
          <p14:tracePt t="87179" x="6045200" y="3429000"/>
          <p14:tracePt t="87196" x="6165850" y="3454400"/>
          <p14:tracePt t="87212" x="6267450" y="3479800"/>
          <p14:tracePt t="87212" x="6311900" y="3498850"/>
          <p14:tracePt t="87230" x="6388100" y="3536950"/>
          <p14:tracePt t="87246" x="6438900" y="3587750"/>
          <p14:tracePt t="87263" x="6470650" y="3644900"/>
          <p14:tracePt t="87280" x="6489700" y="3708400"/>
          <p14:tracePt t="87296" x="6489700" y="3771900"/>
          <p14:tracePt t="87296" x="6483350" y="3803650"/>
          <p14:tracePt t="87314" x="6457950" y="3867150"/>
          <p14:tracePt t="87330" x="6419850" y="3924300"/>
          <p14:tracePt t="87346" x="6375400" y="3975100"/>
          <p14:tracePt t="87363" x="6318250" y="4025900"/>
          <p14:tracePt t="87380" x="6223000" y="4083050"/>
          <p14:tracePt t="87397" x="6153150" y="4114800"/>
          <p14:tracePt t="87413" x="6070600" y="4152900"/>
          <p14:tracePt t="87430" x="5943600" y="4197350"/>
          <p14:tracePt t="87447" x="5854700" y="4222750"/>
          <p14:tracePt t="87464" x="5765800" y="4241800"/>
          <p14:tracePt t="87480" x="5683250" y="4248150"/>
          <p14:tracePt t="87497" x="5581650" y="4254500"/>
          <p14:tracePt t="87514" x="5524500" y="4254500"/>
          <p14:tracePt t="87531" x="5480050" y="4254500"/>
          <p14:tracePt t="87547" x="5448300" y="4260850"/>
          <p14:tracePt t="87564" x="5422900" y="4260850"/>
          <p14:tracePt t="87580" x="5403850" y="4273550"/>
          <p14:tracePt t="87580" x="5391150" y="4273550"/>
          <p14:tracePt t="87598" x="5365750" y="4279900"/>
          <p14:tracePt t="87614" x="5314950" y="4267200"/>
          <p14:tracePt t="87631" x="5283200" y="4260850"/>
          <p14:tracePt t="87631" x="5238750" y="4248150"/>
          <p14:tracePt t="87631" x="5181600" y="4235450"/>
          <p14:tracePt t="87651" x="5118100" y="4216400"/>
          <p14:tracePt t="87664" x="5048250" y="4203700"/>
          <p14:tracePt t="87664" x="4972050" y="4184650"/>
          <p14:tracePt t="87664" x="4889500" y="4165600"/>
          <p14:tracePt t="87683" x="4794250" y="4146550"/>
          <p14:tracePt t="87683" x="4699000" y="4127500"/>
          <p14:tracePt t="87698" x="4597400" y="4108450"/>
          <p14:tracePt t="87698" x="4495800" y="4089400"/>
          <p14:tracePt t="87715" x="4387850" y="4064000"/>
          <p14:tracePt t="87715" x="4279900" y="4044950"/>
          <p14:tracePt t="87732" x="4165600" y="4019550"/>
          <p14:tracePt t="87732" x="3917950" y="3962400"/>
          <p14:tracePt t="87748" x="3797300" y="3937000"/>
          <p14:tracePt t="87748" x="3670300" y="3917950"/>
          <p14:tracePt t="87765" x="3549650" y="3898900"/>
          <p14:tracePt t="87765" x="3429000" y="3879850"/>
          <p14:tracePt t="87781" x="3308350" y="3873500"/>
          <p14:tracePt t="87781" x="3187700" y="3867150"/>
          <p14:tracePt t="87798" x="3073400" y="3867150"/>
          <p14:tracePt t="87798" x="2863850" y="3879850"/>
          <p14:tracePt t="87815" x="2762250" y="3892550"/>
          <p14:tracePt t="87815" x="2673350" y="3898900"/>
          <p14:tracePt t="87832" x="2584450" y="3905250"/>
          <p14:tracePt t="87832" x="2501900" y="3911600"/>
          <p14:tracePt t="87848" x="2425700" y="3924300"/>
          <p14:tracePt t="87848" x="2298700" y="3937000"/>
          <p14:tracePt t="87866" x="2247900" y="3949700"/>
          <p14:tracePt t="87866" x="2190750" y="3956050"/>
          <p14:tracePt t="87882" x="2146300" y="3968750"/>
          <p14:tracePt t="87882" x="2101850" y="3981450"/>
          <p14:tracePt t="87899" x="2063750" y="3987800"/>
          <p14:tracePt t="87899" x="2025650" y="4000500"/>
          <p14:tracePt t="87915" x="1993900" y="4006850"/>
          <p14:tracePt t="87915" x="1962150" y="4019550"/>
          <p14:tracePt t="87932" x="1936750" y="4025900"/>
          <p14:tracePt t="87932" x="1911350" y="4038600"/>
          <p14:tracePt t="87949" x="1885950" y="4044950"/>
          <p14:tracePt t="87949" x="1847850" y="4057650"/>
          <p14:tracePt t="87967" x="1828800" y="4064000"/>
          <p14:tracePt t="87967" x="1809750" y="4076700"/>
          <p14:tracePt t="87983" x="1790700" y="4083050"/>
          <p14:tracePt t="87983" x="1778000" y="4089400"/>
          <p14:tracePt t="87999" x="1765300" y="4095750"/>
          <p14:tracePt t="87999" x="1752600" y="4108450"/>
          <p14:tracePt t="88016" x="1746250" y="4114800"/>
          <p14:tracePt t="88016" x="1733550" y="4121150"/>
          <p14:tracePt t="88033" x="1727200" y="4127500"/>
          <p14:tracePt t="88033" x="1720850" y="4146550"/>
          <p14:tracePt t="88049" x="1720850" y="4152900"/>
          <p14:tracePt t="88049" x="1720850" y="4159250"/>
          <p14:tracePt t="88066" x="1720850" y="4165600"/>
          <p14:tracePt t="88066" x="1720850" y="4178300"/>
          <p14:tracePt t="88083" x="1727200" y="4191000"/>
          <p14:tracePt t="88083" x="1727200" y="4197350"/>
          <p14:tracePt t="88099" x="1733550" y="4210050"/>
          <p14:tracePt t="88099" x="1739900" y="4229100"/>
          <p14:tracePt t="88116" x="1739900" y="4235450"/>
          <p14:tracePt t="88116" x="1739900" y="4241800"/>
          <p14:tracePt t="88134" x="1739900" y="4248150"/>
          <p14:tracePt t="88134" x="1733550" y="4248150"/>
          <p14:tracePt t="88149" x="1727200" y="4248150"/>
          <p14:tracePt t="88168" x="1460500" y="4146550"/>
          <p14:tracePt t="88228" x="1422400" y="4127500"/>
          <p14:tracePt t="88234" x="1390650" y="4102100"/>
          <p14:tracePt t="88234" x="1358900" y="4070350"/>
          <p14:tracePt t="88250" x="1295400" y="4006850"/>
          <p14:tracePt t="88266" x="1244600" y="3930650"/>
          <p14:tracePt t="88283" x="1200150" y="3848100"/>
          <p14:tracePt t="88300" x="1174750" y="3765550"/>
          <p14:tracePt t="88316" x="1174750" y="3683000"/>
          <p14:tracePt t="88316" x="1181100" y="3644900"/>
          <p14:tracePt t="88334" x="1212850" y="3568700"/>
          <p14:tracePt t="88349" x="1276350" y="3498850"/>
          <p14:tracePt t="88367" x="1358900" y="3429000"/>
          <p14:tracePt t="88383" x="1466850" y="3371850"/>
          <p14:tracePt t="88400" x="1644650" y="3314700"/>
          <p14:tracePt t="88416" x="1778000" y="3295650"/>
          <p14:tracePt t="88433" x="1905000" y="3282950"/>
          <p14:tracePt t="88450" x="2095500" y="3289300"/>
          <p14:tracePt t="88467" x="2216150" y="3314700"/>
          <p14:tracePt t="88484" x="2330450" y="3352800"/>
          <p14:tracePt t="88500" x="2425700" y="3397250"/>
          <p14:tracePt t="88517" x="2533650" y="3492500"/>
          <p14:tracePt t="88535" x="2584450" y="3562350"/>
          <p14:tracePt t="88550" x="2616200" y="3638550"/>
          <p14:tracePt t="88567" x="2635250" y="3721100"/>
          <p14:tracePt t="88583" x="2641600" y="3803650"/>
          <p14:tracePt t="88600" x="2628900" y="3886200"/>
          <p14:tracePt t="88600" x="2616200" y="3924300"/>
          <p14:tracePt t="88618" x="2584450" y="3987800"/>
          <p14:tracePt t="88636" x="2533650" y="4051300"/>
          <p14:tracePt t="88651" x="2463800" y="4095750"/>
          <p14:tracePt t="88667" x="2387600" y="4140200"/>
          <p14:tracePt t="88684" x="2305050" y="4171950"/>
          <p14:tracePt t="88684" x="2260600" y="4178300"/>
          <p14:tracePt t="88703" x="2178050" y="4197350"/>
          <p14:tracePt t="88718" x="2095500" y="4203700"/>
          <p14:tracePt t="88734" x="2025650" y="4197350"/>
          <p14:tracePt t="88751" x="1955800" y="4184650"/>
          <p14:tracePt t="88767" x="1930400" y="4178300"/>
          <p14:tracePt t="88784" x="1924050" y="4178300"/>
          <p14:tracePt t="88801" x="1924050" y="4203700"/>
          <p14:tracePt t="88818" x="1924050" y="4210050"/>
          <p14:tracePt t="88818" x="1936750" y="4229100"/>
          <p14:tracePt t="88836" x="1936750" y="4235450"/>
          <p14:tracePt t="88836" x="1943100" y="4235450"/>
          <p14:tracePt t="88853" x="1949450" y="4235450"/>
          <p14:tracePt t="88867" x="1962150" y="4229100"/>
          <p14:tracePt t="88867" x="1974850" y="4222750"/>
          <p14:tracePt t="88867" x="1993900" y="4210050"/>
          <p14:tracePt t="88887" x="2025650" y="4197350"/>
          <p14:tracePt t="88887" x="2057400" y="4184650"/>
          <p14:tracePt t="88902" x="2095500" y="4178300"/>
          <p14:tracePt t="88902" x="2133600" y="4165600"/>
          <p14:tracePt t="88920" x="2178050" y="4152900"/>
          <p14:tracePt t="88920" x="2228850" y="4140200"/>
          <p14:tracePt t="88935" x="2286000" y="4133850"/>
          <p14:tracePt t="88935" x="2343150" y="4121150"/>
          <p14:tracePt t="88952" x="2400300" y="4114800"/>
          <p14:tracePt t="88952" x="2457450" y="4102100"/>
          <p14:tracePt t="88952" x="2520950" y="4095750"/>
          <p14:tracePt t="88971" x="2590800" y="4083050"/>
          <p14:tracePt t="88984" x="2660650" y="4076700"/>
          <p14:tracePt t="88984" x="2813050" y="4057650"/>
          <p14:tracePt t="89003" x="2889250" y="4051300"/>
          <p14:tracePt t="89003" x="2971800" y="4044950"/>
          <p14:tracePt t="89020" x="3048000" y="4038600"/>
          <p14:tracePt t="89020" x="3117850" y="4032250"/>
          <p14:tracePt t="89036" x="3187700" y="4025900"/>
          <p14:tracePt t="89036" x="3257550" y="4025900"/>
          <p14:tracePt t="89052" x="3321050" y="4019550"/>
          <p14:tracePt t="89052" x="3435350" y="4013200"/>
          <p14:tracePt t="89070" x="3486150" y="4006850"/>
          <p14:tracePt t="89070" x="3536950" y="4006850"/>
          <p14:tracePt t="89086" x="3581400" y="4000500"/>
          <p14:tracePt t="89086" x="3632200" y="3994150"/>
          <p14:tracePt t="89103" x="3670300" y="3987800"/>
          <p14:tracePt t="89103" x="3708400" y="3987800"/>
          <p14:tracePt t="89120" x="3746500" y="3981450"/>
          <p14:tracePt t="89120" x="3810000" y="3975100"/>
          <p14:tracePt t="89137" x="3835400" y="3975100"/>
          <p14:tracePt t="89137" x="3854450" y="3968750"/>
          <p14:tracePt t="89153" x="3873500" y="3968750"/>
          <p14:tracePt t="89153" x="3892550" y="3975100"/>
          <p14:tracePt t="89170" x="3905250" y="3975100"/>
          <p14:tracePt t="89170" x="3930650" y="3975100"/>
          <p14:tracePt t="89186" x="3943350" y="3975100"/>
          <p14:tracePt t="89186" x="3956050" y="3975100"/>
          <p14:tracePt t="89203" x="3968750" y="3975100"/>
          <p14:tracePt t="89203" x="3975100" y="3975100"/>
          <p14:tracePt t="89220" x="3981450" y="3975100"/>
          <p14:tracePt t="89220" x="3987800" y="3975100"/>
          <p14:tracePt t="89236" x="4000500" y="3975100"/>
          <p14:tracePt t="89252" x="4006850" y="3968750"/>
          <p14:tracePt t="89252" x="4019550" y="3968750"/>
          <p14:tracePt t="89270" x="4025900" y="3975100"/>
          <p14:tracePt t="89270" x="4032250" y="3975100"/>
          <p14:tracePt t="89287" x="4038600" y="3975100"/>
          <p14:tracePt t="89287" x="4044950" y="3975100"/>
          <p14:tracePt t="89304" x="4051300" y="3981450"/>
          <p14:tracePt t="89304" x="4064000" y="3981450"/>
          <p14:tracePt t="89320" x="4070350" y="3981450"/>
          <p14:tracePt t="89320" x="4076700" y="3987800"/>
          <p14:tracePt t="89320" x="4089400" y="3994150"/>
          <p14:tracePt t="89339" x="4095750" y="3994150"/>
          <p14:tracePt t="89352" x="4108450" y="3994150"/>
          <p14:tracePt t="89352" x="4127500" y="4000500"/>
          <p14:tracePt t="89371" x="4140200" y="4000500"/>
          <p14:tracePt t="89371" x="4152900" y="4000500"/>
          <p14:tracePt t="89387" x="4165600" y="4000500"/>
          <p14:tracePt t="89387" x="4178300" y="4000500"/>
          <p14:tracePt t="89404" x="4191000" y="4000500"/>
          <p14:tracePt t="89404" x="4210050" y="4000500"/>
          <p14:tracePt t="89421" x="4222750" y="3994150"/>
          <p14:tracePt t="89421" x="4254500" y="3994150"/>
          <p14:tracePt t="89437" x="4267200" y="3994150"/>
          <p14:tracePt t="89437" x="4286250" y="3987800"/>
          <p14:tracePt t="89454" x="4298950" y="3987800"/>
          <p14:tracePt t="89454" x="4318000" y="3987800"/>
          <p14:tracePt t="89470" x="4330700" y="3981450"/>
          <p14:tracePt t="89470" x="4362450" y="3981450"/>
          <p14:tracePt t="89487" x="4381500" y="3981450"/>
          <p14:tracePt t="89487" x="4394200" y="3981450"/>
          <p14:tracePt t="89504" x="4406900" y="3981450"/>
          <p14:tracePt t="89504" x="4419600" y="3981450"/>
          <p14:tracePt t="89522" x="4432300" y="3981450"/>
          <p14:tracePt t="89522" x="4445000" y="3987800"/>
          <p14:tracePt t="89537" x="4451350" y="3987800"/>
          <p14:tracePt t="89537" x="4464050" y="3994150"/>
          <p14:tracePt t="89554" x="4470400" y="3994150"/>
          <p14:tracePt t="89570" x="4476750" y="4000500"/>
          <p14:tracePt t="89570" x="4483100" y="4006850"/>
          <p14:tracePt t="89588" x="4483100" y="4013200"/>
          <p14:tracePt t="89588" x="4489450" y="4019550"/>
          <p14:tracePt t="89605" x="4489450" y="4025900"/>
          <p14:tracePt t="89620" x="4495800" y="4032250"/>
          <p14:tracePt t="89639" x="4495800" y="4038600"/>
          <p14:tracePt t="89654" x="4495800" y="4044950"/>
          <p14:tracePt t="89674" x="4495800" y="4051300"/>
          <p14:tracePt t="89690" x="4502150" y="4057650"/>
          <p14:tracePt t="89706" x="4502150" y="4064000"/>
          <p14:tracePt t="89726" x="4508500" y="4064000"/>
          <p14:tracePt t="89758" x="4514850" y="4064000"/>
          <p14:tracePt t="89782" x="4521200" y="4064000"/>
          <p14:tracePt t="89794" x="4527550" y="4064000"/>
          <p14:tracePt t="89810" x="4533900" y="4064000"/>
          <p14:tracePt t="89826" x="4540250" y="4064000"/>
          <p14:tracePt t="89837" x="4540250" y="4057650"/>
          <p14:tracePt t="89837" x="4552950" y="4057650"/>
          <p14:tracePt t="89855" x="4565650" y="4051300"/>
          <p14:tracePt t="89855" x="4572000" y="4051300"/>
          <p14:tracePt t="89872" x="4578350" y="4044950"/>
          <p14:tracePt t="89872" x="4584700" y="4044950"/>
          <p14:tracePt t="89888" x="4591050" y="4038600"/>
          <p14:tracePt t="89888" x="4610100" y="4032250"/>
          <p14:tracePt t="89906" x="4616450" y="4032250"/>
          <p14:tracePt t="89906" x="4622800" y="4032250"/>
          <p14:tracePt t="89922" x="4629150" y="4032250"/>
          <p14:tracePt t="89922" x="4635500" y="4032250"/>
          <p14:tracePt t="89939" x="4641850" y="4032250"/>
          <p14:tracePt t="89939" x="4648200" y="4032250"/>
          <p14:tracePt t="89955" x="4654550" y="4032250"/>
          <p14:tracePt t="89955" x="4660900" y="4038600"/>
          <p14:tracePt t="89972" x="4667250" y="4038600"/>
          <p14:tracePt t="89988" x="4667250" y="4044950"/>
          <p14:tracePt t="90004" x="4667250" y="4051300"/>
          <p14:tracePt t="90021" x="4660900" y="4057650"/>
          <p14:tracePt t="90038" x="4654550" y="4064000"/>
          <p14:tracePt t="90038" x="4654550" y="4070350"/>
          <p14:tracePt t="90056" x="4648200" y="4076700"/>
          <p14:tracePt t="90071" x="4641850" y="4083050"/>
          <p14:tracePt t="90071" x="4635500" y="4089400"/>
          <p14:tracePt t="90089" x="4629150" y="4089400"/>
          <p14:tracePt t="90105" x="4622800" y="4095750"/>
          <p14:tracePt t="90105" x="4616450" y="4095750"/>
          <p14:tracePt t="90123" x="4610100" y="4095750"/>
          <p14:tracePt t="90123" x="4603750" y="4095750"/>
          <p14:tracePt t="90139" x="4597400" y="4095750"/>
          <p14:tracePt t="90139" x="4578350" y="4089400"/>
          <p14:tracePt t="90156" x="4572000" y="4089400"/>
          <p14:tracePt t="90156" x="4559300" y="4089400"/>
          <p14:tracePt t="90173" x="4552950" y="4089400"/>
          <p14:tracePt t="90173" x="4540250" y="4089400"/>
          <p14:tracePt t="90189" x="4527550" y="4083050"/>
          <p14:tracePt t="90189" x="4508500" y="4083050"/>
          <p14:tracePt t="90206" x="4495800" y="4083050"/>
          <p14:tracePt t="90206" x="4483100" y="4083050"/>
          <p14:tracePt t="90223" x="4464050" y="4076700"/>
          <p14:tracePt t="90223" x="4451350" y="4076700"/>
          <p14:tracePt t="90239" x="4438650" y="4070350"/>
          <p14:tracePt t="90239" x="4419600" y="4064000"/>
          <p14:tracePt t="90256" x="4406900" y="4064000"/>
          <p14:tracePt t="90256" x="4394200" y="4057650"/>
          <p14:tracePt t="90256" x="4375150" y="4051300"/>
          <p14:tracePt t="90275" x="4362450" y="4044950"/>
          <p14:tracePt t="90275" x="4349750" y="4038600"/>
          <p14:tracePt t="90290" x="4343400" y="4038600"/>
          <p14:tracePt t="90290" x="4330700" y="4032250"/>
          <p14:tracePt t="90307" x="4318000" y="4025900"/>
          <p14:tracePt t="90307" x="4311650" y="4013200"/>
          <p14:tracePt t="90324" x="4298950" y="4006850"/>
          <p14:tracePt t="90324" x="4286250" y="4000500"/>
          <p14:tracePt t="90340" x="4279900" y="3994150"/>
          <p14:tracePt t="90340" x="4267200" y="3987800"/>
          <p14:tracePt t="90357" x="4254500" y="3981450"/>
          <p14:tracePt t="90357" x="4229100" y="3968750"/>
          <p14:tracePt t="90375" x="4210050" y="3968750"/>
          <p14:tracePt t="90375" x="4197350" y="3962400"/>
          <p14:tracePt t="90390" x="4178300" y="3956050"/>
          <p14:tracePt t="90390" x="4159250" y="3956050"/>
          <p14:tracePt t="90407" x="4133850" y="3949700"/>
          <p14:tracePt t="90407" x="4114800" y="3949700"/>
          <p14:tracePt t="90423" x="4089400" y="3949700"/>
          <p14:tracePt t="90423" x="4064000" y="3943350"/>
          <p14:tracePt t="90440" x="4032250" y="3943350"/>
          <p14:tracePt t="90440" x="3968750" y="3937000"/>
          <p14:tracePt t="90457" x="3937000" y="3937000"/>
          <p14:tracePt t="90457" x="3905250" y="3930650"/>
          <p14:tracePt t="90474" x="3867150" y="3930650"/>
          <p14:tracePt t="90474" x="3829050" y="3924300"/>
          <p14:tracePt t="90491" x="3784600" y="3924300"/>
          <p14:tracePt t="90491" x="3695700" y="3917950"/>
          <p14:tracePt t="90508" x="3651250" y="3911600"/>
          <p14:tracePt t="90508" x="3600450" y="3911600"/>
          <p14:tracePt t="90525" x="3556000" y="3911600"/>
          <p14:tracePt t="90525" x="3505200" y="3905250"/>
          <p14:tracePt t="90541" x="3454400" y="3905250"/>
          <p14:tracePt t="90541" x="3403600" y="3905250"/>
          <p14:tracePt t="90557" x="3352800" y="3905250"/>
          <p14:tracePt t="90557" x="3251200" y="3905250"/>
          <p14:tracePt t="90575" x="3200400" y="3905250"/>
          <p14:tracePt t="90575" x="3143250" y="3905250"/>
          <p14:tracePt t="90591" x="3092450" y="3911600"/>
          <p14:tracePt t="90591" x="3035300" y="3911600"/>
          <p14:tracePt t="90608" x="2984500" y="3917950"/>
          <p14:tracePt t="90608" x="2927350" y="3924300"/>
          <p14:tracePt t="90624" x="2870200" y="3937000"/>
          <p14:tracePt t="90624" x="2813050" y="3943350"/>
          <p14:tracePt t="90624" x="2755900" y="3956050"/>
          <p14:tracePt t="90644" x="2698750" y="3962400"/>
          <p14:tracePt t="90644" x="2647950" y="3975100"/>
          <p14:tracePt t="90658" x="2597150" y="3987800"/>
          <p14:tracePt t="90658" x="2546350" y="4000500"/>
          <p14:tracePt t="90675" x="2495550" y="4013200"/>
          <p14:tracePt t="90675" x="2451100" y="4019550"/>
          <p14:tracePt t="90691" x="2413000" y="4032250"/>
          <p14:tracePt t="90691" x="2368550" y="4044950"/>
          <p14:tracePt t="90708" x="2330450" y="4057650"/>
          <p14:tracePt t="90708" x="2292350" y="4064000"/>
          <p14:tracePt t="90708" x="2260600" y="4076700"/>
          <p14:tracePt t="90726" x="2222500" y="4083050"/>
          <p14:tracePt t="90740" x="2190750" y="4089400"/>
          <p14:tracePt t="90740" x="2127250" y="4102100"/>
          <p14:tracePt t="90758" x="2101850" y="4108450"/>
          <p14:tracePt t="90758" x="2070100" y="4114800"/>
          <p14:tracePt t="90775" x="2044700" y="4114800"/>
          <p14:tracePt t="90775" x="2025650" y="4121150"/>
          <p14:tracePt t="90791" x="2000250" y="4121150"/>
          <p14:tracePt t="90791" x="1955800" y="4121150"/>
          <p14:tracePt t="90809" x="1936750" y="4121150"/>
          <p14:tracePt t="90809" x="1917700" y="4121150"/>
          <p14:tracePt t="90825" x="1898650" y="4114800"/>
          <p14:tracePt t="90825" x="1879600" y="4114800"/>
          <p14:tracePt t="90842" x="1854200" y="4108450"/>
          <p14:tracePt t="90842" x="1835150" y="4108450"/>
          <p14:tracePt t="90858" x="1809750" y="4102100"/>
          <p14:tracePt t="90858" x="1771650" y="4095750"/>
          <p14:tracePt t="90875" x="1752600" y="4089400"/>
          <p14:tracePt t="90875" x="1733550" y="4089400"/>
          <p14:tracePt t="90891" x="1714500" y="4083050"/>
          <p14:tracePt t="90891" x="1701800" y="4076700"/>
          <p14:tracePt t="90909" x="1689100" y="4076700"/>
          <p14:tracePt t="90909" x="1676400" y="4070350"/>
          <p14:tracePt t="90909" x="1670050" y="4070350"/>
          <p14:tracePt t="90927" x="1657350" y="4064000"/>
          <p14:tracePt t="90927" x="1651000" y="4064000"/>
          <p14:tracePt t="90942" x="1644650" y="4064000"/>
          <p14:tracePt t="90958" x="1657350" y="4057650"/>
          <p14:tracePt t="90982" x="1663700" y="4057650"/>
          <p14:tracePt t="90991" x="1676400" y="4051300"/>
          <p14:tracePt t="90991" x="1689100" y="4038600"/>
          <p14:tracePt t="91011" x="1720850" y="4019550"/>
          <p14:tracePt t="91026" x="2063750" y="3956050"/>
          <p14:tracePt t="91096" x="2120900" y="3956050"/>
          <p14:tracePt t="91102" x="2184400" y="3956050"/>
          <p14:tracePt t="91108" x="2330450" y="3956050"/>
          <p14:tracePt t="91125" x="2489200" y="3949700"/>
          <p14:tracePt t="91142" x="2667000" y="3956050"/>
          <p14:tracePt t="91158" x="2946400" y="3975100"/>
          <p14:tracePt t="91175" x="3136900" y="3987800"/>
          <p14:tracePt t="91192" x="3333750" y="4006850"/>
          <p14:tracePt t="91209" x="3632200" y="4019550"/>
          <p14:tracePt t="91226" x="3841750" y="4025900"/>
          <p14:tracePt t="91243" x="4070350" y="4025900"/>
          <p14:tracePt t="91259" x="4286250" y="4025900"/>
          <p14:tracePt t="91276" x="4495800" y="4025900"/>
          <p14:tracePt t="91292" x="4794250" y="4025900"/>
          <p14:tracePt t="91311" x="4965700" y="4025900"/>
          <p14:tracePt t="91326" x="5143500" y="4025900"/>
          <p14:tracePt t="91343" x="5308600" y="4025900"/>
          <p14:tracePt t="91359" x="5467350" y="4032250"/>
          <p14:tracePt t="91376" x="5607050" y="4025900"/>
          <p14:tracePt t="91376" x="5670550" y="4025900"/>
          <p14:tracePt t="91394" x="5797550" y="4025900"/>
          <p14:tracePt t="91409" x="5905500" y="4019550"/>
          <p14:tracePt t="91426" x="5994400" y="4006850"/>
          <p14:tracePt t="91443" x="6064250" y="4006850"/>
          <p14:tracePt t="91460" x="6134100" y="4000500"/>
          <p14:tracePt t="91476" x="6159500" y="4006850"/>
          <p14:tracePt t="91493" x="6178550" y="4006850"/>
          <p14:tracePt t="91510" x="6191250" y="4013200"/>
          <p14:tracePt t="91527" x="6197600" y="4019550"/>
          <p14:tracePt t="91543" x="6191250" y="4019550"/>
          <p14:tracePt t="91574" x="6184900" y="4019550"/>
          <p14:tracePt t="91586" x="6178550" y="4019550"/>
          <p14:tracePt t="91602" x="6172200" y="4019550"/>
          <p14:tracePt t="91634" x="6165850" y="4019550"/>
          <p14:tracePt t="91654" x="6159500" y="4019550"/>
          <p14:tracePt t="91686" x="6153150" y="4019550"/>
          <p14:tracePt t="91722" x="6153150" y="4025900"/>
          <p14:tracePt t="91746" x="6153150" y="4038600"/>
          <p14:tracePt t="91762" x="6153150" y="4044950"/>
          <p14:tracePt t="91766" x="6153150" y="4057650"/>
          <p14:tracePt t="91777" x="6153150" y="4070350"/>
          <p14:tracePt t="91795" x="6146800" y="4076700"/>
          <p14:tracePt t="91795" x="6146800" y="4083050"/>
          <p14:tracePt t="91811" x="6134100" y="4089400"/>
          <p14:tracePt t="91811" x="6121400" y="4095750"/>
          <p14:tracePt t="91828" x="6108700" y="4102100"/>
          <p14:tracePt t="91828" x="6096000" y="4102100"/>
          <p14:tracePt t="91845" x="6089650" y="4108450"/>
          <p14:tracePt t="91845" x="6076950" y="4114800"/>
          <p14:tracePt t="91862" x="6070600" y="4121150"/>
          <p14:tracePt t="91862" x="6064250" y="4127500"/>
          <p14:tracePt t="91879" x="6057900" y="4133850"/>
          <p14:tracePt t="91879" x="6045200" y="4140200"/>
          <p14:tracePt t="91895" x="6038850" y="4146550"/>
          <p14:tracePt t="91911" x="6026150" y="4152900"/>
          <p14:tracePt t="91928" x="6026150" y="4159250"/>
          <p14:tracePt t="91944" x="6019800" y="4165600"/>
          <p14:tracePt t="91961" x="6013450" y="4171950"/>
          <p14:tracePt t="91978" x="6007100" y="4171950"/>
          <p14:tracePt t="92002" x="6007100" y="4165600"/>
          <p14:tracePt t="92030" x="6000750" y="4159250"/>
          <p14:tracePt t="92054" x="6000750" y="4152900"/>
          <p14:tracePt t="92074" x="5994400" y="4152900"/>
          <p14:tracePt t="92122" x="5994400" y="4146550"/>
          <p14:tracePt t="92158" x="5994400" y="4140200"/>
          <p14:tracePt t="92174" x="5994400" y="4133850"/>
          <p14:tracePt t="92186" x="5994400" y="4127500"/>
          <p14:tracePt t="92210" x="6000750" y="4121150"/>
          <p14:tracePt t="92234" x="6007100" y="4121150"/>
          <p14:tracePt t="92246" x="6007100" y="4114800"/>
          <p14:tracePt t="92262" x="6013450" y="4114800"/>
          <p14:tracePt t="92278" x="6019800" y="4108450"/>
          <p14:tracePt t="92302" x="6019800" y="4114800"/>
          <p14:tracePt t="92346" x="6019800" y="4121150"/>
          <p14:tracePt t="92362" x="6013450" y="4121150"/>
          <p14:tracePt t="92374" x="6013450" y="4127500"/>
          <p14:tracePt t="92390" x="6007100" y="4133850"/>
          <p14:tracePt t="92406" x="6007100" y="4140200"/>
          <p14:tracePt t="92422" x="6000750" y="4146550"/>
          <p14:tracePt t="92434" x="5994400" y="4152900"/>
          <p14:tracePt t="92466" x="5988050" y="4159250"/>
          <p14:tracePt t="92486" x="5994400" y="4159250"/>
          <p14:tracePt t="92578" x="6000750" y="4152900"/>
          <p14:tracePt t="92602" x="6007100" y="4152900"/>
          <p14:tracePt t="92614" x="6013450" y="4146550"/>
          <p14:tracePt t="92630" x="6019800" y="4146550"/>
          <p14:tracePt t="92662" x="6026150" y="4146550"/>
          <p14:tracePt t="92674" x="6032500" y="4140200"/>
          <p14:tracePt t="92690" x="6038850" y="4140200"/>
          <p14:tracePt t="92706" x="6045200" y="4133850"/>
          <p14:tracePt t="92722" x="6051550" y="4133850"/>
          <p14:tracePt t="92734" x="6057900" y="4127500"/>
          <p14:tracePt t="92750" x="6064250" y="4127500"/>
          <p14:tracePt t="92766" x="6070600" y="4121150"/>
          <p14:tracePt t="92782" x="6076950" y="4121150"/>
          <p14:tracePt t="92797" x="6083300" y="4114800"/>
          <p14:tracePt t="92813" x="6089650" y="4114800"/>
          <p14:tracePt t="92834" x="6096000" y="4108450"/>
          <p14:tracePt t="92854" x="6102350" y="4102100"/>
          <p14:tracePt t="92870" x="6108700" y="4102100"/>
          <p14:tracePt t="92886" x="6108700" y="4095750"/>
          <p14:tracePt t="92902" x="6115050" y="4095750"/>
          <p14:tracePt t="92922" x="6121400" y="4089400"/>
          <p14:tracePt t="92946" x="6127750" y="4083050"/>
          <p14:tracePt t="92966" x="6134100" y="4076700"/>
          <p14:tracePt t="93006" x="6140450" y="4070350"/>
          <p14:tracePt t="93042" x="6134100" y="4064000"/>
          <p14:tracePt t="93086" x="6127750" y="4064000"/>
          <p14:tracePt t="93118" x="6127750" y="4057650"/>
          <p14:tracePt t="93142" x="6121400" y="4051300"/>
          <p14:tracePt t="93154" x="6121400" y="4044950"/>
          <p14:tracePt t="93186" x="6115050" y="4038600"/>
          <p14:tracePt t="93205" x="6115050" y="4032250"/>
          <p14:tracePt t="93230" x="6115050" y="4025900"/>
          <p14:tracePt t="93245" x="6115050" y="4019550"/>
          <p14:tracePt t="93262" x="6108700" y="4013200"/>
          <p14:tracePt t="93274" x="6102350" y="4006850"/>
          <p14:tracePt t="93282" x="6089650" y="4006850"/>
          <p14:tracePt t="93282" x="6070600" y="4006850"/>
          <p14:tracePt t="93300" x="6051550" y="4000500"/>
          <p14:tracePt t="93300" x="6026150" y="4000500"/>
          <p14:tracePt t="93316" x="5988050" y="3994150"/>
          <p14:tracePt t="93316" x="5949950" y="3987800"/>
          <p14:tracePt t="93332" x="5892800" y="3987800"/>
          <p14:tracePt t="93332" x="5759450" y="3975100"/>
          <p14:tracePt t="93350" x="5670550" y="3968750"/>
          <p14:tracePt t="93350" x="5575300" y="3968750"/>
          <p14:tracePt t="93366" x="5467350" y="3962400"/>
          <p14:tracePt t="93366" x="5353050" y="3956050"/>
          <p14:tracePt t="93383" x="5226050" y="3949700"/>
          <p14:tracePt t="93383" x="5099050" y="3949700"/>
          <p14:tracePt t="93399" x="4959350" y="3943350"/>
          <p14:tracePt t="93399" x="4819650" y="3943350"/>
          <p14:tracePt t="93416" x="4673600" y="3937000"/>
          <p14:tracePt t="93416" x="4527550" y="3930650"/>
          <p14:tracePt t="93416" x="4381500" y="3924300"/>
          <p14:tracePt t="93434" x="4229100" y="3917950"/>
          <p14:tracePt t="93434" x="4076700" y="3905250"/>
          <p14:tracePt t="93450" x="3930650" y="3892550"/>
          <p14:tracePt t="93450" x="3778250" y="3879850"/>
          <p14:tracePt t="93466" x="3638550" y="3867150"/>
          <p14:tracePt t="93466" x="3492500" y="3860800"/>
          <p14:tracePt t="93483" x="3352800" y="3854450"/>
          <p14:tracePt t="93483" x="3219450" y="3848100"/>
          <p14:tracePt t="93500" x="3086100" y="3854450"/>
          <p14:tracePt t="93500" x="2838450" y="3879850"/>
          <p14:tracePt t="93517" x="2717800" y="3898900"/>
          <p14:tracePt t="93517" x="2609850" y="3917950"/>
          <p14:tracePt t="93533" x="2501900" y="3937000"/>
          <p14:tracePt t="93533" x="2406650" y="3956050"/>
          <p14:tracePt t="93550" x="2317750" y="3975100"/>
          <p14:tracePt t="93550" x="2165350" y="4006850"/>
          <p14:tracePt t="93567" x="2095500" y="4019550"/>
          <p14:tracePt t="93567" x="2038350" y="4032250"/>
          <p14:tracePt t="93584" x="1987550" y="4044950"/>
          <p14:tracePt t="93584" x="1943100" y="4057650"/>
          <p14:tracePt t="93601" x="1905000" y="4064000"/>
          <p14:tracePt t="93601" x="1873250" y="4070350"/>
          <p14:tracePt t="93618" x="1822450" y="4083050"/>
          <p14:tracePt t="93618" x="1803400" y="4089400"/>
          <p14:tracePt t="93635" x="1790700" y="4089400"/>
          <p14:tracePt t="93635" x="1778000" y="4095750"/>
          <p14:tracePt t="93651" x="1771650" y="4095750"/>
          <p14:tracePt t="93651" x="1765300" y="4095750"/>
          <p14:tracePt t="93667" x="1771650" y="4095750"/>
          <p14:tracePt t="93686" x="1778000" y="4095750"/>
          <p14:tracePt t="93700" x="1784350" y="4102100"/>
          <p14:tracePt t="93700" x="1809750" y="4095750"/>
          <p14:tracePt t="93718" x="1828800" y="4095750"/>
          <p14:tracePt t="93718" x="1841500" y="4095750"/>
          <p14:tracePt t="93735" x="1854200" y="4095750"/>
          <p14:tracePt t="93735" x="1866900" y="4089400"/>
          <p14:tracePt t="93751" x="1879600" y="4089400"/>
          <p14:tracePt t="93751" x="1885950" y="4089400"/>
          <p14:tracePt t="93768" x="1898650" y="4083050"/>
          <p14:tracePt t="93768" x="1905000" y="4083050"/>
          <p14:tracePt t="93784" x="1911350" y="4076700"/>
          <p14:tracePt t="93800" x="1911350" y="4070350"/>
          <p14:tracePt t="93800" x="1911350" y="4064000"/>
          <p14:tracePt t="93818" x="1746250" y="4057650"/>
          <p14:tracePt t="93928" x="1720850" y="4051300"/>
          <p14:tracePt t="93934" x="1670050" y="4038600"/>
          <p14:tracePt t="93951" x="1600200" y="4025900"/>
          <p14:tracePt t="93968" x="1524000" y="4013200"/>
          <p14:tracePt t="93968" x="1479550" y="4000500"/>
          <p14:tracePt t="93986" x="1397000" y="3981450"/>
          <p14:tracePt t="94003" x="1314450" y="3943350"/>
          <p14:tracePt t="94019" x="1238250" y="3898900"/>
          <p14:tracePt t="94035" x="1174750" y="3841750"/>
          <p14:tracePt t="94051" x="1130300" y="3778250"/>
          <p14:tracePt t="94068" x="1104900" y="3714750"/>
          <p14:tracePt t="94068" x="1098550" y="3683000"/>
          <p14:tracePt t="94086" x="1092200" y="3619500"/>
          <p14:tracePt t="94102" x="1111250" y="3562350"/>
          <p14:tracePt t="94118" x="1143000" y="3511550"/>
          <p14:tracePt t="94135" x="1193800" y="3460750"/>
          <p14:tracePt t="94152" x="1308100" y="3403600"/>
          <p14:tracePt t="94168" x="1409700" y="3365500"/>
          <p14:tracePt t="94185" x="1524000" y="3327400"/>
          <p14:tracePt t="94202" x="1644650" y="3302000"/>
          <p14:tracePt t="94219" x="1835150" y="3270250"/>
          <p14:tracePt t="94235" x="1968500" y="3270250"/>
          <p14:tracePt t="94252" x="2101850" y="3295650"/>
          <p14:tracePt t="94269" x="2298700" y="3359150"/>
          <p14:tracePt t="94286" x="2419350" y="3422650"/>
          <p14:tracePt t="94303" x="2533650" y="3486150"/>
          <p14:tracePt t="94319" x="2635250" y="3556000"/>
          <p14:tracePt t="94336" x="2717800" y="3619500"/>
          <p14:tracePt t="94352" x="2800350" y="3714750"/>
          <p14:tracePt t="94371" x="2832100" y="3778250"/>
          <p14:tracePt t="94386" x="2832100" y="3829050"/>
          <p14:tracePt t="94403" x="2819400" y="3886200"/>
          <p14:tracePt t="94419" x="2774950" y="3937000"/>
          <p14:tracePt t="94436" x="2717800" y="3975100"/>
          <p14:tracePt t="94436" x="2686050" y="3994150"/>
          <p14:tracePt t="94455" x="2603500" y="4032250"/>
          <p14:tracePt t="94469" x="2514600" y="4057650"/>
          <p14:tracePt t="94486" x="2419350" y="4089400"/>
          <p14:tracePt t="94503" x="2317750" y="4121150"/>
          <p14:tracePt t="94520" x="2159000" y="4165600"/>
          <p14:tracePt t="94536" x="2057400" y="4191000"/>
          <p14:tracePt t="94553" x="1955800" y="4210050"/>
          <p14:tracePt t="94570" x="1828800" y="4222750"/>
          <p14:tracePt t="94587" x="1758950" y="4229100"/>
          <p14:tracePt t="94603" x="1708150" y="4235450"/>
          <p14:tracePt t="94620" x="1670050" y="4235450"/>
          <p14:tracePt t="94638" x="1657350" y="4241800"/>
          <p14:tracePt t="94654" x="1663700" y="4254500"/>
          <p14:tracePt t="94671" x="1682750" y="4254500"/>
          <p14:tracePt t="94687" x="1695450" y="4248150"/>
          <p14:tracePt t="94687" x="1708150" y="4241800"/>
          <p14:tracePt t="94704" x="1727200" y="4235450"/>
          <p14:tracePt t="94704" x="1746250" y="4222750"/>
          <p14:tracePt t="94704" x="1765300" y="4210050"/>
          <p14:tracePt t="94722" x="1790700" y="4203700"/>
          <p14:tracePt t="94736" x="1822450" y="4191000"/>
          <p14:tracePt t="94736" x="1885950" y="4165600"/>
          <p14:tracePt t="94754" x="1924050" y="4152900"/>
          <p14:tracePt t="94754" x="1962150" y="4140200"/>
          <p14:tracePt t="94771" x="2006600" y="4127500"/>
          <p14:tracePt t="94771" x="2057400" y="4108450"/>
          <p14:tracePt t="94787" x="2101850" y="4095750"/>
          <p14:tracePt t="94787" x="2152650" y="4083050"/>
          <p14:tracePt t="94804" x="2209800" y="4064000"/>
          <p14:tracePt t="94804" x="2324100" y="4038600"/>
          <p14:tracePt t="94822" x="2381250" y="4025900"/>
          <p14:tracePt t="94822" x="2444750" y="4019550"/>
          <p14:tracePt t="94838" x="2508250" y="4006850"/>
          <p14:tracePt t="94838" x="2571750" y="4000500"/>
          <p14:tracePt t="94854" x="2635250" y="3994150"/>
          <p14:tracePt t="94854" x="2698750" y="3987800"/>
          <p14:tracePt t="94871" x="2768600" y="3981450"/>
          <p14:tracePt t="94871" x="2895600" y="3968750"/>
          <p14:tracePt t="94888" x="2959100" y="3962400"/>
          <p14:tracePt t="94888" x="3022600" y="3956050"/>
          <p14:tracePt t="94905" x="3079750" y="3956050"/>
          <p14:tracePt t="94905" x="3136900" y="3949700"/>
          <p14:tracePt t="94922" x="3187700" y="3943350"/>
          <p14:tracePt t="94922" x="3282950" y="3937000"/>
          <p14:tracePt t="94939" x="3327400" y="3937000"/>
          <p14:tracePt t="94939" x="3371850" y="3930650"/>
          <p14:tracePt t="94955" x="3416300" y="3930650"/>
          <p14:tracePt t="94955" x="3454400" y="3924300"/>
          <p14:tracePt t="94972" x="3492500" y="3924300"/>
          <p14:tracePt t="94972" x="3530600" y="3924300"/>
          <p14:tracePt t="94988" x="3568700" y="3924300"/>
          <p14:tracePt t="94988" x="3644900" y="3937000"/>
          <p14:tracePt t="95007" x="3676650" y="3937000"/>
          <p14:tracePt t="95007" x="3708400" y="3943350"/>
          <p14:tracePt t="95022" x="3740150" y="3949700"/>
          <p14:tracePt t="95022" x="3771900" y="3949700"/>
          <p14:tracePt t="95039" x="3803650" y="3949700"/>
          <p14:tracePt t="95039" x="3822700" y="3949700"/>
          <p14:tracePt t="95055" x="3848100" y="3949700"/>
          <p14:tracePt t="95055" x="3873500" y="3949700"/>
          <p14:tracePt t="95072" x="3892550" y="3949700"/>
          <p14:tracePt t="95072" x="3917950" y="3949700"/>
          <p14:tracePt t="95072" x="3937000" y="3949700"/>
          <p14:tracePt t="95091" x="3956050" y="3949700"/>
          <p14:tracePt t="95104" x="3975100" y="3949700"/>
          <p14:tracePt t="95104" x="4006850" y="3943350"/>
          <p14:tracePt t="95122" x="4025900" y="3943350"/>
          <p14:tracePt t="95122" x="4038600" y="3943350"/>
          <p14:tracePt t="95139" x="4057650" y="3943350"/>
          <p14:tracePt t="95139" x="4070350" y="3943350"/>
          <p14:tracePt t="95155" x="4083050" y="3943350"/>
          <p14:tracePt t="95155" x="4095750" y="3949700"/>
          <p14:tracePt t="95172" x="4102100" y="3949700"/>
          <p14:tracePt t="95172" x="4127500" y="3956050"/>
          <p14:tracePt t="95189" x="4133850" y="3956050"/>
          <p14:tracePt t="95189" x="4146550" y="3956050"/>
          <p14:tracePt t="95206" x="4152900" y="3962400"/>
          <p14:tracePt t="95206" x="4159250" y="3962400"/>
          <p14:tracePt t="95222" x="4165600" y="3956050"/>
          <p14:tracePt t="95238" x="4171950" y="3962400"/>
          <p14:tracePt t="95278" x="4178300" y="3962400"/>
          <p14:tracePt t="95298" x="4184650" y="3968750"/>
          <p14:tracePt t="95306" x="4184650" y="3975100"/>
          <p14:tracePt t="95314" x="4197350" y="3987800"/>
          <p14:tracePt t="95330" x="4197350" y="3994150"/>
          <p14:tracePt t="95346" x="4203700" y="4000500"/>
          <p14:tracePt t="95355" x="4210050" y="4006850"/>
          <p14:tracePt t="95372" x="4216400" y="4019550"/>
          <p14:tracePt t="95388" x="4222750" y="4025900"/>
          <p14:tracePt t="95388" x="4229100" y="4025900"/>
          <p14:tracePt t="95406" x="4235450" y="4038600"/>
          <p14:tracePt t="95422" x="4241800" y="4044950"/>
          <p14:tracePt t="95438" x="4248150" y="4044950"/>
          <p14:tracePt t="95455" x="4254500" y="4044950"/>
          <p14:tracePt t="95538" x="4260850" y="4038600"/>
          <p14:tracePt t="95570" x="4267200" y="4044950"/>
          <p14:tracePt t="95601" x="4273550" y="4044950"/>
          <p14:tracePt t="95606" x="4279900" y="4044950"/>
          <p14:tracePt t="95623" x="4286250" y="4051300"/>
          <p14:tracePt t="95639" x="4292600" y="4051300"/>
          <p14:tracePt t="95656" x="4298950" y="4051300"/>
          <p14:tracePt t="95673" x="4305300" y="4051300"/>
          <p14:tracePt t="95690" x="4311650" y="4057650"/>
          <p14:tracePt t="95706" x="4311650" y="4064000"/>
          <p14:tracePt t="95723" x="4311650" y="4070350"/>
          <p14:tracePt t="95739" x="4311650" y="4076700"/>
          <p14:tracePt t="95756" x="4318000" y="4083050"/>
          <p14:tracePt t="95774" x="4318000" y="4089400"/>
          <p14:tracePt t="95789" x="4324350" y="4095750"/>
          <p14:tracePt t="95834" x="4330700" y="4095750"/>
          <p14:tracePt t="95845" x="4337050" y="4102100"/>
          <p14:tracePt t="95862" x="4343400" y="4102100"/>
          <p14:tracePt t="95878" x="4349750" y="4102100"/>
          <p14:tracePt t="95894" x="4356100" y="4095750"/>
          <p14:tracePt t="95906" x="4362450" y="4095750"/>
          <p14:tracePt t="95930" x="4368800" y="4089400"/>
          <p14:tracePt t="95973" x="4375150" y="4076700"/>
          <p14:tracePt t="95990" x="4375150" y="4070350"/>
          <p14:tracePt t="96006" x="4387850" y="4064000"/>
          <p14:tracePt t="96022" x="4394200" y="4064000"/>
          <p14:tracePt t="96033" x="4400550" y="4064000"/>
          <p14:tracePt t="96050" x="4406900" y="4057650"/>
          <p14:tracePt t="96066" x="4413250" y="4051300"/>
          <p14:tracePt t="96078" x="4419600" y="4044950"/>
          <p14:tracePt t="96094" x="4425950" y="4044950"/>
          <p14:tracePt t="96110" x="4432300" y="4044950"/>
          <p14:tracePt t="96146" x="4438650" y="4044950"/>
          <p14:tracePt t="96246" x="4445000" y="4051300"/>
          <p14:tracePt t="96266" x="4438650" y="4057650"/>
          <p14:tracePt t="96282" x="4438650" y="4064000"/>
          <p14:tracePt t="96298" x="4438650" y="4070350"/>
          <p14:tracePt t="96306" x="4432300" y="4076700"/>
          <p14:tracePt t="96314" x="4432300" y="4083050"/>
          <p14:tracePt t="96314" x="4419600" y="4089400"/>
          <p14:tracePt t="96326" x="4413250" y="4095750"/>
          <p14:tracePt t="96326" x="4406900" y="4102100"/>
          <p14:tracePt t="96342" x="4400550" y="4102100"/>
          <p14:tracePt t="96342" x="4387850" y="4108450"/>
          <p14:tracePt t="96359" x="4375150" y="4108450"/>
          <p14:tracePt t="96359" x="4356100" y="4102100"/>
          <p14:tracePt t="96376" x="4337050" y="4095750"/>
          <p14:tracePt t="96376" x="4318000" y="4089400"/>
          <p14:tracePt t="96392" x="4292600" y="4083050"/>
          <p14:tracePt t="96392" x="4267200" y="4076700"/>
          <p14:tracePt t="96410" x="4210050" y="4064000"/>
          <p14:tracePt t="96410" x="4178300" y="4051300"/>
          <p14:tracePt t="96426" x="4140200" y="4044950"/>
          <p14:tracePt t="96426" x="4102100" y="4038600"/>
          <p14:tracePt t="96443" x="4064000" y="4032250"/>
          <p14:tracePt t="96443" x="4025900" y="4025900"/>
          <p14:tracePt t="96460" x="3981450" y="4019550"/>
          <p14:tracePt t="96460" x="3937000" y="4013200"/>
          <p14:tracePt t="96476" x="3892550" y="4013200"/>
          <p14:tracePt t="96476" x="3841750" y="4013200"/>
          <p14:tracePt t="96476" x="3797300" y="4006850"/>
          <p14:tracePt t="96494" x="3746500" y="4013200"/>
          <p14:tracePt t="96494" x="3689350" y="4013200"/>
          <p14:tracePt t="96510" x="3638550" y="4019550"/>
          <p14:tracePt t="96510" x="3581400" y="4019550"/>
          <p14:tracePt t="96527" x="3524250" y="4025900"/>
          <p14:tracePt t="96527" x="3467100" y="4025900"/>
          <p14:tracePt t="96543" x="3409950" y="4025900"/>
          <p14:tracePt t="96543" x="3295650" y="4032250"/>
          <p14:tracePt t="96560" x="3244850" y="4032250"/>
          <p14:tracePt t="96560" x="3187700" y="4032250"/>
          <p14:tracePt t="96577" x="3136900" y="4032250"/>
          <p14:tracePt t="96577" x="3086100" y="4032250"/>
          <p14:tracePt t="96593" x="3028950" y="4038600"/>
          <p14:tracePt t="96593" x="2978150" y="4038600"/>
          <p14:tracePt t="96610" x="2927350" y="4038600"/>
          <p14:tracePt t="96610" x="2825750" y="4044950"/>
          <p14:tracePt t="96627" x="2774950" y="4044950"/>
          <p14:tracePt t="96627" x="2724150" y="4044950"/>
          <p14:tracePt t="96644" x="2673350" y="4044950"/>
          <p14:tracePt t="96644" x="2622550" y="4044950"/>
          <p14:tracePt t="96660" x="2578100" y="4044950"/>
          <p14:tracePt t="96660" x="2527300" y="4044950"/>
          <p14:tracePt t="96660" x="2482850" y="4051300"/>
          <p14:tracePt t="96679" x="2438400" y="4057650"/>
          <p14:tracePt t="96679" x="2393950" y="4064000"/>
          <p14:tracePt t="96694" x="2349500" y="4070350"/>
          <p14:tracePt t="96694" x="2305050" y="4083050"/>
          <p14:tracePt t="96711" x="2266950" y="4089400"/>
          <p14:tracePt t="96711" x="2222500" y="4102100"/>
          <p14:tracePt t="96728" x="2184400" y="4114800"/>
          <p14:tracePt t="96728" x="2146300" y="4121150"/>
          <p14:tracePt t="96744" x="2108200" y="4133850"/>
          <p14:tracePt t="96744" x="2070100" y="4140200"/>
          <p14:tracePt t="96744" x="2038350" y="4146550"/>
          <p14:tracePt t="96762" x="2006600" y="4152900"/>
          <p14:tracePt t="96776" x="1974850" y="4152900"/>
          <p14:tracePt t="96776" x="1924050" y="4159250"/>
          <p14:tracePt t="96794" x="1898650" y="4159250"/>
          <p14:tracePt t="96794" x="1879600" y="4159250"/>
          <p14:tracePt t="96811" x="1860550" y="4159250"/>
          <p14:tracePt t="96811" x="1841500" y="4159250"/>
          <p14:tracePt t="96828" x="1828800" y="4152900"/>
          <p14:tracePt t="96828" x="1809750" y="4152900"/>
          <p14:tracePt t="96844" x="1797050" y="4146550"/>
          <p14:tracePt t="96844" x="1778000" y="4140200"/>
          <p14:tracePt t="96861" x="1765300" y="4140200"/>
          <p14:tracePt t="96861" x="1758950" y="4140200"/>
          <p14:tracePt t="96878" x="1752600" y="4133850"/>
          <p14:tracePt t="96878" x="1746250" y="4133850"/>
          <p14:tracePt t="96894" x="1739900" y="4140200"/>
          <p14:tracePt t="96894" x="1733550" y="4140200"/>
          <p14:tracePt t="96911" x="1727200" y="4140200"/>
          <p14:tracePt t="96927" x="1720850" y="4140200"/>
          <p14:tracePt t="96944" x="1714500" y="4140200"/>
          <p14:tracePt t="96944" x="1708150" y="4133850"/>
          <p14:tracePt t="96961" x="1695450" y="4133850"/>
          <p14:tracePt t="96961" x="1682750" y="4127500"/>
          <p14:tracePt t="96980" x="1365250" y="4032250"/>
          <p14:tracePt t="97048" x="1333500" y="4019550"/>
          <p14:tracePt t="97054" x="1301750" y="4006850"/>
          <p14:tracePt t="97062" x="1244600" y="3975100"/>
          <p14:tracePt t="97079" x="1193800" y="3930650"/>
          <p14:tracePt t="97095" x="1155700" y="3879850"/>
          <p14:tracePt t="97111" x="1130300" y="3822700"/>
          <p14:tracePt t="97128" x="1123950" y="3759200"/>
          <p14:tracePt t="97128" x="1130300" y="3733800"/>
          <p14:tracePt t="97147" x="1149350" y="3670300"/>
          <p14:tracePt t="97162" x="1200150" y="3613150"/>
          <p14:tracePt t="97178" x="1270000" y="3549650"/>
          <p14:tracePt t="97195" x="1365250" y="3492500"/>
          <p14:tracePt t="97212" x="1543050" y="3416300"/>
          <p14:tracePt t="97228" x="1682750" y="3365500"/>
          <p14:tracePt t="97245" x="1835150" y="3327400"/>
          <p14:tracePt t="97262" x="2070100" y="3289300"/>
          <p14:tracePt t="97279" x="2222500" y="3289300"/>
          <p14:tracePt t="97296" x="2362200" y="3308350"/>
          <p14:tracePt t="97312" x="2476500" y="3352800"/>
          <p14:tracePt t="97329" x="2616200" y="3467100"/>
          <p14:tracePt t="97346" x="2679700" y="3556000"/>
          <p14:tracePt t="97362" x="2730500" y="3657600"/>
          <p14:tracePt t="97379" x="2755900" y="3752850"/>
          <p14:tracePt t="97396" x="2755900" y="3835400"/>
          <p14:tracePt t="97396" x="2749550" y="3873500"/>
          <p14:tracePt t="97415" x="2730500" y="3911600"/>
          <p14:tracePt t="97415" x="2705100" y="3943350"/>
          <p14:tracePt t="97430" x="2641600" y="4000500"/>
          <p14:tracePt t="97446" x="2546350" y="4044950"/>
          <p14:tracePt t="97462" x="2438400" y="4083050"/>
          <p14:tracePt t="97479" x="2317750" y="4114800"/>
          <p14:tracePt t="97496" x="2178050" y="4140200"/>
          <p14:tracePt t="97496" x="2108200" y="4146550"/>
          <p14:tracePt t="97515" x="1974850" y="4152900"/>
          <p14:tracePt t="97530" x="1854200" y="4152900"/>
          <p14:tracePt t="97546" x="1752600" y="4146550"/>
          <p14:tracePt t="97563" x="1657350" y="4140200"/>
          <p14:tracePt t="97579" x="1631950" y="4133850"/>
          <p14:tracePt t="97596" x="1638300" y="4121150"/>
          <p14:tracePt t="97618" x="1651000" y="4108450"/>
          <p14:tracePt t="97629" x="1670050" y="4102100"/>
          <p14:tracePt t="97629" x="1727200" y="4076700"/>
          <p14:tracePt t="97648" x="1758950" y="4064000"/>
          <p14:tracePt t="97648" x="1797050" y="4051300"/>
          <p14:tracePt t="97664" x="1841500" y="4038600"/>
          <p14:tracePt t="97664" x="1892300" y="4032250"/>
          <p14:tracePt t="97680" x="1943100" y="4025900"/>
          <p14:tracePt t="97680" x="2057400" y="4013200"/>
          <p14:tracePt t="97698" x="2120900" y="4006850"/>
          <p14:tracePt t="97698" x="2184400" y="4006850"/>
          <p14:tracePt t="97714" x="2254250" y="4006850"/>
          <p14:tracePt t="97714" x="2317750" y="4006850"/>
          <p14:tracePt t="97731" x="2387600" y="4006850"/>
          <p14:tracePt t="97731" x="2457450" y="4006850"/>
          <p14:tracePt t="97748" x="2527300" y="4000500"/>
          <p14:tracePt t="97748" x="2603500" y="3994150"/>
          <p14:tracePt t="97764" x="2673350" y="3994150"/>
          <p14:tracePt t="97764" x="2749550" y="3987800"/>
          <p14:tracePt t="97764" x="2825750" y="3981450"/>
          <p14:tracePt t="97783" x="2895600" y="3975100"/>
          <p14:tracePt t="97796" x="2965450" y="3962400"/>
          <p14:tracePt t="97796" x="3098800" y="3943350"/>
          <p14:tracePt t="97815" x="3162300" y="3937000"/>
          <p14:tracePt t="97815" x="3219450" y="3937000"/>
          <p14:tracePt t="97831" x="3276600" y="3930650"/>
          <p14:tracePt t="97831" x="3327400" y="3924300"/>
          <p14:tracePt t="97847" x="3378200" y="3924300"/>
          <p14:tracePt t="97847" x="3422650" y="3924300"/>
          <p14:tracePt t="97864" x="3467100" y="3924300"/>
          <p14:tracePt t="97864" x="3549650" y="3930650"/>
          <p14:tracePt t="97881" x="3581400" y="3937000"/>
          <p14:tracePt t="97881" x="3613150" y="3943350"/>
          <p14:tracePt t="97898" x="3638550" y="3943350"/>
          <p14:tracePt t="100882" x="2584450" y="4229100"/>
          <p14:tracePt t="100898" x="2571750" y="4222750"/>
          <p14:tracePt t="100906" x="2565400" y="4216400"/>
          <p14:tracePt t="100906" x="2559050" y="4216400"/>
          <p14:tracePt t="100924" x="2552700" y="4210050"/>
          <p14:tracePt t="100924" x="2546350" y="4203700"/>
          <p14:tracePt t="100924" x="2540000" y="4197350"/>
          <p14:tracePt t="100943" x="2533650" y="4197350"/>
          <p14:tracePt t="100956" x="2533650" y="4191000"/>
          <p14:tracePt t="100956" x="2533650" y="4178300"/>
          <p14:tracePt t="100974" x="2533650" y="4171950"/>
          <p14:tracePt t="100974" x="2533650" y="4165600"/>
          <p14:tracePt t="100991" x="2533650" y="4159250"/>
          <p14:tracePt t="100991" x="2533650" y="4152900"/>
          <p14:tracePt t="101008" x="2527300" y="4146550"/>
          <p14:tracePt t="101008" x="2514600" y="4133850"/>
          <p14:tracePt t="101025" x="2514600" y="4127500"/>
          <p14:tracePt t="101025" x="2508250" y="4121150"/>
          <p14:tracePt t="101041" x="2495550" y="4114800"/>
          <p14:tracePt t="101041" x="2489200" y="4108450"/>
          <p14:tracePt t="101058" x="2482850" y="4102100"/>
          <p14:tracePt t="101058" x="2476500" y="4095750"/>
          <p14:tracePt t="101075" x="2470150" y="4095750"/>
          <p14:tracePt t="101075" x="2463800" y="4089400"/>
          <p14:tracePt t="101091" x="2457450" y="4083050"/>
          <p14:tracePt t="101107" x="2457450" y="4076700"/>
          <p14:tracePt t="101137" x="2463800" y="4076700"/>
          <p14:tracePt t="101142" x="2470150" y="4076700"/>
          <p14:tracePt t="101142" x="2476500" y="4083050"/>
          <p14:tracePt t="101159" x="2482850" y="4083050"/>
          <p14:tracePt t="101159" x="2495550" y="4083050"/>
          <p14:tracePt t="101175" x="2501900" y="4083050"/>
          <p14:tracePt t="101175" x="2514600" y="4089400"/>
          <p14:tracePt t="101192" x="2527300" y="4089400"/>
          <p14:tracePt t="101192" x="2540000" y="4095750"/>
          <p14:tracePt t="101209" x="2546350" y="4095750"/>
          <p14:tracePt t="101209" x="2565400" y="4102100"/>
          <p14:tracePt t="101227" x="2571750" y="4108450"/>
          <p14:tracePt t="101241" x="2584450" y="4108450"/>
          <p14:tracePt t="101349" x="2641600" y="4140200"/>
          <p14:tracePt t="101354" x="2654300" y="4140200"/>
          <p14:tracePt t="101362" x="2660650" y="4140200"/>
          <p14:tracePt t="101375" x="2667000" y="4140200"/>
          <p14:tracePt t="101375" x="2692400" y="4133850"/>
          <p14:tracePt t="101392" x="2711450" y="4121150"/>
          <p14:tracePt t="101392" x="2730500" y="4114800"/>
          <p14:tracePt t="101409" x="2755900" y="4095750"/>
          <p14:tracePt t="101409" x="2787650" y="4083050"/>
          <p14:tracePt t="101426" x="2819400" y="4064000"/>
          <p14:tracePt t="101426" x="2908300" y="4025900"/>
          <p14:tracePt t="101442" x="2959100" y="4006850"/>
          <p14:tracePt t="101442" x="3016250" y="3987800"/>
          <p14:tracePt t="101459" x="3079750" y="3968750"/>
          <p14:tracePt t="101459" x="3143250" y="3949700"/>
          <p14:tracePt t="101477" x="3213100" y="3930650"/>
          <p14:tracePt t="101477" x="3289300" y="3917950"/>
          <p14:tracePt t="101493" x="3359150" y="3905250"/>
          <p14:tracePt t="101493" x="3524250" y="3886200"/>
          <p14:tracePt t="101510" x="3600450" y="3879850"/>
          <p14:tracePt t="101510" x="3683000" y="3867150"/>
          <p14:tracePt t="101527" x="3759200" y="3860800"/>
          <p14:tracePt t="101850" x="5918200" y="4559300"/>
          <p14:tracePt t="101859" x="5937250" y="4559300"/>
          <p14:tracePt t="101859" x="5988050" y="4572000"/>
          <p14:tracePt t="101878" x="6013450" y="4578350"/>
          <p14:tracePt t="101878" x="6045200" y="4584700"/>
          <p14:tracePt t="101894" x="6070600" y="4591050"/>
          <p14:tracePt t="101894" x="6096000" y="4597400"/>
          <p14:tracePt t="101911" x="6115050" y="4603750"/>
          <p14:tracePt t="101911" x="6134100" y="4603750"/>
          <p14:tracePt t="101927" x="6146800" y="4603750"/>
          <p14:tracePt t="101927" x="6159500" y="4603750"/>
          <p14:tracePt t="101927" x="6165850" y="4597400"/>
          <p14:tracePt t="101946" x="6178550" y="4597400"/>
          <p14:tracePt t="101960" x="6178550" y="4591050"/>
          <p14:tracePt t="101977" x="6172200" y="4584700"/>
          <p14:tracePt t="101993" x="6165850" y="4584700"/>
          <p14:tracePt t="101993" x="6153150" y="4591050"/>
          <p14:tracePt t="102012" x="6140450" y="4591050"/>
          <p14:tracePt t="102012" x="6127750" y="4597400"/>
          <p14:tracePt t="102012" x="6108700" y="4597400"/>
          <p14:tracePt t="102030" x="6089650" y="4603750"/>
          <p14:tracePt t="102030" x="6070600" y="4603750"/>
          <p14:tracePt t="102044" x="6045200" y="4603750"/>
          <p14:tracePt t="102044" x="6019800" y="4603750"/>
          <p14:tracePt t="102061" x="5988050" y="4597400"/>
          <p14:tracePt t="102061" x="5949950" y="4597400"/>
          <p14:tracePt t="102078" x="5911850" y="4584700"/>
          <p14:tracePt t="102078" x="5822950" y="4559300"/>
          <p14:tracePt t="102095" x="5778500" y="4546600"/>
          <p14:tracePt t="102095" x="5727700" y="4527550"/>
          <p14:tracePt t="102112" x="5670550" y="4508500"/>
          <p14:tracePt t="102112" x="5613400" y="4489450"/>
          <p14:tracePt t="102128" x="5562600" y="4470400"/>
          <p14:tracePt t="102128" x="5505450" y="4451350"/>
          <p14:tracePt t="102146" x="5448300" y="4432300"/>
          <p14:tracePt t="102146" x="5334000" y="4394200"/>
          <p14:tracePt t="102162" x="5276850" y="4368800"/>
          <p14:tracePt t="102162" x="5226050" y="4349750"/>
          <p14:tracePt t="102179" x="5168900" y="4330700"/>
          <p14:tracePt t="102179" x="5118100" y="4311650"/>
          <p14:tracePt t="102198" x="5067300" y="4292600"/>
          <p14:tracePt t="102198" x="5022850" y="4273550"/>
          <p14:tracePt t="102212" x="4978400" y="4260850"/>
          <p14:tracePt t="102212" x="4940300" y="4248150"/>
          <p14:tracePt t="102212" x="4908550" y="4235450"/>
          <p14:tracePt t="102232" x="4883150" y="4229100"/>
          <p14:tracePt t="102244" x="4864100" y="4222750"/>
          <p14:tracePt t="102244" x="4832350" y="4210050"/>
          <p14:tracePt t="102262" x="4826000" y="4210050"/>
          <p14:tracePt t="102262" x="4826000" y="4203700"/>
          <p14:tracePt t="102279" x="4826000" y="4197350"/>
          <p14:tracePt t="102294" x="4838700" y="4191000"/>
          <p14:tracePt t="102311" x="4845050" y="4191000"/>
          <p14:tracePt t="102311" x="4864100" y="4184650"/>
          <p14:tracePt t="102331" x="4870450" y="4184650"/>
          <p14:tracePt t="102331" x="4883150" y="4184650"/>
          <p14:tracePt t="102346" x="4889500" y="4184650"/>
          <p14:tracePt t="102346" x="4895850" y="4191000"/>
          <p14:tracePt t="102363" x="4902200" y="4191000"/>
          <p14:tracePt t="102363" x="4908550" y="4197350"/>
          <p14:tracePt t="102380" x="4914900" y="4203700"/>
          <p14:tracePt t="102380" x="4914900" y="4210050"/>
          <p14:tracePt t="102396" x="4908550" y="4216400"/>
          <p14:tracePt t="102396" x="4908550" y="4222750"/>
          <p14:tracePt t="102413" x="4902200" y="4229100"/>
          <p14:tracePt t="102413" x="4895850" y="4235450"/>
          <p14:tracePt t="102429" x="4889500" y="4248150"/>
          <p14:tracePt t="102429" x="4876800" y="4254500"/>
          <p14:tracePt t="102446" x="4870450" y="4260850"/>
          <p14:tracePt t="102446" x="4851400" y="4279900"/>
          <p14:tracePt t="102463" x="4838700" y="4286250"/>
          <p14:tracePt t="102463" x="4826000" y="4292600"/>
          <p14:tracePt t="102480" x="4813300" y="4298950"/>
          <p14:tracePt t="102480" x="4806950" y="4305300"/>
          <p14:tracePt t="102497" x="4800600" y="4311650"/>
          <p14:tracePt t="102497" x="4781550" y="4324350"/>
          <p14:tracePt t="102515" x="4775200" y="4324350"/>
          <p14:tracePt t="102515" x="4768850" y="4330700"/>
          <p14:tracePt t="102531" x="4762500" y="4337050"/>
          <p14:tracePt t="102531" x="4756150" y="4337050"/>
          <p14:tracePt t="102547" x="4749800" y="4337050"/>
          <p14:tracePt t="102547" x="4743450" y="4343400"/>
          <p14:tracePt t="102563" x="4737100" y="4343400"/>
          <p14:tracePt t="102563" x="4730750" y="4343400"/>
          <p14:tracePt t="102582" x="4718050" y="4343400"/>
          <p14:tracePt t="102596" x="4705350" y="4343400"/>
          <p14:tracePt t="102596" x="4692650" y="4343400"/>
          <p14:tracePt t="102617" x="4679950" y="4343400"/>
          <p14:tracePt t="102617" x="4673600" y="4343400"/>
          <p14:tracePt t="102617" x="4660900" y="4343400"/>
          <p14:tracePt t="102635" x="4648200" y="4343400"/>
          <p14:tracePt t="102646" x="4641850" y="4343400"/>
          <p14:tracePt t="102646" x="4616450" y="4349750"/>
          <p14:tracePt t="102667" x="4597400" y="4349750"/>
          <p14:tracePt t="102681" x="4584700" y="4356100"/>
          <p14:tracePt t="102681" x="4540250" y="4362450"/>
          <p14:tracePt t="102702" x="4521200" y="4368800"/>
          <p14:tracePt t="102714" x="4502150" y="4368800"/>
          <p14:tracePt t="102714" x="4489450" y="4375150"/>
          <p14:tracePt t="102731" x="4476750" y="4375150"/>
          <p14:tracePt t="102731" x="4464050" y="4375150"/>
          <p14:tracePt t="102747" x="4451350" y="4375150"/>
          <p14:tracePt t="102747" x="4438650" y="4375150"/>
          <p14:tracePt t="102767" x="4438650" y="4368800"/>
          <p14:tracePt t="102780" x="4445000" y="4362450"/>
          <p14:tracePt t="102780" x="4451350" y="4362450"/>
          <p14:tracePt t="102798" x="4464050" y="4356100"/>
          <p14:tracePt t="102798" x="4489450" y="4349750"/>
          <p14:tracePt t="102816" x="4502150" y="4343400"/>
          <p14:tracePt t="102816" x="4521200" y="4343400"/>
          <p14:tracePt t="102831" x="4540250" y="4337050"/>
          <p14:tracePt t="102831" x="4559300" y="4337050"/>
          <p14:tracePt t="102848" x="4584700" y="4330700"/>
          <p14:tracePt t="102848" x="4603750" y="4330700"/>
          <p14:tracePt t="102864" x="4629150" y="4324350"/>
          <p14:tracePt t="102864" x="4673600" y="4324350"/>
          <p14:tracePt t="102883" x="4699000" y="4324350"/>
          <p14:tracePt t="102883" x="4724400" y="4324350"/>
          <p14:tracePt t="102899" x="4749800" y="4324350"/>
          <p14:tracePt t="102899" x="4775200" y="4330700"/>
          <p14:tracePt t="102915" x="4806950" y="4337050"/>
          <p14:tracePt t="102915" x="4845050" y="4343400"/>
          <p14:tracePt t="102932" x="4876800" y="4343400"/>
          <p14:tracePt t="102932" x="4921250" y="4349750"/>
          <p14:tracePt t="102948" x="4965700" y="4356100"/>
          <p14:tracePt t="102948" x="5016500" y="4368800"/>
          <p14:tracePt t="102948" x="5067300" y="4375150"/>
          <p14:tracePt t="102966" x="5124450" y="4387850"/>
          <p14:tracePt t="102966" x="5181600" y="4400550"/>
          <p14:tracePt t="102982" x="5245100" y="4419600"/>
          <p14:tracePt t="102982" x="5308600" y="4438650"/>
          <p14:tracePt t="102998" x="5372100" y="4464050"/>
          <p14:tracePt t="102998" x="5441950" y="4489450"/>
          <p14:tracePt t="103014" x="5511800" y="4521200"/>
          <p14:tracePt t="103014" x="5581650" y="4546600"/>
          <p14:tracePt t="103032" x="5651500" y="4572000"/>
          <p14:tracePt t="103032" x="5721350" y="4591050"/>
          <p14:tracePt t="103048" x="5791200" y="4610100"/>
          <p14:tracePt t="103048" x="5924550" y="4641850"/>
          <p14:tracePt t="103065" x="5988050" y="4654550"/>
          <p14:tracePt t="103065" x="6045200" y="4667250"/>
          <p14:tracePt t="103082" x="6102350" y="4679950"/>
          <p14:tracePt t="103082" x="6153150" y="4692650"/>
          <p14:tracePt t="103099" x="6191250" y="4711700"/>
          <p14:tracePt t="103099" x="6267450" y="4743450"/>
          <p14:tracePt t="103115" x="6292850" y="4756150"/>
          <p14:tracePt t="103115" x="6318250" y="4768850"/>
          <p14:tracePt t="103132" x="6337300" y="4781550"/>
          <p14:tracePt t="103132" x="6356350" y="4794250"/>
          <p14:tracePt t="103149" x="6369050" y="4800600"/>
          <p14:tracePt t="103149" x="6381750" y="4813300"/>
          <p14:tracePt t="103165" x="6388100" y="4819650"/>
          <p14:tracePt t="103165" x="6400800" y="4845050"/>
          <p14:tracePt t="103183" x="6407150" y="4857750"/>
          <p14:tracePt t="103183" x="6413500" y="4870450"/>
          <p14:tracePt t="103199" x="6413500" y="4889500"/>
          <p14:tracePt t="103199" x="6413500" y="4908550"/>
          <p14:tracePt t="103216" x="6419850" y="4927600"/>
          <p14:tracePt t="103216" x="6419850" y="4946650"/>
          <p14:tracePt t="103232" x="6426200" y="4965700"/>
          <p14:tracePt t="103232" x="6426200" y="4997450"/>
          <p14:tracePt t="103250" x="6432550" y="5016500"/>
          <p14:tracePt t="103264" x="6432550" y="5041900"/>
          <p14:tracePt t="103264" x="6438900" y="5080000"/>
          <p14:tracePt t="103282" x="6438900" y="5099050"/>
          <p14:tracePt t="103282" x="6438900" y="5111750"/>
          <p14:tracePt t="103299" x="6445250" y="5130800"/>
          <p14:tracePt t="103299" x="6445250" y="5149850"/>
          <p14:tracePt t="103316" x="6445250" y="5168900"/>
          <p14:tracePt t="103316" x="6445250" y="5187950"/>
          <p14:tracePt t="103332" x="6445250" y="5207000"/>
          <p14:tracePt t="103332" x="6445250" y="5226050"/>
          <p14:tracePt t="103332" x="6445250" y="5245100"/>
          <p14:tracePt t="103350" x="6438900" y="5264150"/>
          <p14:tracePt t="103350" x="6438900" y="5276850"/>
          <p14:tracePt t="103366" x="6438900" y="5289550"/>
          <p14:tracePt t="103366" x="6432550" y="5302250"/>
          <p14:tracePt t="103382" x="6432550" y="5314950"/>
          <p14:tracePt t="103382" x="6432550" y="5327650"/>
          <p14:tracePt t="103399" x="6432550" y="5334000"/>
          <p14:tracePt t="103399" x="6432550" y="5346700"/>
          <p14:tracePt t="103416" x="6432550" y="5353050"/>
          <p14:tracePt t="103416" x="6432550" y="5359400"/>
          <p14:tracePt t="103432" x="6432550" y="5372100"/>
          <p14:tracePt t="103432" x="6438900" y="5378450"/>
          <p14:tracePt t="103449" x="6438900" y="5384800"/>
          <p14:tracePt t="103465" x="6438900" y="5391150"/>
          <p14:tracePt t="103465" x="6445250" y="5397500"/>
          <p14:tracePt t="103483" x="6451600" y="5403850"/>
          <p14:tracePt t="103498" x="6451600" y="5410200"/>
          <p14:tracePt t="103522" x="6445250" y="5410200"/>
          <p14:tracePt t="103534" x="6438900" y="5416550"/>
          <p14:tracePt t="103550" x="6432550" y="5416550"/>
          <p14:tracePt t="103566" x="6419850" y="5422900"/>
          <p14:tracePt t="103582" x="6413500" y="5429250"/>
          <p14:tracePt t="103598" x="6407150" y="5429250"/>
          <p14:tracePt t="103615" x="6400800" y="5435600"/>
          <p14:tracePt t="103615" x="6394450" y="5435600"/>
          <p14:tracePt t="103615" x="6388100" y="5441950"/>
          <p14:tracePt t="103635" x="6381750" y="5448300"/>
          <p14:tracePt t="103650" x="6375400" y="5448300"/>
          <p14:tracePt t="103665" x="6369050" y="5454650"/>
          <p14:tracePt t="103682" x="6362700" y="5454650"/>
          <p14:tracePt t="103702" x="6356350" y="5461000"/>
          <p14:tracePt t="103722" x="6356350" y="5467350"/>
          <p14:tracePt t="103737" x="6350000" y="5473700"/>
          <p14:tracePt t="103753" x="6337300" y="5480050"/>
          <p14:tracePt t="103770" x="6330950" y="5480050"/>
          <p14:tracePt t="103782" x="6318250" y="5486400"/>
          <p14:tracePt t="103799" x="6311900" y="5486400"/>
          <p14:tracePt t="103799" x="6305550" y="5486400"/>
          <p14:tracePt t="103817" x="6299200" y="5492750"/>
          <p14:tracePt t="103817" x="6280150" y="5492750"/>
          <p14:tracePt t="103834" x="6267450" y="5486400"/>
          <p14:tracePt t="103850" x="6108700" y="5403850"/>
          <p14:tracePt t="103935" x="6096000" y="5378450"/>
          <p14:tracePt t="103942" x="6089650" y="5353050"/>
          <p14:tracePt t="103950" x="6070600" y="5295900"/>
          <p14:tracePt t="103967" x="6051550" y="5219700"/>
          <p14:tracePt t="103983" x="6038850" y="5137150"/>
          <p14:tracePt t="104000" x="6026150" y="5022850"/>
          <p14:tracePt t="104017" x="6019800" y="4959350"/>
          <p14:tracePt t="104034" x="6019800" y="4902200"/>
          <p14:tracePt t="104050" x="6032500" y="4845050"/>
          <p14:tracePt t="104067" x="6070600" y="4768850"/>
          <p14:tracePt t="104084" x="6102350" y="4724400"/>
          <p14:tracePt t="104100" x="6146800" y="4686300"/>
          <p14:tracePt t="104117" x="6210300" y="4660900"/>
          <p14:tracePt t="104135" x="6254750" y="4654550"/>
          <p14:tracePt t="104151" x="6299200" y="4654550"/>
          <p14:tracePt t="104168" x="6337300" y="4660900"/>
          <p14:tracePt t="104185" x="6375400" y="4673600"/>
          <p14:tracePt t="104185" x="6388100" y="4679950"/>
          <p14:tracePt t="104202" x="6419850" y="4705350"/>
          <p14:tracePt t="104218" x="6438900" y="4743450"/>
          <p14:tracePt t="104234" x="6457950" y="4787900"/>
          <p14:tracePt t="104251" x="6470650" y="4845050"/>
          <p14:tracePt t="104268" x="6470650" y="4902200"/>
          <p14:tracePt t="104268" x="6477000" y="4927600"/>
          <p14:tracePt t="104287" x="6477000" y="4984750"/>
          <p14:tracePt t="104302" x="6470650" y="5035550"/>
          <p14:tracePt t="104318" x="6464300" y="5086350"/>
          <p14:tracePt t="104335" x="6451600" y="5130800"/>
          <p14:tracePt t="104351" x="6432550" y="5181600"/>
          <p14:tracePt t="104368" x="6394450" y="5257800"/>
          <p14:tracePt t="104385" x="6369050" y="5308600"/>
          <p14:tracePt t="104402" x="6343650" y="5353050"/>
          <p14:tracePt t="104418" x="6299200" y="5410200"/>
          <p14:tracePt t="104435" x="6267450" y="5435600"/>
          <p14:tracePt t="104452" x="6235700" y="5461000"/>
          <p14:tracePt t="104468" x="6210300" y="5486400"/>
          <p14:tracePt t="104485" x="6165850" y="5505450"/>
          <p14:tracePt t="104503" x="6140450" y="5518150"/>
          <p14:tracePt t="104519" x="6115050" y="5524500"/>
          <p14:tracePt t="104536" x="6096000" y="5530850"/>
          <p14:tracePt t="104552" x="6083300" y="5530850"/>
          <p14:tracePt t="104552" x="6076950" y="5537200"/>
          <p14:tracePt t="104571" x="6070600" y="5537200"/>
          <p14:tracePt t="104586" x="6064250" y="5537200"/>
          <p14:tracePt t="104602" x="6064250" y="5543550"/>
          <p14:tracePt t="104619" x="6070600" y="5549900"/>
          <p14:tracePt t="104638" x="6076950" y="5556250"/>
          <p14:tracePt t="104654" x="6089650" y="5556250"/>
          <p14:tracePt t="104671" x="6083300" y="5562600"/>
          <p14:tracePt t="104687" x="6070600" y="5562600"/>
          <p14:tracePt t="104687" x="6057900" y="5562600"/>
          <p14:tracePt t="104703" x="6032500" y="5562600"/>
          <p14:tracePt t="104703" x="6013450" y="5562600"/>
          <p14:tracePt t="104720" x="5988050" y="5556250"/>
          <p14:tracePt t="104720" x="5943600" y="5543550"/>
          <p14:tracePt t="104737" x="5924550" y="5537200"/>
          <p14:tracePt t="104737" x="5911850" y="5530850"/>
          <p14:tracePt t="104754" x="5899150" y="5518150"/>
          <p14:tracePt t="104754" x="5899150" y="5505450"/>
          <p14:tracePt t="104770" x="5899150" y="5499100"/>
          <p14:tracePt t="104770" x="5899150" y="5486400"/>
          <p14:tracePt t="104787" x="5899150" y="5480050"/>
          <p14:tracePt t="104787" x="5911850" y="5461000"/>
          <p14:tracePt t="104804" x="5911850" y="5454650"/>
          <p14:tracePt t="104820" x="5924550" y="5448300"/>
          <p14:tracePt t="104836" x="5930900" y="5448300"/>
          <p14:tracePt t="104853" x="5930900" y="5454650"/>
          <p14:tracePt t="104870" x="5930900" y="5467350"/>
          <p14:tracePt t="104870" x="5930900" y="5473700"/>
          <p14:tracePt t="104887" x="5924550" y="5480050"/>
          <p14:tracePt t="104887" x="5924550" y="5486400"/>
          <p14:tracePt t="104904" x="5918200" y="5486400"/>
          <p14:tracePt t="104920" x="5905500" y="5499100"/>
          <p14:tracePt t="104936" x="5899150" y="5505450"/>
          <p14:tracePt t="104953" x="5911850" y="5499100"/>
          <p14:tracePt t="104990" x="5918200" y="5499100"/>
          <p14:tracePt t="105006" x="5924550" y="5492750"/>
          <p14:tracePt t="105014" x="5930900" y="5486400"/>
          <p14:tracePt t="105023" x="5937250" y="5486400"/>
          <p14:tracePt t="105023" x="5937250" y="5480050"/>
          <p14:tracePt t="105038" x="5943600" y="5473700"/>
          <p14:tracePt t="105038" x="5949950" y="5473700"/>
          <p14:tracePt t="105054" x="5956300" y="5467350"/>
          <p14:tracePt t="105054" x="5956300" y="5461000"/>
          <p14:tracePt t="105071" x="5962650" y="5454650"/>
          <p14:tracePt t="105071" x="5969000" y="5448300"/>
          <p14:tracePt t="105088" x="5975350" y="5448300"/>
          <p14:tracePt t="105088" x="5988050" y="5435600"/>
          <p14:tracePt t="105104" x="5988050" y="5429250"/>
          <p14:tracePt t="105104" x="5994400" y="5429250"/>
          <p14:tracePt t="105122" x="6000750" y="5422900"/>
          <p14:tracePt t="105138" x="6007100" y="5416550"/>
          <p14:tracePt t="105138" x="6013450" y="5410200"/>
          <p14:tracePt t="105155" x="6019800" y="5403850"/>
          <p14:tracePt t="105171" x="6026150" y="5397500"/>
          <p14:tracePt t="105187" x="6032500" y="5391150"/>
          <p14:tracePt t="105204" x="6038850" y="5384800"/>
          <p14:tracePt t="105204" x="6045200" y="5378450"/>
          <p14:tracePt t="105222" x="6051550" y="5372100"/>
          <p14:tracePt t="105238" x="6057900" y="5365750"/>
          <p14:tracePt t="105254" x="6070600" y="5359400"/>
          <p14:tracePt t="105254" x="6070600" y="5353050"/>
          <p14:tracePt t="105272" x="6076950" y="5346700"/>
          <p14:tracePt t="105272" x="6083300" y="5346700"/>
          <p14:tracePt t="105272" x="6089650" y="5340350"/>
          <p14:tracePt t="105290" x="6089650" y="5334000"/>
          <p14:tracePt t="105304" x="6096000" y="5334000"/>
          <p14:tracePt t="105304" x="6108700" y="5327650"/>
          <p14:tracePt t="105324" x="6115050" y="5321300"/>
          <p14:tracePt t="105324" x="6121400" y="5321300"/>
          <p14:tracePt t="105339" x="6127750" y="5314950"/>
          <p14:tracePt t="105339" x="6134100" y="5314950"/>
          <p14:tracePt t="105355" x="6140450" y="5308600"/>
          <p14:tracePt t="105355" x="6146800" y="5308600"/>
          <p14:tracePt t="105372" x="6153150" y="5308600"/>
          <p14:tracePt t="105372" x="6153150" y="5302250"/>
          <p14:tracePt t="105372" x="6159500" y="5302250"/>
          <p14:tracePt t="105390" x="6165850" y="5302250"/>
          <p14:tracePt t="105390" x="6172200" y="5295900"/>
          <p14:tracePt t="105406" x="6178550" y="5295900"/>
          <p14:tracePt t="105422" x="6184900" y="5295900"/>
          <p14:tracePt t="105422" x="6191250" y="5295900"/>
          <p14:tracePt t="105439" x="6197600" y="5295900"/>
          <p14:tracePt t="105439" x="6203950" y="5295900"/>
          <p14:tracePt t="105456" x="6210300" y="5295900"/>
          <p14:tracePt t="105471" x="6216650" y="5295900"/>
          <p14:tracePt t="105488" x="6223000" y="5295900"/>
          <p14:tracePt t="105505" x="6229350" y="5302250"/>
          <p14:tracePt t="105523" x="6229350" y="5308600"/>
          <p14:tracePt t="105546" x="6229350" y="5314950"/>
          <p14:tracePt t="105562" x="6229350" y="5321300"/>
          <p14:tracePt t="105575" x="6223000" y="5321300"/>
          <p14:tracePt t="105590" x="6223000" y="5327650"/>
          <p14:tracePt t="105614" x="6229350" y="5327650"/>
          <p14:tracePt t="105690" x="6235700" y="5327650"/>
          <p14:tracePt t="105702" x="6242050" y="5327650"/>
          <p14:tracePt t="105718" x="6248400" y="5321300"/>
          <p14:tracePt t="105734" x="6254750" y="5321300"/>
          <p14:tracePt t="105750" x="6267450" y="5314950"/>
          <p14:tracePt t="105762" x="6267450" y="5308600"/>
          <p14:tracePt t="105778" x="6273800" y="5308600"/>
          <p14:tracePt t="105794" x="6267450" y="5308600"/>
          <p14:tracePt t="105870" x="6267450" y="5314950"/>
          <p14:tracePt t="105882" x="6261100" y="5321300"/>
          <p14:tracePt t="105898" x="6254750" y="5321300"/>
          <p14:tracePt t="105914" x="6248400" y="5327650"/>
          <p14:tracePt t="105930" x="6242050" y="5327650"/>
          <p14:tracePt t="105943" x="6235700" y="5327650"/>
          <p14:tracePt t="105958" x="6235700" y="5321300"/>
          <p14:tracePt t="106002" x="6235700" y="5314950"/>
          <p14:tracePt t="106026" x="6242050" y="5308600"/>
          <p14:tracePt t="106049" x="6248400" y="5302250"/>
          <p14:tracePt t="106062" x="6261100" y="5295900"/>
          <p14:tracePt t="106078" x="6261100" y="5289550"/>
          <p14:tracePt t="106086" x="6273800" y="5283200"/>
          <p14:tracePt t="106102" x="6280150" y="5276850"/>
          <p14:tracePt t="106107" x="6286500" y="5270500"/>
          <p14:tracePt t="106123" x="6292850" y="5264150"/>
          <p14:tracePt t="106140" x="6299200" y="5264150"/>
          <p14:tracePt t="106140" x="6305550" y="5257800"/>
          <p14:tracePt t="106158" x="6311900" y="5257800"/>
          <p14:tracePt t="106158" x="6324600" y="5251450"/>
          <p14:tracePt t="106175" x="6330950" y="5245100"/>
          <p14:tracePt t="106175" x="6337300" y="5238750"/>
          <p14:tracePt t="106192" x="6343650" y="5238750"/>
          <p14:tracePt t="106192" x="6350000" y="5232400"/>
          <p14:tracePt t="106208" x="6356350" y="5226050"/>
          <p14:tracePt t="106208" x="6362700" y="5219700"/>
          <p14:tracePt t="106225" x="6369050" y="5219700"/>
          <p14:tracePt t="106225" x="6375400" y="5207000"/>
          <p14:tracePt t="106242" x="6381750" y="5194300"/>
          <p14:tracePt t="106242" x="6381750" y="5187950"/>
          <p14:tracePt t="106259" x="6388100" y="5181600"/>
          <p14:tracePt t="106259" x="6394450" y="5175250"/>
          <p14:tracePt t="106275" x="6394450" y="5168900"/>
          <p14:tracePt t="106275" x="6400800" y="5162550"/>
          <p14:tracePt t="106292" x="6400800" y="5149850"/>
          <p14:tracePt t="106292" x="6407150" y="5149850"/>
          <p14:tracePt t="106292" x="6407150" y="5143500"/>
          <p14:tracePt t="106310" x="6407150" y="5137150"/>
          <p14:tracePt t="106324" x="6413500" y="5130800"/>
          <p14:tracePt t="106324" x="6413500" y="5118100"/>
          <p14:tracePt t="106342" x="6413500" y="5111750"/>
          <p14:tracePt t="106342" x="6413500" y="5105400"/>
          <p14:tracePt t="106358" x="6413500" y="5099050"/>
          <p14:tracePt t="106358" x="6407150" y="5086350"/>
          <p14:tracePt t="106376" x="6407150" y="5080000"/>
          <p14:tracePt t="106376" x="6407150" y="5067300"/>
          <p14:tracePt t="106392" x="6400800" y="5060950"/>
          <p14:tracePt t="106392" x="6388100" y="5029200"/>
          <p14:tracePt t="106409" x="6381750" y="5016500"/>
          <p14:tracePt t="106409" x="6369050" y="5003800"/>
          <p14:tracePt t="106425" x="6356350" y="4991100"/>
          <p14:tracePt t="106425" x="6343650" y="4972050"/>
          <p14:tracePt t="106442" x="6324600" y="4953000"/>
          <p14:tracePt t="106442" x="6305550" y="4933950"/>
          <p14:tracePt t="106459" x="6286500" y="4914900"/>
          <p14:tracePt t="106459" x="6242050" y="4864100"/>
          <p14:tracePt t="106476" x="6216650" y="4832350"/>
          <p14:tracePt t="106476" x="6191250" y="4806950"/>
          <p14:tracePt t="106492" x="6159500" y="4775200"/>
          <p14:tracePt t="106492" x="6134100" y="4743450"/>
          <p14:tracePt t="106510" x="6102350" y="4711700"/>
          <p14:tracePt t="106510" x="6070600" y="4679950"/>
          <p14:tracePt t="106526" x="6038850" y="4648200"/>
          <p14:tracePt t="106526" x="5969000" y="4584700"/>
          <p14:tracePt t="106543" x="5930900" y="4552950"/>
          <p14:tracePt t="106543" x="5899150" y="4521200"/>
          <p14:tracePt t="106560" x="5861050" y="4489450"/>
          <p14:tracePt t="106560" x="5822950" y="4457700"/>
          <p14:tracePt t="106576" x="5784850" y="4425950"/>
          <p14:tracePt t="106576" x="5746750" y="4394200"/>
          <p14:tracePt t="106576" x="5708650" y="4362450"/>
          <p14:tracePt t="106595" x="5670550" y="4337050"/>
          <p14:tracePt t="106595" x="5626100" y="4311650"/>
          <p14:tracePt t="106611" x="5588000" y="4286250"/>
          <p14:tracePt t="106611" x="5549900" y="4267200"/>
          <p14:tracePt t="106626" x="5505450" y="4241800"/>
          <p14:tracePt t="106626" x="5467350" y="4229100"/>
          <p14:tracePt t="106644" x="5422900" y="4210050"/>
          <p14:tracePt t="106644" x="5378450" y="4191000"/>
          <p14:tracePt t="106659" x="5334000" y="4165600"/>
          <p14:tracePt t="106659" x="5295900" y="4146550"/>
          <p14:tracePt t="106676" x="5251450" y="4127500"/>
          <p14:tracePt t="106676" x="5207000" y="4108450"/>
          <p14:tracePt t="106676" x="5162550" y="4089400"/>
          <p14:tracePt t="106695" x="5111750" y="4070350"/>
          <p14:tracePt t="106695" x="5060950" y="4051300"/>
          <p14:tracePt t="106710" x="5010150" y="4032250"/>
          <p14:tracePt t="106710" x="4959350" y="4013200"/>
          <p14:tracePt t="106726" x="4902200" y="4000500"/>
          <p14:tracePt t="106726" x="4845050" y="3987800"/>
          <p14:tracePt t="106743" x="4781550" y="3975100"/>
          <p14:tracePt t="106743" x="4724400" y="3968750"/>
          <p14:tracePt t="106760" x="4660900" y="3956050"/>
          <p14:tracePt t="106760" x="4533900" y="3949700"/>
          <p14:tracePt t="106776" x="4464050" y="3943350"/>
          <p14:tracePt t="106776" x="4400550" y="3937000"/>
          <p14:tracePt t="106793" x="4337050" y="3937000"/>
          <p14:tracePt t="106793" x="4273550" y="3930650"/>
          <p14:tracePt t="106810" x="4203700" y="3924300"/>
          <p14:tracePt t="106810" x="4076700" y="3917950"/>
          <p14:tracePt t="106827" x="4013200" y="3911600"/>
          <p14:tracePt t="106827" x="3949700" y="3905250"/>
          <p14:tracePt t="106843" x="3886200" y="3905250"/>
          <p14:tracePt t="106843" x="3822700" y="3905250"/>
          <p14:tracePt t="106860" x="3759200" y="3905250"/>
          <p14:tracePt t="106860" x="3702050" y="3905250"/>
          <p14:tracePt t="106877" x="3638550" y="3905250"/>
          <p14:tracePt t="106877" x="3524250" y="3911600"/>
          <p14:tracePt t="106894" x="3467100" y="3917950"/>
          <p14:tracePt t="106894" x="3409950" y="3917950"/>
          <p14:tracePt t="106911" x="3352800" y="3917950"/>
          <p14:tracePt t="106911" x="3302000" y="3917950"/>
          <p14:tracePt t="106927" x="3244850" y="3917950"/>
          <p14:tracePt t="106927" x="3194050" y="3911600"/>
          <p14:tracePt t="106944" x="3136900" y="3911600"/>
          <p14:tracePt t="106944" x="3079750" y="3905250"/>
          <p14:tracePt t="106944" x="3022600" y="3905250"/>
          <p14:tracePt t="106962" x="2971800" y="3905250"/>
          <p14:tracePt t="106976" x="2921000" y="3898900"/>
          <p14:tracePt t="106976" x="2813050" y="3905250"/>
          <p14:tracePt t="106994" x="2762250" y="3905250"/>
          <p14:tracePt t="106994" x="2711450" y="3905250"/>
          <p14:tracePt t="107012" x="2667000" y="3911600"/>
          <p14:tracePt t="107012" x="2622550" y="3917950"/>
          <p14:tracePt t="107028" x="2578100" y="3924300"/>
          <p14:tracePt t="107028" x="2540000" y="3937000"/>
          <p14:tracePt t="107044" x="2495550" y="3943350"/>
          <p14:tracePt t="107044" x="2457450" y="3949700"/>
          <p14:tracePt t="107044" x="2425700" y="3956050"/>
          <p14:tracePt t="107063" x="2387600" y="3962400"/>
          <p14:tracePt t="107063" x="2355850" y="3968750"/>
          <p14:tracePt t="107078" x="2330450" y="3975100"/>
          <p14:tracePt t="107078" x="2298700" y="3981450"/>
          <p14:tracePt t="107094" x="2273300" y="3981450"/>
          <p14:tracePt t="107094" x="2254250" y="3987800"/>
          <p14:tracePt t="107111" x="2235200" y="3987800"/>
          <p14:tracePt t="107111" x="2216150" y="3987800"/>
          <p14:tracePt t="107128" x="2203450" y="3987800"/>
          <p14:tracePt t="107128" x="2178050" y="3987800"/>
          <p14:tracePt t="107145" x="2165350" y="3981450"/>
          <p14:tracePt t="107145" x="2159000" y="3981450"/>
          <p14:tracePt t="107161" x="2152650" y="3975100"/>
          <p14:tracePt t="107161" x="2146300" y="3968750"/>
          <p14:tracePt t="107178" x="2146300" y="3962400"/>
          <p14:tracePt t="107178" x="2146300" y="3956050"/>
          <p14:tracePt t="107195" x="2152650" y="3949700"/>
          <p14:tracePt t="107195" x="2152650" y="3937000"/>
          <p14:tracePt t="107212" x="2159000" y="3930650"/>
          <p14:tracePt t="107212" x="2171700" y="3917950"/>
          <p14:tracePt t="107228" x="2178050" y="3905250"/>
          <p14:tracePt t="107228" x="2184400" y="3892550"/>
          <p14:tracePt t="107244" x="2197100" y="3879850"/>
          <p14:tracePt t="107244" x="2209800" y="3860800"/>
          <p14:tracePt t="107262" x="2235200" y="3835400"/>
          <p14:tracePt t="107262" x="2247900" y="3829050"/>
          <p14:tracePt t="107279" x="2260600" y="3816350"/>
          <p14:tracePt t="107279" x="2279650" y="3810000"/>
          <p14:tracePt t="107295" x="2292350" y="3803650"/>
          <p14:tracePt t="107295" x="2311400" y="3797300"/>
          <p14:tracePt t="107311" x="2324100" y="3790950"/>
          <p14:tracePt t="107311" x="2343150" y="3784600"/>
          <p14:tracePt t="107311" x="2368550" y="3778250"/>
          <p14:tracePt t="107331" x="2387600" y="3771900"/>
          <p14:tracePt t="107344" x="2413000" y="3765550"/>
          <p14:tracePt t="107344" x="2470150" y="3759200"/>
          <p14:tracePt t="107362" x="2495550" y="3752850"/>
          <p14:tracePt t="107362" x="2527300" y="3746500"/>
          <p14:tracePt t="107378" x="2565400" y="3733800"/>
          <p14:tracePt t="107378" x="2597150" y="3727450"/>
          <p14:tracePt t="107395" x="2635250" y="3721100"/>
          <p14:tracePt t="107395" x="2679700" y="3714750"/>
          <p14:tracePt t="107395" x="2717800" y="3708400"/>
          <p14:tracePt t="107415" x="2762250" y="3695700"/>
          <p14:tracePt t="107415" x="2806700" y="3683000"/>
          <p14:tracePt t="107430" x="2857500" y="3676650"/>
          <p14:tracePt t="107430" x="2901950" y="3663950"/>
          <p14:tracePt t="107446" x="2952750" y="3651250"/>
          <p14:tracePt t="107446" x="3009900" y="3638550"/>
          <p14:tracePt t="107463" x="3067050" y="3632200"/>
          <p14:tracePt t="107463" x="3124200" y="3619500"/>
          <p14:tracePt t="107479" x="3187700" y="3619500"/>
          <p14:tracePt t="107479" x="3327400" y="3613150"/>
          <p14:tracePt t="107496" x="3403600" y="3613150"/>
          <p14:tracePt t="107496" x="3479800" y="3613150"/>
          <p14:tracePt t="107513" x="3568700" y="3619500"/>
          <p14:tracePt t="107513" x="3657600" y="3625850"/>
          <p14:tracePt t="107530" x="3752850" y="3632200"/>
          <p14:tracePt t="107530" x="3956050" y="3644900"/>
          <p14:tracePt t="107546" x="4057650" y="3651250"/>
          <p14:tracePt t="107546" x="4165600" y="3657600"/>
          <p14:tracePt t="107563" x="4273550" y="3663950"/>
          <p14:tracePt t="107563" x="4381500" y="3670300"/>
          <p14:tracePt t="107580" x="4489450" y="3670300"/>
          <p14:tracePt t="107580" x="4597400" y="3676650"/>
          <p14:tracePt t="107596" x="4705350" y="3676650"/>
          <p14:tracePt t="107596" x="4813300" y="3676650"/>
          <p14:tracePt t="107596" x="4921250" y="3676650"/>
          <p14:tracePt t="107615" x="5022850" y="3676650"/>
          <p14:tracePt t="107629" x="5130800" y="3676650"/>
          <p14:tracePt t="107629" x="5334000" y="3683000"/>
          <p14:tracePt t="107648" x="5429250" y="3683000"/>
          <p14:tracePt t="107648" x="5518150" y="3689350"/>
          <p14:tracePt t="107664" x="5613400" y="3695700"/>
          <p14:tracePt t="107664" x="5702300" y="3702050"/>
          <p14:tracePt t="107680" x="5784850" y="3702050"/>
          <p14:tracePt t="107680" x="5867400" y="3708400"/>
          <p14:tracePt t="107680" x="5943600" y="3708400"/>
          <p14:tracePt t="107699" x="6019800" y="3714750"/>
          <p14:tracePt t="107712" x="6089650" y="3714750"/>
          <p14:tracePt t="107712" x="6210300" y="3708400"/>
          <p14:tracePt t="107730" x="6267450" y="3708400"/>
          <p14:tracePt t="107730" x="6311900" y="3708400"/>
          <p14:tracePt t="107747" x="6356350" y="3708400"/>
          <p14:tracePt t="107747" x="6394450" y="3708400"/>
          <p14:tracePt t="107764" x="6419850" y="3708400"/>
          <p14:tracePt t="107764" x="6445250" y="3708400"/>
          <p14:tracePt t="107781" x="6470650" y="3708400"/>
          <p14:tracePt t="107781" x="6502400" y="3708400"/>
          <p14:tracePt t="107798" x="6515100" y="3708400"/>
          <p14:tracePt t="107798" x="6527800" y="3714750"/>
          <p14:tracePt t="107814" x="6540500" y="3714750"/>
          <p14:tracePt t="107814" x="6546850" y="3714750"/>
          <p14:tracePt t="107831" x="6553200" y="3721100"/>
          <p14:tracePt t="107831" x="6559550" y="3727450"/>
          <p14:tracePt t="107848" x="6559550" y="3733800"/>
          <p14:tracePt t="107863" x="6559550" y="3740150"/>
          <p14:tracePt t="107863" x="6553200" y="3746500"/>
          <p14:tracePt t="107880" x="6553200" y="3752850"/>
          <p14:tracePt t="107880" x="6546850" y="3759200"/>
          <p14:tracePt t="107897" x="6546850" y="3765550"/>
          <p14:tracePt t="107897" x="6534150" y="3778250"/>
          <p14:tracePt t="107914" x="6534150" y="3784600"/>
          <p14:tracePt t="107914" x="6527800" y="3790950"/>
          <p14:tracePt t="107931" x="6521450" y="3797300"/>
          <p14:tracePt t="107931" x="6515100" y="3803650"/>
          <p14:tracePt t="107947" x="6508750" y="3816350"/>
          <p14:tracePt t="107947" x="6502400" y="3822700"/>
          <p14:tracePt t="107964" x="6496050" y="3835400"/>
          <p14:tracePt t="107964" x="6489700" y="3848100"/>
          <p14:tracePt t="107964" x="6477000" y="3854450"/>
          <p14:tracePt t="107982" x="6470650" y="3867150"/>
          <p14:tracePt t="107996" x="6464300" y="3873500"/>
          <p14:tracePt t="107996" x="6445250" y="3892550"/>
          <p14:tracePt t="108015" x="6438900" y="3898900"/>
          <p14:tracePt t="108015" x="6432550" y="3905250"/>
          <p14:tracePt t="108031" x="6419850" y="3911600"/>
          <p14:tracePt t="108031" x="6413500" y="3917950"/>
          <p14:tracePt t="108048" x="6407150" y="3924300"/>
          <p14:tracePt t="108048" x="6394450" y="3937000"/>
          <p14:tracePt t="108064" x="6388100" y="3943350"/>
          <p14:tracePt t="108064" x="6375400" y="3949700"/>
          <p14:tracePt t="108064" x="6362700" y="3956050"/>
          <p14:tracePt t="108083" x="6356350" y="3962400"/>
          <p14:tracePt t="108083" x="6343650" y="3968750"/>
          <p14:tracePt t="108098" x="6337300" y="3975100"/>
          <p14:tracePt t="108098" x="6324600" y="3981450"/>
          <p14:tracePt t="108114" x="6318250" y="3981450"/>
          <p14:tracePt t="108114" x="6305550" y="3987800"/>
          <p14:tracePt t="108131" x="6299200" y="3994150"/>
          <p14:tracePt t="108131" x="6286500" y="4006850"/>
          <p14:tracePt t="108148" x="6280150" y="4013200"/>
          <p14:tracePt t="108148" x="6273800" y="4019550"/>
          <p14:tracePt t="108165" x="6267450" y="4032250"/>
          <p14:tracePt t="108165" x="6267450" y="4038600"/>
          <p14:tracePt t="108181" x="6261100" y="4051300"/>
          <p14:tracePt t="108181" x="6261100" y="4064000"/>
          <p14:tracePt t="108198" x="6261100" y="4070350"/>
          <p14:tracePt t="108198" x="6254750" y="4095750"/>
          <p14:tracePt t="108215" x="6254750" y="4102100"/>
          <p14:tracePt t="108215" x="6254750" y="4114800"/>
          <p14:tracePt t="108232" x="6261100" y="4121150"/>
          <p14:tracePt t="108232" x="6261100" y="4127500"/>
          <p14:tracePt t="108248" x="6261100" y="4140200"/>
          <p14:tracePt t="108248" x="6261100" y="4146550"/>
          <p14:tracePt t="108248" x="6267450" y="4152900"/>
          <p14:tracePt t="108266" x="6267450" y="4159250"/>
          <p14:tracePt t="108266" x="6267450" y="4165600"/>
          <p14:tracePt t="108282" x="6267450" y="4171950"/>
          <p14:tracePt t="108282" x="6267450" y="4178300"/>
          <p14:tracePt t="108298" x="6267450" y="4184650"/>
          <p14:tracePt t="108298" x="6267450" y="4191000"/>
          <p14:tracePt t="108315" x="6261100" y="4197350"/>
          <p14:tracePt t="108315" x="6261100" y="4203700"/>
          <p14:tracePt t="108332" x="6261100" y="4210050"/>
          <p14:tracePt t="108332" x="6254750" y="4216400"/>
          <p14:tracePt t="108332" x="6248400" y="4222750"/>
          <p14:tracePt t="108350" x="6248400" y="4229100"/>
          <p14:tracePt t="108364" x="6242050" y="4235450"/>
          <p14:tracePt t="108364" x="6235700" y="4248150"/>
          <p14:tracePt t="108382" x="6229350" y="4254500"/>
          <p14:tracePt t="108398" x="6223000" y="4260850"/>
          <p14:tracePt t="108414" x="6210300" y="4267200"/>
          <p14:tracePt t="108431" x="6210300" y="4273550"/>
          <p14:tracePt t="108448" x="6203950" y="4273550"/>
          <p14:tracePt t="108464" x="6197600" y="4279900"/>
          <p14:tracePt t="108481" x="6197600" y="4286250"/>
          <p14:tracePt t="108498" x="6197600" y="4292600"/>
          <p14:tracePt t="108515" x="6197600" y="4298950"/>
          <p14:tracePt t="108532" x="6197600" y="4305300"/>
          <p14:tracePt t="108548" x="6197600" y="4311650"/>
          <p14:tracePt t="108565" x="6203950" y="4318000"/>
          <p14:tracePt t="108614" x="6203950" y="4324350"/>
          <p14:tracePt t="108642" x="6197600" y="4330700"/>
          <p14:tracePt t="108666" x="6197600" y="4337050"/>
          <p14:tracePt t="108686" x="6197600" y="4343400"/>
          <p14:tracePt t="108710" x="6191250" y="4349750"/>
          <p14:tracePt t="108726" x="6191250" y="4356100"/>
          <p14:tracePt t="108742" x="6184900" y="4362450"/>
          <p14:tracePt t="108753" x="6184900" y="4368800"/>
          <p14:tracePt t="108765" x="6178550" y="4375150"/>
          <p14:tracePt t="108782" x="6178550" y="4387850"/>
          <p14:tracePt t="108799" x="6178550" y="4394200"/>
          <p14:tracePt t="108816" x="6178550" y="4400550"/>
          <p14:tracePt t="108832" x="6178550" y="4406900"/>
          <p14:tracePt t="108849" x="6178550" y="4413250"/>
          <p14:tracePt t="108849" x="6178550" y="4419600"/>
          <p14:tracePt t="108867" x="6178550" y="4425950"/>
          <p14:tracePt t="108883" x="6178550" y="4432300"/>
          <p14:tracePt t="108899" x="6184900" y="4438650"/>
          <p14:tracePt t="108916" x="6191250" y="4438650"/>
          <p14:tracePt t="108916" x="6197600" y="4445000"/>
          <p14:tracePt t="108934" x="6210300" y="4445000"/>
          <p14:tracePt t="108950" x="6216650" y="4445000"/>
          <p14:tracePt t="108966" x="6223000" y="4445000"/>
          <p14:tracePt t="108983" x="6235700" y="4445000"/>
          <p14:tracePt t="108999" x="6242050" y="4438650"/>
          <p14:tracePt t="109016" x="6248400" y="4438650"/>
          <p14:tracePt t="109034" x="6254750" y="4445000"/>
          <p14:tracePt t="109050" x="6261100" y="4445000"/>
          <p14:tracePt t="109066" x="6267450" y="4451350"/>
          <p14:tracePt t="109083" x="6267450" y="4457700"/>
          <p14:tracePt t="109102" x="6273800" y="4457700"/>
          <p14:tracePt t="109129" x="6273800" y="4464050"/>
          <p14:tracePt t="109146" x="6280150" y="4470400"/>
          <p14:tracePt t="109162" x="6286500" y="4476750"/>
          <p14:tracePt t="109173" x="6292850" y="4483100"/>
          <p14:tracePt t="109183" x="6292850" y="4489450"/>
          <p14:tracePt t="109200" x="6299200" y="4495800"/>
          <p14:tracePt t="109200" x="6305550" y="4508500"/>
          <p14:tracePt t="109217" x="6311900" y="4514850"/>
          <p14:tracePt t="109217" x="6324600" y="4540250"/>
          <p14:tracePt t="109235" x="6330950" y="4546600"/>
          <p14:tracePt t="109235" x="6337300" y="4559300"/>
          <p14:tracePt t="109251" x="6343650" y="4572000"/>
          <p14:tracePt t="109251" x="6356350" y="4584700"/>
          <p14:tracePt t="109268" x="6362700" y="4597400"/>
          <p14:tracePt t="109268" x="6375400" y="4616450"/>
          <p14:tracePt t="109268" x="6388100" y="4629150"/>
          <p14:tracePt t="109286" x="6400800" y="4648200"/>
          <p14:tracePt t="109286" x="6413500" y="4660900"/>
          <p14:tracePt t="109302" x="6426200" y="4679950"/>
          <p14:tracePt t="109302" x="6438900" y="4692650"/>
          <p14:tracePt t="109318" x="6451600" y="4711700"/>
          <p14:tracePt t="109318" x="6457950" y="4730750"/>
          <p14:tracePt t="109335" x="6470650" y="4749800"/>
          <p14:tracePt t="109335" x="6483350" y="4768850"/>
          <p14:tracePt t="109351" x="6489700" y="4781550"/>
          <p14:tracePt t="109351" x="6496050" y="4800600"/>
          <p14:tracePt t="109368" x="6508750" y="4819650"/>
          <p14:tracePt t="109368" x="6515100" y="4838700"/>
          <p14:tracePt t="109368" x="6521450" y="4851400"/>
          <p14:tracePt t="109387" x="6521450" y="4864100"/>
          <p14:tracePt t="109387" x="6527800" y="4883150"/>
          <p14:tracePt t="109402" x="6534150" y="4889500"/>
          <p14:tracePt t="109402" x="6534150" y="4902200"/>
          <p14:tracePt t="109419" x="6534150" y="4914900"/>
          <p14:tracePt t="109419" x="6534150" y="4921250"/>
          <p14:tracePt t="109435" x="6534150" y="4933950"/>
          <p14:tracePt t="109435" x="6540500" y="4940300"/>
          <p14:tracePt t="109452" x="6534150" y="4953000"/>
          <p14:tracePt t="109452" x="6534150" y="4965700"/>
          <p14:tracePt t="109469" x="6527800" y="4972050"/>
          <p14:tracePt t="109469" x="6527800" y="4984750"/>
          <p14:tracePt t="109486" x="6521450" y="4991100"/>
          <p14:tracePt t="109486" x="6515100" y="5003800"/>
          <p14:tracePt t="109502" x="6515100" y="5010150"/>
          <p14:tracePt t="109502" x="6508750" y="5016500"/>
          <p14:tracePt t="109519" x="6502400" y="5029200"/>
          <p14:tracePt t="109519" x="6489700" y="5048250"/>
          <p14:tracePt t="109535" x="6483350" y="5060950"/>
          <p14:tracePt t="109535" x="6477000" y="5067300"/>
          <p14:tracePt t="109553" x="6470650" y="5080000"/>
          <p14:tracePt t="109553" x="6464300" y="5086350"/>
          <p14:tracePt t="109569" x="6464300" y="5099050"/>
          <p14:tracePt t="109569" x="6457950" y="5118100"/>
          <p14:tracePt t="109586" x="6457950" y="5124450"/>
          <p14:tracePt t="109586" x="6457950" y="5130800"/>
          <p14:tracePt t="109603" x="6457950" y="5137150"/>
          <p14:tracePt t="109603" x="6457950" y="5143500"/>
          <p14:tracePt t="109620" x="6464300" y="5149850"/>
          <p14:tracePt t="109620" x="6464300" y="5156200"/>
          <p14:tracePt t="109636" x="6464300" y="5162550"/>
          <p14:tracePt t="109636" x="6464300" y="5168900"/>
          <p14:tracePt t="109636" x="6464300" y="5175250"/>
          <p14:tracePt t="109656" x="6470650" y="5181600"/>
          <p14:tracePt t="109656" x="6470650" y="5194300"/>
          <p14:tracePt t="109671" x="6470650" y="5200650"/>
          <p14:tracePt t="109671" x="6470650" y="5213350"/>
          <p14:tracePt t="109687" x="6470650" y="5219700"/>
          <p14:tracePt t="109687" x="6470650" y="5232400"/>
          <p14:tracePt t="109703" x="6470650" y="5245100"/>
          <p14:tracePt t="109703" x="6470650" y="5257800"/>
          <p14:tracePt t="109720" x="6470650" y="5270500"/>
          <p14:tracePt t="109720" x="6464300" y="5283200"/>
          <p14:tracePt t="109736" x="6457950" y="5295900"/>
          <p14:tracePt t="109736" x="6457950" y="5314950"/>
          <p14:tracePt t="109736" x="6451600" y="5327650"/>
          <p14:tracePt t="109755" x="6445250" y="5340350"/>
          <p14:tracePt t="109755" x="6438900" y="5353050"/>
          <p14:tracePt t="109770" x="6432550" y="5365750"/>
          <p14:tracePt t="109770" x="6432550" y="5378450"/>
          <p14:tracePt t="109786" x="6426200" y="5384800"/>
          <p14:tracePt t="109786" x="6419850" y="5397500"/>
          <p14:tracePt t="109804" x="6413500" y="5403850"/>
          <p14:tracePt t="109804" x="6413500" y="5416550"/>
          <p14:tracePt t="109820" x="6407150" y="5429250"/>
          <p14:tracePt t="109820" x="6400800" y="5448300"/>
          <p14:tracePt t="109837" x="6394450" y="5454650"/>
          <p14:tracePt t="109837" x="6394450" y="5461000"/>
          <p14:tracePt t="109853" x="6394450" y="5467350"/>
          <p14:tracePt t="109853" x="6388100" y="5480050"/>
          <p14:tracePt t="109871" x="6388100" y="5486400"/>
          <p14:tracePt t="109871" x="6381750" y="5492750"/>
          <p14:tracePt t="109887" x="6381750" y="5499100"/>
          <p14:tracePt t="109887" x="6381750" y="5505450"/>
          <p14:tracePt t="109903" x="6381750" y="5511800"/>
          <p14:tracePt t="109919" x="6381750" y="5518150"/>
          <p14:tracePt t="109936" x="6381750" y="5524500"/>
          <p14:tracePt t="109954" x="6381750" y="5518150"/>
          <p14:tracePt t="110030" x="6388100" y="5524500"/>
          <p14:tracePt t="110062" x="6394450" y="5524500"/>
          <p14:tracePt t="110082" x="6400800" y="5530850"/>
          <p14:tracePt t="110098" x="6400800" y="5537200"/>
          <p14:tracePt t="110114" x="6407150" y="5537200"/>
          <p14:tracePt t="110126" x="6407150" y="5543550"/>
          <p14:tracePt t="110166" x="6413500" y="5549900"/>
          <p14:tracePt t="110194" x="6413500" y="5556250"/>
          <p14:tracePt t="110218" x="6413500" y="5562600"/>
          <p14:tracePt t="110234" x="6407150" y="5568950"/>
          <p14:tracePt t="110245" x="6407150" y="5575300"/>
          <p14:tracePt t="110262" x="6394450" y="5581650"/>
          <p14:tracePt t="110278" x="6381750" y="5581650"/>
          <p14:tracePt t="110294" x="6375400" y="5588000"/>
          <p14:tracePt t="110304" x="6362700" y="5581650"/>
          <p14:tracePt t="110304" x="6350000" y="5581650"/>
          <p14:tracePt t="110324" x="6121400" y="5391150"/>
          <p14:tracePt t="110392" x="6102350" y="5346700"/>
          <p14:tracePt t="110398" x="6089650" y="5295900"/>
          <p14:tracePt t="110406" x="6070600" y="5187950"/>
          <p14:tracePt t="110422" x="6064250" y="5073650"/>
          <p14:tracePt t="110438" x="6070600" y="4959350"/>
          <p14:tracePt t="110455" x="6089650" y="4851400"/>
          <p14:tracePt t="110471" x="6134100" y="4711700"/>
          <p14:tracePt t="110488" x="6178550" y="4635500"/>
          <p14:tracePt t="110505" x="6235700" y="4572000"/>
          <p14:tracePt t="110522" x="6305550" y="4521200"/>
          <p14:tracePt t="110538" x="6419850" y="4476750"/>
          <p14:tracePt t="110555" x="6496050" y="4470400"/>
          <p14:tracePt t="110572" x="6572250" y="4489450"/>
          <p14:tracePt t="110589" x="6635750" y="4533900"/>
          <p14:tracePt t="110605" x="6711950" y="4635500"/>
          <p14:tracePt t="110622" x="6750050" y="4724400"/>
          <p14:tracePt t="110640" x="6781800" y="4819650"/>
          <p14:tracePt t="110655" x="6800850" y="4914900"/>
          <p14:tracePt t="110672" x="6807200" y="5010150"/>
          <p14:tracePt t="110672" x="6800850" y="5060950"/>
          <p14:tracePt t="110690" x="6781800" y="5162550"/>
          <p14:tracePt t="110707" x="6750050" y="5257800"/>
          <p14:tracePt t="110722" x="6711950" y="5346700"/>
          <p14:tracePt t="110739" x="6667500" y="5416550"/>
          <p14:tracePt t="110755" x="6616700" y="5473700"/>
          <p14:tracePt t="110772" x="6565900" y="5518150"/>
          <p14:tracePt t="110772" x="6534150" y="5530850"/>
          <p14:tracePt t="110790" x="6483350" y="5562600"/>
          <p14:tracePt t="110806" x="6426200" y="5581650"/>
          <p14:tracePt t="110823" x="6375400" y="5588000"/>
          <p14:tracePt t="110839" x="6324600" y="5594350"/>
          <p14:tracePt t="110856" x="6299200" y="5588000"/>
          <p14:tracePt t="110873" x="6292850" y="5588000"/>
          <p14:tracePt t="110889" x="6292850" y="5568950"/>
          <p14:tracePt t="110906" x="6292850" y="5556250"/>
          <p14:tracePt t="110923" x="6286500" y="5549900"/>
          <p14:tracePt t="110923" x="6286500" y="5543550"/>
          <p14:tracePt t="110940" x="6273800" y="5530850"/>
          <p14:tracePt t="110940" x="6261100" y="5524500"/>
          <p14:tracePt t="110957" x="6242050" y="5511800"/>
          <p14:tracePt t="110957" x="6203950" y="5499100"/>
          <p14:tracePt t="110974" x="6184900" y="5492750"/>
          <p14:tracePt t="110974" x="6165850" y="5486400"/>
          <p14:tracePt t="110991" x="6153150" y="5480050"/>
          <p14:tracePt t="110991" x="6134100" y="5473700"/>
          <p14:tracePt t="111007" x="6121400" y="5467350"/>
          <p14:tracePt t="111007" x="6115050" y="5454650"/>
          <p14:tracePt t="111024" x="6108700" y="5448300"/>
          <p14:tracePt t="111024" x="6102350" y="5441950"/>
          <p14:tracePt t="111040" x="6102350" y="5435600"/>
          <p14:tracePt t="111040" x="6096000" y="5429250"/>
          <p14:tracePt t="111040" x="6096000" y="5422900"/>
          <p14:tracePt t="111059" x="6096000" y="5416550"/>
          <p14:tracePt t="111073" x="6096000" y="5410200"/>
          <p14:tracePt t="111090" x="6089650" y="5403850"/>
          <p14:tracePt t="111106" x="6083300" y="5397500"/>
          <p14:tracePt t="111123" x="6076950" y="5391150"/>
          <p14:tracePt t="111140" x="6070600" y="5384800"/>
          <p14:tracePt t="111162" x="6064250" y="5378450"/>
          <p14:tracePt t="111178" x="6057900" y="5372100"/>
          <p14:tracePt t="111194" x="6051550" y="5365750"/>
          <p14:tracePt t="111194" x="6051550" y="5359400"/>
          <p14:tracePt t="111208" x="6045200" y="5353050"/>
          <p14:tracePt t="111223" x="6045200" y="5346700"/>
          <p14:tracePt t="111223" x="6045200" y="5340350"/>
          <p14:tracePt t="111241" x="6045200" y="5334000"/>
          <p14:tracePt t="111241" x="6045200" y="5327650"/>
          <p14:tracePt t="111258" x="6051550" y="5321300"/>
          <p14:tracePt t="111258" x="6051550" y="5308600"/>
          <p14:tracePt t="111275" x="6051550" y="5302250"/>
          <p14:tracePt t="111275" x="6057900" y="5295900"/>
          <p14:tracePt t="111293" x="6057900" y="5289550"/>
          <p14:tracePt t="111307" x="6064250" y="5283200"/>
          <p14:tracePt t="111307" x="6064250" y="5276850"/>
          <p14:tracePt t="111307" x="6064250" y="5270500"/>
          <p14:tracePt t="111326" x="6070600" y="5270500"/>
          <p14:tracePt t="111341" x="6076950" y="5257800"/>
          <p14:tracePt t="111357" x="6083300" y="5251450"/>
          <p14:tracePt t="111357" x="6089650" y="5245100"/>
          <p14:tracePt t="111375" x="6096000" y="5238750"/>
          <p14:tracePt t="111375" x="6102350" y="5238750"/>
          <p14:tracePt t="111391" x="6108700" y="5238750"/>
          <p14:tracePt t="111391" x="6108700" y="5232400"/>
          <p14:tracePt t="111408" x="6115050" y="5232400"/>
          <p14:tracePt t="111408" x="6121400" y="5232400"/>
          <p14:tracePt t="111426" x="6127750" y="5226050"/>
          <p14:tracePt t="111441" x="6134100" y="5226050"/>
          <p14:tracePt t="111458" x="6140450" y="5219700"/>
          <p14:tracePt t="111474" x="6146800" y="5219700"/>
          <p14:tracePt t="111491" x="6153150" y="5213350"/>
          <p14:tracePt t="111508" x="6159500" y="5213350"/>
          <p14:tracePt t="111525" x="6165850" y="5213350"/>
          <p14:tracePt t="111546" x="6172200" y="5207000"/>
          <p14:tracePt t="111582" x="6178550" y="5207000"/>
          <p14:tracePt t="111598" x="6184900" y="5207000"/>
          <p14:tracePt t="111621" x="6191250" y="5207000"/>
          <p14:tracePt t="111634" x="6197600" y="5207000"/>
          <p14:tracePt t="111649" x="6203950" y="5207000"/>
          <p14:tracePt t="111665" x="6210300" y="5207000"/>
          <p14:tracePt t="111681" x="6216650" y="5200650"/>
          <p14:tracePt t="111694" x="6223000" y="5200650"/>
          <p14:tracePt t="111710" x="6229350" y="5200650"/>
          <p14:tracePt t="111726" x="6235700" y="5200650"/>
          <p14:tracePt t="111742" x="6242050" y="5200650"/>
          <p14:tracePt t="111758" x="6248400" y="5200650"/>
          <p14:tracePt t="111775" x="6248400" y="5207000"/>
          <p14:tracePt t="111792" x="6254750" y="5213350"/>
          <p14:tracePt t="111809" x="6261100" y="5213350"/>
          <p14:tracePt t="111825" x="6261100" y="5219700"/>
          <p14:tracePt t="111853" x="6261100" y="5226050"/>
          <p14:tracePt t="111889" x="6267450" y="5226050"/>
          <p14:tracePt t="111921" x="6273800" y="5226050"/>
          <p14:tracePt t="111942" x="6280150" y="5219700"/>
          <p14:tracePt t="111958" x="6286500" y="5219700"/>
          <p14:tracePt t="111973" x="6292850" y="5213350"/>
          <p14:tracePt t="111985" x="6299200" y="5213350"/>
          <p14:tracePt t="112002" x="6305550" y="5207000"/>
          <p14:tracePt t="112025" x="6305550" y="5200650"/>
          <p14:tracePt t="112041" x="6311900" y="5200650"/>
          <p14:tracePt t="112053" x="6318250" y="5194300"/>
          <p14:tracePt t="112070" x="6330950" y="5194300"/>
          <p14:tracePt t="112085" x="6330950" y="5187950"/>
          <p14:tracePt t="112094" x="6337300" y="5187950"/>
          <p14:tracePt t="112094" x="6343650" y="5187950"/>
          <p14:tracePt t="112110" x="6350000" y="5187950"/>
          <p14:tracePt t="112110" x="6356350" y="5194300"/>
          <p14:tracePt t="112127" x="6362700" y="5194300"/>
          <p14:tracePt t="112127" x="6369050" y="5194300"/>
          <p14:tracePt t="112144" x="6381750" y="5200650"/>
          <p14:tracePt t="112144" x="6388100" y="5207000"/>
          <p14:tracePt t="112160" x="6400800" y="5207000"/>
          <p14:tracePt t="112160" x="6419850" y="5219700"/>
          <p14:tracePt t="112177" x="6432550" y="5226050"/>
          <p14:tracePt t="112177" x="6445250" y="5232400"/>
          <p14:tracePt t="112194" x="6451600" y="5238750"/>
          <p14:tracePt t="112194" x="6464300" y="5245100"/>
          <p14:tracePt t="112210" x="6477000" y="5251450"/>
          <p14:tracePt t="112210" x="6502400" y="5264150"/>
          <p14:tracePt t="112227" x="6508750" y="5264150"/>
          <p14:tracePt t="112227" x="6521450" y="5270500"/>
          <p14:tracePt t="112244" x="6527800" y="5270500"/>
          <p14:tracePt t="112244" x="6534150" y="5276850"/>
          <p14:tracePt t="112260" x="6540500" y="5283200"/>
          <p14:tracePt t="112277" x="6546850" y="5283200"/>
          <p14:tracePt t="112277" x="6553200" y="5289550"/>
          <p14:tracePt t="112295" x="6553200" y="5295900"/>
          <p14:tracePt t="112310" x="6553200" y="5302250"/>
          <p14:tracePt t="112327" x="6546850" y="5308600"/>
          <p14:tracePt t="112343" x="6546850" y="5314950"/>
          <p14:tracePt t="112360" x="6546850" y="5321300"/>
          <p14:tracePt t="112377" x="6540500" y="5321300"/>
          <p14:tracePt t="112394" x="6540500" y="5327650"/>
          <p14:tracePt t="112411" x="6534150" y="5340350"/>
          <p14:tracePt t="112427" x="6534150" y="5346700"/>
          <p14:tracePt t="112444" x="6527800" y="5353050"/>
          <p14:tracePt t="112444" x="6527800" y="5359400"/>
          <p14:tracePt t="112462" x="6527800" y="5372100"/>
          <p14:tracePt t="112477" x="6521450" y="5372100"/>
          <p14:tracePt t="112494" x="6521450" y="5384800"/>
          <p14:tracePt t="112511" x="6515100" y="5391150"/>
          <p14:tracePt t="112511" x="6508750" y="5403850"/>
          <p14:tracePt t="112529" x="6502400" y="5410200"/>
          <p14:tracePt t="112544" x="6496050" y="5416550"/>
          <p14:tracePt t="112544" x="6489700" y="5422900"/>
          <p14:tracePt t="112562" x="6483350" y="5429250"/>
          <p14:tracePt t="112562" x="6477000" y="5435600"/>
          <p14:tracePt t="112579" x="6470650" y="5448300"/>
          <p14:tracePt t="112579" x="6457950" y="5461000"/>
          <p14:tracePt t="112595" x="6451600" y="5467350"/>
          <p14:tracePt t="112595" x="6445250" y="5473700"/>
          <p14:tracePt t="112612" x="6432550" y="5480050"/>
          <p14:tracePt t="112612" x="6426200" y="5492750"/>
          <p14:tracePt t="112629" x="6413500" y="5499100"/>
          <p14:tracePt t="112629" x="6400800" y="5511800"/>
          <p14:tracePt t="112647" x="6388100" y="5518150"/>
          <p14:tracePt t="112647" x="6381750" y="5524500"/>
          <p14:tracePt t="112663" x="6369050" y="5530850"/>
          <p14:tracePt t="112663" x="6362700" y="5530850"/>
          <p14:tracePt t="112679" x="6356350" y="5537200"/>
          <p14:tracePt t="112679" x="6343650" y="5543550"/>
          <p14:tracePt t="112696" x="6337300" y="5543550"/>
          <p14:tracePt t="112696" x="6330950" y="5549900"/>
          <p14:tracePt t="112696" x="6324600" y="5549900"/>
          <p14:tracePt t="112715" x="6318250" y="5556250"/>
          <p14:tracePt t="112728" x="6305550" y="5556250"/>
          <p14:tracePt t="112728" x="6292850" y="5562600"/>
          <p14:tracePt t="112746" x="6280150" y="5556250"/>
          <p14:tracePt t="112746" x="6267450" y="5556250"/>
          <p14:tracePt t="112763" x="6140450" y="5359400"/>
          <p14:tracePt t="112844" x="6140450" y="5308600"/>
          <p14:tracePt t="112850" x="6146800" y="5257800"/>
          <p14:tracePt t="112862" x="6159500" y="5137150"/>
          <p14:tracePt t="112879" x="6197600" y="4946650"/>
          <p14:tracePt t="112896" x="6223000" y="4838700"/>
          <p14:tracePt t="112913" x="6254750" y="4756150"/>
          <p14:tracePt t="112929" x="6305550" y="4667250"/>
          <p14:tracePt t="112946" x="6343650" y="4622800"/>
          <p14:tracePt t="112963" x="6388100" y="4578350"/>
          <p14:tracePt t="112979" x="6445250" y="4546600"/>
          <p14:tracePt t="112996" x="6534150" y="4521200"/>
          <p14:tracePt t="113015" x="6591300" y="4533900"/>
          <p14:tracePt t="113030" x="6642100" y="4559300"/>
          <p14:tracePt t="113047" x="6680200" y="4610100"/>
          <p14:tracePt t="113063" x="6711950" y="4673600"/>
          <p14:tracePt t="113080" x="6737350" y="4749800"/>
          <p14:tracePt t="113080" x="6743700" y="4794250"/>
          <p14:tracePt t="113099" x="6756400" y="4883150"/>
          <p14:tracePt t="113114" x="6756400" y="4978400"/>
          <p14:tracePt t="113131" x="6750050" y="5073650"/>
          <p14:tracePt t="113146" x="6731000" y="5162550"/>
          <p14:tracePt t="113163" x="6711950" y="5245100"/>
          <p14:tracePt t="113180" x="6661150" y="5359400"/>
          <p14:tracePt t="113197" x="6623050" y="5429250"/>
          <p14:tracePt t="113214" x="6578600" y="5480050"/>
          <p14:tracePt t="113230" x="6534150" y="5530850"/>
          <p14:tracePt t="113247" x="6464300" y="5575300"/>
          <p14:tracePt t="113263" x="6419850" y="5594350"/>
          <p14:tracePt t="113280" x="6375400" y="5607050"/>
          <p14:tracePt t="113297" x="6330950" y="5613400"/>
          <p14:tracePt t="113314" x="6311900" y="5607050"/>
          <p14:tracePt t="113331" x="6299200" y="5600700"/>
          <p14:tracePt t="113347" x="6292850" y="5581650"/>
          <p14:tracePt t="113347" x="6292850" y="5575300"/>
          <p14:tracePt t="113367" x="6286500" y="5568950"/>
          <p14:tracePt t="113380" x="6280150" y="5562600"/>
          <p14:tracePt t="113380" x="6261100" y="5549900"/>
          <p14:tracePt t="113399" x="6248400" y="5543550"/>
          <p14:tracePt t="113399" x="6235700" y="5543550"/>
          <p14:tracePt t="113415" x="6223000" y="5537200"/>
          <p14:tracePt t="113415" x="6210300" y="5537200"/>
          <p14:tracePt t="113432" x="6197600" y="5537200"/>
          <p14:tracePt t="113432" x="6184900" y="5537200"/>
          <p14:tracePt t="113448" x="6178550" y="5530850"/>
          <p14:tracePt t="113448" x="6165850" y="5524500"/>
          <p14:tracePt t="113466" x="6159500" y="5518150"/>
          <p14:tracePt t="113482" x="6159500" y="5511800"/>
          <p14:tracePt t="113482" x="6159500" y="5505450"/>
          <p14:tracePt t="113498" x="6165850" y="5499100"/>
          <p14:tracePt t="113498" x="6172200" y="5492750"/>
          <p14:tracePt t="113515" x="6178550" y="5486400"/>
          <p14:tracePt t="113515" x="6184900" y="5480050"/>
          <p14:tracePt t="113532" x="6191250" y="5473700"/>
          <p14:tracePt t="113532" x="6197600" y="5461000"/>
          <p14:tracePt t="113548" x="6203950" y="5454650"/>
          <p14:tracePt t="113564" x="6203950" y="5448300"/>
          <p14:tracePt t="113564" x="6203950" y="5435600"/>
          <p14:tracePt t="113582" x="6203950" y="5429250"/>
          <p14:tracePt t="113582" x="6203950" y="5416550"/>
          <p14:tracePt t="113599" x="6197600" y="5410200"/>
          <p14:tracePt t="113599" x="6197600" y="5391150"/>
          <p14:tracePt t="113616" x="6191250" y="5378450"/>
          <p14:tracePt t="113616" x="6191250" y="5372100"/>
          <p14:tracePt t="113632" x="6191250" y="5359400"/>
          <p14:tracePt t="113632" x="6191250" y="5353050"/>
          <p14:tracePt t="113650" x="6184900" y="5340350"/>
          <p14:tracePt t="113650" x="6184900" y="5327650"/>
          <p14:tracePt t="113666" x="6184900" y="5314950"/>
          <p14:tracePt t="113666" x="6184900" y="5308600"/>
          <p14:tracePt t="113683" x="6184900" y="5295900"/>
          <p14:tracePt t="113683" x="6184900" y="5283200"/>
          <p14:tracePt t="113699" x="6184900" y="5276850"/>
          <p14:tracePt t="113699" x="6184900" y="5264150"/>
          <p14:tracePt t="113716" x="6184900" y="5245100"/>
          <p14:tracePt t="113716" x="6191250" y="5232400"/>
          <p14:tracePt t="113716" x="6184900" y="5213350"/>
          <p14:tracePt t="113734" x="6184900" y="5194300"/>
          <p14:tracePt t="113748" x="6184900" y="5181600"/>
          <p14:tracePt t="113748" x="6178550" y="5143500"/>
          <p14:tracePt t="113766" x="6178550" y="5130800"/>
          <p14:tracePt t="113766" x="6178550" y="5118100"/>
          <p14:tracePt t="113783" x="6172200" y="5105400"/>
          <p14:tracePt t="113783" x="6172200" y="5099050"/>
          <p14:tracePt t="113799" x="6165850" y="5086350"/>
          <p14:tracePt t="113799" x="6159500" y="5080000"/>
          <p14:tracePt t="113816" x="6153150" y="5073650"/>
          <p14:tracePt t="113832" x="6146800" y="5067300"/>
          <p14:tracePt t="113832" x="6134100" y="5054600"/>
          <p14:tracePt t="113850" x="6127750" y="5054600"/>
          <p14:tracePt t="113850" x="6121400" y="5048250"/>
          <p14:tracePt t="113867" x="6115050" y="5048250"/>
          <p14:tracePt t="113882" x="6108700" y="5041900"/>
          <p14:tracePt t="113899" x="6102350" y="5035550"/>
          <p14:tracePt t="113899" x="6102350" y="5029200"/>
          <p14:tracePt t="113916" x="6102350" y="5022850"/>
          <p14:tracePt t="113933" x="6102350" y="5016500"/>
          <p14:tracePt t="113954" x="6108700" y="5010150"/>
          <p14:tracePt t="113966" x="6115050" y="5010150"/>
          <p14:tracePt t="113982" x="6115050" y="5003800"/>
          <p14:tracePt t="113999" x="6121400" y="5003800"/>
          <p14:tracePt t="114016" x="6127750" y="4997450"/>
          <p14:tracePt t="114033" x="6134100" y="4991100"/>
          <p14:tracePt t="114050" x="6140450" y="4991100"/>
          <p14:tracePt t="114066" x="6140450" y="4997450"/>
          <p14:tracePt t="114118" x="6140450" y="5003800"/>
          <p14:tracePt t="114154" x="6140450" y="5010150"/>
          <p14:tracePt t="114186" x="6146800" y="5010150"/>
          <p14:tracePt t="114214" x="6153150" y="5010150"/>
          <p14:tracePt t="114261" x="6159500" y="5010150"/>
          <p14:tracePt t="114281" x="6165850" y="5003800"/>
          <p14:tracePt t="114306" x="6172200" y="5003800"/>
          <p14:tracePt t="114322" x="6172200" y="4997450"/>
          <p14:tracePt t="114334" x="6178550" y="4997450"/>
          <p14:tracePt t="114350" x="6184900" y="4997450"/>
          <p14:tracePt t="114366" x="6197600" y="4991100"/>
          <p14:tracePt t="114381" x="6203950" y="4991100"/>
          <p14:tracePt t="114393" x="6210300" y="4991100"/>
          <p14:tracePt t="114410" x="6210300" y="4984750"/>
          <p14:tracePt t="114434" x="6210300" y="4991100"/>
          <p14:tracePt t="114625" x="6216650" y="4991100"/>
          <p14:tracePt t="114658" x="6223000" y="4991100"/>
          <p14:tracePt t="114681" x="6229350" y="4984750"/>
          <p14:tracePt t="114702" x="6235700" y="4978400"/>
          <p14:tracePt t="114717" x="6242050" y="4978400"/>
          <p14:tracePt t="114733" x="6248400" y="4978400"/>
          <p14:tracePt t="114745" x="6254750" y="4972050"/>
          <p14:tracePt t="114761" x="6261100" y="4972050"/>
          <p14:tracePt t="114781" x="6267450" y="4972050"/>
          <p14:tracePt t="114794" x="6273800" y="4965700"/>
          <p14:tracePt t="114806" x="6280150" y="4965700"/>
          <p14:tracePt t="114823" x="6286500" y="4965700"/>
          <p14:tracePt t="114838" x="6292850" y="4965700"/>
          <p14:tracePt t="114861" x="6299200" y="4972050"/>
          <p14:tracePt t="114898" x="6305550" y="4978400"/>
          <p14:tracePt t="114966" x="6305550" y="4984750"/>
          <p14:tracePt t="114993" x="6299200" y="4991100"/>
          <p14:tracePt t="115025" x="6305550" y="4991100"/>
          <p14:tracePt t="115085" x="6311900" y="4991100"/>
          <p14:tracePt t="115102" x="6318250" y="4991100"/>
          <p14:tracePt t="115113" x="6324600" y="4997450"/>
          <p14:tracePt t="115154" x="6318250" y="5010150"/>
          <p14:tracePt t="115181" x="6305550" y="5016500"/>
          <p14:tracePt t="115197" x="6299200" y="5022850"/>
          <p14:tracePt t="115213" x="6292850" y="5029200"/>
          <p14:tracePt t="115222" x="6286500" y="5029200"/>
          <p14:tracePt t="115222" x="6273800" y="5035550"/>
          <p14:tracePt t="115237" x="6267450" y="5041900"/>
          <p14:tracePt t="115237" x="6261100" y="5048250"/>
          <p14:tracePt t="115254" x="6248400" y="5054600"/>
          <p14:tracePt t="115254" x="6235700" y="5054600"/>
          <p14:tracePt t="115270" x="6229350" y="5067300"/>
          <p14:tracePt t="115270" x="6197600" y="5080000"/>
          <p14:tracePt t="115287" x="6184900" y="5086350"/>
          <p14:tracePt t="115287" x="6165850" y="5099050"/>
          <p14:tracePt t="115304" x="6146800" y="5105400"/>
          <p14:tracePt t="115304" x="6121400" y="5111750"/>
          <p14:tracePt t="115320" x="6096000" y="5124450"/>
          <p14:tracePt t="115320" x="6064250" y="5130800"/>
          <p14:tracePt t="115337" x="6032500" y="5137150"/>
          <p14:tracePt t="115337" x="5943600" y="5143500"/>
          <p14:tracePt t="115354" x="5892800" y="5149850"/>
          <p14:tracePt t="115354" x="5829300" y="5156200"/>
          <p14:tracePt t="115371" x="5765800" y="5156200"/>
          <p14:tracePt t="115371" x="5689600" y="5156200"/>
          <p14:tracePt t="115388" x="5607050" y="5156200"/>
          <p14:tracePt t="115388" x="5518150" y="5156200"/>
          <p14:tracePt t="115404" x="5422900" y="5156200"/>
          <p14:tracePt t="115404" x="5321300" y="5149850"/>
          <p14:tracePt t="115404" x="5213350" y="5149850"/>
          <p14:tracePt t="115422" x="5105400" y="5143500"/>
          <p14:tracePt t="115422" x="4997450" y="5137150"/>
          <p14:tracePt t="115438" x="4883150" y="5130800"/>
          <p14:tracePt t="115438" x="4768850" y="5124450"/>
          <p14:tracePt t="115454" x="4654550" y="5118100"/>
          <p14:tracePt t="115454" x="4540250" y="5105400"/>
          <p14:tracePt t="115471" x="4425950" y="5092700"/>
          <p14:tracePt t="115471" x="4318000" y="5080000"/>
          <p14:tracePt t="115488" x="4203700" y="5060950"/>
          <p14:tracePt t="115488" x="4095750" y="5048250"/>
          <p14:tracePt t="115504" x="3994150" y="5035550"/>
          <p14:tracePt t="115504" x="3797300" y="5010150"/>
          <p14:tracePt t="115522" x="3702050" y="5003800"/>
          <p14:tracePt t="115522" x="3619500" y="4991100"/>
          <p14:tracePt t="115538" x="3536950" y="4984750"/>
          <p14:tracePt t="115538" x="3460750" y="4978400"/>
          <p14:tracePt t="115555" x="3390900" y="4972050"/>
          <p14:tracePt t="115555" x="3321050" y="4965700"/>
          <p14:tracePt t="115571" x="3263900" y="4959350"/>
          <p14:tracePt t="115571" x="3175000" y="4953000"/>
          <p14:tracePt t="115588" x="3136900" y="4946650"/>
          <p14:tracePt t="115588" x="3111500" y="4946650"/>
          <p14:tracePt t="115605" x="3098800" y="4940300"/>
          <p14:tracePt t="115605" x="3092450" y="4940300"/>
          <p14:tracePt t="115621" x="3098800" y="4940300"/>
          <p14:tracePt t="115638" x="3111500" y="4933950"/>
          <p14:tracePt t="115638" x="3143250" y="4933950"/>
          <p14:tracePt t="115655" x="3162300" y="4933950"/>
          <p14:tracePt t="115655" x="3187700" y="4933950"/>
          <p14:tracePt t="115672" x="3219450" y="4940300"/>
          <p14:tracePt t="115672" x="3244850" y="4940300"/>
          <p14:tracePt t="115688" x="3276600" y="4946650"/>
          <p14:tracePt t="115688" x="3340100" y="4959350"/>
          <p14:tracePt t="115706" x="3365500" y="4972050"/>
          <p14:tracePt t="115706" x="3390900" y="4978400"/>
          <p14:tracePt t="115722" x="3416300" y="4984750"/>
          <p14:tracePt t="115722" x="3435350" y="4991100"/>
          <p14:tracePt t="115739" x="3441700" y="4997450"/>
          <p14:tracePt t="115739" x="3448050" y="5003800"/>
          <p14:tracePt t="115755" x="3441700" y="5010150"/>
          <p14:tracePt t="115771" x="3435350" y="5010150"/>
          <p14:tracePt t="115771" x="3416300" y="5010150"/>
          <p14:tracePt t="115771" x="3390900" y="5010150"/>
          <p14:tracePt t="115791" x="3365500" y="5016500"/>
          <p14:tracePt t="115791" x="3327400" y="5016500"/>
          <p14:tracePt t="115806" x="3289300" y="5016500"/>
          <p14:tracePt t="115806" x="3244850" y="5016500"/>
          <p14:tracePt t="115823" x="3194050" y="5022850"/>
          <p14:tracePt t="115823" x="3143250" y="5029200"/>
          <p14:tracePt t="115839" x="3086100" y="5035550"/>
          <p14:tracePt t="115839" x="3028950" y="5041900"/>
          <p14:tracePt t="115856" x="2965450" y="5048250"/>
          <p14:tracePt t="115856" x="2908300" y="5060950"/>
          <p14:tracePt t="115856" x="2844800" y="5073650"/>
          <p14:tracePt t="115874" x="2781300" y="5086350"/>
          <p14:tracePt t="115874" x="2717800" y="5099050"/>
          <p14:tracePt t="115889" x="2667000" y="5111750"/>
          <p14:tracePt t="115889" x="2609850" y="5130800"/>
          <p14:tracePt t="115906" x="2565400" y="5143500"/>
          <p14:tracePt t="115906" x="2520950" y="5156200"/>
          <p14:tracePt t="115923" x="2482850" y="5168900"/>
          <p14:tracePt t="115923" x="2451100" y="5181600"/>
          <p14:tracePt t="115940" x="2419350" y="5187950"/>
          <p14:tracePt t="115940" x="2387600" y="5207000"/>
          <p14:tracePt t="115956" x="2374900" y="5213350"/>
          <p14:tracePt t="115972" x="2374900" y="5219700"/>
          <p14:tracePt t="115972" x="2381250" y="5219700"/>
          <p14:tracePt t="115990" x="2393950" y="5213350"/>
          <p14:tracePt t="115990" x="2425700" y="5213350"/>
          <p14:tracePt t="116007" x="2444750" y="5207000"/>
          <p14:tracePt t="116007" x="2470150" y="5207000"/>
          <p14:tracePt t="116024" x="2495550" y="5200650"/>
          <p14:tracePt t="116024" x="2520950" y="5200650"/>
          <p14:tracePt t="116040" x="2552700" y="5194300"/>
          <p14:tracePt t="116040" x="2584450" y="5187950"/>
          <p14:tracePt t="116057" x="2616200" y="5181600"/>
          <p14:tracePt t="116057" x="2654300" y="5175250"/>
          <p14:tracePt t="116074" x="2736850" y="5156200"/>
          <p14:tracePt t="116074" x="2781300" y="5149850"/>
          <p14:tracePt t="116090" x="2825750" y="5137150"/>
          <p14:tracePt t="116090" x="2863850" y="5124450"/>
          <p14:tracePt t="116107" x="2901950" y="5111750"/>
          <p14:tracePt t="116107" x="2940050" y="5092700"/>
          <p14:tracePt t="118434" x="2997200" y="5651500"/>
          <p14:tracePt t="118449" x="2997200" y="5664200"/>
          <p14:tracePt t="118465" x="2997200" y="5670550"/>
          <p14:tracePt t="118473" x="3003550" y="5670550"/>
          <p14:tracePt t="118482" x="3009900" y="5676900"/>
          <p14:tracePt t="118482" x="3022600" y="5676900"/>
          <p14:tracePt t="118497" x="3041650" y="5676900"/>
          <p14:tracePt t="118497" x="3060700" y="5670550"/>
          <p14:tracePt t="118514" x="3079750" y="5651500"/>
          <p14:tracePt t="118514" x="3098800" y="5632450"/>
          <p14:tracePt t="118531" x="3124200" y="5607050"/>
          <p14:tracePt t="118531" x="3181350" y="5556250"/>
          <p14:tracePt t="118547" x="3206750" y="5530850"/>
          <p14:tracePt t="118547" x="3238500" y="5505450"/>
          <p14:tracePt t="118564" x="3270250" y="5480050"/>
          <p14:tracePt t="118564" x="3295650" y="5454650"/>
          <p14:tracePt t="118581" x="3321050" y="5435600"/>
          <p14:tracePt t="118581" x="3346450" y="5416550"/>
          <p14:tracePt t="118598" x="3365500" y="5397500"/>
          <p14:tracePt t="118598" x="3390900" y="5372100"/>
          <p14:tracePt t="118614" x="3397250" y="5359400"/>
          <p14:tracePt t="118614" x="3403600" y="5346700"/>
          <p14:tracePt t="118632" x="3403600" y="5334000"/>
          <p14:tracePt t="118632" x="3397250" y="5327650"/>
          <p14:tracePt t="118648" x="3390900" y="5314950"/>
          <p14:tracePt t="118648" x="3378200" y="5302250"/>
          <p14:tracePt t="118648" x="3359150" y="5295900"/>
          <p14:tracePt t="118665" x="3340100" y="5283200"/>
          <p14:tracePt t="118680" x="3321050" y="5276850"/>
          <p14:tracePt t="118680" x="3270250" y="5270500"/>
          <p14:tracePt t="118698" x="3251200" y="5270500"/>
          <p14:tracePt t="118698" x="3225800" y="5264150"/>
          <p14:tracePt t="118715" x="3200400" y="5264150"/>
          <p14:tracePt t="118715" x="3181350" y="5264150"/>
          <p14:tracePt t="118731" x="3162300" y="5264150"/>
          <p14:tracePt t="118731" x="3143250" y="5264150"/>
          <p14:tracePt t="118748" x="3124200" y="5264150"/>
          <p14:tracePt t="118748" x="3105150" y="5257800"/>
          <p14:tracePt t="118748" x="3086100" y="5257800"/>
          <p14:tracePt t="118766" x="3073400" y="5257800"/>
          <p14:tracePt t="118766" x="3054350" y="5257800"/>
          <p14:tracePt t="118782" x="3035300" y="5264150"/>
          <p14:tracePt t="118782" x="3022600" y="5264150"/>
          <p14:tracePt t="118799" x="3009900" y="5264150"/>
          <p14:tracePt t="118799" x="2990850" y="5264150"/>
          <p14:tracePt t="118816" x="2978150" y="5264150"/>
          <p14:tracePt t="118816" x="2965450" y="5264150"/>
          <p14:tracePt t="118832" x="2959100" y="5264150"/>
          <p14:tracePt t="118832" x="2940050" y="5257800"/>
          <p14:tracePt t="118849" x="2927350" y="5257800"/>
          <p14:tracePt t="118849" x="2921000" y="5257800"/>
          <p14:tracePt t="118866" x="2914650" y="5257800"/>
          <p14:tracePt t="118866" x="2908300" y="5264150"/>
          <p14:tracePt t="118882" x="2901950" y="5264150"/>
          <p14:tracePt t="118898" x="2895600" y="5276850"/>
          <p14:tracePt t="118898" x="2901950" y="5283200"/>
          <p14:tracePt t="118916" x="2908300" y="5289550"/>
          <p14:tracePt t="118916" x="2914650" y="5295900"/>
          <p14:tracePt t="118933" x="2921000" y="5302250"/>
          <p14:tracePt t="118933" x="2933700" y="5308600"/>
          <p14:tracePt t="118949" x="2946400" y="5308600"/>
          <p14:tracePt t="118949" x="2978150" y="5321300"/>
          <p14:tracePt t="118967" x="2997200" y="5327650"/>
          <p14:tracePt t="118967" x="3022600" y="5334000"/>
          <p14:tracePt t="118983" x="3041650" y="5340350"/>
          <p14:tracePt t="118983" x="3067050" y="5346700"/>
          <p14:tracePt t="118999" x="3092450" y="5353050"/>
          <p14:tracePt t="118999" x="3117850" y="5359400"/>
          <p14:tracePt t="119017" x="3149600" y="5365750"/>
          <p14:tracePt t="119017" x="3219450" y="5384800"/>
          <p14:tracePt t="119034" x="3251200" y="5391150"/>
          <p14:tracePt t="119034" x="3295650" y="5403850"/>
          <p14:tracePt t="119050" x="3333750" y="5410200"/>
          <p14:tracePt t="119050" x="3371850" y="5422900"/>
          <p14:tracePt t="119067" x="3416300" y="5429250"/>
          <p14:tracePt t="119067" x="3460750" y="5441950"/>
          <p14:tracePt t="119083" x="3511550" y="5448300"/>
          <p14:tracePt t="119083" x="3556000" y="5454650"/>
          <p14:tracePt t="119100" x="3600450" y="5461000"/>
          <p14:tracePt t="119100" x="3651250" y="5467350"/>
          <p14:tracePt t="119100" x="3702050" y="5473700"/>
          <p14:tracePt t="119118" x="3752850" y="5473700"/>
          <p14:tracePt t="119118" x="3803650" y="5473700"/>
          <p14:tracePt t="119135" x="3854450" y="5473700"/>
          <p14:tracePt t="119135" x="3905250" y="5473700"/>
          <p14:tracePt t="119150" x="3956050" y="5473700"/>
          <p14:tracePt t="119150" x="4006850" y="5467350"/>
          <p14:tracePt t="119167" x="4057650" y="5467350"/>
          <p14:tracePt t="119167" x="4102100" y="5461000"/>
          <p14:tracePt t="119184" x="4146550" y="5461000"/>
          <p14:tracePt t="119184" x="4184650" y="5454650"/>
          <p14:tracePt t="119200" x="4222750" y="5448300"/>
          <p14:tracePt t="119200" x="4298950" y="5441950"/>
          <p14:tracePt t="119217" x="4330700" y="5429250"/>
          <p14:tracePt t="119217" x="4362450" y="5422900"/>
          <p14:tracePt t="119234" x="4394200" y="5410200"/>
          <p14:tracePt t="119234" x="4425950" y="5403850"/>
          <p14:tracePt t="119251" x="4457700" y="5391150"/>
          <p14:tracePt t="119251" x="4508500" y="5372100"/>
          <p14:tracePt t="119267" x="4527550" y="5365750"/>
          <p14:tracePt t="119267" x="4552950" y="5353050"/>
          <p14:tracePt t="119285" x="4572000" y="5346700"/>
          <p14:tracePt t="119285" x="4584700" y="5340350"/>
          <p14:tracePt t="119301" x="4603750" y="5334000"/>
          <p14:tracePt t="119301" x="4616450" y="5334000"/>
          <p14:tracePt t="119317" x="4635500" y="5327650"/>
          <p14:tracePt t="119317" x="4667250" y="5314950"/>
          <p14:tracePt t="119334" x="4679950" y="5314950"/>
          <p14:tracePt t="119334" x="4699000" y="5308600"/>
          <p14:tracePt t="119351" x="4718050" y="5308600"/>
          <p14:tracePt t="119351" x="4730750" y="5308600"/>
          <p14:tracePt t="119368" x="4749800" y="5308600"/>
          <p14:tracePt t="119368" x="4768850" y="5314950"/>
          <p14:tracePt t="119384" x="4787900" y="5314950"/>
          <p14:tracePt t="119384" x="4826000" y="5327650"/>
          <p14:tracePt t="119402" x="4845050" y="5334000"/>
          <p14:tracePt t="119402" x="4864100" y="5334000"/>
          <p14:tracePt t="119418" x="4889500" y="5340350"/>
          <p14:tracePt t="119418" x="4914900" y="5346700"/>
          <p14:tracePt t="119435" x="4940300" y="5346700"/>
          <p14:tracePt t="119435" x="4965700" y="5353050"/>
          <p14:tracePt t="119451" x="4991100" y="5353050"/>
          <p14:tracePt t="119451" x="5022850" y="5353050"/>
          <p14:tracePt t="119468" x="5054600" y="5353050"/>
          <p14:tracePt t="119468" x="5080000" y="5353050"/>
          <p14:tracePt t="119468" x="5111750" y="5353050"/>
          <p14:tracePt t="119486" x="5143500" y="5346700"/>
          <p14:tracePt t="119500" x="5168900" y="5346700"/>
          <p14:tracePt t="119500" x="5226050" y="5340350"/>
          <p14:tracePt t="119518" x="5251450" y="5340350"/>
          <p14:tracePt t="119518" x="5283200" y="5334000"/>
          <p14:tracePt t="119535" x="5302250" y="5327650"/>
          <p14:tracePt t="119535" x="5327650" y="5321300"/>
          <p14:tracePt t="119551" x="5346700" y="5314950"/>
          <p14:tracePt t="119551" x="5365750" y="5308600"/>
          <p14:tracePt t="119568" x="5378450" y="5295900"/>
          <p14:tracePt t="119568" x="5403850" y="5276850"/>
          <p14:tracePt t="119585" x="5410200" y="5264150"/>
          <p14:tracePt t="119585" x="5416550" y="5251450"/>
          <p14:tracePt t="119601" x="5422900" y="5238750"/>
          <p14:tracePt t="119601" x="5422900" y="5232400"/>
          <p14:tracePt t="119619" x="5422900" y="5226050"/>
          <p14:tracePt t="119619" x="5416550" y="5232400"/>
          <p14:tracePt t="119636" x="5410200" y="5238750"/>
          <p14:tracePt t="119636" x="5397500" y="5251450"/>
          <p14:tracePt t="119652" x="5391150" y="5257800"/>
          <p14:tracePt t="119652" x="5378450" y="5270500"/>
          <p14:tracePt t="119669" x="5372100" y="5289550"/>
          <p14:tracePt t="119669" x="5359400" y="5295900"/>
          <p14:tracePt t="119685" x="5353050" y="5308600"/>
          <p14:tracePt t="119685" x="5340350" y="5308600"/>
          <p14:tracePt t="119702" x="5334000" y="5308600"/>
          <p14:tracePt t="119718" x="5334000" y="5302250"/>
          <p14:tracePt t="119734" x="5334000" y="5295900"/>
          <p14:tracePt t="119734" x="5340350" y="5289550"/>
          <p14:tracePt t="119752" x="5346700" y="5276850"/>
          <p14:tracePt t="119752" x="5359400" y="5270500"/>
          <p14:tracePt t="119752" x="5365750" y="5257800"/>
          <p14:tracePt t="119770" x="5372100" y="5245100"/>
          <p14:tracePt t="119784" x="5384800" y="5238750"/>
          <p14:tracePt t="119784" x="5410200" y="5219700"/>
          <p14:tracePt t="119802" x="5416550" y="5207000"/>
          <p14:tracePt t="119802" x="5429250" y="5200650"/>
          <p14:tracePt t="119819" x="5441950" y="5194300"/>
          <p14:tracePt t="119819" x="5454650" y="5187950"/>
          <p14:tracePt t="119835" x="5467350" y="5181600"/>
          <p14:tracePt t="119835" x="5480050" y="5175250"/>
          <p14:tracePt t="119852" x="5492750" y="5175250"/>
          <p14:tracePt t="119852" x="5518150" y="5168900"/>
          <p14:tracePt t="119869" x="5524500" y="5175250"/>
          <p14:tracePt t="119869" x="5537200" y="5175250"/>
          <p14:tracePt t="119885" x="5543550" y="5181600"/>
          <p14:tracePt t="119885" x="5549900" y="5181600"/>
          <p14:tracePt t="119902" x="5562600" y="5187950"/>
          <p14:tracePt t="119902" x="5568950" y="5194300"/>
          <p14:tracePt t="119920" x="5575300" y="5200650"/>
          <p14:tracePt t="119920" x="5588000" y="5213350"/>
          <p14:tracePt t="119935" x="5594350" y="5213350"/>
          <p14:tracePt t="119935" x="5607050" y="5219700"/>
          <p14:tracePt t="119952" x="5613400" y="5226050"/>
          <p14:tracePt t="119952" x="5626100" y="5226050"/>
          <p14:tracePt t="119969" x="5632450" y="5232400"/>
          <p14:tracePt t="119969" x="5645150" y="5238750"/>
          <p14:tracePt t="119986" x="5657850" y="5245100"/>
          <p14:tracePt t="119986" x="5676900" y="5251450"/>
          <p14:tracePt t="120002" x="5689600" y="5257800"/>
          <p14:tracePt t="120002" x="5695950" y="5264150"/>
          <p14:tracePt t="120020" x="5708650" y="5270500"/>
          <p14:tracePt t="120020" x="5715000" y="5276850"/>
          <p14:tracePt t="120036" x="5727700" y="5276850"/>
          <p14:tracePt t="120036" x="5734050" y="5283200"/>
          <p14:tracePt t="120036" x="5746750" y="5283200"/>
          <p14:tracePt t="120054" x="5753100" y="5289550"/>
          <p14:tracePt t="120068" x="5765800" y="5289550"/>
          <p14:tracePt t="120068" x="5784850" y="5289550"/>
          <p14:tracePt t="120086" x="5791200" y="5289550"/>
          <p14:tracePt t="120086" x="5797550" y="5295900"/>
          <p14:tracePt t="120103" x="5803900" y="5295900"/>
          <p14:tracePt t="120103" x="5810250" y="5295900"/>
          <p14:tracePt t="120119" x="5816600" y="5295900"/>
          <p14:tracePt t="120119" x="5822950" y="5295900"/>
          <p14:tracePt t="120119" x="5822950" y="5302250"/>
          <p14:tracePt t="120138" x="5829300" y="5302250"/>
          <p14:tracePt t="120152" x="5835650" y="5302250"/>
          <p14:tracePt t="120152" x="5848350" y="5308600"/>
          <p14:tracePt t="120170" x="5861050" y="5308600"/>
          <p14:tracePt t="120190" x="5867400" y="5314950"/>
          <p14:tracePt t="120226" x="5861050" y="5321300"/>
          <p14:tracePt t="120249" x="5854700" y="5321300"/>
          <p14:tracePt t="120266" x="5848350" y="5321300"/>
          <p14:tracePt t="120282" x="5842000" y="5321300"/>
          <p14:tracePt t="120310" x="5848350" y="5327650"/>
          <p14:tracePt t="120346" x="5854700" y="5327650"/>
          <p14:tracePt t="120361" x="5861050" y="5327650"/>
          <p14:tracePt t="120370" x="5867400" y="5334000"/>
          <p14:tracePt t="120377" x="5873750" y="5334000"/>
          <p14:tracePt t="120386" x="5880100" y="5334000"/>
          <p14:tracePt t="120386" x="5886450" y="5334000"/>
          <p14:tracePt t="120404" x="5899150" y="5334000"/>
          <p14:tracePt t="120404" x="5905500" y="5334000"/>
          <p14:tracePt t="120404" x="5918200" y="5334000"/>
          <p14:tracePt t="120423" x="5930900" y="5334000"/>
          <p14:tracePt t="120423" x="5937250" y="5334000"/>
          <p14:tracePt t="120438" x="5949950" y="5334000"/>
          <p14:tracePt t="120438" x="5962650" y="5334000"/>
          <p14:tracePt t="120454" x="5975350" y="5334000"/>
          <p14:tracePt t="120454" x="5981700" y="5334000"/>
          <p14:tracePt t="120471" x="5988050" y="5334000"/>
          <p14:tracePt t="120471" x="6000750" y="5334000"/>
          <p14:tracePt t="120488" x="6007100" y="5334000"/>
          <p14:tracePt t="120488" x="6019800" y="5334000"/>
          <p14:tracePt t="120506" x="6026150" y="5334000"/>
          <p14:tracePt t="120506" x="6032500" y="5334000"/>
          <p14:tracePt t="120522" x="6038850" y="5340350"/>
          <p14:tracePt t="120522" x="6045200" y="5340350"/>
          <p14:tracePt t="120538" x="6051550" y="5346700"/>
          <p14:tracePt t="120554" x="6057900" y="5346700"/>
          <p14:tracePt t="120570" x="6057900" y="5353050"/>
          <p14:tracePt t="120587" x="6057900" y="5359400"/>
          <p14:tracePt t="120604" x="6045200" y="5359400"/>
          <p14:tracePt t="120620" x="6038850" y="5359400"/>
          <p14:tracePt t="120639" x="6032500" y="5359400"/>
          <p14:tracePt t="120639" x="6019800" y="5359400"/>
          <p14:tracePt t="120656" x="6013450" y="5359400"/>
          <p14:tracePt t="120678" x="6000750" y="5359400"/>
          <p14:tracePt t="120694" x="5994400" y="5353050"/>
          <p14:tracePt t="120707" x="5988050" y="5353050"/>
          <p14:tracePt t="120707" x="5981700" y="5346700"/>
          <p14:tracePt t="120722" x="5975350" y="5346700"/>
          <p14:tracePt t="120738" x="5969000" y="5340350"/>
          <p14:tracePt t="120738" x="5969000" y="5334000"/>
          <p14:tracePt t="120755" x="5956300" y="5327650"/>
          <p14:tracePt t="120771" x="5949950" y="5321300"/>
          <p14:tracePt t="120788" x="5943600" y="5314950"/>
          <p14:tracePt t="120805" x="5937250" y="5321300"/>
          <p14:tracePt t="120822" x="5930900" y="5327650"/>
          <p14:tracePt t="120838" x="5924550" y="5340350"/>
          <p14:tracePt t="120838" x="5924550" y="5346700"/>
          <p14:tracePt t="120856" x="5924550" y="5353050"/>
          <p14:tracePt t="120871" x="5924550" y="5359400"/>
          <p14:tracePt t="120871" x="5918200" y="5372100"/>
          <p14:tracePt t="120889" x="5918200" y="5378450"/>
          <p14:tracePt t="120889" x="5918200" y="5384800"/>
          <p14:tracePt t="120906" x="5918200" y="5391150"/>
          <p14:tracePt t="120906" x="5924550" y="5397500"/>
          <p14:tracePt t="120923" x="5918200" y="5403850"/>
          <p14:tracePt t="120938" x="5911850" y="5410200"/>
          <p14:tracePt t="121093" x="5918200" y="5435600"/>
          <p14:tracePt t="121098" x="5924550" y="5429250"/>
          <p14:tracePt t="121134" x="5924550" y="5422900"/>
          <p14:tracePt t="121150" x="5924550" y="5416550"/>
          <p14:tracePt t="121158" x="5924550" y="5410200"/>
          <p14:tracePt t="121174" x="5924550" y="5403850"/>
          <p14:tracePt t="121174" x="5924550" y="5397500"/>
          <p14:tracePt t="121190" x="5924550" y="5391150"/>
          <p14:tracePt t="121190" x="5924550" y="5384800"/>
          <p14:tracePt t="121207" x="5924550" y="5378450"/>
          <p14:tracePt t="121207" x="5924550" y="5372100"/>
          <p14:tracePt t="121223" x="5924550" y="5359400"/>
          <p14:tracePt t="121223" x="5924550" y="5353050"/>
          <p14:tracePt t="121223" x="5924550" y="5346700"/>
          <p14:tracePt t="121242" x="5918200" y="5340350"/>
          <p14:tracePt t="121242" x="5911850" y="5334000"/>
          <p14:tracePt t="121257" x="5905500" y="5327650"/>
          <p14:tracePt t="121257" x="5892800" y="5321300"/>
          <p14:tracePt t="121274" x="5880100" y="5314950"/>
          <p14:tracePt t="121274" x="5867400" y="5314950"/>
          <p14:tracePt t="121291" x="5854700" y="5308600"/>
          <p14:tracePt t="121291" x="5829300" y="5308600"/>
          <p14:tracePt t="121308" x="5810250" y="5308600"/>
          <p14:tracePt t="121308" x="5797550" y="5308600"/>
          <p14:tracePt t="121324" x="5784850" y="5308600"/>
          <p14:tracePt t="121324" x="5772150" y="5314950"/>
          <p14:tracePt t="121341" x="5759450" y="5314950"/>
          <p14:tracePt t="121341" x="5746750" y="5321300"/>
          <p14:tracePt t="121357" x="5734050" y="5327650"/>
          <p14:tracePt t="121357" x="5721350" y="5334000"/>
          <p14:tracePt t="121374" x="5708650" y="5340350"/>
          <p14:tracePt t="121374" x="5702300" y="5346700"/>
          <p14:tracePt t="121391" x="5695950" y="5353050"/>
          <p14:tracePt t="121406" x="5695950" y="5359400"/>
          <p14:tracePt t="121406" x="5689600" y="5365750"/>
          <p14:tracePt t="121425" x="5695950" y="5372100"/>
          <p14:tracePt t="121440" x="5702300" y="5372100"/>
          <p14:tracePt t="121440" x="5708650" y="5372100"/>
          <p14:tracePt t="121458" x="5715000" y="5372100"/>
          <p14:tracePt t="121458" x="5721350" y="5372100"/>
          <p14:tracePt t="121475" x="5727700" y="5372100"/>
          <p14:tracePt t="121475" x="5740400" y="5372100"/>
          <p14:tracePt t="121491" x="5746750" y="5365750"/>
          <p14:tracePt t="121491" x="5759450" y="5365750"/>
          <p14:tracePt t="121508" x="5765800" y="5359400"/>
          <p14:tracePt t="121508" x="5778500" y="5359400"/>
          <p14:tracePt t="121524" x="5791200" y="5359400"/>
          <p14:tracePt t="121524" x="5810250" y="5346700"/>
          <p14:tracePt t="121542" x="5816600" y="5346700"/>
          <p14:tracePt t="121542" x="5829300" y="5346700"/>
          <p14:tracePt t="121558" x="5842000" y="5340350"/>
          <p14:tracePt t="121558" x="5848350" y="5340350"/>
          <p14:tracePt t="121575" x="5854700" y="5340350"/>
          <p14:tracePt t="121575" x="5861050" y="5340350"/>
          <p14:tracePt t="121591" x="5867400" y="5340350"/>
          <p14:tracePt t="121591" x="5867400" y="5346700"/>
          <p14:tracePt t="121608" x="5861050" y="5359400"/>
          <p14:tracePt t="121637" x="5854700" y="5365750"/>
          <p14:tracePt t="121646" x="5848350" y="5372100"/>
          <p14:tracePt t="121657" x="5842000" y="5372100"/>
          <p14:tracePt t="121657" x="5822950" y="5384800"/>
          <p14:tracePt t="121675" x="5816600" y="5391150"/>
          <p14:tracePt t="121675" x="5803900" y="5397500"/>
          <p14:tracePt t="121692" x="5797550" y="5403850"/>
          <p14:tracePt t="121692" x="5784850" y="5410200"/>
          <p14:tracePt t="121709" x="5772150" y="5416550"/>
          <p14:tracePt t="121709" x="5765800" y="5422900"/>
          <p14:tracePt t="121725" x="5753100" y="5422900"/>
          <p14:tracePt t="121725" x="5734050" y="5435600"/>
          <p14:tracePt t="121742" x="5727700" y="5435600"/>
          <p14:tracePt t="121742" x="5721350" y="5441950"/>
          <p14:tracePt t="121759" x="5715000" y="5441950"/>
          <p14:tracePt t="121759" x="5708650" y="5441950"/>
          <p14:tracePt t="121775" x="5702300" y="5441950"/>
          <p14:tracePt t="121791" x="5695950" y="5441950"/>
          <p14:tracePt t="121808" x="5689600" y="5441950"/>
          <p14:tracePt t="121824" x="5683250" y="5435600"/>
          <p14:tracePt t="121842" x="5676900" y="5435600"/>
          <p14:tracePt t="121858" x="5670550" y="5435600"/>
          <p14:tracePt t="121858" x="5664200" y="5441950"/>
          <p14:tracePt t="121875" x="5657850" y="5441950"/>
          <p14:tracePt t="121875" x="5645150" y="5448300"/>
          <p14:tracePt t="121892" x="5632450" y="5448300"/>
          <p14:tracePt t="121892" x="5600700" y="5461000"/>
          <p14:tracePt t="121909" x="5581650" y="5467350"/>
          <p14:tracePt t="121909" x="5562600" y="5480050"/>
          <p14:tracePt t="121926" x="5537200" y="5486400"/>
          <p14:tracePt t="121926" x="5511800" y="5499100"/>
          <p14:tracePt t="121943" x="5480050" y="5505450"/>
          <p14:tracePt t="121943" x="5454650" y="5518150"/>
          <p14:tracePt t="121960" x="5416550" y="5530850"/>
          <p14:tracePt t="121960" x="5340350" y="5549900"/>
          <p14:tracePt t="121976" x="5295900" y="5562600"/>
          <p14:tracePt t="121976" x="5251450" y="5568950"/>
          <p14:tracePt t="121992" x="5200650" y="5581650"/>
          <p14:tracePt t="121992" x="5143500" y="5588000"/>
          <p14:tracePt t="122010" x="5092700" y="5600700"/>
          <p14:tracePt t="122010" x="5029200" y="5600700"/>
          <p14:tracePt t="122027" x="4965700" y="5607050"/>
          <p14:tracePt t="122027" x="4902200" y="5613400"/>
          <p14:tracePt t="122045" x="2692400" y="4946650"/>
          <p14:tracePt t="122292" x="2705100" y="4908550"/>
          <p14:tracePt t="122298" x="2730500" y="4876800"/>
          <p14:tracePt t="122309" x="2851150" y="4762500"/>
          <p14:tracePt t="122327" x="2971800" y="4692650"/>
          <p14:tracePt t="122343" x="3117850" y="4622800"/>
          <p14:tracePt t="122360" x="3289300" y="4559300"/>
          <p14:tracePt t="122377" x="3600450" y="4483100"/>
          <p14:tracePt t="122394" x="3810000" y="4445000"/>
          <p14:tracePt t="122410" x="4038600" y="4419600"/>
          <p14:tracePt t="122427" x="4273550" y="4400550"/>
          <p14:tracePt t="122444" x="4489450" y="4394200"/>
          <p14:tracePt t="122444" x="4603750" y="4394200"/>
          <p14:tracePt t="122462" x="4718050" y="4394200"/>
          <p14:tracePt t="122462" x="4832350" y="4400550"/>
          <p14:tracePt t="122478" x="5041900" y="4413250"/>
          <p14:tracePt t="122494" x="5245100" y="4438650"/>
          <p14:tracePt t="122511" x="5441950" y="4476750"/>
          <p14:tracePt t="122527" x="5613400" y="4533900"/>
          <p14:tracePt t="122544" x="5765800" y="4597400"/>
          <p14:tracePt t="122544" x="5835650" y="4641850"/>
          <p14:tracePt t="122562" x="5949950" y="4724400"/>
          <p14:tracePt t="122577" x="6032500" y="4813300"/>
          <p14:tracePt t="122594" x="6089650" y="4902200"/>
          <p14:tracePt t="122611" x="6121400" y="5041900"/>
          <p14:tracePt t="122627" x="6096000" y="5130800"/>
          <p14:tracePt t="122646" x="6051550" y="5213350"/>
          <p14:tracePt t="122661" x="5981700" y="5289550"/>
          <p14:tracePt t="122678" x="5835650" y="5384800"/>
          <p14:tracePt t="122695" x="5708650" y="5448300"/>
          <p14:tracePt t="122711" x="5575300" y="5499100"/>
          <p14:tracePt t="122728" x="5429250" y="5537200"/>
          <p14:tracePt t="122728" x="5353050" y="5556250"/>
          <p14:tracePt t="122746" x="5213350" y="5588000"/>
          <p14:tracePt t="122762" x="5073650" y="5613400"/>
          <p14:tracePt t="122778" x="4959350" y="5638800"/>
          <p14:tracePt t="122795" x="4857750" y="5657850"/>
          <p14:tracePt t="122811" x="4787900" y="5676900"/>
          <p14:tracePt t="122828" x="4737100" y="5689600"/>
          <p14:tracePt t="122828" x="4718050" y="5689600"/>
          <p14:tracePt t="122846" x="4699000" y="5695950"/>
          <p14:tracePt t="122862" x="4705350" y="5695950"/>
          <p14:tracePt t="122882" x="4711700" y="5695950"/>
          <p14:tracePt t="122894" x="4743450" y="5683250"/>
          <p14:tracePt t="122912" x="4813300" y="5651500"/>
          <p14:tracePt t="122929" x="4838700" y="5645150"/>
          <p14:tracePt t="122945" x="4895850" y="5613400"/>
          <p14:tracePt t="122945" x="4927600" y="5594350"/>
          <p14:tracePt t="122962" x="4965700" y="5581650"/>
          <p14:tracePt t="122962" x="4997450" y="5568950"/>
          <p14:tracePt t="122979" x="5035550" y="5549900"/>
          <p14:tracePt t="122979" x="5118100" y="5524500"/>
          <p14:tracePt t="122996" x="5162550" y="5505450"/>
          <p14:tracePt t="122996" x="5213350" y="5499100"/>
          <p14:tracePt t="123013" x="5264150" y="5486400"/>
          <p14:tracePt t="123013" x="5314950" y="5473700"/>
          <p14:tracePt t="123029" x="5372100" y="5461000"/>
          <p14:tracePt t="123029" x="5486400" y="5435600"/>
          <p14:tracePt t="123046" x="5543550" y="5422900"/>
          <p14:tracePt t="123046" x="5607050" y="5410200"/>
          <p14:tracePt t="123063" x="5664200" y="5397500"/>
          <p14:tracePt t="123063" x="5727700" y="5391150"/>
          <p14:tracePt t="123080" x="5791200" y="5378450"/>
          <p14:tracePt t="123080" x="5854700" y="5365750"/>
          <p14:tracePt t="123096" x="5918200" y="5359400"/>
          <p14:tracePt t="123096" x="6045200" y="5340350"/>
          <p14:tracePt t="123114" x="6108700" y="5327650"/>
          <p14:tracePt t="123114" x="6172200" y="5321300"/>
          <p14:tracePt t="123130" x="6229350" y="5314950"/>
          <p14:tracePt t="123130" x="6280150" y="5314950"/>
          <p14:tracePt t="123147" x="6324600" y="5314950"/>
          <p14:tracePt t="123147" x="6369050" y="5308600"/>
          <p14:tracePt t="123163" x="6407150" y="5314950"/>
          <p14:tracePt t="123163" x="6432550" y="5314950"/>
          <p14:tracePt t="123180" x="6457950" y="5321300"/>
          <p14:tracePt t="123180" x="6483350" y="5321300"/>
          <p14:tracePt t="123180" x="6502400" y="5327650"/>
          <p14:tracePt t="123199" x="6515100" y="5334000"/>
          <p14:tracePt t="123212" x="6527800" y="5340350"/>
          <p14:tracePt t="123212" x="6546850" y="5346700"/>
          <p14:tracePt t="123230" x="6553200" y="5353050"/>
          <p14:tracePt t="123230" x="6553200" y="5359400"/>
          <p14:tracePt t="123247" x="6559550" y="5365750"/>
          <p14:tracePt t="123247" x="6565900" y="5372100"/>
          <p14:tracePt t="123263" x="6565900" y="5378450"/>
          <p14:tracePt t="123263" x="6565900" y="5384800"/>
          <p14:tracePt t="123280" x="6559550" y="5391150"/>
          <p14:tracePt t="123296" x="6553200" y="5397500"/>
          <p14:tracePt t="123296" x="6546850" y="5397500"/>
          <p14:tracePt t="123313" x="6546850" y="5403850"/>
          <p14:tracePt t="123313" x="6534150" y="5403850"/>
          <p14:tracePt t="123330" x="6527800" y="5403850"/>
          <p14:tracePt t="123330" x="6515100" y="5410200"/>
          <p14:tracePt t="123347" x="6508750" y="5410200"/>
          <p14:tracePt t="123347" x="6502400" y="5410200"/>
          <p14:tracePt t="123363" x="6502400" y="5416550"/>
          <p14:tracePt t="123379" x="6489700" y="5416550"/>
          <p14:tracePt t="123396" x="6489700" y="5422900"/>
          <p14:tracePt t="123421" x="6496050" y="5429250"/>
          <p14:tracePt t="123438" x="6502400" y="5422900"/>
          <p14:tracePt t="123446" x="6508750" y="5429250"/>
          <p14:tracePt t="123463" x="6521450" y="5422900"/>
          <p14:tracePt t="123483" x="6756400" y="5397500"/>
          <p14:tracePt t="123583" x="6794500" y="5391150"/>
          <p14:tracePt t="123586" x="6838950" y="5391150"/>
          <p14:tracePt t="123597" x="6921500" y="5384800"/>
          <p14:tracePt t="123614" x="6997700" y="5384800"/>
          <p14:tracePt t="123632" x="7073900" y="5391150"/>
          <p14:tracePt t="123648" x="7169150" y="5397500"/>
          <p14:tracePt t="123664" x="7219950" y="5403850"/>
          <p14:tracePt t="123681" x="7264400" y="5410200"/>
          <p14:tracePt t="123698" x="7315200" y="5403850"/>
          <p14:tracePt t="123715" x="7340600" y="5403850"/>
          <p14:tracePt t="123732" x="7359650" y="5397500"/>
          <p14:tracePt t="123747" x="7366000" y="5397500"/>
          <p14:tracePt t="123764" x="7372350" y="5397500"/>
          <p14:tracePt t="123782" x="7366000" y="5391150"/>
          <p14:tracePt t="123813" x="7359650" y="5391150"/>
          <p14:tracePt t="123841" x="7353300" y="5384800"/>
          <p14:tracePt t="123866" x="7346950" y="5384800"/>
          <p14:tracePt t="123893" x="7340600" y="5391150"/>
          <p14:tracePt t="123954" x="7334250" y="5391150"/>
          <p14:tracePt t="124006" x="7327900" y="5391150"/>
          <p14:tracePt t="124065" x="7315200" y="5391150"/>
          <p14:tracePt t="124081" x="7308850" y="5397500"/>
          <p14:tracePt t="124089" x="7302500" y="5397500"/>
          <p14:tracePt t="124105" x="7296150" y="5397500"/>
          <p14:tracePt t="124115" x="7283450" y="5403850"/>
          <p14:tracePt t="124115" x="7277100" y="5403850"/>
          <p14:tracePt t="124135" x="7251700" y="5403850"/>
          <p14:tracePt t="124150" x="7213600" y="5397500"/>
          <p14:tracePt t="124167" x="7181850" y="5391150"/>
          <p14:tracePt t="124167" x="7143750" y="5391150"/>
          <p14:tracePt t="124183" x="7092950" y="5384800"/>
          <p14:tracePt t="124183" x="7042150" y="5372100"/>
          <p14:tracePt t="124200" x="6978650" y="5359400"/>
          <p14:tracePt t="124200" x="6915150" y="5346700"/>
          <p14:tracePt t="124200" x="6838950" y="5334000"/>
          <p14:tracePt t="124218" x="6756400" y="5314950"/>
          <p14:tracePt t="124232" x="6667500" y="5295900"/>
          <p14:tracePt t="124232" x="6483350" y="5251450"/>
          <p14:tracePt t="124250" x="6375400" y="5226050"/>
          <p14:tracePt t="124250" x="6267450" y="5200650"/>
          <p14:tracePt t="124267" x="6153150" y="5168900"/>
          <p14:tracePt t="124267" x="6038850" y="5156200"/>
          <p14:tracePt t="124535" x="2159000" y="5416550"/>
          <p14:tracePt t="124535" x="2127250" y="5422900"/>
          <p14:tracePt t="124550" x="2089150" y="5435600"/>
          <p14:tracePt t="124550" x="2044700" y="5448300"/>
          <p14:tracePt t="124567" x="2000250" y="5467350"/>
          <p14:tracePt t="124567" x="1949450" y="5492750"/>
          <p14:tracePt t="124584" x="1898650" y="5511800"/>
          <p14:tracePt t="124584" x="1816100" y="5556250"/>
          <p14:tracePt t="124601" x="1778000" y="5575300"/>
          <p14:tracePt t="124601" x="1746250" y="5594350"/>
          <p14:tracePt t="124618" x="1720850" y="5607050"/>
          <p14:tracePt t="124618" x="1695450" y="5619750"/>
          <p14:tracePt t="124636" x="1670050" y="5632450"/>
          <p14:tracePt t="124636" x="1651000" y="5638800"/>
          <p14:tracePt t="124651" x="1638300" y="5645150"/>
          <p14:tracePt t="124651" x="1619250" y="5645150"/>
          <p14:tracePt t="124668" x="1612900" y="5645150"/>
          <p14:tracePt t="124668" x="1606550" y="5645150"/>
          <p14:tracePt t="124685" x="1600200" y="5638800"/>
          <p14:tracePt t="124700" x="1600200" y="5632450"/>
          <p14:tracePt t="124700" x="1600200" y="5626100"/>
          <p14:tracePt t="124719" x="1600200" y="5613400"/>
          <p14:tracePt t="124719" x="1606550" y="5607050"/>
          <p14:tracePt t="124735" x="1606550" y="5600700"/>
          <p14:tracePt t="124735" x="1612900" y="5588000"/>
          <p14:tracePt t="124751" x="1612900" y="5581650"/>
          <p14:tracePt t="124751" x="1612900" y="5575300"/>
          <p14:tracePt t="124768" x="1619250" y="5568950"/>
          <p14:tracePt t="124768" x="1619250" y="5556250"/>
          <p14:tracePt t="124786" x="1619250" y="5549900"/>
          <p14:tracePt t="124801" x="1612900" y="5543550"/>
          <p14:tracePt t="124818" x="1606550" y="5543550"/>
          <p14:tracePt t="124834" x="1600200" y="5543550"/>
          <p14:tracePt t="124877" x="1606550" y="5537200"/>
          <p14:tracePt t="124921" x="1612900" y="5530850"/>
          <p14:tracePt t="124937" x="1612900" y="5524500"/>
          <p14:tracePt t="124954" x="1619250" y="5518150"/>
          <p14:tracePt t="124958" x="1625600" y="5511800"/>
          <p14:tracePt t="124973" x="1625600" y="5505450"/>
          <p14:tracePt t="124990" x="1625600" y="5499100"/>
          <p14:tracePt t="125006" x="1631950" y="5492750"/>
          <p14:tracePt t="125025" x="1631950" y="5486400"/>
          <p14:tracePt t="125049" x="1631950" y="5480050"/>
          <p14:tracePt t="125086" x="1625600" y="5486400"/>
          <p14:tracePt t="125118" x="1625600" y="5492750"/>
          <p14:tracePt t="125138" x="1631950" y="5492750"/>
          <p14:tracePt t="125161" x="1638300" y="5499100"/>
          <p14:tracePt t="125170" x="1644650" y="5499100"/>
          <p14:tracePt t="125177" x="1651000" y="5499100"/>
          <p14:tracePt t="125186" x="1657350" y="5499100"/>
          <p14:tracePt t="125186" x="1670050" y="5499100"/>
          <p14:tracePt t="125203" x="1676400" y="5492750"/>
          <p14:tracePt t="125203" x="1689100" y="5492750"/>
          <p14:tracePt t="125220" x="1695450" y="5492750"/>
          <p14:tracePt t="125220" x="1708150" y="5486400"/>
          <p14:tracePt t="125220" x="1714500" y="5480050"/>
          <p14:tracePt t="125238" x="1720850" y="5473700"/>
          <p14:tracePt t="125252" x="1771650" y="5448300"/>
          <p14:tracePt t="125417" x="1778000" y="5448300"/>
          <p14:tracePt t="125425" x="1784350" y="5448300"/>
          <p14:tracePt t="125436" x="1790700" y="5448300"/>
          <p14:tracePt t="125436" x="1809750" y="5435600"/>
          <p14:tracePt t="125454" x="1828800" y="5422900"/>
          <p14:tracePt t="125454" x="1847850" y="5403850"/>
          <p14:tracePt t="125470" x="1873250" y="5378450"/>
          <p14:tracePt t="125470" x="1898650" y="5353050"/>
          <p14:tracePt t="125487" x="1943100" y="5321300"/>
          <p14:tracePt t="125487" x="1981200" y="5283200"/>
          <p14:tracePt t="125504" x="2038350" y="5245100"/>
          <p14:tracePt t="125504" x="2095500" y="5200650"/>
          <p14:tracePt t="125504" x="2159000" y="5156200"/>
          <p14:tracePt t="125522" x="2228850" y="5111750"/>
          <p14:tracePt t="126002" x="6985000" y="6026150"/>
          <p14:tracePt t="126010" x="6978650" y="6038850"/>
          <p14:tracePt t="126021" x="6959600" y="6051550"/>
          <p14:tracePt t="126021" x="6915150" y="6096000"/>
          <p14:tracePt t="126039" x="6883400" y="6115050"/>
          <p14:tracePt t="126039" x="6851650" y="6140450"/>
          <p14:tracePt t="126056" x="6813550" y="6159500"/>
          <p14:tracePt t="126056" x="6775450" y="6184900"/>
          <p14:tracePt t="126072" x="6737350" y="6210300"/>
          <p14:tracePt t="126072" x="6692900" y="6229350"/>
          <p14:tracePt t="126089" x="6648450" y="6242050"/>
          <p14:tracePt t="126089" x="6565900" y="6273800"/>
          <p14:tracePt t="126106" x="6521450" y="6292850"/>
          <p14:tracePt t="126106" x="6483350" y="6305550"/>
          <p14:tracePt t="126123" x="6445250" y="6324600"/>
          <p14:tracePt t="126123" x="6407150" y="6330950"/>
          <p14:tracePt t="126139" x="6369050" y="6343650"/>
          <p14:tracePt t="126139" x="6330950" y="6356350"/>
          <p14:tracePt t="126156" x="6299200" y="6362700"/>
          <p14:tracePt t="126156" x="6267450" y="6375400"/>
          <p14:tracePt t="126156" x="6235700" y="6381750"/>
          <p14:tracePt t="126174" x="6210300" y="6388100"/>
          <p14:tracePt t="126188" x="6178550" y="6394450"/>
          <p14:tracePt t="126188" x="6134100" y="6400800"/>
          <p14:tracePt t="126206" x="6096000" y="6407150"/>
          <p14:tracePt t="126222" x="6070600" y="6400800"/>
          <p14:tracePt t="126242" x="6070600" y="6369050"/>
          <p14:tracePt t="126273" x="6076950" y="6350000"/>
          <p14:tracePt t="126285" x="6076950" y="6343650"/>
          <p14:tracePt t="126293" x="6083300" y="6330950"/>
          <p14:tracePt t="126310" x="6083300" y="6324600"/>
          <p14:tracePt t="126326" x="6076950" y="6318250"/>
          <p14:tracePt t="126345" x="6064250" y="6318250"/>
          <p14:tracePt t="126361" x="6064250" y="6311900"/>
          <p14:tracePt t="126377" x="6064250" y="6305550"/>
          <p14:tracePt t="126389" x="6064250" y="6311900"/>
          <p14:tracePt t="126446" x="6064250" y="6305550"/>
          <p14:tracePt t="126474" x="6057900" y="6311900"/>
          <p14:tracePt t="126506" x="6045200" y="6324600"/>
          <p14:tracePt t="126533" x="6038850" y="6343650"/>
          <p14:tracePt t="126566" x="6019800" y="6337300"/>
          <p14:tracePt t="126601" x="5994400" y="6350000"/>
          <p14:tracePt t="126677" x="5975350" y="6356350"/>
          <p14:tracePt t="126737" x="5949950" y="6362700"/>
          <p14:tracePt t="126781" x="5924550" y="6362700"/>
          <p14:tracePt t="126817" x="5899150" y="6350000"/>
          <p14:tracePt t="126858" x="5892800" y="6343650"/>
          <p14:tracePt t="126873" x="5886450" y="6330950"/>
          <p14:tracePt t="126885" x="5873750" y="6324600"/>
          <p14:tracePt t="126894" x="5867400" y="6311900"/>
          <p14:tracePt t="126908" x="5861050" y="6311900"/>
          <p14:tracePt t="126908" x="5854700" y="6305550"/>
          <p14:tracePt t="126926" x="5829300" y="6292850"/>
          <p14:tracePt t="126926" x="5816600" y="6280150"/>
          <p14:tracePt t="126942" x="5803900" y="6267450"/>
          <p14:tracePt t="126942" x="5797550" y="6267450"/>
          <p14:tracePt t="126958" x="5784850" y="6261100"/>
          <p14:tracePt t="126958" x="5772150" y="6248400"/>
          <p14:tracePt t="126975" x="5759450" y="6242050"/>
          <p14:tracePt t="126975" x="5753100" y="6235700"/>
          <p14:tracePt t="126992" x="5740400" y="6235700"/>
          <p14:tracePt t="126992" x="5727700" y="6223000"/>
          <p14:tracePt t="127009" x="5721350" y="6216650"/>
          <p14:tracePt t="127009" x="5715000" y="6210300"/>
          <p14:tracePt t="127026" x="5708650" y="6197600"/>
          <p14:tracePt t="127041" x="5708650" y="6191250"/>
          <p14:tracePt t="127041" x="5702300" y="6184900"/>
          <p14:tracePt t="127059" x="5702300" y="6178550"/>
          <p14:tracePt t="127074" x="5708650" y="6172200"/>
          <p14:tracePt t="127091" x="5715000" y="6178550"/>
          <p14:tracePt t="127125" x="5721350" y="6184900"/>
          <p14:tracePt t="127141" x="5721350" y="6191250"/>
          <p14:tracePt t="127149" x="5715000" y="6191250"/>
          <p14:tracePt t="127173" x="5708650" y="6197600"/>
          <p14:tracePt t="127178" x="5702300" y="6203950"/>
          <p14:tracePt t="127194" x="5695950" y="6210300"/>
          <p14:tracePt t="127194" x="5689600" y="6216650"/>
          <p14:tracePt t="127210" x="5683250" y="6223000"/>
          <p14:tracePt t="127210" x="5676900" y="6229350"/>
          <p14:tracePt t="127226" x="5670550" y="6235700"/>
          <p14:tracePt t="127226" x="5657850" y="6235700"/>
          <p14:tracePt t="127242" x="5651500" y="6242050"/>
          <p14:tracePt t="127242" x="5638800" y="6248400"/>
          <p14:tracePt t="127259" x="5626100" y="6248400"/>
          <p14:tracePt t="127259" x="5613400" y="6242050"/>
          <p14:tracePt t="127276" x="5600700" y="6242050"/>
          <p14:tracePt t="127276" x="5568950" y="6235700"/>
          <p14:tracePt t="127294" x="5556250" y="6229350"/>
          <p14:tracePt t="127294" x="5537200" y="6223000"/>
          <p14:tracePt t="127310" x="5524500" y="6210300"/>
          <p14:tracePt t="127310" x="5505450" y="6203950"/>
          <p14:tracePt t="127326" x="5486400" y="6197600"/>
          <p14:tracePt t="127326" x="5473700" y="6191250"/>
          <p14:tracePt t="127343" x="5454650" y="6178550"/>
          <p14:tracePt t="127343" x="5422900" y="6153150"/>
          <p14:tracePt t="127360" x="5403850" y="6140450"/>
          <p14:tracePt t="127360" x="5384800" y="6127750"/>
          <p14:tracePt t="127376" x="5365750" y="6108700"/>
          <p14:tracePt t="127376" x="5353050" y="6096000"/>
          <p14:tracePt t="127393" x="5327650" y="6076950"/>
          <p14:tracePt t="127393" x="5308600" y="6057900"/>
          <p14:tracePt t="127410" x="5289550" y="6045200"/>
          <p14:tracePt t="127410" x="5257800" y="6019800"/>
          <p14:tracePt t="127427" x="5238750" y="6007100"/>
          <p14:tracePt t="127427" x="5226050" y="6000750"/>
          <p14:tracePt t="127443" x="5213350" y="5988050"/>
          <p14:tracePt t="127443" x="5200650" y="5981700"/>
          <p14:tracePt t="127460" x="5187950" y="5981700"/>
          <p14:tracePt t="127460" x="5181600" y="5975350"/>
          <p14:tracePt t="127460" x="5168900" y="5969000"/>
          <p14:tracePt t="127478" x="5156200" y="5962650"/>
          <p14:tracePt t="127478" x="5149850" y="5962650"/>
          <p14:tracePt t="127494" x="5137150" y="5956300"/>
          <p14:tracePt t="127494" x="5124450" y="5949950"/>
          <p14:tracePt t="127510" x="5118100" y="5949950"/>
          <p14:tracePt t="127510" x="5105400" y="5943600"/>
          <p14:tracePt t="127527" x="5092700" y="5943600"/>
          <p14:tracePt t="127527" x="5080000" y="5937250"/>
          <p14:tracePt t="127544" x="5067300" y="5930900"/>
          <p14:tracePt t="127544" x="5054600" y="5930900"/>
          <p14:tracePt t="127560" x="5041900" y="5924550"/>
          <p14:tracePt t="127560" x="5029200" y="5918200"/>
          <p14:tracePt t="127578" x="4997450" y="5899150"/>
          <p14:tracePt t="127578" x="4978400" y="5892800"/>
          <p14:tracePt t="127595" x="4965700" y="5886450"/>
          <p14:tracePt t="127595" x="4953000" y="5880100"/>
          <p14:tracePt t="127611" x="4940300" y="5873750"/>
          <p14:tracePt t="127611" x="4927600" y="5867400"/>
          <p14:tracePt t="127628" x="4914900" y="5867400"/>
          <p14:tracePt t="127628" x="4908550" y="5861050"/>
          <p14:tracePt t="127628" x="4895850" y="5854700"/>
          <p14:tracePt t="127647" x="4889500" y="5854700"/>
          <p14:tracePt t="127647" x="4883150" y="5854700"/>
          <p14:tracePt t="127661" x="4870450" y="5848350"/>
          <p14:tracePt t="127661" x="4864100" y="5848350"/>
          <p14:tracePt t="127678" x="4857750" y="5842000"/>
          <p14:tracePt t="127678" x="4851400" y="5842000"/>
          <p14:tracePt t="127694" x="4851400" y="5835650"/>
          <p14:tracePt t="127694" x="4845050" y="5835650"/>
          <p14:tracePt t="127711" x="4838700" y="5829300"/>
          <p14:tracePt t="127711" x="4832350" y="5822950"/>
          <p14:tracePt t="127728" x="4832350" y="5816600"/>
          <p14:tracePt t="127744" x="4826000" y="5810250"/>
          <p14:tracePt t="127760" x="4832350" y="5797550"/>
          <p14:tracePt t="127778" x="4838700" y="5791200"/>
          <p14:tracePt t="127825" x="4845050" y="5784850"/>
          <p14:tracePt t="127853" x="4851400" y="5784850"/>
          <p14:tracePt t="127893" x="4845050" y="5791200"/>
          <p14:tracePt t="127937" x="4838700" y="5791200"/>
          <p14:tracePt t="127957" x="4832350" y="5797550"/>
          <p14:tracePt t="127981" x="4832350" y="5803900"/>
          <p14:tracePt t="128017" x="4838700" y="5803900"/>
          <p14:tracePt t="128065" x="4845050" y="5797550"/>
          <p14:tracePt t="128085" x="4851400" y="5791200"/>
          <p14:tracePt t="128146" x="4857750" y="5791200"/>
          <p14:tracePt t="128170" x="4864100" y="5791200"/>
          <p14:tracePt t="128185" x="4870450" y="5791200"/>
          <p14:tracePt t="128205" x="4864100" y="5797550"/>
          <p14:tracePt t="128246" x="4857750" y="5797550"/>
          <p14:tracePt t="128265" x="4851400" y="5797550"/>
          <p14:tracePt t="128289" x="4845050" y="5791200"/>
          <p14:tracePt t="128317" x="4838700" y="5784850"/>
          <p14:tracePt t="128373" x="4832350" y="5784850"/>
          <p14:tracePt t="128393" x="4826000" y="5784850"/>
          <p14:tracePt t="128418" x="4819650" y="5791200"/>
          <p14:tracePt t="128470" x="4826000" y="5791200"/>
          <p14:tracePt t="128514" x="4832350" y="5791200"/>
          <p14:tracePt t="128530" x="4838700" y="5784850"/>
          <p14:tracePt t="128546" x="4845050" y="5784850"/>
          <p14:tracePt t="128554" x="4851400" y="5784850"/>
          <p14:tracePt t="128563" x="4857750" y="5784850"/>
          <p14:tracePt t="128563" x="4857750" y="5778500"/>
          <p14:tracePt t="128563" x="4864100" y="5778500"/>
          <p14:tracePt t="128582" x="4870450" y="5778500"/>
          <p14:tracePt t="128582" x="4876800" y="5772150"/>
          <p14:tracePt t="128598" x="4883150" y="5772150"/>
          <p14:tracePt t="128613" x="4895850" y="5765800"/>
          <p14:tracePt t="128630" x="4902200" y="5759450"/>
          <p14:tracePt t="128648" x="4908550" y="5759450"/>
          <p14:tracePt t="128663" x="4908550" y="5753100"/>
          <p14:tracePt t="128680" x="4914900" y="5746750"/>
          <p14:tracePt t="128697" x="4914900" y="5740400"/>
          <p14:tracePt t="128714" x="4921250" y="5734050"/>
          <p14:tracePt t="128730" x="4927600" y="5727700"/>
          <p14:tracePt t="128747" x="4933950" y="5727700"/>
          <p14:tracePt t="128764" x="4940300" y="5727700"/>
          <p14:tracePt t="128785" x="4946650" y="5734050"/>
          <p14:tracePt t="128830" x="4946650" y="5740400"/>
          <p14:tracePt t="128857" x="4953000" y="5734050"/>
          <p14:tracePt t="128933" x="4959350" y="5727700"/>
          <p14:tracePt t="128950" x="4965700" y="5727700"/>
          <p14:tracePt t="128957" x="4972050" y="5721350"/>
          <p14:tracePt t="128973" x="4978400" y="5721350"/>
          <p14:tracePt t="128981" x="4984750" y="5715000"/>
          <p14:tracePt t="128981" x="4991100" y="5715000"/>
          <p14:tracePt t="128999" x="5003800" y="5708650"/>
          <p14:tracePt t="128999" x="5010150" y="5708650"/>
          <p14:tracePt t="129015" x="5016500" y="5708650"/>
          <p14:tracePt t="129015" x="5029200" y="5702300"/>
          <p14:tracePt t="129032" x="5035550" y="5695950"/>
          <p14:tracePt t="129032" x="5060950" y="5695950"/>
          <p14:tracePt t="129049" x="5067300" y="5689600"/>
          <p14:tracePt t="129049" x="5080000" y="5689600"/>
          <p14:tracePt t="129066" x="5092700" y="5689600"/>
          <p14:tracePt t="129066" x="5105400" y="5689600"/>
          <p14:tracePt t="129082" x="5124450" y="5689600"/>
          <p14:tracePt t="129082" x="5156200" y="5689600"/>
          <p14:tracePt t="129099" x="5168900" y="5689600"/>
          <p14:tracePt t="129099" x="5187950" y="5695950"/>
          <p14:tracePt t="129116" x="5207000" y="5695950"/>
          <p14:tracePt t="129116" x="5226050" y="5695950"/>
          <p14:tracePt t="129133" x="5245100" y="5695950"/>
          <p14:tracePt t="129133" x="5264150" y="5702300"/>
          <p14:tracePt t="129149" x="5283200" y="5702300"/>
          <p14:tracePt t="129149" x="5314950" y="5708650"/>
          <p14:tracePt t="129166" x="5334000" y="5708650"/>
          <p14:tracePt t="129166" x="5346700" y="5708650"/>
          <p14:tracePt t="129183" x="5359400" y="5708650"/>
          <p14:tracePt t="129183" x="5372100" y="5715000"/>
          <p14:tracePt t="129200" x="5384800" y="5708650"/>
          <p14:tracePt t="129200" x="5391150" y="5708650"/>
          <p14:tracePt t="129216" x="5403850" y="5715000"/>
          <p14:tracePt t="129216" x="5410200" y="5708650"/>
          <p14:tracePt t="129216" x="5416550" y="5708650"/>
          <p14:tracePt t="129235" x="5422900" y="5715000"/>
          <p14:tracePt t="129235" x="5429250" y="5715000"/>
          <p14:tracePt t="129250" x="5435600" y="5715000"/>
          <p14:tracePt t="129266" x="5435600" y="5721350"/>
          <p14:tracePt t="129293" x="5429250" y="5721350"/>
          <p14:tracePt t="129309" x="5422900" y="5727700"/>
          <p14:tracePt t="129325" x="5422900" y="5734050"/>
          <p14:tracePt t="129334" x="5416550" y="5734050"/>
          <p14:tracePt t="129334" x="5416550" y="5740400"/>
          <p14:tracePt t="129350" x="5410200" y="5753100"/>
          <p14:tracePt t="129366" x="5403850" y="5765800"/>
          <p14:tracePt t="129382" x="5397500" y="5765800"/>
          <p14:tracePt t="129382" x="5391150" y="5772150"/>
          <p14:tracePt t="129400" x="5391150" y="5778500"/>
          <p14:tracePt t="129416" x="5384800" y="5784850"/>
          <p14:tracePt t="129432" x="5384800" y="5791200"/>
          <p14:tracePt t="129457" x="5378450" y="5797550"/>
          <p14:tracePt t="129473" x="5378450" y="5810250"/>
          <p14:tracePt t="129498" x="5372100" y="5810250"/>
          <p14:tracePt t="129518" x="5365750" y="5816600"/>
          <p14:tracePt t="129541" x="5359400" y="5822950"/>
          <p14:tracePt t="129557" x="5353050" y="5829300"/>
          <p14:tracePt t="129585" x="5346700" y="5835650"/>
          <p14:tracePt t="129609" x="5346700" y="5842000"/>
          <p14:tracePt t="129634" x="5353050" y="5848350"/>
          <p14:tracePt t="129653" x="5359400" y="5848350"/>
          <p14:tracePt t="129677" x="5365750" y="5848350"/>
          <p14:tracePt t="129693" x="5372100" y="5842000"/>
          <p14:tracePt t="129705" x="5378450" y="5835650"/>
          <p14:tracePt t="129721" x="5378450" y="5829300"/>
          <p14:tracePt t="129733" x="5384800" y="5829300"/>
          <p14:tracePt t="129750" x="5391150" y="5835650"/>
          <p14:tracePt t="129750" x="5397500" y="5842000"/>
          <p14:tracePt t="129768" x="5403850" y="5842000"/>
          <p14:tracePt t="129768" x="5416550" y="5854700"/>
          <p14:tracePt t="129790" x="5422900" y="5861050"/>
          <p14:tracePt t="129801" x="5435600" y="5867400"/>
          <p14:tracePt t="129801" x="5461000" y="5873750"/>
          <p14:tracePt t="129823" x="5473700" y="5880100"/>
          <p14:tracePt t="129823" x="5486400" y="5886450"/>
          <p14:tracePt t="129839" x="5499100" y="5886450"/>
          <p14:tracePt t="129839" x="5518150" y="5892800"/>
          <p14:tracePt t="129851" x="5530850" y="5899150"/>
          <p14:tracePt t="129851" x="5549900" y="5905500"/>
          <p14:tracePt t="129868" x="5562600" y="5918200"/>
          <p14:tracePt t="129868" x="5581650" y="5924550"/>
          <p14:tracePt t="129868" x="5600700" y="5937250"/>
          <p14:tracePt t="129887" x="5613400" y="5949950"/>
          <p14:tracePt t="129887" x="5632450" y="5962650"/>
          <p14:tracePt t="129902" x="5645150" y="5975350"/>
          <p14:tracePt t="129902" x="5657850" y="5988050"/>
          <p14:tracePt t="129918" x="5670550" y="6000750"/>
          <p14:tracePt t="129918" x="5683250" y="6013450"/>
          <p14:tracePt t="129935" x="5695950" y="6026150"/>
          <p14:tracePt t="129935" x="5702300" y="6038850"/>
          <p14:tracePt t="129952" x="5708650" y="6051550"/>
          <p14:tracePt t="129952" x="5715000" y="6064250"/>
          <p14:tracePt t="129952" x="5721350" y="6083300"/>
          <p14:tracePt t="129971" x="5727700" y="6096000"/>
          <p14:tracePt t="129984" x="5734050" y="6115050"/>
          <p14:tracePt t="129984" x="5740400" y="6146800"/>
          <p14:tracePt t="130002" x="5740400" y="6159500"/>
          <p14:tracePt t="130002" x="5746750" y="6178550"/>
          <p14:tracePt t="130019" x="5746750" y="6191250"/>
          <p14:tracePt t="130019" x="5746750" y="6210300"/>
          <p14:tracePt t="130035" x="5740400" y="6223000"/>
          <p14:tracePt t="130035" x="5740400" y="6235700"/>
          <p14:tracePt t="130052" x="5734050" y="6248400"/>
          <p14:tracePt t="130052" x="5721350" y="6280150"/>
          <p14:tracePt t="130069" x="5708650" y="6311900"/>
          <p14:tracePt t="130084" x="5695950" y="6343650"/>
          <p14:tracePt t="130101" x="5676900" y="6381750"/>
          <p14:tracePt t="130118" x="5664200" y="6413500"/>
          <p14:tracePt t="130136" x="5645150" y="6445250"/>
          <p14:tracePt t="130151" x="5619750" y="6470650"/>
          <p14:tracePt t="130168" x="5600700" y="6489700"/>
          <p14:tracePt t="130193" x="5626100" y="6496050"/>
          <p14:tracePt t="130261" x="5651500" y="6489700"/>
          <p14:tracePt t="130286" x="5676900" y="6477000"/>
          <p14:tracePt t="130306" x="5702300" y="6470650"/>
          <p14:tracePt t="130321" x="5727700" y="6464300"/>
          <p14:tracePt t="130337" x="5765800" y="6451600"/>
          <p14:tracePt t="130354" x="5803900" y="6445250"/>
          <p14:tracePt t="130365" x="5829300" y="6438900"/>
          <p14:tracePt t="130373" x="5854700" y="6438900"/>
          <p14:tracePt t="130385" x="5880100" y="6432550"/>
          <p14:tracePt t="130385" x="5905500" y="6432550"/>
          <p14:tracePt t="130403" x="5937250" y="6432550"/>
          <p14:tracePt t="130403" x="5994400" y="6432550"/>
          <p14:tracePt t="130419" x="6026150" y="6432550"/>
          <p14:tracePt t="130419" x="6057900" y="6432550"/>
          <p14:tracePt t="130436" x="6089650" y="6426200"/>
          <p14:tracePt t="130436" x="6121400" y="6426200"/>
          <p14:tracePt t="130453" x="6153150" y="6426200"/>
          <p14:tracePt t="130453" x="6184900" y="6419850"/>
          <p14:tracePt t="130470" x="6216650" y="6419850"/>
          <p14:tracePt t="130470" x="6273800" y="6419850"/>
          <p14:tracePt t="130487" x="6299200" y="6413500"/>
          <p14:tracePt t="130487" x="6324600" y="6413500"/>
          <p14:tracePt t="130504" x="6343650" y="6413500"/>
          <p14:tracePt t="130519" x="6381750" y="6419850"/>
          <p14:tracePt t="130536" x="6407150" y="6419850"/>
          <p14:tracePt t="130553" x="6381750" y="6445250"/>
          <p14:tracePt t="130613" x="6350000" y="6457950"/>
          <p14:tracePt t="130629" x="6318250" y="6464300"/>
          <p14:tracePt t="130645" x="6273800" y="6477000"/>
          <p14:tracePt t="130657" x="6248400" y="6483350"/>
          <p14:tracePt t="130669" x="6223000" y="6489700"/>
          <p14:tracePt t="130669" x="6197600" y="6496050"/>
          <p14:tracePt t="130687" x="6165850" y="6496050"/>
          <p14:tracePt t="130687" x="6140450" y="6502400"/>
          <p14:tracePt t="130704" x="6102350" y="6502400"/>
          <p14:tracePt t="130704" x="6032500" y="6502400"/>
          <p14:tracePt t="130721" x="5994400" y="6496050"/>
          <p14:tracePt t="130721" x="5956300" y="6489700"/>
          <p14:tracePt t="130737" x="5911850" y="6483350"/>
          <p14:tracePt t="130737" x="5873750" y="6470650"/>
          <p14:tracePt t="130754" x="5829300" y="6457950"/>
          <p14:tracePt t="130754" x="5791200" y="6451600"/>
          <p14:tracePt t="130771" x="5746750" y="6438900"/>
          <p14:tracePt t="130771" x="5676900" y="6426200"/>
          <p14:tracePt t="130788" x="5638800" y="6419850"/>
          <p14:tracePt t="130788" x="5607050" y="6413500"/>
          <p14:tracePt t="130805" x="5581650" y="6407150"/>
          <p14:tracePt t="130805" x="5549900" y="6407150"/>
          <p14:tracePt t="130821" x="5530850" y="6407150"/>
          <p14:tracePt t="130821" x="5505450" y="6407150"/>
          <p14:tracePt t="130838" x="5473700" y="6407150"/>
          <p14:tracePt t="130854" x="5454650" y="6413500"/>
          <p14:tracePt t="130871" x="5480050" y="6432550"/>
          <p14:tracePt t="130929" x="5505450" y="6438900"/>
          <p14:tracePt t="130945" x="5530850" y="6445250"/>
          <p14:tracePt t="130957" x="5562600" y="6451600"/>
          <p14:tracePt t="130973" x="5588000" y="6457950"/>
          <p14:tracePt t="130990" x="5619750" y="6457950"/>
          <p14:tracePt t="131006" x="5645150" y="6464300"/>
          <p14:tracePt t="131017" x="5664200" y="6470650"/>
          <p14:tracePt t="131033" x="5695950" y="6483350"/>
          <p14:tracePt t="131057" x="5715000" y="6496050"/>
          <p14:tracePt t="131077" x="5740400" y="6502400"/>
          <p14:tracePt t="131101" x="5772150" y="6496050"/>
          <p14:tracePt t="131117" x="5810250" y="6489700"/>
          <p14:tracePt t="131134" x="5835650" y="6483350"/>
          <p14:tracePt t="131138" x="5861050" y="6477000"/>
          <p14:tracePt t="131138" x="5886450" y="6477000"/>
          <p14:tracePt t="131156" x="5911850" y="6470650"/>
          <p14:tracePt t="131156" x="5943600" y="6464300"/>
          <p14:tracePt t="131172" x="5975350" y="6457950"/>
          <p14:tracePt t="131172" x="6013450" y="6451600"/>
          <p14:tracePt t="131189" x="6045200" y="6445250"/>
          <p14:tracePt t="131189" x="6115050" y="6432550"/>
          <p14:tracePt t="131207" x="6146800" y="6426200"/>
          <p14:tracePt t="131207" x="6184900" y="6419850"/>
          <p14:tracePt t="131223" x="6216650" y="6413500"/>
          <p14:tracePt t="131223" x="6248400" y="6407150"/>
          <p14:tracePt t="131240" x="6280150" y="6407150"/>
          <p14:tracePt t="131240" x="6305550" y="6400800"/>
          <p14:tracePt t="131256" x="6337300" y="6394450"/>
          <p14:tracePt t="131256" x="6362700" y="6394450"/>
          <p14:tracePt t="131256" x="6388100" y="6394450"/>
          <p14:tracePt t="131275" x="6407150" y="6388100"/>
          <p14:tracePt t="131275" x="6432550" y="6388100"/>
          <p14:tracePt t="131290" x="6457950" y="6381750"/>
          <p14:tracePt t="131290" x="6477000" y="6381750"/>
          <p14:tracePt t="131307" x="6515100" y="6375400"/>
          <p14:tracePt t="131322" x="6546850" y="6369050"/>
          <p14:tracePt t="131339" x="6572250" y="6362700"/>
          <p14:tracePt t="131355" x="6597650" y="6356350"/>
          <p14:tracePt t="131374" x="6616700" y="6356350"/>
          <p14:tracePt t="131393" x="6591300" y="6375400"/>
          <p14:tracePt t="131453" x="6559550" y="6388100"/>
          <p14:tracePt t="131470" x="6527800" y="6394450"/>
          <p14:tracePt t="131485" x="6483350" y="6407150"/>
          <p14:tracePt t="131497" x="6464300" y="6413500"/>
          <p14:tracePt t="131506" x="6438900" y="6413500"/>
          <p14:tracePt t="131506" x="6413500" y="6413500"/>
          <p14:tracePt t="131524" x="6388100" y="6413500"/>
          <p14:tracePt t="131524" x="6356350" y="6407150"/>
          <p14:tracePt t="131540" x="6324600" y="6400800"/>
          <p14:tracePt t="131540" x="6248400" y="6381750"/>
          <p14:tracePt t="131558" x="6203950" y="6362700"/>
          <p14:tracePt t="131558" x="6153150" y="6343650"/>
          <p14:tracePt t="131574" x="6102350" y="6324600"/>
          <p14:tracePt t="131574" x="6057900" y="6305550"/>
          <p14:tracePt t="131590" x="6000750" y="6280150"/>
          <p14:tracePt t="131590" x="5949950" y="6261100"/>
          <p14:tracePt t="131608" x="5899150" y="6235700"/>
          <p14:tracePt t="131608" x="5854700" y="6210300"/>
          <p14:tracePt t="131624" x="5803900" y="6191250"/>
          <p14:tracePt t="131624" x="5759450" y="6165850"/>
          <p14:tracePt t="131624" x="5708650" y="6140450"/>
          <p14:tracePt t="131643" x="5664200" y="6108700"/>
          <p14:tracePt t="131656" x="5613400" y="6083300"/>
          <p14:tracePt t="131656" x="5511800" y="6019800"/>
          <p14:tracePt t="131674" x="5461000" y="5988050"/>
          <p14:tracePt t="131674" x="5403850" y="5949950"/>
          <p14:tracePt t="131691" x="5346700" y="5918200"/>
          <p14:tracePt t="131691" x="5289550" y="5892800"/>
          <p14:tracePt t="131708" x="5232400" y="5867400"/>
          <p14:tracePt t="131708" x="5175250" y="5842000"/>
          <p14:tracePt t="131724" x="5111750" y="5816600"/>
          <p14:tracePt t="131724" x="4978400" y="5791200"/>
          <p14:tracePt t="131741" x="4902200" y="5778500"/>
          <p14:tracePt t="131741" x="4826000" y="5772150"/>
          <p14:tracePt t="131757" x="4743450" y="5759450"/>
          <p14:tracePt t="131757" x="4654550" y="5753100"/>
          <p14:tracePt t="131774" x="4559300" y="5740400"/>
          <p14:tracePt t="131774" x="4457700" y="5734050"/>
          <p14:tracePt t="131791" x="4362450" y="5721350"/>
          <p14:tracePt t="131791" x="4159250" y="5702300"/>
          <p14:tracePt t="131808" x="4057650" y="5689600"/>
          <p14:tracePt t="131808" x="3956050" y="5676900"/>
          <p14:tracePt t="131824" x="3854450" y="5664200"/>
          <p14:tracePt t="131824" x="3759200" y="5651500"/>
          <p14:tracePt t="131841" x="3663950" y="5645150"/>
          <p14:tracePt t="131841" x="3479800" y="5613400"/>
          <p14:tracePt t="131858" x="3384550" y="5600700"/>
          <p14:tracePt t="131858" x="3295650" y="5588000"/>
          <p14:tracePt t="131875" x="3206750" y="5568950"/>
          <p14:tracePt t="131875" x="3117850" y="5549900"/>
          <p14:tracePt t="131892" x="3035300" y="5530850"/>
          <p14:tracePt t="131892" x="2965450" y="5505450"/>
          <p14:tracePt t="131909" x="2895600" y="5473700"/>
          <p14:tracePt t="131909" x="2794000" y="5410200"/>
          <p14:tracePt t="131927" x="2755900" y="5378450"/>
          <p14:tracePt t="131927" x="2730500" y="5340350"/>
          <p14:tracePt t="131942" x="2711450" y="5302250"/>
          <p14:tracePt t="131942" x="2711450" y="5276850"/>
          <p14:tracePt t="131959" x="2717800" y="5245100"/>
          <p14:tracePt t="131959" x="2730500" y="5219700"/>
          <p14:tracePt t="131975" x="2755900" y="5200650"/>
          <p14:tracePt t="131975" x="2787650" y="5187950"/>
          <p14:tracePt t="131992" x="2832100" y="5181600"/>
          <p14:tracePt t="131992" x="2882900" y="5181600"/>
          <p14:tracePt t="131992" x="2933700" y="5181600"/>
          <p14:tracePt t="132011" x="2990850" y="5181600"/>
          <p14:tracePt t="132024" x="3054350" y="5187950"/>
          <p14:tracePt t="132024" x="3181350" y="5207000"/>
          <p14:tracePt t="132042" x="3244850" y="5213350"/>
          <p14:tracePt t="132042" x="3302000" y="5219700"/>
          <p14:tracePt t="132058" x="3365500" y="5226050"/>
          <p14:tracePt t="132058" x="3429000" y="5232400"/>
          <p14:tracePt t="132075" x="3486150" y="5245100"/>
          <p14:tracePt t="132075" x="3543300" y="5251450"/>
          <p14:tracePt t="132092" x="3600450" y="5257800"/>
          <p14:tracePt t="132092" x="3702050" y="5276850"/>
          <p14:tracePt t="132109" x="3752850" y="5289550"/>
          <p14:tracePt t="132109" x="3803650" y="5295900"/>
          <p14:tracePt t="132125" x="3848100" y="5308600"/>
          <p14:tracePt t="132125" x="3898900" y="5314950"/>
          <p14:tracePt t="132142" x="3937000" y="5327650"/>
          <p14:tracePt t="132142" x="4019550" y="5346700"/>
          <p14:tracePt t="132159" x="4057650" y="5359400"/>
          <p14:tracePt t="132159" x="4089400" y="5372100"/>
          <p14:tracePt t="132177" x="4127500" y="5384800"/>
          <p14:tracePt t="132177" x="4159250" y="5397500"/>
          <p14:tracePt t="132193" x="4191000" y="5416550"/>
          <p14:tracePt t="132193" x="4216400" y="5422900"/>
          <p14:tracePt t="132211" x="4248150" y="5435600"/>
          <p14:tracePt t="132211" x="4298950" y="5454650"/>
          <p14:tracePt t="132226" x="4330700" y="5461000"/>
          <p14:tracePt t="132226" x="4356100" y="5467350"/>
          <p14:tracePt t="132243" x="4387850" y="5467350"/>
          <p14:tracePt t="132243" x="4413250" y="5467350"/>
          <p14:tracePt t="132260" x="4438650" y="5473700"/>
          <p14:tracePt t="132260" x="4464050" y="5467350"/>
          <p14:tracePt t="132276" x="4489450" y="5467350"/>
          <p14:tracePt t="132276" x="4533900" y="5473700"/>
          <p14:tracePt t="132295" x="4552950" y="5473700"/>
          <p14:tracePt t="132295" x="4572000" y="5473700"/>
          <p14:tracePt t="132310" x="4591050" y="5480050"/>
          <p14:tracePt t="132310" x="4603750" y="5480050"/>
          <p14:tracePt t="132327" x="4616450" y="5486400"/>
          <p14:tracePt t="132327" x="4635500" y="5486400"/>
          <p14:tracePt t="132343" x="4654550" y="5486400"/>
          <p14:tracePt t="132343" x="4673600" y="5486400"/>
          <p14:tracePt t="132360" x="4699000" y="5486400"/>
          <p14:tracePt t="132360" x="4724400" y="5486400"/>
          <p14:tracePt t="132360" x="4749800" y="5486400"/>
          <p14:tracePt t="132379" x="4781550" y="5486400"/>
          <p14:tracePt t="132392" x="4813300" y="5486400"/>
          <p14:tracePt t="132392" x="4883150" y="5486400"/>
          <p14:tracePt t="132410" x="4914900" y="5492750"/>
          <p14:tracePt t="132410" x="4946650" y="5492750"/>
          <p14:tracePt t="132427" x="4978400" y="5499100"/>
          <p14:tracePt t="132427" x="5003800" y="5499100"/>
          <p14:tracePt t="132443" x="5035550" y="5505450"/>
          <p14:tracePt t="132443" x="5086350" y="5505450"/>
          <p14:tracePt t="132461" x="5111750" y="5505450"/>
          <p14:tracePt t="132461" x="5137150" y="5505450"/>
          <p14:tracePt t="132477" x="5156200" y="5505450"/>
          <p14:tracePt t="132477" x="5175250" y="5505450"/>
          <p14:tracePt t="132494" x="5187950" y="5505450"/>
          <p14:tracePt t="132494" x="5200650" y="5511800"/>
          <p14:tracePt t="132512" x="5213350" y="5511800"/>
          <p14:tracePt t="132512" x="5219700" y="5511800"/>
          <p14:tracePt t="132536" x="5003800" y="5505450"/>
          <p14:tracePt t="132616" x="4972050" y="5492750"/>
          <p14:tracePt t="132620" x="4940300" y="5480050"/>
          <p14:tracePt t="132627" x="4876800" y="5441950"/>
          <p14:tracePt t="132627" x="4838700" y="5416550"/>
          <p14:tracePt t="132647" x="4806950" y="5391150"/>
          <p14:tracePt t="132660" x="4749800" y="5321300"/>
          <p14:tracePt t="132677" x="4686300" y="5194300"/>
          <p14:tracePt t="132695" x="4667250" y="5099050"/>
          <p14:tracePt t="132711" x="4660900" y="5003800"/>
          <p14:tracePt t="132727" x="4673600" y="4870450"/>
          <p14:tracePt t="132747" x="4705350" y="4800600"/>
          <p14:tracePt t="132763" x="4756150" y="4730750"/>
          <p14:tracePt t="132780" x="4813300" y="4673600"/>
          <p14:tracePt t="132794" x="4889500" y="4622800"/>
          <p14:tracePt t="132811" x="5029200" y="4578350"/>
          <p14:tracePt t="132827" x="5124450" y="4572000"/>
          <p14:tracePt t="132844" x="5219700" y="4591050"/>
          <p14:tracePt t="132861" x="5353050" y="4648200"/>
          <p14:tracePt t="132878" x="5422900" y="4705350"/>
          <p14:tracePt t="132894" x="5480050" y="4775200"/>
          <p14:tracePt t="132911" x="5524500" y="4857750"/>
          <p14:tracePt t="132927" x="5549900" y="4946650"/>
          <p14:tracePt t="132944" x="5556250" y="5041900"/>
          <p14:tracePt t="132944" x="5556250" y="5092700"/>
          <p14:tracePt t="132962" x="5543550" y="5187950"/>
          <p14:tracePt t="132979" x="5518150" y="5276850"/>
          <p14:tracePt t="132995" x="5473700" y="5359400"/>
          <p14:tracePt t="133012" x="5422900" y="5429250"/>
          <p14:tracePt t="133012" x="5391150" y="5461000"/>
          <p14:tracePt t="133030" x="5327650" y="5518150"/>
          <p14:tracePt t="133046" x="5257800" y="5568950"/>
          <p14:tracePt t="133061" x="5181600" y="5613400"/>
          <p14:tracePt t="133079" x="5111750" y="5645150"/>
          <p14:tracePt t="133095" x="5048250" y="5676900"/>
          <p14:tracePt t="133112" x="4965700" y="5702300"/>
          <p14:tracePt t="133128" x="4927600" y="5715000"/>
          <p14:tracePt t="133145" x="4895850" y="5727700"/>
          <p14:tracePt t="133162" x="4870450" y="5734050"/>
          <p14:tracePt t="133179" x="4864100" y="5740400"/>
          <p14:tracePt t="133195" x="4857750" y="5740400"/>
          <p14:tracePt t="133212" x="4864100" y="5740400"/>
          <p14:tracePt t="133297" x="4864100" y="5734050"/>
          <p14:tracePt t="133389" x="4857750" y="5734050"/>
          <p14:tracePt t="133414" x="4851400" y="5727700"/>
          <p14:tracePt t="133442" x="4851400" y="5721350"/>
          <p14:tracePt t="133466" x="4857750" y="5715000"/>
          <p14:tracePt t="133477" x="4864100" y="5708650"/>
          <p14:tracePt t="133485" x="4870450" y="5708650"/>
          <p14:tracePt t="133496" x="4876800" y="5702300"/>
          <p14:tracePt t="133513" x="4889500" y="5683250"/>
          <p14:tracePt t="133513" x="4889500" y="5676900"/>
          <p14:tracePt t="133530" x="4902200" y="5670550"/>
          <p14:tracePt t="133530" x="4908550" y="5657850"/>
          <p14:tracePt t="133547" x="4914900" y="5657850"/>
          <p14:tracePt t="133547" x="4927600" y="5657850"/>
          <p14:tracePt t="133563" x="4940300" y="5651500"/>
          <p14:tracePt t="133563" x="4959350" y="5657850"/>
          <p14:tracePt t="133580" x="4978400" y="5657850"/>
          <p14:tracePt t="133580" x="4997450" y="5657850"/>
          <p14:tracePt t="133580" x="5022850" y="5657850"/>
          <p14:tracePt t="133599" x="5054600" y="5664200"/>
          <p14:tracePt t="133599" x="5086350" y="5664200"/>
          <p14:tracePt t="133614" x="5124450" y="5670550"/>
          <p14:tracePt t="133614" x="5162550" y="5676900"/>
          <p14:tracePt t="133630" x="5207000" y="5676900"/>
          <p14:tracePt t="133630" x="5251450" y="5683250"/>
          <p14:tracePt t="133648" x="5295900" y="5689600"/>
          <p14:tracePt t="133648" x="5346700" y="5695950"/>
          <p14:tracePt t="133664" x="5397500" y="5695950"/>
          <p14:tracePt t="133664" x="5454650" y="5702300"/>
          <p14:tracePt t="133664" x="5505450" y="5715000"/>
          <p14:tracePt t="133682" x="5562600" y="5721350"/>
          <p14:tracePt t="133696" x="5619750" y="5734050"/>
          <p14:tracePt t="133696" x="5746750" y="5765800"/>
          <p14:tracePt t="133714" x="5810250" y="5784850"/>
          <p14:tracePt t="133714" x="5867400" y="5803900"/>
          <p14:tracePt t="133731" x="5930900" y="5829300"/>
          <p14:tracePt t="133731" x="5994400" y="5854700"/>
          <p14:tracePt t="133747" x="6057900" y="5880100"/>
          <p14:tracePt t="133747" x="6115050" y="5899150"/>
          <p14:tracePt t="133747" x="6172200" y="5924550"/>
          <p14:tracePt t="133766" x="6223000" y="5949950"/>
          <p14:tracePt t="133766" x="6273800" y="5969000"/>
          <p14:tracePt t="133781" x="6324600" y="5988050"/>
          <p14:tracePt t="133781" x="6369050" y="6007100"/>
          <p14:tracePt t="133798" x="6413500" y="6026150"/>
          <p14:tracePt t="133798" x="6451600" y="6045200"/>
          <p14:tracePt t="133814" x="6496050" y="6057900"/>
          <p14:tracePt t="133814" x="6565900" y="6096000"/>
          <p14:tracePt t="133831" x="6591300" y="6108700"/>
          <p14:tracePt t="133831" x="6623050" y="6127750"/>
          <p14:tracePt t="133848" x="6648450" y="6140450"/>
          <p14:tracePt t="133848" x="6667500" y="6153150"/>
          <p14:tracePt t="133865" x="6686550" y="6172200"/>
          <p14:tracePt t="133865" x="6699250" y="6178550"/>
          <p14:tracePt t="133881" x="6705600" y="6191250"/>
          <p14:tracePt t="133881" x="6718300" y="6216650"/>
          <p14:tracePt t="133899" x="6718300" y="6229350"/>
          <p14:tracePt t="133899" x="6718300" y="6242050"/>
          <p14:tracePt t="133915" x="6718300" y="6254750"/>
          <p14:tracePt t="133915" x="6711950" y="6261100"/>
          <p14:tracePt t="133931" x="6711950" y="6273800"/>
          <p14:tracePt t="133931" x="6705600" y="6280150"/>
          <p14:tracePt t="133948" x="6699250" y="6292850"/>
          <p14:tracePt t="133948" x="6692900" y="6299200"/>
          <p14:tracePt t="133966" x="6673850" y="6318250"/>
          <p14:tracePt t="133982" x="6648450" y="6337300"/>
          <p14:tracePt t="133998" x="6610350" y="6356350"/>
          <p14:tracePt t="134014" x="6591300" y="6369050"/>
          <p14:tracePt t="134014" x="6565900" y="6381750"/>
          <p14:tracePt t="134032" x="6540500" y="6394450"/>
          <p14:tracePt t="134032" x="6515100" y="6407150"/>
          <p14:tracePt t="134032" x="6483350" y="6419850"/>
          <p14:tracePt t="134050" x="6451600" y="6432550"/>
          <p14:tracePt t="134064" x="6419850" y="6451600"/>
          <p14:tracePt t="134064" x="6356350" y="6477000"/>
          <p14:tracePt t="134082" x="6324600" y="6489700"/>
          <p14:tracePt t="134082" x="6292850" y="6508750"/>
          <p14:tracePt t="134099" x="6261100" y="6521450"/>
          <p14:tracePt t="134099" x="6223000" y="6534150"/>
          <p14:tracePt t="134115" x="6191250" y="6553200"/>
          <p14:tracePt t="134115" x="6153150" y="6572250"/>
          <p14:tracePt t="134132" x="6121400" y="6591300"/>
          <p14:tracePt t="134132" x="6045200" y="6629400"/>
          <p14:tracePt t="134149" x="6013450" y="6642100"/>
          <p14:tracePt t="134149" x="5969000" y="6661150"/>
          <p14:tracePt t="134165" x="5930900" y="6667500"/>
          <p14:tracePt t="134165" x="5886450" y="6673850"/>
          <p14:tracePt t="134182" x="4933950" y="5988050"/>
          <p14:tracePt t="134352" x="4940300" y="5956300"/>
          <p14:tracePt t="134357" x="4953000" y="5924550"/>
          <p14:tracePt t="134366" x="5003800" y="5854700"/>
          <p14:tracePt t="134382" x="5080000" y="5797550"/>
          <p14:tracePt t="134399" x="5175250" y="5753100"/>
          <p14:tracePt t="134416" x="5283200" y="5734050"/>
          <p14:tracePt t="134416" x="5346700" y="5740400"/>
          <p14:tracePt t="134434" x="5473700" y="5765800"/>
          <p14:tracePt t="134449" x="5600700" y="5810250"/>
          <p14:tracePt t="134466" x="5715000" y="5867400"/>
          <p14:tracePt t="134482" x="5867400" y="5962650"/>
          <p14:tracePt t="134499" x="5937250" y="6038850"/>
          <p14:tracePt t="134517" x="5975350" y="6127750"/>
          <p14:tracePt t="134533" x="5988050" y="6235700"/>
          <p14:tracePt t="134549" x="5949950" y="6394450"/>
          <p14:tracePt t="134566" x="5892800" y="6483350"/>
          <p14:tracePt t="134583" x="5829300" y="6553200"/>
          <p14:tracePt t="134600" x="5759450" y="6610350"/>
          <p14:tracePt t="134600" x="5727700" y="6629400"/>
          <p14:tracePt t="134618" x="5670550" y="6654800"/>
          <p14:tracePt t="134635" x="5651500" y="6661150"/>
          <p14:tracePt t="134650" x="5613400" y="6667500"/>
          <p14:tracePt t="134666" x="5594350" y="6642100"/>
          <p14:tracePt t="134683" x="5607050" y="6623050"/>
          <p14:tracePt t="134702" x="5626100" y="6597650"/>
          <p14:tracePt t="134716" x="5651500" y="6578600"/>
          <p14:tracePt t="134733" x="5676900" y="6565900"/>
          <p14:tracePt t="134750" x="5715000" y="6546850"/>
          <p14:tracePt t="134767" x="5753100" y="6534150"/>
          <p14:tracePt t="134767" x="5778500" y="6521450"/>
          <p14:tracePt t="134784" x="5803900" y="6515100"/>
          <p14:tracePt t="134784" x="5861050" y="6496050"/>
          <p14:tracePt t="134801" x="5892800" y="6489700"/>
          <p14:tracePt t="134801" x="5924550" y="6477000"/>
          <p14:tracePt t="134818" x="5956300" y="6470650"/>
          <p14:tracePt t="134818" x="5988050" y="6464300"/>
          <p14:tracePt t="134834" x="6013450" y="6464300"/>
          <p14:tracePt t="134834" x="6045200" y="6457950"/>
          <p14:tracePt t="134851" x="6070600" y="6457950"/>
          <p14:tracePt t="134851" x="6096000" y="6451600"/>
          <p14:tracePt t="134871" x="6419850" y="6451600"/>
          <p14:tracePt t="134936" x="6470650" y="6451600"/>
          <p14:tracePt t="134942" x="6521450" y="6445250"/>
          <p14:tracePt t="134950" x="6648450" y="6432550"/>
          <p14:tracePt t="134967" x="6788150" y="6419850"/>
          <p14:tracePt t="134967" x="6858000" y="6407150"/>
          <p14:tracePt t="134986" x="7010400" y="6388100"/>
          <p14:tracePt t="135002" x="7156450" y="6369050"/>
          <p14:tracePt t="135018" x="7302500" y="6356350"/>
          <p14:tracePt t="135034" x="7435850" y="6343650"/>
          <p14:tracePt t="135051" x="7562850" y="6350000"/>
          <p14:tracePt t="135068" x="7677150" y="6356350"/>
          <p14:tracePt t="135068" x="7734300" y="6362700"/>
          <p14:tracePt t="135086" x="7829550" y="6369050"/>
          <p14:tracePt t="135101" x="7912100" y="6369050"/>
          <p14:tracePt t="135118" x="7988300" y="6369050"/>
          <p14:tracePt t="135135" x="8058150" y="6362700"/>
          <p14:tracePt t="135151" x="8134350" y="6362700"/>
          <p14:tracePt t="135168" x="8178800" y="6362700"/>
          <p14:tracePt t="135185" x="8216900" y="6362700"/>
          <p14:tracePt t="135201" x="8255000" y="6362700"/>
          <p14:tracePt t="135218" x="8280400" y="6356350"/>
          <p14:tracePt t="135235" x="8305800" y="6356350"/>
          <p14:tracePt t="135251" x="8331200" y="6362700"/>
          <p14:tracePt t="135268" x="8280400" y="6369050"/>
          <p14:tracePt t="135325" x="8255000" y="6369050"/>
          <p14:tracePt t="135333" x="8216900" y="6362700"/>
          <p14:tracePt t="135338" x="8185150" y="6362700"/>
          <p14:tracePt t="135352" x="8140700" y="6362700"/>
          <p14:tracePt t="135352" x="8108950" y="6356350"/>
          <p14:tracePt t="135370" x="8039100" y="6350000"/>
          <p14:tracePt t="135370" x="8013700" y="6343650"/>
          <p14:tracePt t="135387" x="7988300" y="6343650"/>
          <p14:tracePt t="135402" x="7962900" y="6330950"/>
          <p14:tracePt t="135402" x="7956550" y="6324600"/>
          <p14:tracePt t="135420" x="7950200" y="6318250"/>
          <p14:tracePt t="135435" x="7950200" y="6305550"/>
          <p14:tracePt t="135452" x="7956550" y="6299200"/>
          <p14:tracePt t="135452" x="7962900" y="6292850"/>
          <p14:tracePt t="135470" x="7950200" y="6299200"/>
          <p14:tracePt t="135513" x="7924800" y="6311900"/>
          <p14:tracePt t="135525" x="7899400" y="6324600"/>
          <p14:tracePt t="135541" x="7867650" y="6330950"/>
          <p14:tracePt t="135557" x="7835900" y="6337300"/>
          <p14:tracePt t="135573" x="7804150" y="6343650"/>
          <p14:tracePt t="135586" x="7778750" y="6343650"/>
          <p14:tracePt t="135602" x="7753350" y="6350000"/>
          <p14:tracePt t="135626" x="7727950" y="6350000"/>
          <p14:tracePt t="135654" x="7702550" y="6350000"/>
          <p14:tracePt t="135685" x="7677150" y="6356350"/>
          <p14:tracePt t="135713" x="7651750" y="6369050"/>
          <p14:tracePt t="135745" x="7626350" y="6388100"/>
          <p14:tracePt t="135765" x="7594600" y="6413500"/>
          <p14:tracePt t="135789" x="7569200" y="6426200"/>
          <p14:tracePt t="135813" x="7556500" y="6445250"/>
          <p14:tracePt t="135877" x="7569200" y="6464300"/>
          <p14:tracePt t="135970" x="7543800" y="6489700"/>
          <p14:tracePt t="136177" x="7524750" y="6502400"/>
          <p14:tracePt t="136233" x="7499350" y="6508750"/>
          <p14:tracePt t="136278" x="7480300" y="6521450"/>
          <p14:tracePt t="136306" x="7461250" y="6527800"/>
          <p14:tracePt t="136337" x="7435850" y="6540500"/>
          <p14:tracePt t="136365" x="7416800" y="6540500"/>
          <p14:tracePt t="136389" x="7385050" y="6534150"/>
          <p14:tracePt t="136413" x="7353300" y="6534150"/>
          <p14:tracePt t="136425" x="7315200" y="6527800"/>
          <p14:tracePt t="136441" x="7296150" y="6521450"/>
          <p14:tracePt t="136449" x="7270750" y="6515100"/>
          <p14:tracePt t="136458" x="7245350" y="6508750"/>
          <p14:tracePt t="136458" x="7213600" y="6502400"/>
          <p14:tracePt t="136473" x="7181850" y="6496050"/>
          <p14:tracePt t="136473" x="7143750" y="6483350"/>
          <p14:tracePt t="136490" x="7099300" y="6470650"/>
          <p14:tracePt t="136490" x="7048500" y="6457950"/>
          <p14:tracePt t="136506" x="6997700" y="6445250"/>
          <p14:tracePt t="136506" x="6940550" y="6426200"/>
          <p14:tracePt t="136523" x="6877050" y="6407150"/>
          <p14:tracePt t="136523" x="6743700" y="6356350"/>
          <p14:tracePt t="136540" x="6667500" y="6324600"/>
          <p14:tracePt t="136540" x="6597650" y="6286500"/>
          <p14:tracePt t="136557" x="6527800" y="6248400"/>
          <p14:tracePt t="136557" x="6457950" y="6210300"/>
          <p14:tracePt t="136573" x="6381750" y="6178550"/>
          <p14:tracePt t="136573" x="6311900" y="6134100"/>
          <p14:tracePt t="136590" x="6235700" y="6089650"/>
          <p14:tracePt t="136590" x="6089650" y="6000750"/>
          <p14:tracePt t="136607" x="6013450" y="5956300"/>
          <p14:tracePt t="136607" x="5937250" y="5911850"/>
          <p14:tracePt t="136624" x="5861050" y="5867400"/>
          <p14:tracePt t="136624" x="5784850" y="5822950"/>
          <p14:tracePt t="136641" x="5715000" y="5778500"/>
          <p14:tracePt t="136641" x="5568950" y="5689600"/>
          <p14:tracePt t="136658" x="5505450" y="5651500"/>
          <p14:tracePt t="136658" x="5435600" y="5613400"/>
          <p14:tracePt t="136674" x="5378450" y="5568950"/>
          <p14:tracePt t="136674" x="5321300" y="5530850"/>
          <p14:tracePt t="136691" x="5270500" y="5492750"/>
          <p14:tracePt t="136691" x="5219700" y="5454650"/>
          <p14:tracePt t="136707" x="5181600" y="5416550"/>
          <p14:tracePt t="136707" x="5143500" y="5372100"/>
          <p14:tracePt t="136724" x="5118100" y="5334000"/>
          <p14:tracePt t="136724" x="5092700" y="5302250"/>
          <p14:tracePt t="136724" x="5073650" y="5264150"/>
          <p14:tracePt t="136742" x="5060950" y="5232400"/>
          <p14:tracePt t="136756" x="5048250" y="5207000"/>
          <p14:tracePt t="136756" x="5041900" y="5156200"/>
          <p14:tracePt t="136774" x="5041900" y="5130800"/>
          <p14:tracePt t="136774" x="5048250" y="5105400"/>
          <p14:tracePt t="136790" x="5054600" y="5080000"/>
          <p14:tracePt t="136790" x="5067300" y="5054600"/>
          <p14:tracePt t="136808" x="5080000" y="5022850"/>
          <p14:tracePt t="136808" x="5099050" y="4997450"/>
          <p14:tracePt t="136823" x="5124450" y="4972050"/>
          <p14:tracePt t="136823" x="5175250" y="4927600"/>
          <p14:tracePt t="136840" x="5200650" y="4902200"/>
          <p14:tracePt t="136840" x="5232400" y="4889500"/>
          <p14:tracePt t="136856" x="5264150" y="4876800"/>
          <p14:tracePt t="136856" x="5302250" y="4870450"/>
          <p14:tracePt t="136873" x="5334000" y="4864100"/>
          <p14:tracePt t="136873" x="5403850" y="4870450"/>
          <p14:tracePt t="136890" x="5441950" y="4883150"/>
          <p14:tracePt t="136890" x="5480050" y="4895850"/>
          <p14:tracePt t="136907" x="5518150" y="4914900"/>
          <p14:tracePt t="136907" x="5556250" y="4933950"/>
          <p14:tracePt t="136924" x="5600700" y="4959350"/>
          <p14:tracePt t="136924" x="5638800" y="4984750"/>
          <p14:tracePt t="136940" x="5683250" y="5010150"/>
          <p14:tracePt t="136940" x="5765800" y="5067300"/>
          <p14:tracePt t="136957" x="5803900" y="5105400"/>
          <p14:tracePt t="136957" x="5842000" y="5137150"/>
          <p14:tracePt t="136974" x="5880100" y="5168900"/>
          <p14:tracePt t="136974" x="5911850" y="5207000"/>
          <p14:tracePt t="136990" x="5943600" y="5245100"/>
          <p14:tracePt t="136990" x="5969000" y="5283200"/>
          <p14:tracePt t="136990" x="5994400" y="5314950"/>
          <p14:tracePt t="137010" x="6019800" y="5353050"/>
          <p14:tracePt t="137023" x="6038850" y="5384800"/>
          <p14:tracePt t="137023" x="6064250" y="5441950"/>
          <p14:tracePt t="137041" x="6070600" y="5461000"/>
          <p14:tracePt t="137041" x="6076950" y="5486400"/>
          <p14:tracePt t="137057" x="6083300" y="5505450"/>
          <p14:tracePt t="137057" x="6076950" y="5518150"/>
          <p14:tracePt t="137074" x="6076950" y="5537200"/>
          <p14:tracePt t="137074" x="6070600" y="5549900"/>
          <p14:tracePt t="137090" x="6057900" y="5562600"/>
          <p14:tracePt t="137090" x="6045200" y="5575300"/>
          <p14:tracePt t="137107" x="6032500" y="5581650"/>
          <p14:tracePt t="137107" x="5994400" y="5607050"/>
          <p14:tracePt t="137125" x="5975350" y="5619750"/>
          <p14:tracePt t="137125" x="5949950" y="5632450"/>
          <p14:tracePt t="137141" x="5924550" y="5645150"/>
          <p14:tracePt t="137141" x="5899150" y="5657850"/>
          <p14:tracePt t="137157" x="5867400" y="5670550"/>
          <p14:tracePt t="137157" x="5842000" y="5683250"/>
          <p14:tracePt t="137174" x="5810250" y="5695950"/>
          <p14:tracePt t="137174" x="5753100" y="5727700"/>
          <p14:tracePt t="137191" x="5727700" y="5740400"/>
          <p14:tracePt t="137191" x="5702300" y="5753100"/>
          <p14:tracePt t="137208" x="5676900" y="5759450"/>
          <p14:tracePt t="137208" x="5657850" y="5772150"/>
          <p14:tracePt t="137224" x="5632450" y="5784850"/>
          <p14:tracePt t="137224" x="5613400" y="5791200"/>
          <p14:tracePt t="137241" x="5594350" y="5803900"/>
          <p14:tracePt t="137241" x="5562600" y="5816600"/>
          <p14:tracePt t="137258" x="5549900" y="5822950"/>
          <p14:tracePt t="137258" x="5537200" y="5829300"/>
          <p14:tracePt t="137274" x="5524500" y="5829300"/>
          <p14:tracePt t="137274" x="5518150" y="5835650"/>
          <p14:tracePt t="137291" x="5511800" y="5835650"/>
          <p14:tracePt t="137291" x="5505450" y="5835650"/>
          <p14:tracePt t="137309" x="5499100" y="5835650"/>
          <p14:tracePt t="137325" x="5505450" y="5829300"/>
          <p14:tracePt t="137341" x="5518150" y="5822950"/>
          <p14:tracePt t="137357" x="5524500" y="5816600"/>
          <p14:tracePt t="137357" x="5530850" y="5816600"/>
          <p14:tracePt t="137374" x="5537200" y="5816600"/>
          <p14:tracePt t="137390" x="5543550" y="5816600"/>
          <p14:tracePt t="137390" x="5556250" y="5822950"/>
          <p14:tracePt t="137408" x="5562600" y="5829300"/>
          <p14:tracePt t="137408" x="5562600" y="5835650"/>
          <p14:tracePt t="137424" x="5568950" y="5835650"/>
          <p14:tracePt t="137424" x="5575300" y="5842000"/>
          <p14:tracePt t="137441" x="5581650" y="5848350"/>
          <p14:tracePt t="137441" x="5581650" y="5854700"/>
          <p14:tracePt t="137458" x="5588000" y="5861050"/>
          <p14:tracePt t="137458" x="5588000" y="5867400"/>
          <p14:tracePt t="137475" x="5594350" y="5873750"/>
          <p14:tracePt t="137475" x="5600700" y="5892800"/>
          <p14:tracePt t="137491" x="5600700" y="5899150"/>
          <p14:tracePt t="137508" x="5600700" y="5905500"/>
          <p14:tracePt t="137508" x="5600700" y="5911850"/>
          <p14:tracePt t="137525" x="5594350" y="5918200"/>
          <p14:tracePt t="137541" x="5588000" y="5918200"/>
          <p14:tracePt t="137564" x="5575300" y="5911850"/>
          <p14:tracePt t="137596" x="5568950" y="5911850"/>
          <p14:tracePt t="137604" x="5568950" y="5905500"/>
          <p14:tracePt t="137609" x="5562600" y="5899150"/>
          <p14:tracePt t="137609" x="5556250" y="5892800"/>
          <p14:tracePt t="137625" x="5549900" y="5880100"/>
          <p14:tracePt t="137625" x="5537200" y="5873750"/>
          <p14:tracePt t="137642" x="5530850" y="5867400"/>
          <p14:tracePt t="137642" x="5524500" y="5854700"/>
          <p14:tracePt t="137659" x="5511800" y="5842000"/>
          <p14:tracePt t="137659" x="5505450" y="5829300"/>
          <p14:tracePt t="137659" x="5492750" y="5816600"/>
          <p14:tracePt t="137677" x="5480050" y="5803900"/>
          <p14:tracePt t="137691" x="5467350" y="5784850"/>
          <p14:tracePt t="137691" x="5441950" y="5753100"/>
          <p14:tracePt t="137709" x="5422900" y="5740400"/>
          <p14:tracePt t="137709" x="5403850" y="5727700"/>
          <p14:tracePt t="137725" x="5384800" y="5715000"/>
          <p14:tracePt t="137725" x="5359400" y="5708650"/>
          <p14:tracePt t="137742" x="5334000" y="5695950"/>
          <p14:tracePt t="137742" x="5308600" y="5689600"/>
          <p14:tracePt t="137759" x="5283200" y="5683250"/>
          <p14:tracePt t="137759" x="5226050" y="5670550"/>
          <p14:tracePt t="137778" x="5200650" y="5657850"/>
          <p14:tracePt t="137778" x="5168900" y="5651500"/>
          <p14:tracePt t="137793" x="5137150" y="5645150"/>
          <p14:tracePt t="137793" x="5111750" y="5638800"/>
          <p14:tracePt t="137810" x="5080000" y="5638800"/>
          <p14:tracePt t="137810" x="5054600" y="5632450"/>
          <p14:tracePt t="137826" x="5029200" y="5632450"/>
          <p14:tracePt t="137826" x="5010150" y="5638800"/>
          <p14:tracePt t="137843" x="4984750" y="5638800"/>
          <p14:tracePt t="137843" x="4953000" y="5651500"/>
          <p14:tracePt t="137859" x="4933950" y="5657850"/>
          <p14:tracePt t="137859" x="4921250" y="5664200"/>
          <p14:tracePt t="137876" x="4914900" y="5670550"/>
          <p14:tracePt t="137876" x="4908550" y="5670550"/>
          <p14:tracePt t="137893" x="4902200" y="5676900"/>
          <p14:tracePt t="137893" x="4902200" y="5683250"/>
          <p14:tracePt t="137910" x="4902200" y="5695950"/>
          <p14:tracePt t="137926" x="4908550" y="5702300"/>
          <p14:tracePt t="137926" x="4914900" y="5702300"/>
          <p14:tracePt t="137943" x="4927600" y="5708650"/>
          <p14:tracePt t="137943" x="4940300" y="5715000"/>
          <p14:tracePt t="137960" x="4953000" y="5721350"/>
          <p14:tracePt t="137960" x="4984750" y="5734050"/>
          <p14:tracePt t="137977" x="4997450" y="5740400"/>
          <p14:tracePt t="137977" x="5016500" y="5746750"/>
          <p14:tracePt t="137993" x="5035550" y="5753100"/>
          <p14:tracePt t="137993" x="5048250" y="5759450"/>
          <p14:tracePt t="138011" x="5067300" y="5772150"/>
          <p14:tracePt t="138011" x="5080000" y="5778500"/>
          <p14:tracePt t="138011" x="5092700" y="5784850"/>
          <p14:tracePt t="138029" x="5105400" y="5791200"/>
          <p14:tracePt t="138043" x="5118100" y="5797550"/>
          <p14:tracePt t="138043" x="5137150" y="5810250"/>
          <p14:tracePt t="138061" x="5143500" y="5810250"/>
          <p14:tracePt t="138061" x="5149850" y="5816600"/>
          <p14:tracePt t="138078" x="5156200" y="5816600"/>
          <p14:tracePt t="138093" x="5149850" y="5822950"/>
          <p14:tracePt t="138110" x="5143500" y="5829300"/>
          <p14:tracePt t="138126" x="5137150" y="5829300"/>
          <p14:tracePt t="138126" x="5137150" y="5835650"/>
          <p14:tracePt t="138126" x="5130800" y="5835650"/>
          <p14:tracePt t="138146" x="5124450" y="5842000"/>
          <p14:tracePt t="138146" x="5118100" y="5848350"/>
          <p14:tracePt t="138161" x="5111750" y="5848350"/>
          <p14:tracePt t="138161" x="5105400" y="5854700"/>
          <p14:tracePt t="138178" x="5105400" y="5861050"/>
          <p14:tracePt t="138178" x="5099050" y="5867400"/>
          <p14:tracePt t="138194" x="5092700" y="5873750"/>
          <p14:tracePt t="138194" x="5092700" y="5880100"/>
          <p14:tracePt t="138210" x="5086350" y="5886450"/>
          <p14:tracePt t="138210" x="5086350" y="5892800"/>
          <p14:tracePt t="138227" x="5086350" y="5899150"/>
          <p14:tracePt t="138243" x="5080000" y="5892800"/>
          <p14:tracePt t="138316" x="5073650" y="5892800"/>
          <p14:tracePt t="138328" x="5067300" y="5892800"/>
          <p14:tracePt t="138345" x="5060950" y="5892800"/>
          <p14:tracePt t="138352" x="5054600" y="5892800"/>
          <p14:tracePt t="138369" x="5048250" y="5899150"/>
          <p14:tracePt t="138377" x="5041900" y="5899150"/>
          <p14:tracePt t="138377" x="5035550" y="5899150"/>
          <p14:tracePt t="138395" x="5022850" y="5905500"/>
          <p14:tracePt t="138413" x="5016500" y="5905500"/>
          <p14:tracePt t="138429" x="5010150" y="5905500"/>
          <p14:tracePt t="138445" x="5003800" y="5905500"/>
          <p14:tracePt t="138465" x="5003800" y="5899150"/>
          <p14:tracePt t="138497" x="5010150" y="5892800"/>
          <p14:tracePt t="138557" x="5016500" y="5899150"/>
          <p14:tracePt t="138624" x="5022850" y="5899150"/>
          <p14:tracePt t="138660" x="5029200" y="5899150"/>
          <p14:tracePt t="138692" x="5035550" y="5899150"/>
          <p14:tracePt t="138720" x="5041900" y="5899150"/>
          <p14:tracePt t="138752" x="5048250" y="5892800"/>
          <p14:tracePt t="138772" x="5054600" y="5886450"/>
          <p14:tracePt t="138788" x="5054600" y="5880100"/>
          <p14:tracePt t="138804" x="5060950" y="5873750"/>
          <p14:tracePt t="138811" x="5067300" y="5867400"/>
          <p14:tracePt t="138828" x="5067300" y="5861050"/>
          <p14:tracePt t="138845" x="5073650" y="5861050"/>
          <p14:tracePt t="138861" x="5073650" y="5854700"/>
          <p14:tracePt t="138878" x="5073650" y="5848350"/>
          <p14:tracePt t="138895" x="5073650" y="5842000"/>
          <p14:tracePt t="138912" x="5073650" y="5835650"/>
          <p14:tracePt t="138912" x="5080000" y="5829300"/>
          <p14:tracePt t="138929" x="5080000" y="5822950"/>
          <p14:tracePt t="138945" x="5080000" y="5816600"/>
          <p14:tracePt t="138962" x="5080000" y="5810250"/>
          <p14:tracePt t="138996" x="5080000" y="5816600"/>
          <p14:tracePt t="139044" x="5080000" y="5822950"/>
          <p14:tracePt t="139064" x="5073650" y="5822950"/>
          <p14:tracePt t="139117" x="5067300" y="5822950"/>
          <p14:tracePt t="139168" x="5060950" y="5822950"/>
          <p14:tracePt t="139201" x="5054600" y="5822950"/>
          <p14:tracePt t="139228" x="5054600" y="5816600"/>
          <p14:tracePt t="139244" x="5060950" y="5803900"/>
          <p14:tracePt t="139260" x="5060950" y="5797550"/>
          <p14:tracePt t="139268" x="5060950" y="5791200"/>
          <p14:tracePt t="139279" x="5067300" y="5784850"/>
          <p14:tracePt t="139279" x="5073650" y="5759450"/>
          <p14:tracePt t="139297" x="5073650" y="5746750"/>
          <p14:tracePt t="139297" x="5080000" y="5734050"/>
          <p14:tracePt t="139314" x="5080000" y="5721350"/>
          <p14:tracePt t="139314" x="5086350" y="5702300"/>
          <p14:tracePt t="139331" x="5092700" y="5689600"/>
          <p14:tracePt t="139331" x="5099050" y="5670550"/>
          <p14:tracePt t="139331" x="5105400" y="5657850"/>
          <p14:tracePt t="139349" x="5111750" y="5645150"/>
          <p14:tracePt t="139349" x="5118100" y="5632450"/>
          <p14:tracePt t="139365" x="5124450" y="5619750"/>
          <p14:tracePt t="139365" x="5130800" y="5607050"/>
          <p14:tracePt t="139381" x="5137150" y="5600700"/>
          <p14:tracePt t="139381" x="5143500" y="5594350"/>
          <p14:tracePt t="139398" x="5156200" y="5594350"/>
          <p14:tracePt t="139414" x="5162550" y="5594350"/>
          <p14:tracePt t="139414" x="5168900" y="5600700"/>
          <p14:tracePt t="139431" x="5175250" y="5600700"/>
          <p14:tracePt t="139431" x="5175250" y="5626100"/>
          <p14:tracePt t="139449" x="5175250" y="5638800"/>
          <p14:tracePt t="139449" x="5181600" y="5651500"/>
          <p14:tracePt t="139465" x="5175250" y="5670550"/>
          <p14:tracePt t="139465" x="5175250" y="5689600"/>
          <p14:tracePt t="139481" x="5175250" y="5708650"/>
          <p14:tracePt t="139481" x="5175250" y="5727700"/>
          <p14:tracePt t="139498" x="5168900" y="5753100"/>
          <p14:tracePt t="139498" x="5162550" y="5772150"/>
          <p14:tracePt t="139515" x="5162550" y="5797550"/>
          <p14:tracePt t="139515" x="5149850" y="5848350"/>
          <p14:tracePt t="139531" x="5143500" y="5873750"/>
          <p14:tracePt t="139531" x="5143500" y="5892800"/>
          <p14:tracePt t="139548" x="5137150" y="5911850"/>
          <p14:tracePt t="139548" x="5130800" y="5930900"/>
          <p14:tracePt t="139565" x="5130800" y="5943600"/>
          <p14:tracePt t="139565" x="5124450" y="5956300"/>
          <p14:tracePt t="139582" x="5124450" y="5969000"/>
          <p14:tracePt t="139582" x="5118100" y="5975350"/>
          <p14:tracePt t="139599" x="5111750" y="5969000"/>
          <p14:tracePt t="139628" x="5111750" y="5962650"/>
          <p14:tracePt t="139636" x="5111750" y="5949950"/>
          <p14:tracePt t="139636" x="5118100" y="5943600"/>
          <p14:tracePt t="139650" x="5118100" y="5930900"/>
          <p14:tracePt t="139650" x="5118100" y="5918200"/>
          <p14:tracePt t="139666" x="5124450" y="5899150"/>
          <p14:tracePt t="139666" x="5124450" y="5880100"/>
          <p14:tracePt t="139683" x="5130800" y="5861050"/>
          <p14:tracePt t="139683" x="5137150" y="5842000"/>
          <p14:tracePt t="139699" x="5143500" y="5816600"/>
          <p14:tracePt t="139699" x="5149850" y="5797550"/>
          <p14:tracePt t="139699" x="5162550" y="5772150"/>
          <p14:tracePt t="139718" x="5168900" y="5753100"/>
          <p14:tracePt t="139718" x="5181600" y="5734050"/>
          <p14:tracePt t="139733" x="5187950" y="5715000"/>
          <p14:tracePt t="139733" x="5194300" y="5695950"/>
          <p14:tracePt t="139750" x="5207000" y="5683250"/>
          <p14:tracePt t="139750" x="5213350" y="5676900"/>
          <p14:tracePt t="139766" x="5226050" y="5670550"/>
          <p14:tracePt t="139766" x="5232400" y="5670550"/>
          <p14:tracePt t="139783" x="5238750" y="5664200"/>
          <p14:tracePt t="139783" x="5251450" y="5670550"/>
          <p14:tracePt t="139783" x="5257800" y="5676900"/>
          <p14:tracePt t="139801" x="5264150" y="5683250"/>
          <p14:tracePt t="139815" x="5264150" y="5695950"/>
          <p14:tracePt t="139815" x="5270500" y="5721350"/>
          <p14:tracePt t="139833" x="5276850" y="5734050"/>
          <p14:tracePt t="139833" x="5276850" y="5746750"/>
          <p14:tracePt t="139849" x="5276850" y="5765800"/>
          <p14:tracePt t="139849" x="5270500" y="5784850"/>
          <p14:tracePt t="139866" x="5270500" y="5803900"/>
          <p14:tracePt t="139866" x="5270500" y="5822950"/>
          <p14:tracePt t="139883" x="5264150" y="5842000"/>
          <p14:tracePt t="139883" x="5257800" y="5880100"/>
          <p14:tracePt t="139900" x="5251450" y="5899150"/>
          <p14:tracePt t="139900" x="5251450" y="5911850"/>
          <p14:tracePt t="139916" x="5245100" y="5924550"/>
          <p14:tracePt t="139916" x="5238750" y="5937250"/>
          <p14:tracePt t="139933" x="5232400" y="5943600"/>
          <p14:tracePt t="139933" x="5226050" y="5956300"/>
          <p14:tracePt t="139950" x="5226050" y="5962650"/>
          <p14:tracePt t="139966" x="5226050" y="5956300"/>
          <p14:tracePt t="139996" x="5226050" y="5943600"/>
          <p14:tracePt t="140008" x="5226050" y="5937250"/>
          <p14:tracePt t="140017" x="5226050" y="5930900"/>
          <p14:tracePt t="140017" x="5232400" y="5924550"/>
          <p14:tracePt t="140034" x="5232400" y="5918200"/>
          <p14:tracePt t="140034" x="5232400" y="5905500"/>
          <p14:tracePt t="140050" x="5238750" y="5892800"/>
          <p14:tracePt t="140050" x="5238750" y="5886450"/>
          <p14:tracePt t="140067" x="5245100" y="5873750"/>
          <p14:tracePt t="140067" x="5245100" y="5867400"/>
          <p14:tracePt t="140067" x="5245100" y="5854700"/>
          <p14:tracePt t="140085" x="5251450" y="5842000"/>
          <p14:tracePt t="140085" x="5251450" y="5835650"/>
          <p14:tracePt t="140100" x="5251450" y="5822950"/>
          <p14:tracePt t="140100" x="5251450" y="5816600"/>
          <p14:tracePt t="140117" x="5251450" y="5810250"/>
          <p14:tracePt t="140117" x="5251450" y="5803900"/>
          <p14:tracePt t="140134" x="5257800" y="5791200"/>
          <p14:tracePt t="140150" x="5257800" y="5784850"/>
          <p14:tracePt t="140150" x="5257800" y="5778500"/>
          <p14:tracePt t="140167" x="5251450" y="5772150"/>
          <p14:tracePt t="140167" x="5251450" y="5765800"/>
          <p14:tracePt t="140167" x="5251450" y="5759450"/>
          <p14:tracePt t="140185" x="5251450" y="5753100"/>
          <p14:tracePt t="140185" x="5251450" y="5746750"/>
          <p14:tracePt t="140201" x="5251450" y="5740400"/>
          <p14:tracePt t="140201" x="5251450" y="5734050"/>
          <p14:tracePt t="140217" x="5251450" y="5727700"/>
          <p14:tracePt t="140217" x="5257800" y="5721350"/>
          <p14:tracePt t="140234" x="5257800" y="5708650"/>
          <p14:tracePt t="140234" x="5257800" y="5689600"/>
          <p14:tracePt t="140251" x="5264150" y="5676900"/>
          <p14:tracePt t="140251" x="5264150" y="5664200"/>
          <p14:tracePt t="140267" x="5270500" y="5657850"/>
          <p14:tracePt t="140267" x="5270500" y="5645150"/>
          <p14:tracePt t="140284" x="5276850" y="5638800"/>
          <p14:tracePt t="140284" x="5276850" y="5632450"/>
          <p14:tracePt t="140301" x="5283200" y="5626100"/>
          <p14:tracePt t="140301" x="5295900" y="5626100"/>
          <p14:tracePt t="140317" x="5302250" y="5626100"/>
          <p14:tracePt t="140317" x="5302250" y="5632450"/>
          <p14:tracePt t="140334" x="5308600" y="5638800"/>
          <p14:tracePt t="140334" x="5314950" y="5651500"/>
          <p14:tracePt t="140351" x="5321300" y="5657850"/>
          <p14:tracePt t="140351" x="5327650" y="5676900"/>
          <p14:tracePt t="140351" x="5327650" y="5689600"/>
          <p14:tracePt t="140369" x="5334000" y="5708650"/>
          <p14:tracePt t="140369" x="5340350" y="5727700"/>
          <p14:tracePt t="140384" x="5340350" y="5746750"/>
          <p14:tracePt t="140384" x="5346700" y="5772150"/>
          <p14:tracePt t="140401" x="5353050" y="5791200"/>
          <p14:tracePt t="140401" x="5353050" y="5810250"/>
          <p14:tracePt t="140417" x="5353050" y="5835650"/>
          <p14:tracePt t="140417" x="5359400" y="5854700"/>
          <p14:tracePt t="140434" x="5359400" y="5873750"/>
          <p14:tracePt t="140434" x="5359400" y="5892800"/>
          <p14:tracePt t="140451" x="5359400" y="5911850"/>
          <p14:tracePt t="140451" x="5359400" y="5924550"/>
          <p14:tracePt t="140451" x="5365750" y="5937250"/>
          <p14:tracePt t="140469" x="5365750" y="5949950"/>
          <p14:tracePt t="140469" x="5365750" y="5962650"/>
          <p14:tracePt t="140485" x="5365750" y="5969000"/>
          <p14:tracePt t="140485" x="5365750" y="5981700"/>
          <p14:tracePt t="140501" x="5372100" y="5988050"/>
          <p14:tracePt t="140518" x="5372100" y="5994400"/>
          <p14:tracePt t="140534" x="5378450" y="5994400"/>
          <p14:tracePt t="140534" x="5384800" y="5988050"/>
          <p14:tracePt t="140551" x="5384800" y="5981700"/>
          <p14:tracePt t="140551" x="5391150" y="5975350"/>
          <p14:tracePt t="140568" x="5391150" y="5969000"/>
          <p14:tracePt t="140568" x="5397500" y="5962650"/>
          <p14:tracePt t="140585" x="5397500" y="5956300"/>
          <p14:tracePt t="140585" x="5397500" y="5949950"/>
          <p14:tracePt t="140601" x="5403850" y="5937250"/>
          <p14:tracePt t="140601" x="5403850" y="5918200"/>
          <p14:tracePt t="140618" x="5403850" y="5911850"/>
          <p14:tracePt t="140618" x="5403850" y="5899150"/>
          <p14:tracePt t="140636" x="5410200" y="5886450"/>
          <p14:tracePt t="140636" x="5410200" y="5873750"/>
          <p14:tracePt t="140652" x="5410200" y="5861050"/>
          <p14:tracePt t="140652" x="5416550" y="5835650"/>
          <p14:tracePt t="140669" x="5416550" y="5816600"/>
          <p14:tracePt t="140669" x="5422900" y="5803900"/>
          <p14:tracePt t="140685" x="5422900" y="5784850"/>
          <p14:tracePt t="140685" x="5429250" y="5772150"/>
          <p14:tracePt t="140702" x="5429250" y="5759450"/>
          <p14:tracePt t="140702" x="5435600" y="5740400"/>
          <p14:tracePt t="140719" x="5441950" y="5727700"/>
          <p14:tracePt t="140719" x="5448300" y="5721350"/>
          <p14:tracePt t="140735" x="5448300" y="5708650"/>
          <p14:tracePt t="140735" x="5461000" y="5683250"/>
          <p14:tracePt t="140753" x="5461000" y="5670550"/>
          <p14:tracePt t="140753" x="5467350" y="5657850"/>
          <p14:tracePt t="140769" x="5473700" y="5645150"/>
          <p14:tracePt t="140769" x="5473700" y="5638800"/>
          <p14:tracePt t="140785" x="5480050" y="5626100"/>
          <p14:tracePt t="140785" x="5486400" y="5619750"/>
          <p14:tracePt t="140802" x="5486400" y="5613400"/>
          <p14:tracePt t="140802" x="5492750" y="5607050"/>
          <p14:tracePt t="140819" x="5499100" y="5600700"/>
          <p14:tracePt t="140819" x="5505450" y="5594350"/>
          <p14:tracePt t="140819" x="5505450" y="5588000"/>
          <p14:tracePt t="140837" x="5511800" y="5581650"/>
          <p14:tracePt t="140837" x="5518150" y="5581650"/>
          <p14:tracePt t="140852" x="5518150" y="5575300"/>
          <p14:tracePt t="140852" x="5524500" y="5575300"/>
          <p14:tracePt t="140869" x="5530850" y="5575300"/>
          <p14:tracePt t="140885" x="5537200" y="5575300"/>
          <p14:tracePt t="140902" x="5543550" y="5581650"/>
          <p14:tracePt t="140902" x="5556250" y="5588000"/>
          <p14:tracePt t="140919" x="5556250" y="5594350"/>
          <p14:tracePt t="140919" x="5562600" y="5607050"/>
          <p14:tracePt t="140936" x="5562600" y="5613400"/>
          <p14:tracePt t="140936" x="5562600" y="5619750"/>
          <p14:tracePt t="140953" x="5568950" y="5626100"/>
          <p14:tracePt t="140953" x="5575300" y="5645150"/>
          <p14:tracePt t="140970" x="5575300" y="5651500"/>
          <p14:tracePt t="140970" x="5581650" y="5670550"/>
          <p14:tracePt t="140986" x="5581650" y="5676900"/>
          <p14:tracePt t="140986" x="5588000" y="5695950"/>
          <p14:tracePt t="141004" x="5594350" y="5708650"/>
          <p14:tracePt t="141004" x="5594350" y="5721350"/>
          <p14:tracePt t="141020" x="5600700" y="5734050"/>
          <p14:tracePt t="141020" x="5613400" y="5765800"/>
          <p14:tracePt t="141037" x="5626100" y="5778500"/>
          <p14:tracePt t="141037" x="5632450" y="5791200"/>
          <p14:tracePt t="141054" x="5638800" y="5803900"/>
          <p14:tracePt t="141054" x="5645150" y="5816600"/>
          <p14:tracePt t="141070" x="5657850" y="5822950"/>
          <p14:tracePt t="141070" x="5664200" y="5835650"/>
          <p14:tracePt t="141087" x="5670550" y="5848350"/>
          <p14:tracePt t="141087" x="5683250" y="5854700"/>
          <p14:tracePt t="141087" x="5689600" y="5867400"/>
          <p14:tracePt t="141106" x="5702300" y="5880100"/>
          <p14:tracePt t="141106" x="5708650" y="5886450"/>
          <p14:tracePt t="141121" x="5715000" y="5892800"/>
          <p14:tracePt t="141121" x="5727700" y="5899150"/>
          <p14:tracePt t="141138" x="5734050" y="5905500"/>
          <p14:tracePt t="141138" x="5740400" y="5911850"/>
          <p14:tracePt t="141154" x="5746750" y="5911850"/>
          <p14:tracePt t="141154" x="5753100" y="5911850"/>
          <p14:tracePt t="141171" x="5759450" y="5911850"/>
          <p14:tracePt t="141171" x="5765800" y="5911850"/>
          <p14:tracePt t="141187" x="5772150" y="5911850"/>
          <p14:tracePt t="141203" x="5778500" y="5905500"/>
          <p14:tracePt t="141203" x="5784850" y="5905500"/>
          <p14:tracePt t="141221" x="5784850" y="5899150"/>
          <p14:tracePt t="141236" x="5791200" y="5899150"/>
          <p14:tracePt t="141236" x="5797550" y="5892800"/>
          <p14:tracePt t="141254" x="5803900" y="5886450"/>
          <p14:tracePt t="141270" x="5810250" y="5873750"/>
          <p14:tracePt t="141287" x="5816600" y="5867400"/>
          <p14:tracePt t="141287" x="5822950" y="5861050"/>
          <p14:tracePt t="141304" x="5822950" y="5854700"/>
          <p14:tracePt t="141304" x="5829300" y="5842000"/>
          <p14:tracePt t="141321" x="5835650" y="5835650"/>
          <p14:tracePt t="141337" x="5842000" y="5822950"/>
          <p14:tracePt t="141337" x="5842000" y="5816600"/>
          <p14:tracePt t="141355" x="5848350" y="5816600"/>
          <p14:tracePt t="141370" x="5854700" y="5803900"/>
          <p14:tracePt t="141370" x="5854700" y="5797550"/>
          <p14:tracePt t="141370" x="5861050" y="5791200"/>
          <p14:tracePt t="141389" x="5867400" y="5784850"/>
          <p14:tracePt t="141404" x="5873750" y="5778500"/>
          <p14:tracePt t="141421" x="5873750" y="5765800"/>
          <p14:tracePt t="141437" x="5880100" y="5759450"/>
          <p14:tracePt t="141454" x="5880100" y="5753100"/>
          <p14:tracePt t="141470" x="5880100" y="5740400"/>
          <p14:tracePt t="141488" x="5880100" y="5734050"/>
          <p14:tracePt t="141505" x="5880100" y="5727700"/>
          <p14:tracePt t="141521" x="5880100" y="5721350"/>
          <p14:tracePt t="141537" x="5880100" y="5715000"/>
          <p14:tracePt t="141554" x="5880100" y="5708650"/>
          <p14:tracePt t="141571" x="5880100" y="5702300"/>
          <p14:tracePt t="141587" x="5873750" y="5702300"/>
          <p14:tracePt t="141604" x="5873750" y="5695950"/>
          <p14:tracePt t="141621" x="5867400" y="5689600"/>
          <p14:tracePt t="141639" x="5867400" y="5683250"/>
          <p14:tracePt t="141639" x="5867400" y="5676900"/>
          <p14:tracePt t="141655" x="5867400" y="5670550"/>
          <p14:tracePt t="141655" x="5861050" y="5664200"/>
          <p14:tracePt t="141672" x="5861050" y="5657850"/>
          <p14:tracePt t="141672" x="5867400" y="5651500"/>
          <p14:tracePt t="141689" x="5867400" y="5645150"/>
          <p14:tracePt t="141689" x="5867400" y="5638800"/>
          <p14:tracePt t="141706" x="5873750" y="5632450"/>
          <p14:tracePt t="141722" x="5873750" y="5626100"/>
          <p14:tracePt t="141738" x="5880100" y="5619750"/>
          <p14:tracePt t="141755" x="5880100" y="5613400"/>
          <p14:tracePt t="141771" x="5880100" y="5607050"/>
          <p14:tracePt t="141771" x="5886450" y="5594350"/>
          <p14:tracePt t="141789" x="5886450" y="5588000"/>
          <p14:tracePt t="141789" x="5886450" y="5581650"/>
          <p14:tracePt t="141805" x="5886450" y="5568950"/>
          <p14:tracePt t="141805" x="5886450" y="5562600"/>
          <p14:tracePt t="141822" x="5892800" y="5556250"/>
          <p14:tracePt t="141822" x="5892800" y="5549900"/>
          <p14:tracePt t="141839" x="5899150" y="5543550"/>
          <p14:tracePt t="141855" x="5905500" y="5530850"/>
          <p14:tracePt t="141855" x="5911850" y="5524500"/>
          <p14:tracePt t="141872" x="5918200" y="5511800"/>
          <p14:tracePt t="141888" x="5924550" y="5505450"/>
          <p14:tracePt t="141888" x="5924550" y="5499100"/>
          <p14:tracePt t="141906" x="5930900" y="5492750"/>
          <p14:tracePt t="141921" x="5930900" y="5486400"/>
          <p14:tracePt t="141938" x="5930900" y="5480050"/>
          <p14:tracePt t="141955" x="5924550" y="5473700"/>
          <p14:tracePt t="141972" x="5911850" y="5441950"/>
          <p14:tracePt t="142349" x="5911850" y="5422900"/>
          <p14:tracePt t="142372" x="5905500" y="5422900"/>
          <p14:tracePt t="142384" x="5899150" y="5422900"/>
          <p14:tracePt t="142393" x="5886450" y="5429250"/>
          <p14:tracePt t="142407" x="5880100" y="5435600"/>
          <p14:tracePt t="142407" x="5861050" y="5448300"/>
          <p14:tracePt t="142425" x="5848350" y="5448300"/>
          <p14:tracePt t="142425" x="5835650" y="5454650"/>
          <p14:tracePt t="142442" x="5822950" y="5461000"/>
          <p14:tracePt t="142442" x="5816600" y="5473700"/>
          <p14:tracePt t="142458" x="5803900" y="5473700"/>
          <p14:tracePt t="142458" x="5791200" y="5480050"/>
          <p14:tracePt t="142474" x="5778500" y="5486400"/>
          <p14:tracePt t="142474" x="5765800" y="5492750"/>
          <p14:tracePt t="142474" x="5746750" y="5499100"/>
          <p14:tracePt t="142493" x="5734050" y="5499100"/>
          <p14:tracePt t="142493" x="5715000" y="5499100"/>
          <p14:tracePt t="142509" x="5695950" y="5505450"/>
          <p14:tracePt t="142509" x="5676900" y="5505450"/>
          <p14:tracePt t="142526" x="5657850" y="5505450"/>
          <p14:tracePt t="142526" x="5638800" y="5505450"/>
          <p14:tracePt t="142542" x="5619750" y="5505450"/>
          <p14:tracePt t="142542" x="5600700" y="5505450"/>
          <p14:tracePt t="142558" x="5581650" y="5505450"/>
          <p14:tracePt t="142558" x="5556250" y="5505450"/>
          <p14:tracePt t="142575" x="5537200" y="5499100"/>
          <p14:tracePt t="142575" x="5524500" y="5505450"/>
          <p14:tracePt t="142592" x="5511800" y="5499100"/>
          <p14:tracePt t="142592" x="5505450" y="5505450"/>
          <p14:tracePt t="142608" x="5499100" y="5499100"/>
          <p14:tracePt t="142608" x="5480050" y="5492750"/>
          <p14:tracePt t="142625" x="5473700" y="5492750"/>
          <p14:tracePt t="142625" x="5467350" y="5492750"/>
          <p14:tracePt t="142642" x="5461000" y="5486400"/>
          <p14:tracePt t="142642" x="5454650" y="5486400"/>
          <p14:tracePt t="142659" x="5448300" y="5480050"/>
          <p14:tracePt t="142674" x="5441950" y="5480050"/>
          <p14:tracePt t="142674" x="5441950" y="5473700"/>
          <p14:tracePt t="142693" x="5441950" y="5467350"/>
          <p14:tracePt t="142708" x="5441950" y="5454650"/>
          <p14:tracePt t="142725" x="5448300" y="5448300"/>
          <p14:tracePt t="142741" x="5448300" y="5441950"/>
          <p14:tracePt t="142741" x="5454650" y="5435600"/>
          <p14:tracePt t="142759" x="5454650" y="5429250"/>
          <p14:tracePt t="142775" x="5467350" y="5422900"/>
          <p14:tracePt t="142775" x="5473700" y="5416550"/>
          <p14:tracePt t="142793" x="5473700" y="5410200"/>
          <p14:tracePt t="142808" x="5486400" y="5397500"/>
          <p14:tracePt t="142808" x="5492750" y="5391150"/>
          <p14:tracePt t="142826" x="5499100" y="5391150"/>
          <p14:tracePt t="142826" x="5499100" y="5378450"/>
          <p14:tracePt t="142843" x="5505450" y="5378450"/>
          <p14:tracePt t="142843" x="5511800" y="5372100"/>
          <p14:tracePt t="142859" x="5518150" y="5365750"/>
          <p14:tracePt t="142859" x="5537200" y="5353050"/>
          <p14:tracePt t="142876" x="5543550" y="5340350"/>
          <p14:tracePt t="142876" x="5549900" y="5340350"/>
          <p14:tracePt t="142893" x="5562600" y="5327650"/>
          <p14:tracePt t="142893" x="5568950" y="5321300"/>
          <p14:tracePt t="142910" x="5575300" y="5314950"/>
          <p14:tracePt t="142910" x="5588000" y="5314950"/>
          <p14:tracePt t="142926" x="5594350" y="5308600"/>
          <p14:tracePt t="142926" x="5600700" y="5308600"/>
          <p14:tracePt t="142943" x="5607050" y="5308600"/>
          <p14:tracePt t="142959" x="5613400" y="5308600"/>
          <p14:tracePt t="142975" x="5619750" y="5302250"/>
          <p14:tracePt t="142992" x="5632450" y="5289550"/>
          <p14:tracePt t="143100" x="5638800" y="5289550"/>
          <p14:tracePt t="143105" x="5645150" y="5276850"/>
          <p14:tracePt t="143113" x="5657850" y="5270500"/>
          <p14:tracePt t="143126" x="5670550" y="5264150"/>
          <p14:tracePt t="143126" x="5683250" y="5257800"/>
          <p14:tracePt t="143126" x="5689600" y="5251450"/>
          <p14:tracePt t="143146" x="5702300" y="5245100"/>
          <p14:tracePt t="143159" x="5715000" y="5238750"/>
          <p14:tracePt t="143159" x="5727700" y="5232400"/>
          <p14:tracePt t="143177" x="5734050" y="5226050"/>
          <p14:tracePt t="143177" x="5740400" y="5219700"/>
          <p14:tracePt t="143193" x="5746750" y="5219700"/>
          <p14:tracePt t="143193" x="5753100" y="5213350"/>
          <p14:tracePt t="143211" x="5759450" y="5213350"/>
          <p14:tracePt t="143226" x="5759450" y="5219700"/>
          <p14:tracePt t="143256" x="5753100" y="5219700"/>
          <p14:tracePt t="143340" x="5759450" y="5213350"/>
          <p14:tracePt t="143369" x="5765800" y="5213350"/>
          <p14:tracePt t="143384" x="5772150" y="5207000"/>
          <p14:tracePt t="143400" x="5778500" y="5207000"/>
          <p14:tracePt t="143405" x="5784850" y="5200650"/>
          <p14:tracePt t="143420" x="5791200" y="5200650"/>
          <p14:tracePt t="143444" x="5791200" y="5194300"/>
          <p14:tracePt t="143452" x="5784850" y="5194300"/>
          <p14:tracePt t="143505" x="5784850" y="5200650"/>
          <p14:tracePt t="143512" x="5778500" y="5207000"/>
          <p14:tracePt t="143527" x="5772150" y="5207000"/>
          <p14:tracePt t="143527" x="5765800" y="5213350"/>
          <p14:tracePt t="143545" x="5759450" y="5219700"/>
          <p14:tracePt t="143561" x="5753100" y="5226050"/>
          <p14:tracePt t="143561" x="5746750" y="5226050"/>
          <p14:tracePt t="143578" x="5740400" y="5232400"/>
          <p14:tracePt t="143578" x="5727700" y="5238750"/>
          <p14:tracePt t="143595" x="5721350" y="5238750"/>
          <p14:tracePt t="143595" x="5715000" y="5251450"/>
          <p14:tracePt t="143612" x="5702300" y="5257800"/>
          <p14:tracePt t="143612" x="5695950" y="5257800"/>
          <p14:tracePt t="144377" x="5124450" y="5975350"/>
          <p14:tracePt t="144381" x="5124450" y="5981700"/>
          <p14:tracePt t="144381" x="5118100" y="5988050"/>
          <p14:tracePt t="144398" x="5111750" y="6000750"/>
          <p14:tracePt t="144413" x="5105400" y="6007100"/>
          <p14:tracePt t="144430" x="5105400" y="6013450"/>
          <p14:tracePt t="144447" x="5099050" y="6007100"/>
          <p14:tracePt t="144472" x="5105400" y="6000750"/>
          <p14:tracePt t="144488" x="5111750" y="5988050"/>
          <p14:tracePt t="144497" x="5118100" y="5981700"/>
          <p14:tracePt t="144497" x="5124450" y="5975350"/>
          <p14:tracePt t="144497" x="5137150" y="5962650"/>
          <p14:tracePt t="144517" x="5143500" y="5949950"/>
          <p14:tracePt t="144530" x="5156200" y="5943600"/>
          <p14:tracePt t="144530" x="5181600" y="5911850"/>
          <p14:tracePt t="144549" x="5187950" y="5899150"/>
          <p14:tracePt t="144549" x="5200650" y="5886450"/>
          <p14:tracePt t="144565" x="5213350" y="5867400"/>
          <p14:tracePt t="144565" x="5226050" y="5854700"/>
          <p14:tracePt t="144581" x="5238750" y="5835650"/>
          <p14:tracePt t="144581" x="5251450" y="5822950"/>
          <p14:tracePt t="144599" x="5264150" y="5810250"/>
          <p14:tracePt t="144599" x="5283200" y="5797550"/>
          <p14:tracePt t="144599" x="5295900" y="5784850"/>
          <p14:tracePt t="144617" x="5308600" y="5772150"/>
          <p14:tracePt t="144617" x="5327650" y="5759450"/>
          <p14:tracePt t="144633" x="5340350" y="5753100"/>
          <p14:tracePt t="144633" x="5346700" y="5740400"/>
          <p14:tracePt t="144649" x="5359400" y="5734050"/>
          <p14:tracePt t="144649" x="5365750" y="5727700"/>
          <p14:tracePt t="144665" x="5378450" y="5727700"/>
          <p14:tracePt t="144665" x="5378450" y="5721350"/>
          <p14:tracePt t="144682" x="5391150" y="5721350"/>
          <p14:tracePt t="144698" x="5397500" y="5727700"/>
          <p14:tracePt t="144720" x="5397500" y="5740400"/>
          <p14:tracePt t="144736" x="5397500" y="5746750"/>
          <p14:tracePt t="144736" x="5397500" y="5753100"/>
          <p14:tracePt t="144749" x="5397500" y="5759450"/>
          <p14:tracePt t="144749" x="5391150" y="5765800"/>
          <p14:tracePt t="144765" x="5391150" y="5772150"/>
          <p14:tracePt t="144765" x="5391150" y="5784850"/>
          <p14:tracePt t="144782" x="5391150" y="5791200"/>
          <p14:tracePt t="144782" x="5384800" y="5803900"/>
          <p14:tracePt t="144801" x="5378450" y="5810250"/>
          <p14:tracePt t="144801" x="5378450" y="5816600"/>
          <p14:tracePt t="144817" x="5372100" y="5822950"/>
          <p14:tracePt t="144817" x="5372100" y="5829300"/>
          <p14:tracePt t="144835" x="5365750" y="5842000"/>
          <p14:tracePt t="144849" x="5353050" y="5842000"/>
          <p14:tracePt t="144865" x="5346700" y="5842000"/>
          <p14:tracePt t="144881" x="5340350" y="5842000"/>
          <p14:tracePt t="144898" x="5346700" y="5835650"/>
          <p14:tracePt t="145004" x="5353050" y="5829300"/>
          <p14:tracePt t="145020" x="5359400" y="5829300"/>
          <p14:tracePt t="145036" x="5365750" y="5822950"/>
          <p14:tracePt t="145064" x="5372100" y="5822950"/>
          <p14:tracePt t="145080" x="5378450" y="5822950"/>
          <p14:tracePt t="145096" x="5384800" y="5816600"/>
          <p14:tracePt t="145108" x="5384800" y="5810250"/>
          <p14:tracePt t="145132" x="5384800" y="5803900"/>
          <p14:tracePt t="145156" x="5378450" y="5803900"/>
          <p14:tracePt t="145209" x="5378450" y="5791200"/>
          <p14:tracePt t="145244" x="5378450" y="5784850"/>
          <p14:tracePt t="145336" x="5378450" y="5778500"/>
          <p14:tracePt t="145344" x="5378450" y="5772150"/>
          <p14:tracePt t="145356" x="5372100" y="5765800"/>
          <p14:tracePt t="145380" x="5372100" y="5759450"/>
          <p14:tracePt t="145396" x="5372100" y="5753100"/>
          <p14:tracePt t="145408" x="5372100" y="5740400"/>
          <p14:tracePt t="145424" x="5378450" y="5734050"/>
          <p14:tracePt t="145440" x="5378450" y="5727700"/>
          <p14:tracePt t="145456" x="5384800" y="57213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ja-JP" altLang="en-US"/>
              <a:t>ばらつきを表す値</a:t>
            </a:r>
          </a:p>
        </p:txBody>
      </p:sp>
      <p:sp>
        <p:nvSpPr>
          <p:cNvPr id="405507" name="Text Box 3"/>
          <p:cNvSpPr txBox="1">
            <a:spLocks noChangeArrowheads="1"/>
          </p:cNvSpPr>
          <p:nvPr/>
        </p:nvSpPr>
        <p:spPr bwMode="auto">
          <a:xfrm>
            <a:off x="746125" y="1336675"/>
            <a:ext cx="3092513" cy="461665"/>
          </a:xfrm>
          <a:prstGeom prst="rect">
            <a:avLst/>
          </a:prstGeom>
          <a:noFill/>
          <a:ln w="38100">
            <a:noFill/>
            <a:miter lim="800000"/>
            <a:headEnd/>
            <a:tailEnd/>
          </a:ln>
          <a:effectLst/>
        </p:spPr>
        <p:txBody>
          <a:bodyPr wrap="none">
            <a:spAutoFit/>
          </a:bodyPr>
          <a:lstStyle/>
          <a:p>
            <a:r>
              <a:rPr lang="ja-JP" altLang="en-US" dirty="0" smtClean="0"/>
              <a:t>（　　　　　　　　　　）</a:t>
            </a:r>
            <a:r>
              <a:rPr lang="en-US" altLang="ja-JP" dirty="0" smtClean="0"/>
              <a:t>S.D</a:t>
            </a:r>
            <a:r>
              <a:rPr lang="en-US" altLang="ja-JP" dirty="0"/>
              <a:t>.</a:t>
            </a:r>
          </a:p>
        </p:txBody>
      </p:sp>
      <p:sp>
        <p:nvSpPr>
          <p:cNvPr id="405508" name="Text Box 4"/>
          <p:cNvSpPr txBox="1">
            <a:spLocks noChangeArrowheads="1"/>
          </p:cNvSpPr>
          <p:nvPr/>
        </p:nvSpPr>
        <p:spPr bwMode="auto">
          <a:xfrm>
            <a:off x="1355725" y="1849438"/>
            <a:ext cx="7681913" cy="457200"/>
          </a:xfrm>
          <a:prstGeom prst="rect">
            <a:avLst/>
          </a:prstGeom>
          <a:noFill/>
          <a:ln w="38100">
            <a:noFill/>
            <a:miter lim="800000"/>
            <a:headEnd/>
            <a:tailEnd/>
          </a:ln>
          <a:effectLst/>
        </p:spPr>
        <p:txBody>
          <a:bodyPr wrap="none">
            <a:spAutoFit/>
          </a:bodyPr>
          <a:lstStyle/>
          <a:p>
            <a:r>
              <a:rPr lang="ja-JP" altLang="en-US" dirty="0"/>
              <a:t>分散の正の平方根．単位が元のデータや平均と同じになる</a:t>
            </a:r>
          </a:p>
        </p:txBody>
      </p:sp>
      <p:graphicFrame>
        <p:nvGraphicFramePr>
          <p:cNvPr id="405509" name="Object 5"/>
          <p:cNvGraphicFramePr>
            <a:graphicFrameLocks noChangeAspect="1"/>
          </p:cNvGraphicFramePr>
          <p:nvPr/>
        </p:nvGraphicFramePr>
        <p:xfrm>
          <a:off x="2971800" y="2590800"/>
          <a:ext cx="2514600" cy="838200"/>
        </p:xfrm>
        <a:graphic>
          <a:graphicData uri="http://schemas.openxmlformats.org/presentationml/2006/ole">
            <mc:AlternateContent xmlns:mc="http://schemas.openxmlformats.org/markup-compatibility/2006">
              <mc:Choice xmlns:v="urn:schemas-microsoft-com:vml" Requires="v">
                <p:oleObj spid="_x0000_s405535" name="数式" r:id="rId7" imgW="685800" imgH="228600" progId="Equation.3">
                  <p:embed/>
                </p:oleObj>
              </mc:Choice>
              <mc:Fallback>
                <p:oleObj name="数式" r:id="rId7" imgW="68580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590800"/>
                        <a:ext cx="2514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1" name="Text Box 7"/>
          <p:cNvSpPr txBox="1">
            <a:spLocks noChangeArrowheads="1"/>
          </p:cNvSpPr>
          <p:nvPr/>
        </p:nvSpPr>
        <p:spPr bwMode="auto">
          <a:xfrm>
            <a:off x="822325" y="3906838"/>
            <a:ext cx="3365024" cy="461665"/>
          </a:xfrm>
          <a:prstGeom prst="rect">
            <a:avLst/>
          </a:prstGeom>
          <a:noFill/>
          <a:ln w="38100">
            <a:noFill/>
            <a:miter lim="800000"/>
            <a:headEnd/>
            <a:tailEnd/>
          </a:ln>
          <a:effectLst/>
        </p:spPr>
        <p:txBody>
          <a:bodyPr wrap="none">
            <a:spAutoFit/>
          </a:bodyPr>
          <a:lstStyle/>
          <a:p>
            <a:r>
              <a:rPr lang="ja-JP" altLang="en-US" dirty="0" smtClean="0"/>
              <a:t>（　　　　　　　　　　　　　　）</a:t>
            </a:r>
            <a:endParaRPr lang="ja-JP" altLang="en-US" dirty="0"/>
          </a:p>
        </p:txBody>
      </p:sp>
      <p:sp>
        <p:nvSpPr>
          <p:cNvPr id="405512" name="Text Box 8"/>
          <p:cNvSpPr txBox="1">
            <a:spLocks noChangeArrowheads="1"/>
          </p:cNvSpPr>
          <p:nvPr/>
        </p:nvSpPr>
        <p:spPr bwMode="auto">
          <a:xfrm>
            <a:off x="1508125" y="4440238"/>
            <a:ext cx="6375400" cy="1187450"/>
          </a:xfrm>
          <a:prstGeom prst="rect">
            <a:avLst/>
          </a:prstGeom>
          <a:noFill/>
          <a:ln w="38100">
            <a:noFill/>
            <a:miter lim="800000"/>
            <a:headEnd/>
            <a:tailEnd/>
          </a:ln>
          <a:effectLst/>
        </p:spPr>
        <p:txBody>
          <a:bodyPr wrap="none">
            <a:spAutoFit/>
          </a:bodyPr>
          <a:lstStyle/>
          <a:p>
            <a:r>
              <a:rPr lang="ja-JP" altLang="en-US" dirty="0"/>
              <a:t>最大値と最小値の差</a:t>
            </a:r>
          </a:p>
          <a:p>
            <a:r>
              <a:rPr lang="ja-JP" altLang="en-US" dirty="0"/>
              <a:t>もっとも両極端な値を使っているので信頼は低い</a:t>
            </a:r>
          </a:p>
          <a:p>
            <a:r>
              <a:rPr lang="ja-JP" altLang="en-US" dirty="0"/>
              <a:t>両方とも異常値であることもある．</a:t>
            </a:r>
          </a:p>
        </p:txBody>
      </p:sp>
      <p:sp>
        <p:nvSpPr>
          <p:cNvPr id="8" name="テキスト ボックス 7"/>
          <p:cNvSpPr txBox="1"/>
          <p:nvPr/>
        </p:nvSpPr>
        <p:spPr>
          <a:xfrm>
            <a:off x="1385536" y="1387773"/>
            <a:ext cx="1415772" cy="461665"/>
          </a:xfrm>
          <a:prstGeom prst="rect">
            <a:avLst/>
          </a:prstGeom>
          <a:noFill/>
        </p:spPr>
        <p:txBody>
          <a:bodyPr wrap="none" rtlCol="0">
            <a:spAutoFit/>
          </a:bodyPr>
          <a:lstStyle/>
          <a:p>
            <a:r>
              <a:rPr kumimoji="1" lang="ja-JP" altLang="en-US" dirty="0" smtClean="0"/>
              <a:t>標準偏差</a:t>
            </a:r>
            <a:endParaRPr kumimoji="1" lang="ja-JP" altLang="en-US" dirty="0"/>
          </a:p>
        </p:txBody>
      </p:sp>
      <p:sp>
        <p:nvSpPr>
          <p:cNvPr id="9" name="テキスト ボックス 8"/>
          <p:cNvSpPr txBox="1"/>
          <p:nvPr/>
        </p:nvSpPr>
        <p:spPr>
          <a:xfrm>
            <a:off x="1584495" y="3893428"/>
            <a:ext cx="1914307" cy="461665"/>
          </a:xfrm>
          <a:prstGeom prst="rect">
            <a:avLst/>
          </a:prstGeom>
          <a:noFill/>
        </p:spPr>
        <p:txBody>
          <a:bodyPr wrap="none" rtlCol="0">
            <a:spAutoFit/>
          </a:bodyPr>
          <a:lstStyle/>
          <a:p>
            <a:r>
              <a:rPr kumimoji="1" lang="ja-JP" altLang="en-US" dirty="0" smtClean="0"/>
              <a:t>レンジ（範囲</a:t>
            </a:r>
            <a:r>
              <a:rPr lang="ja-JP" altLang="en-US" dirty="0"/>
              <a:t>）</a:t>
            </a:r>
            <a:endParaRPr kumimoji="1" lang="ja-JP" altLang="en-US" dirty="0"/>
          </a:p>
        </p:txBody>
      </p:sp>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4222"/>
    </mc:Choice>
    <mc:Fallback>
      <p:transition spd="slow" advTm="54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8" grpId="0"/>
      <p:bldP spid="9" grpId="0"/>
    </p:bldLst>
  </p:timing>
  <p:extLst>
    <p:ext uri="{3A86A75C-4F4B-4683-9AE1-C65F6400EC91}">
      <p14:laserTraceLst xmlns:p14="http://schemas.microsoft.com/office/powerpoint/2010/main">
        <p14:tracePtLst>
          <p14:tracePt t="4552" x="6648450" y="3282950"/>
          <p14:tracePt t="4568" x="6642100" y="3282950"/>
          <p14:tracePt t="4575" x="6635750" y="3276600"/>
          <p14:tracePt t="4575" x="6629400" y="3276600"/>
          <p14:tracePt t="4593" x="6616700" y="3270250"/>
          <p14:tracePt t="4593" x="6604000" y="3270250"/>
          <p14:tracePt t="4610" x="6597650" y="3263900"/>
          <p14:tracePt t="4610" x="6584950" y="3257550"/>
          <p14:tracePt t="4626" x="6572250" y="3251200"/>
          <p14:tracePt t="4626" x="6540500" y="3238500"/>
          <p14:tracePt t="4643" x="6527800" y="3225800"/>
          <p14:tracePt t="4643" x="6515100" y="3213100"/>
          <p14:tracePt t="4659" x="6502400" y="3200400"/>
          <p14:tracePt t="4659" x="6489700" y="3187700"/>
          <p14:tracePt t="4677" x="6477000" y="3175000"/>
          <p14:tracePt t="4677" x="6451600" y="3149600"/>
          <p14:tracePt t="4694" x="6438900" y="3143250"/>
          <p14:tracePt t="4694" x="6426200" y="3130550"/>
          <p14:tracePt t="4711" x="6413500" y="3124200"/>
          <p14:tracePt t="4711" x="6394450" y="3111500"/>
          <p14:tracePt t="4728" x="6381750" y="3105150"/>
          <p14:tracePt t="4728" x="6369050" y="3105150"/>
          <p14:tracePt t="4744" x="6356350" y="3098800"/>
          <p14:tracePt t="4744" x="6343650" y="3098800"/>
          <p14:tracePt t="4762" x="6318250" y="3098800"/>
          <p14:tracePt t="4762" x="6311900" y="3092450"/>
          <p14:tracePt t="4778" x="6305550" y="3098800"/>
          <p14:tracePt t="4778" x="6299200" y="3098800"/>
          <p14:tracePt t="4794" x="6292850" y="3098800"/>
          <p14:tracePt t="4810" x="6299200" y="3105150"/>
          <p14:tracePt t="4837" x="6305550" y="3105150"/>
          <p14:tracePt t="4853" x="6311900" y="3111500"/>
          <p14:tracePt t="4869" x="6318250" y="3111500"/>
          <p14:tracePt t="4877" x="6324600" y="3111500"/>
          <p14:tracePt t="4877" x="6337300" y="3117850"/>
          <p14:tracePt t="4895" x="6343650" y="3117850"/>
          <p14:tracePt t="4895" x="6356350" y="3117850"/>
          <p14:tracePt t="4912" x="6369050" y="3117850"/>
          <p14:tracePt t="4912" x="6381750" y="3117850"/>
          <p14:tracePt t="4912" x="6400800" y="3124200"/>
          <p14:tracePt t="4930" x="6413500" y="3124200"/>
          <p14:tracePt t="4930" x="6432550" y="3124200"/>
          <p14:tracePt t="4945" x="6451600" y="3124200"/>
          <p14:tracePt t="4945" x="6464300" y="3124200"/>
          <p14:tracePt t="4962" x="6483350" y="3124200"/>
          <p14:tracePt t="4962" x="6496050" y="3130550"/>
          <p14:tracePt t="4979" x="6515100" y="3130550"/>
          <p14:tracePt t="4979" x="6540500" y="3130550"/>
          <p14:tracePt t="4995" x="6553200" y="3136900"/>
          <p14:tracePt t="4995" x="6565900" y="3136900"/>
          <p14:tracePt t="5012" x="6572250" y="3143250"/>
          <p14:tracePt t="5012" x="6584950" y="3143250"/>
          <p14:tracePt t="5029" x="6591300" y="3149600"/>
          <p14:tracePt t="5029" x="6597650" y="3149600"/>
          <p14:tracePt t="5046" x="6604000" y="3149600"/>
          <p14:tracePt t="5046" x="6616700" y="3155950"/>
          <p14:tracePt t="5062" x="6623050" y="3162300"/>
          <p14:tracePt t="5078" x="6629400" y="3162300"/>
          <p14:tracePt t="5095" x="6635750" y="3168650"/>
          <p14:tracePt t="5111" x="6642100" y="3175000"/>
          <p14:tracePt t="5129" x="6642100" y="3181350"/>
          <p14:tracePt t="5153" x="6642100" y="3187700"/>
          <p14:tracePt t="5213" x="6648450" y="3187700"/>
          <p14:tracePt t="5249" x="6654800" y="3187700"/>
          <p14:tracePt t="5273" x="6661150" y="3181350"/>
          <p14:tracePt t="5334" x="6654800" y="3175000"/>
          <p14:tracePt t="5377" x="6648450" y="3175000"/>
          <p14:tracePt t="5401" x="6642100" y="3175000"/>
          <p14:tracePt t="5422" x="6635750" y="3175000"/>
          <p14:tracePt t="5445" x="6629400" y="3175000"/>
          <p14:tracePt t="5469" x="6635750" y="3175000"/>
          <p14:tracePt t="5617" x="6642100" y="3181350"/>
          <p14:tracePt t="5669" x="6648450" y="3181350"/>
          <p14:tracePt t="5701" x="6654800" y="3181350"/>
          <p14:tracePt t="5753" x="6661150" y="3181350"/>
          <p14:tracePt t="5781" x="6654800" y="3175000"/>
          <p14:tracePt t="5960" x="6654800" y="3168650"/>
          <p14:tracePt t="6000" x="6648450" y="3168650"/>
          <p14:tracePt t="6060" x="6642100" y="3168650"/>
          <p14:tracePt t="6080" x="6635750" y="3168650"/>
          <p14:tracePt t="6097" x="6629400" y="3175000"/>
          <p14:tracePt t="6128" x="6623050" y="3175000"/>
          <p14:tracePt t="6148" x="6616700" y="3175000"/>
          <p14:tracePt t="6180" x="6623050" y="3175000"/>
          <p14:tracePt t="6284" x="6629400" y="3168650"/>
          <p14:tracePt t="6308" x="6635750" y="3168650"/>
          <p14:tracePt t="6328" x="6635750" y="3162300"/>
          <p14:tracePt t="6352" x="6642100" y="3155950"/>
          <p14:tracePt t="6368" x="6648450" y="3155950"/>
          <p14:tracePt t="6388" x="6654800" y="3155950"/>
          <p14:tracePt t="6412" x="6648450" y="3162300"/>
          <p14:tracePt t="6472" x="6648450" y="3168650"/>
          <p14:tracePt t="6492" x="6648450" y="3175000"/>
          <p14:tracePt t="6600" x="6654800" y="3175000"/>
          <p14:tracePt t="6644" x="6661150" y="3175000"/>
          <p14:tracePt t="6680" x="6667500" y="3175000"/>
          <p14:tracePt t="6733" x="6661150" y="3168650"/>
          <p14:tracePt t="6792" x="6654800" y="3168650"/>
          <p14:tracePt t="6816" x="6648450" y="3175000"/>
          <p14:tracePt t="6833" x="6642100" y="3168650"/>
          <p14:tracePt t="6848" x="6635750" y="3175000"/>
          <p14:tracePt t="6860" x="6629400" y="3175000"/>
          <p14:tracePt t="6876" x="6623050" y="3175000"/>
          <p14:tracePt t="6900" x="6616700" y="3175000"/>
          <p14:tracePt t="6920" x="6610350" y="3175000"/>
          <p14:tracePt t="6952" x="6616700" y="3168650"/>
          <p14:tracePt t="6972" x="6616700" y="3162300"/>
          <p14:tracePt t="6980" x="6616700" y="3155950"/>
          <p14:tracePt t="6988" x="6623050" y="3149600"/>
          <p14:tracePt t="7000" x="6623050" y="3143250"/>
          <p14:tracePt t="7000" x="6623050" y="3136900"/>
          <p14:tracePt t="7018" x="6623050" y="3124200"/>
          <p14:tracePt t="7018" x="6623050" y="3105150"/>
          <p14:tracePt t="7034" x="6623050" y="3092450"/>
          <p14:tracePt t="7034" x="6623050" y="3079750"/>
          <p14:tracePt t="7051" x="6616700" y="3067050"/>
          <p14:tracePt t="7051" x="6610350" y="3054350"/>
          <p14:tracePt t="7067" x="6604000" y="3041650"/>
          <p14:tracePt t="7067" x="6597650" y="3022600"/>
          <p14:tracePt t="7084" x="6584950" y="3003550"/>
          <p14:tracePt t="7084" x="6559550" y="2971800"/>
          <p14:tracePt t="7101" x="6540500" y="2959100"/>
          <p14:tracePt t="7101" x="6521450" y="2946400"/>
          <p14:tracePt t="7117" x="6502400" y="2933700"/>
          <p14:tracePt t="7117" x="6483350" y="2921000"/>
          <p14:tracePt t="7134" x="6464300" y="2908300"/>
          <p14:tracePt t="7134" x="6438900" y="2895600"/>
          <p14:tracePt t="7151" x="6413500" y="2882900"/>
          <p14:tracePt t="7151" x="6394450" y="2870200"/>
          <p14:tracePt t="7151" x="6369050" y="2857500"/>
          <p14:tracePt t="7169" x="6337300" y="2844800"/>
          <p14:tracePt t="7169" x="6311900" y="2832100"/>
          <p14:tracePt t="7184" x="6280150" y="2813050"/>
          <p14:tracePt t="7184" x="6248400" y="2800350"/>
          <p14:tracePt t="7201" x="6216650" y="2781300"/>
          <p14:tracePt t="7201" x="6184900" y="2768600"/>
          <p14:tracePt t="7218" x="6146800" y="2755900"/>
          <p14:tracePt t="7218" x="6108700" y="2743200"/>
          <p14:tracePt t="7235" x="6070600" y="2724150"/>
          <p14:tracePt t="7235" x="6032500" y="2705100"/>
          <p14:tracePt t="7235" x="5994400" y="2692400"/>
          <p14:tracePt t="7253" x="5956300" y="2673350"/>
          <p14:tracePt t="7253" x="5918200" y="2654300"/>
          <p14:tracePt t="7268" x="5886450" y="2635250"/>
          <p14:tracePt t="7268" x="5854700" y="2616200"/>
          <p14:tracePt t="7285" x="5822950" y="2590800"/>
          <p14:tracePt t="7285" x="5791200" y="2571750"/>
          <p14:tracePt t="7302" x="5765800" y="2552700"/>
          <p14:tracePt t="7302" x="5746750" y="2533650"/>
          <p14:tracePt t="7318" x="5727700" y="2508250"/>
          <p14:tracePt t="7318" x="5695950" y="2457450"/>
          <p14:tracePt t="7335" x="5689600" y="2432050"/>
          <p14:tracePt t="7335" x="5683250" y="2406650"/>
          <p14:tracePt t="7351" x="5676900" y="2381250"/>
          <p14:tracePt t="7351" x="5670550" y="2355850"/>
          <p14:tracePt t="7368" x="5664200" y="2330450"/>
          <p14:tracePt t="7368" x="5664200" y="2305050"/>
          <p14:tracePt t="7385" x="5657850" y="2286000"/>
          <p14:tracePt t="7385" x="5645150" y="2254250"/>
          <p14:tracePt t="7402" x="5632450" y="2241550"/>
          <p14:tracePt t="7402" x="5613400" y="2228850"/>
          <p14:tracePt t="7418" x="5600700" y="2222500"/>
          <p14:tracePt t="7418" x="5575300" y="2209800"/>
          <p14:tracePt t="7435" x="5549900" y="2203450"/>
          <p14:tracePt t="7435" x="5511800" y="2197100"/>
          <p14:tracePt t="7453" x="5429250" y="2197100"/>
          <p14:tracePt t="7453" x="5372100" y="2190750"/>
          <p14:tracePt t="7469" x="5314950" y="2197100"/>
          <p14:tracePt t="7469" x="5245100" y="2197100"/>
          <p14:tracePt t="7485" x="5175250" y="2203450"/>
          <p14:tracePt t="7485" x="5092700" y="2203450"/>
          <p14:tracePt t="7502" x="5016500" y="2209800"/>
          <p14:tracePt t="7502" x="4927600" y="2216150"/>
          <p14:tracePt t="7502" x="4845050" y="2222500"/>
          <p14:tracePt t="7521" x="4762500" y="2222500"/>
          <p14:tracePt t="7535" x="4679950" y="2222500"/>
          <p14:tracePt t="7535" x="4508500" y="2228850"/>
          <p14:tracePt t="7552" x="4425950" y="2228850"/>
          <p14:tracePt t="7552" x="4337050" y="2235200"/>
          <p14:tracePt t="7569" x="4254500" y="2241550"/>
          <p14:tracePt t="7569" x="4165600" y="2254250"/>
          <p14:tracePt t="7587" x="4070350" y="2266950"/>
          <p14:tracePt t="7587" x="3981450" y="2286000"/>
          <p14:tracePt t="7587" x="3898900" y="2298700"/>
          <p14:tracePt t="7606" x="3810000" y="2324100"/>
          <p14:tracePt t="7619" x="3727450" y="2343150"/>
          <p14:tracePt t="7619" x="3581400" y="2381250"/>
          <p14:tracePt t="7637" x="3524250" y="2400300"/>
          <p14:tracePt t="7637" x="3460750" y="2406650"/>
          <p14:tracePt t="7653" x="3403600" y="2419350"/>
          <p14:tracePt t="7653" x="3346450" y="2425700"/>
          <p14:tracePt t="7670" x="3295650" y="2432050"/>
          <p14:tracePt t="7670" x="3244850" y="2432050"/>
          <p14:tracePt t="7687" x="3200400" y="2432050"/>
          <p14:tracePt t="7687" x="3124200" y="2419350"/>
          <p14:tracePt t="7704" x="3086100" y="2419350"/>
          <p14:tracePt t="7704" x="3054350" y="2425700"/>
          <p14:tracePt t="7720" x="3028950" y="2432050"/>
          <p14:tracePt t="7720" x="3003550" y="2438400"/>
          <p14:tracePt t="7737" x="2978150" y="2451100"/>
          <p14:tracePt t="7737" x="2933700" y="2476500"/>
          <p14:tracePt t="7754" x="2914650" y="2495550"/>
          <p14:tracePt t="7754" x="2895600" y="2508250"/>
          <p14:tracePt t="7771" x="2876550" y="2520950"/>
          <p14:tracePt t="7771" x="2863850" y="2533650"/>
          <p14:tracePt t="7787" x="2844800" y="2546350"/>
          <p14:tracePt t="7787" x="2832100" y="2559050"/>
          <p14:tracePt t="7804" x="2813050" y="2571750"/>
          <p14:tracePt t="7804" x="2794000" y="2584450"/>
          <p14:tracePt t="7823" x="2552700" y="2578100"/>
          <p14:tracePt t="7899" x="2533650" y="2571750"/>
          <p14:tracePt t="7905" x="2476500" y="2552700"/>
          <p14:tracePt t="7922" x="2419350" y="2533650"/>
          <p14:tracePt t="7938" x="2355850" y="2501900"/>
          <p14:tracePt t="7954" x="2298700" y="2470150"/>
          <p14:tracePt t="7971" x="2247900" y="2432050"/>
          <p14:tracePt t="7988" x="2190750" y="2355850"/>
          <p14:tracePt t="8004" x="2171700" y="2305050"/>
          <p14:tracePt t="8021" x="2165350" y="2241550"/>
          <p14:tracePt t="8038" x="2171700" y="2171700"/>
          <p14:tracePt t="8055" x="2228850" y="2051050"/>
          <p14:tracePt t="8071" x="2298700" y="1974850"/>
          <p14:tracePt t="8088" x="2387600" y="1898650"/>
          <p14:tracePt t="8105" x="2552700" y="1803400"/>
          <p14:tracePt t="8122" x="2686050" y="1752600"/>
          <p14:tracePt t="8138" x="2825750" y="1714500"/>
          <p14:tracePt t="8154" x="2971800" y="1682750"/>
          <p14:tracePt t="8171" x="3117850" y="1670050"/>
          <p14:tracePt t="8171" x="3194050" y="1670050"/>
          <p14:tracePt t="8189" x="3327400" y="1676400"/>
          <p14:tracePt t="8206" x="3454400" y="1689100"/>
          <p14:tracePt t="8222" x="3568700" y="1714500"/>
          <p14:tracePt t="8238" x="3670300" y="1739900"/>
          <p14:tracePt t="8254" x="3752850" y="1784350"/>
          <p14:tracePt t="8254" x="3790950" y="1809750"/>
          <p14:tracePt t="8274" x="3841750" y="1873250"/>
          <p14:tracePt t="8290" x="3873500" y="1936750"/>
          <p14:tracePt t="8306" x="3873500" y="2012950"/>
          <p14:tracePt t="8322" x="3854450" y="2082800"/>
          <p14:tracePt t="8338" x="3790950" y="2190750"/>
          <p14:tracePt t="8355" x="3727450" y="2254250"/>
          <p14:tracePt t="8372" x="3657600" y="2311400"/>
          <p14:tracePt t="8388" x="3575050" y="2362200"/>
          <p14:tracePt t="8405" x="3441700" y="2425700"/>
          <p14:tracePt t="8422" x="3352800" y="2463800"/>
          <p14:tracePt t="8439" x="3263900" y="2495550"/>
          <p14:tracePt t="8455" x="3136900" y="2527300"/>
          <p14:tracePt t="8473" x="3060700" y="2540000"/>
          <p14:tracePt t="8489" x="2990850" y="2552700"/>
          <p14:tracePt t="8505" x="2933700" y="2552700"/>
          <p14:tracePt t="8523" x="2882900" y="2552700"/>
          <p14:tracePt t="8539" x="2844800" y="2546350"/>
          <p14:tracePt t="8539" x="2832100" y="2546350"/>
          <p14:tracePt t="8557" x="2806700" y="2540000"/>
          <p14:tracePt t="8573" x="2794000" y="2533650"/>
          <p14:tracePt t="8589" x="2787650" y="2533650"/>
          <p14:tracePt t="8606" x="2781300" y="2533650"/>
          <p14:tracePt t="8622" x="2781300" y="2540000"/>
          <p14:tracePt t="8641" x="2794000" y="2546350"/>
          <p14:tracePt t="8655" x="2806700" y="2559050"/>
          <p14:tracePt t="8673" x="2832100" y="2571750"/>
          <p14:tracePt t="8689" x="2851150" y="2584450"/>
          <p14:tracePt t="8706" x="2863850" y="2590800"/>
          <p14:tracePt t="8706" x="2889250" y="2603500"/>
          <p14:tracePt t="8724" x="2895600" y="2616200"/>
          <p14:tracePt t="8724" x="2901950" y="2628900"/>
          <p14:tracePt t="8740" x="2908300" y="2647950"/>
          <p14:tracePt t="8740" x="2914650" y="2667000"/>
          <p14:tracePt t="8757" x="2914650" y="2686050"/>
          <p14:tracePt t="8757" x="2921000" y="2724150"/>
          <p14:tracePt t="8774" x="2927350" y="2736850"/>
          <p14:tracePt t="8774" x="2940050" y="2755900"/>
          <p14:tracePt t="8790" x="2946400" y="2768600"/>
          <p14:tracePt t="8790" x="2965450" y="2781300"/>
          <p14:tracePt t="8807" x="2984500" y="2787650"/>
          <p14:tracePt t="8807" x="3003550" y="2794000"/>
          <p14:tracePt t="8824" x="3035300" y="2794000"/>
          <p14:tracePt t="8824" x="3092450" y="2800350"/>
          <p14:tracePt t="8841" x="3130550" y="2794000"/>
          <p14:tracePt t="8841" x="3162300" y="2794000"/>
          <p14:tracePt t="8857" x="3200400" y="2794000"/>
          <p14:tracePt t="8857" x="3238500" y="2787650"/>
          <p14:tracePt t="8874" x="3276600" y="2781300"/>
          <p14:tracePt t="8874" x="3321050" y="2768600"/>
          <p14:tracePt t="8891" x="3359150" y="2762250"/>
          <p14:tracePt t="8891" x="3403600" y="2755900"/>
          <p14:tracePt t="8891" x="3448050" y="2743200"/>
          <p14:tracePt t="8909" x="3492500" y="2736850"/>
          <p14:tracePt t="8923" x="3530600" y="2724150"/>
          <p14:tracePt t="8923" x="3619500" y="2692400"/>
          <p14:tracePt t="8941" x="3663950" y="2679700"/>
          <p14:tracePt t="8941" x="3708400" y="2660650"/>
          <p14:tracePt t="8957" x="3752850" y="2641600"/>
          <p14:tracePt t="8957" x="3790950" y="2622550"/>
          <p14:tracePt t="8974" x="3829050" y="2609850"/>
          <p14:tracePt t="8974" x="3867150" y="2590800"/>
          <p14:tracePt t="8991" x="3898900" y="2571750"/>
          <p14:tracePt t="8991" x="3930650" y="2559050"/>
          <p14:tracePt t="8991" x="3956050" y="2540000"/>
          <p14:tracePt t="15125" x="6604000" y="2984500"/>
          <p14:tracePt t="15500" x="6610350" y="2984500"/>
          <p14:tracePt t="15508" x="6616700" y="2984500"/>
          <p14:tracePt t="15516" x="6623050" y="2978150"/>
          <p14:tracePt t="15516" x="6635750" y="2978150"/>
          <p14:tracePt t="15528" x="6648450" y="2971800"/>
          <p14:tracePt t="15528" x="6654800" y="2971800"/>
          <p14:tracePt t="15546" x="6661150" y="2965450"/>
          <p14:tracePt t="15546" x="6667500" y="2959100"/>
          <p14:tracePt t="15562" x="6667500" y="2946400"/>
          <p14:tracePt t="15562" x="6667500" y="2933700"/>
          <p14:tracePt t="15579" x="6654800" y="2927350"/>
          <p14:tracePt t="15579" x="6642100" y="2914650"/>
          <p14:tracePt t="15579" x="6629400" y="2901950"/>
          <p14:tracePt t="15597" x="6604000" y="2895600"/>
          <p14:tracePt t="15611" x="6578600" y="2882900"/>
          <p14:tracePt t="15611" x="6515100" y="2863850"/>
          <p14:tracePt t="15629" x="6477000" y="2851150"/>
          <p14:tracePt t="15629" x="6438900" y="2838450"/>
          <p14:tracePt t="15646" x="6400800" y="2832100"/>
          <p14:tracePt t="15646" x="6350000" y="2819400"/>
          <p14:tracePt t="15663" x="6305550" y="2813050"/>
          <p14:tracePt t="15663" x="6254750" y="2800350"/>
          <p14:tracePt t="15663" x="6203950" y="2787650"/>
          <p14:tracePt t="15681" x="6153150" y="2781300"/>
          <p14:tracePt t="15695" x="6096000" y="2774950"/>
          <p14:tracePt t="15695" x="5988050" y="2762250"/>
          <p14:tracePt t="15713" x="5937250" y="2749550"/>
          <p14:tracePt t="15713" x="5880100" y="2743200"/>
          <p14:tracePt t="15729" x="5835650" y="2736850"/>
          <p14:tracePt t="15729" x="5784850" y="2730500"/>
          <p14:tracePt t="15746" x="5740400" y="2724150"/>
          <p14:tracePt t="15746" x="5695950" y="2717800"/>
          <p14:tracePt t="15763" x="5657850" y="2717800"/>
          <p14:tracePt t="15763" x="5588000" y="2711450"/>
          <p14:tracePt t="15779" x="5562600" y="2705100"/>
          <p14:tracePt t="15779" x="5530850" y="2705100"/>
          <p14:tracePt t="15796" x="5511800" y="2698750"/>
          <p14:tracePt t="15796" x="5486400" y="2698750"/>
          <p14:tracePt t="15813" x="5467350" y="2698750"/>
          <p14:tracePt t="15813" x="5441950" y="2698750"/>
          <p14:tracePt t="15831" x="5429250" y="2692400"/>
          <p14:tracePt t="15831" x="5422900" y="2692400"/>
          <p14:tracePt t="15846" x="5416550" y="2692400"/>
          <p14:tracePt t="15862" x="5416550" y="2686050"/>
          <p14:tracePt t="15879" x="5422900" y="2686050"/>
          <p14:tracePt t="15879" x="5441950" y="2679700"/>
          <p14:tracePt t="15898" x="5448300" y="2679700"/>
          <p14:tracePt t="15898" x="5461000" y="2679700"/>
          <p14:tracePt t="15913" x="5473700" y="2679700"/>
          <p14:tracePt t="15913" x="5486400" y="2679700"/>
          <p14:tracePt t="15930" x="5499100" y="2673350"/>
          <p14:tracePt t="15930" x="5511800" y="2673350"/>
          <p14:tracePt t="15946" x="5524500" y="2673350"/>
          <p14:tracePt t="15946" x="5537200" y="2673350"/>
          <p14:tracePt t="15946" x="5549900" y="2679700"/>
          <p14:tracePt t="15965" x="5568950" y="2679700"/>
          <p14:tracePt t="15979" x="5581650" y="2679700"/>
          <p14:tracePt t="15979" x="5607050" y="2686050"/>
          <p14:tracePt t="15997" x="5619750" y="2686050"/>
          <p14:tracePt t="15997" x="5632450" y="2692400"/>
          <p14:tracePt t="16013" x="5645150" y="2692400"/>
          <p14:tracePt t="16013" x="5651500" y="2698750"/>
          <p14:tracePt t="16030" x="5657850" y="2698750"/>
          <p14:tracePt t="16030" x="5664200" y="2698750"/>
          <p14:tracePt t="16047" x="5670550" y="2705100"/>
          <p14:tracePt t="16047" x="5683250" y="2705100"/>
          <p14:tracePt t="16065" x="5689600" y="2698750"/>
          <p14:tracePt t="16065" x="5695950" y="2698750"/>
          <p14:tracePt t="16080" x="5702300" y="2698750"/>
          <p14:tracePt t="16080" x="5708650" y="2692400"/>
          <p14:tracePt t="16097" x="5715000" y="2692400"/>
          <p14:tracePt t="16097" x="5721350" y="2686050"/>
          <p14:tracePt t="16114" x="5727700" y="2686050"/>
          <p14:tracePt t="16130" x="5734050" y="2679700"/>
          <p14:tracePt t="16146" x="5740400" y="2673350"/>
          <p14:tracePt t="16163" x="5746750" y="2673350"/>
          <p14:tracePt t="16179" x="5753100" y="2679700"/>
          <p14:tracePt t="16236" x="5753100" y="2686050"/>
          <p14:tracePt t="16248" x="5753100" y="2692400"/>
          <p14:tracePt t="16264" x="5753100" y="2698750"/>
          <p14:tracePt t="16272" x="5759450" y="2705100"/>
          <p14:tracePt t="16281" x="5759450" y="2717800"/>
          <p14:tracePt t="16281" x="5759450" y="2730500"/>
          <p14:tracePt t="16297" x="5759450" y="2743200"/>
          <p14:tracePt t="16297" x="5759450" y="2755900"/>
          <p14:tracePt t="16315" x="5759450" y="2762250"/>
          <p14:tracePt t="16315" x="5759450" y="2774950"/>
          <p14:tracePt t="16315" x="5753100" y="2787650"/>
          <p14:tracePt t="16333" x="5753100" y="2794000"/>
          <p14:tracePt t="16347" x="5753100" y="2800350"/>
          <p14:tracePt t="16364" x="5746750" y="2800350"/>
          <p14:tracePt t="16380" x="5740400" y="2794000"/>
          <p14:tracePt t="16397" x="5734050" y="2787650"/>
          <p14:tracePt t="16397" x="5727700" y="2787650"/>
          <p14:tracePt t="16415" x="5727700" y="2781300"/>
          <p14:tracePt t="16415" x="5715000" y="2768600"/>
          <p14:tracePt t="16431" x="5708650" y="2762250"/>
          <p14:tracePt t="16431" x="5702300" y="2755900"/>
          <p14:tracePt t="16448" x="5689600" y="2743200"/>
          <p14:tracePt t="16448" x="5683250" y="2736850"/>
          <p14:tracePt t="16465" x="5676900" y="2730500"/>
          <p14:tracePt t="16465" x="5664200" y="2717800"/>
          <p14:tracePt t="16481" x="5657850" y="2711450"/>
          <p14:tracePt t="16481" x="5638800" y="2686050"/>
          <p14:tracePt t="16498" x="5626100" y="2673350"/>
          <p14:tracePt t="16498" x="5619750" y="2667000"/>
          <p14:tracePt t="16516" x="5607050" y="2654300"/>
          <p14:tracePt t="16516" x="5600700" y="2641600"/>
          <p14:tracePt t="16533" x="5594350" y="2635250"/>
          <p14:tracePt t="16533" x="5588000" y="2616200"/>
          <p14:tracePt t="16549" x="5581650" y="2609850"/>
          <p14:tracePt t="16549" x="5581650" y="2603500"/>
          <p14:tracePt t="16565" x="5588000" y="2597150"/>
          <p14:tracePt t="16565" x="5594350" y="2584450"/>
          <p14:tracePt t="16583" x="5600700" y="2578100"/>
          <p14:tracePt t="16583" x="5607050" y="2571750"/>
          <p14:tracePt t="16601" x="5619750" y="2559050"/>
          <p14:tracePt t="16601" x="5632450" y="2552700"/>
          <p14:tracePt t="16601" x="5645150" y="2546350"/>
          <p14:tracePt t="16617" x="5657850" y="2540000"/>
          <p14:tracePt t="16617" x="5670550" y="2533650"/>
          <p14:tracePt t="16633" x="5683250" y="2527300"/>
          <p14:tracePt t="16633" x="5695950" y="2527300"/>
          <p14:tracePt t="16649" x="5708650" y="2520950"/>
          <p14:tracePt t="16649" x="5721350" y="2520950"/>
          <p14:tracePt t="16666" x="5734050" y="2514600"/>
          <p14:tracePt t="16666" x="5746750" y="2514600"/>
          <p14:tracePt t="16683" x="5753100" y="2508250"/>
          <p14:tracePt t="16683" x="5765800" y="2508250"/>
          <p14:tracePt t="16699" x="5772150" y="2508250"/>
          <p14:tracePt t="16699" x="5778500" y="2501900"/>
          <p14:tracePt t="16699" x="5784850" y="2501900"/>
          <p14:tracePt t="16717" x="5791200" y="2501900"/>
          <p14:tracePt t="16731" x="5797550" y="2495550"/>
          <p14:tracePt t="16748" x="5803900" y="2495550"/>
          <p14:tracePt t="16769" x="5803900" y="2489200"/>
          <p14:tracePt t="16785" x="5803900" y="2482850"/>
          <p14:tracePt t="16828" x="5797550" y="2489200"/>
          <p14:tracePt t="16844" x="5791200" y="2489200"/>
          <p14:tracePt t="16856" x="5778500" y="2495550"/>
          <p14:tracePt t="16872" x="5772150" y="2495550"/>
          <p14:tracePt t="16882" x="5765800" y="2495550"/>
          <p14:tracePt t="16882" x="5753100" y="2495550"/>
          <p14:tracePt t="16900" x="5746750" y="2489200"/>
          <p14:tracePt t="16900" x="5715000" y="2482850"/>
          <p14:tracePt t="16917" x="5702300" y="2482850"/>
          <p14:tracePt t="16917" x="5683250" y="2476500"/>
          <p14:tracePt t="16934" x="5664200" y="2470150"/>
          <p14:tracePt t="16934" x="5645150" y="2463800"/>
          <p14:tracePt t="16950" x="5619750" y="2463800"/>
          <p14:tracePt t="16950" x="5594350" y="2457450"/>
          <p14:tracePt t="16967" x="5575300" y="2457450"/>
          <p14:tracePt t="16967" x="5549900" y="2457450"/>
          <p14:tracePt t="16967" x="5524500" y="2451100"/>
          <p14:tracePt t="16986" x="5499100" y="2451100"/>
          <p14:tracePt t="16986" x="5480050" y="2444750"/>
          <p14:tracePt t="17001" x="5461000" y="2444750"/>
          <p14:tracePt t="17001" x="5448300" y="2438400"/>
          <p14:tracePt t="17017" x="5435600" y="2432050"/>
          <p14:tracePt t="17017" x="5422900" y="2432050"/>
          <p14:tracePt t="17033" x="5410200" y="2425700"/>
          <p14:tracePt t="17033" x="5403850" y="2425700"/>
          <p14:tracePt t="17050" x="5397500" y="2419350"/>
          <p14:tracePt t="17050" x="5391150" y="2419350"/>
          <p14:tracePt t="17067" x="5384800" y="2413000"/>
          <p14:tracePt t="17083" x="5378450" y="2413000"/>
          <p14:tracePt t="17101" x="5372100" y="2413000"/>
          <p14:tracePt t="17116" x="5365750" y="2419350"/>
          <p14:tracePt t="17133" x="5365750" y="2413000"/>
          <p14:tracePt t="17196" x="5365750" y="2406650"/>
          <p14:tracePt t="17216" x="5365750" y="2400300"/>
          <p14:tracePt t="17233" x="5372100" y="2400300"/>
          <p14:tracePt t="17248" x="5378450" y="2393950"/>
          <p14:tracePt t="17268" x="5378450" y="2400300"/>
          <p14:tracePt t="17284" x="5372100" y="2406650"/>
          <p14:tracePt t="17300" x="5372100" y="2419350"/>
          <p14:tracePt t="17308" x="5365750" y="2425700"/>
          <p14:tracePt t="17317" x="5365750" y="2432050"/>
          <p14:tracePt t="17317" x="5359400" y="2444750"/>
          <p14:tracePt t="17334" x="5353050" y="2451100"/>
          <p14:tracePt t="17334" x="5353050" y="2457450"/>
          <p14:tracePt t="17334" x="5346700" y="2463800"/>
          <p14:tracePt t="17353" x="5340350" y="2470150"/>
          <p14:tracePt t="17369" x="5334000" y="2470150"/>
          <p14:tracePt t="17388" x="5334000" y="2463800"/>
          <p14:tracePt t="17404" x="5334000" y="2457450"/>
          <p14:tracePt t="17417" x="5340350" y="2451100"/>
          <p14:tracePt t="17434" x="5340350" y="2444750"/>
          <p14:tracePt t="17451" x="5340350" y="2432050"/>
          <p14:tracePt t="17468" x="5340350" y="2425700"/>
          <p14:tracePt t="17484" x="5340350" y="2419350"/>
          <p14:tracePt t="17501" x="5346700" y="2413000"/>
          <p14:tracePt t="17532" x="5353050" y="2406650"/>
          <p14:tracePt t="17564" x="5359400" y="2400300"/>
          <p14:tracePt t="17608" x="5365750" y="2400300"/>
          <p14:tracePt t="17628" x="5372100" y="2400300"/>
          <p14:tracePt t="17652" x="5372100" y="2406650"/>
          <p14:tracePt t="17676" x="5378450" y="2413000"/>
          <p14:tracePt t="17696" x="5384800" y="2413000"/>
          <p14:tracePt t="17720" x="5391150" y="2419350"/>
          <p14:tracePt t="17736" x="5397500" y="2419350"/>
          <p14:tracePt t="17748" x="5410200" y="2419350"/>
          <p14:tracePt t="17764" x="5416550" y="2419350"/>
          <p14:tracePt t="17772" x="5422900" y="2419350"/>
          <p14:tracePt t="17789" x="5429250" y="2419350"/>
          <p14:tracePt t="17801" x="5435600" y="2419350"/>
          <p14:tracePt t="17801" x="5448300" y="2419350"/>
          <p14:tracePt t="17819" x="5461000" y="2419350"/>
          <p14:tracePt t="17819" x="5467350" y="2413000"/>
          <p14:tracePt t="17836" x="5473700" y="2406650"/>
          <p14:tracePt t="17836" x="5480050" y="2406650"/>
          <p14:tracePt t="17852" x="5486400" y="2400300"/>
          <p14:tracePt t="17852" x="5499100" y="2393950"/>
          <p14:tracePt t="17869" x="5505450" y="2387600"/>
          <p14:tracePt t="17869" x="5511800" y="2381250"/>
          <p14:tracePt t="17886" x="5518150" y="2381250"/>
          <p14:tracePt t="17886" x="5524500" y="2381250"/>
          <p14:tracePt t="17902" x="5537200" y="2381250"/>
          <p14:tracePt t="17902" x="5543550" y="2381250"/>
          <p14:tracePt t="17919" x="5549900" y="2381250"/>
          <p14:tracePt t="17919" x="5568950" y="2381250"/>
          <p14:tracePt t="17936" x="5581650" y="2381250"/>
          <p14:tracePt t="17936" x="5600700" y="2387600"/>
          <p14:tracePt t="17953" x="5613400" y="2387600"/>
          <p14:tracePt t="17953" x="5626100" y="2387600"/>
          <p14:tracePt t="17969" x="5645150" y="2393950"/>
          <p14:tracePt t="17969" x="5664200" y="2400300"/>
          <p14:tracePt t="17986" x="5676900" y="2406650"/>
          <p14:tracePt t="17986" x="5695950" y="2413000"/>
          <p14:tracePt t="18003" x="5715000" y="2419350"/>
          <p14:tracePt t="18003" x="5759450" y="2425700"/>
          <p14:tracePt t="18021" x="5778500" y="2425700"/>
          <p14:tracePt t="18021" x="5797550" y="2432050"/>
          <p14:tracePt t="18036" x="5822950" y="2432050"/>
          <p14:tracePt t="18036" x="5848350" y="2432050"/>
          <p14:tracePt t="18053" x="5867400" y="2432050"/>
          <p14:tracePt t="18053" x="5892800" y="2425700"/>
          <p14:tracePt t="18070" x="5911850" y="2425700"/>
          <p14:tracePt t="18070" x="5930900" y="2425700"/>
          <p14:tracePt t="18086" x="5949950" y="2425700"/>
          <p14:tracePt t="18086" x="5969000" y="2419350"/>
          <p14:tracePt t="18086" x="5988050" y="2419350"/>
          <p14:tracePt t="18105" x="6007100" y="2419350"/>
          <p14:tracePt t="18105" x="6019800" y="2419350"/>
          <p14:tracePt t="18120" x="6038850" y="2425700"/>
          <p14:tracePt t="18120" x="6057900" y="2425700"/>
          <p14:tracePt t="18136" x="6076950" y="2425700"/>
          <p14:tracePt t="18136" x="6096000" y="2425700"/>
          <p14:tracePt t="18153" x="6121400" y="2432050"/>
          <p14:tracePt t="18153" x="6172200" y="2432050"/>
          <p14:tracePt t="18170" x="6203950" y="2432050"/>
          <p14:tracePt t="18170" x="6229350" y="2438400"/>
          <p14:tracePt t="18187" x="6261100" y="2438400"/>
          <p14:tracePt t="18187" x="6286500" y="2444750"/>
          <p14:tracePt t="18203" x="6318250" y="2451100"/>
          <p14:tracePt t="18203" x="6350000" y="2457450"/>
          <p14:tracePt t="18220" x="6375400" y="2463800"/>
          <p14:tracePt t="18220" x="6438900" y="2476500"/>
          <p14:tracePt t="18237" x="6470650" y="2482850"/>
          <p14:tracePt t="18237" x="6502400" y="2489200"/>
          <p14:tracePt t="18254" x="6534150" y="2495550"/>
          <p14:tracePt t="18254" x="6559550" y="2501900"/>
          <p14:tracePt t="18271" x="6591300" y="2508250"/>
          <p14:tracePt t="18271" x="6616700" y="2514600"/>
          <p14:tracePt t="18271" x="6642100" y="2520950"/>
          <p14:tracePt t="18288" x="6667500" y="2527300"/>
          <p14:tracePt t="18288" x="6692900" y="2533650"/>
          <p14:tracePt t="18306" x="6711950" y="2533650"/>
          <p14:tracePt t="18306" x="6737350" y="2540000"/>
          <p14:tracePt t="18321" x="6756400" y="2540000"/>
          <p14:tracePt t="18321" x="6781800" y="2546350"/>
          <p14:tracePt t="18337" x="6800850" y="2552700"/>
          <p14:tracePt t="18337" x="6819900" y="2559050"/>
          <p14:tracePt t="18354" x="6838950" y="2559050"/>
          <p14:tracePt t="18354" x="6858000" y="2565400"/>
          <p14:tracePt t="18371" x="6877050" y="2571750"/>
          <p14:tracePt t="18371" x="6896100" y="2571750"/>
          <p14:tracePt t="18371" x="6908800" y="2571750"/>
          <p14:tracePt t="18389" x="6927850" y="2571750"/>
          <p14:tracePt t="18389" x="6940550" y="2571750"/>
          <p14:tracePt t="18404" x="6959600" y="2565400"/>
          <p14:tracePt t="18404" x="6972300" y="2565400"/>
          <p14:tracePt t="18421" x="6991350" y="2559050"/>
          <p14:tracePt t="18421" x="7004050" y="2552700"/>
          <p14:tracePt t="18437" x="7023100" y="2552700"/>
          <p14:tracePt t="18437" x="7035800" y="2546350"/>
          <p14:tracePt t="18454" x="7054850" y="2540000"/>
          <p14:tracePt t="18454" x="7092950" y="2533650"/>
          <p14:tracePt t="18471" x="7105650" y="2533650"/>
          <p14:tracePt t="18471" x="7124700" y="2527300"/>
          <p14:tracePt t="18488" x="7143750" y="2527300"/>
          <p14:tracePt t="18488" x="7162800" y="2520950"/>
          <p14:tracePt t="18504" x="7181850" y="2520950"/>
          <p14:tracePt t="18504" x="7200900" y="2514600"/>
          <p14:tracePt t="18521" x="7219950" y="2514600"/>
          <p14:tracePt t="18521" x="7258050" y="2508250"/>
          <p14:tracePt t="18538" x="7277100" y="2508250"/>
          <p14:tracePt t="18538" x="7302500" y="2501900"/>
          <p14:tracePt t="18555" x="7321550" y="2501900"/>
          <p14:tracePt t="18555" x="7340600" y="2495550"/>
          <p14:tracePt t="18571" x="7366000" y="2495550"/>
          <p14:tracePt t="18571" x="7404100" y="2495550"/>
          <p14:tracePt t="18588" x="7429500" y="2495550"/>
          <p14:tracePt t="18588" x="7448550" y="2495550"/>
          <p14:tracePt t="18605" x="7467600" y="2495550"/>
          <p14:tracePt t="18605" x="7486650" y="2495550"/>
          <p14:tracePt t="18622" x="7499350" y="2495550"/>
          <p14:tracePt t="18622" x="7518400" y="2489200"/>
          <p14:tracePt t="18638" x="7537450" y="2489200"/>
          <p14:tracePt t="18638" x="7556500" y="2489200"/>
          <p14:tracePt t="18655" x="7569200" y="2489200"/>
          <p14:tracePt t="18655" x="7588250" y="2489200"/>
          <p14:tracePt t="18655" x="7600950" y="2482850"/>
          <p14:tracePt t="18673" x="7620000" y="2482850"/>
          <p14:tracePt t="18673" x="7632700" y="2482850"/>
          <p14:tracePt t="18688" x="7645400" y="2482850"/>
          <p14:tracePt t="18688" x="7658100" y="2482850"/>
          <p14:tracePt t="18705" x="7670800" y="2482850"/>
          <p14:tracePt t="18705" x="7677150" y="2482850"/>
          <p14:tracePt t="18721" x="7689850" y="2482850"/>
          <p14:tracePt t="18721" x="7696200" y="2482850"/>
          <p14:tracePt t="18738" x="7702550" y="2482850"/>
          <p14:tracePt t="18738" x="7708900" y="2482850"/>
          <p14:tracePt t="18738" x="7715250" y="2482850"/>
          <p14:tracePt t="18756" x="7721600" y="2489200"/>
          <p14:tracePt t="18771" x="7727950" y="2489200"/>
          <p14:tracePt t="18788" x="7727950" y="2495550"/>
          <p14:tracePt t="18808" x="7727950" y="2501900"/>
          <p14:tracePt t="18836" x="7721600" y="2501900"/>
          <p14:tracePt t="18868" x="7715250" y="2501900"/>
          <p14:tracePt t="18896" x="7715250" y="2508250"/>
          <p14:tracePt t="18928" x="7708900" y="2508250"/>
          <p14:tracePt t="18956" x="7702550" y="2508250"/>
          <p14:tracePt t="18988" x="7696200" y="2508250"/>
          <p14:tracePt t="19016" x="7702550" y="2508250"/>
          <p14:tracePt t="19124" x="7708900" y="2508250"/>
          <p14:tracePt t="19136" x="7715250" y="2508250"/>
          <p14:tracePt t="19152" x="7721600" y="2501900"/>
          <p14:tracePt t="19168" x="7734300" y="2501900"/>
          <p14:tracePt t="19184" x="7740650" y="2501900"/>
          <p14:tracePt t="19196" x="7747000" y="2495550"/>
          <p14:tracePt t="19212" x="7753350" y="2495550"/>
          <p14:tracePt t="19228" x="7759700" y="2489200"/>
          <p14:tracePt t="19244" x="7766050" y="2489200"/>
          <p14:tracePt t="19257" x="7772400" y="2489200"/>
          <p14:tracePt t="19273" x="7778750" y="2489200"/>
          <p14:tracePt t="19290" x="7791450" y="2489200"/>
          <p14:tracePt t="19306" x="7797800" y="2489200"/>
          <p14:tracePt t="19325" x="7804150" y="2489200"/>
          <p14:tracePt t="19325" x="7810500" y="2489200"/>
          <p14:tracePt t="19341" x="7816850" y="2489200"/>
          <p14:tracePt t="19357" x="7823200" y="2489200"/>
          <p14:tracePt t="19357" x="7829550" y="2489200"/>
          <p14:tracePt t="19374" x="7835900" y="2489200"/>
          <p14:tracePt t="19374" x="7842250" y="2482850"/>
          <p14:tracePt t="19391" x="7848600" y="2489200"/>
          <p14:tracePt t="19391" x="7854950" y="2482850"/>
          <p14:tracePt t="19408" x="7874000" y="2482850"/>
          <p14:tracePt t="19408" x="7880350" y="2482850"/>
          <p14:tracePt t="19425" x="7886700" y="2482850"/>
          <p14:tracePt t="19425" x="7899400" y="2482850"/>
          <p14:tracePt t="19441" x="7905750" y="2482850"/>
          <p14:tracePt t="19441" x="7912100" y="2482850"/>
          <p14:tracePt t="19458" x="7918450" y="2482850"/>
          <p14:tracePt t="19458" x="7924800" y="2482850"/>
          <p14:tracePt t="19458" x="7931150" y="2482850"/>
          <p14:tracePt t="19477" x="7937500" y="2482850"/>
          <p14:tracePt t="19477" x="7943850" y="2476500"/>
          <p14:tracePt t="19491" x="7950200" y="2476500"/>
          <p14:tracePt t="19491" x="7956550" y="2476500"/>
          <p14:tracePt t="19508" x="7962900" y="2476500"/>
          <p14:tracePt t="19508" x="7969250" y="2476500"/>
          <p14:tracePt t="19525" x="7975600" y="2476500"/>
          <p14:tracePt t="19525" x="7981950" y="2470150"/>
          <p14:tracePt t="19542" x="7988300" y="2470150"/>
          <p14:tracePt t="19542" x="7994650" y="2470150"/>
          <p14:tracePt t="19558" x="8001000" y="2463800"/>
          <p14:tracePt t="19574" x="8007350" y="2463800"/>
          <p14:tracePt t="19591" x="8013700" y="2463800"/>
          <p14:tracePt t="19591" x="8020050" y="2457450"/>
          <p14:tracePt t="19609" x="8032750" y="2457450"/>
          <p14:tracePt t="19625" x="8039100" y="2451100"/>
          <p14:tracePt t="19641" x="8045450" y="2451100"/>
          <p14:tracePt t="19641" x="8051800" y="2444750"/>
          <p14:tracePt t="19659" x="8058150" y="2444750"/>
          <p14:tracePt t="19659" x="8070850" y="2444750"/>
          <p14:tracePt t="19659" x="8077200" y="2444750"/>
          <p14:tracePt t="19677" x="8083550" y="2444750"/>
          <p14:tracePt t="19691" x="8089900" y="2444750"/>
          <p14:tracePt t="19691" x="8108950" y="2444750"/>
          <p14:tracePt t="19709" x="8115300" y="2444750"/>
          <p14:tracePt t="19709" x="8121650" y="2451100"/>
          <p14:tracePt t="19726" x="8134350" y="2451100"/>
          <p14:tracePt t="19726" x="8140700" y="2451100"/>
          <p14:tracePt t="19742" x="8153400" y="2451100"/>
          <p14:tracePt t="19742" x="8159750" y="2451100"/>
          <p14:tracePt t="19759" x="8172450" y="2451100"/>
          <p14:tracePt t="19759" x="8191500" y="2451100"/>
          <p14:tracePt t="19777" x="8204200" y="2451100"/>
          <p14:tracePt t="19777" x="8210550" y="2451100"/>
          <p14:tracePt t="19793" x="8223250" y="2451100"/>
          <p14:tracePt t="19793" x="8229600" y="2451100"/>
          <p14:tracePt t="19810" x="8242300" y="2451100"/>
          <p14:tracePt t="19810" x="8248650" y="2444750"/>
          <p14:tracePt t="19826" x="8255000" y="2444750"/>
          <p14:tracePt t="19826" x="8261350" y="2444750"/>
          <p14:tracePt t="19843" x="8267700" y="2444750"/>
          <p14:tracePt t="19859" x="8274050" y="2438400"/>
          <p14:tracePt t="19875" x="8280400" y="2432050"/>
          <p14:tracePt t="19892" x="8280400" y="2438400"/>
          <p14:tracePt t="19976" x="8286750" y="2444750"/>
          <p14:tracePt t="20008" x="8293100" y="2444750"/>
          <p14:tracePt t="20024" x="8299450" y="2444750"/>
          <p14:tracePt t="20036" x="8305800" y="2451100"/>
          <p14:tracePt t="20052" x="8312150" y="2451100"/>
          <p14:tracePt t="20068" x="8324850" y="2451100"/>
          <p14:tracePt t="20084" x="8331200" y="2451100"/>
          <p14:tracePt t="20092" x="8343900" y="2451100"/>
          <p14:tracePt t="20109" x="8350250" y="2457450"/>
          <p14:tracePt t="20109" x="8356600" y="2457450"/>
          <p14:tracePt t="20127" x="8362950" y="2457450"/>
          <p14:tracePt t="20142" x="8369300" y="2457450"/>
          <p14:tracePt t="20142" x="8375650" y="2463800"/>
          <p14:tracePt t="20160" x="8375650" y="2470150"/>
          <p14:tracePt t="20176" x="8375650" y="2476500"/>
          <p14:tracePt t="20197" x="8369300" y="2476500"/>
          <p14:tracePt t="20210" x="8362950" y="2482850"/>
          <p14:tracePt t="20210" x="8356600" y="2482850"/>
          <p14:tracePt t="20227" x="8350250" y="2489200"/>
          <p14:tracePt t="20227" x="8343900" y="2489200"/>
          <p14:tracePt t="20244" x="8337550" y="2489200"/>
          <p14:tracePt t="20244" x="8324850" y="2495550"/>
          <p14:tracePt t="20261" x="8318500" y="2495550"/>
          <p14:tracePt t="20261" x="8305800" y="2501900"/>
          <p14:tracePt t="20277" x="8299450" y="2501900"/>
          <p14:tracePt t="20277" x="8286750" y="2501900"/>
          <p14:tracePt t="20294" x="8280400" y="2508250"/>
          <p14:tracePt t="20294" x="8274050" y="2508250"/>
          <p14:tracePt t="20311" x="8267700" y="2514600"/>
          <p14:tracePt t="20327" x="8261350" y="2520950"/>
          <p14:tracePt t="20344" x="8255000" y="2520950"/>
          <p14:tracePt t="20361" x="8255000" y="2527300"/>
          <p14:tracePt t="20396" x="8261350" y="2527300"/>
          <p14:tracePt t="20412" x="8267700" y="2533650"/>
          <p14:tracePt t="20428" x="8274050" y="2533650"/>
          <p14:tracePt t="20444" x="8280400" y="2533650"/>
          <p14:tracePt t="20456" x="8286750" y="2540000"/>
          <p14:tracePt t="20480" x="8286750" y="2546350"/>
          <p14:tracePt t="20504" x="8286750" y="2552700"/>
          <p14:tracePt t="20516" x="8286750" y="2559050"/>
          <p14:tracePt t="20533" x="8286750" y="2565400"/>
          <p14:tracePt t="20548" x="8280400" y="2571750"/>
          <p14:tracePt t="20576" x="8280400" y="2584450"/>
          <p14:tracePt t="20592" x="8280400" y="2590800"/>
          <p14:tracePt t="20624" x="8274050" y="2597150"/>
          <p14:tracePt t="20644" x="8274050" y="2603500"/>
          <p14:tracePt t="20676" x="8267700" y="2609850"/>
          <p14:tracePt t="20712" x="8261350" y="2609850"/>
          <p14:tracePt t="20748" x="8255000" y="2616200"/>
          <p14:tracePt t="20780" x="8248650" y="2616200"/>
          <p14:tracePt t="20848" x="8242300" y="2616200"/>
          <p14:tracePt t="20924" x="8235950" y="2622550"/>
          <p14:tracePt t="20944" x="8229600" y="2622550"/>
          <p14:tracePt t="20960" x="8223250" y="2628900"/>
          <p14:tracePt t="20976" x="8216900" y="2628900"/>
          <p14:tracePt t="20984" x="8210550" y="2628900"/>
          <p14:tracePt t="20984" x="8204200" y="2635250"/>
          <p14:tracePt t="20997" x="8191500" y="2635250"/>
          <p14:tracePt t="20997" x="8185150" y="2635250"/>
          <p14:tracePt t="21013" x="8166100" y="2641600"/>
          <p14:tracePt t="21013" x="8153400" y="2647950"/>
          <p14:tracePt t="21031" x="8134350" y="2647950"/>
          <p14:tracePt t="21031" x="8115300" y="2654300"/>
          <p14:tracePt t="21047" x="8096250" y="2660650"/>
          <p14:tracePt t="21047" x="8070850" y="2667000"/>
          <p14:tracePt t="21047" x="8039100" y="2673350"/>
          <p14:tracePt t="21065" x="8007350" y="2679700"/>
          <p14:tracePt t="21079" x="7975600" y="2692400"/>
          <p14:tracePt t="21079" x="7899400" y="2711450"/>
          <p14:tracePt t="21096" x="7861300" y="2717800"/>
          <p14:tracePt t="21096" x="7816850" y="2730500"/>
          <p14:tracePt t="21114" x="7772400" y="2743200"/>
          <p14:tracePt t="21114" x="7727950" y="2749550"/>
          <p14:tracePt t="21130" x="7677150" y="2762250"/>
          <p14:tracePt t="21130" x="7626350" y="2774950"/>
          <p14:tracePt t="21130" x="7569200" y="2781300"/>
          <p14:tracePt t="21149" x="7505700" y="2794000"/>
          <p14:tracePt t="21162" x="7442200" y="2806700"/>
          <p14:tracePt t="21162" x="7302500" y="2838450"/>
          <p14:tracePt t="21180" x="7226300" y="2857500"/>
          <p14:tracePt t="21180" x="7150100" y="2876550"/>
          <p14:tracePt t="21197" x="7073900" y="2895600"/>
          <p14:tracePt t="21197" x="6991350" y="2914650"/>
          <p14:tracePt t="21214" x="6908800" y="2940050"/>
          <p14:tracePt t="21214" x="6737350" y="2990850"/>
          <p14:tracePt t="21230" x="6648450" y="3016250"/>
          <p14:tracePt t="21230" x="6559550" y="3041650"/>
          <p14:tracePt t="21247" x="6470650" y="3073400"/>
          <p14:tracePt t="21247" x="6381750" y="3098800"/>
          <p14:tracePt t="21264" x="6286500" y="3124200"/>
          <p14:tracePt t="21264" x="6191250" y="3155950"/>
          <p14:tracePt t="21281" x="6096000" y="3181350"/>
          <p14:tracePt t="21281" x="5905500" y="3238500"/>
          <p14:tracePt t="21298" x="5810250" y="3270250"/>
          <p14:tracePt t="21298" x="5715000" y="3302000"/>
          <p14:tracePt t="21314" x="5619750" y="3333750"/>
          <p14:tracePt t="21314" x="5530850" y="3359150"/>
          <p14:tracePt t="21331" x="5441950" y="3397250"/>
          <p14:tracePt t="21331" x="5359400" y="3429000"/>
          <p14:tracePt t="21331" x="5276850" y="3467100"/>
          <p14:tracePt t="21349" x="5194300" y="3498850"/>
          <p14:tracePt t="21349" x="5118100" y="3536950"/>
          <p14:tracePt t="21365" x="5035550" y="3568700"/>
          <p14:tracePt t="21365" x="4965700" y="3600450"/>
          <p14:tracePt t="21381" x="4889500" y="3632200"/>
          <p14:tracePt t="21381" x="4813300" y="3657600"/>
          <p14:tracePt t="21398" x="4743450" y="3683000"/>
          <p14:tracePt t="21398" x="4667250" y="3702050"/>
          <p14:tracePt t="21414" x="4597400" y="3714750"/>
          <p14:tracePt t="21414" x="4527550" y="3727450"/>
          <p14:tracePt t="21431" x="4457700" y="3733800"/>
          <p14:tracePt t="21431" x="4318000" y="3752850"/>
          <p14:tracePt t="21449" x="4254500" y="3765550"/>
          <p14:tracePt t="21449" x="4184650" y="3784600"/>
          <p14:tracePt t="21465" x="4121150" y="3803650"/>
          <p14:tracePt t="21465" x="4057650" y="3822700"/>
          <p14:tracePt t="21481" x="3994150" y="3848100"/>
          <p14:tracePt t="21481" x="3937000" y="3867150"/>
          <p14:tracePt t="21498" x="3873500" y="3892550"/>
          <p14:tracePt t="21498" x="3816350" y="3924300"/>
          <p14:tracePt t="21515" x="3752850" y="3943350"/>
          <p14:tracePt t="21515" x="3632200" y="3994150"/>
          <p14:tracePt t="21531" x="3575050" y="4013200"/>
          <p14:tracePt t="21531" x="3517900" y="4038600"/>
          <p14:tracePt t="21548" x="3460750" y="4064000"/>
          <p14:tracePt t="21548" x="3409950" y="4083050"/>
          <p14:tracePt t="21565" x="3359150" y="4095750"/>
          <p14:tracePt t="21565" x="3314700" y="4114800"/>
          <p14:tracePt t="21583" x="3276600" y="4127500"/>
          <p14:tracePt t="21583" x="3200400" y="4152900"/>
          <p14:tracePt t="21600" x="3168650" y="4165600"/>
          <p14:tracePt t="21600" x="3136900" y="4171950"/>
          <p14:tracePt t="21615" x="3105150" y="4184650"/>
          <p14:tracePt t="21615" x="3073400" y="4203700"/>
          <p14:tracePt t="21632" x="3048000" y="4216400"/>
          <p14:tracePt t="21632" x="2984500" y="4254500"/>
          <p14:tracePt t="21649" x="2952750" y="4267200"/>
          <p14:tracePt t="21649" x="2927350" y="4286250"/>
          <p14:tracePt t="21666" x="2895600" y="4305300"/>
          <p14:tracePt t="21666" x="2870200" y="4318000"/>
          <p14:tracePt t="21682" x="2844800" y="4337050"/>
          <p14:tracePt t="21682" x="2819400" y="4349750"/>
          <p14:tracePt t="21698" x="2794000" y="4362450"/>
          <p14:tracePt t="21698" x="2774950" y="4375150"/>
          <p14:tracePt t="21698" x="2755900" y="4387850"/>
          <p14:tracePt t="21717" x="2730500" y="4400550"/>
          <p14:tracePt t="21717" x="2711450" y="4413250"/>
          <p14:tracePt t="21733" x="2692400" y="4419600"/>
          <p14:tracePt t="21733" x="2673350" y="4432300"/>
          <p14:tracePt t="21749" x="2654300" y="4445000"/>
          <p14:tracePt t="21749" x="2641600" y="4457700"/>
          <p14:tracePt t="21766" x="2628900" y="4470400"/>
          <p14:tracePt t="21766" x="2616200" y="4483100"/>
          <p14:tracePt t="21766" x="2603500" y="4495800"/>
          <p14:tracePt t="21785" x="2597150" y="4508500"/>
          <p14:tracePt t="21798" x="2597150" y="4514850"/>
          <p14:tracePt t="21798" x="2597150" y="4533900"/>
          <p14:tracePt t="21817" x="2597150" y="4546600"/>
          <p14:tracePt t="21817" x="2609850" y="4552950"/>
          <p14:tracePt t="21833" x="2616200" y="4565650"/>
          <p14:tracePt t="21833" x="2628900" y="4572000"/>
          <p14:tracePt t="21849" x="2647950" y="4584700"/>
          <p14:tracePt t="21849" x="2667000" y="4597400"/>
          <p14:tracePt t="21866" x="2692400" y="4610100"/>
          <p14:tracePt t="21866" x="2717800" y="4629150"/>
          <p14:tracePt t="21866" x="2755900" y="4648200"/>
          <p14:tracePt t="21885" x="2794000" y="4667250"/>
          <p14:tracePt t="21885" x="2838450" y="4692650"/>
          <p14:tracePt t="21899" x="2889250" y="4724400"/>
          <p14:tracePt t="21899" x="2946400" y="4762500"/>
          <p14:tracePt t="21916" x="3009900" y="4806950"/>
          <p14:tracePt t="21916" x="3079750" y="4857750"/>
          <p14:tracePt t="21933" x="3149600" y="4914900"/>
          <p14:tracePt t="21933" x="3308350" y="5048250"/>
          <p14:tracePt t="24301" x="3200400" y="4483100"/>
          <p14:tracePt t="24320" x="3213100" y="4483100"/>
          <p14:tracePt t="24328" x="3219450" y="4483100"/>
          <p14:tracePt t="24339" x="3232150" y="4489450"/>
          <p14:tracePt t="24339" x="3244850" y="4495800"/>
          <p14:tracePt t="24357" x="3263900" y="4502150"/>
          <p14:tracePt t="24357" x="3302000" y="4521200"/>
          <p14:tracePt t="24374" x="3321050" y="4527550"/>
          <p14:tracePt t="24374" x="3340100" y="4540250"/>
          <p14:tracePt t="24391" x="3359150" y="4546600"/>
          <p14:tracePt t="24391" x="3378200" y="4552950"/>
          <p14:tracePt t="24408" x="3397250" y="4559300"/>
          <p14:tracePt t="24408" x="3422650" y="4565650"/>
          <p14:tracePt t="24424" x="3441700" y="4565650"/>
          <p14:tracePt t="24424" x="3486150" y="4565650"/>
          <p14:tracePt t="24441" x="3511550" y="4559300"/>
          <p14:tracePt t="24441" x="3530600" y="4559300"/>
          <p14:tracePt t="24457" x="3549650" y="4552950"/>
          <p14:tracePt t="24457" x="3568700" y="4546600"/>
          <p14:tracePt t="24475" x="3587750" y="4540250"/>
          <p14:tracePt t="24475" x="3606800" y="4533900"/>
          <p14:tracePt t="24475" x="3619500" y="4521200"/>
          <p14:tracePt t="24493" x="3632200" y="4514850"/>
          <p14:tracePt t="24493" x="3644900" y="4508500"/>
          <p14:tracePt t="24509" x="3651250" y="4495800"/>
          <p14:tracePt t="24509" x="3663950" y="4489450"/>
          <p14:tracePt t="24525" x="3670300" y="4483100"/>
          <p14:tracePt t="24525" x="3670300" y="4476750"/>
          <p14:tracePt t="24541" x="3676650" y="4470400"/>
          <p14:tracePt t="24541" x="3676650" y="4464050"/>
          <p14:tracePt t="24558" x="3683000" y="4457700"/>
          <p14:tracePt t="24573" x="3676650" y="4457700"/>
          <p14:tracePt t="24600" x="3670300" y="4464050"/>
          <p14:tracePt t="24612" x="3663950" y="4470400"/>
          <p14:tracePt t="24628" x="3657600" y="4483100"/>
          <p14:tracePt t="24644" x="3651250" y="4483100"/>
          <p14:tracePt t="24657" x="3651250" y="4489450"/>
          <p14:tracePt t="24657" x="3644900" y="4502150"/>
          <p14:tracePt t="24675" x="3638550" y="4502150"/>
          <p14:tracePt t="24675" x="3632200" y="4508500"/>
          <p14:tracePt t="24692" x="3625850" y="4514850"/>
          <p14:tracePt t="24692" x="3619500" y="4514850"/>
          <p14:tracePt t="24708" x="3613150" y="4521200"/>
          <p14:tracePt t="24725" x="3606800" y="4527550"/>
          <p14:tracePt t="24725" x="3587750" y="4527550"/>
          <p14:tracePt t="24742" x="3581400" y="4533900"/>
          <p14:tracePt t="24742" x="3575050" y="4533900"/>
          <p14:tracePt t="24759" x="3562350" y="4533900"/>
          <p14:tracePt t="24759" x="3556000" y="4533900"/>
          <p14:tracePt t="24776" x="3543300" y="4533900"/>
          <p14:tracePt t="24776" x="3530600" y="4533900"/>
          <p14:tracePt t="24792" x="3505200" y="4540250"/>
          <p14:tracePt t="24792" x="3492500" y="4540250"/>
          <p14:tracePt t="24809" x="3479800" y="4546600"/>
          <p14:tracePt t="24809" x="3460750" y="4552950"/>
          <p14:tracePt t="24825" x="3448050" y="4559300"/>
          <p14:tracePt t="24825" x="3435350" y="4565650"/>
          <p14:tracePt t="24842" x="3416300" y="4565650"/>
          <p14:tracePt t="24842" x="3403600" y="4572000"/>
          <p14:tracePt t="24842" x="3390900" y="4578350"/>
          <p14:tracePt t="24861" x="3371850" y="4584700"/>
          <p14:tracePt t="24874" x="3359150" y="4597400"/>
          <p14:tracePt t="24874" x="3327400" y="4610100"/>
          <p14:tracePt t="24893" x="3308350" y="4616450"/>
          <p14:tracePt t="24893" x="3289300" y="4622800"/>
          <p14:tracePt t="24909" x="3270250" y="4629150"/>
          <p14:tracePt t="24909" x="3251200" y="4641850"/>
          <p14:tracePt t="24926" x="3232150" y="4648200"/>
          <p14:tracePt t="24926" x="3213100" y="4654550"/>
          <p14:tracePt t="24942" x="3200400" y="4660900"/>
          <p14:tracePt t="24942" x="3181350" y="4667250"/>
          <p14:tracePt t="24942" x="3168650" y="4673600"/>
          <p14:tracePt t="24961" x="3155950" y="4679950"/>
          <p14:tracePt t="24961" x="3136900" y="4686300"/>
          <p14:tracePt t="24976" x="3130550" y="4692650"/>
          <p14:tracePt t="24976" x="3117850" y="4692650"/>
          <p14:tracePt t="24993" x="3105150" y="4699000"/>
          <p14:tracePt t="24993" x="3092450" y="4705350"/>
          <p14:tracePt t="25010" x="3086100" y="4705350"/>
          <p14:tracePt t="25010" x="3079750" y="4705350"/>
          <p14:tracePt t="25027" x="3073400" y="4705350"/>
          <p14:tracePt t="25027" x="3067050" y="4705350"/>
          <p14:tracePt t="25043" x="3060700" y="4705350"/>
          <p14:tracePt t="25059" x="3060700" y="4699000"/>
          <p14:tracePt t="25092" x="3060700" y="4692650"/>
          <p14:tracePt t="25124" x="3054350" y="4692650"/>
          <p14:tracePt t="25152" x="3054350" y="4686300"/>
          <p14:tracePt t="25176" x="3054350" y="4679950"/>
          <p14:tracePt t="25192" x="3054350" y="4673600"/>
          <p14:tracePt t="25208" x="3060700" y="4667250"/>
          <p14:tracePt t="25228" x="3060700" y="4660900"/>
          <p14:tracePt t="25252" x="3060700" y="4654550"/>
          <p14:tracePt t="25268" x="3067050" y="4648200"/>
          <p14:tracePt t="25280" x="3067050" y="4641850"/>
          <p14:tracePt t="25296" x="3073400" y="4629150"/>
          <p14:tracePt t="25304" x="3073400" y="4622800"/>
          <p14:tracePt t="25312" x="3073400" y="4616450"/>
          <p14:tracePt t="25326" x="3079750" y="4603750"/>
          <p14:tracePt t="25326" x="3079750" y="4584700"/>
          <p14:tracePt t="25343" x="3086100" y="4572000"/>
          <p14:tracePt t="25343" x="3086100" y="4559300"/>
          <p14:tracePt t="25361" x="3086100" y="4552950"/>
          <p14:tracePt t="25361" x="3086100" y="4546600"/>
          <p14:tracePt t="25377" x="3086100" y="4533900"/>
          <p14:tracePt t="25377" x="3079750" y="4527550"/>
          <p14:tracePt t="25393" x="3073400" y="4521200"/>
          <p14:tracePt t="25409" x="3067050" y="4521200"/>
          <p14:tracePt t="25409" x="3060700" y="4514850"/>
          <p14:tracePt t="25427" x="3054350" y="4514850"/>
          <p14:tracePt t="25427" x="3048000" y="4514850"/>
          <p14:tracePt t="25444" x="3041650" y="4514850"/>
          <p14:tracePt t="25444" x="3022600" y="4508500"/>
          <p14:tracePt t="25461" x="3009900" y="4508500"/>
          <p14:tracePt t="25461" x="3003550" y="4508500"/>
          <p14:tracePt t="25478" x="2997200" y="4514850"/>
          <p14:tracePt t="25478" x="2990850" y="4514850"/>
          <p14:tracePt t="25495" x="2984500" y="4527550"/>
          <p14:tracePt t="25495" x="2978150" y="4540250"/>
          <p14:tracePt t="25495" x="2971800" y="4552950"/>
          <p14:tracePt t="25513" x="2971800" y="4565650"/>
          <p14:tracePt t="25526" x="2971800" y="4578350"/>
          <p14:tracePt t="25526" x="2965450" y="4597400"/>
          <p14:tracePt t="25545" x="2965450" y="4603750"/>
          <p14:tracePt t="25560" x="2959100" y="4603750"/>
          <p14:tracePt t="25577" x="2952750" y="4597400"/>
          <p14:tracePt t="25577" x="2946400" y="4591050"/>
          <p14:tracePt t="25577" x="2933700" y="4578350"/>
          <p14:tracePt t="25597" x="2927350" y="4572000"/>
          <p14:tracePt t="25597" x="2914650" y="4572000"/>
          <p14:tracePt t="25614" x="2901950" y="4565650"/>
          <p14:tracePt t="25614" x="2882900" y="4559300"/>
          <p14:tracePt t="25629" x="2870200" y="4559300"/>
          <p14:tracePt t="25629" x="2851150" y="4559300"/>
          <p14:tracePt t="25645" x="2838450" y="4559300"/>
          <p14:tracePt t="25645" x="2819400" y="4559300"/>
          <p14:tracePt t="25662" x="2806700" y="4559300"/>
          <p14:tracePt t="25662" x="2800350" y="4565650"/>
          <p14:tracePt t="25678" x="2787650" y="4565650"/>
          <p14:tracePt t="25678" x="2781300" y="4572000"/>
          <p14:tracePt t="25695" x="2774950" y="4572000"/>
          <p14:tracePt t="25716" x="2774950" y="4578350"/>
          <p14:tracePt t="25740" x="2781300" y="4578350"/>
          <p14:tracePt t="25753" x="2787650" y="4572000"/>
          <p14:tracePt t="25768" x="2794000" y="4572000"/>
          <p14:tracePt t="25777" x="2806700" y="4572000"/>
          <p14:tracePt t="25777" x="2813050" y="4565650"/>
          <p14:tracePt t="25795" x="2825750" y="4565650"/>
          <p14:tracePt t="25795" x="2832100" y="4565650"/>
          <p14:tracePt t="25813" x="2863850" y="4559300"/>
          <p14:tracePt t="25813" x="2876550" y="4552950"/>
          <p14:tracePt t="25829" x="2889250" y="4552950"/>
          <p14:tracePt t="25829" x="2901950" y="4552950"/>
          <p14:tracePt t="25845" x="2914650" y="4552950"/>
          <p14:tracePt t="25845" x="2927350" y="4552950"/>
          <p14:tracePt t="25862" x="2940050" y="4559300"/>
          <p14:tracePt t="25862" x="2946400" y="4565650"/>
          <p14:tracePt t="25862" x="2952750" y="4572000"/>
          <p14:tracePt t="25881" x="2952750" y="4578350"/>
          <p14:tracePt t="25894" x="2959100" y="4584700"/>
          <p14:tracePt t="25894" x="2959100" y="4597400"/>
          <p14:tracePt t="25912" x="2952750" y="4610100"/>
          <p14:tracePt t="25912" x="2952750" y="4616450"/>
          <p14:tracePt t="25929" x="2946400" y="4622800"/>
          <p14:tracePt t="25929" x="2940050" y="4635500"/>
          <p14:tracePt t="25946" x="2933700" y="4641850"/>
          <p14:tracePt t="25946" x="2927350" y="4654550"/>
          <p14:tracePt t="25962" x="2914650" y="4660900"/>
          <p14:tracePt t="25962" x="2901950" y="4673600"/>
          <p14:tracePt t="25962" x="2889250" y="4679950"/>
          <p14:tracePt t="25982" x="2876550" y="4692650"/>
          <p14:tracePt t="25982" x="2857500" y="4699000"/>
          <p14:tracePt t="25996" x="2844800" y="4705350"/>
          <p14:tracePt t="25996" x="2825750" y="4711700"/>
          <p14:tracePt t="26013" x="2813050" y="4718050"/>
          <p14:tracePt t="26013" x="2794000" y="4724400"/>
          <p14:tracePt t="26030" x="2774950" y="4730750"/>
          <p14:tracePt t="26030" x="2762250" y="4737100"/>
          <p14:tracePt t="26046" x="2743200" y="4743450"/>
          <p14:tracePt t="26046" x="2705100" y="4749800"/>
          <p14:tracePt t="26063" x="2686050" y="4749800"/>
          <p14:tracePt t="26063" x="2667000" y="4756150"/>
          <p14:tracePt t="26080" x="2647950" y="4756150"/>
          <p14:tracePt t="26080" x="2622550" y="4762500"/>
          <p14:tracePt t="26096" x="2603500" y="4762500"/>
          <p14:tracePt t="26096" x="2565400" y="4762500"/>
          <p14:tracePt t="26114" x="2546350" y="4762500"/>
          <p14:tracePt t="26114" x="2520950" y="4768850"/>
          <p14:tracePt t="26130" x="2501900" y="4768850"/>
          <p14:tracePt t="26130" x="2482850" y="4775200"/>
          <p14:tracePt t="26147" x="2463800" y="4781550"/>
          <p14:tracePt t="26147" x="2444750" y="4787900"/>
          <p14:tracePt t="26163" x="2425700" y="4794250"/>
          <p14:tracePt t="26163" x="2413000" y="4800600"/>
          <p14:tracePt t="26181" x="2374900" y="4813300"/>
          <p14:tracePt t="26181" x="2355850" y="4813300"/>
          <p14:tracePt t="26197" x="2343150" y="4819650"/>
          <p14:tracePt t="26197" x="2330450" y="4819650"/>
          <p14:tracePt t="26213" x="2311400" y="4826000"/>
          <p14:tracePt t="26213" x="2298700" y="4832350"/>
          <p14:tracePt t="26230" x="2286000" y="4838700"/>
          <p14:tracePt t="26230" x="2273300" y="4845050"/>
          <p14:tracePt t="26246" x="2260600" y="4845050"/>
          <p14:tracePt t="26246" x="2247900" y="4851400"/>
          <p14:tracePt t="26246" x="2235200" y="4857750"/>
          <p14:tracePt t="26265" x="2228850" y="4857750"/>
          <p14:tracePt t="26265" x="2216150" y="4864100"/>
          <p14:tracePt t="26281" x="2203450" y="4864100"/>
          <p14:tracePt t="26281" x="2197100" y="4864100"/>
          <p14:tracePt t="26297" x="2190750" y="4864100"/>
          <p14:tracePt t="26297" x="2184400" y="4864100"/>
          <p14:tracePt t="26313" x="2178050" y="4864100"/>
          <p14:tracePt t="26313" x="2171700" y="4864100"/>
          <p14:tracePt t="26330" x="2165350" y="4864100"/>
          <p14:tracePt t="26330" x="2159000" y="4864100"/>
          <p14:tracePt t="26330" x="2152650" y="4864100"/>
          <p14:tracePt t="26349" x="2146300" y="4870450"/>
          <p14:tracePt t="26349" x="2139950" y="4870450"/>
          <p14:tracePt t="26364" x="2133600" y="4876800"/>
          <p14:tracePt t="26364" x="2120900" y="4883150"/>
          <p14:tracePt t="26381" x="2114550" y="4883150"/>
          <p14:tracePt t="26381" x="2108200" y="4889500"/>
          <p14:tracePt t="26397" x="2101850" y="4895850"/>
          <p14:tracePt t="26397" x="2082800" y="4902200"/>
          <p14:tracePt t="26414" x="2076450" y="4902200"/>
          <p14:tracePt t="26430" x="2070100" y="4902200"/>
          <p14:tracePt t="26446" x="2063750" y="4895850"/>
          <p14:tracePt t="26468" x="2070100" y="4889500"/>
          <p14:tracePt t="26481" x="2076450" y="4883150"/>
          <p14:tracePt t="26481" x="2082800" y="4876800"/>
          <p14:tracePt t="26497" x="2089150" y="4870450"/>
          <p14:tracePt t="26497" x="2095500" y="4870450"/>
          <p14:tracePt t="26515" x="2101850" y="4857750"/>
          <p14:tracePt t="26515" x="2114550" y="4851400"/>
          <p14:tracePt t="26515" x="2120900" y="4845050"/>
          <p14:tracePt t="26533" x="2133600" y="4838700"/>
          <p14:tracePt t="26533" x="2139950" y="4832350"/>
          <p14:tracePt t="26549" x="2146300" y="4826000"/>
          <p14:tracePt t="26549" x="2152650" y="4819650"/>
          <p14:tracePt t="26565" x="2159000" y="4813300"/>
          <p14:tracePt t="26565" x="2165350" y="4806950"/>
          <p14:tracePt t="26581" x="2171700" y="4800600"/>
          <p14:tracePt t="26581" x="2178050" y="4800600"/>
          <p14:tracePt t="26600" x="2190750" y="4794250"/>
          <p14:tracePt t="26614" x="2197100" y="4794250"/>
          <p14:tracePt t="26630" x="2203450" y="4800600"/>
          <p14:tracePt t="26660" x="2197100" y="4806950"/>
          <p14:tracePt t="26676" x="2197100" y="4813300"/>
          <p14:tracePt t="26684" x="2190750" y="4819650"/>
          <p14:tracePt t="26697" x="2184400" y="4826000"/>
          <p14:tracePt t="26697" x="2178050" y="4832350"/>
          <p14:tracePt t="26715" x="2171700" y="4838700"/>
          <p14:tracePt t="26715" x="2165350" y="4845050"/>
          <p14:tracePt t="26732" x="2159000" y="4851400"/>
          <p14:tracePt t="26732" x="2152650" y="4857750"/>
          <p14:tracePt t="26749" x="2139950" y="4864100"/>
          <p14:tracePt t="26749" x="2133600" y="4864100"/>
          <p14:tracePt t="26765" x="2120900" y="4870450"/>
          <p14:tracePt t="26765" x="2101850" y="4876800"/>
          <p14:tracePt t="26782" x="2089150" y="4883150"/>
          <p14:tracePt t="26782" x="2076450" y="4883150"/>
          <p14:tracePt t="26799" x="2070100" y="4883150"/>
          <p14:tracePt t="26799" x="2057400" y="4889500"/>
          <p14:tracePt t="26815" x="2044700" y="4889500"/>
          <p14:tracePt t="26815" x="2019300" y="4895850"/>
          <p14:tracePt t="26833" x="2012950" y="4902200"/>
          <p14:tracePt t="26833" x="2000250" y="4902200"/>
          <p14:tracePt t="26849" x="1987550" y="4908550"/>
          <p14:tracePt t="26849" x="1974850" y="4914900"/>
          <p14:tracePt t="26866" x="1968500" y="4914900"/>
          <p14:tracePt t="26866" x="1955800" y="4914900"/>
          <p14:tracePt t="26883" x="1949450" y="4921250"/>
          <p14:tracePt t="26883" x="1936750" y="4921250"/>
          <p14:tracePt t="26899" x="1924050" y="4927600"/>
          <p14:tracePt t="26899" x="1917700" y="4927600"/>
          <p14:tracePt t="26899" x="1905000" y="4927600"/>
          <p14:tracePt t="26918" x="1898650" y="4927600"/>
          <p14:tracePt t="26918" x="1885950" y="4933950"/>
          <p14:tracePt t="26933" x="1879600" y="4933950"/>
          <p14:tracePt t="26933" x="1873250" y="4933950"/>
          <p14:tracePt t="26949" x="1866900" y="4940300"/>
          <p14:tracePt t="26949" x="1860550" y="4940300"/>
          <p14:tracePt t="26966" x="1854200" y="4940300"/>
          <p14:tracePt t="26966" x="1847850" y="4940300"/>
          <p14:tracePt t="26983" x="1841500" y="4940300"/>
          <p14:tracePt t="26983" x="1835150" y="4940300"/>
          <p14:tracePt t="27000" x="1828800" y="4940300"/>
          <p14:tracePt t="27015" x="1822450" y="4946650"/>
          <p14:tracePt t="27032" x="1816100" y="4946650"/>
          <p14:tracePt t="27048" x="1809750" y="4946650"/>
          <p14:tracePt t="27065" x="1803400" y="4953000"/>
          <p14:tracePt t="27082" x="1803400" y="4946650"/>
          <p14:tracePt t="27099" x="1803400" y="4940300"/>
          <p14:tracePt t="27099" x="1809750" y="4933950"/>
          <p14:tracePt t="27117" x="1816100" y="4927600"/>
          <p14:tracePt t="27117" x="1835150" y="4914900"/>
          <p14:tracePt t="27134" x="1847850" y="4908550"/>
          <p14:tracePt t="27134" x="1866900" y="4902200"/>
          <p14:tracePt t="27150" x="1885950" y="4889500"/>
          <p14:tracePt t="27150" x="1905000" y="4883150"/>
          <p14:tracePt t="27166" x="1924050" y="4876800"/>
          <p14:tracePt t="27166" x="1949450" y="4870450"/>
          <p14:tracePt t="27184" x="1974850" y="4857750"/>
          <p14:tracePt t="27184" x="2006600" y="4851400"/>
          <p14:tracePt t="27184" x="2038350" y="4845050"/>
          <p14:tracePt t="27201" x="2076450" y="4838700"/>
          <p14:tracePt t="27201" x="2108200" y="4826000"/>
          <p14:tracePt t="27217" x="2139950" y="4819650"/>
          <p14:tracePt t="27217" x="2171700" y="4806950"/>
          <p14:tracePt t="27234" x="2203450" y="4800600"/>
          <p14:tracePt t="27234" x="2235200" y="4787900"/>
          <p14:tracePt t="27250" x="2260600" y="4781550"/>
          <p14:tracePt t="27250" x="2279650" y="4775200"/>
          <p14:tracePt t="27250" x="2305050" y="4768850"/>
          <p14:tracePt t="27269" x="2324100" y="4756150"/>
          <p14:tracePt t="27282" x="2343150" y="4749800"/>
          <p14:tracePt t="27282" x="2381250" y="4743450"/>
          <p14:tracePt t="27300" x="2393950" y="4737100"/>
          <p14:tracePt t="27300" x="2413000" y="4737100"/>
          <p14:tracePt t="27317" x="2425700" y="4730750"/>
          <p14:tracePt t="27317" x="2438400" y="4724400"/>
          <p14:tracePt t="27334" x="2444750" y="4718050"/>
          <p14:tracePt t="27334" x="2457450" y="4711700"/>
          <p14:tracePt t="27350" x="2470150" y="4705350"/>
          <p14:tracePt t="27350" x="2476500" y="4692650"/>
          <p14:tracePt t="27367" x="2482850" y="4679950"/>
          <p14:tracePt t="27367" x="2495550" y="4660900"/>
          <p14:tracePt t="27384" x="2501900" y="4654550"/>
          <p14:tracePt t="27384" x="2508250" y="4641850"/>
          <p14:tracePt t="27400" x="2514600" y="4635500"/>
          <p14:tracePt t="27416" x="2514600" y="4629150"/>
          <p14:tracePt t="27433" x="2514600" y="4622800"/>
          <p14:tracePt t="27450" x="2508250" y="4622800"/>
          <p14:tracePt t="27466" x="2501900" y="4622800"/>
          <p14:tracePt t="27466" x="2495550" y="4629150"/>
          <p14:tracePt t="27484" x="2489200" y="4635500"/>
          <p14:tracePt t="27484" x="2463800" y="4654550"/>
          <p14:tracePt t="27501" x="2451100" y="4667250"/>
          <p14:tracePt t="27501" x="2432050" y="4679950"/>
          <p14:tracePt t="27518" x="2419350" y="4692650"/>
          <p14:tracePt t="27518" x="2400300" y="4705350"/>
          <p14:tracePt t="27535" x="2381250" y="4718050"/>
          <p14:tracePt t="27535" x="2362200" y="4724400"/>
          <p14:tracePt t="27535" x="2343150" y="4730750"/>
          <p14:tracePt t="27553" x="2324100" y="4737100"/>
          <p14:tracePt t="27567" x="2311400" y="4743450"/>
          <p14:tracePt t="27567" x="2279650" y="4749800"/>
          <p14:tracePt t="27585" x="2260600" y="4756150"/>
          <p14:tracePt t="27585" x="2247900" y="4756150"/>
          <p14:tracePt t="27603" x="2228850" y="4762500"/>
          <p14:tracePt t="27603" x="2216150" y="4768850"/>
          <p14:tracePt t="27618" x="2203450" y="4768850"/>
          <p14:tracePt t="27618" x="2184400" y="4775200"/>
          <p14:tracePt t="27635" x="2171700" y="4781550"/>
          <p14:tracePt t="27635" x="2159000" y="4781550"/>
          <p14:tracePt t="27635" x="2139950" y="4787900"/>
          <p14:tracePt t="27653" x="2120900" y="4794250"/>
          <p14:tracePt t="27653" x="2108200" y="4800600"/>
          <p14:tracePt t="27669" x="2089150" y="4806950"/>
          <p14:tracePt t="27669" x="2076450" y="4813300"/>
          <p14:tracePt t="27685" x="2057400" y="4819650"/>
          <p14:tracePt t="27685" x="2044700" y="4826000"/>
          <p14:tracePt t="27702" x="2032000" y="4832350"/>
          <p14:tracePt t="27702" x="2019300" y="4838700"/>
          <p14:tracePt t="27718" x="2006600" y="4838700"/>
          <p14:tracePt t="27718" x="1987550" y="4851400"/>
          <p14:tracePt t="27735" x="1974850" y="4851400"/>
          <p14:tracePt t="27735" x="1962150" y="4857750"/>
          <p14:tracePt t="27752" x="1955800" y="4857750"/>
          <p14:tracePt t="27752" x="1943100" y="4864100"/>
          <p14:tracePt t="27769" x="1936750" y="4870450"/>
          <p14:tracePt t="27769" x="1930400" y="4870450"/>
          <p14:tracePt t="27785" x="1917700" y="4876800"/>
          <p14:tracePt t="27785" x="1905000" y="4883150"/>
          <p14:tracePt t="27802" x="1898650" y="4889500"/>
          <p14:tracePt t="27802" x="1892300" y="4889500"/>
          <p14:tracePt t="27818" x="1885950" y="4895850"/>
          <p14:tracePt t="27818" x="1879600" y="4902200"/>
          <p14:tracePt t="27836" x="1873250" y="4902200"/>
          <p14:tracePt t="27851" x="1866900" y="4908550"/>
          <p14:tracePt t="27868" x="1860550" y="4908550"/>
          <p14:tracePt t="27885" x="1854200" y="4914900"/>
          <p14:tracePt t="27901" x="1847850" y="4914900"/>
          <p14:tracePt t="27918" x="1841500" y="4921250"/>
          <p14:tracePt t="27935" x="1835150" y="4927600"/>
          <p14:tracePt t="27960" x="1828800" y="4933950"/>
          <p14:tracePt t="27988" x="1835150" y="4927600"/>
          <p14:tracePt t="28064" x="1841500" y="4927600"/>
          <p14:tracePt t="28080" x="1847850" y="4927600"/>
          <p14:tracePt t="28092" x="1854200" y="4927600"/>
          <p14:tracePt t="28102" x="1860550" y="4927600"/>
          <p14:tracePt t="28102" x="1866900" y="4927600"/>
          <p14:tracePt t="28119" x="1879600" y="4921250"/>
          <p14:tracePt t="28119" x="1885950" y="4921250"/>
          <p14:tracePt t="28136" x="1898650" y="4921250"/>
          <p14:tracePt t="28136" x="1924050" y="4914900"/>
          <p14:tracePt t="28153" x="1936750" y="4914900"/>
          <p14:tracePt t="28153" x="1955800" y="4908550"/>
          <p14:tracePt t="28170" x="1968500" y="4902200"/>
          <p14:tracePt t="28170" x="1981200" y="4895850"/>
          <p14:tracePt t="28186" x="1993900" y="4889500"/>
          <p14:tracePt t="28186" x="2000250" y="4883150"/>
          <p14:tracePt t="28203" x="2228850" y="4889500"/>
          <p14:tracePt t="28298" x="2260600" y="4889500"/>
          <p14:tracePt t="28304" x="2298700" y="4889500"/>
          <p14:tracePt t="28304" x="2336800" y="4889500"/>
          <p14:tracePt t="28320" x="2413000" y="4889500"/>
          <p14:tracePt t="28336" x="2489200" y="4889500"/>
          <p14:tracePt t="28353" x="2571750" y="4889500"/>
          <p14:tracePt t="28370" x="2647950" y="4889500"/>
          <p14:tracePt t="28386" x="2762250" y="4876800"/>
          <p14:tracePt t="28403" x="2825750" y="4864100"/>
          <p14:tracePt t="28420" x="2876550" y="4857750"/>
          <p14:tracePt t="28436" x="2933700" y="4851400"/>
          <p14:tracePt t="28454" x="2952750" y="4851400"/>
          <p14:tracePt t="28471" x="2971800" y="4845050"/>
          <p14:tracePt t="28487" x="2978150" y="4845050"/>
          <p14:tracePt t="28503" x="2971800" y="4851400"/>
          <p14:tracePt t="28528" x="2965450" y="4857750"/>
          <p14:tracePt t="28560" x="2971800" y="4864100"/>
          <p14:tracePt t="28572" x="2984500" y="4864100"/>
          <p14:tracePt t="28580" x="2990850" y="4864100"/>
          <p14:tracePt t="28589" x="3022600" y="4864100"/>
          <p14:tracePt t="28605" x="3067050" y="4864100"/>
          <p14:tracePt t="28621" x="3136900" y="4864100"/>
          <p14:tracePt t="28637" x="3219450" y="4864100"/>
          <p14:tracePt t="28654" x="3321050" y="4870450"/>
          <p14:tracePt t="28671" x="3441700" y="4876800"/>
          <p14:tracePt t="28671" x="3505200" y="4876800"/>
          <p14:tracePt t="28688" x="3638550" y="4889500"/>
          <p14:tracePt t="28704" x="3784600" y="4895850"/>
          <p14:tracePt t="28721" x="3937000" y="4895850"/>
          <p14:tracePt t="28737" x="4152900" y="4883150"/>
          <p14:tracePt t="28754" x="4286250" y="4870450"/>
          <p14:tracePt t="28772" x="4400550" y="4857750"/>
          <p14:tracePt t="28788" x="4502150" y="4851400"/>
          <p14:tracePt t="28805" x="4622800" y="4838700"/>
          <p14:tracePt t="28821" x="4679950" y="4838700"/>
          <p14:tracePt t="28838" x="4730750" y="4832350"/>
          <p14:tracePt t="28854" x="4762500" y="4832350"/>
          <p14:tracePt t="28854" x="4775200" y="4832350"/>
          <p14:tracePt t="28872" x="4794250" y="4826000"/>
          <p14:tracePt t="28889" x="4800600" y="4826000"/>
          <p14:tracePt t="28905" x="4794250" y="4826000"/>
          <p14:tracePt t="28948" x="4787900" y="4832350"/>
          <p14:tracePt t="28972" x="4794250" y="4826000"/>
          <p14:tracePt t="29112" x="4787900" y="4819650"/>
          <p14:tracePt t="29240" x="4787900" y="4813300"/>
          <p14:tracePt t="29272" x="4794250" y="4806950"/>
          <p14:tracePt t="29316" x="4787900" y="4806950"/>
          <p14:tracePt t="29648" x="4781550" y="4806950"/>
          <p14:tracePt t="29668" x="4775200" y="4806950"/>
          <p14:tracePt t="29684" x="4768850" y="4800600"/>
          <p14:tracePt t="29700" x="4762500" y="4800600"/>
          <p14:tracePt t="29712" x="4756150" y="4800600"/>
          <p14:tracePt t="29752" x="4749800" y="4800600"/>
          <p14:tracePt t="29780" x="4749800" y="4794250"/>
          <p14:tracePt t="29908" x="4743450" y="4787900"/>
          <p14:tracePt t="29952" x="4737100" y="4787900"/>
          <p14:tracePt t="29976" x="4730750" y="4787900"/>
          <p14:tracePt t="29992" x="4724400" y="4787900"/>
          <p14:tracePt t="30008" x="4718050" y="4787900"/>
          <p14:tracePt t="30020" x="4705350" y="4787900"/>
          <p14:tracePt t="30036" x="4699000" y="4787900"/>
          <p14:tracePt t="30052" x="4692650" y="4794250"/>
          <p14:tracePt t="30068" x="4686300" y="4800600"/>
          <p14:tracePt t="30080" x="4679950" y="4806950"/>
          <p14:tracePt t="30091" x="4667250" y="4819650"/>
          <p14:tracePt t="30109" x="4654550" y="4832350"/>
          <p14:tracePt t="30125" x="4610100" y="4857750"/>
          <p14:tracePt t="30143" x="4591050" y="4864100"/>
          <p14:tracePt t="30143" x="4572000" y="4870450"/>
          <p14:tracePt t="30159" x="4546600" y="4883150"/>
          <p14:tracePt t="30159" x="4514850" y="4889500"/>
          <p14:tracePt t="30176" x="4483100" y="4895850"/>
          <p14:tracePt t="30176" x="4406900" y="4921250"/>
          <p14:tracePt t="30193" x="4368800" y="4933950"/>
          <p14:tracePt t="30193" x="4324350" y="4946650"/>
          <p14:tracePt t="30210" x="4279900" y="4959350"/>
          <p14:tracePt t="30210" x="4235450" y="4972050"/>
          <p14:tracePt t="30226" x="4191000" y="4984750"/>
          <p14:tracePt t="30226" x="4146550" y="4997450"/>
          <p14:tracePt t="30243" x="4102100" y="5010150"/>
          <p14:tracePt t="30243" x="4057650" y="5022850"/>
          <p14:tracePt t="30243" x="4006850" y="5029200"/>
          <p14:tracePt t="30261" x="3962400" y="5041900"/>
          <p14:tracePt t="30261" x="3911600" y="5048250"/>
          <p14:tracePt t="30277" x="3867150" y="5054600"/>
          <p14:tracePt t="30277" x="3816350" y="5060950"/>
          <p14:tracePt t="30293" x="3771900" y="5067300"/>
          <p14:tracePt t="30293" x="3721100" y="5073650"/>
          <p14:tracePt t="30310" x="3670300" y="5073650"/>
          <p14:tracePt t="30310" x="3625850" y="5080000"/>
          <p14:tracePt t="30327" x="3575050" y="5080000"/>
          <p14:tracePt t="30327" x="3524250" y="5080000"/>
          <p14:tracePt t="30327" x="3473450" y="5086350"/>
          <p14:tracePt t="30345" x="3422650" y="5086350"/>
          <p14:tracePt t="30345" x="3365500" y="5086350"/>
          <p14:tracePt t="30360" x="3314700" y="5092700"/>
          <p14:tracePt t="30360" x="3263900" y="5092700"/>
          <p14:tracePt t="30377" x="3206750" y="5099050"/>
          <p14:tracePt t="30377" x="3155950" y="5099050"/>
          <p14:tracePt t="30393" x="3105150" y="5105400"/>
          <p14:tracePt t="30393" x="3048000" y="5105400"/>
          <p14:tracePt t="30410" x="2997200" y="5111750"/>
          <p14:tracePt t="30410" x="2940050" y="5118100"/>
          <p14:tracePt t="30427" x="2889250" y="5124450"/>
          <p14:tracePt t="30427" x="2781300" y="5130800"/>
          <p14:tracePt t="30444" x="2730500" y="5137150"/>
          <p14:tracePt t="30444" x="2679700" y="5143500"/>
          <p14:tracePt t="30461" x="2628900" y="5149850"/>
          <p14:tracePt t="30461" x="2584450" y="5156200"/>
          <p14:tracePt t="30477" x="2540000" y="5162550"/>
          <p14:tracePt t="30477" x="2457450" y="5175250"/>
          <p14:tracePt t="30494" x="2425700" y="5181600"/>
          <p14:tracePt t="30494" x="2387600" y="5181600"/>
          <p14:tracePt t="30511" x="2355850" y="5187950"/>
          <p14:tracePt t="30511" x="2324100" y="5194300"/>
          <p14:tracePt t="30527" x="2298700" y="5194300"/>
          <p14:tracePt t="30527" x="2273300" y="5200650"/>
          <p14:tracePt t="30544" x="2247900" y="5200650"/>
          <p14:tracePt t="30544" x="2209800" y="5207000"/>
          <p14:tracePt t="30561" x="2190750" y="5213350"/>
          <p14:tracePt t="30561" x="2178050" y="5213350"/>
          <p14:tracePt t="30577" x="2165350" y="5213350"/>
          <p14:tracePt t="30577" x="2152650" y="5219700"/>
          <p14:tracePt t="30596" x="2146300" y="5219700"/>
          <p14:tracePt t="30596" x="2133600" y="5219700"/>
          <p14:tracePt t="30613" x="2133600" y="5207000"/>
          <p14:tracePt t="30644" x="2139950" y="5207000"/>
          <p14:tracePt t="30660" x="2146300" y="5200650"/>
          <p14:tracePt t="30672" x="2152650" y="5194300"/>
          <p14:tracePt t="30680" x="2159000" y="5194300"/>
          <p14:tracePt t="30693" x="2165350" y="5187950"/>
          <p14:tracePt t="30710" x="2171700" y="5181600"/>
          <p14:tracePt t="30710" x="2184400" y="5175250"/>
          <p14:tracePt t="30729" x="2190750" y="5175250"/>
          <p14:tracePt t="30729" x="2190750" y="5168900"/>
          <p14:tracePt t="30744" x="2197100" y="5162550"/>
          <p14:tracePt t="30744" x="2203450" y="5162550"/>
          <p14:tracePt t="30761" x="2203450" y="5149850"/>
          <p14:tracePt t="30777" x="2209800" y="5143500"/>
          <p14:tracePt t="30794" x="2216150" y="5137150"/>
          <p14:tracePt t="30810" x="2222500" y="5137150"/>
          <p14:tracePt t="30827" x="2228850" y="5130800"/>
          <p14:tracePt t="30827" x="2235200" y="5130800"/>
          <p14:tracePt t="30845" x="2247900" y="5124450"/>
          <p14:tracePt t="30861" x="2254250" y="5124450"/>
          <p14:tracePt t="30877" x="2260600" y="5124450"/>
          <p14:tracePt t="30894" x="2266950" y="5118100"/>
          <p14:tracePt t="30911" x="2273300" y="5111750"/>
          <p14:tracePt t="30911" x="2279650" y="5111750"/>
          <p14:tracePt t="30928" x="2286000" y="5105400"/>
          <p14:tracePt t="30944" x="2292350" y="5099050"/>
          <p14:tracePt t="30961" x="2298700" y="5099050"/>
          <p14:tracePt t="30977" x="2305050" y="5092700"/>
          <p14:tracePt t="30994" x="2311400" y="5092700"/>
          <p14:tracePt t="31012" x="2317750" y="5092700"/>
          <p14:tracePt t="31028" x="2324100" y="5092700"/>
          <p14:tracePt t="31044" x="2330450" y="5092700"/>
          <p14:tracePt t="31061" x="2336800" y="5099050"/>
          <p14:tracePt t="31078" x="2343150" y="5099050"/>
          <p14:tracePt t="31095" x="2343150" y="5105400"/>
          <p14:tracePt t="31124" x="2343150" y="5099050"/>
          <p14:tracePt t="31176" x="2336800" y="5092700"/>
          <p14:tracePt t="31200" x="2330450" y="5092700"/>
          <p14:tracePt t="31212" x="2324100" y="5092700"/>
          <p14:tracePt t="31228" x="2317750" y="5092700"/>
          <p14:tracePt t="31236" x="2311400" y="5092700"/>
          <p14:tracePt t="31245" x="2305050" y="5092700"/>
          <p14:tracePt t="31245" x="2298700" y="5092700"/>
          <p14:tracePt t="31263" x="2292350" y="5092700"/>
          <p14:tracePt t="31263" x="2286000" y="5092700"/>
          <p14:tracePt t="31263" x="2279650" y="5092700"/>
          <p14:tracePt t="31280" x="2273300" y="5092700"/>
          <p14:tracePt t="31280" x="2266950" y="5092700"/>
          <p14:tracePt t="31296" x="2260600" y="5092700"/>
          <p14:tracePt t="31296" x="2254250" y="5086350"/>
          <p14:tracePt t="31313" x="2247900" y="5086350"/>
          <p14:tracePt t="31329" x="2235200" y="5080000"/>
          <p14:tracePt t="31345" x="2235200" y="5073650"/>
          <p14:tracePt t="31362" x="2235200" y="5067300"/>
          <p14:tracePt t="31379" x="2241550" y="5060950"/>
          <p14:tracePt t="31396" x="2247900" y="5054600"/>
          <p14:tracePt t="31396" x="2254250" y="5048250"/>
          <p14:tracePt t="31413" x="2260600" y="5048250"/>
          <p14:tracePt t="31413" x="2266950" y="5041900"/>
          <p14:tracePt t="31430" x="2273300" y="5041900"/>
          <p14:tracePt t="31430" x="2279650" y="5035550"/>
          <p14:tracePt t="31447" x="2286000" y="5029200"/>
          <p14:tracePt t="31447" x="2311400" y="5022850"/>
          <p14:tracePt t="31463" x="2330450" y="5022850"/>
          <p14:tracePt t="31463" x="2343150" y="5016500"/>
          <p14:tracePt t="31480" x="2368550" y="5010150"/>
          <p14:tracePt t="31480" x="2387600" y="5010150"/>
          <p14:tracePt t="31497" x="2413000" y="5003800"/>
          <p14:tracePt t="31497" x="2476500" y="4991100"/>
          <p14:tracePt t="31514" x="2508250" y="4984750"/>
          <p14:tracePt t="31514" x="2540000" y="4978400"/>
          <p14:tracePt t="31531" x="2571750" y="4978400"/>
          <p14:tracePt t="31531" x="2609850" y="4972050"/>
          <p14:tracePt t="31547" x="2647950" y="4965700"/>
          <p14:tracePt t="31547" x="2686050" y="4959350"/>
          <p14:tracePt t="31565" x="2724150" y="4953000"/>
          <p14:tracePt t="31565" x="2800350" y="4940300"/>
          <p14:tracePt t="31581" x="2838450" y="4933950"/>
          <p14:tracePt t="31581" x="2876550" y="4927600"/>
          <p14:tracePt t="31597" x="2914650" y="4921250"/>
          <p14:tracePt t="31597" x="2952750" y="4914900"/>
          <p14:tracePt t="31615" x="2984500" y="4908550"/>
          <p14:tracePt t="31615" x="3022600" y="4895850"/>
          <p14:tracePt t="31631" x="3054350" y="4889500"/>
          <p14:tracePt t="31631" x="3111500" y="4870450"/>
          <p14:tracePt t="31649" x="3136900" y="4857750"/>
          <p14:tracePt t="31649" x="3155950" y="4845050"/>
          <p14:tracePt t="31665" x="3175000" y="4832350"/>
          <p14:tracePt t="31665" x="3194050" y="4826000"/>
          <p14:tracePt t="31681" x="3213100" y="4813300"/>
          <p14:tracePt t="31681" x="3225800" y="4800600"/>
          <p14:tracePt t="31698" x="3238500" y="4794250"/>
          <p14:tracePt t="31698" x="3257550" y="4781550"/>
          <p14:tracePt t="31714" x="3270250" y="4775200"/>
          <p14:tracePt t="31714" x="3282950" y="4768850"/>
          <p14:tracePt t="31714" x="3302000" y="4762500"/>
          <p14:tracePt t="31733" x="3314700" y="4756150"/>
          <p14:tracePt t="31747" x="3327400" y="4749800"/>
          <p14:tracePt t="31747" x="3352800" y="4749800"/>
          <p14:tracePt t="31765" x="3365500" y="4756150"/>
          <p14:tracePt t="31765" x="3384550" y="4756150"/>
          <p14:tracePt t="31782" x="3390900" y="4762500"/>
          <p14:tracePt t="31782" x="3409950" y="4768850"/>
          <p14:tracePt t="31798" x="3416300" y="4768850"/>
          <p14:tracePt t="31798" x="3448050" y="4781550"/>
          <p14:tracePt t="31815" x="3460750" y="4787900"/>
          <p14:tracePt t="31815" x="3473450" y="4787900"/>
          <p14:tracePt t="31832" x="3486150" y="4794250"/>
          <p14:tracePt t="31832" x="3498850" y="4800600"/>
          <p14:tracePt t="31849" x="3517900" y="4806950"/>
          <p14:tracePt t="31849" x="3530600" y="4806950"/>
          <p14:tracePt t="31866" x="3549650" y="4813300"/>
          <p14:tracePt t="31866" x="3581400" y="4819650"/>
          <p14:tracePt t="31882" x="3594100" y="4826000"/>
          <p14:tracePt t="31882" x="3613150" y="4832350"/>
          <p14:tracePt t="31898" x="3625850" y="4838700"/>
          <p14:tracePt t="31898" x="3638550" y="4845050"/>
          <p14:tracePt t="31915" x="3651250" y="4851400"/>
          <p14:tracePt t="31915" x="3657600" y="4857750"/>
          <p14:tracePt t="31933" x="3683000" y="4870450"/>
          <p14:tracePt t="31933" x="3689350" y="4876800"/>
          <p14:tracePt t="31949" x="3702050" y="4883150"/>
          <p14:tracePt t="31949" x="3708400" y="4889500"/>
          <p14:tracePt t="31965" x="3714750" y="4889500"/>
          <p14:tracePt t="31981" x="3714750" y="4902200"/>
          <p14:tracePt t="31981" x="3714750" y="4908550"/>
          <p14:tracePt t="31998" x="3708400" y="4914900"/>
          <p14:tracePt t="32014" x="3695700" y="4921250"/>
          <p14:tracePt t="32014" x="3670300" y="4940300"/>
          <p14:tracePt t="32033" x="3651250" y="4946650"/>
          <p14:tracePt t="32033" x="3632200" y="4959350"/>
          <p14:tracePt t="32049" x="3613150" y="4965700"/>
          <p14:tracePt t="32049" x="3587750" y="4972050"/>
          <p14:tracePt t="32065" x="3568700" y="4978400"/>
          <p14:tracePt t="32065" x="3543300" y="4991100"/>
          <p14:tracePt t="32083" x="3517900" y="4997450"/>
          <p14:tracePt t="32083" x="3492500" y="5003800"/>
          <p14:tracePt t="32083" x="3473450" y="5016500"/>
          <p14:tracePt t="32101" x="3448050" y="5022850"/>
          <p14:tracePt t="32101" x="3422650" y="5035550"/>
          <p14:tracePt t="32116" x="3397250" y="5041900"/>
          <p14:tracePt t="32116" x="3371850" y="5054600"/>
          <p14:tracePt t="32133" x="3340100" y="5060950"/>
          <p14:tracePt t="32133" x="3308350" y="5073650"/>
          <p14:tracePt t="32149" x="3276600" y="5080000"/>
          <p14:tracePt t="32149" x="3244850" y="5086350"/>
          <p14:tracePt t="32166" x="3206750" y="5092700"/>
          <p14:tracePt t="32166" x="3136900" y="5105400"/>
          <p14:tracePt t="32183" x="3105150" y="5105400"/>
          <p14:tracePt t="32183" x="3073400" y="5111750"/>
          <p14:tracePt t="32199" x="3035300" y="5111750"/>
          <p14:tracePt t="32199" x="3003550" y="5111750"/>
          <p14:tracePt t="32216" x="2971800" y="5118100"/>
          <p14:tracePt t="32216" x="2901950" y="5118100"/>
          <p14:tracePt t="32234" x="2870200" y="5124450"/>
          <p14:tracePt t="32234" x="2832100" y="5124450"/>
          <p14:tracePt t="32249" x="2800350" y="5124450"/>
          <p14:tracePt t="32249" x="2768600" y="5124450"/>
          <p14:tracePt t="32266" x="2736850" y="5124450"/>
          <p14:tracePt t="32266" x="2711450" y="5124450"/>
          <p14:tracePt t="32283" x="2686050" y="5124450"/>
          <p14:tracePt t="32283" x="2635250" y="5137150"/>
          <p14:tracePt t="32300" x="2609850" y="5137150"/>
          <p14:tracePt t="32300" x="2590800" y="5143500"/>
          <p14:tracePt t="32317" x="2578100" y="5149850"/>
          <p14:tracePt t="32317" x="2565400" y="5156200"/>
          <p14:tracePt t="32333" x="2559050" y="5162550"/>
          <p14:tracePt t="32333" x="2552700" y="5168900"/>
          <p14:tracePt t="32350" x="2546350" y="5175250"/>
          <p14:tracePt t="32366" x="2552700" y="5187950"/>
          <p14:tracePt t="32382" x="2559050" y="5187950"/>
          <p14:tracePt t="32382" x="2578100" y="5187950"/>
          <p14:tracePt t="32400" x="2590800" y="5187950"/>
          <p14:tracePt t="32400" x="2603500" y="5187950"/>
          <p14:tracePt t="32417" x="2616200" y="5187950"/>
          <p14:tracePt t="32417" x="2628900" y="5187950"/>
          <p14:tracePt t="32434" x="2641600" y="5187950"/>
          <p14:tracePt t="32434" x="2654300" y="5194300"/>
          <p14:tracePt t="32450" x="2673350" y="5194300"/>
          <p14:tracePt t="32450" x="2686050" y="5194300"/>
          <p14:tracePt t="32467" x="2705100" y="5194300"/>
          <p14:tracePt t="32467" x="2736850" y="5200650"/>
          <p14:tracePt t="32484" x="2749550" y="5200650"/>
          <p14:tracePt t="32484" x="2762250" y="5207000"/>
          <p14:tracePt t="32500" x="2774950" y="5207000"/>
          <p14:tracePt t="32500" x="2787650" y="5207000"/>
          <p14:tracePt t="32518" x="2794000" y="5207000"/>
          <p14:tracePt t="32518" x="2813050" y="5207000"/>
          <p14:tracePt t="32534" x="2819400" y="5207000"/>
          <p14:tracePt t="32550" x="2819400" y="5200650"/>
          <p14:tracePt t="32580" x="2876550" y="5137150"/>
          <p14:tracePt t="32962" x="2882900" y="5137150"/>
          <p14:tracePt t="32976" x="2889250" y="5143500"/>
          <p14:tracePt t="32985" x="2901950" y="5143500"/>
          <p14:tracePt t="33002" x="2927350" y="5149850"/>
          <p14:tracePt t="33002" x="2940050" y="5149850"/>
          <p14:tracePt t="33021" x="2978150" y="5156200"/>
          <p14:tracePt t="33037" x="3022600" y="5162550"/>
          <p14:tracePt t="33053" x="3067050" y="5162550"/>
          <p14:tracePt t="33069" x="3111500" y="5168900"/>
          <p14:tracePt t="33086" x="3155950" y="5175250"/>
          <p14:tracePt t="33103" x="3206750" y="5168900"/>
          <p14:tracePt t="33103" x="3232150" y="5168900"/>
          <p14:tracePt t="33121" x="3282950" y="5168900"/>
          <p14:tracePt t="33136" x="3333750" y="5168900"/>
          <p14:tracePt t="33153" x="3378200" y="5175250"/>
          <p14:tracePt t="33169" x="3416300" y="5175250"/>
          <p14:tracePt t="33187" x="3473450" y="5187950"/>
          <p14:tracePt t="33203" x="3505200" y="5187950"/>
          <p14:tracePt t="33220" x="3530600" y="5194300"/>
          <p14:tracePt t="33236" x="3568700" y="5200650"/>
          <p14:tracePt t="33253" x="3587750" y="5207000"/>
          <p14:tracePt t="33270" x="3600450" y="5207000"/>
          <p14:tracePt t="33287" x="3613150" y="5207000"/>
          <p14:tracePt t="33303" x="3619500" y="5207000"/>
          <p14:tracePt t="33320" x="3613150" y="5200650"/>
          <p14:tracePt t="33428" x="3606800" y="5200650"/>
          <p14:tracePt t="33448" x="3600450" y="5200650"/>
          <p14:tracePt t="33472" x="3594100" y="5200650"/>
          <p14:tracePt t="33492" x="3587750" y="5200650"/>
          <p14:tracePt t="33620" x="3581400" y="5200650"/>
          <p14:tracePt t="33636" x="3575050" y="5200650"/>
          <p14:tracePt t="33652" x="3568700" y="5200650"/>
          <p14:tracePt t="33672" x="3562350" y="5200650"/>
          <p14:tracePt t="33732" x="3568700" y="5207000"/>
          <p14:tracePt t="33832" x="3568700" y="5213350"/>
          <p14:tracePt t="33868" x="3562350" y="5213350"/>
          <p14:tracePt t="34072" x="3556000" y="5213350"/>
          <p14:tracePt t="34116" x="3549650" y="5207000"/>
          <p14:tracePt t="34140" x="3556000" y="5207000"/>
          <p14:tracePt t="34236" x="3562350" y="5207000"/>
          <p14:tracePt t="34252" x="3568700" y="5207000"/>
          <p14:tracePt t="34268" x="3575050" y="5213350"/>
          <p14:tracePt t="34280" x="3581400" y="5213350"/>
          <p14:tracePt t="34296" x="3587750" y="5213350"/>
          <p14:tracePt t="34312" x="3594100" y="5219700"/>
          <p14:tracePt t="34322" x="3606800" y="5219700"/>
          <p14:tracePt t="34322" x="3613150" y="5226050"/>
          <p14:tracePt t="34341" x="3632200" y="5226050"/>
          <p14:tracePt t="34356" x="3651250" y="5232400"/>
          <p14:tracePt t="34373" x="3676650" y="5232400"/>
          <p14:tracePt t="34389" x="3702050" y="5232400"/>
          <p14:tracePt t="34406" x="3733800" y="5238750"/>
          <p14:tracePt t="34423" x="3771900" y="5245100"/>
          <p14:tracePt t="34423" x="3790950" y="5245100"/>
          <p14:tracePt t="34441" x="3835400" y="5257800"/>
          <p14:tracePt t="34456" x="3886200" y="5270500"/>
          <p14:tracePt t="34473" x="3943350" y="5283200"/>
          <p14:tracePt t="34490" x="4000500" y="5289550"/>
          <p14:tracePt t="34506" x="4089400" y="5295900"/>
          <p14:tracePt t="34524" x="4152900" y="5295900"/>
          <p14:tracePt t="34540" x="4216400" y="5302250"/>
          <p14:tracePt t="34556" x="4311650" y="5308600"/>
          <p14:tracePt t="34573" x="4381500" y="5308600"/>
          <p14:tracePt t="34590" x="4445000" y="5314950"/>
          <p14:tracePt t="34608" x="4514850" y="5308600"/>
          <p14:tracePt t="34624" x="4603750" y="5308600"/>
          <p14:tracePt t="34641" x="4667250" y="5308600"/>
          <p14:tracePt t="34657" x="4730750" y="5308600"/>
          <p14:tracePt t="34674" x="4794250" y="5314950"/>
          <p14:tracePt t="34690" x="4857750" y="5327650"/>
          <p14:tracePt t="34690" x="4889500" y="5334000"/>
          <p14:tracePt t="34709" x="4953000" y="5334000"/>
          <p14:tracePt t="34724" x="5022850" y="5334000"/>
          <p14:tracePt t="34741" x="5092700" y="5327650"/>
          <p14:tracePt t="34757" x="5168900" y="5314950"/>
          <p14:tracePt t="34774" x="5238750" y="5302250"/>
          <p14:tracePt t="34790" x="5302250" y="5289550"/>
          <p14:tracePt t="34790" x="5334000" y="5283200"/>
          <p14:tracePt t="34809" x="5397500" y="5276850"/>
          <p14:tracePt t="34824" x="5454650" y="5276850"/>
          <p14:tracePt t="34841" x="5505450" y="5270500"/>
          <p14:tracePt t="34857" x="5575300" y="5270500"/>
          <p14:tracePt t="34875" x="5619750" y="5270500"/>
          <p14:tracePt t="34891" x="5657850" y="5276850"/>
          <p14:tracePt t="34908" x="5702300" y="5289550"/>
          <p14:tracePt t="34925" x="5721350" y="5302250"/>
          <p14:tracePt t="34941" x="5727700" y="5308600"/>
          <p14:tracePt t="34958" x="5734050" y="5321300"/>
          <p14:tracePt t="34974" x="5727700" y="5327650"/>
          <p14:tracePt t="34974" x="5708650" y="5334000"/>
          <p14:tracePt t="34993" x="5689600" y="5334000"/>
          <p14:tracePt t="34993" x="5676900" y="5334000"/>
          <p14:tracePt t="35009" x="5657850" y="5334000"/>
          <p14:tracePt t="35009" x="5645150" y="5327650"/>
          <p14:tracePt t="35025" x="5632450" y="5314950"/>
          <p14:tracePt t="35025" x="5632450" y="5308600"/>
          <p14:tracePt t="35042" x="5632450" y="5289550"/>
          <p14:tracePt t="35042" x="5632450" y="5276850"/>
          <p14:tracePt t="35059" x="5645150" y="5251450"/>
          <p14:tracePt t="35059" x="5664200" y="5232400"/>
          <p14:tracePt t="35059" x="5683250" y="5207000"/>
          <p14:tracePt t="35077" x="5708650" y="5187950"/>
          <p14:tracePt t="35077" x="5740400" y="5162550"/>
          <p14:tracePt t="35093" x="5772150" y="5137150"/>
          <p14:tracePt t="35293" x="6235700" y="5181600"/>
          <p14:tracePt t="35320" x="6229350" y="5181600"/>
          <p14:tracePt t="35328" x="6223000" y="5187950"/>
          <p14:tracePt t="35342" x="6216650" y="5194300"/>
          <p14:tracePt t="35342" x="6203950" y="5207000"/>
          <p14:tracePt t="35342" x="6197600" y="5219700"/>
          <p14:tracePt t="35361" x="6191250" y="5226050"/>
          <p14:tracePt t="35361" x="6184900" y="5238750"/>
          <p14:tracePt t="35376" x="6178550" y="5245100"/>
          <p14:tracePt t="35376" x="6178550" y="5257800"/>
          <p14:tracePt t="35393" x="6172200" y="5264150"/>
          <p14:tracePt t="35393" x="6172200" y="5270500"/>
          <p14:tracePt t="35409" x="6172200" y="5276850"/>
          <p14:tracePt t="35409" x="6172200" y="5283200"/>
          <p14:tracePt t="35427" x="6172200" y="5295900"/>
          <p14:tracePt t="35427" x="6172200" y="5302250"/>
          <p14:tracePt t="35443" x="6172200" y="5308600"/>
          <p14:tracePt t="35443" x="6172200" y="5314950"/>
          <p14:tracePt t="35460" x="6172200" y="5321300"/>
          <p14:tracePt t="35460" x="6172200" y="5327650"/>
          <p14:tracePt t="35476" x="6172200" y="5334000"/>
          <p14:tracePt t="35476" x="6172200" y="5340350"/>
          <p14:tracePt t="35493" x="6172200" y="5346700"/>
          <p14:tracePt t="35509" x="6172200" y="5353050"/>
          <p14:tracePt t="35526" x="6165850" y="5359400"/>
          <p14:tracePt t="35526" x="6165850" y="5365750"/>
          <p14:tracePt t="35544" x="6165850" y="5372100"/>
          <p14:tracePt t="35544" x="6165850" y="5378450"/>
          <p14:tracePt t="35561" x="6159500" y="5384800"/>
          <p14:tracePt t="35577" x="6153150" y="5391150"/>
          <p14:tracePt t="35593" x="6146800" y="5391150"/>
          <p14:tracePt t="35610" x="6140450" y="5397500"/>
          <p14:tracePt t="35610" x="6134100" y="5403850"/>
          <p14:tracePt t="35629" x="6127750" y="5403850"/>
          <p14:tracePt t="35645" x="6121400" y="5410200"/>
          <p14:tracePt t="35661" x="6115050" y="5416550"/>
          <p14:tracePt t="35676" x="6108700" y="5416550"/>
          <p14:tracePt t="35693" x="6102350" y="5416550"/>
          <p14:tracePt t="35710" x="6102350" y="5422900"/>
          <p14:tracePt t="35726" x="6096000" y="5422900"/>
          <p14:tracePt t="35743" x="6089650" y="5429250"/>
          <p14:tracePt t="35760" x="6083300" y="5435600"/>
          <p14:tracePt t="35777" x="6076950" y="5435600"/>
          <p14:tracePt t="35777" x="6070600" y="5435600"/>
          <p14:tracePt t="35795" x="6076950" y="5435600"/>
          <p14:tracePt t="35860" x="6083300" y="5435600"/>
          <p14:tracePt t="35876" x="6089650" y="5435600"/>
          <p14:tracePt t="35884" x="6089650" y="5429250"/>
          <p14:tracePt t="35894" x="6096000" y="5429250"/>
          <p14:tracePt t="35894" x="6102350" y="5429250"/>
          <p14:tracePt t="35894" x="6108700" y="5429250"/>
          <p14:tracePt t="35913" x="6108700" y="5422900"/>
          <p14:tracePt t="35927" x="6115050" y="5422900"/>
          <p14:tracePt t="35927" x="6127750" y="5422900"/>
          <p14:tracePt t="35945" x="6134100" y="5416550"/>
          <p14:tracePt t="35961" x="6140450" y="5416550"/>
          <p14:tracePt t="35977" x="6146800" y="5410200"/>
          <p14:tracePt t="35994" x="6153150" y="5410200"/>
          <p14:tracePt t="36012" x="6146800" y="5403850"/>
          <p14:tracePt t="36064" x="6140450" y="5410200"/>
          <p14:tracePt t="36080" x="6134100" y="5410200"/>
          <p14:tracePt t="36092" x="6127750" y="5416550"/>
          <p14:tracePt t="36100" x="6121400" y="5416550"/>
          <p14:tracePt t="36111" x="6115050" y="5422900"/>
          <p14:tracePt t="36111" x="6108700" y="5422900"/>
          <p14:tracePt t="36129" x="6102350" y="5429250"/>
          <p14:tracePt t="36129" x="6096000" y="5429250"/>
          <p14:tracePt t="36145" x="6096000" y="5435600"/>
          <p14:tracePt t="36145" x="6083300" y="5441950"/>
          <p14:tracePt t="36162" x="6076950" y="5441950"/>
          <p14:tracePt t="36162" x="6070600" y="5448300"/>
          <p14:tracePt t="36179" x="6064250" y="5448300"/>
          <p14:tracePt t="36195" x="6057900" y="5454650"/>
          <p14:tracePt t="36195" x="6045200" y="5454650"/>
          <p14:tracePt t="36213" x="6038850" y="5454650"/>
          <p14:tracePt t="36229" x="6032500" y="5454650"/>
          <p14:tracePt t="36229" x="6026150" y="5454650"/>
          <p14:tracePt t="36246" x="6019800" y="5454650"/>
          <p14:tracePt t="36261" x="6013450" y="5448300"/>
          <p14:tracePt t="36261" x="6007100" y="5448300"/>
          <p14:tracePt t="36261" x="6000750" y="5448300"/>
          <p14:tracePt t="36281" x="5994400" y="5448300"/>
          <p14:tracePt t="36295" x="5988050" y="5441950"/>
          <p14:tracePt t="36295" x="5975350" y="5435600"/>
          <p14:tracePt t="36313" x="5962650" y="5435600"/>
          <p14:tracePt t="36313" x="5949950" y="5429250"/>
          <p14:tracePt t="36329" x="5937250" y="5429250"/>
          <p14:tracePt t="36329" x="5924550" y="5422900"/>
          <p14:tracePt t="36346" x="5905500" y="5422900"/>
          <p14:tracePt t="36346" x="5886450" y="5416550"/>
          <p14:tracePt t="36363" x="5867400" y="5416550"/>
          <p14:tracePt t="36363" x="5829300" y="5410200"/>
          <p14:tracePt t="36381" x="5816600" y="5410200"/>
          <p14:tracePt t="36381" x="5803900" y="5403850"/>
          <p14:tracePt t="36396" x="5791200" y="5403850"/>
          <p14:tracePt t="36396" x="5784850" y="5410200"/>
          <p14:tracePt t="36413" x="5778500" y="5416550"/>
          <p14:tracePt t="36433" x="5778500" y="5422900"/>
          <p14:tracePt t="36445" x="5791200" y="5435600"/>
          <p14:tracePt t="36463" x="5797550" y="5435600"/>
          <p14:tracePt t="36463" x="5810250" y="5435600"/>
          <p14:tracePt t="36480" x="5822950" y="5435600"/>
          <p14:tracePt t="36480" x="5835650" y="5435600"/>
          <p14:tracePt t="36497" x="5854700" y="5435600"/>
          <p14:tracePt t="36497" x="5899150" y="5429250"/>
          <p14:tracePt t="36513" x="5924550" y="5422900"/>
          <p14:tracePt t="36513" x="5956300" y="5416550"/>
          <p14:tracePt t="36530" x="5988050" y="5410200"/>
          <p14:tracePt t="36530" x="6019800" y="5403850"/>
          <p14:tracePt t="36547" x="6051550" y="5397500"/>
          <p14:tracePt t="36547" x="6083300" y="5384800"/>
          <p14:tracePt t="36547" x="6115050" y="5378450"/>
          <p14:tracePt t="36565" x="6146800" y="5372100"/>
          <p14:tracePt t="36565" x="6172200" y="5365750"/>
          <p14:tracePt t="36581" x="6191250" y="5359400"/>
          <p14:tracePt t="36581" x="6210300" y="5359400"/>
          <p14:tracePt t="36599" x="6229350" y="5359400"/>
          <p14:tracePt t="36599" x="6242050" y="5359400"/>
          <p14:tracePt t="36614" x="6254750" y="5359400"/>
          <p14:tracePt t="36614" x="6267450" y="5359400"/>
          <p14:tracePt t="36630" x="6273800" y="5359400"/>
          <p14:tracePt t="36630" x="6286500" y="5359400"/>
          <p14:tracePt t="36630" x="6299200" y="5353050"/>
          <p14:tracePt t="36648" x="6311900" y="5353050"/>
          <p14:tracePt t="36663" x="6324600" y="5346700"/>
          <p14:tracePt t="36663" x="6350000" y="5340350"/>
          <p14:tracePt t="36681" x="6362700" y="5334000"/>
          <p14:tracePt t="36681" x="6375400" y="5334000"/>
          <p14:tracePt t="36697" x="6381750" y="5334000"/>
          <p14:tracePt t="36697" x="6394450" y="5334000"/>
          <p14:tracePt t="36714" x="6400800" y="5340350"/>
          <p14:tracePt t="36714" x="6413500" y="5340350"/>
          <p14:tracePt t="36731" x="6426200" y="5340350"/>
          <p14:tracePt t="36731" x="6445250" y="5353050"/>
          <p14:tracePt t="36748" x="6457950" y="5353050"/>
          <p14:tracePt t="36748" x="6477000" y="5353050"/>
          <p14:tracePt t="36764" x="6489700" y="5353050"/>
          <p14:tracePt t="36764" x="6502400" y="5353050"/>
          <p14:tracePt t="36781" x="6521450" y="5353050"/>
          <p14:tracePt t="36781" x="6540500" y="5353050"/>
          <p14:tracePt t="36798" x="6559550" y="5353050"/>
          <p14:tracePt t="36798" x="6597650" y="5346700"/>
          <p14:tracePt t="36814" x="6616700" y="5346700"/>
          <p14:tracePt t="36814" x="6642100" y="5340350"/>
          <p14:tracePt t="36831" x="6661150" y="5334000"/>
          <p14:tracePt t="36831" x="6686550" y="5334000"/>
          <p14:tracePt t="36848" x="6711950" y="5327650"/>
          <p14:tracePt t="36848" x="6737350" y="5321300"/>
          <p14:tracePt t="36865" x="6762750" y="5314950"/>
          <p14:tracePt t="36865" x="6813550" y="5308600"/>
          <p14:tracePt t="36881" x="6838950" y="5302250"/>
          <p14:tracePt t="36881" x="6858000" y="5302250"/>
          <p14:tracePt t="36898" x="6883400" y="5295900"/>
          <p14:tracePt t="36898" x="6908800" y="5295900"/>
          <p14:tracePt t="36915" x="6927850" y="5289550"/>
          <p14:tracePt t="36915" x="6953250" y="5289550"/>
          <p14:tracePt t="36915" x="6978650" y="5289550"/>
          <p14:tracePt t="36934" x="7004050" y="5283200"/>
          <p14:tracePt t="36934" x="7029450" y="5283200"/>
          <p14:tracePt t="36949" x="7054850" y="5283200"/>
          <p14:tracePt t="36949" x="7086600" y="5276850"/>
          <p14:tracePt t="36965" x="7112000" y="5276850"/>
          <p14:tracePt t="36965" x="7137400" y="5276850"/>
          <p14:tracePt t="36982" x="7169150" y="5270500"/>
          <p14:tracePt t="36982" x="7194550" y="5270500"/>
          <p14:tracePt t="36998" x="7219950" y="5270500"/>
          <p14:tracePt t="36998" x="7245350" y="5264150"/>
          <p14:tracePt t="36998" x="7270750" y="5264150"/>
          <p14:tracePt t="37017" x="7302500" y="5264150"/>
          <p14:tracePt t="37017" x="7327900" y="5264150"/>
          <p14:tracePt t="37033" x="7353300" y="5257800"/>
          <p14:tracePt t="37033" x="7378700" y="5257800"/>
          <p14:tracePt t="37049" x="7410450" y="5257800"/>
          <p14:tracePt t="37049" x="7435850" y="5251450"/>
          <p14:tracePt t="37065" x="7461250" y="5251450"/>
          <p14:tracePt t="37065" x="7480300" y="5245100"/>
          <p14:tracePt t="37082" x="7505700" y="5245100"/>
          <p14:tracePt t="37082" x="7531100" y="5238750"/>
          <p14:tracePt t="37099" x="7550150" y="5238750"/>
          <p14:tracePt t="37099" x="7588250" y="5232400"/>
          <p14:tracePt t="37115" x="7607300" y="5232400"/>
          <p14:tracePt t="37115" x="7620000" y="5232400"/>
          <p14:tracePt t="37132" x="7639050" y="5232400"/>
          <p14:tracePt t="37132" x="7651750" y="5232400"/>
          <p14:tracePt t="37149" x="7664450" y="5238750"/>
          <p14:tracePt t="37149" x="7677150" y="5238750"/>
          <p14:tracePt t="37166" x="7689850" y="5238750"/>
          <p14:tracePt t="37166" x="7708900" y="5245100"/>
          <p14:tracePt t="37182" x="7721600" y="5245100"/>
          <p14:tracePt t="37182" x="7727950" y="5245100"/>
          <p14:tracePt t="37199" x="7734300" y="5245100"/>
          <p14:tracePt t="37199" x="7747000" y="5245100"/>
          <p14:tracePt t="37216" x="7753350" y="5245100"/>
          <p14:tracePt t="37216" x="7766050" y="5245100"/>
          <p14:tracePt t="37233" x="7772400" y="5251450"/>
          <p14:tracePt t="37233" x="7778750" y="5251450"/>
          <p14:tracePt t="37249" x="7785100" y="5251450"/>
          <p14:tracePt t="37265" x="7791450" y="5251450"/>
          <p14:tracePt t="37282" x="7797800" y="5257800"/>
          <p14:tracePt t="37298" x="7804150" y="5264150"/>
          <p14:tracePt t="37316" x="7810500" y="5264150"/>
          <p14:tracePt t="37332" x="7816850" y="5270500"/>
          <p14:tracePt t="37349" x="7823200" y="5276850"/>
          <p14:tracePt t="37376" x="7829550" y="5283200"/>
          <p14:tracePt t="37428" x="7835900" y="5283200"/>
          <p14:tracePt t="37460" x="7835900" y="5289550"/>
          <p14:tracePt t="37496" x="7835900" y="5295900"/>
          <p14:tracePt t="37520" x="7835900" y="5302250"/>
          <p14:tracePt t="37540" x="7829550" y="5302250"/>
          <p14:tracePt t="37564" x="7823200" y="5308600"/>
          <p14:tracePt t="37584" x="7816850" y="5308600"/>
          <p14:tracePt t="37652" x="7816850" y="5302250"/>
          <p14:tracePt t="37700" x="7823200" y="5295900"/>
          <p14:tracePt t="37752" x="7816850" y="5295900"/>
          <p14:tracePt t="37848" x="7810500" y="5295900"/>
          <p14:tracePt t="37884" x="7804150" y="5295900"/>
          <p14:tracePt t="37940" x="7797800" y="5295900"/>
          <p14:tracePt t="37960" x="7791450" y="5302250"/>
          <p14:tracePt t="37976" x="7785100" y="5302250"/>
          <p14:tracePt t="37992" x="7778750" y="5308600"/>
          <p14:tracePt t="38004" x="7772400" y="5308600"/>
          <p14:tracePt t="38020" x="7778750" y="5302250"/>
          <p14:tracePt t="38112" x="7778750" y="5308600"/>
          <p14:tracePt t="38240" x="7772400" y="5308600"/>
          <p14:tracePt t="38276" x="7766050" y="5314950"/>
          <p14:tracePt t="38388" x="7753350" y="5314950"/>
          <p14:tracePt t="38404" x="7747000" y="5321300"/>
          <p14:tracePt t="38412" x="7734300" y="5327650"/>
          <p14:tracePt t="38420" x="7721600" y="5334000"/>
          <p14:tracePt t="38420" x="7702550" y="5340350"/>
          <p14:tracePt t="38436" x="7677150" y="5346700"/>
          <p14:tracePt t="38436" x="7651750" y="5359400"/>
          <p14:tracePt t="38452" x="7613650" y="5372100"/>
          <p14:tracePt t="38452" x="7575550" y="5384800"/>
          <p14:tracePt t="38469" x="7531100" y="5397500"/>
          <p14:tracePt t="38469" x="7416800" y="5429250"/>
          <p14:tracePt t="38486" x="7346950" y="5435600"/>
          <p14:tracePt t="38486" x="7277100" y="5448300"/>
          <p14:tracePt t="38503" x="7188200" y="5454650"/>
          <p14:tracePt t="38503" x="7099300" y="5461000"/>
          <p14:tracePt t="38519" x="6997700" y="5467350"/>
          <p14:tracePt t="38519" x="6889750" y="5467350"/>
          <p14:tracePt t="38536" x="6781800" y="5473700"/>
          <p14:tracePt t="38536" x="6546850" y="5473700"/>
          <p14:tracePt t="38553" x="6419850" y="5473700"/>
          <p14:tracePt t="38553" x="6292850" y="5473700"/>
          <p14:tracePt t="38569" x="6165850" y="5473700"/>
          <p14:tracePt t="38569" x="6032500" y="5480050"/>
          <p14:tracePt t="38586" x="5899150" y="5486400"/>
          <p14:tracePt t="38586" x="5772150" y="5492750"/>
          <p14:tracePt t="38586" x="5638800" y="5499100"/>
          <p14:tracePt t="38605" x="5511800" y="5511800"/>
          <p14:tracePt t="38605" x="5384800" y="5524500"/>
          <p14:tracePt t="38620" x="5264150" y="5537200"/>
          <p14:tracePt t="38620" x="5137150" y="5549900"/>
          <p14:tracePt t="38637" x="5016500" y="5562600"/>
          <p14:tracePt t="38637" x="4902200" y="5575300"/>
          <p14:tracePt t="38653" x="4781550" y="5581650"/>
          <p14:tracePt t="38653" x="4667250" y="5594350"/>
          <p14:tracePt t="38670" x="4552950" y="5594350"/>
          <p14:tracePt t="38670" x="4438650" y="5600700"/>
          <p14:tracePt t="38687" x="4298950" y="5619750"/>
          <p14:tracePt t="38764" x="4102100" y="5638800"/>
          <p14:tracePt t="38772" x="3905250" y="5651500"/>
          <p14:tracePt t="38772" x="3727450" y="5670550"/>
          <p14:tracePt t="38787" x="3549650" y="5689600"/>
          <p14:tracePt t="38787" x="3378200" y="5702300"/>
          <p14:tracePt t="38803" x="3219450" y="5727700"/>
          <p14:tracePt t="38803" x="3067050" y="5740400"/>
          <p14:tracePt t="38820" x="2952750" y="5746750"/>
          <p14:tracePt t="38820" x="2901950" y="5753100"/>
          <p14:tracePt t="38837" x="2863850" y="5759450"/>
          <p14:tracePt t="38837" x="2787650" y="5765800"/>
          <p14:tracePt t="38854" x="2755900" y="5772150"/>
          <p14:tracePt t="38854" x="2724150" y="5772150"/>
          <p14:tracePt t="38870" x="2698750" y="5778500"/>
          <p14:tracePt t="38870" x="2679700" y="5784850"/>
          <p14:tracePt t="38887" x="2660650" y="5784850"/>
          <p14:tracePt t="38887" x="2622550" y="5791200"/>
          <p14:tracePt t="38904" x="2609850" y="5797550"/>
          <p14:tracePt t="38904" x="2597150" y="5797550"/>
          <p14:tracePt t="38921" x="2590800" y="5803900"/>
          <p14:tracePt t="38921" x="2584450" y="5803900"/>
          <p14:tracePt t="38937" x="2571750" y="5810250"/>
          <p14:tracePt t="38937" x="2565400" y="5816600"/>
          <p14:tracePt t="38954" x="2559050" y="5816600"/>
          <p14:tracePt t="38970" x="2552700" y="5816600"/>
          <p14:tracePt t="38987" x="2546350" y="5816600"/>
          <p14:tracePt t="39004" x="2552700" y="5810250"/>
          <p14:tracePt t="39021" x="2559050" y="5797550"/>
          <p14:tracePt t="39037" x="2565400" y="5797550"/>
          <p14:tracePt t="39054" x="2571750" y="5791200"/>
          <p14:tracePt t="39054" x="2578100" y="5784850"/>
          <p14:tracePt t="39072" x="2578100" y="5778500"/>
          <p14:tracePt t="39089" x="2584450" y="5772150"/>
          <p14:tracePt t="39104" x="2590800" y="5765800"/>
          <p14:tracePt t="39121" x="2603500" y="5759450"/>
          <p14:tracePt t="39137" x="2609850" y="5759450"/>
          <p14:tracePt t="39137" x="2622550" y="5753100"/>
          <p14:tracePt t="39155" x="2628900" y="5753100"/>
          <p14:tracePt t="39155" x="2641600" y="5753100"/>
          <p14:tracePt t="39172" x="2654300" y="5746750"/>
          <p14:tracePt t="39172" x="2667000" y="5746750"/>
          <p14:tracePt t="39189" x="2679700" y="5746750"/>
          <p14:tracePt t="39189" x="2705100" y="5746750"/>
          <p14:tracePt t="39205" x="2717800" y="5740400"/>
          <p14:tracePt t="39205" x="2730500" y="5746750"/>
          <p14:tracePt t="39222" x="2743200" y="5746750"/>
          <p14:tracePt t="39222" x="2755900" y="5746750"/>
          <p14:tracePt t="39239" x="2768600" y="5746750"/>
          <p14:tracePt t="39239" x="2781300" y="5746750"/>
          <p14:tracePt t="39256" x="2787650" y="5746750"/>
          <p14:tracePt t="39256" x="2800350" y="5746750"/>
          <p14:tracePt t="39273" x="2806700" y="5740400"/>
          <p14:tracePt t="39289" x="2800350" y="5734050"/>
          <p14:tracePt t="39324" x="2794000" y="5727700"/>
          <p14:tracePt t="39340" x="2787650" y="5721350"/>
          <p14:tracePt t="39356" x="2781300" y="5721350"/>
          <p14:tracePt t="39364" x="2774950" y="5721350"/>
          <p14:tracePt t="39373" x="2768600" y="5721350"/>
          <p14:tracePt t="39388" x="2762250" y="5721350"/>
          <p14:tracePt t="39388" x="2755900" y="5721350"/>
          <p14:tracePt t="39406" x="2749550" y="5721350"/>
          <p14:tracePt t="39406" x="2743200" y="5721350"/>
          <p14:tracePt t="39423" x="2736850" y="5721350"/>
          <p14:tracePt t="39423" x="2730500" y="5715000"/>
          <p14:tracePt t="39423" x="2724150" y="5715000"/>
          <p14:tracePt t="39441" x="2717800" y="5715000"/>
          <p14:tracePt t="39441" x="2711450" y="5715000"/>
          <p14:tracePt t="39456" x="2705100" y="5715000"/>
          <p14:tracePt t="39456" x="2692400" y="5715000"/>
          <p14:tracePt t="39473" x="2686050" y="5715000"/>
          <p14:tracePt t="39473" x="2673350" y="5715000"/>
          <p14:tracePt t="39489" x="2667000" y="5715000"/>
          <p14:tracePt t="39489" x="2660650" y="5715000"/>
          <p14:tracePt t="39506" x="2647950" y="5715000"/>
          <p14:tracePt t="39506" x="2635250" y="5708650"/>
          <p14:tracePt t="39523" x="2622550" y="5702300"/>
          <p14:tracePt t="39523" x="2616200" y="5702300"/>
          <p14:tracePt t="39540" x="2609850" y="5702300"/>
          <p14:tracePt t="39540" x="2603500" y="5702300"/>
          <p14:tracePt t="39557" x="2597150" y="5695950"/>
          <p14:tracePt t="39557" x="2578100" y="5695950"/>
          <p14:tracePt t="39573" x="2571750" y="5695950"/>
          <p14:tracePt t="39573" x="2565400" y="5695950"/>
          <p14:tracePt t="39590" x="2559050" y="5695950"/>
          <p14:tracePt t="39606" x="2552700" y="5695950"/>
          <p14:tracePt t="39606" x="2540000" y="5695950"/>
          <p14:tracePt t="39625" x="2533650" y="5702300"/>
          <p14:tracePt t="39640" x="2527300" y="5702300"/>
          <p14:tracePt t="39656" x="2520950" y="5708650"/>
          <p14:tracePt t="39673" x="2514600" y="5715000"/>
          <p14:tracePt t="39690" x="2508250" y="5721350"/>
          <p14:tracePt t="39706" x="2514600" y="5721350"/>
          <p14:tracePt t="39744" x="2520950" y="5721350"/>
          <p14:tracePt t="39760" x="2527300" y="5721350"/>
          <p14:tracePt t="39768" x="2533650" y="5721350"/>
          <p14:tracePt t="39777" x="2540000" y="5715000"/>
          <p14:tracePt t="39789" x="2546350" y="5715000"/>
          <p14:tracePt t="39789" x="2552700" y="5715000"/>
          <p14:tracePt t="39807" x="2559050" y="5708650"/>
          <p14:tracePt t="39807" x="2565400" y="5708650"/>
          <p14:tracePt t="39824" x="2571750" y="5708650"/>
          <p14:tracePt t="39824" x="2578100" y="5702300"/>
          <p14:tracePt t="39841" x="2590800" y="5702300"/>
          <p14:tracePt t="39841" x="2597150" y="5695950"/>
          <p14:tracePt t="39858" x="2603500" y="5695950"/>
          <p14:tracePt t="39858" x="2622550" y="5689600"/>
          <p14:tracePt t="39875" x="2628900" y="5689600"/>
          <p14:tracePt t="39875" x="2635250" y="5689600"/>
          <p14:tracePt t="39891" x="2641600" y="5683250"/>
          <p14:tracePt t="39891" x="2654300" y="5683250"/>
          <p14:tracePt t="39908" x="2660650" y="5683250"/>
          <p14:tracePt t="39908" x="2673350" y="5689600"/>
          <p14:tracePt t="39925" x="2679700" y="5689600"/>
          <p14:tracePt t="39925" x="2686050" y="5689600"/>
          <p14:tracePt t="39941" x="2692400" y="5695950"/>
          <p14:tracePt t="39965" x="2698750" y="5695950"/>
          <p14:tracePt t="39984" x="2686050" y="5702300"/>
          <p14:tracePt t="40000" x="2679700" y="5702300"/>
          <p14:tracePt t="40016" x="2667000" y="5702300"/>
          <p14:tracePt t="40025" x="2660650" y="5708650"/>
          <p14:tracePt t="40025" x="2654300" y="5708650"/>
          <p14:tracePt t="40042" x="2647950" y="5708650"/>
          <p14:tracePt t="40042" x="2635250" y="5708650"/>
          <p14:tracePt t="40058" x="2628900" y="5715000"/>
          <p14:tracePt t="40058" x="2622550" y="5715000"/>
          <p14:tracePt t="40058" x="2616200" y="5715000"/>
          <p14:tracePt t="40077" x="2609850" y="5715000"/>
          <p14:tracePt t="40091" x="2603500" y="5721350"/>
          <p14:tracePt t="40108" x="2597150" y="5727700"/>
          <p14:tracePt t="40124" x="2590800" y="5727700"/>
          <p14:tracePt t="40141" x="2584450" y="5734050"/>
          <p14:tracePt t="40161" x="2590800" y="5734050"/>
          <p14:tracePt t="40188" x="2597150" y="5727700"/>
          <p14:tracePt t="40204" x="2603500" y="5727700"/>
          <p14:tracePt t="40220" x="2609850" y="5721350"/>
          <p14:tracePt t="40225" x="2616200" y="5721350"/>
          <p14:tracePt t="40225" x="2622550" y="5721350"/>
          <p14:tracePt t="40244" x="2628900" y="5715000"/>
          <p14:tracePt t="40244" x="2635250" y="5715000"/>
          <p14:tracePt t="40265" x="2641600" y="5708650"/>
          <p14:tracePt t="40276" x="2647950" y="5708650"/>
          <p14:tracePt t="40276" x="2654300" y="5702300"/>
          <p14:tracePt t="40300" x="2660650" y="5702300"/>
          <p14:tracePt t="40309" x="2667000" y="5695950"/>
          <p14:tracePt t="40325" x="2673350" y="5689600"/>
          <p14:tracePt t="40341" x="2679700" y="5689600"/>
          <p14:tracePt t="40361" x="2686050" y="5689600"/>
          <p14:tracePt t="40376" x="2692400" y="5695950"/>
          <p14:tracePt t="40392" x="2698750" y="5695950"/>
          <p14:tracePt t="40392" x="2705100" y="5695950"/>
          <p14:tracePt t="40409" x="2711450" y="5702300"/>
          <p14:tracePt t="40409" x="2717800" y="5702300"/>
          <p14:tracePt t="40426" x="2730500" y="5708650"/>
          <p14:tracePt t="40426" x="2736850" y="5708650"/>
          <p14:tracePt t="40442" x="2749550" y="5708650"/>
          <p14:tracePt t="40442" x="2762250" y="5715000"/>
          <p14:tracePt t="40442" x="2774950" y="5721350"/>
          <p14:tracePt t="40461" x="2794000" y="5721350"/>
          <p14:tracePt t="40461" x="2813050" y="5727700"/>
          <p14:tracePt t="40476" x="2832100" y="5727700"/>
          <p14:tracePt t="40476" x="2857500" y="5734050"/>
          <p14:tracePt t="40493" x="2882900" y="5740400"/>
          <p14:tracePt t="40493" x="2914650" y="5746750"/>
          <p14:tracePt t="40510" x="2940050" y="5753100"/>
          <p14:tracePt t="40510" x="3003550" y="5765800"/>
          <p14:tracePt t="40527" x="3035300" y="5772150"/>
          <p14:tracePt t="40527" x="3067050" y="5778500"/>
          <p14:tracePt t="40543" x="3098800" y="5784850"/>
          <p14:tracePt t="40543" x="3130550" y="5784850"/>
          <p14:tracePt t="40560" x="3162300" y="5791200"/>
          <p14:tracePt t="40560" x="3194050" y="5791200"/>
          <p14:tracePt t="40577" x="3225800" y="5797550"/>
          <p14:tracePt t="40577" x="3289300" y="5797550"/>
          <p14:tracePt t="40595" x="3314700" y="5797550"/>
          <p14:tracePt t="40595" x="3346450" y="5797550"/>
          <p14:tracePt t="40610" x="3371850" y="5797550"/>
          <p14:tracePt t="40610" x="3403600" y="5803900"/>
          <p14:tracePt t="40627" x="3422650" y="5803900"/>
          <p14:tracePt t="40627" x="3448050" y="5803900"/>
          <p14:tracePt t="40645" x="3492500" y="5810250"/>
          <p14:tracePt t="40645" x="3511550" y="5810250"/>
          <p14:tracePt t="40661" x="3530600" y="5816600"/>
          <p14:tracePt t="40661" x="3556000" y="5822950"/>
          <p14:tracePt t="40677" x="3575050" y="5829300"/>
          <p14:tracePt t="40677" x="3594100" y="5842000"/>
          <p14:tracePt t="40693" x="3613150" y="5848350"/>
          <p14:tracePt t="40693" x="3632200" y="5854700"/>
          <p14:tracePt t="40710" x="3651250" y="5867400"/>
          <p14:tracePt t="40710" x="3670300" y="5873750"/>
          <p14:tracePt t="40710" x="3695700" y="5880100"/>
          <p14:tracePt t="40729" x="3714750" y="5880100"/>
          <p14:tracePt t="40742" x="3733800" y="5880100"/>
          <p14:tracePt t="40742" x="3784600" y="5880100"/>
          <p14:tracePt t="40761" x="3810000" y="5873750"/>
          <p14:tracePt t="40761" x="3835400" y="5867400"/>
          <p14:tracePt t="40777" x="3860800" y="5867400"/>
          <p14:tracePt t="40777" x="3886200" y="5861050"/>
          <p14:tracePt t="40794" x="3917950" y="5854700"/>
          <p14:tracePt t="40794" x="3949700" y="5854700"/>
          <p14:tracePt t="40810" x="3981450" y="5848350"/>
          <p14:tracePt t="40810" x="4044950" y="5842000"/>
          <p14:tracePt t="40827" x="4083050" y="5835650"/>
          <p14:tracePt t="40827" x="4121150" y="5835650"/>
          <p14:tracePt t="40844" x="4159250" y="5829300"/>
          <p14:tracePt t="40844" x="4191000" y="5829300"/>
          <p14:tracePt t="40861" x="4229100" y="5822950"/>
          <p14:tracePt t="40861" x="4267200" y="5816600"/>
          <p14:tracePt t="40878" x="4298950" y="5810250"/>
          <p14:tracePt t="40878" x="4368800" y="5797550"/>
          <p14:tracePt t="40894" x="4400550" y="5797550"/>
          <p14:tracePt t="40894" x="4432300" y="5791200"/>
          <p14:tracePt t="40911" x="4464050" y="5784850"/>
          <p14:tracePt t="40911" x="4502150" y="5778500"/>
          <p14:tracePt t="40928" x="4533900" y="5772150"/>
          <p14:tracePt t="40928" x="4603750" y="5765800"/>
          <p14:tracePt t="40945" x="4635500" y="5759450"/>
          <p14:tracePt t="40945" x="4667250" y="5753100"/>
          <p14:tracePt t="40961" x="4699000" y="5746750"/>
          <p14:tracePt t="40961" x="4730750" y="5740400"/>
          <p14:tracePt t="40978" x="4762500" y="5734050"/>
          <p14:tracePt t="40978" x="4794250" y="5734050"/>
          <p14:tracePt t="40994" x="4826000" y="5727700"/>
          <p14:tracePt t="40994" x="4851400" y="5721350"/>
          <p14:tracePt t="40994" x="4883150" y="5721350"/>
          <p14:tracePt t="41013" x="4914900" y="5715000"/>
          <p14:tracePt t="41027" x="4946650" y="5715000"/>
          <p14:tracePt t="41027" x="5010150" y="5702300"/>
          <p14:tracePt t="41045" x="5041900" y="5702300"/>
          <p14:tracePt t="41045" x="5073650" y="5695950"/>
          <p14:tracePt t="41061" x="5111750" y="5689600"/>
          <p14:tracePt t="41061" x="5143500" y="5676900"/>
          <p14:tracePt t="41078" x="5181600" y="5670550"/>
          <p14:tracePt t="41078" x="5213350" y="5664200"/>
          <p14:tracePt t="41078" x="5245100" y="5664200"/>
          <p14:tracePt t="41097" x="5276850" y="5657850"/>
          <p14:tracePt t="41111" x="5302250" y="5657850"/>
          <p14:tracePt t="41111" x="5359400" y="5664200"/>
          <p14:tracePt t="41128" x="5384800" y="5670550"/>
          <p14:tracePt t="41128" x="5416550" y="5670550"/>
          <p14:tracePt t="41145" x="5435600" y="5676900"/>
          <p14:tracePt t="41145" x="5461000" y="5683250"/>
          <p14:tracePt t="41162" x="5486400" y="5683250"/>
          <p14:tracePt t="41162" x="5505450" y="5683250"/>
          <p14:tracePt t="41178" x="5530850" y="5683250"/>
          <p14:tracePt t="41178" x="5568950" y="5689600"/>
          <p14:tracePt t="41195" x="5588000" y="5689600"/>
          <p14:tracePt t="41195" x="5607050" y="5689600"/>
          <p14:tracePt t="41212" x="5619750" y="5689600"/>
          <p14:tracePt t="41212" x="5638800" y="5689600"/>
          <p14:tracePt t="41228" x="5651500" y="5689600"/>
          <p14:tracePt t="41228" x="5670550" y="5695950"/>
          <p14:tracePt t="41246" x="5676900" y="5695950"/>
          <p14:tracePt t="41246" x="5683250" y="5702300"/>
          <p14:tracePt t="41262" x="5689600" y="5702300"/>
          <p14:tracePt t="41262" x="5695950" y="5702300"/>
          <p14:tracePt t="41279" x="5702300" y="5702300"/>
          <p14:tracePt t="41294" x="5708650" y="5702300"/>
          <p14:tracePt t="41312" x="5715000" y="5708650"/>
          <p14:tracePt t="41336" x="5715000" y="5715000"/>
          <p14:tracePt t="41364" x="5721350" y="5715000"/>
          <p14:tracePt t="41380" x="5727700" y="5715000"/>
          <p14:tracePt t="41396" x="5740400" y="5721350"/>
          <p14:tracePt t="41412" x="5746750" y="5721350"/>
          <p14:tracePt t="41424" x="5753100" y="5721350"/>
          <p14:tracePt t="41440" x="5759450" y="5721350"/>
          <p14:tracePt t="41456" x="5765800" y="5721350"/>
          <p14:tracePt t="41472" x="5772150" y="5721350"/>
          <p14:tracePt t="41484" x="5778500" y="5721350"/>
          <p14:tracePt t="41508" x="5784850" y="5727700"/>
          <p14:tracePt t="41540" x="5778500" y="5734050"/>
          <p14:tracePt t="41584" x="5778500" y="5740400"/>
          <p14:tracePt t="41612" x="5772150" y="5746750"/>
          <p14:tracePt t="41644" x="5765800" y="5746750"/>
          <p14:tracePt t="41668" x="5765800" y="5753100"/>
          <p14:tracePt t="41712" x="5772150" y="5753100"/>
          <p14:tracePt t="41740" x="5778500" y="5753100"/>
          <p14:tracePt t="41764" x="5784850" y="5753100"/>
          <p14:tracePt t="41784" x="5784850" y="5746750"/>
          <p14:tracePt t="41808" x="5791200" y="5746750"/>
          <p14:tracePt t="41832" x="5797550" y="5746750"/>
          <p14:tracePt t="41852" x="5803900" y="5746750"/>
          <p14:tracePt t="41884" x="5803900" y="5753100"/>
          <p14:tracePt t="41960" x="5803900" y="5759450"/>
          <p14:tracePt t="42004" x="5797550" y="5753100"/>
          <p14:tracePt t="42132" x="5797550" y="5746750"/>
          <p14:tracePt t="42176" x="5797550" y="5753100"/>
          <p14:tracePt t="42244" x="5791200" y="5759450"/>
          <p14:tracePt t="42296" x="5784850" y="5759450"/>
          <p14:tracePt t="42320" x="5778500" y="5765800"/>
          <p14:tracePt t="42332" x="5772150" y="5772150"/>
          <p14:tracePt t="42372" x="5772150" y="5765800"/>
          <p14:tracePt t="42424" x="5778500" y="5759450"/>
          <p14:tracePt t="42444" x="5778500" y="5753100"/>
          <p14:tracePt t="42460" x="5784850" y="5746750"/>
          <p14:tracePt t="42476" x="5791200" y="5740400"/>
          <p14:tracePt t="42492" x="5797550" y="5734050"/>
          <p14:tracePt t="42504" x="5803900" y="5734050"/>
          <p14:tracePt t="42520" x="5810250" y="5727700"/>
          <p14:tracePt t="42544" x="5816600" y="5727700"/>
          <p14:tracePt t="42564" x="5822950" y="5721350"/>
          <p14:tracePt t="42604" x="5822950" y="5715000"/>
          <p14:tracePt t="42633" x="5829300" y="5708650"/>
          <p14:tracePt t="42672" x="5829300" y="5702300"/>
          <p14:tracePt t="42684" x="5822950" y="5695950"/>
          <p14:tracePt t="42708" x="5822950" y="5689600"/>
          <p14:tracePt t="42732" x="5816600" y="5683250"/>
          <p14:tracePt t="42760" x="5816600" y="5676900"/>
          <p14:tracePt t="42792" x="5822950" y="5670550"/>
          <p14:tracePt t="42836" x="5829300" y="5664200"/>
          <p14:tracePt t="42864" x="5829300" y="5657850"/>
          <p14:tracePt t="42904" x="5829300" y="5651500"/>
          <p14:tracePt t="42956" x="5822950" y="5657850"/>
          <p14:tracePt t="42992" x="5816600" y="5657850"/>
          <p14:tracePt t="43016" x="5810250" y="5657850"/>
          <p14:tracePt t="43032" x="5803900" y="5657850"/>
          <p14:tracePt t="43044" x="5797550" y="5657850"/>
          <p14:tracePt t="43060" x="5791200" y="5657850"/>
          <p14:tracePt t="43076" x="5784850" y="5657850"/>
          <p14:tracePt t="43104" x="5778500" y="5664200"/>
          <p14:tracePt t="43120" x="5772150" y="5664200"/>
          <p14:tracePt t="43136" x="5765800" y="5664200"/>
          <p14:tracePt t="43152" x="5753100" y="5670550"/>
          <p14:tracePt t="43164" x="5746750" y="5670550"/>
          <p14:tracePt t="43180" x="5740400" y="5676900"/>
          <p14:tracePt t="43188" x="5734050" y="5676900"/>
          <p14:tracePt t="43205" x="5727700" y="5683250"/>
          <p14:tracePt t="43205" x="5715000" y="5683250"/>
          <p14:tracePt t="43225" x="5715000" y="5689600"/>
          <p14:tracePt t="43238" x="5708650" y="5689600"/>
          <p14:tracePt t="43252" x="5702300" y="5695950"/>
          <p14:tracePt t="43268" x="5695950" y="5695950"/>
          <p14:tracePt t="43285" x="5689600" y="5702300"/>
          <p14:tracePt t="43302" x="5689600" y="5695950"/>
          <p14:tracePt t="43344" x="5695950" y="5689600"/>
          <p14:tracePt t="43368" x="5695950" y="5683250"/>
          <p14:tracePt t="43384" x="5695950" y="5676900"/>
          <p14:tracePt t="43400" x="5702300" y="5670550"/>
          <p14:tracePt t="43420" x="5708650" y="5664200"/>
          <p14:tracePt t="43444" x="5715000" y="5657850"/>
          <p14:tracePt t="43464" x="5721350" y="5657850"/>
          <p14:tracePt t="43480" x="5727700" y="5657850"/>
          <p14:tracePt t="43496" x="5734050" y="5657850"/>
          <p14:tracePt t="43505" x="5740400" y="5657850"/>
          <p14:tracePt t="43518" x="5746750" y="5657850"/>
          <p14:tracePt t="43518" x="5765800" y="5657850"/>
          <p14:tracePt t="43536" x="5772150" y="5664200"/>
          <p14:tracePt t="43536" x="5784850" y="5664200"/>
          <p14:tracePt t="43553" x="5791200" y="5670550"/>
          <p14:tracePt t="43553" x="5803900" y="5670550"/>
          <p14:tracePt t="43570" x="5810250" y="5676900"/>
          <p14:tracePt t="43570" x="5835650" y="5683250"/>
          <p14:tracePt t="43587" x="5842000" y="5683250"/>
          <p14:tracePt t="43587" x="5854700" y="5683250"/>
          <p14:tracePt t="43604" x="5861050" y="5689600"/>
          <p14:tracePt t="43604" x="5873750" y="5689600"/>
          <p14:tracePt t="43620" x="5880100" y="5689600"/>
          <p14:tracePt t="43620" x="5886450" y="5689600"/>
          <p14:tracePt t="43636" x="5892800" y="5689600"/>
          <p14:tracePt t="43636" x="5905500" y="5689600"/>
          <p14:tracePt t="43654" x="5905500" y="5683250"/>
          <p14:tracePt t="43669" x="5918200" y="5683250"/>
          <p14:tracePt t="43686" x="5918200" y="5676900"/>
          <p14:tracePt t="43702" x="5918200" y="5683250"/>
          <p14:tracePt t="43752" x="5911850" y="5683250"/>
          <p14:tracePt t="43764" x="5905500" y="5689600"/>
          <p14:tracePt t="43780" x="5899150" y="5689600"/>
          <p14:tracePt t="43796" x="5886450" y="5695950"/>
          <p14:tracePt t="43812" x="5880100" y="5695950"/>
          <p14:tracePt t="43824" x="5873750" y="5695950"/>
          <p14:tracePt t="43840" x="5867400" y="5695950"/>
          <p14:tracePt t="43864" x="5867400" y="5689600"/>
          <p14:tracePt t="43884" x="5861050" y="5683250"/>
          <p14:tracePt t="43908" x="5854700" y="5676900"/>
          <p14:tracePt t="43932" x="5848350" y="5676900"/>
          <p14:tracePt t="43960" x="5842000" y="5670550"/>
          <p14:tracePt t="43976" x="5829300" y="5670550"/>
          <p14:tracePt t="43992" x="5822950" y="5664200"/>
          <p14:tracePt t="44004" x="5816600" y="5664200"/>
          <p14:tracePt t="44021" x="5810250" y="5657850"/>
          <p14:tracePt t="44036" x="5803900" y="5657850"/>
          <p14:tracePt t="44060" x="5803900" y="5664200"/>
          <p14:tracePt t="44088" x="5810250" y="5670550"/>
          <p14:tracePt t="44124" x="5816600" y="5670550"/>
          <p14:tracePt t="44156" x="5816600" y="5676900"/>
          <p14:tracePt t="44180" x="5822950" y="5676900"/>
          <p14:tracePt t="44216" x="5822950" y="5670550"/>
          <p14:tracePt t="44268" x="5829300" y="5664200"/>
          <p14:tracePt t="44300" x="5835650" y="5657850"/>
          <p14:tracePt t="44360" x="5842000" y="5657850"/>
          <p14:tracePt t="44372" x="5854700" y="5657850"/>
          <p14:tracePt t="44388" x="5861050" y="5657850"/>
          <p14:tracePt t="44404" x="5867400" y="5657850"/>
          <p14:tracePt t="44412" x="5880100" y="5657850"/>
          <p14:tracePt t="44432" x="5886450" y="5657850"/>
          <p14:tracePt t="44448" x="5892800" y="5657850"/>
          <p14:tracePt t="44464" x="5899150" y="5664200"/>
          <p14:tracePt t="44480" x="5905500" y="5670550"/>
          <p14:tracePt t="44500" x="5899150" y="5676900"/>
          <p14:tracePt t="44532" x="5899150" y="5683250"/>
          <p14:tracePt t="44544" x="5892800" y="5689600"/>
          <p14:tracePt t="44560" x="5886450" y="5695950"/>
          <p14:tracePt t="44576" x="5880100" y="5702300"/>
          <p14:tracePt t="44600" x="5873750" y="5702300"/>
          <p14:tracePt t="44784" x="5867400" y="5708650"/>
          <p14:tracePt t="44816" x="5861050" y="5708650"/>
          <p14:tracePt t="44912" x="5854700" y="5702300"/>
          <p14:tracePt t="44936" x="5848350" y="5702300"/>
          <p14:tracePt t="44952" x="5842000" y="5702300"/>
          <p14:tracePt t="44964" x="5835650" y="5695950"/>
          <p14:tracePt t="44980" x="5829300" y="5695950"/>
          <p14:tracePt t="44990" x="5822950" y="5695950"/>
          <p14:tracePt t="44990" x="5816600" y="5689600"/>
          <p14:tracePt t="45008" x="5810250" y="5683250"/>
          <p14:tracePt t="45008" x="5797550" y="5664200"/>
          <p14:tracePt t="45025" x="5791200" y="5651500"/>
          <p14:tracePt t="45025" x="5778500" y="5638800"/>
          <p14:tracePt t="45041" x="5765800" y="5619750"/>
          <p14:tracePt t="45041" x="5753100" y="5600700"/>
          <p14:tracePt t="45057" x="5740400" y="5575300"/>
          <p14:tracePt t="45057" x="5727700" y="5556250"/>
          <p14:tracePt t="45074" x="5708650" y="5524500"/>
          <p14:tracePt t="45074" x="5689600" y="5499100"/>
          <p14:tracePt t="45091" x="5670550" y="5467350"/>
          <p14:tracePt t="45091" x="5619750" y="5384800"/>
          <p14:tracePt t="45109" x="5594350" y="5334000"/>
          <p14:tracePt t="45109" x="5562600" y="5276850"/>
          <p14:tracePt t="45124" x="5530850" y="5213350"/>
          <p14:tracePt t="45124" x="5492750" y="5137150"/>
          <p14:tracePt t="45141" x="5454650" y="5054600"/>
          <p14:tracePt t="45141" x="5416550" y="4972050"/>
          <p14:tracePt t="45158" x="5378450" y="4883150"/>
          <p14:tracePt t="45158" x="5334000" y="4787900"/>
          <p14:tracePt t="45174" x="5289550" y="4699000"/>
          <p14:tracePt t="45174" x="5245100" y="4610100"/>
          <p14:tracePt t="45174" x="5194300" y="4527550"/>
          <p14:tracePt t="45192" x="5149850" y="4445000"/>
          <p14:tracePt t="45192" x="5099050" y="4356100"/>
          <p14:tracePt t="45208" x="5048250" y="4279900"/>
          <p14:tracePt t="45208" x="4997450" y="4203700"/>
          <p14:tracePt t="45224" x="4953000" y="4127500"/>
          <p14:tracePt t="45240" x="4902200" y="4083050"/>
          <p14:tracePt t="45240" x="4851400" y="4000500"/>
          <p14:tracePt t="45258" x="4800600" y="3924300"/>
          <p14:tracePt t="45258" x="4705350" y="3778250"/>
          <p14:tracePt t="45275" x="4660900" y="3714750"/>
          <p14:tracePt t="45275" x="4622800" y="3657600"/>
          <p14:tracePt t="45291" x="4584700" y="3600450"/>
          <p14:tracePt t="45291" x="4552950" y="3530600"/>
          <p14:tracePt t="45308" x="4521200" y="3492500"/>
          <p14:tracePt t="45308" x="4464050" y="3429000"/>
          <p14:tracePt t="45325" x="4432300" y="3403600"/>
          <p14:tracePt t="45325" x="4406900" y="3378200"/>
          <p14:tracePt t="45342" x="4375150" y="3352800"/>
          <p14:tracePt t="45342" x="4349750" y="3340100"/>
          <p14:tracePt t="45358" x="4318000" y="3321050"/>
          <p14:tracePt t="45358" x="4292600" y="3302000"/>
          <p14:tracePt t="45375" x="4267200" y="3289300"/>
          <p14:tracePt t="45375" x="4216400" y="3270250"/>
          <p14:tracePt t="45392" x="4191000" y="3263900"/>
          <p14:tracePt t="45392" x="4171950" y="3251200"/>
          <p14:tracePt t="45409" x="4152900" y="3244850"/>
          <p14:tracePt t="45409" x="4140200" y="3238500"/>
          <p14:tracePt t="45425" x="4121150" y="3238500"/>
          <p14:tracePt t="45425" x="4108450" y="3238500"/>
          <p14:tracePt t="45442" x="4102100" y="3238500"/>
          <p14:tracePt t="45442" x="4089400" y="3244850"/>
          <p14:tracePt t="45442" x="4083050" y="3244850"/>
          <p14:tracePt t="45460" x="4083050" y="3257550"/>
          <p14:tracePt t="45474" x="4076700" y="3263900"/>
          <p14:tracePt t="45474" x="4083050" y="3282950"/>
          <p14:tracePt t="45492" x="4083050" y="3295650"/>
          <p14:tracePt t="45492" x="4089400" y="3308350"/>
          <p14:tracePt t="45509" x="4095750" y="3321050"/>
          <p14:tracePt t="45509" x="4102100" y="3333750"/>
          <p14:tracePt t="45526" x="4108450" y="3346450"/>
          <p14:tracePt t="45526" x="4121150" y="3371850"/>
          <p14:tracePt t="45542" x="4127500" y="3390900"/>
          <p14:tracePt t="45542" x="4133850" y="3416300"/>
          <p14:tracePt t="45558" x="4146550" y="3441700"/>
          <p14:tracePt t="45558" x="4165600" y="3505200"/>
          <p14:tracePt t="45576" x="4178300" y="3543300"/>
          <p14:tracePt t="45576" x="4191000" y="3581400"/>
          <p14:tracePt t="45592" x="4203700" y="3625850"/>
          <p14:tracePt t="45592" x="4216400" y="3670300"/>
          <p14:tracePt t="45610" x="4229100" y="3721100"/>
          <p14:tracePt t="45610" x="4260850" y="3822700"/>
          <p14:tracePt t="45626" x="4279900" y="3873500"/>
          <p14:tracePt t="45626" x="4298950" y="3924300"/>
          <p14:tracePt t="45643" x="4318000" y="3981450"/>
          <p14:tracePt t="45643" x="4337050" y="4038600"/>
          <p14:tracePt t="45661" x="4362450" y="4095750"/>
          <p14:tracePt t="45661" x="4381500" y="4152900"/>
          <p14:tracePt t="45677" x="4406900" y="4216400"/>
          <p14:tracePt t="45677" x="4457700" y="4343400"/>
          <p14:tracePt t="45693" x="4483100" y="4406900"/>
          <p14:tracePt t="45693" x="4508500" y="4470400"/>
          <p14:tracePt t="45710" x="4533900" y="4527550"/>
          <p14:tracePt t="45710" x="4559300" y="4591050"/>
          <p14:tracePt t="45726" x="4591050" y="4648200"/>
          <p14:tracePt t="45726" x="4622800" y="4705350"/>
          <p14:tracePt t="45726" x="4654550" y="4756150"/>
          <p14:tracePt t="45745" x="4686300" y="4806950"/>
          <p14:tracePt t="45745" x="4718050" y="4864100"/>
          <p14:tracePt t="45760" x="4756150" y="4914900"/>
          <p14:tracePt t="45760" x="4794250" y="4965700"/>
          <p14:tracePt t="45777" x="4826000" y="5016500"/>
          <p14:tracePt t="45777" x="4864100" y="5060950"/>
          <p14:tracePt t="45794" x="4902200" y="5111750"/>
          <p14:tracePt t="45794" x="4940300" y="5156200"/>
          <p14:tracePt t="45810" x="4972050" y="5200650"/>
          <p14:tracePt t="45810" x="5010150" y="5238750"/>
          <p14:tracePt t="45810" x="5041900" y="5276850"/>
          <p14:tracePt t="45829" x="5073650" y="5308600"/>
          <p14:tracePt t="45843" x="5105400" y="5340350"/>
          <p14:tracePt t="45843" x="5162550" y="5391150"/>
          <p14:tracePt t="45861" x="5187950" y="5410200"/>
          <p14:tracePt t="45861" x="5213350" y="5429250"/>
          <p14:tracePt t="45877" x="5238750" y="5448300"/>
          <p14:tracePt t="45877" x="5257800" y="5461000"/>
          <p14:tracePt t="45894" x="5276850" y="5480050"/>
          <p14:tracePt t="45894" x="5302250" y="5492750"/>
          <p14:tracePt t="45910" x="5321300" y="5505450"/>
          <p14:tracePt t="45910" x="5353050" y="5530850"/>
          <p14:tracePt t="45927" x="5365750" y="5537200"/>
          <p14:tracePt t="45927" x="5378450" y="5549900"/>
          <p14:tracePt t="45944" x="5391150" y="5556250"/>
          <p14:tracePt t="45944" x="5397500" y="5556250"/>
          <p14:tracePt t="45960" x="5403850" y="5562600"/>
          <p14:tracePt t="45960" x="5410200" y="5568950"/>
          <p14:tracePt t="45977" x="5410200" y="5581650"/>
          <p14:tracePt t="45977" x="5416550" y="5594350"/>
          <p14:tracePt t="45994" x="5416550" y="5600700"/>
          <p14:tracePt t="45994" x="5410200" y="5613400"/>
          <p14:tracePt t="46011" x="5410200" y="5626100"/>
          <p14:tracePt t="46011" x="5410200" y="5638800"/>
          <p14:tracePt t="46028" x="5410200" y="5645150"/>
          <p14:tracePt t="46028" x="5410200" y="5670550"/>
          <p14:tracePt t="46045" x="5410200" y="5676900"/>
          <p14:tracePt t="46045" x="5410200" y="5689600"/>
          <p14:tracePt t="46061" x="5416550" y="5702300"/>
          <p14:tracePt t="46061" x="5416550" y="5708650"/>
          <p14:tracePt t="46077" x="5416550" y="5715000"/>
          <p14:tracePt t="46077" x="5422900" y="5727700"/>
          <p14:tracePt t="46094" x="5429250" y="5734050"/>
          <p14:tracePt t="46094" x="5435600" y="5740400"/>
          <p14:tracePt t="46094" x="5448300" y="5746750"/>
          <p14:tracePt t="46113" x="5454650" y="5753100"/>
          <p14:tracePt t="46127" x="5467350" y="5759450"/>
          <p14:tracePt t="46127" x="5499100" y="5772150"/>
          <p14:tracePt t="46145" x="5511800" y="5778500"/>
          <p14:tracePt t="46145" x="5530850" y="5784850"/>
          <p14:tracePt t="46162" x="5549900" y="5791200"/>
          <p14:tracePt t="46162" x="5568950" y="5791200"/>
          <p14:tracePt t="46178" x="5581650" y="5797550"/>
          <p14:tracePt t="46178" x="5600700" y="5803900"/>
          <p14:tracePt t="46178" x="5619750" y="5803900"/>
          <p14:tracePt t="46196" x="5632450" y="5810250"/>
          <p14:tracePt t="46210" x="5651500" y="5810250"/>
          <p14:tracePt t="46210" x="5670550" y="5816600"/>
          <p14:tracePt t="46228" x="5683250" y="5816600"/>
          <p14:tracePt t="46228" x="5689600" y="5816600"/>
          <p14:tracePt t="46245" x="5702300" y="5816600"/>
          <p14:tracePt t="46261" x="5708650" y="5816600"/>
          <p14:tracePt t="46277" x="5715000" y="5816600"/>
          <p14:tracePt t="46294" x="5708650" y="5816600"/>
          <p14:tracePt t="46332" x="5702300" y="5816600"/>
          <p14:tracePt t="46344" x="5695950" y="5810250"/>
          <p14:tracePt t="46360" x="5695950" y="5803900"/>
          <p14:tracePt t="46376" x="5689600" y="5797550"/>
          <p14:tracePt t="46392" x="5689600" y="5791200"/>
          <p14:tracePt t="46400" x="5695950" y="5784850"/>
          <p14:tracePt t="46413" x="5695950" y="5778500"/>
          <p14:tracePt t="46428" x="5702300" y="5765800"/>
          <p14:tracePt t="46444" x="5702300" y="5759450"/>
          <p14:tracePt t="46461" x="5702300" y="5753100"/>
          <p14:tracePt t="46478" x="5708650" y="5746750"/>
          <p14:tracePt t="46504" x="5708650" y="5740400"/>
          <p14:tracePt t="46524" x="5708650" y="5734050"/>
          <p14:tracePt t="46564" x="5708650" y="5727700"/>
          <p14:tracePt t="46592" x="5715000" y="5721350"/>
          <p14:tracePt t="46616" x="5721350" y="5721350"/>
          <p14:tracePt t="46632" x="5727700" y="5715000"/>
          <p14:tracePt t="46640" x="5734050" y="5715000"/>
          <p14:tracePt t="46645" x="5740400" y="5708650"/>
          <p14:tracePt t="46662" x="5746750" y="5708650"/>
          <p14:tracePt t="46662" x="5753100" y="5702300"/>
          <p14:tracePt t="46679" x="5759450" y="5702300"/>
          <p14:tracePt t="46679" x="5765800" y="5702300"/>
          <p14:tracePt t="46696" x="5772150" y="5695950"/>
          <p14:tracePt t="46712" x="5778500" y="5695950"/>
          <p14:tracePt t="46729" x="5784850" y="5689600"/>
          <p14:tracePt t="46745" x="5791200" y="5689600"/>
          <p14:tracePt t="46762" x="5791200" y="5683250"/>
          <p14:tracePt t="46780" x="5797550" y="5689600"/>
          <p14:tracePt t="46832" x="5791200" y="5695950"/>
          <p14:tracePt t="46864" x="5791200" y="5702300"/>
          <p14:tracePt t="46892" x="5791200" y="5708650"/>
          <p14:tracePt t="46932" x="5791200" y="5715000"/>
          <p14:tracePt t="47000" x="5791200" y="5721350"/>
          <p14:tracePt t="47036" x="5791200" y="5727700"/>
          <p14:tracePt t="47112" x="5797550" y="5734050"/>
          <p14:tracePt t="47132" x="5797550" y="5740400"/>
          <p14:tracePt t="47164" x="5803900" y="5740400"/>
          <p14:tracePt t="47192" x="5810250" y="5740400"/>
          <p14:tracePt t="47224" x="5816600" y="5734050"/>
          <p14:tracePt t="47260" x="5822950" y="5734050"/>
          <p14:tracePt t="47312" x="5829300" y="5734050"/>
          <p14:tracePt t="47328" x="5835650" y="5727700"/>
          <p14:tracePt t="47344" x="5842000" y="5727700"/>
          <p14:tracePt t="47360" x="5854700" y="5727700"/>
          <p14:tracePt t="47372" x="5861050" y="5727700"/>
          <p14:tracePt t="47388" x="5867400" y="5727700"/>
          <p14:tracePt t="47404" x="5873750" y="5727700"/>
          <p14:tracePt t="47420" x="5873750" y="5734050"/>
          <p14:tracePt t="47464" x="5867400" y="5734050"/>
          <p14:tracePt t="47480" x="5861050" y="5734050"/>
          <p14:tracePt t="47492" x="5854700" y="5740400"/>
          <p14:tracePt t="47508" x="5842000" y="5740400"/>
          <p14:tracePt t="47524" x="5842000" y="5746750"/>
          <p14:tracePt t="47533" x="5835650" y="5746750"/>
          <p14:tracePt t="47548" x="5829300" y="5746750"/>
          <p14:tracePt t="47565" x="5822950" y="5746750"/>
          <p14:tracePt t="47582" x="5816600" y="5753100"/>
          <p14:tracePt t="47598" x="5810250" y="5753100"/>
          <p14:tracePt t="47617" x="5803900" y="5753100"/>
          <p14:tracePt t="47632" x="5797550" y="5753100"/>
          <p14:tracePt t="47649" x="5791200" y="5753100"/>
          <p14:tracePt t="47665" x="5791200" y="5746750"/>
          <p14:tracePt t="47688" x="5797550" y="5746750"/>
          <p14:tracePt t="47712" x="5803900" y="5740400"/>
          <p14:tracePt t="47740" x="5810250" y="5740400"/>
          <p14:tracePt t="47772" x="5816600" y="5740400"/>
          <p14:tracePt t="47792" x="5816600" y="5734050"/>
          <p14:tracePt t="47808" x="5822950" y="5734050"/>
          <p14:tracePt t="47824" x="5829300" y="5734050"/>
          <p14:tracePt t="47840" x="5835650" y="5727700"/>
          <p14:tracePt t="47852" x="5842000" y="5721350"/>
          <p14:tracePt t="47884" x="5848350" y="5721350"/>
          <p14:tracePt t="47900" x="5861050" y="5715000"/>
          <p14:tracePt t="47912" x="5867400" y="5708650"/>
          <p14:tracePt t="47928" x="5873750" y="5708650"/>
          <p14:tracePt t="47944" x="5873750" y="5702300"/>
          <p14:tracePt t="47972" x="5867400" y="5695950"/>
          <p14:tracePt t="48004" x="5854700" y="5689600"/>
          <p14:tracePt t="48032" x="5848350" y="5683250"/>
          <p14:tracePt t="48048" x="5842000" y="5683250"/>
          <p14:tracePt t="48064" x="5835650" y="5676900"/>
          <p14:tracePt t="48080" x="5829300" y="5670550"/>
          <p14:tracePt t="48092" x="5822950" y="5670550"/>
          <p14:tracePt t="48108" x="5816600" y="5664200"/>
          <p14:tracePt t="48132" x="5816600" y="5657850"/>
          <p14:tracePt t="48176" x="5822950" y="5651500"/>
          <p14:tracePt t="48200" x="5829300" y="5651500"/>
          <p14:tracePt t="48212" x="5835650" y="5645150"/>
          <p14:tracePt t="48228" x="5842000" y="5645150"/>
          <p14:tracePt t="48252" x="5842000" y="5651500"/>
          <p14:tracePt t="48304" x="5842000" y="5657850"/>
          <p14:tracePt t="48324" x="5835650" y="5664200"/>
          <p14:tracePt t="48348" x="5835650" y="5670550"/>
          <p14:tracePt t="48364" x="5829300" y="5676900"/>
          <p14:tracePt t="48384" x="5822950" y="5683250"/>
          <p14:tracePt t="48416" x="5816600" y="5689600"/>
          <p14:tracePt t="48452" x="5810250" y="5695950"/>
          <p14:tracePt t="48504" x="5803900" y="5702300"/>
          <p14:tracePt t="48528" x="5803900" y="5708650"/>
          <p14:tracePt t="48552" x="5797550" y="5715000"/>
          <p14:tracePt t="48612" x="5791200" y="5715000"/>
          <p14:tracePt t="48656" x="5784850" y="5721350"/>
          <p14:tracePt t="48700" x="5778500" y="5721350"/>
          <p14:tracePt t="48724" x="5772150" y="5727700"/>
          <p14:tracePt t="48744" x="5765800" y="5721350"/>
          <p14:tracePt t="48792" x="5772150" y="5715000"/>
          <p14:tracePt t="48812" x="5772150" y="5708650"/>
          <p14:tracePt t="48836" x="5778500" y="5702300"/>
          <p14:tracePt t="48860" x="5784850" y="5702300"/>
          <p14:tracePt t="48880" x="5791200" y="5702300"/>
          <p14:tracePt t="48912" x="5784850" y="5695950"/>
          <p14:tracePt t="49016" x="5791200" y="5689600"/>
          <p14:tracePt t="49104" x="5784850" y="5695950"/>
          <p14:tracePt t="49180" x="5778500" y="5689600"/>
          <p14:tracePt t="49212" x="5778500" y="5683250"/>
          <p14:tracePt t="49240" x="5772150" y="5676900"/>
          <p14:tracePt t="49316" x="5759450" y="5676900"/>
          <p14:tracePt t="49360" x="5746750" y="5676900"/>
          <p14:tracePt t="49392" x="5740400" y="5676900"/>
          <p14:tracePt t="49404" x="5734050" y="5676900"/>
          <p14:tracePt t="49412" x="5727700" y="5683250"/>
          <p14:tracePt t="49428" x="5721350" y="5683250"/>
          <p14:tracePt t="49444" x="5708650" y="5683250"/>
          <p14:tracePt t="49460" x="5708650" y="5689600"/>
          <p14:tracePt t="49472" x="5702300" y="5695950"/>
          <p14:tracePt t="49496" x="5708650" y="5689600"/>
          <p14:tracePt t="49572" x="5715000" y="5689600"/>
          <p14:tracePt t="49600" x="5715000" y="5683250"/>
          <p14:tracePt t="49632" x="5715000" y="5676900"/>
          <p14:tracePt t="49668" x="5715000" y="5670550"/>
          <p14:tracePt t="49692" x="5721350" y="5664200"/>
          <p14:tracePt t="49704" x="5727700" y="5657850"/>
          <p14:tracePt t="49736" x="5727700" y="5651500"/>
          <p14:tracePt t="49752" x="5734050" y="5645150"/>
          <p14:tracePt t="49764" x="5734050" y="5638800"/>
          <p14:tracePt t="49780" x="5740400" y="5632450"/>
          <p14:tracePt t="49796" x="5746750" y="5626100"/>
          <p14:tracePt t="49820" x="5753100" y="5619750"/>
          <p14:tracePt t="49832" x="5759450" y="5619750"/>
          <p14:tracePt t="49848" x="5765800" y="5613400"/>
          <p14:tracePt t="49864" x="5772150" y="5607050"/>
          <p14:tracePt t="49880" x="5778500" y="5594350"/>
          <p14:tracePt t="49893" x="5784850" y="5588000"/>
          <p14:tracePt t="49909" x="5791200" y="5575300"/>
          <p14:tracePt t="49925" x="5797550" y="5568950"/>
          <p14:tracePt t="49940" x="5797550" y="5562600"/>
          <p14:tracePt t="49956" x="5803900" y="5556250"/>
          <p14:tracePt t="49973" x="5810250" y="5549900"/>
          <p14:tracePt t="49973" x="5810250" y="5543550"/>
          <p14:tracePt t="49990" x="5816600" y="5537200"/>
          <p14:tracePt t="49990" x="5822950" y="5524500"/>
          <p14:tracePt t="50008" x="5829300" y="5518150"/>
          <p14:tracePt t="50023" x="5835650" y="5511800"/>
          <p14:tracePt t="50023" x="5842000" y="5505450"/>
          <p14:tracePt t="50041" x="5848350" y="5505450"/>
          <p14:tracePt t="50056" x="5848350" y="5499100"/>
          <p14:tracePt t="50073" x="5854700" y="5492750"/>
          <p14:tracePt t="50090" x="5854700" y="5486400"/>
          <p14:tracePt t="50112" x="5854700" y="5480050"/>
          <p14:tracePt t="50140" x="5848350" y="5486400"/>
          <p14:tracePt t="50156" x="5842000" y="5492750"/>
          <p14:tracePt t="50172" x="5835650" y="5499100"/>
          <p14:tracePt t="50184" x="5829300" y="5505450"/>
          <p14:tracePt t="50200" x="5822950" y="5505450"/>
          <p14:tracePt t="50216" x="5816600" y="5511800"/>
          <p14:tracePt t="50232" x="5810250" y="5511800"/>
          <p14:tracePt t="50260" x="5803900" y="5518150"/>
          <p14:tracePt t="50276" x="5797550" y="5518150"/>
          <p14:tracePt t="50292" x="5791200" y="5524500"/>
          <p14:tracePt t="50304" x="5784850" y="5524500"/>
          <p14:tracePt t="50320" x="5778500" y="5524500"/>
          <p14:tracePt t="50336" x="5772150" y="5524500"/>
          <p14:tracePt t="50352" x="5765800" y="5524500"/>
          <p14:tracePt t="50364" x="5759450" y="5524500"/>
          <p14:tracePt t="50380" x="5753100" y="5518150"/>
          <p14:tracePt t="50396" x="5746750" y="5518150"/>
          <p14:tracePt t="50412" x="5740400" y="5518150"/>
          <p14:tracePt t="50432" x="5740400" y="5511800"/>
          <p14:tracePt t="50472" x="5740400" y="5505450"/>
          <p14:tracePt t="50492" x="5740400" y="5492750"/>
          <p14:tracePt t="50544" x="5740400" y="5486400"/>
          <p14:tracePt t="50560" x="5740400" y="5473700"/>
          <p14:tracePt t="50576" x="5740400" y="5467350"/>
          <p14:tracePt t="50594" x="5734050" y="5461000"/>
          <p14:tracePt t="50600" x="5734050" y="5454650"/>
          <p14:tracePt t="50608" x="5727700" y="5448300"/>
          <p14:tracePt t="50608" x="5727700" y="5435600"/>
          <p14:tracePt t="50626" x="5721350" y="5429250"/>
          <p14:tracePt t="50626" x="5715000" y="5416550"/>
          <p14:tracePt t="50643" x="5702300" y="5410200"/>
          <p14:tracePt t="50643" x="5695950" y="5403850"/>
          <p14:tracePt t="50643" x="5683250" y="5391150"/>
          <p14:tracePt t="50661" x="5670550" y="5378450"/>
          <p14:tracePt t="50661" x="5657850" y="5365750"/>
          <p14:tracePt t="50676" x="5645150" y="5353050"/>
          <p14:tracePt t="50676" x="5626100" y="5334000"/>
          <p14:tracePt t="50693" x="5613400" y="53213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ja-JP" altLang="en-US"/>
              <a:t>ばらつきを表す値</a:t>
            </a:r>
          </a:p>
        </p:txBody>
      </p:sp>
      <p:sp>
        <p:nvSpPr>
          <p:cNvPr id="406531" name="Text Box 3"/>
          <p:cNvSpPr txBox="1">
            <a:spLocks noChangeArrowheads="1"/>
          </p:cNvSpPr>
          <p:nvPr/>
        </p:nvSpPr>
        <p:spPr bwMode="auto">
          <a:xfrm>
            <a:off x="822325" y="1392238"/>
            <a:ext cx="1708150" cy="457200"/>
          </a:xfrm>
          <a:prstGeom prst="rect">
            <a:avLst/>
          </a:prstGeom>
          <a:noFill/>
          <a:ln w="38100">
            <a:noFill/>
            <a:miter lim="800000"/>
            <a:headEnd/>
            <a:tailEnd/>
          </a:ln>
          <a:effectLst/>
        </p:spPr>
        <p:txBody>
          <a:bodyPr wrap="none">
            <a:spAutoFit/>
          </a:bodyPr>
          <a:lstStyle/>
          <a:p>
            <a:r>
              <a:rPr lang="ja-JP" altLang="en-US" dirty="0"/>
              <a:t>四分位範囲</a:t>
            </a:r>
          </a:p>
        </p:txBody>
      </p:sp>
      <p:sp>
        <p:nvSpPr>
          <p:cNvPr id="406532" name="Text Box 4"/>
          <p:cNvSpPr txBox="1">
            <a:spLocks noChangeArrowheads="1"/>
          </p:cNvSpPr>
          <p:nvPr/>
        </p:nvSpPr>
        <p:spPr bwMode="auto">
          <a:xfrm>
            <a:off x="1279525" y="1925638"/>
            <a:ext cx="5519738" cy="457200"/>
          </a:xfrm>
          <a:prstGeom prst="rect">
            <a:avLst/>
          </a:prstGeom>
          <a:noFill/>
          <a:ln w="38100">
            <a:noFill/>
            <a:miter lim="800000"/>
            <a:headEnd/>
            <a:tailEnd/>
          </a:ln>
          <a:effectLst/>
        </p:spPr>
        <p:txBody>
          <a:bodyPr wrap="none">
            <a:spAutoFit/>
          </a:bodyPr>
          <a:lstStyle/>
          <a:p>
            <a:r>
              <a:rPr lang="ja-JP" altLang="en-US"/>
              <a:t>第３四分位点と第１四分位点の差である．</a:t>
            </a:r>
          </a:p>
        </p:txBody>
      </p:sp>
      <p:sp>
        <p:nvSpPr>
          <p:cNvPr id="406533" name="Text Box 5"/>
          <p:cNvSpPr txBox="1">
            <a:spLocks noChangeArrowheads="1"/>
          </p:cNvSpPr>
          <p:nvPr/>
        </p:nvSpPr>
        <p:spPr bwMode="auto">
          <a:xfrm>
            <a:off x="1371600" y="2362200"/>
            <a:ext cx="7546975" cy="1552575"/>
          </a:xfrm>
          <a:prstGeom prst="rect">
            <a:avLst/>
          </a:prstGeom>
          <a:noFill/>
          <a:ln w="38100">
            <a:noFill/>
            <a:miter lim="800000"/>
            <a:headEnd/>
            <a:tailEnd/>
          </a:ln>
          <a:effectLst/>
        </p:spPr>
        <p:txBody>
          <a:bodyPr wrap="none">
            <a:spAutoFit/>
          </a:bodyPr>
          <a:lstStyle/>
          <a:p>
            <a:r>
              <a:rPr lang="ja-JP" altLang="en-US"/>
              <a:t>第１四分位点はデータを大きさの順に並べて，最小値から</a:t>
            </a:r>
          </a:p>
          <a:p>
            <a:r>
              <a:rPr lang="ja-JP" altLang="en-US"/>
              <a:t>数えて，全体の４分の１番目に当たるデータの値である．</a:t>
            </a:r>
          </a:p>
          <a:p>
            <a:r>
              <a:rPr lang="ja-JP" altLang="en-US"/>
              <a:t>第３四分位点は同じく全体の４分の３番目に当たるデータ</a:t>
            </a:r>
          </a:p>
          <a:p>
            <a:r>
              <a:rPr lang="ja-JP" altLang="en-US"/>
              <a:t>の値である．メジアンは第２四分位点と一致する．</a:t>
            </a:r>
          </a:p>
        </p:txBody>
      </p:sp>
      <p:sp>
        <p:nvSpPr>
          <p:cNvPr id="406534" name="Text Box 6"/>
          <p:cNvSpPr txBox="1">
            <a:spLocks noChangeArrowheads="1"/>
          </p:cNvSpPr>
          <p:nvPr/>
        </p:nvSpPr>
        <p:spPr bwMode="auto">
          <a:xfrm>
            <a:off x="838200" y="4038600"/>
            <a:ext cx="2954655" cy="461665"/>
          </a:xfrm>
          <a:prstGeom prst="rect">
            <a:avLst/>
          </a:prstGeom>
          <a:noFill/>
          <a:ln w="38100">
            <a:noFill/>
            <a:miter lim="800000"/>
            <a:headEnd/>
            <a:tailEnd/>
          </a:ln>
          <a:effectLst/>
        </p:spPr>
        <p:txBody>
          <a:bodyPr wrap="none">
            <a:spAutoFit/>
          </a:bodyPr>
          <a:lstStyle/>
          <a:p>
            <a:r>
              <a:rPr lang="ja-JP" altLang="en-US" dirty="0" smtClean="0"/>
              <a:t>（　　　　　　　　　　　　）</a:t>
            </a:r>
            <a:endParaRPr lang="ja-JP" altLang="en-US" dirty="0"/>
          </a:p>
        </p:txBody>
      </p:sp>
      <p:sp>
        <p:nvSpPr>
          <p:cNvPr id="406535" name="Text Box 7"/>
          <p:cNvSpPr txBox="1">
            <a:spLocks noChangeArrowheads="1"/>
          </p:cNvSpPr>
          <p:nvPr/>
        </p:nvSpPr>
        <p:spPr bwMode="auto">
          <a:xfrm>
            <a:off x="1371600" y="4572000"/>
            <a:ext cx="6664325" cy="822325"/>
          </a:xfrm>
          <a:prstGeom prst="rect">
            <a:avLst/>
          </a:prstGeom>
          <a:noFill/>
          <a:ln w="38100">
            <a:noFill/>
            <a:miter lim="800000"/>
            <a:headEnd/>
            <a:tailEnd/>
          </a:ln>
          <a:effectLst/>
        </p:spPr>
        <p:txBody>
          <a:bodyPr wrap="none">
            <a:spAutoFit/>
          </a:bodyPr>
          <a:lstStyle/>
          <a:p>
            <a:r>
              <a:rPr lang="ja-JP" altLang="en-US" dirty="0"/>
              <a:t>標準偏差を平均で割ったものでばらつきの大きさを</a:t>
            </a:r>
          </a:p>
          <a:p>
            <a:r>
              <a:rPr lang="ja-JP" altLang="en-US" dirty="0"/>
              <a:t>相対的に評価する時に使う．</a:t>
            </a:r>
          </a:p>
        </p:txBody>
      </p:sp>
      <p:sp>
        <p:nvSpPr>
          <p:cNvPr id="406536" name="Text Box 8"/>
          <p:cNvSpPr txBox="1">
            <a:spLocks noChangeArrowheads="1"/>
          </p:cNvSpPr>
          <p:nvPr/>
        </p:nvSpPr>
        <p:spPr bwMode="auto">
          <a:xfrm>
            <a:off x="1371600" y="5410200"/>
            <a:ext cx="7620000" cy="822325"/>
          </a:xfrm>
          <a:prstGeom prst="rect">
            <a:avLst/>
          </a:prstGeom>
          <a:noFill/>
          <a:ln w="38100">
            <a:noFill/>
            <a:miter lim="800000"/>
            <a:headEnd/>
            <a:tailEnd/>
          </a:ln>
          <a:effectLst/>
        </p:spPr>
        <p:txBody>
          <a:bodyPr wrap="none">
            <a:spAutoFit/>
          </a:bodyPr>
          <a:lstStyle/>
          <a:p>
            <a:r>
              <a:rPr lang="ja-JP" altLang="en-US" dirty="0"/>
              <a:t>おおまかに</a:t>
            </a:r>
            <a:r>
              <a:rPr lang="en-US" altLang="ja-JP" dirty="0"/>
              <a:t>5</a:t>
            </a:r>
            <a:r>
              <a:rPr lang="ja-JP" altLang="en-US" dirty="0"/>
              <a:t>％以下だと小さいばらつき，</a:t>
            </a:r>
            <a:r>
              <a:rPr lang="en-US" altLang="ja-JP" dirty="0"/>
              <a:t>6-14</a:t>
            </a:r>
            <a:r>
              <a:rPr lang="ja-JP" altLang="en-US" dirty="0"/>
              <a:t>％はふつうの</a:t>
            </a:r>
          </a:p>
          <a:p>
            <a:r>
              <a:rPr lang="ja-JP" altLang="en-US" dirty="0"/>
              <a:t>ばらつき，</a:t>
            </a:r>
            <a:r>
              <a:rPr lang="en-US" altLang="ja-JP" dirty="0"/>
              <a:t>15</a:t>
            </a:r>
            <a:r>
              <a:rPr lang="ja-JP" altLang="en-US" dirty="0"/>
              <a:t>％以上は大きいばらつきと考える</a:t>
            </a:r>
          </a:p>
        </p:txBody>
      </p:sp>
      <p:sp>
        <p:nvSpPr>
          <p:cNvPr id="9" name="テキスト ボックス 8"/>
          <p:cNvSpPr txBox="1"/>
          <p:nvPr/>
        </p:nvSpPr>
        <p:spPr>
          <a:xfrm>
            <a:off x="1607641" y="4004798"/>
            <a:ext cx="1415772" cy="461665"/>
          </a:xfrm>
          <a:prstGeom prst="rect">
            <a:avLst/>
          </a:prstGeom>
          <a:noFill/>
        </p:spPr>
        <p:txBody>
          <a:bodyPr wrap="none" rtlCol="0">
            <a:spAutoFit/>
          </a:bodyPr>
          <a:lstStyle/>
          <a:p>
            <a:r>
              <a:rPr kumimoji="1" lang="ja-JP" altLang="en-US" dirty="0" smtClean="0"/>
              <a:t>変動係数</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0882"/>
    </mc:Choice>
    <mc:Fallback>
      <p:transition spd="slow" advTm="90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9" grpId="0"/>
    </p:bldLst>
  </p:timing>
  <p:extLst mod="1">
    <p:ext uri="{3A86A75C-4F4B-4683-9AE1-C65F6400EC91}">
      <p14:laserTraceLst xmlns:p14="http://schemas.microsoft.com/office/powerpoint/2010/main">
        <p14:tracePtLst>
          <p14:tracePt t="1436" x="2603500" y="2330450"/>
          <p14:tracePt t="1444" x="2590800" y="2317750"/>
          <p14:tracePt t="1452" x="2578100" y="2311400"/>
          <p14:tracePt t="1452" x="2559050" y="2298700"/>
          <p14:tracePt t="1468" x="2540000" y="2286000"/>
          <p14:tracePt t="1468" x="2520950" y="2273300"/>
          <p14:tracePt t="1484" x="2508250" y="2254250"/>
          <p14:tracePt t="1484" x="2489200" y="2235200"/>
          <p14:tracePt t="1501" x="2476500" y="2209800"/>
          <p14:tracePt t="1501" x="2438400" y="2159000"/>
          <p14:tracePt t="1518" x="2419350" y="2127250"/>
          <p14:tracePt t="1518" x="2400300" y="2101850"/>
          <p14:tracePt t="1535" x="2374900" y="2070100"/>
          <p14:tracePt t="1535" x="2349500" y="2044700"/>
          <p14:tracePt t="1551" x="2324100" y="2019300"/>
          <p14:tracePt t="1551" x="2298700" y="1993900"/>
          <p14:tracePt t="1568" x="2273300" y="1974850"/>
          <p14:tracePt t="1568" x="2222500" y="1943100"/>
          <p14:tracePt t="1585" x="2203450" y="1930400"/>
          <p14:tracePt t="1585" x="2178050" y="1924050"/>
          <p14:tracePt t="1603" x="2159000" y="1911350"/>
          <p14:tracePt t="1603" x="2146300" y="1905000"/>
          <p14:tracePt t="1619" x="2133600" y="1898650"/>
          <p14:tracePt t="1619" x="2114550" y="1879600"/>
          <p14:tracePt t="1635" x="2101850" y="1866900"/>
          <p14:tracePt t="1635" x="2095500" y="1860550"/>
          <p14:tracePt t="1652" x="2095500" y="1854200"/>
          <p14:tracePt t="1652" x="2089150" y="1841500"/>
          <p14:tracePt t="1670" x="2089150" y="1835150"/>
          <p14:tracePt t="1670" x="2089150" y="1828800"/>
          <p14:tracePt t="1686" x="2095500" y="1822450"/>
          <p14:tracePt t="1701" x="2101850" y="1816100"/>
          <p14:tracePt t="1701" x="2114550" y="1803400"/>
          <p14:tracePt t="1719" x="2120900" y="1803400"/>
          <p14:tracePt t="1719" x="2127250" y="1797050"/>
          <p14:tracePt t="1736" x="2139950" y="1790700"/>
          <p14:tracePt t="1736" x="2146300" y="1784350"/>
          <p14:tracePt t="1753" x="2159000" y="1784350"/>
          <p14:tracePt t="1753" x="2165350" y="1778000"/>
          <p14:tracePt t="1770" x="2178050" y="1778000"/>
          <p14:tracePt t="1770" x="2184400" y="1771650"/>
          <p14:tracePt t="1770" x="2197100" y="1771650"/>
          <p14:tracePt t="1788" x="2203450" y="1771650"/>
          <p14:tracePt t="1802" x="2209800" y="1765300"/>
          <p14:tracePt t="1802" x="2228850" y="1765300"/>
          <p14:tracePt t="1820" x="2241550" y="1758950"/>
          <p14:tracePt t="1820" x="2247900" y="1758950"/>
          <p14:tracePt t="1836" x="2260600" y="1758950"/>
          <p14:tracePt t="1836" x="2273300" y="1758950"/>
          <p14:tracePt t="1853" x="2286000" y="1752600"/>
          <p14:tracePt t="1853" x="2292350" y="1752600"/>
          <p14:tracePt t="1853" x="2305050" y="1752600"/>
          <p14:tracePt t="1872" x="2317750" y="1752600"/>
          <p14:tracePt t="1872" x="2330450" y="1752600"/>
          <p14:tracePt t="1887" x="2343150" y="1746250"/>
          <p14:tracePt t="1887" x="2355850" y="1746250"/>
          <p14:tracePt t="1903" x="2368550" y="1746250"/>
          <p14:tracePt t="1903" x="2387600" y="1746250"/>
          <p14:tracePt t="1920" x="2400300" y="1746250"/>
          <p14:tracePt t="1920" x="2438400" y="1752600"/>
          <p14:tracePt t="1937" x="2457450" y="1752600"/>
          <p14:tracePt t="1937" x="2482850" y="1752600"/>
          <p14:tracePt t="1953" x="2501900" y="1758950"/>
          <p14:tracePt t="1953" x="2527300" y="1758950"/>
          <p14:tracePt t="1970" x="2552700" y="1765300"/>
          <p14:tracePt t="1970" x="2578100" y="1771650"/>
          <p14:tracePt t="1987" x="2603500" y="1778000"/>
          <p14:tracePt t="1987" x="2667000" y="1790700"/>
          <p14:tracePt t="2004" x="2698750" y="1803400"/>
          <p14:tracePt t="2004" x="2736850" y="1816100"/>
          <p14:tracePt t="2020" x="2768600" y="1828800"/>
          <p14:tracePt t="2020" x="2806700" y="1847850"/>
          <p14:tracePt t="2038" x="2838450" y="1866900"/>
          <p14:tracePt t="2038" x="2876550" y="1885950"/>
          <p14:tracePt t="2038" x="2908300" y="1911350"/>
          <p14:tracePt t="2055" x="2946400" y="1936750"/>
          <p14:tracePt t="2069" x="2978150" y="1962150"/>
          <p14:tracePt t="2069" x="3048000" y="2012950"/>
          <p14:tracePt t="2087" x="3086100" y="2032000"/>
          <p14:tracePt t="2087" x="3124200" y="2057400"/>
          <p14:tracePt t="2105" x="3155950" y="2082800"/>
          <p14:tracePt t="2105" x="3194050" y="2101850"/>
          <p14:tracePt t="2120" x="3232150" y="2127250"/>
          <p14:tracePt t="2120" x="3276600" y="2146300"/>
          <p14:tracePt t="2137" x="3314700" y="2165350"/>
          <p14:tracePt t="2137" x="3352800" y="2190750"/>
          <p14:tracePt t="2137" x="3397250" y="2216150"/>
          <p14:tracePt t="2155" x="3435350" y="2241550"/>
          <p14:tracePt t="2170" x="3479800" y="2260600"/>
          <p14:tracePt t="2170" x="3562350" y="2311400"/>
          <p14:tracePt t="2188" x="3600450" y="2336800"/>
          <p14:tracePt t="2188" x="3644900" y="2355850"/>
          <p14:tracePt t="2204" x="3683000" y="2374900"/>
          <p14:tracePt t="2204" x="3721100" y="2400300"/>
          <p14:tracePt t="2221" x="3759200" y="2413000"/>
          <p14:tracePt t="2221" x="3835400" y="2425700"/>
          <p14:tracePt t="2515" x="4229100" y="2540000"/>
          <p14:tracePt t="2532" x="4235450" y="2540000"/>
          <p14:tracePt t="2539" x="4241800" y="2552700"/>
          <p14:tracePt t="2539" x="4248150" y="2559050"/>
          <p14:tracePt t="2555" x="4260850" y="2578100"/>
          <p14:tracePt t="2555" x="4273550" y="2590800"/>
          <p14:tracePt t="2572" x="4286250" y="2609850"/>
          <p14:tracePt t="2572" x="4298950" y="2622550"/>
          <p14:tracePt t="2589" x="4318000" y="2641600"/>
          <p14:tracePt t="2589" x="4330700" y="2660650"/>
          <p14:tracePt t="2605" x="4349750" y="2679700"/>
          <p14:tracePt t="2605" x="4381500" y="2698750"/>
          <p14:tracePt t="2622" x="4400550" y="2711450"/>
          <p14:tracePt t="2622" x="4413250" y="2717800"/>
          <p14:tracePt t="2640" x="4432300" y="2724150"/>
          <p14:tracePt t="2640" x="4445000" y="2730500"/>
          <p14:tracePt t="2656" x="4464050" y="2730500"/>
          <p14:tracePt t="2656" x="4476750" y="2730500"/>
          <p14:tracePt t="2673" x="4489450" y="2736850"/>
          <p14:tracePt t="2673" x="4514850" y="2730500"/>
          <p14:tracePt t="2689" x="4527550" y="2724150"/>
          <p14:tracePt t="2689" x="4533900" y="2730500"/>
          <p14:tracePt t="2705" x="4546600" y="2724150"/>
          <p14:tracePt t="2705" x="4552950" y="2717800"/>
          <p14:tracePt t="2722" x="4565650" y="2711450"/>
          <p14:tracePt t="2771" x="4584700" y="2705100"/>
          <p14:tracePt t="2779" x="4603750" y="2686050"/>
          <p14:tracePt t="2795" x="4616450" y="2692400"/>
          <p14:tracePt t="2805" x="4635500" y="2679700"/>
          <p14:tracePt t="2805" x="4654550" y="2673350"/>
          <p14:tracePt t="2823" x="4686300" y="2660650"/>
          <p14:tracePt t="2823" x="4692650" y="2667000"/>
          <p14:tracePt t="2840" x="4705350" y="2667000"/>
          <p14:tracePt t="2840" x="4705350" y="2673350"/>
          <p14:tracePt t="2856" x="4711700" y="2686050"/>
          <p14:tracePt t="2872" x="4711700" y="2692400"/>
          <p14:tracePt t="2872" x="4711700" y="2705100"/>
          <p14:tracePt t="2872" x="4711700" y="2711450"/>
          <p14:tracePt t="2892" x="4711700" y="2717800"/>
          <p14:tracePt t="2915" x="4699000" y="2717800"/>
          <p14:tracePt t="2927" x="4692650" y="2717800"/>
          <p14:tracePt t="2943" x="4686300" y="2717800"/>
          <p14:tracePt t="2955" x="4679950" y="2724150"/>
          <p14:tracePt t="2955" x="4667250" y="2724150"/>
          <p14:tracePt t="2973" x="4660900" y="2724150"/>
          <p14:tracePt t="2973" x="4654550" y="2724150"/>
          <p14:tracePt t="2990" x="4648200" y="2717800"/>
          <p14:tracePt t="3005" x="4648200" y="2711450"/>
          <p14:tracePt t="3023" x="4648200" y="2705100"/>
          <p14:tracePt t="3023" x="4648200" y="2686050"/>
          <p14:tracePt t="3041" x="4648200" y="2673350"/>
          <p14:tracePt t="3041" x="4648200" y="2660650"/>
          <p14:tracePt t="3057" x="4648200" y="2654300"/>
          <p14:tracePt t="3057" x="4648200" y="2641600"/>
          <p14:tracePt t="3073" x="4648200" y="2622550"/>
          <p14:tracePt t="3073" x="4654550" y="2609850"/>
          <p14:tracePt t="3091" x="4654550" y="2597150"/>
          <p14:tracePt t="3091" x="4654550" y="2571750"/>
          <p14:tracePt t="3109" x="4654550" y="2546350"/>
          <p14:tracePt t="3109" x="4660900" y="2527300"/>
          <p14:tracePt t="3124" x="4660900" y="2514600"/>
          <p14:tracePt t="3124" x="4660900" y="2495550"/>
          <p14:tracePt t="3140" x="4667250" y="2470150"/>
          <p14:tracePt t="3140" x="4667250" y="2451100"/>
          <p14:tracePt t="3158" x="4667250" y="2419350"/>
          <p14:tracePt t="3158" x="4673600" y="2393950"/>
          <p14:tracePt t="3158" x="4673600" y="2362200"/>
          <p14:tracePt t="3176" x="4673600" y="2330450"/>
          <p14:tracePt t="3190" x="4679950" y="2298700"/>
          <p14:tracePt t="3190" x="4679950" y="2241550"/>
          <p14:tracePt t="3208" x="4679950" y="2222500"/>
          <p14:tracePt t="3208" x="4679950" y="2203450"/>
          <p14:tracePt t="3224" x="4679950" y="2184400"/>
          <p14:tracePt t="3224" x="4673600" y="2178050"/>
          <p14:tracePt t="3241" x="4667250" y="2184400"/>
          <p14:tracePt t="3256" x="4667250" y="2190750"/>
          <p14:tracePt t="3256" x="4660900" y="2197100"/>
          <p14:tracePt t="3256" x="4660900" y="2203450"/>
          <p14:tracePt t="3276" x="4660900" y="2216150"/>
          <p14:tracePt t="3276" x="4667250" y="2222500"/>
          <p14:tracePt t="3291" x="4673600" y="2241550"/>
          <p14:tracePt t="3291" x="4673600" y="2247900"/>
          <p14:tracePt t="3308" x="4679950" y="2260600"/>
          <p14:tracePt t="3308" x="4686300" y="2273300"/>
          <p14:tracePt t="3324" x="4692650" y="2286000"/>
          <p14:tracePt t="3324" x="4705350" y="2311400"/>
          <p14:tracePt t="3341" x="4718050" y="2330450"/>
          <p14:tracePt t="3341" x="4724400" y="2343150"/>
          <p14:tracePt t="3358" x="4737100" y="2355850"/>
          <p14:tracePt t="3358" x="4743450" y="2362200"/>
          <p14:tracePt t="3375" x="4756150" y="2374900"/>
          <p14:tracePt t="3375" x="4762500" y="2387600"/>
          <p14:tracePt t="3391" x="4775200" y="2393950"/>
          <p14:tracePt t="3391" x="4787900" y="2406650"/>
          <p14:tracePt t="3408" x="4800600" y="2413000"/>
          <p14:tracePt t="3408" x="4806950" y="2419350"/>
          <p14:tracePt t="3425" x="4813300" y="2425700"/>
          <p14:tracePt t="3425" x="4819650" y="2425700"/>
          <p14:tracePt t="3442" x="4832350" y="2432050"/>
          <p14:tracePt t="3442" x="4838700" y="2438400"/>
          <p14:tracePt t="3442" x="4851400" y="2444750"/>
          <p14:tracePt t="3460" x="4864100" y="2451100"/>
          <p14:tracePt t="3460" x="4870450" y="2457450"/>
          <p14:tracePt t="3475" x="4883150" y="2457450"/>
          <p14:tracePt t="3475" x="4889500" y="2463800"/>
          <p14:tracePt t="3493" x="4902200" y="2470150"/>
          <p14:tracePt t="3493" x="4908550" y="2470150"/>
          <p14:tracePt t="3508" x="4921250" y="2476500"/>
          <p14:tracePt t="3508" x="4927600" y="2482850"/>
          <p14:tracePt t="3525" x="4940300" y="2482850"/>
          <p14:tracePt t="3525" x="4946650" y="2489200"/>
          <p14:tracePt t="3542" x="4959350" y="2489200"/>
          <p14:tracePt t="3542" x="4965700" y="2495550"/>
          <p14:tracePt t="3542" x="4978400" y="2495550"/>
          <p14:tracePt t="3560" x="4984750" y="2501900"/>
          <p14:tracePt t="3560" x="4997450" y="2501900"/>
          <p14:tracePt t="3576" x="5003800" y="2501900"/>
          <p14:tracePt t="3576" x="5010150" y="2501900"/>
          <p14:tracePt t="3592" x="5016500" y="2501900"/>
          <p14:tracePt t="3592" x="5029200" y="2501900"/>
          <p14:tracePt t="3609" x="5035550" y="2501900"/>
          <p14:tracePt t="3609" x="5041900" y="2495550"/>
          <p14:tracePt t="3625" x="5054600" y="2495550"/>
          <p14:tracePt t="3625" x="5067300" y="2489200"/>
          <p14:tracePt t="3642" x="5080000" y="2489200"/>
          <p14:tracePt t="3642" x="5086350" y="2489200"/>
          <p14:tracePt t="3659" x="5092700" y="2489200"/>
          <p14:tracePt t="3659" x="5099050" y="2482850"/>
          <p14:tracePt t="3676" x="5105400" y="2482850"/>
          <p14:tracePt t="3695" x="5111750" y="2489200"/>
          <p14:tracePt t="3723" x="5105400" y="2495550"/>
          <p14:tracePt t="3739" x="5099050" y="2495550"/>
          <p14:tracePt t="3755" x="5099050" y="2501900"/>
          <p14:tracePt t="3767" x="5092700" y="2501900"/>
          <p14:tracePt t="3783" x="5086350" y="2508250"/>
          <p14:tracePt t="3799" x="5080000" y="2508250"/>
          <p14:tracePt t="3815" x="5067300" y="2508250"/>
          <p14:tracePt t="3827" x="5060950" y="2501900"/>
          <p14:tracePt t="3859" x="5054600" y="2495550"/>
          <p14:tracePt t="3879" x="5048250" y="2501900"/>
          <p14:tracePt t="3903" x="5048250" y="2508250"/>
          <p14:tracePt t="3919" x="5041900" y="2508250"/>
          <p14:tracePt t="3935" x="5035550" y="2508250"/>
          <p14:tracePt t="3947" x="5029200" y="2514600"/>
          <p14:tracePt t="3963" x="5029200" y="2508250"/>
          <p14:tracePt t="4023" x="5035550" y="2501900"/>
          <p14:tracePt t="4039" x="5041900" y="2495550"/>
          <p14:tracePt t="4055" x="5048250" y="2489200"/>
          <p14:tracePt t="4067" x="5054600" y="2482850"/>
          <p14:tracePt t="4083" x="5067300" y="2476500"/>
          <p14:tracePt t="4100" x="5073650" y="2476500"/>
          <p14:tracePt t="4115" x="5080000" y="2470150"/>
          <p14:tracePt t="4127" x="5086350" y="2463800"/>
          <p14:tracePt t="4159" x="5092700" y="2457450"/>
          <p14:tracePt t="4175" x="5092700" y="2451100"/>
          <p14:tracePt t="4187" x="5099050" y="2444750"/>
          <p14:tracePt t="4203" x="5099050" y="2438400"/>
          <p14:tracePt t="4219" x="5105400" y="2432050"/>
          <p14:tracePt t="4235" x="5111750" y="2425700"/>
          <p14:tracePt t="4247" x="5118100" y="2419350"/>
          <p14:tracePt t="4260" x="5124450" y="2419350"/>
          <p14:tracePt t="4276" x="5130800" y="2419350"/>
          <p14:tracePt t="4276" x="5137150" y="2413000"/>
          <p14:tracePt t="4276" x="5143500" y="2406650"/>
          <p14:tracePt t="4296" x="5149850" y="2400300"/>
          <p14:tracePt t="4296" x="5156200" y="2393950"/>
          <p14:tracePt t="4311" x="5162550" y="2381250"/>
          <p14:tracePt t="4311" x="5168900" y="2362200"/>
          <p14:tracePt t="4328" x="5175250" y="2343150"/>
          <p14:tracePt t="4328" x="5187950" y="2324100"/>
          <p14:tracePt t="4344" x="5194300" y="2298700"/>
          <p14:tracePt t="4344" x="5207000" y="2241550"/>
          <p14:tracePt t="4361" x="5207000" y="2216150"/>
          <p14:tracePt t="4361" x="5207000" y="2190750"/>
          <p14:tracePt t="4378" x="5200650" y="2165350"/>
          <p14:tracePt t="4378" x="5194300" y="2139950"/>
          <p14:tracePt t="4394" x="5187950" y="2120900"/>
          <p14:tracePt t="4394" x="5181600" y="2101850"/>
          <p14:tracePt t="4411" x="5175250" y="2089150"/>
          <p14:tracePt t="4411" x="5168900" y="2063750"/>
          <p14:tracePt t="4428" x="5168900" y="2057400"/>
          <p14:tracePt t="4444" x="5181600" y="2051050"/>
          <p14:tracePt t="4444" x="5187950" y="2051050"/>
          <p14:tracePt t="4462" x="5194300" y="2051050"/>
          <p14:tracePt t="4462" x="5207000" y="2051050"/>
          <p14:tracePt t="4462" x="5219700" y="2051050"/>
          <p14:tracePt t="4480" x="5226050" y="2051050"/>
          <p14:tracePt t="4494" x="5238750" y="2051050"/>
          <p14:tracePt t="4494" x="5257800" y="2044700"/>
          <p14:tracePt t="4512" x="5264150" y="2044700"/>
          <p14:tracePt t="4512" x="5276850" y="2038350"/>
          <p14:tracePt t="4529" x="5283200" y="2038350"/>
          <p14:tracePt t="4529" x="5289550" y="2038350"/>
          <p14:tracePt t="4545" x="5295900" y="2038350"/>
          <p14:tracePt t="4545" x="5302250" y="2038350"/>
          <p14:tracePt t="4562" x="5308600" y="2044700"/>
          <p14:tracePt t="4562" x="5314950" y="2057400"/>
          <p14:tracePt t="4562" x="5314950" y="2070100"/>
          <p14:tracePt t="4580" x="5321300" y="2089150"/>
          <p14:tracePt t="4580" x="5321300" y="2095500"/>
          <p14:tracePt t="4596" x="5321300" y="2114550"/>
          <p14:tracePt t="4596" x="5321300" y="2133600"/>
          <p14:tracePt t="4612" x="5321300" y="2146300"/>
          <p14:tracePt t="4612" x="5321300" y="2159000"/>
          <p14:tracePt t="4629" x="5327650" y="2171700"/>
          <p14:tracePt t="4629" x="5327650" y="2178050"/>
          <p14:tracePt t="4645" x="5321300" y="2184400"/>
          <p14:tracePt t="4645" x="5321300" y="2190750"/>
          <p14:tracePt t="4662" x="5314950" y="2203450"/>
          <p14:tracePt t="4662" x="5308600" y="2203450"/>
          <p14:tracePt t="4679" x="5302250" y="2209800"/>
          <p14:tracePt t="4679" x="5295900" y="2216150"/>
          <p14:tracePt t="4696" x="5289550" y="2216150"/>
          <p14:tracePt t="4696" x="5283200" y="2216150"/>
          <p14:tracePt t="4712" x="5276850" y="2216150"/>
          <p14:tracePt t="4712" x="5264150" y="2216150"/>
          <p14:tracePt t="4729" x="5257800" y="2222500"/>
          <p14:tracePt t="4745" x="5251450" y="2228850"/>
          <p14:tracePt t="4761" x="5251450" y="2241550"/>
          <p14:tracePt t="4787" x="5251450" y="2247900"/>
          <p14:tracePt t="4803" x="5257800" y="2254250"/>
          <p14:tracePt t="4819" x="5257800" y="2260600"/>
          <p14:tracePt t="4828" x="5264150" y="2266950"/>
          <p14:tracePt t="4845" x="5264150" y="2273300"/>
          <p14:tracePt t="4862" x="5264150" y="2286000"/>
          <p14:tracePt t="4879" x="5257800" y="2292350"/>
          <p14:tracePt t="4895" x="5251450" y="2292350"/>
          <p14:tracePt t="4895" x="5245100" y="2292350"/>
          <p14:tracePt t="4913" x="5238750" y="2292350"/>
          <p14:tracePt t="4913" x="5232400" y="2292350"/>
          <p14:tracePt t="4929" x="5219700" y="2286000"/>
          <p14:tracePt t="4929" x="5213350" y="2286000"/>
          <p14:tracePt t="4929" x="5194300" y="2286000"/>
          <p14:tracePt t="4948" x="5181600" y="2279650"/>
          <p14:tracePt t="4948" x="5156200" y="2279650"/>
          <p14:tracePt t="4963" x="5137150" y="2279650"/>
          <p14:tracePt t="4963" x="5105400" y="2286000"/>
          <p14:tracePt t="4981" x="5080000" y="2286000"/>
          <p14:tracePt t="4981" x="5041900" y="2286000"/>
          <p14:tracePt t="4996" x="5010150" y="2292350"/>
          <p14:tracePt t="4996" x="4972050" y="2292350"/>
          <p14:tracePt t="5014" x="4940300" y="2298700"/>
          <p14:tracePt t="5014" x="4870450" y="2305050"/>
          <p14:tracePt t="5030" x="4838700" y="2311400"/>
          <p14:tracePt t="5030" x="4806950" y="2317750"/>
          <p14:tracePt t="5047" x="4775200" y="2324100"/>
          <p14:tracePt t="5047" x="4749800" y="2330450"/>
          <p14:tracePt t="5063" x="4724400" y="2336800"/>
          <p14:tracePt t="5063" x="4679950" y="2362200"/>
          <p14:tracePt t="5080" x="4660900" y="2374900"/>
          <p14:tracePt t="5080" x="4641850" y="2381250"/>
          <p14:tracePt t="5097" x="4629150" y="2400300"/>
          <p14:tracePt t="5097" x="4616450" y="2406650"/>
          <p14:tracePt t="5114" x="4603750" y="2425700"/>
          <p14:tracePt t="5114" x="4597400" y="2432050"/>
          <p14:tracePt t="5130" x="4591050" y="2444750"/>
          <p14:tracePt t="5130" x="4591050" y="2463800"/>
          <p14:tracePt t="5147" x="4597400" y="2476500"/>
          <p14:tracePt t="5147" x="4597400" y="2482850"/>
          <p14:tracePt t="5164" x="4603750" y="2489200"/>
          <p14:tracePt t="5164" x="4616450" y="2495550"/>
          <p14:tracePt t="5180" x="4622800" y="2501900"/>
          <p14:tracePt t="5180" x="4635500" y="2514600"/>
          <p14:tracePt t="5197" x="4648200" y="2520950"/>
          <p14:tracePt t="5197" x="4667250" y="2527300"/>
          <p14:tracePt t="5197" x="4679950" y="2533650"/>
          <p14:tracePt t="5215" x="4699000" y="2546350"/>
          <p14:tracePt t="5230" x="4724400" y="2565400"/>
          <p14:tracePt t="5230" x="4768850" y="2616200"/>
          <p14:tracePt t="5247" x="4787900" y="2647950"/>
          <p14:tracePt t="5247" x="4813300" y="2686050"/>
          <p14:tracePt t="5264" x="4838700" y="2730500"/>
          <p14:tracePt t="5264" x="4864100" y="2781300"/>
          <p14:tracePt t="5281" x="4889500" y="2832100"/>
          <p14:tracePt t="5281" x="4914900" y="2882900"/>
          <p14:tracePt t="5297" x="4933950" y="2927350"/>
          <p14:tracePt t="5297" x="4959350" y="2971800"/>
          <p14:tracePt t="5297" x="4984750" y="3016250"/>
          <p14:tracePt t="5316" x="5003800" y="3054350"/>
          <p14:tracePt t="5316" x="5022850" y="3098800"/>
          <p14:tracePt t="5331" x="5041900" y="3130550"/>
          <p14:tracePt t="5331" x="5060950" y="3162300"/>
          <p14:tracePt t="5348" x="5080000" y="3194050"/>
          <p14:tracePt t="5348" x="5092700" y="3225800"/>
          <p14:tracePt t="5364" x="5105400" y="3251200"/>
          <p14:tracePt t="5364" x="5124450" y="3295650"/>
          <p14:tracePt t="5381" x="5124450" y="3308350"/>
          <p14:tracePt t="5381" x="5130800" y="3327400"/>
          <p14:tracePt t="5398" x="5130800" y="3333750"/>
          <p14:tracePt t="5398" x="5137150" y="3346450"/>
          <p14:tracePt t="5414" x="5130800" y="3359150"/>
          <p14:tracePt t="5435" x="5124450" y="3365500"/>
          <p14:tracePt t="5447" x="5118100" y="3371850"/>
          <p14:tracePt t="5464" x="5111750" y="3378200"/>
          <p14:tracePt t="5480" x="5105400" y="3384550"/>
          <p14:tracePt t="5497" x="5099050" y="3390900"/>
          <p14:tracePt t="5497" x="5092700" y="3397250"/>
          <p14:tracePt t="5516" x="5086350" y="3403600"/>
          <p14:tracePt t="5516" x="5086350" y="3409950"/>
          <p14:tracePt t="5532" x="5080000" y="3416300"/>
          <p14:tracePt t="5547" x="5080000" y="3422650"/>
          <p14:tracePt t="5547" x="5073650" y="3429000"/>
          <p14:tracePt t="5565" x="5073650" y="3435350"/>
          <p14:tracePt t="5565" x="5073650" y="3441700"/>
          <p14:tracePt t="5582" x="5067300" y="3448050"/>
          <p14:tracePt t="5582" x="5067300" y="3454400"/>
          <p14:tracePt t="5582" x="5067300" y="3460750"/>
          <p14:tracePt t="5600" x="5060950" y="3467100"/>
          <p14:tracePt t="5600" x="5060950" y="3473450"/>
          <p14:tracePt t="5615" x="5054600" y="3479800"/>
          <p14:tracePt t="5615" x="5048250" y="3486150"/>
          <p14:tracePt t="5632" x="5041900" y="3492500"/>
          <p14:tracePt t="5632" x="5035550" y="3498850"/>
          <p14:tracePt t="5649" x="5029200" y="3511550"/>
          <p14:tracePt t="5649" x="5016500" y="3517900"/>
          <p14:tracePt t="5665" x="5010150" y="3530600"/>
          <p14:tracePt t="5665" x="4991100" y="3549650"/>
          <p14:tracePt t="5683" x="4984750" y="3556000"/>
          <p14:tracePt t="5683" x="4972050" y="3562350"/>
          <p14:tracePt t="5699" x="4965700" y="3568700"/>
          <p14:tracePt t="5699" x="4959350" y="3575050"/>
          <p14:tracePt t="5715" x="4953000" y="3581400"/>
          <p14:tracePt t="5715" x="4946650" y="3587750"/>
          <p14:tracePt t="5733" x="4940300" y="3587750"/>
          <p14:tracePt t="5733" x="4927600" y="3594100"/>
          <p14:tracePt t="5749" x="4921250" y="3594100"/>
          <p14:tracePt t="5765" x="4914900" y="3594100"/>
          <p14:tracePt t="5782" x="4921250" y="3594100"/>
          <p14:tracePt t="5824" x="4927600" y="3587750"/>
          <p14:tracePt t="5848" x="4927600" y="3594100"/>
          <p14:tracePt t="5875" x="4927600" y="3606800"/>
          <p14:tracePt t="5891" x="4921250" y="3613150"/>
          <p14:tracePt t="5907" x="4914900" y="3619500"/>
          <p14:tracePt t="5915" x="4914900" y="3632200"/>
          <p14:tracePt t="5915" x="4908550" y="3638550"/>
          <p14:tracePt t="5933" x="4902200" y="3644900"/>
          <p14:tracePt t="5933" x="4895850" y="3651250"/>
          <p14:tracePt t="5949" x="4883150" y="3663950"/>
          <p14:tracePt t="5949" x="4864100" y="3676650"/>
          <p14:tracePt t="5968" x="4857750" y="3689350"/>
          <p14:tracePt t="5968" x="4845050" y="3695700"/>
          <p14:tracePt t="5983" x="4832350" y="3702050"/>
          <p14:tracePt t="5983" x="4819650" y="3714750"/>
          <p14:tracePt t="6000" x="4806950" y="3721100"/>
          <p14:tracePt t="6000" x="4794250" y="3727450"/>
          <p14:tracePt t="6018" x="4781550" y="3733800"/>
          <p14:tracePt t="6018" x="4768850" y="3733800"/>
          <p14:tracePt t="6034" x="4749800" y="3740150"/>
          <p14:tracePt t="6034" x="4718050" y="3746500"/>
          <p14:tracePt t="6051" x="4692650" y="3746500"/>
          <p14:tracePt t="6051" x="4673600" y="3746500"/>
          <p14:tracePt t="6068" x="4648200" y="3746500"/>
          <p14:tracePt t="6068" x="4622800" y="3746500"/>
          <p14:tracePt t="6084" x="4597400" y="3752850"/>
          <p14:tracePt t="6084" x="4533900" y="3746500"/>
          <p14:tracePt t="6103" x="4502150" y="3746500"/>
          <p14:tracePt t="6103" x="4464050" y="3746500"/>
          <p14:tracePt t="6119" x="4425950" y="3740150"/>
          <p14:tracePt t="6119" x="4387850" y="3733800"/>
          <p14:tracePt t="6135" x="4343400" y="3727450"/>
          <p14:tracePt t="6135" x="4298950" y="3714750"/>
          <p14:tracePt t="6151" x="4254500" y="3702050"/>
          <p14:tracePt t="6151" x="4152900" y="3683000"/>
          <p14:tracePt t="6169" x="4102100" y="3663950"/>
          <p14:tracePt t="6169" x="4051300" y="3651250"/>
          <p14:tracePt t="6185" x="3994150" y="3632200"/>
          <p14:tracePt t="6185" x="3937000" y="3619500"/>
          <p14:tracePt t="6201" x="3879850" y="3600450"/>
          <p14:tracePt t="6201" x="3822700" y="3587750"/>
          <p14:tracePt t="6218" x="3765550" y="3568700"/>
          <p14:tracePt t="6218" x="3708400" y="3556000"/>
          <p14:tracePt t="6235" x="3651250" y="3536950"/>
          <p14:tracePt t="6235" x="3543300" y="3505200"/>
          <p14:tracePt t="6252" x="3492500" y="3486150"/>
          <p14:tracePt t="6252" x="3441700" y="3467100"/>
          <p14:tracePt t="6268" x="3397250" y="3441700"/>
          <p14:tracePt t="6268" x="3352800" y="3416300"/>
          <p14:tracePt t="6285" x="3314700" y="3390900"/>
          <p14:tracePt t="6285" x="3276600" y="3359150"/>
          <p14:tracePt t="6302" x="3244850" y="3327400"/>
          <p14:tracePt t="6302" x="3219450" y="3295650"/>
          <p14:tracePt t="6318" x="3200400" y="3257550"/>
          <p14:tracePt t="6318" x="3187700" y="3213100"/>
          <p14:tracePt t="6318" x="3175000" y="3168650"/>
          <p14:tracePt t="6337" x="3175000" y="3124200"/>
          <p14:tracePt t="6337" x="3175000" y="3073400"/>
          <p14:tracePt t="6352" x="3187700" y="3022600"/>
          <p14:tracePt t="6352" x="3200400" y="2965450"/>
          <p14:tracePt t="6369" x="3219450" y="2914650"/>
          <p14:tracePt t="6369" x="3244850" y="2857500"/>
          <p14:tracePt t="6385" x="3276600" y="2806700"/>
          <p14:tracePt t="6385" x="3346450" y="2698750"/>
          <p14:tracePt t="6402" x="3390900" y="2647950"/>
          <p14:tracePt t="6402" x="3441700" y="2597150"/>
          <p14:tracePt t="6419" x="3492500" y="2540000"/>
          <p14:tracePt t="6419" x="3543300" y="2489200"/>
          <p14:tracePt t="6436" x="3600450" y="2438400"/>
          <p14:tracePt t="6436" x="3663950" y="2393950"/>
          <p14:tracePt t="6452" x="3733800" y="2343150"/>
          <p14:tracePt t="6452" x="3892550" y="2254250"/>
          <p14:tracePt t="6469" x="3968750" y="2209800"/>
          <p14:tracePt t="6469" x="4057650" y="2171700"/>
          <p14:tracePt t="6486" x="4146550" y="2139950"/>
          <p14:tracePt t="6486" x="4235450" y="2108200"/>
          <p14:tracePt t="6502" x="4324350" y="2082800"/>
          <p14:tracePt t="6502" x="4508500" y="2044700"/>
          <p14:tracePt t="6521" x="4591050" y="2032000"/>
          <p14:tracePt t="6521" x="4679950" y="2019300"/>
          <p14:tracePt t="6537" x="4762500" y="2012950"/>
          <p14:tracePt t="6537" x="4845050" y="2012950"/>
          <p14:tracePt t="6553" x="4927600" y="2012950"/>
          <p14:tracePt t="6553" x="5010150" y="2012950"/>
          <p14:tracePt t="6569" x="5086350" y="2019300"/>
          <p14:tracePt t="6569" x="5162550" y="2032000"/>
          <p14:tracePt t="6586" x="5232400" y="2051050"/>
          <p14:tracePt t="6586" x="5302250" y="2076450"/>
          <p14:tracePt t="6586" x="5372100" y="2108200"/>
          <p14:tracePt t="6605" x="5435600" y="2139950"/>
          <p14:tracePt t="6619" x="5499100" y="2178050"/>
          <p14:tracePt t="6619" x="5619750" y="2260600"/>
          <p14:tracePt t="6637" x="5676900" y="2305050"/>
          <p14:tracePt t="6637" x="5734050" y="2343150"/>
          <p14:tracePt t="6653" x="5791200" y="2387600"/>
          <p14:tracePt t="6653" x="5848350" y="2425700"/>
          <p14:tracePt t="6669" x="5899150" y="2463800"/>
          <p14:tracePt t="6669" x="5943600" y="2508250"/>
          <p14:tracePt t="6686" x="5994400" y="2546350"/>
          <p14:tracePt t="6686" x="6076950" y="2635250"/>
          <p14:tracePt t="6703" x="6108700" y="2686050"/>
          <p14:tracePt t="6703" x="6140450" y="2730500"/>
          <p14:tracePt t="6719" x="6172200" y="2781300"/>
          <p14:tracePt t="6719" x="6197600" y="2832100"/>
          <p14:tracePt t="6737" x="6216650" y="2882900"/>
          <p14:tracePt t="6737" x="6229350" y="2927350"/>
          <p14:tracePt t="6753" x="6242050" y="2971800"/>
          <p14:tracePt t="6753" x="6254750" y="3060700"/>
          <p14:tracePt t="6770" x="6254750" y="3105150"/>
          <p14:tracePt t="6770" x="6248400" y="3143250"/>
          <p14:tracePt t="6787" x="6235700" y="3187700"/>
          <p14:tracePt t="6787" x="6216650" y="3238500"/>
          <p14:tracePt t="6803" x="6191250" y="3282950"/>
          <p14:tracePt t="6803" x="6134100" y="3384550"/>
          <p14:tracePt t="6820" x="6102350" y="3435350"/>
          <p14:tracePt t="6820" x="6064250" y="3492500"/>
          <p14:tracePt t="6837" x="6019800" y="3543300"/>
          <p14:tracePt t="6837" x="5975350" y="3594100"/>
          <p14:tracePt t="6853" x="5930900" y="3638550"/>
          <p14:tracePt t="6853" x="5886450" y="3683000"/>
          <p14:tracePt t="6870" x="5835650" y="3727450"/>
          <p14:tracePt t="6870" x="5784850" y="3771900"/>
          <p14:tracePt t="6870" x="5727700" y="3810000"/>
          <p14:tracePt t="6889" x="5670550" y="3841750"/>
          <p14:tracePt t="6902" x="5619750" y="3879850"/>
          <p14:tracePt t="6902" x="5505450" y="3937000"/>
          <p14:tracePt t="6920" x="5448300" y="3968750"/>
          <p14:tracePt t="6920" x="5391150" y="3994150"/>
          <p14:tracePt t="6937" x="5334000" y="4013200"/>
          <p14:tracePt t="6937" x="5289550" y="4032250"/>
          <p14:tracePt t="6954" x="5238750" y="4044950"/>
          <p14:tracePt t="6954" x="5194300" y="4057650"/>
          <p14:tracePt t="6954" x="5149850" y="4064000"/>
          <p14:tracePt t="6972" x="5105400" y="4070350"/>
          <p14:tracePt t="6986" x="5067300" y="4070350"/>
          <p14:tracePt t="6986" x="5003800" y="4064000"/>
          <p14:tracePt t="7004" x="4972050" y="4064000"/>
          <p14:tracePt t="7004" x="4940300" y="4057650"/>
          <p14:tracePt t="7021" x="4914900" y="4051300"/>
          <p14:tracePt t="7021" x="4889500" y="4044950"/>
          <p14:tracePt t="7038" x="4870450" y="4032250"/>
          <p14:tracePt t="7038" x="4851400" y="4025900"/>
          <p14:tracePt t="7054" x="4832350" y="4019550"/>
          <p14:tracePt t="7054" x="4806950" y="4006850"/>
          <p14:tracePt t="7071" x="4794250" y="4000500"/>
          <p14:tracePt t="7071" x="4781550" y="3994150"/>
          <p14:tracePt t="7087" x="4775200" y="3987800"/>
          <p14:tracePt t="7087" x="4768850" y="3981450"/>
          <p14:tracePt t="7106" x="4762500" y="3975100"/>
          <p14:tracePt t="7106" x="4756150" y="3962400"/>
          <p14:tracePt t="7122" x="4749800" y="3956050"/>
          <p14:tracePt t="7122" x="4749800" y="3949700"/>
          <p14:tracePt t="7138" x="4749800" y="3943350"/>
          <p14:tracePt t="7138" x="4756150" y="3937000"/>
          <p14:tracePt t="7154" x="4756150" y="3930650"/>
          <p14:tracePt t="7154" x="4762500" y="3917950"/>
          <p14:tracePt t="7171" x="4768850" y="3911600"/>
          <p14:tracePt t="7171" x="4781550" y="3892550"/>
          <p14:tracePt t="7188" x="4787900" y="3886200"/>
          <p14:tracePt t="7188" x="4794250" y="3873500"/>
          <p14:tracePt t="7205" x="4806950" y="3867150"/>
          <p14:tracePt t="7205" x="4813300" y="3854450"/>
          <p14:tracePt t="7221" x="4819650" y="3848100"/>
          <p14:tracePt t="7221" x="4826000" y="3841750"/>
          <p14:tracePt t="7238" x="4832350" y="3835400"/>
          <p14:tracePt t="7238" x="4838700" y="3829050"/>
          <p14:tracePt t="7238" x="4845050" y="3822700"/>
          <p14:tracePt t="7256" x="4851400" y="3816350"/>
          <p14:tracePt t="7270" x="4857750" y="3810000"/>
          <p14:tracePt t="7270" x="4870450" y="3797300"/>
          <p14:tracePt t="7289" x="4870450" y="3790950"/>
          <p14:tracePt t="7289" x="4876800" y="3790950"/>
          <p14:tracePt t="7305" x="4883150" y="3784600"/>
          <p14:tracePt t="7320" x="4889500" y="3778250"/>
          <p14:tracePt t="7337" x="4895850" y="3771900"/>
          <p14:tracePt t="7354" x="4902200" y="3759200"/>
          <p14:tracePt t="7354" x="4908550" y="3759200"/>
          <p14:tracePt t="7372" x="4914900" y="3752850"/>
          <p14:tracePt t="7372" x="4921250" y="3746500"/>
          <p14:tracePt t="7388" x="4927600" y="3740150"/>
          <p14:tracePt t="7388" x="4933950" y="3733800"/>
          <p14:tracePt t="7405" x="4946650" y="3727450"/>
          <p14:tracePt t="7421" x="4953000" y="3721100"/>
          <p14:tracePt t="7421" x="4959350" y="3714750"/>
          <p14:tracePt t="7438" x="4965700" y="3714750"/>
          <p14:tracePt t="7438" x="4972050" y="3714750"/>
          <p14:tracePt t="7455" x="4984750" y="3708400"/>
          <p14:tracePt t="7471" x="4991100" y="3702050"/>
          <p14:tracePt t="7488" x="4997450" y="3702050"/>
          <p14:tracePt t="7505" x="5003800" y="3702050"/>
          <p14:tracePt t="7521" x="5010150" y="3702050"/>
          <p14:tracePt t="7538" x="5016500" y="3702050"/>
          <p14:tracePt t="7556" x="5022850" y="3708400"/>
          <p14:tracePt t="7556" x="5035550" y="3708400"/>
          <p14:tracePt t="7572" x="5041900" y="3708400"/>
          <p14:tracePt t="7588" x="5048250" y="3708400"/>
          <p14:tracePt t="7588" x="5054600" y="3708400"/>
          <p14:tracePt t="7606" x="5060950" y="3702050"/>
          <p14:tracePt t="7606" x="5067300" y="3702050"/>
          <p14:tracePt t="7622" x="5080000" y="3702050"/>
          <p14:tracePt t="7622" x="5086350" y="3702050"/>
          <p14:tracePt t="7622" x="5092700" y="3695700"/>
          <p14:tracePt t="7641" x="5099050" y="3695700"/>
          <p14:tracePt t="7641" x="5105400" y="3689350"/>
          <p14:tracePt t="7656" x="5118100" y="3689350"/>
          <p14:tracePt t="7656" x="5124450" y="3683000"/>
          <p14:tracePt t="7673" x="5130800" y="3683000"/>
          <p14:tracePt t="7673" x="5137150" y="3676650"/>
          <p14:tracePt t="7690" x="5149850" y="3676650"/>
          <p14:tracePt t="7690" x="5156200" y="3670300"/>
          <p14:tracePt t="7706" x="5162550" y="3670300"/>
          <p14:tracePt t="7706" x="5181600" y="3663950"/>
          <p14:tracePt t="7723" x="5181600" y="3657600"/>
          <p14:tracePt t="7723" x="5187950" y="3657600"/>
          <p14:tracePt t="7740" x="5194300" y="3651250"/>
          <p14:tracePt t="7740" x="5200650" y="3651250"/>
          <p14:tracePt t="7757" x="5207000" y="3644900"/>
          <p14:tracePt t="7772" x="5213350" y="3638550"/>
          <p14:tracePt t="7789" x="5219700" y="3638550"/>
          <p14:tracePt t="7820" x="5226050" y="3638550"/>
          <p14:tracePt t="7840" x="5232400" y="3638550"/>
          <p14:tracePt t="7856" x="5238750" y="3632200"/>
          <p14:tracePt t="7880" x="5245100" y="3632200"/>
          <p14:tracePt t="7896" x="5257800" y="3625850"/>
          <p14:tracePt t="7908" x="5264150" y="3619500"/>
          <p14:tracePt t="7924" x="5270500" y="3619500"/>
          <p14:tracePt t="7932" x="5276850" y="3613150"/>
          <p14:tracePt t="7940" x="5283200" y="3613150"/>
          <p14:tracePt t="7940" x="5289550" y="3606800"/>
          <p14:tracePt t="7957" x="5295900" y="3606800"/>
          <p14:tracePt t="7957" x="5302250" y="3600450"/>
          <p14:tracePt t="7974" x="5308600" y="3600450"/>
          <p14:tracePt t="7974" x="5314950" y="3594100"/>
          <p14:tracePt t="7991" x="5321300" y="3594100"/>
          <p14:tracePt t="7991" x="5327650" y="3587750"/>
          <p14:tracePt t="8008" x="5334000" y="3587750"/>
          <p14:tracePt t="8024" x="5340350" y="3581400"/>
          <p14:tracePt t="8040" x="5346700" y="3581400"/>
          <p14:tracePt t="8056" x="5340350" y="3587750"/>
          <p14:tracePt t="8104" x="5340350" y="3581400"/>
          <p14:tracePt t="8172" x="5346700" y="3575050"/>
          <p14:tracePt t="8196" x="5353050" y="3575050"/>
          <p14:tracePt t="8208" x="5359400" y="3568700"/>
          <p14:tracePt t="8224" x="5365750" y="3568700"/>
          <p14:tracePt t="8240" x="5372100" y="3562350"/>
          <p14:tracePt t="8256" x="5378450" y="3556000"/>
          <p14:tracePt t="8268" x="5384800" y="3549650"/>
          <p14:tracePt t="8292" x="5391150" y="3543300"/>
          <p14:tracePt t="8336" x="5397500" y="3536950"/>
          <p14:tracePt t="8352" x="5403850" y="3536950"/>
          <p14:tracePt t="8368" x="5410200" y="3536950"/>
          <p14:tracePt t="8380" x="5416550" y="3536950"/>
          <p14:tracePt t="8396" x="5429250" y="3543300"/>
          <p14:tracePt t="8412" x="5435600" y="3543300"/>
          <p14:tracePt t="8428" x="5441950" y="3549650"/>
          <p14:tracePt t="8441" x="5448300" y="3549650"/>
          <p14:tracePt t="8458" x="5454650" y="3556000"/>
          <p14:tracePt t="8474" x="5461000" y="3562350"/>
          <p14:tracePt t="8491" x="5461000" y="3568700"/>
          <p14:tracePt t="8491" x="5461000" y="3575050"/>
          <p14:tracePt t="8510" x="5461000" y="3587750"/>
          <p14:tracePt t="8525" x="5461000" y="3594100"/>
          <p14:tracePt t="8542" x="5461000" y="3600450"/>
          <p14:tracePt t="8558" x="5467350" y="3606800"/>
          <p14:tracePt t="8575" x="5467350" y="3613150"/>
          <p14:tracePt t="8592" x="5473700" y="3619500"/>
          <p14:tracePt t="8609" x="5473700" y="3625850"/>
          <p14:tracePt t="8625" x="5480050" y="3632200"/>
          <p14:tracePt t="8642" x="5486400" y="3638550"/>
          <p14:tracePt t="8642" x="5492750" y="3638550"/>
          <p14:tracePt t="8661" x="5499100" y="3638550"/>
          <p14:tracePt t="8676" x="5505450" y="3644900"/>
          <p14:tracePt t="8692" x="5511800" y="3651250"/>
          <p14:tracePt t="8692" x="5518150" y="3657600"/>
          <p14:tracePt t="8709" x="5524500" y="3663950"/>
          <p14:tracePt t="8709" x="5524500" y="3676650"/>
          <p14:tracePt t="8726" x="5530850" y="3689350"/>
          <p14:tracePt t="8726" x="5537200" y="3721100"/>
          <p14:tracePt t="8743" x="5543550" y="3740150"/>
          <p14:tracePt t="8743" x="5556250" y="3759200"/>
          <p14:tracePt t="8760" x="5562600" y="3784600"/>
          <p14:tracePt t="8760" x="5568950" y="3803650"/>
          <p14:tracePt t="8776" x="5575300" y="3822700"/>
          <p14:tracePt t="8776" x="5581650" y="3841750"/>
          <p14:tracePt t="8794" x="5588000" y="3860800"/>
          <p14:tracePt t="8794" x="5600700" y="3892550"/>
          <p14:tracePt t="8810" x="5600700" y="3911600"/>
          <p14:tracePt t="8810" x="5613400" y="3924300"/>
          <p14:tracePt t="8827" x="5619750" y="3943350"/>
          <p14:tracePt t="8827" x="5626100" y="3962400"/>
          <p14:tracePt t="8843" x="5638800" y="3975100"/>
          <p14:tracePt t="8843" x="5664200" y="4013200"/>
          <p14:tracePt t="8860" x="5676900" y="4032250"/>
          <p14:tracePt t="8860" x="5695950" y="4044950"/>
          <p14:tracePt t="8877" x="5715000" y="4064000"/>
          <p14:tracePt t="8877" x="5734050" y="4076700"/>
          <p14:tracePt t="8894" x="5753100" y="4083050"/>
          <p14:tracePt t="8894" x="5772150" y="4095750"/>
          <p14:tracePt t="8911" x="5797550" y="4102100"/>
          <p14:tracePt t="8911" x="5816600" y="4102100"/>
          <p14:tracePt t="8911" x="5842000" y="4108450"/>
          <p14:tracePt t="8929" x="5867400" y="4114800"/>
          <p14:tracePt t="8942" x="5892800" y="4114800"/>
          <p14:tracePt t="8942" x="5937250" y="4114800"/>
          <p14:tracePt t="8961" x="5962650" y="4114800"/>
          <p14:tracePt t="8961" x="5981700" y="4114800"/>
          <p14:tracePt t="8977" x="6007100" y="4114800"/>
          <p14:tracePt t="8977" x="6026150" y="4108450"/>
          <p14:tracePt t="8994" x="6045200" y="4108450"/>
          <p14:tracePt t="8994" x="6064250" y="4102100"/>
          <p14:tracePt t="9010" x="6083300" y="4095750"/>
          <p14:tracePt t="9010" x="6102350" y="4089400"/>
          <p14:tracePt t="9010" x="6115050" y="4083050"/>
          <p14:tracePt t="9029" x="6134100" y="4076700"/>
          <p14:tracePt t="9029" x="6146800" y="4076700"/>
          <p14:tracePt t="9044" x="6159500" y="4070350"/>
          <p14:tracePt t="9044" x="6165850" y="4064000"/>
          <p14:tracePt t="9061" x="6178550" y="4057650"/>
          <p14:tracePt t="9061" x="6184900" y="4057650"/>
          <p14:tracePt t="9078" x="6191250" y="4051300"/>
          <p14:tracePt t="9078" x="6197600" y="4051300"/>
          <p14:tracePt t="9094" x="6203950" y="4044950"/>
          <p14:tracePt t="9094" x="6210300" y="4044950"/>
          <p14:tracePt t="9112" x="6203950" y="4051300"/>
          <p14:tracePt t="9184" x="6203950" y="4057650"/>
          <p14:tracePt t="9200" x="6203950" y="4064000"/>
          <p14:tracePt t="9216" x="6203950" y="4070350"/>
          <p14:tracePt t="9220" x="6210300" y="4076700"/>
          <p14:tracePt t="9236" x="6210300" y="4083050"/>
          <p14:tracePt t="9252" x="6216650" y="4089400"/>
          <p14:tracePt t="9268" x="6229350" y="4089400"/>
          <p14:tracePt t="9281" x="6235700" y="4089400"/>
          <p14:tracePt t="9297" x="6242050" y="4095750"/>
          <p14:tracePt t="9311" x="6248400" y="4095750"/>
          <p14:tracePt t="9311" x="6254750" y="4095750"/>
          <p14:tracePt t="9328" x="6261100" y="4095750"/>
          <p14:tracePt t="9344" x="6267450" y="4095750"/>
          <p14:tracePt t="9361" x="6267450" y="4102100"/>
          <p14:tracePt t="9400" x="6261100" y="4108450"/>
          <p14:tracePt t="9432" x="6261100" y="4114800"/>
          <p14:tracePt t="9456" x="6267450" y="4114800"/>
          <p14:tracePt t="9520" x="6273800" y="4114800"/>
          <p14:tracePt t="9580" x="6280150" y="4121150"/>
          <p14:tracePt t="9672" x="6273800" y="4114800"/>
          <p14:tracePt t="9732" x="6273800" y="4121150"/>
          <p14:tracePt t="9792" x="6280150" y="4121150"/>
          <p14:tracePt t="9852" x="6273800" y="4121150"/>
          <p14:tracePt t="9928" x="6267450" y="4127500"/>
          <p14:tracePt t="9948" x="6261100" y="4127500"/>
          <p14:tracePt t="9964" x="6254750" y="4133850"/>
          <p14:tracePt t="9980" x="6248400" y="4140200"/>
          <p14:tracePt t="10000" x="6248400" y="4146550"/>
          <p14:tracePt t="10032" x="6248400" y="4140200"/>
          <p14:tracePt t="10152" x="6242050" y="4140200"/>
          <p14:tracePt t="10188" x="6235700" y="4146550"/>
          <p14:tracePt t="10204" x="6235700" y="4152900"/>
          <p14:tracePt t="10220" x="6229350" y="4159250"/>
          <p14:tracePt t="10236" x="6223000" y="4165600"/>
          <p14:tracePt t="10248" x="6216650" y="4165600"/>
          <p14:tracePt t="10264" x="6210300" y="4171950"/>
          <p14:tracePt t="10288" x="6216650" y="4171950"/>
          <p14:tracePt t="10340" x="6223000" y="4171950"/>
          <p14:tracePt t="10356" x="6223000" y="4165600"/>
          <p14:tracePt t="10368" x="6229350" y="4165600"/>
          <p14:tracePt t="10384" x="6235700" y="4159250"/>
          <p14:tracePt t="10400" x="6242050" y="4159250"/>
          <p14:tracePt t="10416" x="6242050" y="4152900"/>
          <p14:tracePt t="10444" x="6242050" y="4159250"/>
          <p14:tracePt t="10480" x="6248400" y="4146550"/>
          <p14:tracePt t="10648" x="6248400" y="4140200"/>
          <p14:tracePt t="10684" x="6254750" y="4133850"/>
          <p14:tracePt t="10700" x="6254750" y="4121150"/>
          <p14:tracePt t="10716" x="6261100" y="4114800"/>
          <p14:tracePt t="10720" x="6261100" y="4108450"/>
          <p14:tracePt t="10731" x="6267450" y="4102100"/>
          <p14:tracePt t="10748" x="6273800" y="4095750"/>
          <p14:tracePt t="10765" x="6273800" y="4089400"/>
          <p14:tracePt t="10765" x="6280150" y="4083050"/>
          <p14:tracePt t="10782" x="6286500" y="4076700"/>
          <p14:tracePt t="10798" x="6292850" y="4070350"/>
          <p14:tracePt t="10815" x="6299200" y="4064000"/>
          <p14:tracePt t="10831" x="6311900" y="4051300"/>
          <p14:tracePt t="10849" x="6318250" y="4044950"/>
          <p14:tracePt t="10849" x="6324600" y="4038600"/>
          <p14:tracePt t="10867" x="6330950" y="4038600"/>
          <p14:tracePt t="10882" x="6337300" y="4032250"/>
          <p14:tracePt t="10882" x="6343650" y="4025900"/>
          <p14:tracePt t="10900" x="6350000" y="4025900"/>
          <p14:tracePt t="10924" x="6350000" y="4032250"/>
          <p14:tracePt t="11008" x="6350000" y="4038600"/>
          <p14:tracePt t="11044" x="6356350" y="4038600"/>
          <p14:tracePt t="11088" x="6362700" y="4032250"/>
          <p14:tracePt t="11136" x="6362700" y="4025900"/>
          <p14:tracePt t="11164" x="6369050" y="4019550"/>
          <p14:tracePt t="11200" x="6375400" y="4013200"/>
          <p14:tracePt t="11268" x="6381750" y="4013200"/>
          <p14:tracePt t="11300" x="6381750" y="4006850"/>
          <p14:tracePt t="11336" x="6375400" y="4006850"/>
          <p14:tracePt t="11412" x="6375400" y="4013200"/>
          <p14:tracePt t="11448" x="6381750" y="4006850"/>
          <p14:tracePt t="11548" x="6388100" y="4000500"/>
          <p14:tracePt t="11600" x="6394450" y="4000500"/>
          <p14:tracePt t="11660" x="6400800" y="3994150"/>
          <p14:tracePt t="11696" x="6400800" y="3987800"/>
          <p14:tracePt t="11764" x="6394450" y="3987800"/>
          <p14:tracePt t="11799" x="6394450" y="3994150"/>
          <p14:tracePt t="11823" x="6388100" y="3994150"/>
          <p14:tracePt t="11847" x="6381750" y="4000500"/>
          <p14:tracePt t="11867" x="6375400" y="4000500"/>
          <p14:tracePt t="11899" x="6381750" y="4000500"/>
          <p14:tracePt t="12055" x="6375400" y="4000500"/>
          <p14:tracePt t="12183" x="6369050" y="4000500"/>
          <p14:tracePt t="12207" x="6362700" y="4006850"/>
          <p14:tracePt t="12227" x="6362700" y="4013200"/>
          <p14:tracePt t="12251" x="6356350" y="4013200"/>
          <p14:tracePt t="12275" x="6350000" y="4013200"/>
          <p14:tracePt t="12335" x="6350000" y="4019550"/>
          <p14:tracePt t="12455" x="6343650" y="4013200"/>
          <p14:tracePt t="12559" x="6337300" y="4019550"/>
          <p14:tracePt t="12579" x="6330950" y="4019550"/>
          <p14:tracePt t="12635" x="6324600" y="4019550"/>
          <p14:tracePt t="12687" x="6330950" y="4013200"/>
          <p14:tracePt t="12707" x="6337300" y="4006850"/>
          <p14:tracePt t="12739" x="6337300" y="4000500"/>
          <p14:tracePt t="12755" x="6343650" y="4000500"/>
          <p14:tracePt t="12767" x="6350000" y="3994150"/>
          <p14:tracePt t="12783" x="6356350" y="3987800"/>
          <p14:tracePt t="12815" x="6362700" y="3981450"/>
          <p14:tracePt t="12835" x="6369050" y="3981450"/>
          <p14:tracePt t="12859" x="6375400" y="3981450"/>
          <p14:tracePt t="12879" x="6375400" y="3975100"/>
          <p14:tracePt t="12903" x="6381750" y="3968750"/>
          <p14:tracePt t="12935" x="6388100" y="3962400"/>
          <p14:tracePt t="12955" x="6394450" y="3962400"/>
          <p14:tracePt t="12987" x="6388100" y="3968750"/>
          <p14:tracePt t="13067" x="6381750" y="3968750"/>
          <p14:tracePt t="13107" x="6388100" y="3962400"/>
          <p14:tracePt t="13246" x="6394450" y="3962400"/>
          <p14:tracePt t="13299" x="6400800" y="3956050"/>
          <p14:tracePt t="13355" x="6400800" y="3962400"/>
          <p14:tracePt t="13478" x="6394450" y="3962400"/>
          <p14:tracePt t="13691" x="6388100" y="3962400"/>
          <p14:tracePt t="13787" x="6381750" y="3968750"/>
          <p14:tracePt t="13847" x="6388100" y="3968750"/>
          <p14:tracePt t="13923" x="6388100" y="3962400"/>
          <p14:tracePt t="13959" x="6394450" y="3962400"/>
          <p14:tracePt t="14007" x="6388100" y="3968750"/>
          <p14:tracePt t="14155" x="6394450" y="3962400"/>
          <p14:tracePt t="14291" x="6394450" y="3956050"/>
          <p14:tracePt t="14359" x="6400800" y="3949700"/>
          <p14:tracePt t="14387" x="6407150" y="3949700"/>
          <p14:tracePt t="14419" x="6413500" y="3943350"/>
          <p14:tracePt t="14455" x="6413500" y="3949700"/>
          <p14:tracePt t="14515" x="6419850" y="3943350"/>
          <p14:tracePt t="14839" x="6426200" y="3943350"/>
          <p14:tracePt t="14851" x="6432550" y="3937000"/>
          <p14:tracePt t="14867" x="6438900" y="3937000"/>
          <p14:tracePt t="14883" x="6445250" y="3943350"/>
          <p14:tracePt t="14919" x="6445250" y="3949700"/>
          <p14:tracePt t="14935" x="6445250" y="3956050"/>
          <p14:tracePt t="14951" x="6445250" y="3962400"/>
          <p14:tracePt t="14959" x="6445250" y="3968750"/>
          <p14:tracePt t="14971" x="6438900" y="3975100"/>
          <p14:tracePt t="14987" x="6438900" y="3981450"/>
          <p14:tracePt t="15003" x="6432550" y="3981450"/>
          <p14:tracePt t="15027" x="6426200" y="3975100"/>
          <p14:tracePt t="15047" x="6426200" y="3968750"/>
          <p14:tracePt t="15063" x="6426200" y="3962400"/>
          <p14:tracePt t="15079" x="6426200" y="3956050"/>
          <p14:tracePt t="15091" x="6432550" y="3949700"/>
          <p14:tracePt t="15107" x="6438900" y="3943350"/>
          <p14:tracePt t="15207" x="6432550" y="3937000"/>
          <p14:tracePt t="15259" x="6426200" y="3937000"/>
          <p14:tracePt t="15287" x="6426200" y="3943350"/>
          <p14:tracePt t="15319" x="6419850" y="3943350"/>
          <p14:tracePt t="15347" x="6413500" y="3943350"/>
          <p14:tracePt t="15379" x="6407150" y="3943350"/>
          <p14:tracePt t="15431" x="6413500" y="3937000"/>
          <p14:tracePt t="15515" x="6413500" y="3930650"/>
          <p14:tracePt t="15543" x="6419850" y="3930650"/>
          <p14:tracePt t="15559" x="6426200" y="3924300"/>
          <p14:tracePt t="15575" x="6432550" y="3924300"/>
          <p14:tracePt t="15587" x="6438900" y="3917950"/>
          <p14:tracePt t="15603" x="6445250" y="3917950"/>
          <p14:tracePt t="15619" x="6451600" y="3911600"/>
          <p14:tracePt t="15635" x="6457950" y="3911600"/>
          <p14:tracePt t="15647" x="6464300" y="3905250"/>
          <p14:tracePt t="15663" x="6470650" y="3898900"/>
          <p14:tracePt t="15687" x="6464300" y="3905250"/>
          <p14:tracePt t="15775" x="6464300" y="3911600"/>
          <p14:tracePt t="15799" x="6457950" y="3911600"/>
          <p14:tracePt t="15819" x="6451600" y="3911600"/>
          <p14:tracePt t="15843" x="6457950" y="3911600"/>
          <p14:tracePt t="15955" x="6464300" y="3905250"/>
          <p14:tracePt t="15987" x="6470650" y="3898900"/>
          <p14:tracePt t="16059" x="6470650" y="3905250"/>
          <p14:tracePt t="16119" x="6464300" y="3905250"/>
          <p14:tracePt t="16159" x="6457950" y="3905250"/>
          <p14:tracePt t="16211" x="6464300" y="3905250"/>
          <p14:tracePt t="16271" x="6464300" y="3898900"/>
          <p14:tracePt t="16315" x="6464300" y="3892550"/>
          <p14:tracePt t="16351" x="6464300" y="3898900"/>
          <p14:tracePt t="16487" x="6464300" y="3905250"/>
          <p14:tracePt t="16511" x="6457950" y="3905250"/>
          <p14:tracePt t="16531" x="6464300" y="3898900"/>
          <p14:tracePt t="16591" x="6470650" y="3898900"/>
          <p14:tracePt t="16639" x="6464300" y="3905250"/>
          <p14:tracePt t="16699" x="6457950" y="3905250"/>
          <p14:tracePt t="16719" x="6451600" y="3911600"/>
          <p14:tracePt t="16743" x="6457950" y="3905250"/>
          <p14:tracePt t="16846" x="6457950" y="3898900"/>
          <p14:tracePt t="16862" x="6457950" y="3905250"/>
          <p14:tracePt t="16947" x="6451600" y="3905250"/>
          <p14:tracePt t="16983" x="6451600" y="3898900"/>
          <p14:tracePt t="17011" x="6451600" y="3905250"/>
          <p14:tracePt t="17070" x="6457950" y="3898900"/>
          <p14:tracePt t="17131" x="6464300" y="3898900"/>
          <p14:tracePt t="17155" x="6464300" y="3892550"/>
          <p14:tracePt t="17178" x="6470650" y="3886200"/>
          <p14:tracePt t="17207" x="6477000" y="3886200"/>
          <p14:tracePt t="17239" x="6477000" y="3879850"/>
          <p14:tracePt t="17267" x="6483350" y="3879850"/>
          <p14:tracePt t="17310" x="6477000" y="3879850"/>
          <p14:tracePt t="17410" x="6470650" y="3886200"/>
          <p14:tracePt t="17486" x="6470650" y="3892550"/>
          <p14:tracePt t="17530" x="6470650" y="3898900"/>
          <p14:tracePt t="17787" x="6464300" y="3905250"/>
          <p14:tracePt t="17846" x="6464300" y="3898900"/>
          <p14:tracePt t="18175" x="6464300" y="3892550"/>
          <p14:tracePt t="18227" x="6464300" y="3886200"/>
          <p14:tracePt t="18251" x="6470650" y="3879850"/>
          <p14:tracePt t="18279" x="6470650" y="3873500"/>
          <p14:tracePt t="18391" x="6464300" y="3879850"/>
          <p14:tracePt t="18663" x="6457950" y="3886200"/>
          <p14:tracePt t="18691" x="6457950" y="3892550"/>
          <p14:tracePt t="18699" x="6451600" y="3892550"/>
          <p14:tracePt t="18715" x="6445250" y="3898900"/>
          <p14:tracePt t="18731" x="6438900" y="3898900"/>
          <p14:tracePt t="18747" x="6445250" y="3898900"/>
          <p14:tracePt t="18811" x="6451600" y="3892550"/>
          <p14:tracePt t="18835" x="6457950" y="3892550"/>
          <p14:tracePt t="18867" x="6464300" y="3886200"/>
          <p14:tracePt t="18887" x="6464300" y="3879850"/>
          <p14:tracePt t="18927" x="6464300" y="3886200"/>
          <p14:tracePt t="19135" x="6470650" y="3879850"/>
          <p14:tracePt t="19263" x="6470650" y="3886200"/>
          <p14:tracePt t="19315" x="6464300" y="3886200"/>
          <p14:tracePt t="19407" x="6457950" y="3892550"/>
          <p14:tracePt t="19419" x="6451600" y="3898900"/>
          <p14:tracePt t="19599" x="6445250" y="3898900"/>
          <p14:tracePt t="19707" x="6451600" y="3898900"/>
          <p14:tracePt t="19891" x="6451600" y="3892550"/>
          <p14:tracePt t="19907" x="6457950" y="3886200"/>
          <p14:tracePt t="19923" x="6464300" y="3879850"/>
          <p14:tracePt t="19947" x="6457950" y="3879850"/>
          <p14:tracePt t="20034" x="6464300" y="3873500"/>
          <p14:tracePt t="20067" x="6470650" y="3867150"/>
          <p14:tracePt t="20079" x="6477000" y="3860800"/>
          <p14:tracePt t="20104" x="6477000" y="3854450"/>
          <p14:tracePt t="20127" x="6477000" y="3860800"/>
          <p14:tracePt t="20199" x="6477000" y="3867150"/>
          <p14:tracePt t="20223" x="6470650" y="3867150"/>
          <p14:tracePt t="20251" x="6464300" y="3867150"/>
          <p14:tracePt t="20275" x="6457950" y="3873500"/>
          <p14:tracePt t="20299" x="6457950" y="3879850"/>
          <p14:tracePt t="20311" x="6451600" y="3886200"/>
          <p14:tracePt t="20327" x="6445250" y="3892550"/>
          <p14:tracePt t="20343" x="6438900" y="3892550"/>
          <p14:tracePt t="20359" x="6432550" y="3892550"/>
          <p14:tracePt t="20367" x="6426200" y="3898900"/>
          <p14:tracePt t="20379" x="6419850" y="3898900"/>
          <p14:tracePt t="20395" x="6413500" y="3905250"/>
          <p14:tracePt t="20427" x="6407150" y="3911600"/>
          <p14:tracePt t="20439" x="6407150" y="3917950"/>
          <p14:tracePt t="20455" x="6400800" y="3924300"/>
          <p14:tracePt t="20471" x="6394450" y="3924300"/>
          <p14:tracePt t="20507" x="6400800" y="3917950"/>
          <p14:tracePt t="20531" x="6400800" y="3911600"/>
          <p14:tracePt t="20551" x="6407150" y="3911600"/>
          <p14:tracePt t="20567" x="6413500" y="3911600"/>
          <p14:tracePt t="20591" x="6419850" y="3911600"/>
          <p14:tracePt t="20619" x="6426200" y="3905250"/>
          <p14:tracePt t="20679" x="6426200" y="3898900"/>
          <p14:tracePt t="20711" x="6432550" y="3898900"/>
          <p14:tracePt t="20771" x="6438900" y="3898900"/>
          <p14:tracePt t="20791" x="6438900" y="3892550"/>
          <p14:tracePt t="20859" x="6432550" y="3892550"/>
          <p14:tracePt t="20899" x="6432550" y="3886200"/>
          <p14:tracePt t="20971" x="6438900" y="3892550"/>
          <p14:tracePt t="21003" x="6445250" y="3886200"/>
          <p14:tracePt t="21019" x="6438900" y="3886200"/>
          <p14:tracePt t="21099" x="6438900" y="3892550"/>
          <p14:tracePt t="21123" x="6432550" y="3898900"/>
          <p14:tracePt t="21147" x="6426200" y="3905250"/>
          <p14:tracePt t="21175" x="6419850" y="3898900"/>
          <p14:tracePt t="21207" x="6419850" y="3905250"/>
          <p14:tracePt t="21243" x="6413500" y="3905250"/>
          <p14:tracePt t="21287" x="6407150" y="3905250"/>
          <p14:tracePt t="21339" x="6413500" y="3905250"/>
          <p14:tracePt t="21431" x="6419850" y="3898900"/>
          <p14:tracePt t="21447" x="6426200" y="3898900"/>
          <p14:tracePt t="21467" x="6432550" y="3898900"/>
          <p14:tracePt t="21483" x="6432550" y="3892550"/>
          <p14:tracePt t="21499" x="6438900" y="3886200"/>
          <p14:tracePt t="21511" x="6445250" y="3879850"/>
          <p14:tracePt t="21535" x="6451600" y="3886200"/>
          <p14:tracePt t="21567" x="6457950" y="3879850"/>
          <p14:tracePt t="21587" x="6464300" y="3873500"/>
          <p14:tracePt t="21783" x="6464300" y="3879850"/>
          <p14:tracePt t="21843" x="6464300" y="3873500"/>
          <p14:tracePt t="21867" x="6464300" y="3867150"/>
          <p14:tracePt t="21879" x="6470650" y="3873500"/>
          <p14:tracePt t="21927" x="6464300" y="3867150"/>
          <p14:tracePt t="22067" x="6457950" y="3873500"/>
          <p14:tracePt t="22111" x="6451600" y="3873500"/>
          <p14:tracePt t="22135" x="6451600" y="3879850"/>
          <p14:tracePt t="22231" x="6457950" y="3886200"/>
          <p14:tracePt t="22263" x="6457950" y="3879850"/>
          <p14:tracePt t="22291" x="6464300" y="3879850"/>
          <p14:tracePt t="22399" x="6464300" y="3873500"/>
          <p14:tracePt t="22419" x="6470650" y="3873500"/>
          <p14:tracePt t="22435" x="6464300" y="3879850"/>
          <p14:tracePt t="22519" x="6457950" y="3886200"/>
          <p14:tracePt t="22527" x="6451600" y="3886200"/>
          <p14:tracePt t="22540" x="6445250" y="3886200"/>
          <p14:tracePt t="22552" x="6438900" y="3886200"/>
          <p14:tracePt t="22569" x="6432550" y="3886200"/>
          <p14:tracePt t="22569" x="6426200" y="3892550"/>
          <p14:tracePt t="22587" x="6419850" y="3898900"/>
          <p14:tracePt t="22587" x="6413500" y="3905250"/>
          <p14:tracePt t="22606" x="6407150" y="3911600"/>
          <p14:tracePt t="22606" x="6400800" y="3917950"/>
          <p14:tracePt t="22620" x="6394450" y="3917950"/>
          <p14:tracePt t="22620" x="6388100" y="3924300"/>
          <p14:tracePt t="22637" x="6381750" y="3930650"/>
          <p14:tracePt t="22637" x="6375400" y="3930650"/>
          <p14:tracePt t="22654" x="6369050" y="3930650"/>
          <p14:tracePt t="22669" x="6375400" y="3930650"/>
          <p14:tracePt t="22711" x="6375400" y="3924300"/>
          <p14:tracePt t="22719" x="6381750" y="3924300"/>
          <p14:tracePt t="22727" x="6388100" y="3917950"/>
          <p14:tracePt t="22736" x="6394450" y="3917950"/>
          <p14:tracePt t="22736" x="6407150" y="3905250"/>
          <p14:tracePt t="22754" x="6413500" y="3898900"/>
          <p14:tracePt t="22754" x="6432550" y="3892550"/>
          <p14:tracePt t="22771" x="6438900" y="3886200"/>
          <p14:tracePt t="22771" x="6451600" y="3873500"/>
          <p14:tracePt t="22788" x="6457950" y="3867150"/>
          <p14:tracePt t="22788" x="6464300" y="3860800"/>
          <p14:tracePt t="22804" x="6477000" y="3860800"/>
          <p14:tracePt t="22804" x="6483350" y="3854450"/>
          <p14:tracePt t="22821" x="6489700" y="3854450"/>
          <p14:tracePt t="22821" x="6496050" y="3848100"/>
          <p14:tracePt t="22821" x="6502400" y="3841750"/>
          <p14:tracePt t="22840" x="6508750" y="3841750"/>
          <p14:tracePt t="22853" x="6515100" y="3835400"/>
          <p14:tracePt t="22871" x="6508750" y="3841750"/>
          <p14:tracePt t="22915" x="6508750" y="3848100"/>
          <p14:tracePt t="22931" x="6502400" y="3848100"/>
          <p14:tracePt t="22947" x="6496050" y="3848100"/>
          <p14:tracePt t="22959" x="6489700" y="3848100"/>
          <p14:tracePt t="22975" x="6483350" y="3848100"/>
          <p14:tracePt t="22999" x="6477000" y="3854450"/>
          <p14:tracePt t="23011" x="6477000" y="3860800"/>
          <p14:tracePt t="23043" x="6477000" y="3854450"/>
          <p14:tracePt t="23119" x="6477000" y="3848100"/>
          <p14:tracePt t="23131" x="6470650" y="3860800"/>
          <p14:tracePt t="23163" x="6470650" y="3867150"/>
          <p14:tracePt t="23187" x="6470650" y="3873500"/>
          <p14:tracePt t="23199" x="6470650" y="3879850"/>
          <p14:tracePt t="23215" x="6464300" y="3879850"/>
          <p14:tracePt t="23247" x="6457950" y="3879850"/>
          <p14:tracePt t="23299" x="6451600" y="3879850"/>
          <p14:tracePt t="23319" x="6445250" y="3886200"/>
          <p14:tracePt t="23335" x="6438900" y="3892550"/>
          <p14:tracePt t="23359" x="6438900" y="3898900"/>
          <p14:tracePt t="23367" x="6432550" y="3898900"/>
          <p14:tracePt t="23387" x="6426200" y="3905250"/>
          <p14:tracePt t="23395" x="6419850" y="3905250"/>
          <p14:tracePt t="23411" x="6413500" y="3905250"/>
          <p14:tracePt t="23427" x="6407150" y="3911600"/>
          <p14:tracePt t="23439" x="6407150" y="3917950"/>
          <p14:tracePt t="23455" x="6400800" y="3917950"/>
          <p14:tracePt t="23472" x="6394450" y="3911600"/>
          <p14:tracePt t="23539" x="6400800" y="3905250"/>
          <p14:tracePt t="23551" x="6400800" y="3898900"/>
          <p14:tracePt t="23559" x="6407150" y="3898900"/>
          <p14:tracePt t="23583" x="6413500" y="3892550"/>
          <p14:tracePt t="23599" x="6413500" y="3886200"/>
          <p14:tracePt t="23619" x="6413500" y="3879850"/>
          <p14:tracePt t="23634" x="6407150" y="3873500"/>
          <p14:tracePt t="23651" x="6400800" y="3860800"/>
          <p14:tracePt t="23667" x="6394450" y="3860800"/>
          <p14:tracePt t="23672" x="6381750" y="3854450"/>
          <p14:tracePt t="23672" x="6375400" y="3854450"/>
          <p14:tracePt t="23690" x="6369050" y="3848100"/>
          <p14:tracePt t="23690" x="6362700" y="3841750"/>
          <p14:tracePt t="23706" x="6350000" y="3835400"/>
          <p14:tracePt t="23706" x="6337300" y="3835400"/>
          <p14:tracePt t="23723" x="6330950" y="3829050"/>
          <p14:tracePt t="23723" x="6305550" y="3810000"/>
          <p14:tracePt t="23740" x="6292850" y="3803650"/>
          <p14:tracePt t="23740" x="6273800" y="3797300"/>
          <p14:tracePt t="23757" x="6261100" y="3790950"/>
          <p14:tracePt t="23757" x="6242050" y="3778250"/>
          <p14:tracePt t="23774" x="6229350" y="3765550"/>
          <p14:tracePt t="23774" x="6210300" y="3752850"/>
          <p14:tracePt t="23791" x="6172200" y="3727450"/>
          <p14:tracePt t="23791" x="6153150" y="3708400"/>
          <p14:tracePt t="23807" x="6134100" y="3695700"/>
          <p14:tracePt t="23807" x="6115050" y="3676650"/>
          <p14:tracePt t="23824" x="6096000" y="3663950"/>
          <p14:tracePt t="23824" x="6070600" y="3651250"/>
          <p14:tracePt t="23841" x="6051550" y="3632200"/>
          <p14:tracePt t="23841" x="6032500" y="3613150"/>
          <p14:tracePt t="23857" x="6013450" y="3594100"/>
          <p14:tracePt t="24247" x="2000250" y="2197100"/>
          <p14:tracePt t="24259" x="1981200" y="2197100"/>
          <p14:tracePt t="24259" x="1955800" y="2197100"/>
          <p14:tracePt t="24276" x="1917700" y="2197100"/>
          <p14:tracePt t="24276" x="1879600" y="2190750"/>
          <p14:tracePt t="24292" x="1835150" y="2190750"/>
          <p14:tracePt t="24292" x="1733550" y="2171700"/>
          <p14:tracePt t="24309" x="1689100" y="2171700"/>
          <p14:tracePt t="24309" x="1651000" y="2159000"/>
          <p14:tracePt t="24326" x="1606550" y="2152650"/>
          <p14:tracePt t="24326" x="1568450" y="2133600"/>
          <p14:tracePt t="24342" x="1530350" y="2120900"/>
          <p14:tracePt t="24342" x="1466850" y="2101850"/>
          <p14:tracePt t="24359" x="1435100" y="2089150"/>
          <p14:tracePt t="24359" x="1403350" y="2082800"/>
          <p14:tracePt t="24376" x="1377950" y="2076450"/>
          <p14:tracePt t="24376" x="1352550" y="2063750"/>
          <p14:tracePt t="24393" x="1333500" y="2057400"/>
          <p14:tracePt t="24393" x="1314450" y="2051050"/>
          <p14:tracePt t="24410" x="1295400" y="2044700"/>
          <p14:tracePt t="24410" x="1282700" y="2038350"/>
          <p14:tracePt t="24410" x="1263650" y="2038350"/>
          <p14:tracePt t="24428" x="1257300" y="2032000"/>
          <p14:tracePt t="24428" x="1244600" y="2025650"/>
          <p14:tracePt t="24443" x="1231900" y="2025650"/>
          <p14:tracePt t="24443" x="1219200" y="2019300"/>
          <p14:tracePt t="24460" x="1212850" y="2019300"/>
          <p14:tracePt t="24460" x="1200150" y="2019300"/>
          <p14:tracePt t="24477" x="1193800" y="2012950"/>
          <p14:tracePt t="24477" x="1181100" y="2012950"/>
          <p14:tracePt t="24493" x="1168400" y="2006600"/>
          <p14:tracePt t="24493" x="1162050" y="2000250"/>
          <p14:tracePt t="24493" x="1155700" y="1993900"/>
          <p14:tracePt t="24512" x="1143000" y="1987550"/>
          <p14:tracePt t="24525" x="1136650" y="1981200"/>
          <p14:tracePt t="24525" x="1117600" y="1968500"/>
          <p14:tracePt t="24543" x="1104900" y="1968500"/>
          <p14:tracePt t="24543" x="1092200" y="1962150"/>
          <p14:tracePt t="24560" x="1079500" y="1962150"/>
          <p14:tracePt t="24560" x="1066800" y="1955800"/>
          <p14:tracePt t="24577" x="1054100" y="1955800"/>
          <p14:tracePt t="24577" x="1035050" y="1949450"/>
          <p14:tracePt t="24577" x="1016000" y="1949450"/>
          <p14:tracePt t="24595" x="996950" y="1943100"/>
          <p14:tracePt t="24595" x="977900" y="1936750"/>
          <p14:tracePt t="24610" x="952500" y="1930400"/>
          <p14:tracePt t="24610" x="933450" y="1924050"/>
          <p14:tracePt t="24627" x="908050" y="1917700"/>
          <p14:tracePt t="24627" x="882650" y="1911350"/>
          <p14:tracePt t="24643" x="863600" y="1892300"/>
          <p14:tracePt t="24643" x="819150" y="1866900"/>
          <p14:tracePt t="24660" x="793750" y="1847850"/>
          <p14:tracePt t="24660" x="774700" y="1828800"/>
          <p14:tracePt t="24677" x="755650" y="1809750"/>
          <p14:tracePt t="24677" x="730250" y="1790700"/>
          <p14:tracePt t="24694" x="704850" y="1765300"/>
          <p14:tracePt t="24694" x="679450" y="1733550"/>
          <p14:tracePt t="24710" x="654050" y="1708150"/>
          <p14:tracePt t="24710" x="635000" y="1670050"/>
          <p14:tracePt t="24729" x="615950" y="1276350"/>
          <p14:tracePt t="24797" x="647700" y="1231900"/>
          <p14:tracePt t="24803" x="685800" y="1187450"/>
          <p14:tracePt t="24811" x="781050" y="1098550"/>
          <p14:tracePt t="24828" x="895350" y="1028700"/>
          <p14:tracePt t="24843" x="1016000" y="977900"/>
          <p14:tracePt t="24860" x="1149350" y="939800"/>
          <p14:tracePt t="24877" x="1295400" y="933450"/>
          <p14:tracePt t="24877" x="1365250" y="933450"/>
          <p14:tracePt t="24896" x="1524000" y="946150"/>
          <p14:tracePt t="24910" x="1682750" y="965200"/>
          <p14:tracePt t="24927" x="1847850" y="996950"/>
          <p14:tracePt t="24944" x="2095500" y="1054100"/>
          <p14:tracePt t="24960" x="2254250" y="1098550"/>
          <p14:tracePt t="24977" x="2400300" y="1136650"/>
          <p14:tracePt t="24994" x="2533650" y="1174750"/>
          <p14:tracePt t="25011" x="2698750" y="1238250"/>
          <p14:tracePt t="25028" x="2781300" y="1289050"/>
          <p14:tracePt t="25044" x="2838450" y="1346200"/>
          <p14:tracePt t="25061" x="2870200" y="1409700"/>
          <p14:tracePt t="25061" x="2870200" y="1441450"/>
          <p14:tracePt t="25080" x="2857500" y="1504950"/>
          <p14:tracePt t="25095" x="2819400" y="1568450"/>
          <p14:tracePt t="25111" x="2755900" y="1625600"/>
          <p14:tracePt t="25128" x="2667000" y="1676400"/>
          <p14:tracePt t="25144" x="2559050" y="1720850"/>
          <p14:tracePt t="25161" x="2438400" y="1765300"/>
          <p14:tracePt t="25161" x="2368550" y="1784350"/>
          <p14:tracePt t="25180" x="2228850" y="1822450"/>
          <p14:tracePt t="25195" x="2082800" y="1854200"/>
          <p14:tracePt t="25211" x="1930400" y="1879600"/>
          <p14:tracePt t="25228" x="1778000" y="1898650"/>
          <p14:tracePt t="25245" x="1555750" y="1905000"/>
          <p14:tracePt t="25261" x="1416050" y="1911350"/>
          <p14:tracePt t="25278" x="1289050" y="1911350"/>
          <p14:tracePt t="25295" x="1187450" y="1911350"/>
          <p14:tracePt t="25312" x="1066800" y="1917700"/>
          <p14:tracePt t="25329" x="1022350" y="1930400"/>
          <p14:tracePt t="25345" x="1009650" y="1943100"/>
          <p14:tracePt t="25362" x="1003300" y="1962150"/>
          <p14:tracePt t="25362" x="1016000" y="1993900"/>
          <p14:tracePt t="25380" x="1022350" y="2000250"/>
          <p14:tracePt t="25380" x="1041400" y="2019300"/>
          <p14:tracePt t="25396" x="1060450" y="2025650"/>
          <p14:tracePt t="25396" x="1085850" y="2044700"/>
          <p14:tracePt t="25413" x="1111250" y="2051050"/>
          <p14:tracePt t="25413" x="1143000" y="2063750"/>
          <p14:tracePt t="25430" x="1181100" y="2076450"/>
          <p14:tracePt t="25430" x="1219200" y="2095500"/>
          <p14:tracePt t="25430" x="1263650" y="2108200"/>
          <p14:tracePt t="25448" x="1320800" y="2127250"/>
          <p14:tracePt t="25448" x="1371600" y="2139950"/>
          <p14:tracePt t="25463" x="1435100" y="2159000"/>
          <p14:tracePt t="25463" x="1498600" y="2178050"/>
          <p14:tracePt t="25480" x="1568450" y="2203450"/>
          <p14:tracePt t="25480" x="1638300" y="2222500"/>
          <p14:tracePt t="25496" x="1720850" y="2247900"/>
          <p14:tracePt t="29879" x="3048000" y="5238750"/>
          <p14:tracePt t="29891" x="3048000" y="5232400"/>
          <p14:tracePt t="29899" x="3048000" y="5226050"/>
          <p14:tracePt t="29909" x="3048000" y="5213350"/>
          <p14:tracePt t="29909" x="3048000" y="5194300"/>
          <p14:tracePt t="29927" x="3054350" y="5175250"/>
          <p14:tracePt t="29927" x="3054350" y="5137150"/>
          <p14:tracePt t="29944" x="3060700" y="5118100"/>
          <p14:tracePt t="29944" x="3060700" y="5092700"/>
          <p14:tracePt t="29961" x="3067050" y="5067300"/>
          <p14:tracePt t="29961" x="3073400" y="5041900"/>
          <p14:tracePt t="29978" x="3079750" y="5022850"/>
          <p14:tracePt t="29978" x="3092450" y="4997450"/>
          <p14:tracePt t="29994" x="3105150" y="4978400"/>
          <p14:tracePt t="29994" x="3130550" y="4940300"/>
          <p14:tracePt t="30011" x="3136900" y="4927600"/>
          <p14:tracePt t="30011" x="3149600" y="4908550"/>
          <p14:tracePt t="30028" x="3162300" y="4889500"/>
          <p14:tracePt t="30028" x="3175000" y="4876800"/>
          <p14:tracePt t="30044" x="3181350" y="4864100"/>
          <p14:tracePt t="30044" x="3187700" y="4851400"/>
          <p14:tracePt t="30061" x="3194050" y="4838700"/>
          <p14:tracePt t="30061" x="3194050" y="4832350"/>
          <p14:tracePt t="30061" x="3200400" y="4826000"/>
          <p14:tracePt t="30080" x="3194050" y="4819650"/>
          <p14:tracePt t="30095" x="3187700" y="4813300"/>
          <p14:tracePt t="30095" x="3181350" y="4813300"/>
          <p14:tracePt t="30112" x="3168650" y="4813300"/>
          <p14:tracePt t="30112" x="3155950" y="4813300"/>
          <p14:tracePt t="30128" x="3136900" y="4819650"/>
          <p14:tracePt t="30128" x="3124200" y="4819650"/>
          <p14:tracePt t="30144" x="3105150" y="4819650"/>
          <p14:tracePt t="30144" x="3079750" y="4819650"/>
          <p14:tracePt t="30144" x="3060700" y="4819650"/>
          <p14:tracePt t="30163" x="3035300" y="4826000"/>
          <p14:tracePt t="30177" x="3009900" y="4826000"/>
          <p14:tracePt t="30177" x="2959100" y="4826000"/>
          <p14:tracePt t="30195" x="2933700" y="4832350"/>
          <p14:tracePt t="30195" x="2908300" y="4832350"/>
          <p14:tracePt t="30211" x="2882900" y="4832350"/>
          <p14:tracePt t="30211" x="2863850" y="4832350"/>
          <p14:tracePt t="30228" x="2844800" y="4832350"/>
          <p14:tracePt t="30228" x="2813050" y="4832350"/>
          <p14:tracePt t="30245" x="2800350" y="4832350"/>
          <p14:tracePt t="30245" x="2787650" y="4832350"/>
          <p14:tracePt t="30262" x="2774950" y="4832350"/>
          <p14:tracePt t="30262" x="2768600" y="4826000"/>
          <p14:tracePt t="30278" x="2762250" y="4826000"/>
          <p14:tracePt t="30294" x="2755900" y="4819650"/>
          <p14:tracePt t="30294" x="2762250" y="4813300"/>
          <p14:tracePt t="30312" x="2768600" y="4813300"/>
          <p14:tracePt t="30312" x="2774950" y="4806950"/>
          <p14:tracePt t="30328" x="2787650" y="4806950"/>
          <p14:tracePt t="30328" x="2794000" y="4800600"/>
          <p14:tracePt t="30345" x="2806700" y="4800600"/>
          <p14:tracePt t="30345" x="2819400" y="4800600"/>
          <p14:tracePt t="30345" x="2832100" y="4800600"/>
          <p14:tracePt t="30364" x="2844800" y="4800600"/>
          <p14:tracePt t="30364" x="2857500" y="4800600"/>
          <p14:tracePt t="30379" x="2870200" y="4800600"/>
          <p14:tracePt t="30379" x="2882900" y="4800600"/>
          <p14:tracePt t="30396" x="2895600" y="4800600"/>
          <p14:tracePt t="30396" x="2914650" y="4800600"/>
          <p14:tracePt t="30412" x="2927350" y="4806950"/>
          <p14:tracePt t="30412" x="2940050" y="4806950"/>
          <p14:tracePt t="30429" x="2959100" y="4806950"/>
          <p14:tracePt t="30429" x="2971800" y="4806950"/>
          <p14:tracePt t="30429" x="2984500" y="4813300"/>
          <p14:tracePt t="30448" x="3003550" y="4813300"/>
          <p14:tracePt t="30461" x="3016250" y="4819650"/>
          <p14:tracePt t="30461" x="3048000" y="4826000"/>
          <p14:tracePt t="30479" x="3060700" y="4826000"/>
          <p14:tracePt t="30479" x="3073400" y="4832350"/>
          <p14:tracePt t="30496" x="3086100" y="4838700"/>
          <p14:tracePt t="30496" x="3105150" y="4838700"/>
          <p14:tracePt t="30513" x="3117850" y="4845050"/>
          <p14:tracePt t="30513" x="3130550" y="4845050"/>
          <p14:tracePt t="30513" x="3143250" y="4851400"/>
          <p14:tracePt t="30532" x="3155950" y="4851400"/>
          <p14:tracePt t="30532" x="3168650" y="4857750"/>
          <p14:tracePt t="30546" x="3181350" y="4857750"/>
          <p14:tracePt t="30546" x="3200400" y="4864100"/>
          <p14:tracePt t="30563" x="3213100" y="4864100"/>
          <p14:tracePt t="30563" x="3225800" y="4864100"/>
          <p14:tracePt t="30580" x="3238500" y="4870450"/>
          <p14:tracePt t="30580" x="3257550" y="4870450"/>
          <p14:tracePt t="30596" x="3270250" y="4876800"/>
          <p14:tracePt t="30596" x="3295650" y="4883150"/>
          <p14:tracePt t="30613" x="3314700" y="4889500"/>
          <p14:tracePt t="30613" x="3327400" y="4895850"/>
          <p14:tracePt t="30630" x="3340100" y="4902200"/>
          <p14:tracePt t="30630" x="3352800" y="4908550"/>
          <p14:tracePt t="30646" x="3365500" y="4914900"/>
          <p14:tracePt t="30646" x="3397250" y="4927600"/>
          <p14:tracePt t="30663" x="3409950" y="4927600"/>
          <p14:tracePt t="30663" x="3422650" y="4933950"/>
          <p14:tracePt t="30680" x="3435350" y="4933950"/>
          <p14:tracePt t="30680" x="3448050" y="4933950"/>
          <p14:tracePt t="30697" x="3460750" y="4933950"/>
          <p14:tracePt t="30697" x="3473450" y="4933950"/>
          <p14:tracePt t="30713" x="3479800" y="4933950"/>
          <p14:tracePt t="30713" x="3492500" y="4933950"/>
          <p14:tracePt t="30713" x="3505200" y="4933950"/>
          <p14:tracePt t="30732" x="3517900" y="4940300"/>
          <p14:tracePt t="30745" x="3524250" y="4940300"/>
          <p14:tracePt t="30745" x="3549650" y="4940300"/>
          <p14:tracePt t="30764" x="3556000" y="4940300"/>
          <p14:tracePt t="30764" x="3568700" y="4940300"/>
          <p14:tracePt t="30780" x="3575050" y="4940300"/>
          <p14:tracePt t="30780" x="3587750" y="4940300"/>
          <p14:tracePt t="30797" x="3594100" y="4940300"/>
          <p14:tracePt t="30797" x="3606800" y="4940300"/>
          <p14:tracePt t="30797" x="3613150" y="4940300"/>
          <p14:tracePt t="30816" x="3619500" y="4940300"/>
          <p14:tracePt t="30829" x="3632200" y="4946650"/>
          <p14:tracePt t="30829" x="3644900" y="4946650"/>
          <p14:tracePt t="30847" x="3651250" y="4946650"/>
          <p14:tracePt t="30847" x="3657600" y="4953000"/>
          <p14:tracePt t="30864" x="3663950" y="4953000"/>
          <p14:tracePt t="30864" x="3670300" y="4959350"/>
          <p14:tracePt t="30881" x="3676650" y="4959350"/>
          <p14:tracePt t="30881" x="3689350" y="4965700"/>
          <p14:tracePt t="30897" x="3695700" y="4965700"/>
          <p14:tracePt t="30897" x="3708400" y="4972050"/>
          <p14:tracePt t="30914" x="3721100" y="4978400"/>
          <p14:tracePt t="30914" x="3727450" y="4978400"/>
          <p14:tracePt t="30931" x="3733800" y="4978400"/>
          <p14:tracePt t="30931" x="3746500" y="4978400"/>
          <p14:tracePt t="30947" x="3752850" y="4978400"/>
          <p14:tracePt t="30947" x="3771900" y="4978400"/>
          <p14:tracePt t="30964" x="3778250" y="4978400"/>
          <p14:tracePt t="30964" x="3790950" y="4972050"/>
          <p14:tracePt t="30981" x="3797300" y="4972050"/>
          <p14:tracePt t="30981" x="3810000" y="4972050"/>
          <p14:tracePt t="30997" x="3822700" y="4965700"/>
          <p14:tracePt t="30997" x="3829050" y="4965700"/>
          <p14:tracePt t="31014" x="3841750" y="4965700"/>
          <p14:tracePt t="31014" x="3867150" y="4959350"/>
          <p14:tracePt t="31031" x="3879850" y="4959350"/>
          <p14:tracePt t="31031" x="3892550" y="4953000"/>
          <p14:tracePt t="31048" x="3898900" y="4953000"/>
          <p14:tracePt t="31048" x="3911600" y="4946650"/>
          <p14:tracePt t="31064" x="3924300" y="4940300"/>
          <p14:tracePt t="31064" x="3930650" y="4940300"/>
          <p14:tracePt t="31081" x="3943350" y="4933950"/>
          <p14:tracePt t="31081" x="3949700" y="4933950"/>
          <p14:tracePt t="31081" x="3962400" y="4927600"/>
          <p14:tracePt t="31100" x="3968750" y="4927600"/>
          <p14:tracePt t="31100" x="3981450" y="4921250"/>
          <p14:tracePt t="31116" x="3987800" y="4921250"/>
          <p14:tracePt t="31116" x="4000500" y="4914900"/>
          <p14:tracePt t="31132" x="4006850" y="4914900"/>
          <p14:tracePt t="31132" x="4013200" y="4914900"/>
          <p14:tracePt t="31148" x="4025900" y="4914900"/>
          <p14:tracePt t="31148" x="4032250" y="4914900"/>
          <p14:tracePt t="31165" x="4038600" y="4914900"/>
          <p14:tracePt t="31165" x="4044950" y="4914900"/>
          <p14:tracePt t="31165" x="4057650" y="4914900"/>
          <p14:tracePt t="31183" x="4064000" y="4914900"/>
          <p14:tracePt t="31197" x="4070350" y="4914900"/>
          <p14:tracePt t="31197" x="4089400" y="4914900"/>
          <p14:tracePt t="31215" x="4095750" y="4914900"/>
          <p14:tracePt t="31215" x="4102100" y="4908550"/>
          <p14:tracePt t="31232" x="4114800" y="4908550"/>
          <p14:tracePt t="31232" x="4121150" y="4908550"/>
          <p14:tracePt t="31248" x="4133850" y="4908550"/>
          <p14:tracePt t="31248" x="4152900" y="4908550"/>
          <p14:tracePt t="31265" x="4159250" y="4908550"/>
          <p14:tracePt t="31265" x="4165600" y="4914900"/>
          <p14:tracePt t="31282" x="4178300" y="4914900"/>
          <p14:tracePt t="31282" x="4184650" y="4914900"/>
          <p14:tracePt t="31299" x="4191000" y="4914900"/>
          <p14:tracePt t="31299" x="4197350" y="4921250"/>
          <p14:tracePt t="31315" x="4203700" y="4921250"/>
          <p14:tracePt t="31315" x="4222750" y="4921250"/>
          <p14:tracePt t="31332" x="4229100" y="4927600"/>
          <p14:tracePt t="31332" x="4235450" y="4927600"/>
          <p14:tracePt t="31349" x="4241800" y="4927600"/>
          <p14:tracePt t="31349" x="4248150" y="4927600"/>
          <p14:tracePt t="31365" x="4260850" y="4927600"/>
          <p14:tracePt t="31365" x="4279900" y="4927600"/>
          <p14:tracePt t="31384" x="4286250" y="4927600"/>
          <p14:tracePt t="31384" x="4298950" y="4927600"/>
          <p14:tracePt t="31399" x="4311650" y="4927600"/>
          <p14:tracePt t="31399" x="4324350" y="4921250"/>
          <p14:tracePt t="31416" x="4343400" y="4921250"/>
          <p14:tracePt t="31416" x="4356100" y="4921250"/>
          <p14:tracePt t="31432" x="4375150" y="4921250"/>
          <p14:tracePt t="31432" x="4394200" y="4921250"/>
          <p14:tracePt t="31449" x="4419600" y="4921250"/>
          <p14:tracePt t="31449" x="4438650" y="4921250"/>
          <p14:tracePt t="31449" x="4464050" y="4921250"/>
          <p14:tracePt t="31467" x="4489450" y="4921250"/>
          <p14:tracePt t="31481" x="4514850" y="4921250"/>
          <p14:tracePt t="31481" x="4565650" y="4927600"/>
          <p14:tracePt t="31499" x="4591050" y="4927600"/>
          <p14:tracePt t="31499" x="4622800" y="4933950"/>
          <p14:tracePt t="31516" x="4648200" y="4940300"/>
          <p14:tracePt t="31516" x="4679950" y="4940300"/>
          <p14:tracePt t="31533" x="4705350" y="4946650"/>
          <p14:tracePt t="31533" x="4737100" y="4953000"/>
          <p14:tracePt t="31550" x="4762500" y="4959350"/>
          <p14:tracePt t="31550" x="4819650" y="4965700"/>
          <p14:tracePt t="31567" x="4851400" y="4972050"/>
          <p14:tracePt t="31567" x="4876800" y="4978400"/>
          <p14:tracePt t="31583" x="4908550" y="4978400"/>
          <p14:tracePt t="31583" x="4933950" y="4984750"/>
          <p14:tracePt t="31600" x="4959350" y="4984750"/>
          <p14:tracePt t="31600" x="4991100" y="4991100"/>
          <p14:tracePt t="31616" x="5016500" y="4991100"/>
          <p14:tracePt t="31616" x="5060950" y="4997450"/>
          <p14:tracePt t="31633" x="5086350" y="4997450"/>
          <p14:tracePt t="31633" x="5105400" y="4997450"/>
          <p14:tracePt t="31650" x="5124450" y="5003800"/>
          <p14:tracePt t="31650" x="5143500" y="5010150"/>
          <p14:tracePt t="31666" x="5162550" y="5016500"/>
          <p14:tracePt t="31666" x="5200650" y="5029200"/>
          <p14:tracePt t="31684" x="5213350" y="5035550"/>
          <p14:tracePt t="31684" x="5232400" y="5041900"/>
          <p14:tracePt t="31700" x="5245100" y="5041900"/>
          <p14:tracePt t="31700" x="5264150" y="5048250"/>
          <p14:tracePt t="31717" x="5276850" y="5048250"/>
          <p14:tracePt t="31717" x="5295900" y="5054600"/>
          <p14:tracePt t="31733" x="5308600" y="5054600"/>
          <p14:tracePt t="31733" x="5327650" y="5054600"/>
          <p14:tracePt t="31733" x="5340350" y="5054600"/>
          <p14:tracePt t="31752" x="5353050" y="5054600"/>
          <p14:tracePt t="31765" x="5365750" y="5060950"/>
          <p14:tracePt t="31765" x="5397500" y="5060950"/>
          <p14:tracePt t="31784" x="5410200" y="5060950"/>
          <p14:tracePt t="31784" x="5422900" y="5060950"/>
          <p14:tracePt t="31800" x="5435600" y="5060950"/>
          <p14:tracePt t="31800" x="5448300" y="5060950"/>
          <p14:tracePt t="31817" x="5461000" y="5060950"/>
          <p14:tracePt t="31817" x="5480050" y="5060950"/>
          <p14:tracePt t="31833" x="5492750" y="5060950"/>
          <p14:tracePt t="31833" x="5511800" y="5060950"/>
          <p14:tracePt t="31833" x="5530850" y="5060950"/>
          <p14:tracePt t="31852" x="5543550" y="5060950"/>
          <p14:tracePt t="31852" x="5562600" y="5060950"/>
          <p14:tracePt t="31867" x="5575300" y="5060950"/>
          <p14:tracePt t="31867" x="5594350" y="5067300"/>
          <p14:tracePt t="31884" x="5613400" y="5067300"/>
          <p14:tracePt t="31884" x="5626100" y="5067300"/>
          <p14:tracePt t="31901" x="5645150" y="5067300"/>
          <p14:tracePt t="31901" x="5657850" y="5067300"/>
          <p14:tracePt t="31917" x="5670550" y="5067300"/>
          <p14:tracePt t="31917" x="5708650" y="5067300"/>
          <p14:tracePt t="31934" x="5721350" y="5067300"/>
          <p14:tracePt t="31934" x="5740400" y="5067300"/>
          <p14:tracePt t="31951" x="5759450" y="5067300"/>
          <p14:tracePt t="31951" x="5778500" y="5060950"/>
          <p14:tracePt t="31968" x="5797550" y="5060950"/>
          <p14:tracePt t="31968" x="5835650" y="5048250"/>
          <p14:tracePt t="31984" x="5854700" y="5048250"/>
          <p14:tracePt t="31984" x="5873750" y="5041900"/>
          <p14:tracePt t="32001" x="5892800" y="5035550"/>
          <p14:tracePt t="32001" x="5911850" y="5029200"/>
          <p14:tracePt t="32018" x="5937250" y="5022850"/>
          <p14:tracePt t="32018" x="5956300" y="5016500"/>
          <p14:tracePt t="32034" x="5981700" y="5010150"/>
          <p14:tracePt t="32034" x="6019800" y="5003800"/>
          <p14:tracePt t="32051" x="6045200" y="4997450"/>
          <p14:tracePt t="32051" x="6064250" y="4991100"/>
          <p14:tracePt t="32068" x="6089650" y="4984750"/>
          <p14:tracePt t="32068" x="6115050" y="4978400"/>
          <p14:tracePt t="32085" x="6140450" y="4978400"/>
          <p14:tracePt t="32085" x="6165850" y="4972050"/>
          <p14:tracePt t="32101" x="6191250" y="4965700"/>
          <p14:tracePt t="32101" x="6216650" y="4965700"/>
          <p14:tracePt t="32101" x="6242050" y="4959350"/>
          <p14:tracePt t="32121" x="6273800" y="4953000"/>
          <p14:tracePt t="32121" x="6299200" y="4946650"/>
          <p14:tracePt t="32135" x="6330950" y="4940300"/>
          <p14:tracePt t="32135" x="6362700" y="4940300"/>
          <p14:tracePt t="32152" x="6388100" y="4933950"/>
          <p14:tracePt t="32152" x="6419850" y="4927600"/>
          <p14:tracePt t="32168" x="6451600" y="4921250"/>
          <p14:tracePt t="32168" x="6477000" y="4921250"/>
          <p14:tracePt t="32185" x="6502400" y="4914900"/>
          <p14:tracePt t="32185" x="6521450" y="4914900"/>
          <p14:tracePt t="32201" x="6546850" y="4914900"/>
          <p14:tracePt t="32201" x="6572250" y="4914900"/>
          <p14:tracePt t="32201" x="6591300" y="4914900"/>
          <p14:tracePt t="32220" x="6616700" y="4914900"/>
          <p14:tracePt t="32220" x="6635750" y="4908550"/>
          <p14:tracePt t="32235" x="6661150" y="4908550"/>
          <p14:tracePt t="32235" x="6686550" y="4908550"/>
          <p14:tracePt t="32252" x="6711950" y="4908550"/>
          <p14:tracePt t="32252" x="6737350" y="4908550"/>
          <p14:tracePt t="32268" x="6762750" y="4902200"/>
          <p14:tracePt t="32268" x="6807200" y="4902200"/>
          <p14:tracePt t="32285" x="6826250" y="4902200"/>
          <p14:tracePt t="32285" x="6845300" y="4902200"/>
          <p14:tracePt t="32301" x="6864350" y="4908550"/>
          <p14:tracePt t="32301" x="6883400" y="4908550"/>
          <p14:tracePt t="32318" x="6902450" y="4908550"/>
          <p14:tracePt t="32318" x="6946900" y="4908550"/>
          <p14:tracePt t="32335" x="6965950" y="4908550"/>
          <p14:tracePt t="32335" x="6991350" y="4902200"/>
          <p14:tracePt t="32352" x="7010400" y="4902200"/>
          <p14:tracePt t="32352" x="7035800" y="4902200"/>
          <p14:tracePt t="32369" x="7054850" y="4895850"/>
          <p14:tracePt t="32369" x="7080250" y="4895850"/>
          <p14:tracePt t="32385" x="7099300" y="4895850"/>
          <p14:tracePt t="32385" x="7118350" y="4889500"/>
          <p14:tracePt t="32385" x="7137400" y="4889500"/>
          <p14:tracePt t="32404" x="7156450" y="4889500"/>
          <p14:tracePt t="32404" x="7169150" y="4895850"/>
          <p14:tracePt t="32419" x="7188200" y="4895850"/>
          <p14:tracePt t="32419" x="7207250" y="4895850"/>
          <p14:tracePt t="32436" x="7219950" y="4895850"/>
          <p14:tracePt t="32436" x="7239000" y="4895850"/>
          <p14:tracePt t="32452" x="7258050" y="4895850"/>
          <p14:tracePt t="32452" x="7277100" y="4895850"/>
          <p14:tracePt t="32469" x="7289800" y="4889500"/>
          <p14:tracePt t="32469" x="7308850" y="4889500"/>
          <p14:tracePt t="32485" x="7321550" y="4889500"/>
          <p14:tracePt t="32485" x="7353300" y="4889500"/>
          <p14:tracePt t="32504" x="7366000" y="4889500"/>
          <p14:tracePt t="32504" x="7378700" y="4889500"/>
          <p14:tracePt t="32519" x="7391400" y="4883150"/>
          <p14:tracePt t="32519" x="7397750" y="4883150"/>
          <p14:tracePt t="32536" x="7410450" y="4883150"/>
          <p14:tracePt t="32536" x="7423150" y="4883150"/>
          <p14:tracePt t="32553" x="7435850" y="4876800"/>
          <p14:tracePt t="32553" x="7442200" y="4876800"/>
          <p14:tracePt t="32553" x="7454900" y="4876800"/>
          <p14:tracePt t="32571" x="7461250" y="4870450"/>
          <p14:tracePt t="32571" x="7473950" y="4870450"/>
          <p14:tracePt t="32586" x="7480300" y="4870450"/>
          <p14:tracePt t="32586" x="7493000" y="4870450"/>
          <p14:tracePt t="32603" x="7499350" y="4870450"/>
          <p14:tracePt t="32603" x="7505700" y="4870450"/>
          <p14:tracePt t="32619" x="7512050" y="4870450"/>
          <p14:tracePt t="32635" x="7524750" y="4870450"/>
          <p14:tracePt t="32652" x="7531100" y="4876800"/>
          <p14:tracePt t="32669" x="7537450" y="4876800"/>
          <p14:tracePt t="32686" x="7537450" y="4883150"/>
          <p14:tracePt t="32702" x="7537450" y="4889500"/>
          <p14:tracePt t="32719" x="7537450" y="4895850"/>
          <p14:tracePt t="32736" x="7537450" y="4902200"/>
          <p14:tracePt t="32752" x="7531100" y="4908550"/>
          <p14:tracePt t="32769" x="7524750" y="4908550"/>
          <p14:tracePt t="32785" x="7524750" y="4914900"/>
          <p14:tracePt t="32803" x="7512050" y="4914900"/>
          <p14:tracePt t="32819" x="7505700" y="4921250"/>
          <p14:tracePt t="32819" x="7499350" y="4921250"/>
          <p14:tracePt t="32837" x="7486650" y="4921250"/>
          <p14:tracePt t="32837" x="7480300" y="4927600"/>
          <p14:tracePt t="32837" x="7473950" y="4927600"/>
          <p14:tracePt t="32855" x="7461250" y="4933950"/>
          <p14:tracePt t="32869" x="7448550" y="4933950"/>
          <p14:tracePt t="32869" x="7416800" y="4940300"/>
          <p14:tracePt t="32887" x="7391400" y="4946650"/>
          <p14:tracePt t="32887" x="7366000" y="4953000"/>
          <p14:tracePt t="32904" x="7340600" y="4959350"/>
          <p14:tracePt t="32904" x="7302500" y="4965700"/>
          <p14:tracePt t="32920" x="7264400" y="4972050"/>
          <p14:tracePt t="32920" x="7175500" y="4991100"/>
          <p14:tracePt t="32937" x="7131050" y="5003800"/>
          <p14:tracePt t="32937" x="7073900" y="5010150"/>
          <p14:tracePt t="32953" x="7023100" y="5016500"/>
          <p14:tracePt t="32953" x="6959600" y="5029200"/>
          <p14:tracePt t="32970" x="6902450" y="5029200"/>
          <p14:tracePt t="32970" x="6838950" y="5035550"/>
          <p14:tracePt t="32987" x="6775450" y="5041900"/>
          <p14:tracePt t="32987" x="6648450" y="5054600"/>
          <p14:tracePt t="33004" x="6584950" y="5054600"/>
          <p14:tracePt t="33004" x="6515100" y="5060950"/>
          <p14:tracePt t="33021" x="6451600" y="5067300"/>
          <p14:tracePt t="33021" x="6381750" y="5073650"/>
          <p14:tracePt t="33037" x="6318250" y="5080000"/>
          <p14:tracePt t="33037" x="6248400" y="5092700"/>
          <p14:tracePt t="33037" x="6184900" y="5099050"/>
          <p14:tracePt t="33056" x="6115050" y="5111750"/>
          <p14:tracePt t="33056" x="6051550" y="5118100"/>
          <p14:tracePt t="33071" x="5988050" y="5124450"/>
          <p14:tracePt t="33071" x="5924550" y="5137150"/>
          <p14:tracePt t="33088" x="5861050" y="5143500"/>
          <p14:tracePt t="33088" x="5803900" y="5149850"/>
          <p14:tracePt t="33105" x="5746750" y="5162550"/>
          <p14:tracePt t="33105" x="5689600" y="5168900"/>
          <p14:tracePt t="33121" x="5638800" y="5175250"/>
          <p14:tracePt t="33121" x="5588000" y="5181600"/>
          <p14:tracePt t="33121" x="5537200" y="5187950"/>
          <p14:tracePt t="33140" x="5492750" y="5194300"/>
          <p14:tracePt t="33153" x="5448300" y="5200650"/>
          <p14:tracePt t="33153" x="5372100" y="5213350"/>
          <p14:tracePt t="33171" x="5334000" y="5213350"/>
          <p14:tracePt t="33171" x="5302250" y="5219700"/>
          <p14:tracePt t="33188" x="5270500" y="5219700"/>
          <p14:tracePt t="33188" x="5238750" y="5226050"/>
          <p14:tracePt t="33204" x="5213350" y="5226050"/>
          <p14:tracePt t="33204" x="5187950" y="5226050"/>
          <p14:tracePt t="33221" x="5168900" y="5226050"/>
          <p14:tracePt t="33221" x="5130800" y="5226050"/>
          <p14:tracePt t="33238" x="5111750" y="5226050"/>
          <p14:tracePt t="33238" x="5092700" y="5226050"/>
          <p14:tracePt t="33255" x="5080000" y="5219700"/>
          <p14:tracePt t="33255" x="5067300" y="5219700"/>
          <p14:tracePt t="33271" x="5054600" y="5213350"/>
          <p14:tracePt t="33271" x="5041900" y="5213350"/>
          <p14:tracePt t="33288" x="5022850" y="5207000"/>
          <p14:tracePt t="33288" x="4997450" y="5194300"/>
          <p14:tracePt t="33306" x="4978400" y="5187950"/>
          <p14:tracePt t="33306" x="4965700" y="5187950"/>
          <p14:tracePt t="33322" x="4946650" y="5181600"/>
          <p14:tracePt t="33322" x="4933950" y="5175250"/>
          <p14:tracePt t="33338" x="4914900" y="5175250"/>
          <p14:tracePt t="33338" x="4883150" y="5162550"/>
          <p14:tracePt t="33356" x="4870450" y="5162550"/>
          <p14:tracePt t="33356" x="4851400" y="5162550"/>
          <p14:tracePt t="33372" x="4838700" y="5162550"/>
          <p14:tracePt t="33372" x="4819650" y="5162550"/>
          <p14:tracePt t="33389" x="4800600" y="5162550"/>
          <p14:tracePt t="33389" x="4787900" y="5162550"/>
          <p14:tracePt t="33405" x="4768850" y="5162550"/>
          <p14:tracePt t="33405" x="4743450" y="5162550"/>
          <p14:tracePt t="33405" x="4724400" y="5162550"/>
          <p14:tracePt t="33424" x="4705350" y="5162550"/>
          <p14:tracePt t="33424" x="4686300" y="5162550"/>
          <p14:tracePt t="33439" x="4660900" y="5162550"/>
          <p14:tracePt t="33439" x="4641850" y="5162550"/>
          <p14:tracePt t="33456" x="4622800" y="5162550"/>
          <p14:tracePt t="33456" x="4597400" y="5162550"/>
          <p14:tracePt t="33473" x="4578350" y="5168900"/>
          <p14:tracePt t="33473" x="4552950" y="5168900"/>
          <p14:tracePt t="33489" x="4533900" y="5168900"/>
          <p14:tracePt t="33489" x="4514850" y="5168900"/>
          <p14:tracePt t="33489" x="4489450" y="5168900"/>
          <p14:tracePt t="33508" x="4470400" y="5168900"/>
          <p14:tracePt t="33508" x="4451350" y="5168900"/>
          <p14:tracePt t="33523" x="4425950" y="5168900"/>
          <p14:tracePt t="33523" x="4406900" y="5168900"/>
          <p14:tracePt t="33539" x="4387850" y="5168900"/>
          <p14:tracePt t="33539" x="4368800" y="5168900"/>
          <p14:tracePt t="33556" x="4349750" y="5168900"/>
          <p14:tracePt t="33556" x="4330700" y="5162550"/>
          <p14:tracePt t="33573" x="4311650" y="5162550"/>
          <p14:tracePt t="33573" x="4292600" y="5156200"/>
          <p14:tracePt t="33590" x="4273550" y="5149850"/>
          <p14:tracePt t="33590" x="4229100" y="5137150"/>
          <p14:tracePt t="33607" x="4210050" y="5130800"/>
          <p14:tracePt t="33607" x="4191000" y="5124450"/>
          <p14:tracePt t="33623" x="4165600" y="5118100"/>
          <p14:tracePt t="33623" x="4146550" y="5105400"/>
          <p14:tracePt t="33639" x="4127500" y="5092700"/>
          <p14:tracePt t="33639" x="4102100" y="5080000"/>
          <p14:tracePt t="33656" x="4083050" y="5073650"/>
          <p14:tracePt t="33656" x="4038600" y="5054600"/>
          <p14:tracePt t="33673" x="4013200" y="5041900"/>
          <p14:tracePt t="33673" x="3994150" y="5035550"/>
          <p14:tracePt t="33689" x="3968750" y="5029200"/>
          <p14:tracePt t="33689" x="3949700" y="5029200"/>
          <p14:tracePt t="33706" x="3924300" y="5029200"/>
          <p14:tracePt t="33706" x="3873500" y="5016500"/>
          <p14:tracePt t="33723" x="3841750" y="5010150"/>
          <p14:tracePt t="33723" x="3816350" y="5003800"/>
          <p14:tracePt t="33740" x="3790950" y="4997450"/>
          <p14:tracePt t="33740" x="3759200" y="4997450"/>
          <p14:tracePt t="33756" x="3727450" y="4991100"/>
          <p14:tracePt t="33756" x="3702050" y="4997450"/>
          <p14:tracePt t="33773" x="3670300" y="4991100"/>
          <p14:tracePt t="33773" x="3638550" y="4991100"/>
          <p14:tracePt t="33773" x="3606800" y="4991100"/>
          <p14:tracePt t="33792" x="3581400" y="4991100"/>
          <p14:tracePt t="33792" x="3549650" y="4997450"/>
          <p14:tracePt t="33807" x="3524250" y="4991100"/>
          <p14:tracePt t="33807" x="3492500" y="4997450"/>
          <p14:tracePt t="33824" x="3460750" y="4997450"/>
          <p14:tracePt t="33824" x="3435350" y="5003800"/>
          <p14:tracePt t="33840" x="3403600" y="5016500"/>
          <p14:tracePt t="33840" x="3378200" y="5022850"/>
          <p14:tracePt t="33856" x="3346450" y="5029200"/>
          <p14:tracePt t="33856" x="3314700" y="5041900"/>
          <p14:tracePt t="33856" x="3282950" y="5054600"/>
          <p14:tracePt t="33876" x="3251200" y="5060950"/>
          <p14:tracePt t="33889" x="3219450" y="5073650"/>
          <p14:tracePt t="33889" x="3155950" y="5092700"/>
          <p14:tracePt t="33907" x="3117850" y="5099050"/>
          <p14:tracePt t="33907" x="3086100" y="5111750"/>
          <p14:tracePt t="33924" x="3054350" y="5111750"/>
          <p14:tracePt t="33924" x="3022600" y="5118100"/>
          <p14:tracePt t="33941" x="2990850" y="5118100"/>
          <p14:tracePt t="33941" x="2927350" y="5124450"/>
          <p14:tracePt t="33957" x="2895600" y="5124450"/>
          <p14:tracePt t="33957" x="2870200" y="5124450"/>
          <p14:tracePt t="33974" x="2844800" y="5124450"/>
          <p14:tracePt t="33974" x="2819400" y="5130800"/>
          <p14:tracePt t="33991" x="2800350" y="5130800"/>
          <p14:tracePt t="33991" x="2781300" y="5130800"/>
          <p14:tracePt t="34007" x="2768600" y="5130800"/>
          <p14:tracePt t="34007" x="2743200" y="5130800"/>
          <p14:tracePt t="34024" x="2736850" y="5130800"/>
          <p14:tracePt t="34024" x="2730500" y="5130800"/>
          <p14:tracePt t="34041" x="2730500" y="5124450"/>
          <p14:tracePt t="34063" x="2736850" y="5130800"/>
          <p14:tracePt t="34073" x="2743200" y="5124450"/>
          <p14:tracePt t="34073" x="2762250" y="5118100"/>
          <p14:tracePt t="34091" x="2774950" y="5118100"/>
          <p14:tracePt t="34091" x="2794000" y="5118100"/>
          <p14:tracePt t="34108" x="2806700" y="5111750"/>
          <p14:tracePt t="34108" x="2825750" y="5111750"/>
          <p14:tracePt t="34124" x="2844800" y="5111750"/>
          <p14:tracePt t="34124" x="2870200" y="5111750"/>
          <p14:tracePt t="34141" x="2889250" y="5111750"/>
          <p14:tracePt t="34141" x="2914650" y="5118100"/>
          <p14:tracePt t="34141" x="2940050" y="5118100"/>
          <p14:tracePt t="34160" x="2959100" y="5118100"/>
          <p14:tracePt t="34173" x="2984500" y="5118100"/>
          <p14:tracePt t="34173" x="3022600" y="5124450"/>
          <p14:tracePt t="34191" x="3035300" y="5124450"/>
          <p14:tracePt t="34191" x="3054350" y="5124450"/>
          <p14:tracePt t="34208" x="3067050" y="5130800"/>
          <p14:tracePt t="34208" x="3079750" y="5130800"/>
          <p14:tracePt t="34225" x="3086100" y="5137150"/>
          <p14:tracePt t="34225" x="3098800" y="5137150"/>
          <p14:tracePt t="34241" x="3105150" y="5143500"/>
          <p14:tracePt t="34241" x="3117850" y="5149850"/>
          <p14:tracePt t="34258" x="3124200" y="5156200"/>
          <p14:tracePt t="34258" x="3130550" y="5162550"/>
          <p14:tracePt t="34275" x="3130550" y="5168900"/>
          <p14:tracePt t="34291" x="3130550" y="5181600"/>
          <p14:tracePt t="34307" x="3124200" y="5194300"/>
          <p14:tracePt t="34324" x="3117850" y="5200650"/>
          <p14:tracePt t="34341" x="3111500" y="5207000"/>
          <p14:tracePt t="34357" x="3105150" y="5213350"/>
          <p14:tracePt t="34357" x="3098800" y="5219700"/>
          <p14:tracePt t="34375" x="3092450" y="5226050"/>
          <p14:tracePt t="34375" x="3092450" y="5232400"/>
          <p14:tracePt t="34392" x="3086100" y="5238750"/>
          <p14:tracePt t="34392" x="3086100" y="5245100"/>
          <p14:tracePt t="34408" x="3079750" y="5251450"/>
          <p14:tracePt t="34424" x="3073400" y="5257800"/>
          <p14:tracePt t="34424" x="3073400" y="5264150"/>
          <p14:tracePt t="34443" x="3073400" y="5270500"/>
          <p14:tracePt t="34458" x="3079750" y="5276850"/>
          <p14:tracePt t="34458" x="3079750" y="5283200"/>
          <p14:tracePt t="34476" x="3086100" y="5289550"/>
          <p14:tracePt t="34476" x="3092450" y="5295900"/>
          <p14:tracePt t="34492" x="3105150" y="5302250"/>
          <p14:tracePt t="34492" x="3117850" y="5308600"/>
          <p14:tracePt t="34509" x="3130550" y="5321300"/>
          <p14:tracePt t="34509" x="3143250" y="5334000"/>
          <p14:tracePt t="34509" x="3162300" y="5340350"/>
          <p14:tracePt t="34528" x="3181350" y="5353050"/>
          <p14:tracePt t="34542" x="3200400" y="5365750"/>
          <p14:tracePt t="34542" x="3244850" y="5378450"/>
          <p14:tracePt t="34559" x="3276600" y="5384800"/>
          <p14:tracePt t="34559" x="3302000" y="5391150"/>
          <p14:tracePt t="34576" x="3327400" y="5397500"/>
          <p14:tracePt t="34576" x="3359150" y="5403850"/>
          <p14:tracePt t="34593" x="3384550" y="5410200"/>
          <p14:tracePt t="34593" x="3416300" y="5410200"/>
          <p14:tracePt t="34593" x="3454400" y="5416550"/>
          <p14:tracePt t="34611" x="3486150" y="5422900"/>
          <p14:tracePt t="34611" x="3524250" y="5429250"/>
          <p14:tracePt t="34626" x="3562350" y="5435600"/>
          <p14:tracePt t="34626" x="3600450" y="5448300"/>
          <p14:tracePt t="34643" x="3632200" y="5454650"/>
          <p14:tracePt t="34643" x="3670300" y="5461000"/>
          <p14:tracePt t="34659" x="3708400" y="5461000"/>
          <p14:tracePt t="34659" x="3778250" y="5467350"/>
          <p14:tracePt t="34677" x="3810000" y="5473700"/>
          <p14:tracePt t="34677" x="3841750" y="5473700"/>
          <p14:tracePt t="34693" x="3873500" y="5473700"/>
          <p14:tracePt t="34693" x="3898900" y="5473700"/>
          <p14:tracePt t="34709" x="3930650" y="5467350"/>
          <p14:tracePt t="34709" x="3962400" y="5467350"/>
          <p14:tracePt t="34726" x="3987800" y="5461000"/>
          <p14:tracePt t="34726" x="4044950" y="5454650"/>
          <p14:tracePt t="34743" x="4070350" y="5454650"/>
          <p14:tracePt t="34743" x="4095750" y="5448300"/>
          <p14:tracePt t="34760" x="4121150" y="5448300"/>
          <p14:tracePt t="34760" x="4146550" y="5441950"/>
          <p14:tracePt t="34776" x="4171950" y="5435600"/>
          <p14:tracePt t="34776" x="4191000" y="5435600"/>
          <p14:tracePt t="34793" x="4210050" y="5429250"/>
          <p14:tracePt t="34793" x="4235450" y="5422900"/>
          <p14:tracePt t="34793" x="4254500" y="5416550"/>
          <p14:tracePt t="34812" x="4273550" y="5410200"/>
          <p14:tracePt t="34825" x="4292600" y="5410200"/>
          <p14:tracePt t="34825" x="4324350" y="5397500"/>
          <p14:tracePt t="34844" x="4343400" y="5391150"/>
          <p14:tracePt t="34844" x="4362450" y="5391150"/>
          <p14:tracePt t="34860" x="4375150" y="5391150"/>
          <p14:tracePt t="34860" x="4394200" y="5391150"/>
          <p14:tracePt t="34877" x="4406900" y="5391150"/>
          <p14:tracePt t="34877" x="4425950" y="5384800"/>
          <p14:tracePt t="34877" x="4438650" y="5384800"/>
          <p14:tracePt t="34895" x="4451350" y="5384800"/>
          <p14:tracePt t="34909" x="4464050" y="5384800"/>
          <p14:tracePt t="34909" x="4489450" y="5384800"/>
          <p14:tracePt t="34927" x="4502150" y="5384800"/>
          <p14:tracePt t="34927" x="4514850" y="5384800"/>
          <p14:tracePt t="34944" x="4521200" y="5384800"/>
          <p14:tracePt t="34944" x="4533900" y="5384800"/>
          <p14:tracePt t="34960" x="4546600" y="5384800"/>
          <p14:tracePt t="34960" x="4565650" y="5384800"/>
          <p14:tracePt t="34977" x="4572000" y="5384800"/>
          <p14:tracePt t="34977" x="4584700" y="5384800"/>
          <p14:tracePt t="34994" x="4591050" y="5384800"/>
          <p14:tracePt t="34994" x="4603750" y="5384800"/>
          <p14:tracePt t="35010" x="4610100" y="5378450"/>
          <p14:tracePt t="35010" x="4622800" y="5378450"/>
          <p14:tracePt t="35028" x="4629150" y="5378450"/>
          <p14:tracePt t="35028" x="4648200" y="5372100"/>
          <p14:tracePt t="35044" x="4654550" y="5365750"/>
          <p14:tracePt t="35044" x="4667250" y="5359400"/>
          <p14:tracePt t="35060" x="4673600" y="5359400"/>
          <p14:tracePt t="35060" x="4679950" y="5353050"/>
          <p14:tracePt t="35077" x="4692650" y="5346700"/>
          <p14:tracePt t="35077" x="4699000" y="5346700"/>
          <p14:tracePt t="35077" x="4705350" y="5340350"/>
          <p14:tracePt t="35095" x="4711700" y="5340350"/>
          <p14:tracePt t="35095" x="4718050" y="5334000"/>
          <p14:tracePt t="35112" x="4724400" y="5334000"/>
          <p14:tracePt t="35127" x="4737100" y="5334000"/>
          <p14:tracePt t="35143" x="4743450" y="5327650"/>
          <p14:tracePt t="35159" x="4749800" y="5327650"/>
          <p14:tracePt t="35176" x="4756150" y="5327650"/>
          <p14:tracePt t="35193" x="4756150" y="5334000"/>
          <p14:tracePt t="35211" x="4762500" y="5334000"/>
          <p14:tracePt t="35238" x="4768850" y="5340350"/>
          <p14:tracePt t="35275" x="4768850" y="5346700"/>
          <p14:tracePt t="35298" x="4768850" y="5353050"/>
          <p14:tracePt t="35314" x="4768850" y="5359400"/>
          <p14:tracePt t="35335" x="4762500" y="5359400"/>
          <p14:tracePt t="35359" x="4762500" y="5365750"/>
          <p14:tracePt t="35395" x="4762500" y="5372100"/>
          <p14:tracePt t="35434" x="4756150" y="5378450"/>
          <p14:tracePt t="35463" x="4756150" y="5372100"/>
          <p14:tracePt t="35539" x="4762500" y="5372100"/>
          <p14:tracePt t="35570" x="4768850" y="5365750"/>
          <p14:tracePt t="35599" x="4775200" y="5359400"/>
          <p14:tracePt t="35615" x="4781550" y="5353050"/>
          <p14:tracePt t="35643" x="4787900" y="5346700"/>
          <p14:tracePt t="35658" x="4794250" y="5340350"/>
          <p14:tracePt t="35675" x="4806950" y="5340350"/>
          <p14:tracePt t="35690" x="4806950" y="5334000"/>
          <p14:tracePt t="35702" x="4813300" y="5334000"/>
          <p14:tracePt t="35719" x="4819650" y="5334000"/>
          <p14:tracePt t="35754" x="4819650" y="5327650"/>
          <p14:tracePt t="35802" x="4813300" y="5334000"/>
          <p14:tracePt t="35855" x="4819650" y="5334000"/>
          <p14:tracePt t="35915" x="4826000" y="5327650"/>
          <p14:tracePt t="35939" x="4832350" y="5327650"/>
          <p14:tracePt t="35951" x="4832350" y="5321300"/>
          <p14:tracePt t="35967" x="4845050" y="5321300"/>
          <p14:tracePt t="35983" x="4851400" y="5314950"/>
          <p14:tracePt t="35994" x="4857750" y="5308600"/>
          <p14:tracePt t="36011" x="4864100" y="5308600"/>
          <p14:tracePt t="36019" x="4870450" y="5308600"/>
          <p14:tracePt t="36029" x="4870450" y="5302250"/>
          <p14:tracePt t="36029" x="4876800" y="5302250"/>
          <p14:tracePt t="36047" x="4883150" y="5302250"/>
          <p14:tracePt t="36047" x="4889500" y="5295900"/>
          <p14:tracePt t="36064" x="4895850" y="5295900"/>
          <p14:tracePt t="36080" x="4902200" y="5295900"/>
          <p14:tracePt t="36097" x="4908550" y="5295900"/>
          <p14:tracePt t="36097" x="4914900" y="5295900"/>
          <p14:tracePt t="36117" x="4921250" y="5289550"/>
          <p14:tracePt t="36131" x="4927600" y="5289550"/>
          <p14:tracePt t="36148" x="4933950" y="5289550"/>
          <p14:tracePt t="36163" x="4940300" y="5289550"/>
          <p14:tracePt t="36180" x="4946650" y="5289550"/>
          <p14:tracePt t="36207" x="4953000" y="5289550"/>
          <p14:tracePt t="36223" x="4959350" y="5283200"/>
          <p14:tracePt t="36235" x="4965700" y="5283200"/>
          <p14:tracePt t="36259" x="4978400" y="5276850"/>
          <p14:tracePt t="36303" x="4984750" y="5276850"/>
          <p14:tracePt t="36335" x="4997450" y="5276850"/>
          <p14:tracePt t="36351" x="5003800" y="5276850"/>
          <p14:tracePt t="36363" x="5010150" y="5270500"/>
          <p14:tracePt t="36379" x="5016500" y="5270500"/>
          <p14:tracePt t="36395" x="5022850" y="5270500"/>
          <p14:tracePt t="36411" x="5029200" y="5270500"/>
          <p14:tracePt t="36415" x="5035550" y="5270500"/>
          <p14:tracePt t="36415" x="5041900" y="5270500"/>
          <p14:tracePt t="36432" x="5048250" y="5264150"/>
          <p14:tracePt t="36432" x="5054600" y="5264150"/>
          <p14:tracePt t="36449" x="5060950" y="5264150"/>
          <p14:tracePt t="36449" x="5067300" y="5257800"/>
          <p14:tracePt t="36465" x="5080000" y="5257800"/>
          <p14:tracePt t="36465" x="5086350" y="5251450"/>
          <p14:tracePt t="36465" x="5092700" y="5251450"/>
          <p14:tracePt t="36484" x="5099050" y="5251450"/>
          <p14:tracePt t="36484" x="5111750" y="5251450"/>
          <p14:tracePt t="36499" x="5118100" y="5245100"/>
          <p14:tracePt t="36499" x="5124450" y="5245100"/>
          <p14:tracePt t="36516" x="5137150" y="5245100"/>
          <p14:tracePt t="36516" x="5143500" y="5245100"/>
          <p14:tracePt t="36532" x="5149850" y="5245100"/>
          <p14:tracePt t="36532" x="5156200" y="5245100"/>
          <p14:tracePt t="36549" x="5168900" y="5245100"/>
          <p14:tracePt t="36549" x="5175250" y="5245100"/>
          <p14:tracePt t="36565" x="5181600" y="5245100"/>
          <p14:tracePt t="36565" x="5187950" y="5251450"/>
          <p14:tracePt t="36583" x="5194300" y="5251450"/>
          <p14:tracePt t="36583" x="5200650" y="5251450"/>
          <p14:tracePt t="36599" x="5207000" y="5264150"/>
          <p14:tracePt t="36615" x="5213350" y="5270500"/>
          <p14:tracePt t="36631" x="5219700" y="5270500"/>
          <p14:tracePt t="36648" x="5219700" y="5276850"/>
          <p14:tracePt t="36665" x="5226050" y="5283200"/>
          <p14:tracePt t="36682" x="5226050" y="5289550"/>
          <p14:tracePt t="36698" x="5226050" y="5295900"/>
          <p14:tracePt t="36715" x="5226050" y="5302250"/>
          <p14:tracePt t="36732" x="5226050" y="5308600"/>
          <p14:tracePt t="36749" x="5226050" y="5314950"/>
          <p14:tracePt t="36765" x="5219700" y="5321300"/>
          <p14:tracePt t="36782" x="5226050" y="5314950"/>
          <p14:tracePt t="36835" x="5232400" y="5314950"/>
          <p14:tracePt t="36859" x="5238750" y="5308600"/>
          <p14:tracePt t="36875" x="5245100" y="5308600"/>
          <p14:tracePt t="36903" x="5251450" y="5308600"/>
          <p14:tracePt t="36919" x="5257800" y="5302250"/>
          <p14:tracePt t="36943" x="5264150" y="5302250"/>
          <p14:tracePt t="36963" x="5264150" y="5295900"/>
          <p14:tracePt t="36995" x="5264150" y="5302250"/>
          <p14:tracePt t="37039" x="5257800" y="5308600"/>
          <p14:tracePt t="37054" x="5251450" y="5314950"/>
          <p14:tracePt t="37070" x="5245100" y="5321300"/>
          <p14:tracePt t="37083" x="5238750" y="5327650"/>
          <p14:tracePt t="37099" x="5232400" y="5327650"/>
          <p14:tracePt t="37114" x="5226050" y="5327650"/>
          <p14:tracePt t="37130" x="5219700" y="5334000"/>
          <p14:tracePt t="37143" x="5213350" y="5334000"/>
          <p14:tracePt t="37167" x="5213350" y="5340350"/>
          <p14:tracePt t="37190" x="5207000" y="5346700"/>
          <p14:tracePt t="37210" x="5213350" y="5340350"/>
          <p14:tracePt t="37311" x="5219700" y="5340350"/>
          <p14:tracePt t="37323" x="5226050" y="5340350"/>
          <p14:tracePt t="37339" x="5232400" y="5334000"/>
          <p14:tracePt t="37355" x="5238750" y="5327650"/>
          <p14:tracePt t="37371" x="5245100" y="5321300"/>
          <p14:tracePt t="37384" x="5251450" y="5314950"/>
          <p14:tracePt t="37401" x="5257800" y="5308600"/>
          <p14:tracePt t="37417" x="5251450" y="5314950"/>
          <p14:tracePt t="37491" x="5245100" y="5321300"/>
          <p14:tracePt t="37503" x="5238750" y="5321300"/>
          <p14:tracePt t="37519" x="5238750" y="5327650"/>
          <p14:tracePt t="37543" x="5245100" y="5327650"/>
          <p14:tracePt t="37614" x="5251450" y="5327650"/>
          <p14:tracePt t="37631" x="5257800" y="5327650"/>
          <p14:tracePt t="37647" x="5264150" y="5327650"/>
          <p14:tracePt t="37663" x="5270500" y="5327650"/>
          <p14:tracePt t="37679" x="5276850" y="5327650"/>
          <p14:tracePt t="37691" x="5283200" y="5334000"/>
          <p14:tracePt t="37715" x="5289550" y="5340350"/>
          <p14:tracePt t="37783" x="5295900" y="5346700"/>
          <p14:tracePt t="37827" x="5289550" y="5353050"/>
          <p14:tracePt t="37903" x="5295900" y="5346700"/>
          <p14:tracePt t="38031" x="5302250" y="5346700"/>
          <p14:tracePt t="38102" x="5302250" y="5353050"/>
          <p14:tracePt t="38246" x="5295900" y="5359400"/>
          <p14:tracePt t="38462" x="5289550" y="5359400"/>
          <p14:tracePt t="38494" x="5289550" y="5365750"/>
          <p14:tracePt t="38530" x="5289550" y="5372100"/>
          <p14:tracePt t="38570" x="5283200" y="5372100"/>
          <p14:tracePt t="38623" x="5276850" y="5372100"/>
          <p14:tracePt t="38675" x="5276850" y="5378450"/>
          <p14:tracePt t="38795" x="5270500" y="5372100"/>
          <p14:tracePt t="38871" x="5264150" y="5372100"/>
          <p14:tracePt t="38899" x="5257800" y="5378450"/>
          <p14:tracePt t="38923" x="5251450" y="5378450"/>
          <p14:tracePt t="38943" x="5245100" y="5378450"/>
          <p14:tracePt t="38959" x="5238750" y="5384800"/>
          <p14:tracePt t="38975" x="5232400" y="5391150"/>
          <p14:tracePt t="38991" x="5226050" y="5391150"/>
          <p14:tracePt t="39003" x="5219700" y="5397500"/>
          <p14:tracePt t="39019" x="5213350" y="5397500"/>
          <p14:tracePt t="39035" x="5207000" y="5403850"/>
          <p14:tracePt t="39043" x="5200650" y="5403850"/>
          <p14:tracePt t="39056" x="5194300" y="5410200"/>
          <p14:tracePt t="39056" x="5187950" y="5410200"/>
          <p14:tracePt t="39074" x="5181600" y="5416550"/>
          <p14:tracePt t="39074" x="5168900" y="5416550"/>
          <p14:tracePt t="39090" x="5162550" y="5422900"/>
          <p14:tracePt t="39090" x="5149850" y="5429250"/>
          <p14:tracePt t="39108" x="5143500" y="5429250"/>
          <p14:tracePt t="39108" x="5111750" y="5441950"/>
          <p14:tracePt t="39124" x="5092700" y="5448300"/>
          <p14:tracePt t="39124" x="5073650" y="5448300"/>
          <p14:tracePt t="39141" x="5048250" y="5454650"/>
          <p14:tracePt t="39141" x="5022850" y="5454650"/>
          <p14:tracePt t="39157" x="4991100" y="5461000"/>
          <p14:tracePt t="39157" x="4927600" y="5461000"/>
          <p14:tracePt t="39176" x="4889500" y="5467350"/>
          <p14:tracePt t="39176" x="4851400" y="5467350"/>
          <p14:tracePt t="39191" x="4813300" y="5467350"/>
          <p14:tracePt t="39191" x="4775200" y="5467350"/>
          <p14:tracePt t="39208" x="4737100" y="5467350"/>
          <p14:tracePt t="39208" x="4692650" y="5467350"/>
          <p14:tracePt t="39224" x="4654550" y="5467350"/>
          <p14:tracePt t="39224" x="4610100" y="5467350"/>
          <p14:tracePt t="39241" x="4565650" y="5467350"/>
          <p14:tracePt t="39241" x="4514850" y="5467350"/>
          <p14:tracePt t="39241" x="4470400" y="5467350"/>
          <p14:tracePt t="39259" x="4419600" y="5467350"/>
          <p14:tracePt t="39273" x="4375150" y="5473700"/>
          <p14:tracePt t="39273" x="4273550" y="5486400"/>
          <p14:tracePt t="39292" x="4222750" y="5492750"/>
          <p14:tracePt t="39292" x="4171950" y="5505450"/>
          <p14:tracePt t="39308" x="4121150" y="5511800"/>
          <p14:tracePt t="39308" x="4076700" y="5524500"/>
          <p14:tracePt t="39324" x="4032250" y="5537200"/>
          <p14:tracePt t="39324" x="3981450" y="5549900"/>
          <p14:tracePt t="39341" x="3937000" y="5568950"/>
          <p14:tracePt t="39341" x="3848100" y="5594350"/>
          <p14:tracePt t="39358" x="3797300" y="5607050"/>
          <p14:tracePt t="39358" x="3752850" y="5619750"/>
          <p14:tracePt t="39374" x="3702050" y="5632450"/>
          <p14:tracePt t="39374" x="3657600" y="5645150"/>
          <p14:tracePt t="39391" x="3606800" y="5657850"/>
          <p14:tracePt t="39391" x="3562350" y="5664200"/>
          <p14:tracePt t="39408" x="3517900" y="5676900"/>
          <p14:tracePt t="39408" x="3435350" y="5689600"/>
          <p14:tracePt t="39425" x="3397250" y="5702300"/>
          <p14:tracePt t="39425" x="3365500" y="5708650"/>
          <p14:tracePt t="39441" x="3327400" y="5715000"/>
          <p14:tracePt t="39441" x="3295650" y="5721350"/>
          <p14:tracePt t="39458" x="3263900" y="5727700"/>
          <p14:tracePt t="39458" x="3194050" y="5740400"/>
          <p14:tracePt t="39475" x="3155950" y="5746750"/>
          <p14:tracePt t="39475" x="3117850" y="5753100"/>
          <p14:tracePt t="39491" x="3086100" y="5753100"/>
          <p14:tracePt t="39491" x="3048000" y="5759450"/>
          <p14:tracePt t="39509" x="3009900" y="5759450"/>
          <p14:tracePt t="39509" x="2978150" y="5765800"/>
          <p14:tracePt t="39526" x="2946400" y="5772150"/>
          <p14:tracePt t="39526" x="2908300" y="5772150"/>
          <p14:tracePt t="39526" x="2876550" y="5778500"/>
          <p14:tracePt t="39543" x="2844800" y="5778500"/>
          <p14:tracePt t="39557" x="2813050" y="5784850"/>
          <p14:tracePt t="39557" x="2749550" y="5791200"/>
          <p14:tracePt t="39576" x="2711450" y="5784850"/>
          <p14:tracePt t="39576" x="2679700" y="5784850"/>
          <p14:tracePt t="39592" x="2647950" y="5784850"/>
          <p14:tracePt t="39592" x="2616200" y="5784850"/>
          <p14:tracePt t="39592" x="2590800" y="5778500"/>
          <p14:tracePt t="39611" x="2565400" y="5778500"/>
          <p14:tracePt t="39624" x="2540000" y="5772150"/>
          <p14:tracePt t="39624" x="2501900" y="5765800"/>
          <p14:tracePt t="39644" x="2489200" y="5765800"/>
          <p14:tracePt t="39644" x="2476500" y="5765800"/>
          <p14:tracePt t="39659" x="2470150" y="5765800"/>
          <p14:tracePt t="39659" x="2463800" y="5765800"/>
          <p14:tracePt t="39675" x="2457450" y="5765800"/>
          <p14:tracePt t="39691" x="2451100" y="5772150"/>
          <p14:tracePt t="39708" x="2457450" y="5778500"/>
          <p14:tracePt t="39725" x="2470150" y="5778500"/>
          <p14:tracePt t="39725" x="2476500" y="5778500"/>
          <p14:tracePt t="39743" x="2489200" y="5784850"/>
          <p14:tracePt t="39743" x="2501900" y="5784850"/>
          <p14:tracePt t="39759" x="2514600" y="5784850"/>
          <p14:tracePt t="39759" x="2546350" y="5784850"/>
          <p14:tracePt t="39776" x="2565400" y="5784850"/>
          <p14:tracePt t="39776" x="2584450" y="5791200"/>
          <p14:tracePt t="39792" x="2603500" y="5791200"/>
          <p14:tracePt t="39792" x="2622550" y="5791200"/>
          <p14:tracePt t="39809" x="2641600" y="5791200"/>
          <p14:tracePt t="39809" x="2654300" y="5797550"/>
          <p14:tracePt t="39826" x="2673350" y="5797550"/>
          <p14:tracePt t="39826" x="2711450" y="5797550"/>
          <p14:tracePt t="39843" x="2730500" y="5797550"/>
          <p14:tracePt t="39843" x="2743200" y="5791200"/>
          <p14:tracePt t="39860" x="2755900" y="5791200"/>
          <p14:tracePt t="39860" x="2768600" y="5791200"/>
          <p14:tracePt t="39877" x="2781300" y="5791200"/>
          <p14:tracePt t="39877" x="2787650" y="5791200"/>
          <p14:tracePt t="39893" x="2800350" y="5784850"/>
          <p14:tracePt t="39893" x="2806700" y="5784850"/>
          <p14:tracePt t="39893" x="2813050" y="5784850"/>
          <p14:tracePt t="39912" x="2819400" y="5784850"/>
          <p14:tracePt t="39925" x="2825750" y="5784850"/>
          <p14:tracePt t="39925" x="2832100" y="5784850"/>
          <p14:tracePt t="39944" x="2838450" y="5784850"/>
          <p14:tracePt t="39959" x="2844800" y="5784850"/>
          <p14:tracePt t="39976" x="2851150" y="5784850"/>
          <p14:tracePt t="39992" x="2857500" y="5791200"/>
          <p14:tracePt t="40023" x="2863850" y="5797550"/>
          <p14:tracePt t="40039" x="2870200" y="5803900"/>
          <p14:tracePt t="40055" x="2870200" y="5810250"/>
          <p14:tracePt t="40071" x="2876550" y="5816600"/>
          <p14:tracePt t="40083" x="2876550" y="5822950"/>
          <p14:tracePt t="40099" x="2882900" y="5822950"/>
          <p14:tracePt t="40122" x="2889250" y="5822950"/>
          <p14:tracePt t="40135" x="2895600" y="5816600"/>
          <p14:tracePt t="40151" x="2901950" y="5810250"/>
          <p14:tracePt t="40167" x="2908300" y="5803900"/>
          <p14:tracePt t="40183" x="2914650" y="5803900"/>
          <p14:tracePt t="40193" x="2921000" y="5797550"/>
          <p14:tracePt t="40193" x="2927350" y="5791200"/>
          <p14:tracePt t="40212" x="2933700" y="5784850"/>
          <p14:tracePt t="40212" x="2940050" y="5784850"/>
          <p14:tracePt t="40228" x="2946400" y="5778500"/>
          <p14:tracePt t="40228" x="2952750" y="5772150"/>
          <p14:tracePt t="40244" x="2959100" y="5772150"/>
          <p14:tracePt t="40244" x="2965450" y="5765800"/>
          <p14:tracePt t="40261" x="2978150" y="5765800"/>
          <p14:tracePt t="40261" x="2984500" y="5765800"/>
          <p14:tracePt t="40261" x="2990850" y="5759450"/>
          <p14:tracePt t="40280" x="2997200" y="5759450"/>
          <p14:tracePt t="40293" x="3003550" y="5759450"/>
          <p14:tracePt t="40293" x="3016250" y="5753100"/>
          <p14:tracePt t="40311" x="3022600" y="5753100"/>
          <p14:tracePt t="40311" x="3028950" y="5753100"/>
          <p14:tracePt t="40328" x="3035300" y="5753100"/>
          <p14:tracePt t="40328" x="3041650" y="5753100"/>
          <p14:tracePt t="40344" x="3048000" y="5753100"/>
          <p14:tracePt t="40344" x="3054350" y="5746750"/>
          <p14:tracePt t="40361" x="3060700" y="5746750"/>
          <p14:tracePt t="40361" x="3067050" y="5746750"/>
          <p14:tracePt t="40378" x="3073400" y="5746750"/>
          <p14:tracePt t="40394" x="3073400" y="5740400"/>
          <p14:tracePt t="40410" x="3079750" y="5740400"/>
          <p14:tracePt t="40431" x="3086100" y="5734050"/>
          <p14:tracePt t="40444" x="3092450" y="5727700"/>
          <p14:tracePt t="40460" x="3098800" y="5721350"/>
          <p14:tracePt t="40477" x="3111500" y="5721350"/>
          <p14:tracePt t="40477" x="3111500" y="5715000"/>
          <p14:tracePt t="40495" x="3117850" y="5715000"/>
          <p14:tracePt t="40495" x="3124200" y="5715000"/>
          <p14:tracePt t="40512" x="3130550" y="5708650"/>
          <p14:tracePt t="40512" x="3136900" y="5708650"/>
          <p14:tracePt t="40528" x="3143250" y="5708650"/>
          <p14:tracePt t="40528" x="3149600" y="5702300"/>
          <p14:tracePt t="40545" x="3155950" y="5702300"/>
          <p14:tracePt t="40545" x="3162300" y="5702300"/>
          <p14:tracePt t="40545" x="3175000" y="5702300"/>
          <p14:tracePt t="40563" x="3181350" y="5702300"/>
          <p14:tracePt t="40577" x="3187700" y="5695950"/>
          <p14:tracePt t="40577" x="3200400" y="5695950"/>
          <p14:tracePt t="40595" x="3206750" y="5695950"/>
          <p14:tracePt t="40595" x="3213100" y="5695950"/>
          <p14:tracePt t="40613" x="3219450" y="5695950"/>
          <p14:tracePt t="40613" x="3225800" y="5695950"/>
          <p14:tracePt t="40629" x="3232150" y="5702300"/>
          <p14:tracePt t="40629" x="3238500" y="5702300"/>
          <p14:tracePt t="40645" x="3244850" y="5702300"/>
          <p14:tracePt t="40661" x="3244850" y="5708650"/>
          <p14:tracePt t="40678" x="3244850" y="5715000"/>
          <p14:tracePt t="40694" x="3238500" y="5721350"/>
          <p14:tracePt t="40711" x="3232150" y="5727700"/>
          <p14:tracePt t="40728" x="3225800" y="5727700"/>
          <p14:tracePt t="40728" x="3213100" y="5740400"/>
          <p14:tracePt t="40746" x="3206750" y="5740400"/>
          <p14:tracePt t="40746" x="3200400" y="5746750"/>
          <p14:tracePt t="40762" x="3194050" y="5753100"/>
          <p14:tracePt t="40762" x="3187700" y="5759450"/>
          <p14:tracePt t="40779" x="3181350" y="5765800"/>
          <p14:tracePt t="40779" x="3168650" y="5772150"/>
          <p14:tracePt t="40796" x="3162300" y="5778500"/>
          <p14:tracePt t="40796" x="3155950" y="5784850"/>
          <p14:tracePt t="40813" x="3149600" y="5791200"/>
          <p14:tracePt t="40813" x="3143250" y="5791200"/>
          <p14:tracePt t="40830" x="3136900" y="5797550"/>
          <p14:tracePt t="40830" x="3130550" y="5803900"/>
          <p14:tracePt t="40846" x="3124200" y="5810250"/>
          <p14:tracePt t="40846" x="3111500" y="5816600"/>
          <p14:tracePt t="40863" x="3105150" y="5822950"/>
          <p14:tracePt t="40863" x="3092450" y="5829300"/>
          <p14:tracePt t="40879" x="3079750" y="5829300"/>
          <p14:tracePt t="40879" x="3060700" y="5835650"/>
          <p14:tracePt t="40896" x="3041650" y="5835650"/>
          <p14:tracePt t="40896" x="3016250" y="5835650"/>
          <p14:tracePt t="40913" x="2990850" y="5835650"/>
          <p14:tracePt t="40931" x="2616200" y="5816600"/>
          <p14:tracePt t="40992" x="2578100" y="5810250"/>
          <p14:tracePt t="40998" x="2533650" y="5803900"/>
          <p14:tracePt t="41012" x="2451100" y="5784850"/>
          <p14:tracePt t="41029" x="2336800" y="5759450"/>
          <p14:tracePt t="41046" x="2273300" y="5740400"/>
          <p14:tracePt t="41063" x="2222500" y="5721350"/>
          <p14:tracePt t="41080" x="2171700" y="5683250"/>
          <p14:tracePt t="41098" x="2152650" y="5645150"/>
          <p14:tracePt t="41115" x="2165350" y="5600700"/>
          <p14:tracePt t="41131" x="2184400" y="5549900"/>
          <p14:tracePt t="41147" x="2260600" y="5473700"/>
          <p14:tracePt t="41164" x="2330450" y="5429250"/>
          <p14:tracePt t="41181" x="2413000" y="5384800"/>
          <p14:tracePt t="41198" x="2508250" y="5346700"/>
          <p14:tracePt t="41214" x="2679700" y="5302250"/>
          <p14:tracePt t="41232" x="2800350" y="5283200"/>
          <p14:tracePt t="41248" x="2927350" y="5264150"/>
          <p14:tracePt t="41264" x="3048000" y="5257800"/>
          <p14:tracePt t="41281" x="3162300" y="5251450"/>
          <p14:tracePt t="41298" x="3276600" y="5257800"/>
          <p14:tracePt t="41298" x="3333750" y="5257800"/>
          <p14:tracePt t="41316" x="3441700" y="5264150"/>
          <p14:tracePt t="41332" x="3543300" y="5270500"/>
          <p14:tracePt t="41348" x="3644900" y="5276850"/>
          <p14:tracePt t="41365" x="3740150" y="5283200"/>
          <p14:tracePt t="41381" x="3873500" y="5308600"/>
          <p14:tracePt t="41398" x="3956050" y="5321300"/>
          <p14:tracePt t="41415" x="4032250" y="5340350"/>
          <p14:tracePt t="41432" x="4102100" y="5359400"/>
          <p14:tracePt t="41448" x="4191000" y="5397500"/>
          <p14:tracePt t="41465" x="4241800" y="5422900"/>
          <p14:tracePt t="41482" x="4273550" y="5461000"/>
          <p14:tracePt t="41499" x="4292600" y="5518150"/>
          <p14:tracePt t="41516" x="4286250" y="5556250"/>
          <p14:tracePt t="41532" x="4273550" y="5594350"/>
          <p14:tracePt t="41549" x="4254500" y="5632450"/>
          <p14:tracePt t="41566" x="4222750" y="5664200"/>
          <p14:tracePt t="41582" x="4159250" y="5708650"/>
          <p14:tracePt t="41600" x="4102100" y="5734050"/>
          <p14:tracePt t="41617" x="4044950" y="5753100"/>
          <p14:tracePt t="41633" x="3975100" y="5765800"/>
          <p14:tracePt t="41649" x="3905250" y="5772150"/>
          <p14:tracePt t="41666" x="3829050" y="5778500"/>
          <p14:tracePt t="41666" x="3790950" y="5778500"/>
          <p14:tracePt t="41684" x="3714750" y="5778500"/>
          <p14:tracePt t="41699" x="3638550" y="5778500"/>
          <p14:tracePt t="41716" x="3568700" y="5778500"/>
          <p14:tracePt t="41733" x="3505200" y="5778500"/>
          <p14:tracePt t="41749" x="3422650" y="5778500"/>
          <p14:tracePt t="41766" x="3378200" y="5772150"/>
          <p14:tracePt t="41783" x="3340100" y="5772150"/>
          <p14:tracePt t="41799" x="3302000" y="5765800"/>
          <p14:tracePt t="41816" x="3282950" y="5759450"/>
          <p14:tracePt t="41834" x="3276600" y="5759450"/>
          <p14:tracePt t="41850" x="3270250" y="5759450"/>
          <p14:tracePt t="41866" x="3270250" y="5753100"/>
          <p14:tracePt t="41900" x="3276600" y="5753100"/>
          <p14:tracePt t="41924" x="3282950" y="5746750"/>
          <p14:tracePt t="41944" x="3276600" y="5746750"/>
          <p14:tracePt t="42012" x="3270250" y="5746750"/>
          <p14:tracePt t="42056" x="3263900" y="5753100"/>
          <p14:tracePt t="42080" x="3257550" y="5753100"/>
          <p14:tracePt t="42115" x="3251200" y="5753100"/>
          <p14:tracePt t="42164" x="3244850" y="5753100"/>
          <p14:tracePt t="42224" x="3238500" y="5759450"/>
          <p14:tracePt t="42252" x="3232150" y="5759450"/>
          <p14:tracePt t="42291" x="3232150" y="5765800"/>
          <p14:tracePt t="42336" x="3225800" y="5772150"/>
          <p14:tracePt t="42387" x="3232150" y="5772150"/>
          <p14:tracePt t="42500" x="3232150" y="5778500"/>
          <p14:tracePt t="42543" x="3238500" y="5784850"/>
          <p14:tracePt t="42567" x="3244850" y="5784850"/>
          <p14:tracePt t="42583" x="3251200" y="5784850"/>
          <p14:tracePt t="42595" x="3257550" y="5784850"/>
          <p14:tracePt t="42604" x="3263900" y="5791200"/>
          <p14:tracePt t="42620" x="3276600" y="5797550"/>
          <p14:tracePt t="42636" x="3295650" y="5797550"/>
          <p14:tracePt t="42653" x="3308350" y="5803900"/>
          <p14:tracePt t="42669" x="3327400" y="5803900"/>
          <p14:tracePt t="42686" x="3340100" y="5803900"/>
          <p14:tracePt t="42686" x="3352800" y="5803900"/>
          <p14:tracePt t="42686" x="3365500" y="5803900"/>
          <p14:tracePt t="42704" x="3384550" y="5797550"/>
          <p14:tracePt t="42704" x="3397250" y="5791200"/>
          <p14:tracePt t="42719" x="3416300" y="5784850"/>
          <p14:tracePt t="42719" x="3441700" y="5772150"/>
          <p14:tracePt t="42736" x="3460750" y="5765800"/>
          <p14:tracePt t="42736" x="3486150" y="5753100"/>
          <p14:tracePt t="42753" x="3517900" y="5746750"/>
          <p14:tracePt t="42753" x="3549650" y="5734050"/>
          <p14:tracePt t="42769" x="3587750" y="5721350"/>
          <p14:tracePt t="42769" x="3663950" y="5702300"/>
          <p14:tracePt t="42786" x="3708400" y="5689600"/>
          <p14:tracePt t="42786" x="3752850" y="5676900"/>
          <p14:tracePt t="42803" x="3797300" y="5664200"/>
          <p14:tracePt t="42803" x="3841750" y="5657850"/>
          <p14:tracePt t="42820" x="3886200" y="5645150"/>
          <p14:tracePt t="42820" x="3981450" y="5632450"/>
          <p14:tracePt t="42837" x="4032250" y="5626100"/>
          <p14:tracePt t="42837" x="4076700" y="5626100"/>
          <p14:tracePt t="42853" x="4121150" y="5626100"/>
          <p14:tracePt t="42853" x="4171950" y="5626100"/>
          <p14:tracePt t="42869" x="4210050" y="5626100"/>
          <p14:tracePt t="42869" x="4254500" y="5632450"/>
          <p14:tracePt t="42886" x="4298950" y="5645150"/>
          <p14:tracePt t="42886" x="4375150" y="5657850"/>
          <p14:tracePt t="42904" x="4413250" y="5670550"/>
          <p14:tracePt t="42904" x="4445000" y="5683250"/>
          <p14:tracePt t="42920" x="4476750" y="5689600"/>
          <p14:tracePt t="42920" x="4502150" y="5702300"/>
          <p14:tracePt t="42936" x="4527550" y="5708650"/>
          <p14:tracePt t="42936" x="4552950" y="5715000"/>
          <p14:tracePt t="42953" x="4572000" y="5727700"/>
          <p14:tracePt t="42953" x="4584700" y="5734050"/>
          <p14:tracePt t="42969" x="4597400" y="5740400"/>
          <p14:tracePt t="42969" x="4610100" y="5753100"/>
          <p14:tracePt t="42986" x="4622800" y="5765800"/>
          <p14:tracePt t="42986" x="4629150" y="5772150"/>
          <p14:tracePt t="43004" x="4641850" y="5791200"/>
          <p14:tracePt t="43004" x="4641850" y="5803900"/>
          <p14:tracePt t="43020" x="4641850" y="5810250"/>
          <p14:tracePt t="43020" x="4641850" y="5816600"/>
          <p14:tracePt t="43036" x="4641850" y="5822950"/>
          <p14:tracePt t="43036" x="4641850" y="5829300"/>
          <p14:tracePt t="43053" x="4635500" y="5835650"/>
          <p14:tracePt t="43070" x="4629150" y="5842000"/>
          <p14:tracePt t="43070" x="4622800" y="5848350"/>
          <p14:tracePt t="43087" x="4616450" y="5854700"/>
          <p14:tracePt t="43104" x="4610100" y="5861050"/>
          <p14:tracePt t="43120" x="4603750" y="5867400"/>
          <p14:tracePt t="43143" x="4724400" y="5810250"/>
          <p14:tracePt t="43313" x="4737100" y="5810250"/>
          <p14:tracePt t="43316" x="4756150" y="5810250"/>
          <p14:tracePt t="43324" x="4768850" y="5810250"/>
          <p14:tracePt t="43337" x="4806950" y="5816600"/>
          <p14:tracePt t="43354" x="4851400" y="5816600"/>
          <p14:tracePt t="43354" x="4870450" y="5822950"/>
          <p14:tracePt t="43371" x="4921250" y="5822950"/>
          <p14:tracePt t="43387" x="4984750" y="5829300"/>
          <p14:tracePt t="43404" x="5048250" y="5842000"/>
          <p14:tracePt t="43421" x="5162550" y="5854700"/>
          <p14:tracePt t="43438" x="5238750" y="5867400"/>
          <p14:tracePt t="43454" x="5314950" y="5880100"/>
          <p14:tracePt t="43471" x="5397500" y="5892800"/>
          <p14:tracePt t="43488" x="5518150" y="5911850"/>
          <p14:tracePt t="43504" x="5594350" y="5924550"/>
          <p14:tracePt t="43521" x="5676900" y="5937250"/>
          <p14:tracePt t="43538" x="5759450" y="5943600"/>
          <p14:tracePt t="43538" x="5797550" y="5943600"/>
          <p14:tracePt t="43555" x="5873750" y="5937250"/>
          <p14:tracePt t="43571" x="5949950" y="5937250"/>
          <p14:tracePt t="43588" x="6019800" y="5924550"/>
          <p14:tracePt t="43605" x="6083300" y="5924550"/>
          <p14:tracePt t="43621" x="6140450" y="5918200"/>
          <p14:tracePt t="43638" x="6210300" y="5911850"/>
          <p14:tracePt t="43655" x="6248400" y="5911850"/>
          <p14:tracePt t="43672" x="6273800" y="5911850"/>
          <p14:tracePt t="43688" x="6286500" y="5911850"/>
          <p14:tracePt t="43705" x="6292850" y="5911850"/>
          <p14:tracePt t="43721" x="6286500" y="5911850"/>
          <p14:tracePt t="43743" x="6280150" y="5911850"/>
          <p14:tracePt t="43759" x="6273800" y="5911850"/>
          <p14:tracePt t="43775" x="6273800" y="5918200"/>
          <p14:tracePt t="43835" x="6273800" y="5924550"/>
          <p14:tracePt t="43971" x="6267450" y="5924550"/>
          <p14:tracePt t="43991" x="6254750" y="5924550"/>
          <p14:tracePt t="44007" x="6248400" y="5924550"/>
          <p14:tracePt t="44023" x="6242050" y="5924550"/>
          <p14:tracePt t="44083" x="6235700" y="5918200"/>
          <p14:tracePt t="44163" x="6235700" y="5911850"/>
          <p14:tracePt t="44211" x="6235700" y="5905500"/>
          <p14:tracePt t="44247" x="6229350" y="5905500"/>
          <p14:tracePt t="44307" x="6223000" y="5905500"/>
          <p14:tracePt t="44331" x="6216650" y="5905500"/>
          <p14:tracePt t="44343" x="6210300" y="5899150"/>
          <p14:tracePt t="44367" x="6203950" y="5899150"/>
          <p14:tracePt t="44435" x="6210300" y="5899150"/>
          <p14:tracePt t="44523" x="6203950" y="5905500"/>
          <p14:tracePt t="44728" x="6197600" y="5911850"/>
          <p14:tracePt t="44752" x="6191250" y="5911850"/>
          <p14:tracePt t="44772" x="6191250" y="5918200"/>
          <p14:tracePt t="44796" x="6184900" y="5918200"/>
          <p14:tracePt t="44812" x="6178550" y="5924550"/>
          <p14:tracePt t="44824" x="6172200" y="5924550"/>
          <p14:tracePt t="44840" x="6165850" y="5924550"/>
          <p14:tracePt t="44876" x="6172200" y="5918200"/>
          <p14:tracePt t="44968" x="6178550" y="5918200"/>
          <p14:tracePt t="44976" x="6184900" y="5918200"/>
          <p14:tracePt t="44984" x="6184900" y="5911850"/>
          <p14:tracePt t="44993" x="6197600" y="5905500"/>
          <p14:tracePt t="45010" x="6210300" y="5886450"/>
          <p14:tracePt t="45029" x="6210300" y="5873750"/>
          <p14:tracePt t="45029" x="6216650" y="5867400"/>
          <p14:tracePt t="45044" x="6216650" y="5854700"/>
          <p14:tracePt t="45044" x="6223000" y="5848350"/>
          <p14:tracePt t="45061" x="6229350" y="5835650"/>
          <p14:tracePt t="45061" x="6235700" y="5829300"/>
          <p14:tracePt t="45078" x="6242050" y="5822950"/>
          <p14:tracePt t="45078" x="6254750" y="5810250"/>
          <p14:tracePt t="45094" x="6273800" y="5797550"/>
          <p14:tracePt t="45094" x="6292850" y="5791200"/>
          <p14:tracePt t="45094" x="6311900" y="5778500"/>
          <p14:tracePt t="45114" x="6337300" y="5772150"/>
          <p14:tracePt t="45114" x="6362700" y="5759450"/>
          <p14:tracePt t="45128" x="6388100" y="5753100"/>
          <p14:tracePt t="45128" x="6413500" y="5746750"/>
          <p14:tracePt t="45144" x="6445250" y="5746750"/>
          <p14:tracePt t="45144" x="6470650" y="5746750"/>
          <p14:tracePt t="45161" x="6496050" y="5746750"/>
          <p14:tracePt t="45161" x="6546850" y="5746750"/>
          <p14:tracePt t="45178" x="6565900" y="5753100"/>
          <p14:tracePt t="45178" x="6591300" y="5759450"/>
          <p14:tracePt t="45194" x="6616700" y="5759450"/>
          <p14:tracePt t="45194" x="6642100" y="5765800"/>
          <p14:tracePt t="45211" x="6667500" y="5772150"/>
          <p14:tracePt t="45211" x="6692900" y="5778500"/>
          <p14:tracePt t="45228" x="6724650" y="5784850"/>
          <p14:tracePt t="45228" x="6775450" y="5791200"/>
          <p14:tracePt t="45247" x="6800850" y="5791200"/>
          <p14:tracePt t="45247" x="6826250" y="5797550"/>
          <p14:tracePt t="45264" x="6845300" y="5803900"/>
          <p14:tracePt t="45264" x="6864350" y="5810250"/>
          <p14:tracePt t="45282" x="6883400" y="5816600"/>
          <p14:tracePt t="45282" x="6896100" y="5816600"/>
          <p14:tracePt t="45282" x="6908800" y="5829300"/>
          <p14:tracePt t="45297" x="6921500" y="5835650"/>
          <p14:tracePt t="45310" x="6934200" y="5842000"/>
          <p14:tracePt t="45310" x="6953250" y="5854700"/>
          <p14:tracePt t="45329" x="6959600" y="5861050"/>
          <p14:tracePt t="45329" x="6965950" y="5861050"/>
          <p14:tracePt t="45345" x="6972300" y="5861050"/>
          <p14:tracePt t="45345" x="6985000" y="5861050"/>
          <p14:tracePt t="45361" x="6991350" y="5861050"/>
          <p14:tracePt t="45361" x="6997700" y="5861050"/>
          <p14:tracePt t="45378" x="7010400" y="5861050"/>
          <p14:tracePt t="45378" x="7029450" y="5861050"/>
          <p14:tracePt t="45396" x="7035800" y="5861050"/>
          <p14:tracePt t="45396" x="7042150" y="5861050"/>
          <p14:tracePt t="45412" x="7048500" y="5861050"/>
          <p14:tracePt t="45412" x="7054850" y="5861050"/>
          <p14:tracePt t="45428" x="7061200" y="5861050"/>
          <p14:tracePt t="45444" x="7061200" y="5867400"/>
          <p14:tracePt t="45461" x="7054850" y="5873750"/>
          <p14:tracePt t="45461" x="7048500" y="5873750"/>
          <p14:tracePt t="45479" x="7035800" y="5873750"/>
          <p14:tracePt t="45479" x="7023100" y="5873750"/>
          <p14:tracePt t="45496" x="6813550" y="5772150"/>
          <p14:tracePt t="45578" x="6788150" y="5753100"/>
          <p14:tracePt t="45584" x="6750050" y="5695950"/>
          <p14:tracePt t="45597" x="6718300" y="5638800"/>
          <p14:tracePt t="45613" x="6699250" y="5588000"/>
          <p14:tracePt t="45629" x="6686550" y="5537200"/>
          <p14:tracePt t="45645" x="6692900" y="5492750"/>
          <p14:tracePt t="45662" x="6731000" y="5429250"/>
          <p14:tracePt t="45681" x="6775450" y="5378450"/>
          <p14:tracePt t="45696" x="6838950" y="5327650"/>
          <p14:tracePt t="45712" x="6915150" y="5283200"/>
          <p14:tracePt t="45729" x="6997700" y="5245100"/>
          <p14:tracePt t="45746" x="7092950" y="5219700"/>
          <p14:tracePt t="45746" x="7143750" y="5213350"/>
          <p14:tracePt t="45764" x="7245350" y="5213350"/>
          <p14:tracePt t="45779" x="7346950" y="5213350"/>
          <p14:tracePt t="45796" x="7448550" y="5226050"/>
          <p14:tracePt t="45812" x="7537450" y="5251450"/>
          <p14:tracePt t="45829" x="7658100" y="5295900"/>
          <p14:tracePt t="45846" x="7721600" y="5334000"/>
          <p14:tracePt t="45863" x="7766050" y="5378450"/>
          <p14:tracePt t="45879" x="7797800" y="5448300"/>
          <p14:tracePt t="45896" x="7797800" y="5492750"/>
          <p14:tracePt t="45913" x="7785100" y="5537200"/>
          <p14:tracePt t="45930" x="7759700" y="5581650"/>
          <p14:tracePt t="45946" x="7721600" y="5619750"/>
          <p14:tracePt t="45946" x="7696200" y="5638800"/>
          <p14:tracePt t="45964" x="7645400" y="5676900"/>
          <p14:tracePt t="45980" x="7594600" y="5702300"/>
          <p14:tracePt t="45996" x="7537450" y="5727700"/>
          <p14:tracePt t="46013" x="7473950" y="5746750"/>
          <p14:tracePt t="46013" x="7435850" y="5759450"/>
          <p14:tracePt t="46033" x="7404100" y="5765800"/>
          <p14:tracePt t="46046" x="7296150" y="5784850"/>
          <p14:tracePt t="46064" x="7226300" y="5791200"/>
          <p14:tracePt t="46080" x="7169150" y="5791200"/>
          <p14:tracePt t="46097" x="7118350" y="5797550"/>
          <p14:tracePt t="46114" x="7073900" y="5797550"/>
          <p14:tracePt t="46130" x="7029450" y="5797550"/>
          <p14:tracePt t="46147" x="7010400" y="5803900"/>
          <p14:tracePt t="46164" x="7010400" y="5797550"/>
          <p14:tracePt t="46192" x="7016750" y="5791200"/>
          <p14:tracePt t="46197" x="7029450" y="5791200"/>
          <p14:tracePt t="46213" x="7023100" y="5791200"/>
          <p14:tracePt t="46244" x="7010400" y="5797550"/>
          <p14:tracePt t="46252" x="7004050" y="5803900"/>
          <p14:tracePt t="46252" x="6985000" y="5810250"/>
          <p14:tracePt t="46265" x="6972300" y="5816600"/>
          <p14:tracePt t="46265" x="6959600" y="5822950"/>
          <p14:tracePt t="46281" x="6953250" y="5835650"/>
          <p14:tracePt t="46281" x="6953250" y="5842000"/>
          <p14:tracePt t="46298" x="6959600" y="5842000"/>
          <p14:tracePt t="46298" x="6972300" y="5842000"/>
          <p14:tracePt t="46298" x="6991350" y="5842000"/>
          <p14:tracePt t="46316" x="7016750" y="5842000"/>
          <p14:tracePt t="46330" x="7042150" y="5835650"/>
          <p14:tracePt t="46330" x="7112000" y="5822950"/>
          <p14:tracePt t="46348" x="7143750" y="5816600"/>
          <p14:tracePt t="46348" x="7175500" y="5816600"/>
          <p14:tracePt t="46365" x="7207250" y="5816600"/>
          <p14:tracePt t="46365" x="7232650" y="5816600"/>
          <p14:tracePt t="46365" x="7258050" y="5816600"/>
          <p14:tracePt t="46384" x="7283450" y="5822950"/>
          <p14:tracePt t="46397" x="7308850" y="5829300"/>
          <p14:tracePt t="46397" x="7359650" y="5835650"/>
          <p14:tracePt t="46416" x="7385050" y="5842000"/>
          <p14:tracePt t="46416" x="7404100" y="5848350"/>
          <p14:tracePt t="46432" x="7429500" y="5854700"/>
          <p14:tracePt t="46432" x="7448550" y="5861050"/>
          <p14:tracePt t="46449" x="7473950" y="5867400"/>
          <p14:tracePt t="46449" x="7493000" y="5867400"/>
          <p14:tracePt t="46465" x="7512050" y="5873750"/>
          <p14:tracePt t="46465" x="7531100" y="5880100"/>
          <p14:tracePt t="46482" x="7550150" y="5880100"/>
          <p14:tracePt t="46482" x="7581900" y="5880100"/>
          <p14:tracePt t="46499" x="7594600" y="5880100"/>
          <p14:tracePt t="46499" x="7613650" y="5886450"/>
          <p14:tracePt t="46515" x="7626350" y="5886450"/>
          <p14:tracePt t="46515" x="7639050" y="5886450"/>
          <p14:tracePt t="46532" x="7651750" y="5886450"/>
          <p14:tracePt t="46532" x="7670800" y="5886450"/>
          <p14:tracePt t="46549" x="7677150" y="5886450"/>
          <p14:tracePt t="46549" x="7702550" y="5886450"/>
          <p14:tracePt t="46566" x="7708900" y="5886450"/>
          <p14:tracePt t="46566" x="7715250" y="5886450"/>
          <p14:tracePt t="46582" x="7721600" y="5886450"/>
          <p14:tracePt t="46582" x="7727950" y="5886450"/>
          <p14:tracePt t="46599" x="7734300" y="5886450"/>
          <p14:tracePt t="46615" x="7740650" y="5886450"/>
          <p14:tracePt t="46632" x="7747000" y="5886450"/>
          <p14:tracePt t="46648" x="7753350" y="5880100"/>
          <p14:tracePt t="46665" x="7759700" y="5873750"/>
          <p14:tracePt t="46700" x="7766050" y="5867400"/>
          <p14:tracePt t="46716" x="7778750" y="5867400"/>
          <p14:tracePt t="46732" x="7785100" y="5861050"/>
          <p14:tracePt t="46743" x="7791450" y="5854700"/>
          <p14:tracePt t="46752" x="7797800" y="5854700"/>
          <p14:tracePt t="46765" x="7804150" y="5848350"/>
          <p14:tracePt t="46784" x="7810500" y="5848350"/>
          <p14:tracePt t="46799" x="7810500" y="5854700"/>
          <p14:tracePt t="46836" x="7810500" y="5861050"/>
          <p14:tracePt t="46856" x="7804150" y="5867400"/>
          <p14:tracePt t="46880" x="7797800" y="5873750"/>
          <p14:tracePt t="46911" x="7804150" y="5873750"/>
          <p14:tracePt t="46999" x="7810500" y="5867400"/>
          <p14:tracePt t="47024" x="7816850" y="5861050"/>
          <p14:tracePt t="47043" x="7823200" y="5854700"/>
          <p14:tracePt t="47068" x="7816850" y="5861050"/>
          <p14:tracePt t="47188" x="7816850" y="5867400"/>
          <p14:tracePt t="47211" x="7810500" y="5867400"/>
          <p14:tracePt t="47232" x="7804150" y="5873750"/>
          <p14:tracePt t="47256" x="7797800" y="5880100"/>
          <p14:tracePt t="47276" x="7791450" y="5886450"/>
          <p14:tracePt t="47291" x="7791450" y="5892800"/>
          <p14:tracePt t="47308" x="7785100" y="5892800"/>
          <p14:tracePt t="47324" x="7772400" y="5899150"/>
          <p14:tracePt t="47336" x="7759700" y="5905500"/>
          <p14:tracePt t="47368" x="7753350" y="5905500"/>
          <p14:tracePt t="47396" x="7747000" y="5911850"/>
          <p14:tracePt t="47411" x="7740650" y="5911850"/>
          <p14:tracePt t="47436" x="7734300" y="5918200"/>
          <p14:tracePt t="47456" x="7734300" y="5924550"/>
          <p14:tracePt t="47488" x="7740650" y="5924550"/>
          <p14:tracePt t="47512" x="7931150" y="5911850"/>
          <p14:tracePt t="47646" x="7956550" y="5911850"/>
          <p14:tracePt t="47652" x="8020050" y="5905500"/>
          <p14:tracePt t="47669" x="8077200" y="5911850"/>
          <p14:tracePt t="47686" x="8134350" y="5918200"/>
          <p14:tracePt t="47686" x="8159750" y="5924550"/>
          <p14:tracePt t="47705" x="8210550" y="5937250"/>
          <p14:tracePt t="47720" x="8261350" y="5949950"/>
          <p14:tracePt t="47737" x="8305800" y="5962650"/>
          <p14:tracePt t="47753" x="8350250" y="5969000"/>
          <p14:tracePt t="47769" x="8388350" y="5975350"/>
          <p14:tracePt t="47769" x="8407400" y="5975350"/>
          <p14:tracePt t="47788" x="8420100" y="5975350"/>
          <p14:tracePt t="47802" x="8464550" y="5975350"/>
          <p14:tracePt t="47819" x="8483600" y="5975350"/>
          <p14:tracePt t="47837" x="8496300" y="5975350"/>
          <p14:tracePt t="47853" x="8502650" y="5975350"/>
          <p14:tracePt t="47869" x="8509000" y="5975350"/>
          <p14:tracePt t="47886" x="8502650" y="5975350"/>
          <p14:tracePt t="47902" x="8483600" y="5975350"/>
          <p14:tracePt t="47922" x="8470900" y="5981700"/>
          <p14:tracePt t="47922" x="8413750" y="5975350"/>
          <p14:tracePt t="47937" x="8375650" y="5975350"/>
          <p14:tracePt t="47937" x="8331200" y="5975350"/>
          <p14:tracePt t="47937" x="8274050" y="5975350"/>
          <p14:tracePt t="47960" x="8210550" y="5975350"/>
          <p14:tracePt t="47970" x="8134350" y="5969000"/>
          <p14:tracePt t="47970" x="7969250" y="5962650"/>
          <p14:tracePt t="47993" x="7874000" y="5956300"/>
          <p14:tracePt t="47993" x="7778750" y="5956300"/>
          <p14:tracePt t="48005" x="7677150" y="5949950"/>
          <p14:tracePt t="48005" x="7569200" y="5943600"/>
          <p14:tracePt t="48023" x="7461250" y="5937250"/>
          <p14:tracePt t="48023" x="7346950" y="5937250"/>
          <p14:tracePt t="48038" x="7226300" y="5930900"/>
          <p14:tracePt t="48038" x="7105650" y="5924550"/>
          <p14:tracePt t="48056" x="6851650" y="5918200"/>
          <p14:tracePt t="48056" x="6724650" y="5918200"/>
          <p14:tracePt t="48076" x="6597650" y="5918200"/>
          <p14:tracePt t="48076" x="6464300" y="5918200"/>
          <p14:tracePt t="48088" x="6330950" y="5911850"/>
          <p14:tracePt t="48088" x="6203950" y="5911850"/>
          <p14:tracePt t="48107" x="6070600" y="5911850"/>
          <p14:tracePt t="48373" x="2273300" y="6191250"/>
          <p14:tracePt t="48373" x="2254250" y="6191250"/>
          <p14:tracePt t="48389" x="2235200" y="6197600"/>
          <p14:tracePt t="48389" x="2203450" y="6197600"/>
          <p14:tracePt t="48405" x="2171700" y="6197600"/>
          <p14:tracePt t="48405" x="2133600" y="6203950"/>
          <p14:tracePt t="48422" x="2095500" y="6210300"/>
          <p14:tracePt t="48422" x="2057400" y="6210300"/>
          <p14:tracePt t="48422" x="2025650" y="6216650"/>
          <p14:tracePt t="48441" x="2000250" y="6223000"/>
          <p14:tracePt t="48441" x="1974850" y="6229350"/>
          <p14:tracePt t="48456" x="1955800" y="6235700"/>
          <p14:tracePt t="48456" x="1943100" y="6242050"/>
          <p14:tracePt t="48473" x="1930400" y="6248400"/>
          <p14:tracePt t="48473" x="1924050" y="6254750"/>
          <p14:tracePt t="48489" x="1917700" y="6261100"/>
          <p14:tracePt t="48489" x="1917700" y="6267450"/>
          <p14:tracePt t="48506" x="1924050" y="6273800"/>
          <p14:tracePt t="48522" x="1930400" y="6273800"/>
          <p14:tracePt t="48522" x="1962150" y="6273800"/>
          <p14:tracePt t="48540" x="1974850" y="6267450"/>
          <p14:tracePt t="48540" x="1987550" y="6261100"/>
          <p14:tracePt t="48556" x="2006600" y="6248400"/>
          <p14:tracePt t="48556" x="2025650" y="6242050"/>
          <p14:tracePt t="48573" x="2044700" y="6235700"/>
          <p14:tracePt t="48573" x="2070100" y="6229350"/>
          <p14:tracePt t="48589" x="2095500" y="6223000"/>
          <p14:tracePt t="48589" x="2159000" y="6216650"/>
          <p14:tracePt t="48606" x="2190750" y="6216650"/>
          <p14:tracePt t="48606" x="2228850" y="6223000"/>
          <p14:tracePt t="48623" x="2578100" y="6261100"/>
          <p14:tracePt t="48698" x="2597150" y="6261100"/>
          <p14:tracePt t="48704" x="2616200" y="6267450"/>
          <p14:tracePt t="48712" x="2628900" y="6267450"/>
          <p14:tracePt t="48721" x="2660650" y="6273800"/>
          <p14:tracePt t="48740" x="2673350" y="6273800"/>
          <p14:tracePt t="48756" x="2686050" y="6267450"/>
          <p14:tracePt t="48780" x="2692400" y="6261100"/>
          <p14:tracePt t="48788" x="2692400" y="6254750"/>
          <p14:tracePt t="48788" x="2698750" y="6248400"/>
          <p14:tracePt t="48788" x="2698750" y="6242050"/>
          <p14:tracePt t="48809" x="2711450" y="6235700"/>
          <p14:tracePt t="48822" x="2711450" y="6223000"/>
          <p14:tracePt t="48822" x="2730500" y="6210300"/>
          <p14:tracePt t="48841" x="2749550" y="6203950"/>
          <p14:tracePt t="48841" x="2762250" y="6197600"/>
          <p14:tracePt t="48858" x="2781300" y="6184900"/>
          <p14:tracePt t="48858" x="2806700" y="6178550"/>
          <p14:tracePt t="48874" x="2838450" y="6172200"/>
          <p14:tracePt t="48874" x="2870200" y="6159500"/>
          <p14:tracePt t="48874" x="2901950" y="6153150"/>
          <p14:tracePt t="48893" x="2940050" y="6140450"/>
          <p14:tracePt t="48893" x="2978150" y="6134100"/>
          <p14:tracePt t="48907" x="3016250" y="6127750"/>
          <p14:tracePt t="48907" x="3054350" y="6115050"/>
          <p14:tracePt t="48924" x="3086100" y="6108700"/>
          <p14:tracePt t="48924" x="3124200" y="6102350"/>
          <p14:tracePt t="48941" x="3155950" y="6102350"/>
          <p14:tracePt t="48941" x="3187700" y="6096000"/>
          <p14:tracePt t="48941" x="3219450" y="6096000"/>
          <p14:tracePt t="48960" x="3251200" y="6096000"/>
          <p14:tracePt t="48960" x="3276600" y="6096000"/>
          <p14:tracePt t="48974" x="3295650" y="6096000"/>
          <p14:tracePt t="48974" x="3321050" y="6096000"/>
          <p14:tracePt t="48991" x="3340100" y="6102350"/>
          <p14:tracePt t="48991" x="3352800" y="6102350"/>
          <p14:tracePt t="49008" x="3365500" y="6108700"/>
          <p14:tracePt t="49008" x="3390900" y="6121400"/>
          <p14:tracePt t="49026" x="3397250" y="6127750"/>
          <p14:tracePt t="49026" x="3403600" y="6134100"/>
          <p14:tracePt t="49042" x="3409950" y="6146800"/>
          <p14:tracePt t="49042" x="3416300" y="6153150"/>
          <p14:tracePt t="49058" x="3416300" y="6159500"/>
          <p14:tracePt t="49058" x="3416300" y="6165850"/>
          <p14:tracePt t="49075" x="3416300" y="6178550"/>
          <p14:tracePt t="49090" x="3416300" y="6184900"/>
          <p14:tracePt t="49090" x="3416300" y="6191250"/>
          <p14:tracePt t="49110" x="3409950" y="6197600"/>
          <p14:tracePt t="49124" x="3403600" y="6203950"/>
          <p14:tracePt t="49140" x="3390900" y="6210300"/>
          <p14:tracePt t="49157" x="3384550" y="6210300"/>
          <p14:tracePt t="49173" x="3378200" y="6210300"/>
          <p14:tracePt t="49190" x="3371850" y="6210300"/>
          <p14:tracePt t="49190" x="3365500" y="6210300"/>
          <p14:tracePt t="49208" x="3359150" y="6210300"/>
          <p14:tracePt t="49223" x="3359150" y="6203950"/>
          <p14:tracePt t="49260" x="3365500" y="6203950"/>
          <p14:tracePt t="49280" x="3371850" y="6203950"/>
          <p14:tracePt t="49296" x="3378200" y="6197600"/>
          <p14:tracePt t="49311" x="3384550" y="6197600"/>
          <p14:tracePt t="49325" x="3390900" y="6197600"/>
          <p14:tracePt t="49340" x="3397250" y="6197600"/>
          <p14:tracePt t="49356" x="3403600" y="6191250"/>
          <p14:tracePt t="49372" x="3409950" y="6191250"/>
          <p14:tracePt t="49384" x="3416300" y="6197600"/>
          <p14:tracePt t="49408" x="3416300" y="6203950"/>
          <p14:tracePt t="49424" x="3416300" y="6210300"/>
          <p14:tracePt t="49432" x="3416300" y="6216650"/>
          <p14:tracePt t="49442" x="3416300" y="6223000"/>
          <p14:tracePt t="49442" x="3422650" y="6229350"/>
          <p14:tracePt t="49442" x="3422650" y="6235700"/>
          <p14:tracePt t="49460" x="3422650" y="6242050"/>
          <p14:tracePt t="49474" x="3416300" y="6248400"/>
          <p14:tracePt t="49474" x="3416300" y="6254750"/>
          <p14:tracePt t="49492" x="3409950" y="6261100"/>
          <p14:tracePt t="49492" x="3403600" y="6267450"/>
          <p14:tracePt t="49508" x="3397250" y="6273800"/>
          <p14:tracePt t="49508" x="3384550" y="6273800"/>
          <p14:tracePt t="49525" x="3219450" y="6197600"/>
          <p14:tracePt t="49615" x="3200400" y="6184900"/>
          <p14:tracePt t="49620" x="3187700" y="6165850"/>
          <p14:tracePt t="49625" x="3155950" y="6127750"/>
          <p14:tracePt t="49642" x="3124200" y="6083300"/>
          <p14:tracePt t="49659" x="3098800" y="6038850"/>
          <p14:tracePt t="49676" x="3073400" y="5975350"/>
          <p14:tracePt t="49693" x="3067050" y="5930900"/>
          <p14:tracePt t="49710" x="3073400" y="5886450"/>
          <p14:tracePt t="49726" x="3092450" y="5835650"/>
          <p14:tracePt t="49742" x="3124200" y="5791200"/>
          <p14:tracePt t="49742" x="3143250" y="5772150"/>
          <p14:tracePt t="49760" x="3187700" y="5734050"/>
          <p14:tracePt t="49776" x="3244850" y="5702300"/>
          <p14:tracePt t="49792" x="3314700" y="5670550"/>
          <p14:tracePt t="49809" x="3390900" y="5651500"/>
          <p14:tracePt t="49826" x="3479800" y="5632450"/>
          <p14:tracePt t="49842" x="3613150" y="5613400"/>
          <p14:tracePt t="49860" x="3702050" y="5613400"/>
          <p14:tracePt t="49876" x="3784600" y="5619750"/>
          <p14:tracePt t="49893" x="3860800" y="5638800"/>
          <p14:tracePt t="49909" x="3956050" y="5689600"/>
          <p14:tracePt t="49927" x="4000500" y="5734050"/>
          <p14:tracePt t="49943" x="4038600" y="5784850"/>
          <p14:tracePt t="49960" x="4064000" y="5842000"/>
          <p14:tracePt t="49978" x="4076700" y="5937250"/>
          <p14:tracePt t="49993" x="4070350" y="5994400"/>
          <p14:tracePt t="50010" x="4057650" y="6051550"/>
          <p14:tracePt t="50027" x="4019550" y="6127750"/>
          <p14:tracePt t="50045" x="3981450" y="6165850"/>
          <p14:tracePt t="50060" x="3943350" y="6203950"/>
          <p14:tracePt t="50077" x="3892550" y="6235700"/>
          <p14:tracePt t="50094" x="3841750" y="6261100"/>
          <p14:tracePt t="50094" x="3816350" y="6273800"/>
          <p14:tracePt t="50114" x="3765550" y="6286500"/>
          <p14:tracePt t="50128" x="3721100" y="6292850"/>
          <p14:tracePt t="50144" x="3676650" y="6299200"/>
          <p14:tracePt t="50160" x="3638550" y="6299200"/>
          <p14:tracePt t="50178" x="3600450" y="6292850"/>
          <p14:tracePt t="50194" x="3562350" y="6286500"/>
          <p14:tracePt t="50194" x="3549650" y="6280150"/>
          <p14:tracePt t="50213" x="3524250" y="6280150"/>
          <p14:tracePt t="50228" x="3505200" y="6273800"/>
          <p14:tracePt t="50244" x="3498850" y="6267450"/>
          <p14:tracePt t="50260" x="3492500" y="6267450"/>
          <p14:tracePt t="50277" x="3492500" y="6261100"/>
          <p14:tracePt t="50293" x="3498850" y="6261100"/>
          <p14:tracePt t="50316" x="3505200" y="6254750"/>
          <p14:tracePt t="50332" x="3511550" y="6248400"/>
          <p14:tracePt t="50344" x="3524250" y="6235700"/>
          <p14:tracePt t="50368" x="3530600" y="6235700"/>
          <p14:tracePt t="50377" x="3536950" y="6229350"/>
          <p14:tracePt t="50377" x="3543300" y="6223000"/>
          <p14:tracePt t="50395" x="3549650" y="6216650"/>
          <p14:tracePt t="50395" x="3568700" y="6203950"/>
          <p14:tracePt t="50413" x="3575050" y="6203950"/>
          <p14:tracePt t="50413" x="3581400" y="6197600"/>
          <p14:tracePt t="50429" x="3587750" y="6197600"/>
          <p14:tracePt t="50429" x="3594100" y="6191250"/>
          <p14:tracePt t="50446" x="3606800" y="6184900"/>
          <p14:tracePt t="50446" x="3613150" y="6184900"/>
          <p14:tracePt t="50446" x="3619500" y="6178550"/>
          <p14:tracePt t="50464" x="3632200" y="6178550"/>
          <p14:tracePt t="50477" x="3638550" y="6172200"/>
          <p14:tracePt t="50477" x="3657600" y="6165850"/>
          <p14:tracePt t="50497" x="3670300" y="6165850"/>
          <p14:tracePt t="50497" x="3683000" y="6159500"/>
          <p14:tracePt t="50514" x="3695700" y="6159500"/>
          <p14:tracePt t="50514" x="3708400" y="6153150"/>
          <p14:tracePt t="50514" x="3721100" y="6153150"/>
          <p14:tracePt t="50532" x="3733800" y="6146800"/>
          <p14:tracePt t="50545" x="3746500" y="6146800"/>
          <p14:tracePt t="50545" x="3759200" y="6140450"/>
          <p14:tracePt t="50545" x="3778250" y="6134100"/>
          <p14:tracePt t="50564" x="3790950" y="6134100"/>
          <p14:tracePt t="50564" x="3803650" y="6127750"/>
          <p14:tracePt t="50580" x="3816350" y="6127750"/>
          <p14:tracePt t="50580" x="3835400" y="6121400"/>
          <p14:tracePt t="50580" x="3848100" y="6121400"/>
          <p14:tracePt t="50601" x="3860800" y="6115050"/>
          <p14:tracePt t="50612" x="3879850" y="6115050"/>
          <p14:tracePt t="50612" x="3892550" y="6108700"/>
          <p14:tracePt t="50630" x="3905250" y="6102350"/>
          <p14:tracePt t="50630" x="3930650" y="6096000"/>
          <p14:tracePt t="50647" x="3943350" y="6096000"/>
          <p14:tracePt t="50647" x="3956050" y="6089650"/>
          <p14:tracePt t="50663" x="3968750" y="6089650"/>
          <p14:tracePt t="50663" x="3981450" y="6083300"/>
          <p14:tracePt t="50680" x="3994150" y="6083300"/>
          <p14:tracePt t="50680" x="4000500" y="6076950"/>
          <p14:tracePt t="50697" x="4013200" y="6070600"/>
          <p14:tracePt t="50697" x="4032250" y="6070600"/>
          <p14:tracePt t="50714" x="4038600" y="6070600"/>
          <p14:tracePt t="50714" x="4044950" y="6064250"/>
          <p14:tracePt t="50730" x="4057650" y="6064250"/>
          <p14:tracePt t="50730" x="4064000" y="6064250"/>
          <p14:tracePt t="50746" x="4070350" y="6064250"/>
          <p14:tracePt t="50746" x="4076700" y="6064250"/>
          <p14:tracePt t="50746" x="4083050" y="6070600"/>
          <p14:tracePt t="50764" x="4089400" y="6070600"/>
          <p14:tracePt t="50764" x="4095750" y="6076950"/>
          <p14:tracePt t="50780" x="4102100" y="6076950"/>
          <p14:tracePt t="50780" x="4108450" y="6083300"/>
          <p14:tracePt t="50796" x="4114800" y="6083300"/>
          <p14:tracePt t="50796" x="4121150" y="6089650"/>
          <p14:tracePt t="50813" x="4127500" y="6089650"/>
          <p14:tracePt t="50813" x="4140200" y="6089650"/>
          <p14:tracePt t="50830" x="4146550" y="6096000"/>
          <p14:tracePt t="50830" x="4152900" y="6096000"/>
          <p14:tracePt t="50846" x="4159250" y="6096000"/>
          <p14:tracePt t="50846" x="4171950" y="6102350"/>
          <p14:tracePt t="50846" x="4178300" y="6102350"/>
          <p14:tracePt t="50865" x="4191000" y="6102350"/>
          <p14:tracePt t="50865" x="4197350" y="6102350"/>
          <p14:tracePt t="50881" x="4210050" y="6102350"/>
          <p14:tracePt t="50881" x="4216400" y="6102350"/>
          <p14:tracePt t="50896" x="4229100" y="6108700"/>
          <p14:tracePt t="50896" x="4241800" y="6108700"/>
          <p14:tracePt t="50913" x="4254500" y="6108700"/>
          <p14:tracePt t="50913" x="4267200" y="6115050"/>
          <p14:tracePt t="50930" x="4279900" y="6115050"/>
          <p14:tracePt t="50930" x="4298950" y="6121400"/>
          <p14:tracePt t="50946" x="4318000" y="6121400"/>
          <p14:tracePt t="50946" x="4324350" y="6121400"/>
          <p14:tracePt t="50963" x="4337050" y="6121400"/>
          <p14:tracePt t="50963" x="4349750" y="6121400"/>
          <p14:tracePt t="50981" x="4362450" y="6121400"/>
          <p14:tracePt t="50981" x="4375150" y="6121400"/>
          <p14:tracePt t="50997" x="4387850" y="6121400"/>
          <p14:tracePt t="50997" x="4413250" y="6121400"/>
          <p14:tracePt t="51013" x="4425950" y="6121400"/>
          <p14:tracePt t="51013" x="4432300" y="6121400"/>
          <p14:tracePt t="51030" x="4445000" y="6121400"/>
          <p14:tracePt t="51030" x="4451350" y="6121400"/>
          <p14:tracePt t="51047" x="4457700" y="6121400"/>
          <p14:tracePt t="51047" x="4476750" y="6121400"/>
          <p14:tracePt t="51064" x="4483100" y="6121400"/>
          <p14:tracePt t="51080" x="4489450" y="6127750"/>
          <p14:tracePt t="51096" x="4495800" y="6134100"/>
          <p14:tracePt t="51113" x="4495800" y="6140450"/>
          <p14:tracePt t="51129" x="4495800" y="6153150"/>
          <p14:tracePt t="51146" x="4495800" y="6159500"/>
          <p14:tracePt t="51163" x="4502150" y="6165850"/>
          <p14:tracePt t="51181" x="4502150" y="6172200"/>
          <p14:tracePt t="51197" x="4508500" y="6172200"/>
          <p14:tracePt t="51197" x="4514850" y="6172200"/>
          <p14:tracePt t="51214" x="4521200" y="6172200"/>
          <p14:tracePt t="51214" x="4527550" y="6172200"/>
          <p14:tracePt t="51214" x="4533900" y="6178550"/>
          <p14:tracePt t="51233" x="4540250" y="6178550"/>
          <p14:tracePt t="51233" x="4546600" y="6178550"/>
          <p14:tracePt t="51248" x="4559300" y="6178550"/>
          <p14:tracePt t="51248" x="4565650" y="6178550"/>
          <p14:tracePt t="51264" x="4578350" y="6178550"/>
          <p14:tracePt t="51264" x="4584700" y="6184900"/>
          <p14:tracePt t="51281" x="4591050" y="6184900"/>
          <p14:tracePt t="51281" x="4603750" y="6184900"/>
          <p14:tracePt t="51297" x="4610100" y="6184900"/>
          <p14:tracePt t="51297" x="4622800" y="6184900"/>
          <p14:tracePt t="51315" x="4616450" y="6191250"/>
          <p14:tracePt t="51364" x="4610100" y="6191250"/>
          <p14:tracePt t="51371" x="4603750" y="6191250"/>
          <p14:tracePt t="51380" x="4597400" y="6197600"/>
          <p14:tracePt t="51380" x="4591050" y="6197600"/>
          <p14:tracePt t="51398" x="4584700" y="6203950"/>
          <p14:tracePt t="51413" x="4578350" y="6203950"/>
          <p14:tracePt t="51413" x="4572000" y="6203950"/>
          <p14:tracePt t="51432" x="4565650" y="6210300"/>
          <p14:tracePt t="51432" x="4565650" y="6216650"/>
          <p14:tracePt t="51448" x="4565650" y="6223000"/>
          <p14:tracePt t="51448" x="4565650" y="6229350"/>
          <p14:tracePt t="51465" x="4572000" y="6242050"/>
          <p14:tracePt t="51481" x="4572000" y="6248400"/>
          <p14:tracePt t="51481" x="4584700" y="6254750"/>
          <p14:tracePt t="51499" x="4597400" y="6261100"/>
          <p14:tracePt t="51514" x="4902200" y="6235700"/>
          <p14:tracePt t="51594" x="4959350" y="6223000"/>
          <p14:tracePt t="51600" x="5073650" y="6210300"/>
          <p14:tracePt t="51615" x="5194300" y="6197600"/>
          <p14:tracePt t="51632" x="5327650" y="6191250"/>
          <p14:tracePt t="51648" x="5524500" y="6203950"/>
          <p14:tracePt t="51665" x="5657850" y="6223000"/>
          <p14:tracePt t="51682" x="5791200" y="6242050"/>
          <p14:tracePt t="51698" x="5918200" y="6248400"/>
          <p14:tracePt t="51715" x="6096000" y="6242050"/>
          <p14:tracePt t="51732" x="6203950" y="6242050"/>
          <p14:tracePt t="51749" x="6299200" y="6242050"/>
          <p14:tracePt t="51765" x="6388100" y="6254750"/>
          <p14:tracePt t="51782" x="6470650" y="6267450"/>
          <p14:tracePt t="51782" x="6508750" y="6273800"/>
          <p14:tracePt t="51800" x="6578600" y="6286500"/>
          <p14:tracePt t="51817" x="6648450" y="6286500"/>
          <p14:tracePt t="51832" x="6705600" y="6280150"/>
          <p14:tracePt t="51849" x="6762750" y="6280150"/>
          <p14:tracePt t="51865" x="6807200" y="6273800"/>
          <p14:tracePt t="51882" x="6877050" y="6267450"/>
          <p14:tracePt t="51900" x="6915150" y="6261100"/>
          <p14:tracePt t="51916" x="6953250" y="6248400"/>
          <p14:tracePt t="51933" x="6978650" y="6242050"/>
          <p14:tracePt t="51949" x="7010400" y="6229350"/>
          <p14:tracePt t="51966" x="7016750" y="6223000"/>
          <p14:tracePt t="51982" x="7029450" y="6223000"/>
          <p14:tracePt t="51999" x="7035800" y="6223000"/>
          <p14:tracePt t="52040" x="7035800" y="6216650"/>
          <p14:tracePt t="52072" x="7029450" y="6216650"/>
          <p14:tracePt t="52107" x="7023100" y="6210300"/>
          <p14:tracePt t="52123" x="7016750" y="6210300"/>
          <p14:tracePt t="52132" x="7010400" y="6210300"/>
          <p14:tracePt t="52140" x="7004050" y="6210300"/>
          <p14:tracePt t="52149" x="6997700" y="6210300"/>
          <p14:tracePt t="52149" x="6985000" y="6203950"/>
          <p14:tracePt t="52169" x="6972300" y="6203950"/>
          <p14:tracePt t="52169" x="6959600" y="6203950"/>
          <p14:tracePt t="52184" x="6946900" y="6203950"/>
          <p14:tracePt t="52184" x="6934200" y="6203950"/>
          <p14:tracePt t="52201" x="6921500" y="6210300"/>
          <p14:tracePt t="52201" x="6902450" y="6210300"/>
          <p14:tracePt t="52217" x="6883400" y="6216650"/>
          <p14:tracePt t="52217" x="6870700" y="6223000"/>
          <p14:tracePt t="52234" x="6851650" y="6223000"/>
          <p14:tracePt t="52234" x="6826250" y="6229350"/>
          <p14:tracePt t="52234" x="6813550" y="6235700"/>
          <p14:tracePt t="52252" x="6794500" y="6235700"/>
          <p14:tracePt t="52252" x="6775450" y="6235700"/>
          <p14:tracePt t="52267" x="6762750" y="6242050"/>
          <p14:tracePt t="52267" x="6743700" y="6242050"/>
          <p14:tracePt t="52284" x="6737350" y="6248400"/>
          <p14:tracePt t="52284" x="6724650" y="6248400"/>
          <p14:tracePt t="52301" x="6718300" y="6248400"/>
          <p14:tracePt t="52301" x="6705600" y="6248400"/>
          <p14:tracePt t="52317" x="6699250" y="6254750"/>
          <p14:tracePt t="52333" x="6686550" y="6261100"/>
          <p14:tracePt t="52350" x="6680200" y="6267450"/>
          <p14:tracePt t="52367" x="6673850" y="6273800"/>
          <p14:tracePt t="52384" x="6673850" y="6280150"/>
          <p14:tracePt t="52440" x="6673850" y="6286500"/>
          <p14:tracePt t="52444" x="6673850" y="6292850"/>
          <p14:tracePt t="52459" x="6667500" y="6305550"/>
          <p14:tracePt t="52476" x="6667500" y="6311900"/>
          <p14:tracePt t="52484" x="6667500" y="6318250"/>
          <p14:tracePt t="52511" x="6673850" y="6318250"/>
          <p14:tracePt t="52544" x="6673850" y="6311900"/>
          <p14:tracePt t="52559" x="6680200" y="6305550"/>
          <p14:tracePt t="52572" x="6686550" y="6299200"/>
          <p14:tracePt t="52587" x="6686550" y="6286500"/>
          <p14:tracePt t="52604" x="6692900" y="6280150"/>
          <p14:tracePt t="52620" x="6699250" y="6280150"/>
          <p14:tracePt t="52631" x="6705600" y="6267450"/>
          <p14:tracePt t="52647" x="6711950" y="6267450"/>
          <p14:tracePt t="52656" x="6711950" y="6261100"/>
          <p14:tracePt t="52668" x="6718300" y="6261100"/>
          <p14:tracePt t="52668" x="6731000" y="6248400"/>
          <p14:tracePt t="52686" x="6737350" y="6248400"/>
          <p14:tracePt t="52701" x="6743700" y="6235700"/>
          <p14:tracePt t="52718" x="6756400" y="6235700"/>
          <p14:tracePt t="52735" x="6762750" y="6229350"/>
          <p14:tracePt t="52752" x="6769100" y="6229350"/>
          <p14:tracePt t="52768" x="6769100" y="6235700"/>
          <p14:tracePt t="52820" x="6769100" y="6242050"/>
          <p14:tracePt t="52863" x="6775450" y="6235700"/>
          <p14:tracePt t="52904" x="6781800" y="6229350"/>
          <p14:tracePt t="52920" x="6788150" y="6223000"/>
          <p14:tracePt t="52931" x="6794500" y="6223000"/>
          <p14:tracePt t="52947" x="6800850" y="6216650"/>
          <p14:tracePt t="52956" x="6800850" y="6210300"/>
          <p14:tracePt t="52968" x="6807200" y="6210300"/>
          <p14:tracePt t="52968" x="6826250" y="6197600"/>
          <p14:tracePt t="52986" x="6832600" y="6191250"/>
          <p14:tracePt t="52986" x="6838950" y="6184900"/>
          <p14:tracePt t="53003" x="6845300" y="6184900"/>
          <p14:tracePt t="53003" x="6851650" y="6178550"/>
          <p14:tracePt t="53020" x="6864350" y="6172200"/>
          <p14:tracePt t="53020" x="6883400" y="6159500"/>
          <p14:tracePt t="53037" x="6889750" y="6153150"/>
          <p14:tracePt t="53037" x="6902450" y="6146800"/>
          <p14:tracePt t="53053" x="6908800" y="6140450"/>
          <p14:tracePt t="53053" x="6921500" y="6134100"/>
          <p14:tracePt t="53070" x="6927850" y="6127750"/>
          <p14:tracePt t="53070" x="6940550" y="6121400"/>
          <p14:tracePt t="53087" x="6946900" y="6115050"/>
          <p14:tracePt t="53087" x="6965950" y="6108700"/>
          <p14:tracePt t="53104" x="6972300" y="6102350"/>
          <p14:tracePt t="53104" x="6985000" y="6096000"/>
          <p14:tracePt t="53122" x="6991350" y="6096000"/>
          <p14:tracePt t="53122" x="6997700" y="6089650"/>
          <p14:tracePt t="53137" x="7010400" y="6089650"/>
          <p14:tracePt t="53137" x="7016750" y="6089650"/>
          <p14:tracePt t="53154" x="7023100" y="6089650"/>
          <p14:tracePt t="53154" x="7035800" y="6089650"/>
          <p14:tracePt t="53170" x="7042150" y="6089650"/>
          <p14:tracePt t="53170" x="7048500" y="6089650"/>
          <p14:tracePt t="53170" x="7054850" y="6089650"/>
          <p14:tracePt t="53188" x="7061200" y="6089650"/>
          <p14:tracePt t="53203" x="7067550" y="6089650"/>
          <p14:tracePt t="53220" x="7073900" y="6089650"/>
          <p14:tracePt t="53237" x="7080250" y="6096000"/>
          <p14:tracePt t="53253" x="7086600" y="6102350"/>
          <p14:tracePt t="53269" x="7086600" y="6108700"/>
          <p14:tracePt t="53287" x="7086600" y="6115050"/>
          <p14:tracePt t="53303" x="7086600" y="6121400"/>
          <p14:tracePt t="53320" x="7086600" y="6127750"/>
          <p14:tracePt t="53320" x="7080250" y="6127750"/>
          <p14:tracePt t="53337" x="7080250" y="6134100"/>
          <p14:tracePt t="53359" x="7080250" y="6146800"/>
          <p14:tracePt t="53384" x="7080250" y="6153150"/>
          <p14:tracePt t="53395" x="7073900" y="6165850"/>
          <p14:tracePt t="53420" x="7073900" y="6178550"/>
          <p14:tracePt t="53435" x="7067550" y="6178550"/>
          <p14:tracePt t="53452" x="7061200" y="6184900"/>
          <p14:tracePt t="53463" x="7054850" y="6184900"/>
          <p14:tracePt t="53480" x="7048500" y="6191250"/>
          <p14:tracePt t="53496" x="7042150" y="6191250"/>
          <p14:tracePt t="53511" x="7035800" y="6197600"/>
          <p14:tracePt t="53524" x="7029450" y="6203950"/>
          <p14:tracePt t="53541" x="7023100" y="6210300"/>
          <p14:tracePt t="53556" x="7016750" y="6210300"/>
          <p14:tracePt t="53572" x="7010400" y="6216650"/>
          <p14:tracePt t="53592" x="7010400" y="6223000"/>
          <p14:tracePt t="53632" x="7016750" y="6229350"/>
          <p14:tracePt t="53691" x="7016750" y="6223000"/>
          <p14:tracePt t="53719" x="7023100" y="6210300"/>
          <p14:tracePt t="53772" x="7029450" y="6210300"/>
          <p14:tracePt t="53811" x="7023100" y="6216650"/>
          <p14:tracePt t="53892" x="7016750" y="6216650"/>
          <p14:tracePt t="53915" x="7010400" y="6216650"/>
          <p14:tracePt t="53940" x="7004050" y="6223000"/>
          <p14:tracePt t="53960" x="6997700" y="6223000"/>
          <p14:tracePt t="53992" x="6997700" y="6216650"/>
          <p14:tracePt t="54028" x="6997700" y="6210300"/>
          <p14:tracePt t="54059" x="6997700" y="6216650"/>
          <p14:tracePt t="54104" x="6991350" y="6210300"/>
          <p14:tracePt t="54124" x="6985000" y="6210300"/>
          <p14:tracePt t="54147" x="6978650" y="6210300"/>
          <p14:tracePt t="54163" x="6972300" y="6210300"/>
          <p14:tracePt t="54179" x="6965950" y="6216650"/>
          <p14:tracePt t="54224" x="6959600" y="6210300"/>
          <p14:tracePt t="54283" x="6959600" y="6203950"/>
          <p14:tracePt t="54303" x="6959600" y="6197600"/>
          <p14:tracePt t="54319" x="6965950" y="6191250"/>
          <p14:tracePt t="54351" x="6965950" y="6184900"/>
          <p14:tracePt t="54387" x="6965950" y="6191250"/>
          <p14:tracePt t="54463" x="6959600" y="6197600"/>
          <p14:tracePt t="54475" x="6953250" y="6197600"/>
          <p14:tracePt t="54492" x="6946900" y="6197600"/>
          <p14:tracePt t="54508" x="6940550" y="6197600"/>
          <p14:tracePt t="54524" x="6934200" y="6203950"/>
          <p14:tracePt t="54559" x="6927850" y="6203950"/>
          <p14:tracePt t="54575" x="6921500" y="6203950"/>
          <p14:tracePt t="54603" x="6921500" y="6197600"/>
          <p14:tracePt t="54679" x="6927850" y="6191250"/>
          <p14:tracePt t="54703" x="6934200" y="6184900"/>
          <p14:tracePt t="54739" x="6940550" y="6184900"/>
          <p14:tracePt t="54763" x="6946900" y="6184900"/>
          <p14:tracePt t="54776" x="6953250" y="6178550"/>
          <p14:tracePt t="54799" x="6959600" y="6178550"/>
          <p14:tracePt t="54831" x="6953250" y="6172200"/>
          <p14:tracePt t="54943" x="6946900" y="6178550"/>
          <p14:tracePt t="54995" x="6946900" y="6184900"/>
          <p14:tracePt t="55023" x="6940550" y="6191250"/>
          <p14:tracePt t="55055" x="6934200" y="6191250"/>
          <p14:tracePt t="55075" x="6927850" y="6191250"/>
          <p14:tracePt t="55099" x="6921500" y="6191250"/>
          <p14:tracePt t="55123" x="6915150" y="6191250"/>
          <p14:tracePt t="55143" x="6908800" y="6191250"/>
          <p14:tracePt t="55167" x="6902450" y="6191250"/>
          <p14:tracePt t="55183" x="6896100" y="6191250"/>
          <p14:tracePt t="55195" x="6889750" y="6191250"/>
          <p14:tracePt t="55203" x="6877050" y="6191250"/>
          <p14:tracePt t="55219" x="6870700" y="6197600"/>
          <p14:tracePt t="55235" x="6864350" y="6197600"/>
          <p14:tracePt t="55243" x="6858000" y="6197600"/>
          <p14:tracePt t="55263" x="6845300" y="6203950"/>
          <p14:tracePt t="55279" x="6838950" y="6203950"/>
          <p14:tracePt t="55296" x="6832600" y="6210300"/>
          <p14:tracePt t="55312" x="6826250" y="6210300"/>
          <p14:tracePt t="55326" x="6819900" y="6210300"/>
          <p14:tracePt t="55342" x="6813550" y="6210300"/>
          <p14:tracePt t="55359" x="6813550" y="6216650"/>
          <p14:tracePt t="55376" x="6800850" y="6223000"/>
          <p14:tracePt t="55393" x="6794500" y="6223000"/>
          <p14:tracePt t="55415" x="6788150" y="6223000"/>
          <p14:tracePt t="55439" x="6788150" y="6216650"/>
          <p14:tracePt t="55459" x="6788150" y="6210300"/>
          <p14:tracePt t="55475" x="6794500" y="6203950"/>
          <p14:tracePt t="55491" x="6800850" y="6197600"/>
          <p14:tracePt t="55503" x="6813550" y="6197600"/>
          <p14:tracePt t="55519" x="6819900" y="6191250"/>
          <p14:tracePt t="55528" x="6826250" y="6191250"/>
          <p14:tracePt t="55528" x="6832600" y="6191250"/>
          <p14:tracePt t="55544" x="6838950" y="6191250"/>
          <p14:tracePt t="55544" x="6845300" y="6184900"/>
          <p14:tracePt t="55561" x="6851650" y="6184900"/>
          <p14:tracePt t="55561" x="6858000" y="6178550"/>
          <p14:tracePt t="55577" x="6864350" y="6178550"/>
          <p14:tracePt t="55577" x="6870700" y="6172200"/>
          <p14:tracePt t="55594" x="6883400" y="6172200"/>
          <p14:tracePt t="55594" x="6896100" y="6159500"/>
          <p14:tracePt t="55612" x="6902450" y="6153150"/>
          <p14:tracePt t="55612" x="6915150" y="6153150"/>
          <p14:tracePt t="55627" x="6921500" y="6146800"/>
          <p14:tracePt t="55627" x="6927850" y="6140450"/>
          <p14:tracePt t="55644" x="6934200" y="6140450"/>
          <p14:tracePt t="55644" x="6940550" y="6134100"/>
          <p14:tracePt t="55661" x="6953250" y="6134100"/>
          <p14:tracePt t="55661" x="6972300" y="6134100"/>
          <p14:tracePt t="55678" x="6978650" y="6134100"/>
          <p14:tracePt t="55678" x="6991350" y="6134100"/>
          <p14:tracePt t="55694" x="6997700" y="6134100"/>
          <p14:tracePt t="55694" x="7010400" y="6134100"/>
          <p14:tracePt t="55711" x="7023100" y="6134100"/>
          <p14:tracePt t="55711" x="7029450" y="6140450"/>
          <p14:tracePt t="55728" x="7042150" y="6140450"/>
          <p14:tracePt t="55728" x="7061200" y="6146800"/>
          <p14:tracePt t="55744" x="7073900" y="6153150"/>
          <p14:tracePt t="55744" x="7086600" y="6153150"/>
          <p14:tracePt t="55761" x="7099300" y="6159500"/>
          <p14:tracePt t="55761" x="7112000" y="6165850"/>
          <p14:tracePt t="55778" x="7124700" y="6172200"/>
          <p14:tracePt t="55778" x="7137400" y="6178550"/>
          <p14:tracePt t="55778" x="7156450" y="6184900"/>
          <p14:tracePt t="55796" x="7169150" y="6191250"/>
          <p14:tracePt t="55796" x="7188200" y="6203950"/>
          <p14:tracePt t="55811" x="7207250" y="6210300"/>
          <p14:tracePt t="55811" x="7232650" y="6216650"/>
          <p14:tracePt t="55828" x="7251700" y="6223000"/>
          <p14:tracePt t="55828" x="7277100" y="6229350"/>
          <p14:tracePt t="55845" x="7302500" y="6235700"/>
          <p14:tracePt t="55845" x="7321550" y="6242050"/>
          <p14:tracePt t="55862" x="7346950" y="6248400"/>
          <p14:tracePt t="55862" x="7372350" y="6254750"/>
          <p14:tracePt t="55862" x="7397750" y="6261100"/>
          <p14:tracePt t="55879" x="7423150" y="6261100"/>
          <p14:tracePt t="55879" x="7442200" y="6267450"/>
          <p14:tracePt t="55896" x="7461250" y="6273800"/>
          <p14:tracePt t="55896" x="7473950" y="6273800"/>
          <p14:tracePt t="55912" x="7486650" y="6280150"/>
          <p14:tracePt t="55912" x="7499350" y="6280150"/>
          <p14:tracePt t="55928" x="7512050" y="6280150"/>
          <p14:tracePt t="55928" x="7518400" y="6280150"/>
          <p14:tracePt t="55945" x="7531100" y="6280150"/>
          <p14:tracePt t="55945" x="7537450" y="6280150"/>
          <p14:tracePt t="55962" x="7550150" y="6280150"/>
          <p14:tracePt t="55962" x="7575550" y="6280150"/>
          <p14:tracePt t="55979" x="7581900" y="6280150"/>
          <p14:tracePt t="55979" x="7594600" y="6273800"/>
          <p14:tracePt t="55995" x="7607300" y="6273800"/>
          <p14:tracePt t="55995" x="7613650" y="6273800"/>
          <p14:tracePt t="56013" x="7620000" y="6273800"/>
          <p14:tracePt t="56013" x="7626350" y="6273800"/>
          <p14:tracePt t="56029" x="7626350" y="6280150"/>
          <p14:tracePt t="56046" x="7626350" y="6286500"/>
          <p14:tracePt t="56062" x="7620000" y="6292850"/>
          <p14:tracePt t="56079" x="7626350" y="6292850"/>
          <p14:tracePt t="56096" x="7639050" y="6286500"/>
          <p14:tracePt t="56114" x="7645400" y="6286500"/>
          <p14:tracePt t="56129" x="7651750" y="6280150"/>
          <p14:tracePt t="56145" x="7645400" y="6273800"/>
          <p14:tracePt t="56171" x="7639050" y="6280150"/>
          <p14:tracePt t="56187" x="7632700" y="6273800"/>
          <p14:tracePt t="56203" x="7639050" y="6273800"/>
          <p14:tracePt t="56255" x="7645400" y="6267450"/>
          <p14:tracePt t="56271" x="7651750" y="6267450"/>
          <p14:tracePt t="56291" x="7651750" y="6261100"/>
          <p14:tracePt t="56456" x="7658100" y="6254750"/>
          <p14:tracePt t="56464" x="7651750" y="6242050"/>
          <p14:tracePt t="56471" x="7651750" y="6235700"/>
          <p14:tracePt t="56480" x="7645400" y="6229350"/>
          <p14:tracePt t="56480" x="7645400" y="6223000"/>
          <p14:tracePt t="56498" x="7632700" y="6216650"/>
          <p14:tracePt t="56498" x="7626350" y="6210300"/>
          <p14:tracePt t="56516" x="7613650" y="6203950"/>
          <p14:tracePt t="56530" x="7600950" y="6197600"/>
          <p14:tracePt t="56530" x="7594600" y="6197600"/>
          <p14:tracePt t="56548" x="7588250" y="6191250"/>
          <p14:tracePt t="56564" x="7588250" y="6184900"/>
          <p14:tracePt t="56584" x="7594600" y="6178550"/>
          <p14:tracePt t="56601" x="7607300" y="6178550"/>
          <p14:tracePt t="56616" x="7613650" y="6172200"/>
          <p14:tracePt t="56632" x="7620000" y="6172200"/>
          <p14:tracePt t="56647" x="7620000" y="6178550"/>
          <p14:tracePt t="56676" x="7620000" y="6184900"/>
          <p14:tracePt t="56691" x="7613650" y="6184900"/>
          <p14:tracePt t="56720" x="7607300" y="6191250"/>
          <p14:tracePt t="56735" x="7600950" y="6191250"/>
          <p14:tracePt t="56751" x="7594600" y="6197600"/>
          <p14:tracePt t="56764" x="7588250" y="6203950"/>
          <p14:tracePt t="56779" x="7581900" y="6210300"/>
          <p14:tracePt t="56795" x="7575550" y="6210300"/>
          <p14:tracePt t="56811" x="7569200" y="6216650"/>
          <p14:tracePt t="56832" x="7569200" y="6223000"/>
          <p14:tracePt t="56855" x="7569200" y="6229350"/>
          <p14:tracePt t="56875" x="7575550" y="6235700"/>
          <p14:tracePt t="56907" x="7581900" y="6235700"/>
          <p14:tracePt t="56975" x="7588250" y="6235700"/>
          <p14:tracePt t="57011" x="7594600" y="6235700"/>
          <p14:tracePt t="57035" x="7600950" y="6235700"/>
          <p14:tracePt t="57063" x="7607300" y="6229350"/>
          <p14:tracePt t="57079" x="7613650" y="6229350"/>
          <p14:tracePt t="57095" x="7620000" y="6229350"/>
          <p14:tracePt t="57119" x="7626350" y="6229350"/>
          <p14:tracePt t="57139" x="7632700" y="6229350"/>
          <p14:tracePt t="57199" x="7626350" y="6229350"/>
          <p14:tracePt t="57267" x="7620000" y="6229350"/>
          <p14:tracePt t="57295" x="7626350" y="6229350"/>
          <p14:tracePt t="57343" x="7632700" y="6229350"/>
          <p14:tracePt t="57363" x="7639050" y="6229350"/>
          <p14:tracePt t="57379" x="7645400" y="6229350"/>
          <p14:tracePt t="57403" x="7639050" y="6235700"/>
          <p14:tracePt t="57507" x="7639050" y="6242050"/>
          <p14:tracePt t="57523" x="7632700" y="6248400"/>
          <p14:tracePt t="57543" x="7626350" y="6242050"/>
          <p14:tracePt t="57747" x="7620000" y="6242050"/>
          <p14:tracePt t="57791" x="7613650" y="6248400"/>
          <p14:tracePt t="57815" x="7607300" y="6248400"/>
          <p14:tracePt t="57835" x="7600950" y="6248400"/>
          <p14:tracePt t="57859" x="7594600" y="6248400"/>
          <p14:tracePt t="57891" x="7594600" y="6242050"/>
          <p14:tracePt t="57951" x="7594600" y="6235700"/>
          <p14:tracePt t="57987" x="7588250" y="6235700"/>
          <p14:tracePt t="58063" x="7581900" y="6242050"/>
          <p14:tracePt t="58091" x="7581900" y="6235700"/>
          <p14:tracePt t="58135" x="7575550" y="6235700"/>
          <p14:tracePt t="58195" x="7575550" y="6229350"/>
          <p14:tracePt t="58295" x="7581900" y="6223000"/>
          <p14:tracePt t="58339" x="7588250" y="6216650"/>
          <p14:tracePt t="58363" x="7594600" y="6210300"/>
          <p14:tracePt t="58383" x="7588250" y="6210300"/>
          <p14:tracePt t="58459" x="7581900" y="6216650"/>
          <p14:tracePt t="58475" x="7575550" y="6216650"/>
          <p14:tracePt t="58492" x="7569200" y="6223000"/>
          <p14:tracePt t="58503" x="7562850" y="6223000"/>
          <p14:tracePt t="58520" x="7556500" y="6229350"/>
          <p14:tracePt t="58536" x="7550150" y="6235700"/>
          <p14:tracePt t="58551" x="7537450" y="6235700"/>
          <p14:tracePt t="58563" x="7531100" y="6242050"/>
          <p14:tracePt t="58579" x="7524750" y="6242050"/>
          <p14:tracePt t="58595" x="7518400" y="6248400"/>
          <p14:tracePt t="58611" x="7512050" y="6248400"/>
          <p14:tracePt t="58631" x="7518400" y="6242050"/>
          <p14:tracePt t="58683" x="7524750" y="6242050"/>
          <p14:tracePt t="58699" x="7531100" y="6235700"/>
          <p14:tracePt t="58715" x="7537450" y="6235700"/>
          <p14:tracePt t="58731" x="7543800" y="6235700"/>
          <p14:tracePt t="58744" x="7550150" y="6235700"/>
          <p14:tracePt t="58767" x="7543800" y="6242050"/>
          <p14:tracePt t="58828" x="7537450" y="6248400"/>
          <p14:tracePt t="58851" x="7531100" y="6254750"/>
          <p14:tracePt t="58904" x="7531100" y="6261100"/>
          <p14:tracePt t="58992" x="7524750" y="6254750"/>
          <p14:tracePt t="59060" x="7531100" y="6254750"/>
          <p14:tracePt t="59127" x="7537450" y="6254750"/>
          <p14:tracePt t="59172" x="7543800" y="6248400"/>
          <p14:tracePt t="59204" x="7550150" y="6248400"/>
          <p14:tracePt t="59232" x="7556500" y="6242050"/>
          <p14:tracePt t="59331" x="7556500" y="6248400"/>
          <p14:tracePt t="59495" x="7550150" y="6248400"/>
          <p14:tracePt t="59531" x="7550150" y="6254750"/>
          <p14:tracePt t="59572" x="7550150" y="6248400"/>
          <p14:tracePt t="59623" x="7556500" y="6242050"/>
          <p14:tracePt t="59675" x="7562850" y="6235700"/>
          <p14:tracePt t="59763" x="7556500" y="6235700"/>
          <p14:tracePt t="59812" x="7556500" y="6242050"/>
          <p14:tracePt t="59832" x="7550150" y="6242050"/>
          <p14:tracePt t="60003" x="7543800" y="6248400"/>
          <p14:tracePt t="60027" x="7543800" y="6254750"/>
          <p14:tracePt t="60051" x="7537450" y="6261100"/>
          <p14:tracePt t="60207" x="7531100" y="6261100"/>
          <p14:tracePt t="60291" x="7537450" y="6261100"/>
          <p14:tracePt t="60403" x="7537450" y="6254750"/>
          <p14:tracePt t="60651" x="7531100" y="6254750"/>
          <p14:tracePt t="60680" x="7524750" y="6254750"/>
          <p14:tracePt t="60703" x="7518400" y="6261100"/>
          <p14:tracePt t="60723" x="7512050" y="6261100"/>
          <p14:tracePt t="60747" x="7505700" y="6261100"/>
          <p14:tracePt t="60771" x="7499350" y="6254750"/>
          <p14:tracePt t="60831" x="7505700" y="6254750"/>
          <p14:tracePt t="60895" x="7505700" y="6248400"/>
          <p14:tracePt t="60912" x="7512050" y="6248400"/>
          <p14:tracePt t="60935" x="7512050" y="6242050"/>
          <p14:tracePt t="60951" x="7518400" y="6235700"/>
          <p14:tracePt t="60963" x="7512050" y="6235700"/>
          <p14:tracePt t="61047" x="7505700" y="6235700"/>
          <p14:tracePt t="61063" x="7499350" y="6235700"/>
          <p14:tracePt t="61075" x="7493000" y="6235700"/>
          <p14:tracePt t="61084" x="7486650" y="6235700"/>
          <p14:tracePt t="61095" x="7486650" y="6242050"/>
          <p14:tracePt t="61095" x="7480300" y="6242050"/>
          <p14:tracePt t="61114" x="7473950" y="6242050"/>
          <p14:tracePt t="61114" x="7467600" y="6248400"/>
          <p14:tracePt t="61130" x="7461250" y="6248400"/>
          <p14:tracePt t="61130" x="7454900" y="6248400"/>
          <p14:tracePt t="61146" x="7448550" y="6248400"/>
          <p14:tracePt t="61146" x="7442200" y="6248400"/>
          <p14:tracePt t="61163" x="7435850" y="6242050"/>
          <p14:tracePt t="61178" x="7429500" y="6242050"/>
          <p14:tracePt t="61196" x="7423150" y="6242050"/>
          <p14:tracePt t="61212" x="7429500" y="6242050"/>
          <p14:tracePt t="61287" x="7435850" y="6242050"/>
          <p14:tracePt t="61311" x="7442200" y="6242050"/>
          <p14:tracePt t="61323" x="7442200" y="6235700"/>
          <p14:tracePt t="61339" x="7448550" y="6235700"/>
          <p14:tracePt t="61355" x="7454900" y="6242050"/>
          <p14:tracePt t="61372" x="7461250" y="6242050"/>
          <p14:tracePt t="61391" x="7467600" y="6242050"/>
          <p14:tracePt t="61415" x="7473950" y="6235700"/>
          <p14:tracePt t="61435" x="7480300" y="6229350"/>
          <p14:tracePt t="61496" x="7486650" y="6235700"/>
          <p14:tracePt t="61551" x="7480300" y="6242050"/>
          <p14:tracePt t="61596" x="7480300" y="6248400"/>
          <p14:tracePt t="61623" x="7473950" y="6248400"/>
          <p14:tracePt t="61648" x="7480300" y="6248400"/>
          <p14:tracePt t="61675" x="7486650" y="6248400"/>
          <p14:tracePt t="61691" x="7493000" y="6242050"/>
          <p14:tracePt t="61707" x="7499350" y="6242050"/>
          <p14:tracePt t="61723" x="7499350" y="6235700"/>
          <p14:tracePt t="61735" x="7505700" y="6229350"/>
          <p14:tracePt t="61751" x="7512050" y="6229350"/>
          <p14:tracePt t="61768" x="7518400" y="6223000"/>
          <p14:tracePt t="61791" x="7518400" y="6229350"/>
          <p14:tracePt t="61827" x="7524750" y="6223000"/>
          <p14:tracePt t="62031" x="7531100" y="6223000"/>
          <p14:tracePt t="62075" x="7537450" y="6223000"/>
          <p14:tracePt t="62111" x="7537450" y="6216650"/>
          <p14:tracePt t="62152" x="7543800" y="6216650"/>
          <p14:tracePt t="62179" x="7550150" y="6216650"/>
          <p14:tracePt t="62215" x="7556500" y="6210300"/>
          <p14:tracePt t="62247" x="7562850" y="6203950"/>
          <p14:tracePt t="62335" x="7556500" y="6203950"/>
          <p14:tracePt t="62411" x="7550150" y="6203950"/>
          <p14:tracePt t="62435" x="7543800" y="6210300"/>
          <p14:tracePt t="62455" x="7537450" y="6216650"/>
          <p14:tracePt t="62503" x="7531100" y="6216650"/>
          <p14:tracePt t="62531" x="7537450" y="6223000"/>
          <p14:tracePt t="62623" x="7543800" y="6216650"/>
          <p14:tracePt t="62691" x="7550150" y="6223000"/>
          <p14:tracePt t="62847" x="7543800" y="6223000"/>
          <p14:tracePt t="62900" x="7550150" y="6216650"/>
          <p14:tracePt t="62959" x="7556500" y="6216650"/>
          <p14:tracePt t="62991" x="7550150" y="6216650"/>
          <p14:tracePt t="63111" x="7543800" y="6223000"/>
          <p14:tracePt t="63139" x="7537450" y="6223000"/>
          <p14:tracePt t="63172" x="7531100" y="6223000"/>
          <p14:tracePt t="63191" x="7524750" y="6229350"/>
          <p14:tracePt t="63215" x="7531100" y="6229350"/>
          <p14:tracePt t="63311" x="7531100" y="6223000"/>
          <p14:tracePt t="63336" x="7537450" y="6216650"/>
          <p14:tracePt t="63411" x="7543800" y="6216650"/>
          <p14:tracePt t="63463" x="7543800" y="6210300"/>
          <p14:tracePt t="63627" x="7550150" y="6210300"/>
          <p14:tracePt t="63655" x="7556500" y="6203950"/>
          <p14:tracePt t="63687" x="7550150" y="6203950"/>
          <p14:tracePt t="63791" x="7543800" y="6210300"/>
          <p14:tracePt t="63831" x="7543800" y="6203950"/>
          <p14:tracePt t="63911" x="7537450" y="6203950"/>
          <p14:tracePt t="63971" x="7531100" y="6197600"/>
          <p14:tracePt t="64011" x="7524750" y="6197600"/>
          <p14:tracePt t="64047" x="7518400" y="6197600"/>
          <p14:tracePt t="64063" x="7512050" y="6203950"/>
          <p14:tracePt t="64075" x="7505700" y="6197600"/>
          <p14:tracePt t="64091" x="7499350" y="6197600"/>
          <p14:tracePt t="64131" x="7493000" y="6191250"/>
          <p14:tracePt t="64143" x="7486650" y="6191250"/>
          <p14:tracePt t="64159" x="7480300" y="6191250"/>
          <p14:tracePt t="64176" x="7473950" y="6191250"/>
          <p14:tracePt t="64192" x="7467600" y="6184900"/>
          <p14:tracePt t="64205" x="7467600" y="6178550"/>
          <p14:tracePt t="64235" x="7467600" y="6172200"/>
          <p14:tracePt t="64263" x="7473950" y="6165850"/>
          <p14:tracePt t="64304" x="7480300" y="6159500"/>
          <p14:tracePt t="64315" x="7486650" y="6146800"/>
          <p14:tracePt t="64331" x="7493000" y="6140450"/>
          <p14:tracePt t="64347" x="7499350" y="6134100"/>
          <p14:tracePt t="64364" x="7505700" y="6127750"/>
          <p14:tracePt t="64376" x="7512050" y="6127750"/>
          <p14:tracePt t="64392" x="7518400" y="6121400"/>
          <p14:tracePt t="64415" x="7512050" y="6127750"/>
          <p14:tracePt t="64467" x="7505700" y="6134100"/>
          <p14:tracePt t="64527" x="7512050" y="6140450"/>
          <p14:tracePt t="64551" x="7512050" y="6146800"/>
          <p14:tracePt t="64563" x="7518400" y="6153150"/>
          <p14:tracePt t="64579" x="7524750" y="6159500"/>
          <p14:tracePt t="64596" x="7537450" y="6165850"/>
          <p14:tracePt t="64612" x="7543800" y="6172200"/>
          <p14:tracePt t="64624" x="7543800" y="6178550"/>
          <p14:tracePt t="64640" x="7550150" y="6184900"/>
          <p14:tracePt t="64663" x="7556500" y="6191250"/>
          <p14:tracePt t="64683" x="7562850" y="6191250"/>
          <p14:tracePt t="64759" x="7562850" y="6197600"/>
          <p14:tracePt t="64803" x="7562850" y="6203950"/>
          <p14:tracePt t="64835" x="7556500" y="6203950"/>
          <p14:tracePt t="64856" x="7550150" y="6210300"/>
          <p14:tracePt t="64879" x="7543800" y="6210300"/>
          <p14:tracePt t="64895" x="7537450" y="6210300"/>
          <p14:tracePt t="64912" x="7531100" y="6216650"/>
          <p14:tracePt t="64923" x="7524750" y="6216650"/>
          <p14:tracePt t="64955" x="7518400" y="6216650"/>
          <p14:tracePt t="64976" x="7512050" y="6223000"/>
          <p14:tracePt t="64999" x="7518400" y="6216650"/>
          <p14:tracePt t="65104" x="7518400" y="6210300"/>
          <p14:tracePt t="65120" x="7524750" y="6210300"/>
          <p14:tracePt t="65135" x="7531100" y="6210300"/>
          <p14:tracePt t="65151" x="7537450" y="6203950"/>
          <p14:tracePt t="65164" x="7543800" y="6203950"/>
          <p14:tracePt t="65179" x="7550150" y="6203950"/>
          <p14:tracePt t="65196" x="7556500" y="6197600"/>
          <p14:tracePt t="65212" x="7556500" y="6203950"/>
          <p14:tracePt t="65307" x="7562850" y="6197600"/>
          <p14:tracePt t="65479" x="7562850" y="6191250"/>
          <p14:tracePt t="65503" x="7569200" y="6191250"/>
          <p14:tracePt t="65539" x="7562850" y="6191250"/>
          <p14:tracePt t="65623" x="7556500" y="6197600"/>
          <p14:tracePt t="65644" x="7550150" y="6203950"/>
          <p14:tracePt t="65667" x="7556500" y="6197600"/>
          <p14:tracePt t="65743" x="7562850" y="6197600"/>
          <p14:tracePt t="65779" x="7562850" y="6191250"/>
          <p14:tracePt t="65863" x="7562850" y="6197600"/>
          <p14:tracePt t="66163" x="7556500" y="6203950"/>
          <p14:tracePt t="66275" x="7556500" y="6210300"/>
          <p14:tracePt t="66471" x="7550150" y="6210300"/>
          <p14:tracePt t="66655" x="7543800" y="6210300"/>
          <p14:tracePt t="66791" x="7537450" y="6210300"/>
          <p14:tracePt t="66815" x="7531100" y="6210300"/>
          <p14:tracePt t="66835" x="7524750" y="6216650"/>
          <p14:tracePt t="66859" x="7524750" y="6210300"/>
          <p14:tracePt t="66943" x="7531100" y="6203950"/>
          <p14:tracePt t="66955" x="7537450" y="6203950"/>
          <p14:tracePt t="66971" x="7543800" y="6203950"/>
          <p14:tracePt t="66987" x="7550150" y="6197600"/>
          <p14:tracePt t="67003" x="7556500" y="6197600"/>
          <p14:tracePt t="67016" x="7562850" y="6191250"/>
          <p14:tracePt t="67039" x="7556500" y="6191250"/>
          <p14:tracePt t="67115" x="7550150" y="6197600"/>
          <p14:tracePt t="67135" x="7550150" y="6203950"/>
          <p14:tracePt t="67159" x="7556500" y="6203950"/>
          <p14:tracePt t="67295" x="7556500" y="6197600"/>
          <p14:tracePt t="67315" x="7562850" y="6191250"/>
          <p14:tracePt t="67347" x="7569200" y="6191250"/>
          <p14:tracePt t="67371" x="7575550" y="6191250"/>
          <p14:tracePt t="67391" x="7581900" y="6184900"/>
          <p14:tracePt t="67423" x="7575550" y="6191250"/>
          <p14:tracePt t="67503" x="7569200" y="6191250"/>
          <p14:tracePt t="67535" x="7562850" y="6191250"/>
          <p14:tracePt t="67579" x="7562850" y="6197600"/>
          <p14:tracePt t="67639" x="7556500" y="6191250"/>
          <p14:tracePt t="67691" x="7550150" y="6197600"/>
          <p14:tracePt t="67775" x="7550150" y="6191250"/>
          <p14:tracePt t="68007" x="7543800" y="6197600"/>
          <p14:tracePt t="68231" x="7537450" y="6197600"/>
          <p14:tracePt t="68263" x="7531100" y="6203950"/>
          <p14:tracePt t="68331" x="7531100" y="6197600"/>
          <p14:tracePt t="68391" x="7531100" y="6191250"/>
          <p14:tracePt t="68443" x="7531100" y="6197600"/>
          <p14:tracePt t="68488" x="7524750" y="6197600"/>
          <p14:tracePt t="68511" x="7518400" y="6197600"/>
          <p14:tracePt t="68523" x="7512050" y="6203950"/>
          <p14:tracePt t="68539" x="7505700" y="6203950"/>
          <p14:tracePt t="68555" x="7499350" y="6210300"/>
          <p14:tracePt t="68576" x="7505700" y="6210300"/>
          <p14:tracePt t="68623" x="7512050" y="6210300"/>
          <p14:tracePt t="68635" x="7518400" y="6210300"/>
          <p14:tracePt t="68652" x="7524750" y="6210300"/>
          <p14:tracePt t="68675" x="7524750" y="6216650"/>
          <p14:tracePt t="68727" x="7518400" y="6223000"/>
          <p14:tracePt t="68743" x="7512050" y="6229350"/>
          <p14:tracePt t="68755" x="7499350" y="6235700"/>
          <p14:tracePt t="68772" x="7493000" y="6242050"/>
          <p14:tracePt t="68779" x="7486650" y="6242050"/>
          <p14:tracePt t="68788" x="7480300" y="6248400"/>
          <p14:tracePt t="68788" x="7473950" y="6254750"/>
          <p14:tracePt t="68805" x="7467600" y="6254750"/>
          <p14:tracePt t="68805" x="7461250" y="6261100"/>
          <p14:tracePt t="68821" x="7454900" y="6267450"/>
          <p14:tracePt t="68821" x="7448550" y="6267450"/>
          <p14:tracePt t="68838" x="7442200" y="6273800"/>
          <p14:tracePt t="68838" x="7435850" y="6273800"/>
          <p14:tracePt t="68838" x="7435850" y="6280150"/>
          <p14:tracePt t="68856" x="7429500" y="6280150"/>
          <p14:tracePt t="68872" x="7423150" y="6286500"/>
          <p14:tracePt t="68887" x="7423150" y="6280150"/>
          <p14:tracePt t="68944" x="7429500" y="6273800"/>
          <p14:tracePt t="68967" x="7435850" y="6273800"/>
          <p14:tracePt t="68991" x="7442200" y="6267450"/>
          <p14:tracePt t="69047" x="7448550" y="6267450"/>
          <p14:tracePt t="69103" x="7454900" y="6261100"/>
          <p14:tracePt t="69131" x="7461250" y="6254750"/>
          <p14:tracePt t="69172" x="7467600" y="6248400"/>
          <p14:tracePt t="69191" x="7473950" y="6242050"/>
          <p14:tracePt t="69207" x="7480300" y="6242050"/>
          <p14:tracePt t="69223" x="7486650" y="6235700"/>
          <p14:tracePt t="69235" x="7493000" y="6235700"/>
          <p14:tracePt t="69251" x="7499350" y="6235700"/>
          <p14:tracePt t="69267" x="7505700" y="6229350"/>
          <p14:tracePt t="69292" x="7512050" y="6223000"/>
          <p14:tracePt t="69351" x="7518400" y="6223000"/>
          <p14:tracePt t="69575" x="7518400" y="6216650"/>
          <p14:tracePt t="69655" x="7524750" y="6210300"/>
          <p14:tracePt t="69695" x="7531100" y="6210300"/>
          <p14:tracePt t="69731" x="7531100" y="6203950"/>
          <p14:tracePt t="69827" x="7537450" y="6203950"/>
          <p14:tracePt t="69943" x="7537450" y="6197600"/>
          <p14:tracePt t="69971" x="7543800" y="6191250"/>
          <p14:tracePt t="69995" x="7550150" y="6184900"/>
          <p14:tracePt t="70263" x="7550150" y="6178550"/>
          <p14:tracePt t="70307" x="7543800" y="6178550"/>
          <p14:tracePt t="70355" x="7537450" y="6172200"/>
          <p14:tracePt t="70383" x="7537450" y="6165850"/>
          <p14:tracePt t="70399" x="7537450" y="6159500"/>
          <p14:tracePt t="70415" x="7537450" y="6153150"/>
          <p14:tracePt t="70427" x="7537450" y="6146800"/>
          <p14:tracePt t="70436" x="7537450" y="6140450"/>
          <p14:tracePt t="70460" x="7537450" y="6134100"/>
          <p14:tracePt t="70476" x="7543800" y="6127750"/>
          <p14:tracePt t="70487" x="7543800" y="6121400"/>
          <p14:tracePt t="70527" x="7543800" y="6127750"/>
          <p14:tracePt t="70595" x="7543800" y="6134100"/>
          <p14:tracePt t="70615" x="7550150" y="6134100"/>
          <p14:tracePt t="70647" x="7550150" y="6140450"/>
          <p14:tracePt t="70675" x="7556500" y="6146800"/>
          <p14:tracePt t="70699" x="7556500" y="6153150"/>
          <p14:tracePt t="70723" x="7562850" y="6153150"/>
          <p14:tracePt t="70751" x="7562850" y="6159500"/>
          <p14:tracePt t="70776" x="7569200" y="6165850"/>
          <p14:tracePt t="70795" x="7569200" y="6172200"/>
          <p14:tracePt t="70819" x="7569200" y="6178550"/>
          <p14:tracePt t="70835" x="7569200" y="6184900"/>
          <p14:tracePt t="70847" x="7562850" y="6191250"/>
          <p14:tracePt t="70863" x="7556500" y="6191250"/>
          <p14:tracePt t="70887" x="7556500" y="6197600"/>
          <p14:tracePt t="70915" x="7550150" y="6203950"/>
          <p14:tracePt t="70931" x="7550150" y="6210300"/>
          <p14:tracePt t="70955" x="7550150" y="6216650"/>
          <p14:tracePt t="70975" x="7550150" y="6223000"/>
          <p14:tracePt t="70999" x="7556500" y="6216650"/>
          <p14:tracePt t="71051" x="7562850" y="6216650"/>
          <p14:tracePt t="71119" x="7562850" y="6210300"/>
          <p14:tracePt t="71163" x="7569200" y="6210300"/>
          <p14:tracePt t="71196" x="7575550" y="6203950"/>
          <p14:tracePt t="71215" x="7581900" y="6203950"/>
          <p14:tracePt t="71247" x="7588250" y="6197600"/>
          <p14:tracePt t="71283" x="7594600" y="6197600"/>
          <p14:tracePt t="71351" x="7600950" y="6197600"/>
          <p14:tracePt t="71387" x="7600950" y="6191250"/>
          <p14:tracePt t="71447" x="7594600" y="6197600"/>
          <p14:tracePt t="71555" x="7588250" y="6197600"/>
          <p14:tracePt t="71600" x="7581900" y="6197600"/>
          <p14:tracePt t="71636" x="7588250" y="6191250"/>
          <p14:tracePt t="71747" x="7594600" y="6191250"/>
          <p14:tracePt t="71807" x="7588250" y="6191250"/>
          <p14:tracePt t="71907" x="7581900" y="6197600"/>
          <p14:tracePt t="71927" x="7575550" y="6203950"/>
          <p14:tracePt t="71943" x="7569200" y="6203950"/>
          <p14:tracePt t="71959" x="7569200" y="6210300"/>
          <p14:tracePt t="71975" x="7562850" y="6210300"/>
          <p14:tracePt t="71987" x="7556500" y="6210300"/>
          <p14:tracePt t="72003" x="7550150" y="6210300"/>
          <p14:tracePt t="72019" x="7543800" y="6210300"/>
          <p14:tracePt t="72043" x="7537450" y="6216650"/>
          <p14:tracePt t="72063" x="7531100" y="6216650"/>
          <p14:tracePt t="72123" x="7524750" y="6223000"/>
          <p14:tracePt t="72163" x="7531100" y="6223000"/>
          <p14:tracePt t="72275" x="7537450" y="6223000"/>
          <p14:tracePt t="72343" x="7537450" y="6216650"/>
          <p14:tracePt t="72387" x="7543800" y="6216650"/>
          <p14:tracePt t="72423" x="7550150" y="6210300"/>
          <p14:tracePt t="72455" x="7556500" y="6203950"/>
          <p14:tracePt t="72523" x="7562850" y="6210300"/>
          <p14:tracePt t="72587" x="7569200" y="6210300"/>
          <p14:tracePt t="72687" x="7575550" y="6203950"/>
          <p14:tracePt t="72723" x="7581900" y="6197600"/>
          <p14:tracePt t="72763" x="7588250" y="6203950"/>
          <p14:tracePt t="72799" x="7588250" y="6197600"/>
          <p14:tracePt t="72943" x="7581900" y="6197600"/>
          <p14:tracePt t="72987" x="7569200" y="6197600"/>
          <p14:tracePt t="73003" x="7562850" y="6197600"/>
          <p14:tracePt t="73008" x="7556500" y="6197600"/>
          <p14:tracePt t="73017" x="7550150" y="6197600"/>
          <p14:tracePt t="73017" x="7543800" y="6197600"/>
          <p14:tracePt t="73034" x="7531100" y="6197600"/>
          <p14:tracePt t="73034" x="7524750" y="6197600"/>
          <p14:tracePt t="73051" x="7512050" y="6197600"/>
          <p14:tracePt t="73051" x="7486650" y="6203950"/>
          <p14:tracePt t="73068" x="7467600" y="6203950"/>
          <p14:tracePt t="73068" x="7448550" y="6203950"/>
          <p14:tracePt t="73084" x="7429500" y="6210300"/>
          <p14:tracePt t="73084" x="7410450" y="6210300"/>
          <p14:tracePt t="73101" x="7385050" y="6216650"/>
          <p14:tracePt t="73101" x="7353300" y="6223000"/>
          <p14:tracePt t="73119" x="7321550" y="6229350"/>
          <p14:tracePt t="73119" x="7251700" y="6242050"/>
          <p14:tracePt t="73136" x="7213600" y="6254750"/>
          <p14:tracePt t="73136" x="7169150" y="6261100"/>
          <p14:tracePt t="73152" x="7124700" y="6273800"/>
          <p14:tracePt t="73152" x="7080250" y="6286500"/>
          <p14:tracePt t="73168" x="7029450" y="6299200"/>
          <p14:tracePt t="73168" x="6972300" y="6311900"/>
          <p14:tracePt t="73185" x="6915150" y="6324600"/>
          <p14:tracePt t="73185" x="6858000" y="6337300"/>
          <p14:tracePt t="73201" x="6794500" y="6350000"/>
          <p14:tracePt t="73201" x="6737350" y="6362700"/>
          <p14:tracePt t="73218" x="6673850" y="6369050"/>
          <p14:tracePt t="73218" x="6540500" y="6381750"/>
          <p14:tracePt t="73236" x="6470650" y="6381750"/>
          <p14:tracePt t="73236" x="6400800" y="6369050"/>
          <p14:tracePt t="73252" x="6330950" y="6362700"/>
          <p14:tracePt t="73252" x="6261100" y="6343650"/>
          <p14:tracePt t="73268" x="6184900" y="6330950"/>
          <p14:tracePt t="73268" x="6102350" y="6305550"/>
          <p14:tracePt t="73285" x="6019800" y="6286500"/>
          <p14:tracePt t="73285" x="5943600" y="6254750"/>
          <p14:tracePt t="73302" x="5861050" y="6229350"/>
          <p14:tracePt t="73302" x="5689600" y="6172200"/>
          <p14:tracePt t="73318" x="5613400" y="6140450"/>
          <p14:tracePt t="73318" x="5530850" y="6108700"/>
          <p14:tracePt t="73335" x="5480050" y="6064250"/>
          <p14:tracePt t="73351" x="5384800" y="6013450"/>
          <p14:tracePt t="73368" x="5276850" y="5988050"/>
          <p14:tracePt t="73368" x="5168900" y="5918200"/>
          <p14:tracePt t="73385" x="5060950" y="5854700"/>
          <p14:tracePt t="73385" x="4953000" y="5791200"/>
          <p14:tracePt t="73402" x="4845050" y="5721350"/>
          <p14:tracePt t="73402" x="4737100" y="5651500"/>
          <p14:tracePt t="73419" x="4603750" y="5594350"/>
          <p14:tracePt t="73419" x="4445000" y="5480050"/>
          <p14:tracePt t="73436" x="4368800" y="5454650"/>
          <p14:tracePt t="73436" x="4298950" y="5429250"/>
          <p14:tracePt t="73452" x="4222750" y="5410200"/>
          <p14:tracePt t="73452" x="4152900" y="5391150"/>
          <p14:tracePt t="73469" x="4076700" y="5378450"/>
          <p14:tracePt t="73469" x="4006850" y="5365750"/>
          <p14:tracePt t="73486" x="3930650" y="5353050"/>
          <p14:tracePt t="73486" x="3860800" y="5340350"/>
          <p14:tracePt t="73486" x="3790950" y="5334000"/>
          <p14:tracePt t="73504" x="3721100" y="5314950"/>
          <p14:tracePt t="73504" x="3644900" y="5302250"/>
          <p14:tracePt t="73519" x="3575050" y="5283200"/>
          <p14:tracePt t="73519" x="3505200" y="5270500"/>
          <p14:tracePt t="73536" x="3429000" y="5257800"/>
          <p14:tracePt t="73536" x="3359150" y="5245100"/>
          <p14:tracePt t="73553" x="3289300" y="5232400"/>
          <p14:tracePt t="73553" x="3219450" y="5226050"/>
          <p14:tracePt t="73569" x="3149600" y="5219700"/>
          <p14:tracePt t="73569" x="3079750" y="5207000"/>
          <p14:tracePt t="73569" x="3009900" y="5200650"/>
          <p14:tracePt t="73588" x="2940050" y="5194300"/>
          <p14:tracePt t="73602" x="2870200" y="5187950"/>
          <p14:tracePt t="73602" x="2730500" y="5168900"/>
          <p14:tracePt t="73620" x="2667000" y="5162550"/>
          <p14:tracePt t="73620" x="2603500" y="5162550"/>
          <p14:tracePt t="73636" x="2540000" y="5156200"/>
          <p14:tracePt t="73636" x="2482850" y="5156200"/>
          <p14:tracePt t="73653" x="2432050" y="5149850"/>
          <p14:tracePt t="73653" x="2343150" y="5149850"/>
          <p14:tracePt t="73670" x="2305050" y="5149850"/>
          <p14:tracePt t="73670" x="2273300" y="5149850"/>
          <p14:tracePt t="73686" x="2241550" y="5149850"/>
          <p14:tracePt t="73686" x="2209800" y="5143500"/>
          <p14:tracePt t="73703" x="2184400" y="5143500"/>
          <p14:tracePt t="73703" x="2165350" y="5137150"/>
          <p14:tracePt t="73720" x="2139950" y="5137150"/>
          <p14:tracePt t="73720" x="2095500" y="5137150"/>
          <p14:tracePt t="73737" x="2076450" y="5137150"/>
          <p14:tracePt t="73737" x="2051050" y="5137150"/>
          <p14:tracePt t="73753" x="2032000" y="5137150"/>
          <p14:tracePt t="73753" x="2012950" y="5137150"/>
          <p14:tracePt t="73770" x="1987550" y="5137150"/>
          <p14:tracePt t="73770" x="1968500" y="5137150"/>
          <p14:tracePt t="73788" x="1930400" y="5124450"/>
          <p14:tracePt t="73788" x="1911350" y="5111750"/>
          <p14:tracePt t="73804" x="1892300" y="5105400"/>
          <p14:tracePt t="73804" x="1873250" y="5092700"/>
          <p14:tracePt t="73820" x="1847850" y="5073650"/>
          <p14:tracePt t="73820" x="1828800" y="5060950"/>
          <p14:tracePt t="73837" x="1809750" y="5041900"/>
          <p14:tracePt t="73837" x="1784350" y="5016500"/>
          <p14:tracePt t="73853" x="1765300" y="4997450"/>
          <p14:tracePt t="73853" x="1746250" y="4978400"/>
          <p14:tracePt t="73853" x="1733550" y="4953000"/>
          <p14:tracePt t="73872" x="1714500" y="4933950"/>
          <p14:tracePt t="73886" x="1701800" y="4908550"/>
          <p14:tracePt t="73886" x="1682750" y="4857750"/>
          <p14:tracePt t="73904" x="1676400" y="4832350"/>
          <p14:tracePt t="73904" x="1676400" y="4800600"/>
          <p14:tracePt t="73920" x="1676400" y="4768850"/>
          <p14:tracePt t="73920" x="1682750" y="4737100"/>
          <p14:tracePt t="73937" x="1695450" y="4705350"/>
          <p14:tracePt t="73937" x="1714500" y="4673600"/>
          <p14:tracePt t="73937" x="1733550" y="4641850"/>
          <p14:tracePt t="73956" x="1758950" y="4616450"/>
          <p14:tracePt t="73956" x="1790700" y="4591050"/>
          <p14:tracePt t="73970" x="1822450" y="4572000"/>
          <p14:tracePt t="73970" x="1860550" y="4546600"/>
          <p14:tracePt t="73987" x="1905000" y="4527550"/>
          <p14:tracePt t="73987" x="1955800" y="4508500"/>
          <p14:tracePt t="74005" x="2006600" y="4495800"/>
          <p14:tracePt t="74005" x="2063750" y="4483100"/>
          <p14:tracePt t="74021" x="2114550" y="4470400"/>
          <p14:tracePt t="74021" x="2235200" y="4464050"/>
          <p14:tracePt t="74038" x="2298700" y="4457700"/>
          <p14:tracePt t="74038" x="2362200" y="4464050"/>
          <p14:tracePt t="74054" x="2419350" y="4470400"/>
          <p14:tracePt t="74054" x="2476500" y="4476750"/>
          <p14:tracePt t="74071" x="2533650" y="4489450"/>
          <p14:tracePt t="74071" x="2647950" y="4521200"/>
          <p14:tracePt t="74088" x="2705100" y="4540250"/>
          <p14:tracePt t="74088" x="2749550" y="4565650"/>
          <p14:tracePt t="74104" x="2800350" y="4597400"/>
          <p14:tracePt t="74104" x="2838450" y="4629150"/>
          <p14:tracePt t="74123" x="2876550" y="4660900"/>
          <p14:tracePt t="74123" x="2914650" y="4692650"/>
          <p14:tracePt t="74138" x="2940050" y="4724400"/>
          <p14:tracePt t="74138" x="2965450" y="4749800"/>
          <p14:tracePt t="74138" x="2984500" y="4781550"/>
          <p14:tracePt t="74156" x="3003550" y="4806950"/>
          <p14:tracePt t="74156" x="3016250" y="4826000"/>
          <p14:tracePt t="74172" x="3028950" y="4838700"/>
          <p14:tracePt t="74172" x="3035300" y="4851400"/>
          <p14:tracePt t="74188" x="3048000" y="4864100"/>
          <p14:tracePt t="74204" x="3060700" y="4870450"/>
          <p14:tracePt t="74220" x="3067050" y="4864100"/>
          <p14:tracePt t="74237" x="3073400" y="4857750"/>
          <p14:tracePt t="74254" x="3079750" y="4851400"/>
          <p14:tracePt t="74254" x="3098800" y="4845050"/>
          <p14:tracePt t="74272" x="3111500" y="4838700"/>
          <p14:tracePt t="74272" x="3124200" y="4832350"/>
          <p14:tracePt t="74288" x="3136900" y="4832350"/>
          <p14:tracePt t="74288" x="3149600" y="4832350"/>
          <p14:tracePt t="74305" x="3168650" y="4832350"/>
          <p14:tracePt t="74305" x="3187700" y="4832350"/>
          <p14:tracePt t="74322" x="3206750" y="4838700"/>
          <p14:tracePt t="74322" x="3238500" y="4857750"/>
          <p14:tracePt t="74339" x="3257550" y="4870450"/>
          <p14:tracePt t="74339" x="3276600" y="4889500"/>
          <p14:tracePt t="74356" x="3295650" y="4902200"/>
          <p14:tracePt t="74356" x="3314700" y="4914900"/>
          <p14:tracePt t="74372" x="3327400" y="4927600"/>
          <p14:tracePt t="74372" x="3352800" y="4953000"/>
          <p14:tracePt t="74389" x="3359150" y="4965700"/>
          <p14:tracePt t="74389" x="3365500" y="4978400"/>
          <p14:tracePt t="74405" x="3371850" y="4991100"/>
          <p14:tracePt t="74405" x="3378200" y="4997450"/>
          <p14:tracePt t="74422" x="3378200" y="5010150"/>
          <p14:tracePt t="74422" x="3371850" y="5016500"/>
          <p14:tracePt t="74439" x="3365500" y="5022850"/>
          <p14:tracePt t="74439" x="3340100" y="5035550"/>
          <p14:tracePt t="74456" x="3321050" y="5035550"/>
          <p14:tracePt t="74456" x="3308350" y="5041900"/>
          <p14:tracePt t="74473" x="3282950" y="5035550"/>
          <p14:tracePt t="74473" x="3263900" y="5035550"/>
          <p14:tracePt t="74490" x="3111500" y="4845050"/>
          <p14:tracePt t="74566" x="3111500" y="4813300"/>
          <p14:tracePt t="74569" x="3111500" y="4749800"/>
          <p14:tracePt t="74589" x="3130550" y="4686300"/>
          <p14:tracePt t="74589" x="3143250" y="4654550"/>
          <p14:tracePt t="74609" x="3162300" y="4622800"/>
          <p14:tracePt t="74609" x="3187700" y="4591050"/>
          <p14:tracePt t="74624" x="3244850" y="4533900"/>
          <p14:tracePt t="74639" x="3321050" y="4483100"/>
          <p14:tracePt t="74656" x="3403600" y="4451350"/>
          <p14:tracePt t="74673" x="3543300" y="4457700"/>
          <p14:tracePt t="74689" x="3644900" y="4489450"/>
          <p14:tracePt t="74706" x="3746500" y="4540250"/>
          <p14:tracePt t="74723" x="3835400" y="4597400"/>
          <p14:tracePt t="74740" x="3943350" y="4667250"/>
          <p14:tracePt t="74757" x="3994150" y="4718050"/>
          <p14:tracePt t="74773" x="4019550" y="4762500"/>
          <p14:tracePt t="74790" x="4032250" y="4813300"/>
          <p14:tracePt t="74790" x="4032250" y="4845050"/>
          <p14:tracePt t="74808" x="4019550" y="4895850"/>
          <p14:tracePt t="74824" x="3994150" y="4946650"/>
          <p14:tracePt t="74840" x="3956050" y="4991100"/>
          <p14:tracePt t="74857" x="3905250" y="5022850"/>
          <p14:tracePt t="74874" x="3854450" y="5048250"/>
          <p14:tracePt t="74874" x="3829050" y="5060950"/>
          <p14:tracePt t="74892" x="3771900" y="5080000"/>
          <p14:tracePt t="74908" x="3721100" y="5099050"/>
          <p14:tracePt t="74924" x="3670300" y="5111750"/>
          <p14:tracePt t="74940" x="3619500" y="5124450"/>
          <p14:tracePt t="74957" x="3587750" y="5130800"/>
          <p14:tracePt t="74974" x="3549650" y="5137150"/>
          <p14:tracePt t="74992" x="3556000" y="5137150"/>
          <p14:tracePt t="75019" x="3568700" y="5137150"/>
          <p14:tracePt t="75028" x="3594100" y="5137150"/>
          <p14:tracePt t="75044" x="3606800" y="5143500"/>
          <p14:tracePt t="75044" x="3619500" y="5137150"/>
          <p14:tracePt t="75058" x="3638550" y="5137150"/>
          <p14:tracePt t="75058" x="3651250" y="5137150"/>
          <p14:tracePt t="75075" x="3663950" y="5137150"/>
          <p14:tracePt t="75075" x="3683000" y="5137150"/>
          <p14:tracePt t="75091" x="3695700" y="5137150"/>
          <p14:tracePt t="75091" x="3733800" y="5137150"/>
          <p14:tracePt t="75109" x="3759200" y="5137150"/>
          <p14:tracePt t="75109" x="3784600" y="5137150"/>
          <p14:tracePt t="75125" x="3810000" y="5137150"/>
          <p14:tracePt t="75125" x="3835400" y="5143500"/>
          <p14:tracePt t="75142" x="3860800" y="5143500"/>
          <p14:tracePt t="75142" x="3886200" y="5149850"/>
          <p14:tracePt t="75159" x="3917950" y="5149850"/>
          <p14:tracePt t="75159" x="3968750" y="5162550"/>
          <p14:tracePt t="75176" x="4000500" y="5162550"/>
          <p14:tracePt t="75176" x="4025900" y="5168900"/>
          <p14:tracePt t="75193" x="4051300" y="5168900"/>
          <p14:tracePt t="75193" x="4076700" y="5175250"/>
          <p14:tracePt t="75208" x="4102100" y="5175250"/>
          <p14:tracePt t="75208" x="4127500" y="5181600"/>
          <p14:tracePt t="75225" x="4152900" y="5187950"/>
          <p14:tracePt t="75225" x="4178300" y="5194300"/>
          <p14:tracePt t="75242" x="4203700" y="5194300"/>
          <p14:tracePt t="75242" x="4229100" y="5200650"/>
          <p14:tracePt t="75242" x="4254500" y="5207000"/>
          <p14:tracePt t="75261" x="4273550" y="5213350"/>
          <p14:tracePt t="75261" x="4298950" y="5219700"/>
          <p14:tracePt t="75276" x="4318000" y="5226050"/>
          <p14:tracePt t="75276" x="4343400" y="5232400"/>
          <p14:tracePt t="75292" x="4362450" y="5238750"/>
          <p14:tracePt t="75292" x="4381500" y="5238750"/>
          <p14:tracePt t="75309" x="4406900" y="5245100"/>
          <p14:tracePt t="75309" x="4425950" y="5251450"/>
          <p14:tracePt t="75325" x="4445000" y="5251450"/>
          <p14:tracePt t="75325" x="4470400" y="5257800"/>
          <p14:tracePt t="75325" x="4489450" y="5257800"/>
          <p14:tracePt t="75344" x="4508500" y="5264150"/>
          <p14:tracePt t="75344" x="4527550" y="5270500"/>
          <p14:tracePt t="75359" x="4546600" y="5276850"/>
          <p14:tracePt t="75359" x="4565650" y="5276850"/>
          <p14:tracePt t="75375" x="4578350" y="5283200"/>
          <p14:tracePt t="75375" x="4597400" y="5289550"/>
          <p14:tracePt t="75393" x="4610100" y="5289550"/>
          <p14:tracePt t="75393" x="4641850" y="5302250"/>
          <p14:tracePt t="75409" x="4660900" y="5302250"/>
          <p14:tracePt t="75409" x="4673600" y="5308600"/>
          <p14:tracePt t="75426" x="4686300" y="5308600"/>
          <p14:tracePt t="75426" x="4699000" y="5308600"/>
          <p14:tracePt t="75443" x="4711700" y="5314950"/>
          <p14:tracePt t="75443" x="4724400" y="5314950"/>
          <p14:tracePt t="75459" x="4737100" y="5314950"/>
          <p14:tracePt t="75459" x="4762500" y="5308600"/>
          <p14:tracePt t="75477" x="4775200" y="5308600"/>
          <p14:tracePt t="75477" x="4781550" y="5308600"/>
          <p14:tracePt t="75493" x="4794250" y="5302250"/>
          <p14:tracePt t="75493" x="4806950" y="5295900"/>
          <p14:tracePt t="75510" x="4813300" y="5295900"/>
          <p14:tracePt t="75510" x="4826000" y="5289550"/>
          <p14:tracePt t="75510" x="4832350" y="5283200"/>
          <p14:tracePt t="75528" x="4845050" y="5283200"/>
          <p14:tracePt t="75542" x="4851400" y="5276850"/>
          <p14:tracePt t="75542" x="4870450" y="5276850"/>
          <p14:tracePt t="75560" x="4876800" y="5270500"/>
          <p14:tracePt t="75560" x="4883150" y="5270500"/>
          <p14:tracePt t="75576" x="4889500" y="5276850"/>
          <p14:tracePt t="75592" x="4895850" y="5276850"/>
          <p14:tracePt t="75612" x="4895850" y="5289550"/>
          <p14:tracePt t="75628" x="4895850" y="5295900"/>
          <p14:tracePt t="75647" x="4889500" y="5302250"/>
          <p14:tracePt t="75659" x="4889500" y="5308600"/>
          <p14:tracePt t="75659" x="4889500" y="5314950"/>
          <p14:tracePt t="75676" x="4889500" y="5321300"/>
          <p14:tracePt t="75692" x="4889500" y="5327650"/>
          <p14:tracePt t="75709" x="4889500" y="5334000"/>
          <p14:tracePt t="75726" x="4883150" y="5340350"/>
          <p14:tracePt t="75743" x="4883150" y="5353050"/>
          <p14:tracePt t="75764" x="4876800" y="5359400"/>
          <p14:tracePt t="75776" x="4876800" y="5365750"/>
          <p14:tracePt t="75807" x="4883150" y="5372100"/>
          <p14:tracePt t="75851" x="4889500" y="5372100"/>
          <p14:tracePt t="75887" x="4895850" y="5372100"/>
          <p14:tracePt t="75903" x="4902200" y="5365750"/>
          <p14:tracePt t="75919" x="4908550" y="5365750"/>
          <p14:tracePt t="75935" x="4921250" y="5359400"/>
          <p14:tracePt t="75947" x="4927600" y="5353050"/>
          <p14:tracePt t="75964" x="4933950" y="5353050"/>
          <p14:tracePt t="75980" x="4940300" y="5346700"/>
          <p14:tracePt t="75996" x="4953000" y="5340350"/>
          <p14:tracePt t="76010" x="4959350" y="5334000"/>
          <p14:tracePt t="76027" x="4965700" y="5327650"/>
          <p14:tracePt t="76044" x="4978400" y="5327650"/>
          <p14:tracePt t="76060" x="4984750" y="5321300"/>
          <p14:tracePt t="76060" x="4991100" y="5321300"/>
          <p14:tracePt t="76078" x="4997450" y="5314950"/>
          <p14:tracePt t="76094" x="5003800" y="5308600"/>
          <p14:tracePt t="76094" x="5003800" y="5302250"/>
          <p14:tracePt t="76111" x="5010150" y="5295900"/>
          <p14:tracePt t="76111" x="5010150" y="5289550"/>
          <p14:tracePt t="76129" x="5016500" y="5276850"/>
          <p14:tracePt t="76129" x="5016500" y="5270500"/>
          <p14:tracePt t="76145" x="5016500" y="5264150"/>
          <p14:tracePt t="76161" x="5016500" y="5257800"/>
          <p14:tracePt t="76161" x="5016500" y="5251450"/>
          <p14:tracePt t="76178" x="5016500" y="5245100"/>
          <p14:tracePt t="76178" x="5016500" y="5232400"/>
          <p14:tracePt t="76196" x="5010150" y="5226050"/>
          <p14:tracePt t="76196" x="5010150" y="5219700"/>
          <p14:tracePt t="76212" x="5003800" y="5213350"/>
          <p14:tracePt t="76212" x="4991100" y="5207000"/>
          <p14:tracePt t="76228" x="4984750" y="5200650"/>
          <p14:tracePt t="76228" x="4972050" y="5194300"/>
          <p14:tracePt t="76245" x="4959350" y="5181600"/>
          <p14:tracePt t="76245" x="4940300" y="5168900"/>
          <p14:tracePt t="76262" x="4921250" y="5156200"/>
          <p14:tracePt t="76262" x="4902200" y="5137150"/>
          <p14:tracePt t="76262" x="4876800" y="5124450"/>
          <p14:tracePt t="76280" x="4851400" y="5105400"/>
          <p14:tracePt t="76294" x="4819650" y="5086350"/>
          <p14:tracePt t="76294" x="4743450" y="5048250"/>
          <p14:tracePt t="76312" x="4699000" y="5022850"/>
          <p14:tracePt t="76312" x="4654550" y="4997450"/>
          <p14:tracePt t="76329" x="4603750" y="4978400"/>
          <p14:tracePt t="76329" x="4552950" y="4953000"/>
          <p14:tracePt t="76345" x="4495800" y="4927600"/>
          <p14:tracePt t="76345" x="4438650" y="4908550"/>
          <p14:tracePt t="76345" x="4375150" y="4883150"/>
          <p14:tracePt t="76364" x="4305300" y="4870450"/>
          <p14:tracePt t="76364" x="4241800" y="4851400"/>
          <p14:tracePt t="76379" x="4171950" y="4832350"/>
          <p14:tracePt t="76379" x="4102100" y="4813300"/>
          <p14:tracePt t="76396" x="4025900" y="4794250"/>
          <p14:tracePt t="76396" x="3956050" y="4781550"/>
          <p14:tracePt t="76412" x="3879850" y="4756150"/>
          <p14:tracePt t="76412" x="3727450" y="4724400"/>
          <p14:tracePt t="76429" x="3651250" y="4705350"/>
          <p14:tracePt t="76429" x="3568700" y="4692650"/>
          <p14:tracePt t="76446" x="3492500" y="4679950"/>
          <p14:tracePt t="76446" x="3416300" y="4673600"/>
          <p14:tracePt t="76463" x="3340100" y="4667250"/>
          <p14:tracePt t="76463" x="3270250" y="4660900"/>
          <p14:tracePt t="76480" x="3200400" y="4654550"/>
          <p14:tracePt t="76480" x="3073400" y="4648200"/>
          <p14:tracePt t="76496" x="3009900" y="4641850"/>
          <p14:tracePt t="76496" x="2952750" y="4641850"/>
          <p14:tracePt t="76513" x="2895600" y="4635500"/>
          <p14:tracePt t="76513" x="2838450" y="4635500"/>
          <p14:tracePt t="76530" x="2787650" y="4635500"/>
          <p14:tracePt t="76530" x="2736850" y="4641850"/>
          <p14:tracePt t="76530" x="2686050" y="4641850"/>
          <p14:tracePt t="76548" x="2641600" y="4641850"/>
          <p14:tracePt t="76562" x="2597150" y="4641850"/>
          <p14:tracePt t="76562" x="2520950" y="4641850"/>
          <p14:tracePt t="76580" x="2482850" y="4635500"/>
          <p14:tracePt t="76580" x="2457450" y="4635500"/>
          <p14:tracePt t="76596" x="2425700" y="4629150"/>
          <p14:tracePt t="76596" x="2400300" y="4622800"/>
          <p14:tracePt t="76614" x="2381250" y="4622800"/>
          <p14:tracePt t="76614" x="2362200" y="4616450"/>
          <p14:tracePt t="76630" x="2349500" y="4610100"/>
          <p14:tracePt t="76630" x="2336800" y="4610100"/>
          <p14:tracePt t="76630" x="2330450" y="4603750"/>
          <p14:tracePt t="76648" x="2324100" y="4597400"/>
          <p14:tracePt t="76662" x="2317750" y="4597400"/>
          <p14:tracePt t="76662" x="2311400" y="4584700"/>
          <p14:tracePt t="76680" x="2317750" y="4578350"/>
          <p14:tracePt t="76680" x="2317750" y="4572000"/>
          <p14:tracePt t="76696" x="2324100" y="4565650"/>
          <p14:tracePt t="76696" x="2330450" y="4559300"/>
          <p14:tracePt t="76713" x="2343150" y="4552950"/>
          <p14:tracePt t="76713" x="2374900" y="4533900"/>
          <p14:tracePt t="76730" x="2393950" y="4527550"/>
          <p14:tracePt t="76730" x="2413000" y="4514850"/>
          <p14:tracePt t="76748" x="2432050" y="4502150"/>
          <p14:tracePt t="76748" x="2451100" y="4489450"/>
          <p14:tracePt t="76764" x="2470150" y="4483100"/>
          <p14:tracePt t="76781" x="2800350" y="4413250"/>
          <p14:tracePt t="76781" x="2851150" y="4413250"/>
          <p14:tracePt t="76847" x="2901950" y="4413250"/>
          <p14:tracePt t="76855" x="2959100" y="4419600"/>
          <p14:tracePt t="76864" x="3060700" y="4432300"/>
          <p14:tracePt t="76880" x="3162300" y="4451350"/>
          <p14:tracePt t="76897" x="3263900" y="4464050"/>
          <p14:tracePt t="76914" x="3352800" y="4483100"/>
          <p14:tracePt t="76930" x="3435350" y="4495800"/>
          <p14:tracePt t="76930" x="3473450" y="4495800"/>
          <p14:tracePt t="76948" x="3536950" y="4502150"/>
          <p14:tracePt t="76964" x="3594100" y="4502150"/>
          <p14:tracePt t="76981" x="3632200" y="4502150"/>
          <p14:tracePt t="76998" x="3651250" y="4502150"/>
          <p14:tracePt t="76998" x="3657600" y="4502150"/>
          <p14:tracePt t="76998" x="3663950" y="4502150"/>
          <p14:tracePt t="77016" x="3670300" y="4508500"/>
          <p14:tracePt t="77030" x="3670300" y="4514850"/>
          <p14:tracePt t="77046" x="3657600" y="4521200"/>
          <p14:tracePt t="77063" x="3651250" y="4521200"/>
          <p14:tracePt t="77063" x="3644900" y="4527550"/>
          <p14:tracePt t="77081" x="3638550" y="4533900"/>
          <p14:tracePt t="77081" x="3619500" y="4540250"/>
          <p14:tracePt t="77097" x="3606800" y="4546600"/>
          <p14:tracePt t="77097" x="3600450" y="4552950"/>
          <p14:tracePt t="77115" x="3594100" y="4552950"/>
          <p14:tracePt t="77115" x="3587750" y="4559300"/>
          <p14:tracePt t="77131" x="3581400" y="4565650"/>
          <p14:tracePt t="77131" x="3587750" y="4572000"/>
          <p14:tracePt t="77148" x="3594100" y="4578350"/>
          <p14:tracePt t="77148" x="3600450" y="4591050"/>
          <p14:tracePt t="77164" x="3613150" y="4603750"/>
          <p14:tracePt t="77164" x="3625850" y="4616450"/>
          <p14:tracePt t="77181" x="3644900" y="4629150"/>
          <p14:tracePt t="77181" x="3663950" y="4648200"/>
          <p14:tracePt t="77198" x="3683000" y="4667250"/>
          <p14:tracePt t="77198" x="3708400" y="4686300"/>
          <p14:tracePt t="77198" x="3740150" y="4705350"/>
          <p14:tracePt t="77216" x="3771900" y="4724400"/>
          <p14:tracePt t="77216" x="3810000" y="4743450"/>
          <p14:tracePt t="77232" x="3841750" y="4768850"/>
          <p14:tracePt t="77232" x="3886200" y="4787900"/>
          <p14:tracePt t="77248" x="3924300" y="4806950"/>
          <p14:tracePt t="77248" x="3968750" y="4832350"/>
          <p14:tracePt t="77265" x="4013200" y="4851400"/>
          <p14:tracePt t="77265" x="4057650" y="4876800"/>
          <p14:tracePt t="77282" x="4102100" y="4895850"/>
          <p14:tracePt t="77282" x="4146550" y="4914900"/>
          <p14:tracePt t="77298" x="4191000" y="4940300"/>
          <p14:tracePt t="77298" x="4279900" y="4978400"/>
          <p14:tracePt t="77316" x="4324350" y="4997450"/>
          <p14:tracePt t="77316" x="4362450" y="5016500"/>
          <p14:tracePt t="77332" x="4406900" y="5029200"/>
          <p14:tracePt t="77332" x="4445000" y="5048250"/>
          <p14:tracePt t="77348" x="4489450" y="5060950"/>
          <p14:tracePt t="77348" x="4527550" y="5073650"/>
          <p14:tracePt t="77365" x="4565650" y="5080000"/>
          <p14:tracePt t="77365" x="4597400" y="5092700"/>
          <p14:tracePt t="77382" x="4635500" y="5105400"/>
          <p14:tracePt t="77382" x="4699000" y="5118100"/>
          <p14:tracePt t="77398" x="4730750" y="5130800"/>
          <p14:tracePt t="77398" x="4762500" y="5137150"/>
          <p14:tracePt t="77415" x="4787900" y="5143500"/>
          <p14:tracePt t="77415" x="4813300" y="5149850"/>
          <p14:tracePt t="77432" x="4838700" y="5156200"/>
          <p14:tracePt t="77432" x="4883150" y="5168900"/>
          <p14:tracePt t="77449" x="4908550" y="5175250"/>
          <p14:tracePt t="77449" x="4927600" y="5181600"/>
          <p14:tracePt t="77466" x="4953000" y="5187950"/>
          <p14:tracePt t="77466" x="4972050" y="5200650"/>
          <p14:tracePt t="77483" x="4991100" y="5207000"/>
          <p14:tracePt t="77483" x="5010150" y="5213350"/>
          <p14:tracePt t="77499" x="5029200" y="5213350"/>
          <p14:tracePt t="77499" x="5060950" y="5232400"/>
          <p14:tracePt t="77517" x="5073650" y="5232400"/>
          <p14:tracePt t="77517" x="5086350" y="5238750"/>
          <p14:tracePt t="77534" x="5099050" y="5245100"/>
          <p14:tracePt t="77534" x="5111750" y="5251450"/>
          <p14:tracePt t="77549" x="5124450" y="5251450"/>
          <p14:tracePt t="77549" x="5143500" y="5264150"/>
          <p14:tracePt t="77568" x="5156200" y="5264150"/>
          <p14:tracePt t="77582" x="5162550" y="5270500"/>
          <p14:tracePt t="77582" x="5181600" y="5276850"/>
          <p14:tracePt t="77600" x="5187950" y="5283200"/>
          <p14:tracePt t="77600" x="5194300" y="5289550"/>
          <p14:tracePt t="77617" x="5207000" y="5295900"/>
          <p14:tracePt t="77617" x="5207000" y="5302250"/>
          <p14:tracePt t="77633" x="5213350" y="5302250"/>
          <p14:tracePt t="77633" x="5219700" y="5308600"/>
          <p14:tracePt t="77633" x="5226050" y="5314950"/>
          <p14:tracePt t="77652" x="5232400" y="5321300"/>
          <p14:tracePt t="77666" x="5238750" y="5327650"/>
          <p14:tracePt t="77666" x="5251450" y="5340350"/>
          <p14:tracePt t="77684" x="5257800" y="5346700"/>
          <p14:tracePt t="77699" x="5264150" y="5346700"/>
          <p14:tracePt t="77699" x="5270500" y="5346700"/>
          <p14:tracePt t="77717" x="5276850" y="5353050"/>
          <p14:tracePt t="77733" x="5283200" y="5353050"/>
          <p14:tracePt t="77733" x="5295900" y="5359400"/>
          <p14:tracePt t="77751" x="5302250" y="5365750"/>
          <p14:tracePt t="77751" x="5302250" y="5372100"/>
          <p14:tracePt t="77767" x="5308600" y="5378450"/>
          <p14:tracePt t="77767" x="5314950" y="5384800"/>
          <p14:tracePt t="77784" x="5314950" y="5391150"/>
          <p14:tracePt t="77784" x="5321300" y="5403850"/>
          <p14:tracePt t="77801" x="5327650" y="5410200"/>
          <p14:tracePt t="77801" x="5334000" y="5422900"/>
          <p14:tracePt t="77818" x="5334000" y="5435600"/>
          <p14:tracePt t="77818" x="5334000" y="5441950"/>
          <p14:tracePt t="77834" x="5340350" y="5454650"/>
          <p14:tracePt t="77834" x="5340350" y="5461000"/>
          <p14:tracePt t="77851" x="5340350" y="5473700"/>
          <p14:tracePt t="77851" x="5346700" y="5492750"/>
          <p14:tracePt t="77869" x="5346700" y="5499100"/>
          <p14:tracePt t="77869" x="5346700" y="5511800"/>
          <p14:tracePt t="77885" x="5353050" y="5518150"/>
          <p14:tracePt t="77885" x="5353050" y="5530850"/>
          <p14:tracePt t="77904" x="5353050" y="5537200"/>
          <p14:tracePt t="77904" x="5353050" y="5543550"/>
          <p14:tracePt t="77919" x="5359400" y="5549900"/>
          <p14:tracePt t="77919" x="5359400" y="5562600"/>
          <p14:tracePt t="77937" x="5365750" y="5568950"/>
          <p14:tracePt t="77937" x="5365750" y="5575300"/>
          <p14:tracePt t="77952" x="5372100" y="5581650"/>
          <p14:tracePt t="77952" x="5378450" y="5588000"/>
          <p14:tracePt t="77968" x="5384800" y="5594350"/>
          <p14:tracePt t="77968" x="5391150" y="5600700"/>
          <p14:tracePt t="77986" x="5397500" y="5607050"/>
          <p14:tracePt t="77986" x="5403850" y="5607050"/>
          <p14:tracePt t="77986" x="5410200" y="5613400"/>
          <p14:tracePt t="78004" x="5416550" y="5613400"/>
          <p14:tracePt t="78018" x="5429250" y="5613400"/>
          <p14:tracePt t="78018" x="5435600" y="5613400"/>
          <p14:tracePt t="78018" x="5441950" y="5613400"/>
          <p14:tracePt t="78037" x="5454650" y="5613400"/>
          <p14:tracePt t="78037" x="5461000" y="5613400"/>
          <p14:tracePt t="78052" x="5467350" y="5613400"/>
          <p14:tracePt t="78052" x="5480050" y="5613400"/>
          <p14:tracePt t="78068" x="5486400" y="5613400"/>
          <p14:tracePt t="78068" x="5492750" y="5613400"/>
          <p14:tracePt t="78085" x="5505450" y="5613400"/>
          <p14:tracePt t="78085" x="5511800" y="5613400"/>
          <p14:tracePt t="78085" x="5518150" y="5607050"/>
          <p14:tracePt t="78105" x="5524500" y="5607050"/>
          <p14:tracePt t="78105" x="5530850" y="5607050"/>
          <p14:tracePt t="78119" x="5537200" y="5607050"/>
          <p14:tracePt t="78134" x="5543550" y="5607050"/>
          <p14:tracePt t="78151" x="5549900" y="5613400"/>
          <p14:tracePt t="78169" x="5549900" y="5619750"/>
          <p14:tracePt t="78200" x="5549900" y="5626100"/>
          <p14:tracePt t="78236" x="5543550" y="5632450"/>
          <p14:tracePt t="78252" x="5543550" y="5638800"/>
          <p14:tracePt t="78275" x="5549900" y="5645150"/>
          <p14:tracePt t="78304" x="5556250" y="5645150"/>
          <p14:tracePt t="78328" x="5562600" y="5645150"/>
          <p14:tracePt t="78343" x="5568950" y="5651500"/>
          <p14:tracePt t="78355" x="5575300" y="5645150"/>
          <p14:tracePt t="78371" x="5581650" y="5638800"/>
          <p14:tracePt t="78387" x="5594350" y="5632450"/>
          <p14:tracePt t="78403" x="5600700" y="5632450"/>
          <p14:tracePt t="78415" x="5607050" y="5632450"/>
          <p14:tracePt t="78431" x="5613400" y="5632450"/>
          <p14:tracePt t="78447" x="5619750" y="5632450"/>
          <p14:tracePt t="78463" x="5626100" y="5632450"/>
          <p14:tracePt t="78491" x="5626100" y="5638800"/>
          <p14:tracePt t="78516" x="5619750" y="5645150"/>
          <p14:tracePt t="78527" x="5619750" y="5651500"/>
          <p14:tracePt t="78552" x="5619750" y="5657850"/>
          <p14:tracePt t="78567" x="5626100" y="5657850"/>
          <p14:tracePt t="78595" x="5632450" y="5657850"/>
          <p14:tracePt t="78611" x="5638800" y="5657850"/>
          <p14:tracePt t="78627" x="5645150" y="5657850"/>
          <p14:tracePt t="78643" x="5657850" y="5657850"/>
          <p14:tracePt t="78656" x="5664200" y="5664200"/>
          <p14:tracePt t="78672" x="5670550" y="5664200"/>
          <p14:tracePt t="78688" x="5676900" y="5657850"/>
          <p14:tracePt t="78707" x="5676900" y="5664200"/>
          <p14:tracePt t="78763" x="5683250" y="5670550"/>
          <p14:tracePt t="78775" x="5683250" y="5676900"/>
          <p14:tracePt t="78791" x="5689600" y="5683250"/>
          <p14:tracePt t="78808" x="5689600" y="5689600"/>
          <p14:tracePt t="78823" x="5695950" y="5695950"/>
          <p14:tracePt t="78836" x="5702300" y="5702300"/>
          <p14:tracePt t="78853" x="5708650" y="5702300"/>
          <p14:tracePt t="78853" x="5721350" y="5708650"/>
          <p14:tracePt t="78871" x="5727700" y="5708650"/>
          <p14:tracePt t="78871" x="5734050" y="5715000"/>
          <p14:tracePt t="78888" x="5753100" y="5721350"/>
          <p14:tracePt t="78888" x="5765800" y="5727700"/>
          <p14:tracePt t="78904" x="5772150" y="5734050"/>
          <p14:tracePt t="78904" x="5784850" y="5740400"/>
          <p14:tracePt t="78920" x="5797550" y="5746750"/>
          <p14:tracePt t="78920" x="5810250" y="5753100"/>
          <p14:tracePt t="78937" x="5816600" y="5759450"/>
          <p14:tracePt t="78937" x="5835650" y="5772150"/>
          <p14:tracePt t="78954" x="5848350" y="5784850"/>
          <p14:tracePt t="78954" x="5867400" y="5803900"/>
          <p14:tracePt t="78954" x="5886450" y="5829300"/>
          <p14:tracePt t="78972" x="5905500" y="5854700"/>
          <p14:tracePt t="78972" x="5924550" y="5880100"/>
          <p14:tracePt t="78988" x="5943600" y="5911850"/>
          <p14:tracePt t="78988" x="5969000" y="5943600"/>
          <p14:tracePt t="79004" x="5988050" y="5975350"/>
          <p14:tracePt t="79004" x="6013450" y="6000750"/>
          <p14:tracePt t="79004" x="6032500" y="6032500"/>
          <p14:tracePt t="79024" x="6051550" y="6057900"/>
          <p14:tracePt t="79037" x="6070600" y="6083300"/>
          <p14:tracePt t="79037" x="6089650" y="6102350"/>
          <p14:tracePt t="79054" x="6108700" y="6121400"/>
          <p14:tracePt t="79054" x="6146800" y="6159500"/>
          <p14:tracePt t="79071" x="6165850" y="6172200"/>
          <p14:tracePt t="79071" x="6184900" y="6191250"/>
          <p14:tracePt t="79088" x="6203950" y="6203950"/>
          <p14:tracePt t="79088" x="6223000" y="6223000"/>
          <p14:tracePt t="79106" x="6242050" y="6242050"/>
          <p14:tracePt t="79106" x="6267450" y="6254750"/>
          <p14:tracePt t="79121" x="6286500" y="6273800"/>
          <p14:tracePt t="79121" x="6324600" y="6299200"/>
          <p14:tracePt t="79138" x="6356350" y="6324600"/>
          <p14:tracePt t="79154" x="6394450" y="6343650"/>
          <p14:tracePt t="79170" x="6426200" y="6350000"/>
          <p14:tracePt t="79187" x="6464300" y="6356350"/>
          <p14:tracePt t="79204" x="6496050" y="6350000"/>
          <p14:tracePt t="79221" x="6527800" y="6337300"/>
          <p14:tracePt t="79221" x="6546850" y="6337300"/>
          <p14:tracePt t="79238" x="6559550" y="6330950"/>
          <p14:tracePt t="79238" x="6584950" y="6318250"/>
          <p14:tracePt t="79256" x="6597650" y="6311900"/>
          <p14:tracePt t="79256" x="6616700" y="6305550"/>
          <p14:tracePt t="79272" x="6629400" y="6292850"/>
          <p14:tracePt t="79272" x="6648450" y="6286500"/>
          <p14:tracePt t="79288" x="6661150" y="6280150"/>
          <p14:tracePt t="79288" x="6680200" y="6267450"/>
          <p14:tracePt t="79305" x="6699250" y="6261100"/>
          <p14:tracePt t="79305" x="6737350" y="6248400"/>
          <p14:tracePt t="79324" x="6756400" y="6242050"/>
          <p14:tracePt t="79338" x="6775450" y="6235700"/>
          <p14:tracePt t="79338" x="6819900" y="6229350"/>
          <p14:tracePt t="79358" x="6838950" y="6223000"/>
          <p14:tracePt t="79358" x="6858000" y="6223000"/>
          <p14:tracePt t="79373" x="6877050" y="6223000"/>
          <p14:tracePt t="79373" x="6896100" y="6223000"/>
          <p14:tracePt t="79389" x="6908800" y="6223000"/>
          <p14:tracePt t="79389" x="6927850" y="6223000"/>
          <p14:tracePt t="79405" x="6946900" y="6223000"/>
          <p14:tracePt t="79405" x="6965950" y="6223000"/>
          <p14:tracePt t="79422" x="6978650" y="6223000"/>
          <p14:tracePt t="79422" x="7010400" y="6223000"/>
          <p14:tracePt t="79439" x="7023100" y="6223000"/>
          <p14:tracePt t="79439" x="7035800" y="6223000"/>
          <p14:tracePt t="79456" x="7048500" y="6229350"/>
          <p14:tracePt t="79456" x="7061200" y="6229350"/>
          <p14:tracePt t="79473" x="7073900" y="6229350"/>
          <p14:tracePt t="79473" x="7086600" y="6235700"/>
          <p14:tracePt t="79489" x="7092950" y="6235700"/>
          <p14:tracePt t="79489" x="7092950" y="6242050"/>
          <p14:tracePt t="79506" x="7099300" y="6242050"/>
          <p14:tracePt t="79522" x="7105650" y="6242050"/>
          <p14:tracePt t="79538" x="7112000" y="6242050"/>
          <p14:tracePt t="79538" x="7124700" y="6242050"/>
          <p14:tracePt t="79556" x="7131050" y="6242050"/>
          <p14:tracePt t="79556" x="7137400" y="6242050"/>
          <p14:tracePt t="79572" x="7143750" y="6242050"/>
          <p14:tracePt t="79572" x="7150100" y="6242050"/>
          <p14:tracePt t="79589" x="7162800" y="6235700"/>
          <p14:tracePt t="79589" x="7169150" y="6235700"/>
          <p14:tracePt t="79589" x="7181850" y="6235700"/>
          <p14:tracePt t="79608" x="7188200" y="6235700"/>
          <p14:tracePt t="79622" x="7200900" y="6235700"/>
          <p14:tracePt t="79622" x="7226300" y="6235700"/>
          <p14:tracePt t="79640" x="7239000" y="6235700"/>
          <p14:tracePt t="79640" x="7258050" y="6229350"/>
          <p14:tracePt t="79656" x="7270750" y="6235700"/>
          <p14:tracePt t="79656" x="7283450" y="6229350"/>
          <p14:tracePt t="79673" x="7302500" y="6229350"/>
          <p14:tracePt t="79673" x="7315200" y="6229350"/>
          <p14:tracePt t="79690" x="7327900" y="6229350"/>
          <p14:tracePt t="79690" x="7346950" y="6229350"/>
          <p14:tracePt t="79690" x="7359650" y="6229350"/>
          <p14:tracePt t="79708" x="7372350" y="6235700"/>
          <p14:tracePt t="79722" x="7385050" y="6235700"/>
          <p14:tracePt t="79722" x="7410450" y="6242050"/>
          <p14:tracePt t="79740" x="7416800" y="6242050"/>
          <p14:tracePt t="79740" x="7429500" y="6248400"/>
          <p14:tracePt t="79757" x="7435850" y="6248400"/>
          <p14:tracePt t="79757" x="7442200" y="6254750"/>
          <p14:tracePt t="79773" x="7448550" y="6254750"/>
          <p14:tracePt t="79773" x="7461250" y="6267450"/>
          <p14:tracePt t="79791" x="7467600" y="6267450"/>
          <p14:tracePt t="79806" x="7473950" y="6273800"/>
          <p14:tracePt t="79822" x="7473950" y="6280150"/>
          <p14:tracePt t="79839" x="7473950" y="6286500"/>
          <p14:tracePt t="79856" x="7480300" y="6292850"/>
          <p14:tracePt t="79873" x="7480300" y="6299200"/>
          <p14:tracePt t="79889" x="7486650" y="6292850"/>
          <p14:tracePt t="79924" x="7493000" y="6286500"/>
          <p14:tracePt t="79947" x="7493000" y="6280150"/>
          <p14:tracePt t="79963" x="7499350" y="6280150"/>
          <p14:tracePt t="79983" x="7505700" y="6280150"/>
          <p14:tracePt t="80015" x="7505700" y="6286500"/>
          <p14:tracePt t="80087" x="7505700" y="6292850"/>
          <p14:tracePt t="80119" x="7512050" y="6299200"/>
          <p14:tracePt t="80143" x="7518400" y="6299200"/>
          <p14:tracePt t="80171" x="7524750" y="6299200"/>
          <p14:tracePt t="80195" x="7531100" y="6299200"/>
          <p14:tracePt t="80215" x="7537450" y="6299200"/>
          <p14:tracePt t="80255" x="7543800" y="6299200"/>
          <p14:tracePt t="80276" x="7543800" y="6305550"/>
          <p14:tracePt t="80383" x="7543800" y="6299200"/>
          <p14:tracePt t="80455" x="7537450" y="6299200"/>
          <p14:tracePt t="80495" x="7543800" y="6292850"/>
          <p14:tracePt t="80607" x="7550150" y="6292850"/>
          <p14:tracePt t="80627" x="7556500" y="6286500"/>
          <p14:tracePt t="80651" x="7562850" y="6280150"/>
          <p14:tracePt t="80687" x="7569200" y="6280150"/>
          <p14:tracePt t="80704" x="7569200" y="6273800"/>
          <p14:tracePt t="80712" x="7575550" y="6267450"/>
          <p14:tracePt t="80728" x="7581900" y="6261100"/>
          <p14:tracePt t="80744" x="7588250" y="6248400"/>
          <p14:tracePt t="80759" x="7594600" y="6248400"/>
          <p14:tracePt t="80775" x="7600950" y="6242050"/>
          <p14:tracePt t="80792" x="7607300" y="6242050"/>
          <p14:tracePt t="80815" x="7600950" y="6235700"/>
          <p14:tracePt t="80867" x="7600950" y="6229350"/>
          <p14:tracePt t="80899" x="7607300" y="6229350"/>
          <p14:tracePt t="80923" x="7620000" y="6223000"/>
          <p14:tracePt t="80935" x="7626350" y="6223000"/>
          <p14:tracePt t="80951" x="7632700" y="6216650"/>
          <p14:tracePt t="80960" x="7639050" y="6216650"/>
          <p14:tracePt t="80960" x="7639050" y="6210300"/>
          <p14:tracePt t="80978" x="7645400" y="6203950"/>
          <p14:tracePt t="80978" x="7651750" y="6203950"/>
          <p14:tracePt t="80978" x="7658100" y="6197600"/>
          <p14:tracePt t="80996" x="7664450" y="6197600"/>
          <p14:tracePt t="81010" x="7670800" y="6191250"/>
          <p14:tracePt t="81010" x="7677150" y="6184900"/>
          <p14:tracePt t="81028" x="7689850" y="6178550"/>
          <p14:tracePt t="81044" x="7696200" y="6178550"/>
          <p14:tracePt t="81060" x="7702550" y="6172200"/>
          <p14:tracePt t="81076" x="7702550" y="6165850"/>
          <p14:tracePt t="81093" x="7708900" y="6159500"/>
          <p14:tracePt t="81110" x="7708900" y="6153150"/>
          <p14:tracePt t="81223" x="7715250" y="6146800"/>
          <p14:tracePt t="81259" x="7721600" y="6140450"/>
          <p14:tracePt t="81287" x="7721600" y="6134100"/>
          <p14:tracePt t="81296" x="7727950" y="6127750"/>
          <p14:tracePt t="81319" x="7734300" y="6127750"/>
          <p14:tracePt t="81335" x="7740650" y="6127750"/>
          <p14:tracePt t="81355" x="7740650" y="6121400"/>
          <p14:tracePt t="81379" x="7747000" y="6121400"/>
          <p14:tracePt t="81407" x="7740650" y="6127750"/>
          <p14:tracePt t="81447" x="7734300" y="6127750"/>
          <p14:tracePt t="81475" x="7734300" y="6134100"/>
          <p14:tracePt t="81499" x="7727950" y="6140450"/>
          <p14:tracePt t="81523" x="7721600" y="6140450"/>
          <p14:tracePt t="81543" x="7721600" y="6146800"/>
          <p14:tracePt t="81583" x="7721600" y="6153150"/>
          <p14:tracePt t="81604" x="7715250" y="6146800"/>
          <p14:tracePt t="81663" x="7721600" y="6140450"/>
          <p14:tracePt t="81703" x="7727950" y="6140450"/>
          <p14:tracePt t="81755" x="7721600" y="6146800"/>
          <p14:tracePt t="81815" x="7715250" y="6146800"/>
          <p14:tracePt t="81827" x="7715250" y="6153150"/>
          <p14:tracePt t="81843" x="7708900" y="6159500"/>
          <p14:tracePt t="81867" x="7702550" y="6165850"/>
          <p14:tracePt t="81887" x="7702550" y="6159500"/>
          <p14:tracePt t="81955" x="7708900" y="6159500"/>
          <p14:tracePt t="81995" x="7708900" y="6165850"/>
          <p14:tracePt t="82151" x="7708900" y="6159500"/>
          <p14:tracePt t="82227" x="7708900" y="6153150"/>
          <p14:tracePt t="82271" x="7715250" y="6159500"/>
          <p14:tracePt t="82315" x="7708900" y="6153150"/>
          <p14:tracePt t="82363" x="7708900" y="6159500"/>
          <p14:tracePt t="82407" x="7708900" y="6153150"/>
          <p14:tracePt t="82503" x="7702550" y="6159500"/>
          <p14:tracePt t="82547" x="7696200" y="6165850"/>
          <p14:tracePt t="82603" x="7696200" y="6172200"/>
          <p14:tracePt t="82631" x="7696200" y="6165850"/>
          <p14:tracePt t="82692" x="7702550" y="6165850"/>
          <p14:tracePt t="82727" x="7702550" y="6159500"/>
          <p14:tracePt t="82743" x="7708900" y="6153150"/>
          <p14:tracePt t="82767" x="7702550" y="6159500"/>
          <p14:tracePt t="82811" x="7696200" y="6159500"/>
          <p14:tracePt t="82847" x="7696200" y="6153150"/>
          <p14:tracePt t="82907" x="7702550" y="6153150"/>
          <p14:tracePt t="82983" x="7702550" y="6140450"/>
          <p14:tracePt t="83015" x="7702550" y="6134100"/>
          <p14:tracePt t="83067" x="7696200" y="6140450"/>
          <p14:tracePt t="83155" x="7689850" y="6140450"/>
          <p14:tracePt t="83187" x="7689850" y="6153150"/>
          <p14:tracePt t="83215" x="7689850" y="6146800"/>
          <p14:tracePt t="83255" x="7696200" y="6140450"/>
          <p14:tracePt t="83276" x="7702550" y="6134100"/>
          <p14:tracePt t="83307" x="7702550" y="6127750"/>
          <p14:tracePt t="83327" x="7708900" y="6127750"/>
          <p14:tracePt t="83359" x="7715250" y="6121400"/>
          <p14:tracePt t="83383" x="7721600" y="6121400"/>
          <p14:tracePt t="83419" x="7715250" y="6121400"/>
          <p14:tracePt t="83479" x="7708900" y="6127750"/>
          <p14:tracePt t="83531" x="7715250" y="6127750"/>
          <p14:tracePt t="83643" x="7715250" y="6121400"/>
          <p14:tracePt t="83667" x="7721600" y="6121400"/>
          <p14:tracePt t="83683" x="7721600" y="6115050"/>
          <p14:tracePt t="83695" x="7727950" y="6108700"/>
          <p14:tracePt t="83719" x="7734300" y="6108700"/>
          <p14:tracePt t="83747" x="7740650" y="6102350"/>
          <p14:tracePt t="83780" x="7740650" y="6096000"/>
          <p14:tracePt t="83803" x="7740650" y="6089650"/>
          <p14:tracePt t="83831" x="7734300" y="6089650"/>
          <p14:tracePt t="83915" x="7734300" y="6083300"/>
          <p14:tracePt t="83943" x="7727950" y="6083300"/>
          <p14:tracePt t="83987" x="7721600" y="6076950"/>
          <p14:tracePt t="84027" x="7715250" y="6076950"/>
          <p14:tracePt t="84047" x="7708900" y="6070600"/>
          <p14:tracePt t="84071" x="7708900" y="6076950"/>
          <p14:tracePt t="84103" x="7708900" y="6083300"/>
          <p14:tracePt t="84235" x="7702550" y="6089650"/>
          <p14:tracePt t="84259" x="7696200" y="6089650"/>
          <p14:tracePt t="84275" x="7689850" y="6096000"/>
          <p14:tracePt t="84288" x="7683500" y="6096000"/>
          <p14:tracePt t="84295" x="7677150" y="6096000"/>
          <p14:tracePt t="84304" x="7670800" y="6102350"/>
          <p14:tracePt t="84304" x="7664450" y="6108700"/>
          <p14:tracePt t="84321" x="7658100" y="6108700"/>
          <p14:tracePt t="84321" x="7658100" y="6115050"/>
          <p14:tracePt t="84338" x="7645400" y="6115050"/>
          <p14:tracePt t="84338" x="7639050" y="6121400"/>
          <p14:tracePt t="84338" x="7639050" y="6127750"/>
          <p14:tracePt t="84356" x="7632700" y="6127750"/>
          <p14:tracePt t="84356" x="7626350" y="6134100"/>
          <p14:tracePt t="84371" x="7620000" y="6140450"/>
          <p14:tracePt t="84371" x="7613650" y="6146800"/>
          <p14:tracePt t="84388" x="7607300" y="6146800"/>
          <p14:tracePt t="84388" x="7600950" y="6153150"/>
          <p14:tracePt t="84404" x="7594600" y="6159500"/>
          <p14:tracePt t="84404" x="7594600" y="6165850"/>
          <p14:tracePt t="84421" x="7588250" y="6165850"/>
          <p14:tracePt t="84437" x="7581900" y="6172200"/>
          <p14:tracePt t="84437" x="7575550" y="6178550"/>
          <p14:tracePt t="84456" x="7569200" y="6184900"/>
          <p14:tracePt t="84471" x="7575550" y="6184900"/>
          <p14:tracePt t="84559" x="7581900" y="6178550"/>
          <p14:tracePt t="84583" x="7588250" y="6184900"/>
          <p14:tracePt t="84611" x="7588250" y="6191250"/>
          <p14:tracePt t="84799" x="7594600" y="6191250"/>
          <p14:tracePt t="84823" x="7600950" y="6184900"/>
          <p14:tracePt t="84835" x="7607300" y="6184900"/>
          <p14:tracePt t="84851" x="7613650" y="6178550"/>
          <p14:tracePt t="84867" x="7620000" y="6178550"/>
          <p14:tracePt t="84883" x="7620000" y="6184900"/>
          <p14:tracePt t="84935" x="7613650" y="6184900"/>
          <p14:tracePt t="84955" x="7607300" y="6184900"/>
          <p14:tracePt t="85003" x="7613650" y="6191250"/>
          <p14:tracePt t="85159" x="7620000" y="6184900"/>
          <p14:tracePt t="85183" x="7626350" y="6184900"/>
          <p14:tracePt t="85203" x="7632700" y="6184900"/>
          <p14:tracePt t="85247" x="7639050" y="6184900"/>
          <p14:tracePt t="85271" x="7645400" y="6178550"/>
          <p14:tracePt t="85295" x="7645400" y="6172200"/>
          <p14:tracePt t="85307" x="7651750" y="6165850"/>
          <p14:tracePt t="85323" x="7664450" y="6159500"/>
          <p14:tracePt t="85339" x="7670800" y="6153150"/>
          <p14:tracePt t="85355" x="7677150" y="6146800"/>
          <p14:tracePt t="85360" x="7677150" y="6140450"/>
          <p14:tracePt t="85373" x="7683500" y="6140450"/>
          <p14:tracePt t="85373" x="7696200" y="6127750"/>
          <p14:tracePt t="85391" x="7702550" y="6121400"/>
          <p14:tracePt t="85391" x="7708900" y="6121400"/>
          <p14:tracePt t="85408" x="7708900" y="6115050"/>
          <p14:tracePt t="85408" x="7715250" y="6108700"/>
          <p14:tracePt t="85424" x="7727950" y="6102350"/>
          <p14:tracePt t="85440" x="7734300" y="6096000"/>
          <p14:tracePt t="85457" x="7740650" y="6096000"/>
          <p14:tracePt t="85474" x="7734300" y="6096000"/>
          <p14:tracePt t="85519" x="7727950" y="6089650"/>
          <p14:tracePt t="85527" x="7721600" y="6083300"/>
          <p14:tracePt t="85527" x="7715250" y="6076950"/>
          <p14:tracePt t="85542" x="7702550" y="6070600"/>
          <p14:tracePt t="85542" x="7696200" y="6064250"/>
          <p14:tracePt t="85558" x="7683500" y="6057900"/>
          <p14:tracePt t="85558" x="7670800" y="6038850"/>
          <p14:tracePt t="85575" x="7658100" y="6032500"/>
          <p14:tracePt t="85575" x="7645400" y="60198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ja-JP" altLang="en-US"/>
              <a:t>エクセルによる統計の計算方法</a:t>
            </a:r>
          </a:p>
        </p:txBody>
      </p:sp>
      <p:sp>
        <p:nvSpPr>
          <p:cNvPr id="393220" name="Text Box 4"/>
          <p:cNvSpPr txBox="1">
            <a:spLocks noChangeArrowheads="1"/>
          </p:cNvSpPr>
          <p:nvPr/>
        </p:nvSpPr>
        <p:spPr bwMode="auto">
          <a:xfrm>
            <a:off x="323528" y="1392237"/>
            <a:ext cx="8595430" cy="461665"/>
          </a:xfrm>
          <a:prstGeom prst="rect">
            <a:avLst/>
          </a:prstGeom>
          <a:noFill/>
          <a:ln w="38100">
            <a:noFill/>
            <a:miter lim="800000"/>
            <a:headEnd/>
            <a:tailEnd/>
          </a:ln>
          <a:effectLst/>
        </p:spPr>
        <p:txBody>
          <a:bodyPr wrap="none">
            <a:spAutoFit/>
          </a:bodyPr>
          <a:lstStyle/>
          <a:p>
            <a:r>
              <a:rPr lang="ja-JP" altLang="en-US" dirty="0">
                <a:solidFill>
                  <a:schemeClr val="tx2"/>
                </a:solidFill>
              </a:rPr>
              <a:t>例題</a:t>
            </a:r>
            <a:r>
              <a:rPr lang="ja-JP" altLang="en-US" dirty="0"/>
              <a:t>：　山を調査して発見したツキノワグマの頭数　</a:t>
            </a:r>
            <a:r>
              <a:rPr lang="en-US" altLang="ja-JP" dirty="0"/>
              <a:t>3, 5, 6, 8, 11</a:t>
            </a:r>
            <a:r>
              <a:rPr lang="ja-JP" altLang="en-US" dirty="0"/>
              <a:t>頭</a:t>
            </a:r>
          </a:p>
        </p:txBody>
      </p:sp>
      <p:sp>
        <p:nvSpPr>
          <p:cNvPr id="393221" name="Text Box 5"/>
          <p:cNvSpPr txBox="1">
            <a:spLocks noChangeArrowheads="1"/>
          </p:cNvSpPr>
          <p:nvPr/>
        </p:nvSpPr>
        <p:spPr bwMode="auto">
          <a:xfrm>
            <a:off x="1279525" y="2001838"/>
            <a:ext cx="800219" cy="461665"/>
          </a:xfrm>
          <a:prstGeom prst="rect">
            <a:avLst/>
          </a:prstGeom>
          <a:noFill/>
          <a:ln w="38100">
            <a:noFill/>
            <a:miter lim="800000"/>
            <a:headEnd/>
            <a:tailEnd/>
          </a:ln>
          <a:effectLst/>
        </p:spPr>
        <p:txBody>
          <a:bodyPr wrap="none">
            <a:spAutoFit/>
          </a:bodyPr>
          <a:lstStyle/>
          <a:p>
            <a:r>
              <a:rPr lang="ja-JP" altLang="en-US" dirty="0" smtClean="0"/>
              <a:t>平均</a:t>
            </a:r>
            <a:endParaRPr lang="ja-JP" altLang="en-US" dirty="0"/>
          </a:p>
        </p:txBody>
      </p:sp>
      <p:sp>
        <p:nvSpPr>
          <p:cNvPr id="393222" name="Text Box 6"/>
          <p:cNvSpPr txBox="1">
            <a:spLocks noChangeArrowheads="1"/>
          </p:cNvSpPr>
          <p:nvPr/>
        </p:nvSpPr>
        <p:spPr bwMode="auto">
          <a:xfrm>
            <a:off x="1279525" y="2655888"/>
            <a:ext cx="800219" cy="461665"/>
          </a:xfrm>
          <a:prstGeom prst="rect">
            <a:avLst/>
          </a:prstGeom>
          <a:noFill/>
          <a:ln w="38100">
            <a:noFill/>
            <a:miter lim="800000"/>
            <a:headEnd/>
            <a:tailEnd/>
          </a:ln>
          <a:effectLst/>
        </p:spPr>
        <p:txBody>
          <a:bodyPr wrap="none">
            <a:spAutoFit/>
          </a:bodyPr>
          <a:lstStyle/>
          <a:p>
            <a:r>
              <a:rPr lang="ja-JP" altLang="en-US" dirty="0" smtClean="0"/>
              <a:t>分散</a:t>
            </a:r>
            <a:endParaRPr lang="ja-JP" altLang="en-US" dirty="0"/>
          </a:p>
        </p:txBody>
      </p:sp>
      <p:sp>
        <p:nvSpPr>
          <p:cNvPr id="393223" name="Text Box 7"/>
          <p:cNvSpPr txBox="1">
            <a:spLocks noChangeArrowheads="1"/>
          </p:cNvSpPr>
          <p:nvPr/>
        </p:nvSpPr>
        <p:spPr bwMode="auto">
          <a:xfrm>
            <a:off x="1279525" y="3311525"/>
            <a:ext cx="1415772" cy="461665"/>
          </a:xfrm>
          <a:prstGeom prst="rect">
            <a:avLst/>
          </a:prstGeom>
          <a:noFill/>
          <a:ln w="38100">
            <a:noFill/>
            <a:miter lim="800000"/>
            <a:headEnd/>
            <a:tailEnd/>
          </a:ln>
          <a:effectLst/>
        </p:spPr>
        <p:txBody>
          <a:bodyPr wrap="none">
            <a:spAutoFit/>
          </a:bodyPr>
          <a:lstStyle/>
          <a:p>
            <a:r>
              <a:rPr lang="ja-JP" altLang="en-US" dirty="0"/>
              <a:t>標準</a:t>
            </a:r>
            <a:r>
              <a:rPr lang="ja-JP" altLang="en-US" dirty="0" smtClean="0"/>
              <a:t>偏差</a:t>
            </a:r>
            <a:endParaRPr lang="ja-JP" altLang="en-US" dirty="0"/>
          </a:p>
        </p:txBody>
      </p:sp>
      <p:sp>
        <p:nvSpPr>
          <p:cNvPr id="393224" name="Text Box 8"/>
          <p:cNvSpPr txBox="1">
            <a:spLocks noChangeArrowheads="1"/>
          </p:cNvSpPr>
          <p:nvPr/>
        </p:nvSpPr>
        <p:spPr bwMode="auto">
          <a:xfrm>
            <a:off x="1279525" y="3967163"/>
            <a:ext cx="1226618" cy="461665"/>
          </a:xfrm>
          <a:prstGeom prst="rect">
            <a:avLst/>
          </a:prstGeom>
          <a:noFill/>
          <a:ln w="38100">
            <a:noFill/>
            <a:miter lim="800000"/>
            <a:headEnd/>
            <a:tailEnd/>
          </a:ln>
          <a:effectLst/>
        </p:spPr>
        <p:txBody>
          <a:bodyPr wrap="none">
            <a:spAutoFit/>
          </a:bodyPr>
          <a:lstStyle/>
          <a:p>
            <a:r>
              <a:rPr lang="ja-JP" altLang="en-US" dirty="0" smtClean="0"/>
              <a:t>メジアン</a:t>
            </a:r>
            <a:endParaRPr lang="ja-JP" altLang="en-US" dirty="0"/>
          </a:p>
        </p:txBody>
      </p:sp>
      <p:sp>
        <p:nvSpPr>
          <p:cNvPr id="393225" name="Text Box 9"/>
          <p:cNvSpPr txBox="1">
            <a:spLocks noChangeArrowheads="1"/>
          </p:cNvSpPr>
          <p:nvPr/>
        </p:nvSpPr>
        <p:spPr bwMode="auto">
          <a:xfrm>
            <a:off x="1279525" y="4622800"/>
            <a:ext cx="990977" cy="461665"/>
          </a:xfrm>
          <a:prstGeom prst="rect">
            <a:avLst/>
          </a:prstGeom>
          <a:noFill/>
          <a:ln w="38100">
            <a:noFill/>
            <a:miter lim="800000"/>
            <a:headEnd/>
            <a:tailEnd/>
          </a:ln>
          <a:effectLst/>
        </p:spPr>
        <p:txBody>
          <a:bodyPr wrap="none">
            <a:spAutoFit/>
          </a:bodyPr>
          <a:lstStyle/>
          <a:p>
            <a:r>
              <a:rPr lang="ja-JP" altLang="en-US" dirty="0" smtClean="0"/>
              <a:t>レンジ</a:t>
            </a:r>
            <a:endParaRPr lang="ja-JP" altLang="en-US" dirty="0"/>
          </a:p>
        </p:txBody>
      </p:sp>
      <p:sp>
        <p:nvSpPr>
          <p:cNvPr id="393226" name="Text Box 10"/>
          <p:cNvSpPr txBox="1">
            <a:spLocks noChangeArrowheads="1"/>
          </p:cNvSpPr>
          <p:nvPr/>
        </p:nvSpPr>
        <p:spPr bwMode="auto">
          <a:xfrm>
            <a:off x="1279525" y="5278438"/>
            <a:ext cx="1415772" cy="461665"/>
          </a:xfrm>
          <a:prstGeom prst="rect">
            <a:avLst/>
          </a:prstGeom>
          <a:noFill/>
          <a:ln w="38100">
            <a:noFill/>
            <a:miter lim="800000"/>
            <a:headEnd/>
            <a:tailEnd/>
          </a:ln>
          <a:effectLst/>
        </p:spPr>
        <p:txBody>
          <a:bodyPr wrap="none">
            <a:spAutoFit/>
          </a:bodyPr>
          <a:lstStyle/>
          <a:p>
            <a:r>
              <a:rPr lang="ja-JP" altLang="en-US" dirty="0"/>
              <a:t>変動</a:t>
            </a:r>
            <a:r>
              <a:rPr lang="ja-JP" altLang="en-US" dirty="0" smtClean="0"/>
              <a:t>係数</a:t>
            </a:r>
            <a:endParaRPr lang="ja-JP" altLang="en-US" dirty="0"/>
          </a:p>
        </p:txBody>
      </p:sp>
      <p:pic>
        <p:nvPicPr>
          <p:cNvPr id="393227" name="Picture 11" descr="実験計画学＿基礎統計量1"/>
          <p:cNvPicPr>
            <a:picLocks noChangeAspect="1" noChangeArrowheads="1"/>
          </p:cNvPicPr>
          <p:nvPr/>
        </p:nvPicPr>
        <p:blipFill>
          <a:blip r:embed="rId5" cstate="print"/>
          <a:srcRect r="81804"/>
          <a:stretch>
            <a:fillRect/>
          </a:stretch>
        </p:blipFill>
        <p:spPr bwMode="auto">
          <a:xfrm>
            <a:off x="5148263" y="2205038"/>
            <a:ext cx="2281237" cy="2808287"/>
          </a:xfrm>
          <a:prstGeom prst="rect">
            <a:avLst/>
          </a:prstGeom>
          <a:noFill/>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325"/>
    </mc:Choice>
    <mc:Fallback>
      <p:transition spd="slow" advTm="2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371" x="6153150" y="4578350"/>
          <p14:tracePt t="2376" x="6153150" y="4597400"/>
          <p14:tracePt t="2376" x="6153150" y="4610100"/>
          <p14:tracePt t="2393" x="6153150" y="4635500"/>
          <p14:tracePt t="2393" x="6153150" y="4660900"/>
          <p14:tracePt t="2410" x="6153150" y="4686300"/>
          <p14:tracePt t="2410" x="6153150" y="4711700"/>
          <p14:tracePt t="2427" x="6153150" y="4743450"/>
          <p14:tracePt t="2427" x="6153150" y="4794250"/>
          <p14:tracePt t="2443" x="6159500" y="4826000"/>
          <p14:tracePt t="2443" x="6159500" y="4851400"/>
          <p14:tracePt t="2460" x="6165850" y="4870450"/>
          <p14:tracePt t="2460" x="6172200" y="4895850"/>
          <p14:tracePt t="2477" x="6178550" y="4908550"/>
          <p14:tracePt t="2477" x="6197600" y="4940300"/>
          <p14:tracePt t="2495" x="6203950" y="4953000"/>
          <p14:tracePt t="2495" x="6210300" y="4959350"/>
          <p14:tracePt t="2511" x="6223000" y="4965700"/>
          <p14:tracePt t="2511" x="6235700" y="4965700"/>
          <p14:tracePt t="2527" x="6242050" y="4972050"/>
          <p14:tracePt t="2527" x="6248400" y="4972050"/>
          <p14:tracePt t="2544" x="6261100" y="4972050"/>
          <p14:tracePt t="2544" x="6267450" y="4972050"/>
          <p14:tracePt t="2561" x="6273800" y="4972050"/>
          <p14:tracePt t="2561" x="6280150" y="4965700"/>
          <p14:tracePt t="2578" x="6286500" y="4965700"/>
          <p14:tracePt t="2593" x="6286500" y="4959350"/>
          <p14:tracePt t="2638" x="6286500" y="4953000"/>
          <p14:tracePt t="2654" x="6286500" y="4946650"/>
          <p14:tracePt t="2670" x="6286500" y="4940300"/>
          <p14:tracePt t="2682" x="6292850" y="4927600"/>
          <p14:tracePt t="2698" x="6286500" y="4921250"/>
          <p14:tracePt t="2714" x="6286500" y="4914900"/>
          <p14:tracePt t="2731" x="6286500" y="4908550"/>
          <p14:tracePt t="2744" x="6292850" y="4895850"/>
          <p14:tracePt t="2760" x="6292850" y="4889500"/>
          <p14:tracePt t="2777" x="6292850" y="4883150"/>
          <p14:tracePt t="2777" x="6292850" y="4870450"/>
          <p14:tracePt t="2795" x="6292850" y="4864100"/>
          <p14:tracePt t="2811" x="6292850" y="4857750"/>
          <p14:tracePt t="2827" x="6292850" y="4851400"/>
          <p14:tracePt t="2844" x="6299200" y="4838700"/>
          <p14:tracePt t="2844" x="6299200" y="4832350"/>
          <p14:tracePt t="2844" x="6299200" y="4826000"/>
          <p14:tracePt t="2863" x="6299200" y="4813300"/>
          <p14:tracePt t="2863" x="6299200" y="4806950"/>
          <p14:tracePt t="2879" x="6299200" y="4800600"/>
          <p14:tracePt t="2879" x="6305550" y="4787900"/>
          <p14:tracePt t="2895" x="6305550" y="4781550"/>
          <p14:tracePt t="2895" x="6305550" y="4775200"/>
          <p14:tracePt t="2912" x="6305550" y="4768850"/>
          <p14:tracePt t="2912" x="6305550" y="4762500"/>
          <p14:tracePt t="2928" x="6305550" y="4756150"/>
          <p14:tracePt t="2944" x="6311900" y="4749800"/>
          <p14:tracePt t="2961" x="6311900" y="4743450"/>
          <p14:tracePt t="2961" x="6311900" y="4737100"/>
          <p14:tracePt t="2978" x="6318250" y="4730750"/>
          <p14:tracePt t="2994" x="6311900" y="4718050"/>
          <p14:tracePt t="3011" x="6311900" y="4711700"/>
          <p14:tracePt t="3011" x="6305550" y="4705350"/>
          <p14:tracePt t="3011" x="6305550" y="4699000"/>
          <p14:tracePt t="3032" x="6299200" y="4692650"/>
          <p14:tracePt t="3032" x="6299200" y="4686300"/>
          <p14:tracePt t="3046" x="6292850" y="4673600"/>
          <p14:tracePt t="3046" x="6286500" y="4667250"/>
          <p14:tracePt t="3063" x="6286500" y="4660900"/>
          <p14:tracePt t="3063" x="6280150" y="4654550"/>
          <p14:tracePt t="3079" x="6273800" y="4641850"/>
          <p14:tracePt t="3079" x="6267450" y="4629150"/>
          <p14:tracePt t="3096" x="6261100" y="4622800"/>
          <p14:tracePt t="3096" x="6254750" y="4616450"/>
          <p14:tracePt t="3112" x="6248400" y="4603750"/>
          <p14:tracePt t="3112" x="6242050" y="4597400"/>
          <p14:tracePt t="3129" x="6229350" y="4591050"/>
          <p14:tracePt t="3129" x="6223000" y="4591050"/>
          <p14:tracePt t="3146" x="6216650" y="4584700"/>
          <p14:tracePt t="3146" x="6203950" y="4572000"/>
          <p14:tracePt t="3163" x="6191250" y="4565650"/>
          <p14:tracePt t="3163" x="6184900" y="4559300"/>
          <p14:tracePt t="3179" x="6178550" y="4559300"/>
          <p14:tracePt t="3179" x="6172200" y="4552950"/>
          <p14:tracePt t="3196" x="6165850" y="4546600"/>
          <p14:tracePt t="3196" x="6159500" y="4546600"/>
          <p14:tracePt t="3213" x="6153150" y="4546600"/>
          <p14:tracePt t="3228" x="6146800" y="4546600"/>
          <p14:tracePt t="3246" x="6140450" y="4540250"/>
          <p14:tracePt t="3270" x="6140450" y="4533900"/>
          <p14:tracePt t="3314" x="6146800" y="4533900"/>
          <p14:tracePt t="3366" x="6146800" y="4540250"/>
          <p14:tracePt t="3410" x="6140450" y="4546600"/>
          <p14:tracePt t="3426" x="6134100" y="4546600"/>
          <p14:tracePt t="3450" x="6127750" y="4546600"/>
          <p14:tracePt t="3478" x="6121400" y="4552950"/>
          <p14:tracePt t="3650" x="6115050" y="4552950"/>
          <p14:tracePt t="3690" x="6115050" y="4559300"/>
          <p14:tracePt t="3710" x="6108700" y="4572000"/>
          <p14:tracePt t="3726" x="6108700" y="4578350"/>
          <p14:tracePt t="3735" x="6102350" y="4584700"/>
          <p14:tracePt t="3747" x="6102350" y="4597400"/>
          <p14:tracePt t="3747" x="6096000" y="4603750"/>
          <p14:tracePt t="3765" x="6096000" y="4610100"/>
          <p14:tracePt t="3765" x="6089650" y="4616450"/>
          <p14:tracePt t="3782" x="6089650" y="4629150"/>
          <p14:tracePt t="3797" x="6083300" y="4641850"/>
          <p14:tracePt t="3814" x="6083300" y="4648200"/>
          <p14:tracePt t="3814" x="6083300" y="4654550"/>
          <p14:tracePt t="3832" x="6083300" y="4660900"/>
          <p14:tracePt t="3832" x="6083300" y="4667250"/>
          <p14:tracePt t="3848" x="6083300" y="4673600"/>
          <p14:tracePt t="3848" x="6083300" y="4679950"/>
          <p14:tracePt t="3865" x="6083300" y="4692650"/>
          <p14:tracePt t="3865" x="6083300" y="4718050"/>
          <p14:tracePt t="3883" x="6083300" y="4724400"/>
          <p14:tracePt t="3883" x="6089650" y="4743450"/>
          <p14:tracePt t="3899" x="6089650" y="4762500"/>
          <p14:tracePt t="3899" x="6096000" y="4775200"/>
          <p14:tracePt t="3916" x="6096000" y="4794250"/>
          <p14:tracePt t="3916" x="6102350" y="4813300"/>
          <p14:tracePt t="3932" x="6108700" y="4832350"/>
          <p14:tracePt t="3932" x="6115050" y="4857750"/>
          <p14:tracePt t="3948" x="6121400" y="4876800"/>
          <p14:tracePt t="3948" x="6127750" y="4895850"/>
          <p14:tracePt t="3965" x="6134100" y="4908550"/>
          <p14:tracePt t="3965" x="6153150" y="4940300"/>
          <p14:tracePt t="3983" x="6159500" y="4959350"/>
          <p14:tracePt t="3983" x="6172200" y="4965700"/>
          <p14:tracePt t="3998" x="6178550" y="4978400"/>
          <p14:tracePt t="3998" x="6191250" y="4997450"/>
          <p14:tracePt t="4016" x="6197600" y="5003800"/>
          <p14:tracePt t="4016" x="6210300" y="5016500"/>
          <p14:tracePt t="4032" x="6216650" y="5022850"/>
          <p14:tracePt t="4032" x="6223000" y="5029200"/>
          <p14:tracePt t="4049" x="6235700" y="5041900"/>
          <p14:tracePt t="4049" x="6254750" y="5054600"/>
          <p14:tracePt t="4066" x="6267450" y="5060950"/>
          <p14:tracePt t="4066" x="6280150" y="5067300"/>
          <p14:tracePt t="4082" x="6286500" y="5067300"/>
          <p14:tracePt t="4082" x="6299200" y="5073650"/>
          <p14:tracePt t="4100" x="6311900" y="5073650"/>
          <p14:tracePt t="4100" x="6330950" y="5073650"/>
          <p14:tracePt t="4116" x="6343650" y="5073650"/>
          <p14:tracePt t="4116" x="6350000" y="5073650"/>
          <p14:tracePt t="4132" x="6362700" y="5067300"/>
          <p14:tracePt t="4132" x="6369050" y="5073650"/>
          <p14:tracePt t="4149" x="6375400" y="5067300"/>
          <p14:tracePt t="4149" x="6381750" y="5067300"/>
          <p14:tracePt t="4166" x="6394450" y="5067300"/>
          <p14:tracePt t="4166" x="6400800" y="5060950"/>
          <p14:tracePt t="4183" x="6407150" y="5060950"/>
          <p14:tracePt t="4198" x="6413500" y="5060950"/>
          <p14:tracePt t="4215" x="6419850" y="5054600"/>
          <p14:tracePt t="4232" x="6419850" y="5041900"/>
          <p14:tracePt t="4248" x="6413500" y="5035550"/>
          <p14:tracePt t="4290" x="6413500" y="5041900"/>
          <p14:tracePt t="4295" x="6407150" y="5041900"/>
          <p14:tracePt t="4318" x="6400800" y="5041900"/>
          <p14:tracePt t="4362" x="6394450" y="5048250"/>
          <p14:tracePt t="4386" x="6388100" y="5048250"/>
          <p14:tracePt t="4402" x="6388100" y="5054600"/>
          <p14:tracePt t="4414" x="6381750" y="5067300"/>
          <p14:tracePt t="4430" x="6381750" y="5073650"/>
          <p14:tracePt t="4438" x="6375400" y="5080000"/>
          <p14:tracePt t="4449" x="6375400" y="5086350"/>
          <p14:tracePt t="4449" x="6375400" y="5092700"/>
          <p14:tracePt t="4467" x="6375400" y="5099050"/>
          <p14:tracePt t="4467" x="6369050" y="5118100"/>
          <p14:tracePt t="4484" x="6369050" y="5124450"/>
          <p14:tracePt t="4499" x="6369050" y="5130800"/>
          <p14:tracePt t="4499" x="6369050" y="5137150"/>
          <p14:tracePt t="4517" x="6375400" y="5143500"/>
          <p14:tracePt t="4517" x="6375400" y="5149850"/>
          <p14:tracePt t="4535" x="6375400" y="5156200"/>
          <p14:tracePt t="4550" x="6381750" y="5156200"/>
          <p14:tracePt t="4574" x="6381750" y="5162550"/>
          <p14:tracePt t="4583" x="6388100" y="5162550"/>
          <p14:tracePt t="4610" x="6381750" y="5168900"/>
          <p14:tracePt t="4654" x="6369050" y="5175250"/>
          <p14:tracePt t="4686" x="6362700" y="5181600"/>
          <p14:tracePt t="4702" x="6356350" y="5187950"/>
          <p14:tracePt t="4707" x="6350000" y="5187950"/>
          <p14:tracePt t="4716" x="6350000" y="5194300"/>
          <p14:tracePt t="4716" x="6343650" y="5200650"/>
          <p14:tracePt t="4734" x="6337300" y="5200650"/>
          <p14:tracePt t="4734" x="6330950" y="5200650"/>
          <p14:tracePt t="4751" x="6324600" y="5200650"/>
          <p14:tracePt t="4751" x="6318250" y="5207000"/>
          <p14:tracePt t="4768" x="6311900" y="5207000"/>
          <p14:tracePt t="4784" x="6299200" y="5207000"/>
          <p14:tracePt t="4800" x="6299200" y="5200650"/>
          <p14:tracePt t="4867" x="6305550" y="5194300"/>
          <p14:tracePt t="4910" x="6311900" y="5187950"/>
          <p14:tracePt t="4934" x="6318250" y="5181600"/>
          <p14:tracePt t="4962" x="6318250" y="5175250"/>
          <p14:tracePt t="4978" x="6311900" y="5175250"/>
          <p14:tracePt t="5030" x="6305550" y="5175250"/>
          <p14:tracePt t="5046" x="6299200" y="5175250"/>
          <p14:tracePt t="5063" x="6292850" y="5181600"/>
          <p14:tracePt t="5074" x="6286500" y="5187950"/>
          <p14:tracePt t="5107" x="6280150" y="5194300"/>
          <p14:tracePt t="5122" x="6273800" y="5194300"/>
          <p14:tracePt t="5134" x="6267450" y="5200650"/>
          <p14:tracePt t="5150" x="6261100" y="5207000"/>
          <p14:tracePt t="5174" x="6254750" y="5207000"/>
          <p14:tracePt t="5186" x="6254750" y="5213350"/>
          <p14:tracePt t="5202" x="6248400" y="5213350"/>
          <p14:tracePt t="5218" x="6242050" y="5213350"/>
          <p14:tracePt t="5242" x="6235700" y="5213350"/>
          <p14:tracePt t="5286" x="6229350" y="5213350"/>
          <p14:tracePt t="5306" x="6223000" y="5219700"/>
          <p14:tracePt t="5330" x="6216650" y="5219700"/>
          <p14:tracePt t="5338" x="6210300" y="5219700"/>
          <p14:tracePt t="5355" x="6203950" y="5226050"/>
          <p14:tracePt t="5368" x="6197600" y="5226050"/>
          <p14:tracePt t="5368" x="6191250" y="5232400"/>
          <p14:tracePt t="5386" x="6184900" y="5232400"/>
          <p14:tracePt t="5402" x="6172200" y="5238750"/>
          <p14:tracePt t="5419" x="6165850" y="5238750"/>
          <p14:tracePt t="5436" x="6159500" y="5238750"/>
          <p14:tracePt t="5452" x="6153150" y="5245100"/>
          <p14:tracePt t="5469" x="6159500" y="5238750"/>
          <p14:tracePt t="5502" x="6165850" y="5232400"/>
          <p14:tracePt t="5518" x="6172200" y="5232400"/>
          <p14:tracePt t="5526" x="6178550" y="5226050"/>
          <p14:tracePt t="5536" x="6184900" y="5226050"/>
          <p14:tracePt t="5536" x="6191250" y="5219700"/>
          <p14:tracePt t="5536" x="6197600" y="5213350"/>
          <p14:tracePt t="5555" x="6203950" y="5213350"/>
          <p14:tracePt t="5555" x="6210300" y="5207000"/>
          <p14:tracePt t="5571" x="6216650" y="5200650"/>
          <p14:tracePt t="5571" x="6223000" y="5194300"/>
          <p14:tracePt t="5587" x="6229350" y="5194300"/>
          <p14:tracePt t="5587" x="6235700" y="5187950"/>
          <p14:tracePt t="5587" x="6242050" y="5187950"/>
          <p14:tracePt t="5607" x="6248400" y="5181600"/>
          <p14:tracePt t="5619" x="6254750" y="5175250"/>
          <p14:tracePt t="5636" x="6261100" y="5168900"/>
          <p14:tracePt t="5653" x="6267450" y="5162550"/>
          <p14:tracePt t="5670" x="6261100" y="5162550"/>
          <p14:tracePt t="5722" x="6254750" y="5168900"/>
          <p14:tracePt t="5734" x="6248400" y="5175250"/>
          <p14:tracePt t="5742" x="6242050" y="5181600"/>
          <p14:tracePt t="5753" x="6235700" y="5181600"/>
          <p14:tracePt t="5753" x="6235700" y="5187950"/>
          <p14:tracePt t="5771" x="6229350" y="5194300"/>
          <p14:tracePt t="5771" x="6223000" y="5194300"/>
          <p14:tracePt t="5788" x="6216650" y="5200650"/>
          <p14:tracePt t="5804" x="6210300" y="5200650"/>
          <p14:tracePt t="5820" x="6203950" y="5207000"/>
          <p14:tracePt t="5837" x="6210300" y="5207000"/>
          <p14:tracePt t="5894" x="6216650" y="5200650"/>
          <p14:tracePt t="5938" x="6223000" y="5194300"/>
          <p14:tracePt t="5962" x="6223000" y="5187950"/>
          <p14:tracePt t="5974" x="6223000" y="5181600"/>
          <p14:tracePt t="6006" x="6229350" y="5181600"/>
          <p14:tracePt t="6058" x="6235700" y="5187950"/>
          <p14:tracePt t="6090" x="6242050" y="5181600"/>
          <p14:tracePt t="6103" x="6242050" y="5175250"/>
          <p14:tracePt t="6126" x="6248400" y="5168900"/>
          <p14:tracePt t="6146" x="6254750" y="5168900"/>
          <p14:tracePt t="6162" x="6254750" y="5162550"/>
          <p14:tracePt t="6178" x="6254750" y="5168900"/>
          <p14:tracePt t="6230" x="6248400" y="5162550"/>
          <p14:tracePt t="6247" x="6242050" y="5168900"/>
          <p14:tracePt t="6262" x="6235700" y="5175250"/>
          <p14:tracePt t="6274" x="6229350" y="5181600"/>
          <p14:tracePt t="6282" x="6223000" y="5187950"/>
          <p14:tracePt t="6298" x="6216650" y="5194300"/>
          <p14:tracePt t="6314" x="6210300" y="5194300"/>
          <p14:tracePt t="6330" x="6210300" y="5200650"/>
          <p14:tracePt t="6338" x="6210300" y="5194300"/>
          <p14:tracePt t="6426" x="6216650" y="5187950"/>
          <p14:tracePt t="6450" x="6223000" y="5181600"/>
          <p14:tracePt t="6462" x="6223000" y="5187950"/>
          <p14:tracePt t="6502" x="6223000" y="5181600"/>
          <p14:tracePt t="6538" x="6229350" y="5175250"/>
          <p14:tracePt t="6574" x="6229350" y="5181600"/>
          <p14:tracePt t="6614" x="6235700" y="5175250"/>
          <p14:tracePt t="6666" x="6235700" y="5168900"/>
          <p14:tracePt t="6702" x="6229350" y="5175250"/>
          <p14:tracePt t="6746" x="6229350" y="5181600"/>
          <p14:tracePt t="6770" x="6223000" y="5181600"/>
          <p14:tracePt t="6802" x="6223000" y="5187950"/>
          <p14:tracePt t="6838" x="6223000" y="5194300"/>
          <p14:tracePt t="6922" x="6216650" y="5194300"/>
          <p14:tracePt t="7034" x="6210300" y="5200650"/>
          <p14:tracePt t="7070" x="6210300" y="5207000"/>
          <p14:tracePt t="7106" x="6203950" y="5200650"/>
          <p14:tracePt t="7154" x="6191250" y="5207000"/>
          <p14:tracePt t="7207" x="6184900" y="5213350"/>
          <p14:tracePt t="7242" x="6178550" y="5219700"/>
          <p14:tracePt t="7258" x="6165850" y="5226050"/>
          <p14:tracePt t="7274" x="6165850" y="5232400"/>
          <p14:tracePt t="7282" x="6159500" y="5238750"/>
          <p14:tracePt t="7292" x="6153150" y="5245100"/>
          <p14:tracePt t="7308" x="6153150" y="5251450"/>
          <p14:tracePt t="7308" x="6146800" y="5264150"/>
          <p14:tracePt t="7327" x="6140450" y="5270500"/>
          <p14:tracePt t="7343" x="6140450" y="5276850"/>
          <p14:tracePt t="7359" x="6146800" y="5276850"/>
          <p14:tracePt t="7394" x="6153150" y="5276850"/>
          <p14:tracePt t="7414" x="6159500" y="5270500"/>
          <p14:tracePt t="7430" x="6165850" y="5270500"/>
          <p14:tracePt t="7446" x="6172200" y="5264150"/>
          <p14:tracePt t="7462" x="6172200" y="5257800"/>
          <p14:tracePt t="7474" x="6178550" y="5251450"/>
          <p14:tracePt t="7498" x="6172200" y="5257800"/>
          <p14:tracePt t="7550" x="6165850" y="5264150"/>
          <p14:tracePt t="7574" x="6159500" y="5264150"/>
          <p14:tracePt t="7586" x="6153150" y="5264150"/>
          <p14:tracePt t="7602" x="6146800" y="5264150"/>
          <p14:tracePt t="7618" x="6140450" y="5270500"/>
          <p14:tracePt t="7634" x="6134100" y="5276850"/>
          <p14:tracePt t="7650" x="6127750" y="5276850"/>
          <p14:tracePt t="7663" x="6121400" y="5283200"/>
          <p14:tracePt t="7679" x="6115050" y="5283200"/>
          <p14:tracePt t="7695" x="6115050" y="5276850"/>
          <p14:tracePt t="7714" x="6108700" y="5276850"/>
          <p14:tracePt t="7746" x="6102350" y="5283200"/>
          <p14:tracePt t="7782" x="6102350" y="5289550"/>
          <p14:tracePt t="7798" x="6096000" y="5295900"/>
          <p14:tracePt t="7822" x="6096000" y="5302250"/>
          <p14:tracePt t="7834" x="6089650" y="5308600"/>
          <p14:tracePt t="7850" x="6083300" y="5314950"/>
          <p14:tracePt t="7866" x="6083300" y="5321300"/>
          <p14:tracePt t="7882" x="6076950" y="5327650"/>
          <p14:tracePt t="7882" x="6076950" y="5334000"/>
          <p14:tracePt t="7895" x="6070600" y="5340350"/>
          <p14:tracePt t="7911" x="6070600" y="5346700"/>
          <p14:tracePt t="7927" x="6070600" y="5353050"/>
          <p14:tracePt t="7971" x="6076950" y="5359400"/>
          <p14:tracePt t="8014" x="6083300" y="5359400"/>
          <p14:tracePt t="8046" x="6089650" y="5365750"/>
          <p14:tracePt t="8066" x="6096000" y="5372100"/>
          <p14:tracePt t="8158" x="6089650" y="5372100"/>
          <p14:tracePt t="8182" x="6083300" y="5378450"/>
          <p14:tracePt t="8202" x="6076950" y="5384800"/>
          <p14:tracePt t="8218" x="6070600" y="5384800"/>
          <p14:tracePt t="8234" x="6064250" y="5391150"/>
          <p14:tracePt t="8250" x="6057900" y="5397500"/>
          <p14:tracePt t="8262" x="6051550" y="5397500"/>
          <p14:tracePt t="8278" x="6051550" y="5403850"/>
          <p14:tracePt t="8294" x="6057900" y="5397500"/>
          <p14:tracePt t="8374" x="6064250" y="5397500"/>
          <p14:tracePt t="8390" x="6070600" y="5391150"/>
          <p14:tracePt t="8406" x="6076950" y="5391150"/>
          <p14:tracePt t="8422" x="6083300" y="5384800"/>
          <p14:tracePt t="8434" x="6089650" y="5378450"/>
          <p14:tracePt t="8450" x="6096000" y="5378450"/>
          <p14:tracePt t="8466" x="6096000" y="5372100"/>
          <p14:tracePt t="8486" x="6096000" y="5378450"/>
          <p14:tracePt t="8526" x="6089650" y="5378450"/>
          <p14:tracePt t="8542" x="6083300" y="5384800"/>
          <p14:tracePt t="8554" x="6076950" y="5391150"/>
          <p14:tracePt t="8570" x="6070600" y="5397500"/>
          <p14:tracePt t="8586" x="6064250" y="5397500"/>
          <p14:tracePt t="8602" x="6057900" y="5403850"/>
          <p14:tracePt t="8615" x="6051550" y="5410200"/>
          <p14:tracePt t="8638" x="6057900" y="5403850"/>
          <p14:tracePt t="8714" x="6064250" y="5397500"/>
          <p14:tracePt t="8726" x="6070600" y="5397500"/>
          <p14:tracePt t="8742" x="6076950" y="5391150"/>
          <p14:tracePt t="8758" x="6070600" y="5391150"/>
          <p14:tracePt t="8863" x="6070600" y="5397500"/>
          <p14:tracePt t="8878" x="6064250" y="5397500"/>
          <p14:tracePt t="8894" x="6057900" y="5403850"/>
          <p14:tracePt t="8906" x="6051550" y="5403850"/>
          <p14:tracePt t="8930" x="6045200" y="5410200"/>
          <p14:tracePt t="8954" x="6038850" y="5416550"/>
          <p14:tracePt t="8982" x="6045200" y="5410200"/>
          <p14:tracePt t="9015" x="6051550" y="5403850"/>
          <p14:tracePt t="9034" x="6057900" y="5397500"/>
          <p14:tracePt t="9050" x="6064250" y="5391150"/>
          <p14:tracePt t="9066" x="6070600" y="5384800"/>
          <p14:tracePt t="9082" x="6083300" y="5378450"/>
          <p14:tracePt t="9094" x="6089650" y="5372100"/>
          <p14:tracePt t="9110" x="6096000" y="5372100"/>
          <p14:tracePt t="9126" x="6089650" y="5372100"/>
          <p14:tracePt t="9194" x="6083300" y="5378450"/>
          <p14:tracePt t="9206" x="6076950" y="5378450"/>
          <p14:tracePt t="9222" x="6070600" y="5384800"/>
          <p14:tracePt t="9238" x="6064250" y="5391150"/>
          <p14:tracePt t="9254" x="6057900" y="5397500"/>
          <p14:tracePt t="9274" x="6051550" y="5397500"/>
          <p14:tracePt t="9322" x="6051550" y="5391150"/>
          <p14:tracePt t="9426" x="6045200" y="5391150"/>
          <p14:tracePt t="9510" x="6038850" y="5397500"/>
          <p14:tracePt t="9530" x="6032500" y="5397500"/>
          <p14:tracePt t="9546" x="6026150" y="5397500"/>
          <p14:tracePt t="9562" x="6019800" y="5403850"/>
          <p14:tracePt t="9574" x="6013450" y="5403850"/>
          <p14:tracePt t="9590" x="6007100" y="5403850"/>
          <p14:tracePt t="9607" x="6000750" y="5403850"/>
          <p14:tracePt t="9622" x="5994400" y="5410200"/>
          <p14:tracePt t="9635" x="5988050" y="5410200"/>
          <p14:tracePt t="9651" x="5981700" y="5416550"/>
          <p14:tracePt t="9667" x="5975350" y="5416550"/>
          <p14:tracePt t="9683" x="5969000" y="5422900"/>
          <p14:tracePt t="9699" x="5962650" y="5422900"/>
          <p14:tracePt t="9716" x="5956300" y="5422900"/>
          <p14:tracePt t="9732" x="5949950" y="5422900"/>
          <p14:tracePt t="9749" x="5943600" y="5422900"/>
          <p14:tracePt t="9766" x="5937250" y="5429250"/>
          <p14:tracePt t="9783" x="5930900" y="5429250"/>
          <p14:tracePt t="9799" x="5924550" y="5429250"/>
          <p14:tracePt t="9799" x="5918200" y="5429250"/>
          <p14:tracePt t="9817" x="5918200" y="5422900"/>
          <p14:tracePt t="9846" x="5918200" y="5416550"/>
          <p14:tracePt t="9914" x="5924550" y="5416550"/>
          <p14:tracePt t="9934" x="5924550" y="5410200"/>
          <p14:tracePt t="9958" x="5930900" y="5403850"/>
          <p14:tracePt t="9974" x="5937250" y="5397500"/>
          <p14:tracePt t="9986" x="5943600" y="5397500"/>
          <p14:tracePt t="10002" x="5949950" y="5391150"/>
          <p14:tracePt t="10026" x="5943600" y="5384800"/>
          <p14:tracePt t="10078" x="5937250" y="5384800"/>
          <p14:tracePt t="10094" x="5930900" y="5384800"/>
          <p14:tracePt t="10106" x="5924550" y="5384800"/>
          <p14:tracePt t="10130" x="5930900" y="5378450"/>
          <p14:tracePt t="10174" x="5937250" y="5372100"/>
          <p14:tracePt t="10190" x="5949950" y="5365750"/>
          <p14:tracePt t="10206" x="5956300" y="5365750"/>
          <p14:tracePt t="10214" x="5956300" y="5359400"/>
          <p14:tracePt t="10222" x="5962650" y="5359400"/>
          <p14:tracePt t="10222" x="5969000" y="5353050"/>
          <p14:tracePt t="10236" x="5975350" y="5346700"/>
          <p14:tracePt t="10251" x="5981700" y="5346700"/>
          <p14:tracePt t="10268" x="5988050" y="5340350"/>
          <p14:tracePt t="10284" x="5988050" y="5334000"/>
          <p14:tracePt t="10326" x="5988050" y="5327650"/>
          <p14:tracePt t="10362" x="5981700" y="5327650"/>
          <p14:tracePt t="10526" x="5975350" y="5334000"/>
          <p14:tracePt t="10550" x="5969000" y="5340350"/>
          <p14:tracePt t="10574" x="5969000" y="5334000"/>
          <p14:tracePt t="10642" x="5975350" y="5334000"/>
          <p14:tracePt t="10654" x="5981700" y="5327650"/>
          <p14:tracePt t="10670" x="5988050" y="5321300"/>
          <p14:tracePt t="10702" x="5994400" y="5314950"/>
          <p14:tracePt t="10714" x="6000750" y="5308600"/>
          <p14:tracePt t="10730" x="6007100" y="5295900"/>
          <p14:tracePt t="10746" x="6013450" y="5289550"/>
          <p14:tracePt t="10774" x="6019800" y="5283200"/>
          <p14:tracePt t="10790" x="6026150" y="5283200"/>
          <p14:tracePt t="10806" x="6032500" y="5276850"/>
          <p14:tracePt t="10822" x="6032500" y="5270500"/>
          <p14:tracePt t="10866" x="6032500" y="5264150"/>
          <p14:tracePt t="10882" x="6032500" y="5257800"/>
          <p14:tracePt t="10954" x="6026150" y="5251450"/>
          <p14:tracePt t="11046" x="6026150" y="5245100"/>
          <p14:tracePt t="11062" x="6019800" y="5245100"/>
          <p14:tracePt t="11074" x="6013450" y="5238750"/>
          <p14:tracePt t="11082" x="6013450" y="5232400"/>
          <p14:tracePt t="11091" x="6007100" y="5226050"/>
          <p14:tracePt t="11104" x="6007100" y="5219700"/>
          <p14:tracePt t="11104" x="6007100" y="5213350"/>
          <p14:tracePt t="11104" x="6000750" y="5200650"/>
          <p14:tracePt t="11123" x="6000750" y="5194300"/>
          <p14:tracePt t="11123" x="5994400" y="5181600"/>
          <p14:tracePt t="11138" x="5988050" y="5162550"/>
          <p14:tracePt t="11138" x="5988050" y="5149850"/>
          <p14:tracePt t="11155" x="5975350" y="5124450"/>
          <p14:tracePt t="11155" x="5969000" y="5105400"/>
          <p14:tracePt t="11172" x="5956300" y="5073650"/>
          <p14:tracePt t="11172" x="5930900" y="5010150"/>
          <p14:tracePt t="11188" x="5911850" y="4972050"/>
          <p14:tracePt t="11188" x="5899150" y="4927600"/>
          <p14:tracePt t="11205" x="5880100" y="4889500"/>
          <p14:tracePt t="11205" x="5861050" y="4845050"/>
          <p14:tracePt t="11222" x="5835650" y="4800600"/>
          <p14:tracePt t="11222" x="5816600" y="4756150"/>
          <p14:tracePt t="11239" x="5791200" y="4711700"/>
          <p14:tracePt t="11239" x="5734050" y="4610100"/>
          <p14:tracePt t="11255" x="5702300" y="4565650"/>
          <p14:tracePt t="11255" x="5664200" y="4508500"/>
          <p14:tracePt t="11272" x="5626100" y="4457700"/>
          <p14:tracePt t="11272" x="5588000" y="4400550"/>
          <p14:tracePt t="11289" x="5549900" y="4337050"/>
          <p14:tracePt t="11289" x="5505450" y="4273550"/>
          <p14:tracePt t="11289" x="5467350" y="4203700"/>
          <p14:tracePt t="11307" x="5422900" y="4140200"/>
          <p14:tracePt t="11307" x="5384800" y="4070350"/>
          <p14:tracePt t="11323" x="5340350" y="4000500"/>
          <p14:tracePt t="11323" x="5302250" y="3930650"/>
          <p14:tracePt t="11339" x="5257800" y="3867150"/>
          <p14:tracePt t="11339" x="5213350" y="3797300"/>
          <p14:tracePt t="11356" x="5168900" y="3727450"/>
          <p14:tracePt t="11356" x="5124450" y="3657600"/>
          <p14:tracePt t="11373" x="5073650" y="3587750"/>
          <p14:tracePt t="11373" x="5022850" y="3524250"/>
          <p14:tracePt t="11373" x="4972050" y="3454400"/>
          <p14:tracePt t="11391" x="4914900" y="3397250"/>
          <p14:tracePt t="11405" x="4857750" y="3333750"/>
          <p14:tracePt t="11405" x="4743450" y="3225800"/>
          <p14:tracePt t="11423" x="4686300" y="3168650"/>
          <p14:tracePt t="11423" x="4629150" y="3117850"/>
          <p14:tracePt t="11440" x="4565650" y="3067050"/>
          <p14:tracePt t="11440" x="4514850" y="3016250"/>
          <p14:tracePt t="11456" x="4457700" y="2965450"/>
          <p14:tracePt t="11456" x="4406900" y="2914650"/>
          <p14:tracePt t="11456" x="4356100" y="2863850"/>
          <p14:tracePt t="11475" x="4305300" y="2813050"/>
          <p14:tracePt t="11475" x="4254500" y="2762250"/>
          <p14:tracePt t="11490" x="4210050" y="2711450"/>
          <p14:tracePt t="11490" x="4159250" y="2667000"/>
          <p14:tracePt t="11507" x="4108450" y="2628900"/>
          <p14:tracePt t="11507" x="4064000" y="2590800"/>
          <p14:tracePt t="11524" x="4013200" y="2552700"/>
          <p14:tracePt t="11524" x="3968750" y="2520950"/>
          <p14:tracePt t="11540" x="3917950" y="2489200"/>
          <p14:tracePt t="11540" x="3835400" y="2444750"/>
          <p14:tracePt t="11557" x="3797300" y="2425700"/>
          <p14:tracePt t="11557" x="3759200" y="2400300"/>
          <p14:tracePt t="11573" x="3727450" y="2381250"/>
          <p14:tracePt t="11573" x="3702050" y="2362200"/>
          <p14:tracePt t="11590" x="3676650" y="2343150"/>
          <p14:tracePt t="11590" x="3625850" y="2305050"/>
          <p14:tracePt t="11608" x="3606800" y="2286000"/>
          <p14:tracePt t="11608" x="3581400" y="2273300"/>
          <p14:tracePt t="11623" x="3562350" y="2260600"/>
          <p14:tracePt t="11623" x="3536950" y="2247900"/>
          <p14:tracePt t="11640" x="3517900" y="2235200"/>
          <p14:tracePt t="11640" x="3498850" y="2222500"/>
          <p14:tracePt t="11657" x="3479800" y="2216150"/>
          <p14:tracePt t="11657" x="3454400" y="2190750"/>
          <p14:tracePt t="11675" x="3448050" y="2178050"/>
          <p14:tracePt t="11675" x="3435350" y="2159000"/>
          <p14:tracePt t="11691" x="3429000" y="2139950"/>
          <p14:tracePt t="11691" x="3422650" y="2120900"/>
          <p14:tracePt t="11707" x="3416300" y="2101850"/>
          <p14:tracePt t="11707" x="3409950" y="2082800"/>
          <p14:tracePt t="11724" x="3403600" y="2070100"/>
          <p14:tracePt t="11724" x="3397250" y="2057400"/>
          <p14:tracePt t="11740" x="3397250" y="2044700"/>
          <p14:tracePt t="11740" x="3397250" y="2032000"/>
          <p14:tracePt t="11740" x="3403600" y="2025650"/>
          <p14:tracePt t="11759" x="3403600" y="2019300"/>
          <p14:tracePt t="11773" x="3409950" y="2012950"/>
          <p14:tracePt t="11773" x="3435350" y="2006600"/>
          <p14:tracePt t="11790" x="3448050" y="2000250"/>
          <p14:tracePt t="11790" x="3460750" y="2000250"/>
          <p14:tracePt t="11807" x="3479800" y="2000250"/>
          <p14:tracePt t="11807" x="3505200" y="2000250"/>
          <p14:tracePt t="11824" x="3524250" y="2000250"/>
          <p14:tracePt t="11824" x="3549650" y="2000250"/>
          <p14:tracePt t="11841" x="3575050" y="2000250"/>
          <p14:tracePt t="11841" x="3632200" y="2000250"/>
          <p14:tracePt t="11858" x="3663950" y="2000250"/>
          <p14:tracePt t="11858" x="3689350" y="2000250"/>
          <p14:tracePt t="11874" x="3721100" y="2000250"/>
          <p14:tracePt t="11874" x="3752850" y="2000250"/>
          <p14:tracePt t="11891" x="3784600" y="2000250"/>
          <p14:tracePt t="11891" x="3848100" y="2000250"/>
          <p14:tracePt t="11908" x="3879850" y="2000250"/>
          <p14:tracePt t="11908" x="3911600" y="2000250"/>
          <p14:tracePt t="11925" x="3943350" y="2000250"/>
          <p14:tracePt t="11925" x="3975100" y="1993900"/>
          <p14:tracePt t="11941" x="4006850" y="1993900"/>
          <p14:tracePt t="11941" x="4038600" y="1987550"/>
          <p14:tracePt t="11958" x="4070350" y="1981200"/>
          <p14:tracePt t="11958" x="4133850" y="1974850"/>
          <p14:tracePt t="11975" x="4165600" y="1968500"/>
          <p14:tracePt t="11975" x="4197350" y="1962150"/>
          <p14:tracePt t="11991" x="4222750" y="1955800"/>
          <p14:tracePt t="11991" x="4254500" y="1949450"/>
          <p14:tracePt t="12009" x="4286250" y="1943100"/>
          <p14:tracePt t="12009" x="4311650" y="1943100"/>
          <p14:tracePt t="12025" x="4343400" y="1936750"/>
          <p14:tracePt t="12025" x="4394200" y="1924050"/>
          <p14:tracePt t="12043" x="4413250" y="1924050"/>
          <p14:tracePt t="12043" x="4438650" y="1924050"/>
          <p14:tracePt t="12059" x="4457700" y="1917700"/>
          <p14:tracePt t="12059" x="4470400" y="1917700"/>
          <p14:tracePt t="12075" x="4489450" y="1917700"/>
          <p14:tracePt t="12075" x="4502150" y="1911350"/>
          <p14:tracePt t="12091" x="4514850" y="1911350"/>
          <p14:tracePt t="12091" x="4521200" y="1911350"/>
          <p14:tracePt t="12108" x="4533900" y="1911350"/>
          <p14:tracePt t="12108" x="4540250" y="1905000"/>
          <p14:tracePt t="12125" x="4546600" y="1905000"/>
          <p14:tracePt t="12125" x="4565650" y="1905000"/>
          <p14:tracePt t="12143" x="4572000" y="1905000"/>
          <p14:tracePt t="12157" x="4578350" y="1911350"/>
          <p14:tracePt t="12174" x="4584700" y="1911350"/>
          <p14:tracePt t="12191" x="4584700" y="1917700"/>
          <p14:tracePt t="12208" x="4591050" y="1924050"/>
          <p14:tracePt t="12230" x="4591050" y="1930400"/>
          <p14:tracePt t="12246" x="4591050" y="1936750"/>
          <p14:tracePt t="12266" x="4591050" y="1943100"/>
          <p14:tracePt t="12290" x="4597400" y="1949450"/>
          <p14:tracePt t="12314" x="4597400" y="1955800"/>
          <p14:tracePt t="12326" x="4603750" y="1962150"/>
          <p14:tracePt t="12342" x="4610100" y="1968500"/>
          <p14:tracePt t="12358" x="4616450" y="1974850"/>
          <p14:tracePt t="12374" x="4616450" y="1981200"/>
          <p14:tracePt t="12382" x="4622800" y="1987550"/>
          <p14:tracePt t="12395" x="4629150" y="1993900"/>
          <p14:tracePt t="12408" x="4629150" y="2000250"/>
          <p14:tracePt t="12408" x="4635500" y="2006600"/>
          <p14:tracePt t="12427" x="4648200" y="2012950"/>
          <p14:tracePt t="12427" x="4654550" y="2019300"/>
          <p14:tracePt t="12443" x="4660900" y="2019300"/>
          <p14:tracePt t="12443" x="4667250" y="2025650"/>
          <p14:tracePt t="12459" x="4673600" y="2032000"/>
          <p14:tracePt t="12459" x="4679950" y="2032000"/>
          <p14:tracePt t="12476" x="4692650" y="2038350"/>
          <p14:tracePt t="12476" x="4699000" y="2044700"/>
          <p14:tracePt t="12493" x="4711700" y="2051050"/>
          <p14:tracePt t="12493" x="4730750" y="2057400"/>
          <p14:tracePt t="12510" x="4743450" y="2063750"/>
          <p14:tracePt t="12510" x="4756150" y="2063750"/>
          <p14:tracePt t="12527" x="4768850" y="2070100"/>
          <p14:tracePt t="12527" x="4781550" y="2070100"/>
          <p14:tracePt t="12543" x="4800600" y="2076450"/>
          <p14:tracePt t="12543" x="4813300" y="2076450"/>
          <p14:tracePt t="12560" x="4826000" y="2076450"/>
          <p14:tracePt t="12560" x="4857750" y="2076450"/>
          <p14:tracePt t="12577" x="4870450" y="2076450"/>
          <p14:tracePt t="12577" x="4889500" y="2076450"/>
          <p14:tracePt t="12593" x="4908550" y="2076450"/>
          <p14:tracePt t="12593" x="4927600" y="2076450"/>
          <p14:tracePt t="12611" x="4946650" y="2070100"/>
          <p14:tracePt t="12611" x="4991100" y="2070100"/>
          <p14:tracePt t="12627" x="5010150" y="2063750"/>
          <p14:tracePt t="12627" x="5035550" y="2063750"/>
          <p14:tracePt t="12644" x="5054600" y="2057400"/>
          <p14:tracePt t="12644" x="5080000" y="2057400"/>
          <p14:tracePt t="12660" x="5099050" y="2051050"/>
          <p14:tracePt t="12660" x="5124450" y="2051050"/>
          <p14:tracePt t="12677" x="5143500" y="2051050"/>
          <p14:tracePt t="12677" x="5168900" y="2044700"/>
          <p14:tracePt t="12677" x="5194300" y="2044700"/>
          <p14:tracePt t="12695" x="5219700" y="2044700"/>
          <p14:tracePt t="12695" x="5245100" y="2044700"/>
          <p14:tracePt t="12711" x="5270500" y="2038350"/>
          <p14:tracePt t="12711" x="5295900" y="2038350"/>
          <p14:tracePt t="12727" x="5321300" y="2044700"/>
          <p14:tracePt t="12727" x="5346700" y="2044700"/>
          <p14:tracePt t="12743" x="5372100" y="2044700"/>
          <p14:tracePt t="12743" x="5397500" y="2051050"/>
          <p14:tracePt t="12760" x="5429250" y="2051050"/>
          <p14:tracePt t="12760" x="5454650" y="2057400"/>
          <p14:tracePt t="12777" x="5480050" y="2063750"/>
          <p14:tracePt t="12777" x="5505450" y="2070100"/>
          <p14:tracePt t="12777" x="5530850" y="2076450"/>
          <p14:tracePt t="12795" x="5556250" y="2082800"/>
          <p14:tracePt t="12795" x="5588000" y="2089150"/>
          <p14:tracePt t="12810" x="5613400" y="2095500"/>
          <p14:tracePt t="12810" x="5638800" y="2101850"/>
          <p14:tracePt t="12827" x="5664200" y="2108200"/>
          <p14:tracePt t="12827" x="5689600" y="2108200"/>
          <p14:tracePt t="12843" x="5708650" y="2114550"/>
          <p14:tracePt t="12843" x="5734050" y="2114550"/>
          <p14:tracePt t="12860" x="5753100" y="2120900"/>
          <p14:tracePt t="12860" x="5797550" y="2120900"/>
          <p14:tracePt t="12877" x="5822950" y="2120900"/>
          <p14:tracePt t="12877" x="5842000" y="2120900"/>
          <p14:tracePt t="12894" x="5867400" y="2120900"/>
          <p14:tracePt t="12894" x="5886450" y="2120900"/>
          <p14:tracePt t="12910" x="5905500" y="2120900"/>
          <p14:tracePt t="12910" x="5949950" y="2120900"/>
          <p14:tracePt t="12927" x="5962650" y="2120900"/>
          <p14:tracePt t="12927" x="5981700" y="2120900"/>
          <p14:tracePt t="12944" x="5994400" y="2120900"/>
          <p14:tracePt t="12944" x="6007100" y="2120900"/>
          <p14:tracePt t="12962" x="6019800" y="2120900"/>
          <p14:tracePt t="12962" x="6032500" y="2120900"/>
          <p14:tracePt t="12978" x="6038850" y="2120900"/>
          <p14:tracePt t="12978" x="6057900" y="2120900"/>
          <p14:tracePt t="12995" x="6064250" y="2114550"/>
          <p14:tracePt t="12995" x="6070600" y="2114550"/>
          <p14:tracePt t="13012" x="6076950" y="2114550"/>
          <p14:tracePt t="13012" x="6083300" y="2114550"/>
          <p14:tracePt t="13028" x="6089650" y="2114550"/>
          <p14:tracePt t="13028" x="6096000" y="2108200"/>
          <p14:tracePt t="13045" x="6102350" y="2108200"/>
          <p14:tracePt t="13045" x="6108700" y="2101850"/>
          <p14:tracePt t="13062" x="6115050" y="2101850"/>
          <p14:tracePt t="13078" x="6121400" y="2095500"/>
          <p14:tracePt t="13096" x="6121400" y="2089150"/>
          <p14:tracePt t="13115" x="6115050" y="2082800"/>
          <p14:tracePt t="13146" x="6108700" y="2082800"/>
          <p14:tracePt t="13162" x="6102350" y="2082800"/>
          <p14:tracePt t="13174" x="6096000" y="2082800"/>
          <p14:tracePt t="13206" x="6089650" y="2076450"/>
          <p14:tracePt t="13226" x="6083300" y="2070100"/>
          <p14:tracePt t="13242" x="6076950" y="2063750"/>
          <p14:tracePt t="13258" x="6070600" y="2063750"/>
          <p14:tracePt t="13274" x="6057900" y="2063750"/>
          <p14:tracePt t="13286" x="6051550" y="2057400"/>
          <p14:tracePt t="13302" x="6045200" y="2057400"/>
          <p14:tracePt t="13318" x="6038850" y="2057400"/>
          <p14:tracePt t="13328" x="6032500" y="2051050"/>
          <p14:tracePt t="13344" x="6026150" y="2051050"/>
          <p14:tracePt t="13362" x="6019800" y="2051050"/>
          <p14:tracePt t="13379" x="6013450" y="2051050"/>
          <p14:tracePt t="13395" x="6019800" y="2044700"/>
          <p14:tracePt t="13430" x="6026150" y="2044700"/>
          <p14:tracePt t="13438" x="6032500" y="2038350"/>
          <p14:tracePt t="13447" x="6038850" y="2038350"/>
          <p14:tracePt t="13447" x="6045200" y="2038350"/>
          <p14:tracePt t="13463" x="6051550" y="2038350"/>
          <p14:tracePt t="13463" x="6064250" y="2038350"/>
          <p14:tracePt t="13479" x="6070600" y="2038350"/>
          <p14:tracePt t="13479" x="6083300" y="2038350"/>
          <p14:tracePt t="13496" x="6089650" y="2038350"/>
          <p14:tracePt t="13496" x="6102350" y="2038350"/>
          <p14:tracePt t="13513" x="6115050" y="2044700"/>
          <p14:tracePt t="13513" x="6134100" y="2051050"/>
          <p14:tracePt t="13529" x="6146800" y="2057400"/>
          <p14:tracePt t="13529" x="6159500" y="2057400"/>
          <p14:tracePt t="13546" x="6172200" y="2063750"/>
          <p14:tracePt t="13546" x="6184900" y="2063750"/>
          <p14:tracePt t="13563" x="6197600" y="2070100"/>
          <p14:tracePt t="13563" x="6203950" y="2070100"/>
          <p14:tracePt t="13580" x="6216650" y="2070100"/>
          <p14:tracePt t="13580" x="6235700" y="2070100"/>
          <p14:tracePt t="13598" x="6248400" y="2070100"/>
          <p14:tracePt t="13598" x="6254750" y="2063750"/>
          <p14:tracePt t="13614" x="6267450" y="2063750"/>
          <p14:tracePt t="13614" x="6273800" y="2063750"/>
          <p14:tracePt t="13630" x="6280150" y="2063750"/>
          <p14:tracePt t="13630" x="6305550" y="2063750"/>
          <p14:tracePt t="13647" x="6318250" y="2063750"/>
          <p14:tracePt t="13647" x="6324600" y="2063750"/>
          <p14:tracePt t="13664" x="6337300" y="2063750"/>
          <p14:tracePt t="13664" x="6350000" y="2070100"/>
          <p14:tracePt t="13680" x="6362700" y="2070100"/>
          <p14:tracePt t="13680" x="6381750" y="2076450"/>
          <p14:tracePt t="13697" x="6394450" y="2076450"/>
          <p14:tracePt t="13697" x="6407150" y="2076450"/>
          <p14:tracePt t="13697" x="6413500" y="2076450"/>
          <p14:tracePt t="13715" x="6426200" y="2076450"/>
          <p14:tracePt t="13729" x="6438900" y="2082800"/>
          <p14:tracePt t="13729" x="6464300" y="2082800"/>
          <p14:tracePt t="13748" x="6470650" y="2082800"/>
          <p14:tracePt t="13748" x="6483350" y="2082800"/>
          <p14:tracePt t="13765" x="6496050" y="2089150"/>
          <p14:tracePt t="13765" x="6515100" y="2089150"/>
          <p14:tracePt t="13784" x="6527800" y="2089150"/>
          <p14:tracePt t="13796" x="6534150" y="2089150"/>
          <p14:tracePt t="13796" x="6540500" y="2089150"/>
          <p14:tracePt t="13796" x="6553200" y="2089150"/>
          <p14:tracePt t="13815" x="6559550" y="2089150"/>
          <p14:tracePt t="13815" x="6565900" y="2095500"/>
          <p14:tracePt t="13830" x="6572250" y="2095500"/>
          <p14:tracePt t="13846" x="6578600" y="2101850"/>
          <p14:tracePt t="13846" x="6584950" y="2101850"/>
          <p14:tracePt t="13864" x="6584950" y="2108200"/>
          <p14:tracePt t="13864" x="6591300" y="2108200"/>
          <p14:tracePt t="13880" x="6597650" y="2114550"/>
          <p14:tracePt t="13880" x="6604000" y="2120900"/>
          <p14:tracePt t="13897" x="6610350" y="2127250"/>
          <p14:tracePt t="13897" x="6616700" y="2127250"/>
          <p14:tracePt t="13914" x="6623050" y="2139950"/>
          <p14:tracePt t="13930" x="6629400" y="2146300"/>
          <p14:tracePt t="13947" x="6635750" y="2152650"/>
          <p14:tracePt t="13963" x="6635750" y="2159000"/>
          <p14:tracePt t="13986" x="6642100" y="2159000"/>
          <p14:tracePt t="14006" x="6648450" y="2159000"/>
          <p14:tracePt t="14031" x="6654800" y="2165350"/>
          <p14:tracePt t="14054" x="6654800" y="2171700"/>
          <p14:tracePt t="14074" x="6648450" y="2171700"/>
          <p14:tracePt t="14098" x="6642100" y="2171700"/>
          <p14:tracePt t="14114" x="6635750" y="2171700"/>
          <p14:tracePt t="14126" x="6623050" y="2171700"/>
          <p14:tracePt t="14142" x="6610350" y="2171700"/>
          <p14:tracePt t="14166" x="6604000" y="2171700"/>
          <p14:tracePt t="14182" x="6597650" y="2171700"/>
          <p14:tracePt t="14194" x="6591300" y="2165350"/>
          <p14:tracePt t="14218" x="6597650" y="2159000"/>
          <p14:tracePt t="14338" x="6597650" y="2152650"/>
          <p14:tracePt t="14458" x="6597650" y="2146300"/>
          <p14:tracePt t="14526" x="6591300" y="2146300"/>
          <p14:tracePt t="14614" x="6591300" y="2152650"/>
          <p14:tracePt t="14726" x="6584950" y="2159000"/>
          <p14:tracePt t="14750" x="6578600" y="2159000"/>
          <p14:tracePt t="14766" x="6572250" y="2165350"/>
          <p14:tracePt t="14782" x="6565900" y="2165350"/>
          <p14:tracePt t="14794" x="6559550" y="2165350"/>
          <p14:tracePt t="14818" x="6565900" y="2159000"/>
          <p14:tracePt t="14846" x="6572250" y="2159000"/>
          <p14:tracePt t="14862" x="6584950" y="2159000"/>
          <p14:tracePt t="14870" x="6591300" y="2159000"/>
          <p14:tracePt t="14883" x="6610350" y="2159000"/>
          <p14:tracePt t="14883" x="6623050" y="2159000"/>
          <p14:tracePt t="14900" x="6648450" y="2159000"/>
          <p14:tracePt t="14900" x="6699250" y="2159000"/>
          <p14:tracePt t="14917" x="6724650" y="2165350"/>
          <p14:tracePt t="14917" x="6756400" y="2165350"/>
          <p14:tracePt t="14934" x="6788150" y="2171700"/>
          <p14:tracePt t="14934" x="6819900" y="2178050"/>
          <p14:tracePt t="14951" x="6851650" y="2184400"/>
          <p14:tracePt t="14951" x="6902450" y="2197100"/>
          <p14:tracePt t="14967" x="6934200" y="2203450"/>
          <p14:tracePt t="14967" x="6959600" y="2203450"/>
          <p14:tracePt t="14984" x="6978650" y="2209800"/>
          <p14:tracePt t="14984" x="7004050" y="2209800"/>
          <p14:tracePt t="15001" x="7029450" y="2216150"/>
          <p14:tracePt t="15001" x="7048500" y="2216150"/>
          <p14:tracePt t="15018" x="7067550" y="2216150"/>
          <p14:tracePt t="15018" x="7105650" y="2216150"/>
          <p14:tracePt t="15035" x="7118350" y="2216150"/>
          <p14:tracePt t="15035" x="7131050" y="2216150"/>
          <p14:tracePt t="15051" x="7143750" y="2222500"/>
          <p14:tracePt t="15051" x="7150100" y="2222500"/>
          <p14:tracePt t="15068" x="7156450" y="2222500"/>
          <p14:tracePt t="15068" x="7162800" y="2222500"/>
          <p14:tracePt t="15085" x="7169150" y="2222500"/>
          <p14:tracePt t="15085" x="7175500" y="2222500"/>
          <p14:tracePt t="15103" x="7181850" y="2222500"/>
          <p14:tracePt t="15118" x="7175500" y="2228850"/>
          <p14:tracePt t="15154" x="7169150" y="2228850"/>
          <p14:tracePt t="15170" x="7162800" y="2228850"/>
          <p14:tracePt t="15186" x="7156450" y="2235200"/>
          <p14:tracePt t="15202" x="7150100" y="2235200"/>
          <p14:tracePt t="15214" x="7143750" y="2235200"/>
          <p14:tracePt t="15222" x="7137400" y="2241550"/>
          <p14:tracePt t="15234" x="7131050" y="2241550"/>
          <p14:tracePt t="15251" x="7124700" y="2247900"/>
          <p14:tracePt t="15251" x="7112000" y="2247900"/>
          <p14:tracePt t="15268" x="7112000" y="2254250"/>
          <p14:tracePt t="15284" x="7099300" y="2254250"/>
          <p14:tracePt t="15301" x="7092950" y="2260600"/>
          <p14:tracePt t="15317" x="7086600" y="2260600"/>
          <p14:tracePt t="15317" x="7080250" y="2266950"/>
          <p14:tracePt t="15335" x="7080250" y="2273300"/>
          <p14:tracePt t="15351" x="7080250" y="2279650"/>
          <p14:tracePt t="15386" x="7086600" y="2286000"/>
          <p14:tracePt t="15402" x="7092950" y="2286000"/>
          <p14:tracePt t="15418" x="7099300" y="2286000"/>
          <p14:tracePt t="15426" x="7105650" y="2286000"/>
          <p14:tracePt t="15435" x="7118350" y="2286000"/>
          <p14:tracePt t="15435" x="7124700" y="2286000"/>
          <p14:tracePt t="15452" x="7131050" y="2286000"/>
          <p14:tracePt t="15452" x="7137400" y="2286000"/>
          <p14:tracePt t="15452" x="7143750" y="2279650"/>
          <p14:tracePt t="15471" x="7150100" y="2279650"/>
          <p14:tracePt t="15484" x="7162800" y="2273300"/>
          <p14:tracePt t="15484" x="7175500" y="2266950"/>
          <p14:tracePt t="15503" x="7181850" y="2266950"/>
          <p14:tracePt t="15503" x="7188200" y="2260600"/>
          <p14:tracePt t="15519" x="7194550" y="2260600"/>
          <p14:tracePt t="15519" x="7207250" y="2254250"/>
          <p14:tracePt t="15536" x="7213600" y="2254250"/>
          <p14:tracePt t="15536" x="7219950" y="2254250"/>
          <p14:tracePt t="15553" x="7226300" y="2254250"/>
          <p14:tracePt t="15553" x="7245350" y="2247900"/>
          <p14:tracePt t="15570" x="7251700" y="2247900"/>
          <p14:tracePt t="15570" x="7264400" y="2254250"/>
          <p14:tracePt t="15586" x="7277100" y="2254250"/>
          <p14:tracePt t="15586" x="7289800" y="2254250"/>
          <p14:tracePt t="15604" x="7296150" y="2254250"/>
          <p14:tracePt t="15604" x="7308850" y="2260600"/>
          <p14:tracePt t="15620" x="7327900" y="2260600"/>
          <p14:tracePt t="15620" x="7353300" y="2266950"/>
          <p14:tracePt t="15636" x="7372350" y="2273300"/>
          <p14:tracePt t="15636" x="7391400" y="2273300"/>
          <p14:tracePt t="15653" x="7404100" y="2279650"/>
          <p14:tracePt t="15653" x="7423150" y="2279650"/>
          <p14:tracePt t="15670" x="7442200" y="2279650"/>
          <p14:tracePt t="15670" x="7473950" y="2279650"/>
          <p14:tracePt t="15687" x="7486650" y="2279650"/>
          <p14:tracePt t="15687" x="7499350" y="2279650"/>
          <p14:tracePt t="15703" x="7512050" y="2273300"/>
          <p14:tracePt t="15703" x="7524750" y="2273300"/>
          <p14:tracePt t="15720" x="7531100" y="2273300"/>
          <p14:tracePt t="15720" x="7537450" y="2266950"/>
          <p14:tracePt t="15737" x="7543800" y="2266950"/>
          <p14:tracePt t="15753" x="7550150" y="2266950"/>
          <p14:tracePt t="15753" x="7556500" y="2260600"/>
          <p14:tracePt t="15771" x="7562850" y="2260600"/>
          <p14:tracePt t="15794" x="7569200" y="2260600"/>
          <p14:tracePt t="15806" x="7575550" y="2254250"/>
          <p14:tracePt t="15830" x="7581900" y="2254250"/>
          <p14:tracePt t="15862" x="7588250" y="2247900"/>
          <p14:tracePt t="15874" x="7594600" y="2247900"/>
          <p14:tracePt t="15890" x="7594600" y="2241550"/>
          <p14:tracePt t="15898" x="7600950" y="2241550"/>
          <p14:tracePt t="15907" x="7607300" y="2241550"/>
          <p14:tracePt t="15920" x="7620000" y="2235200"/>
          <p14:tracePt t="15920" x="7639050" y="2235200"/>
          <p14:tracePt t="15937" x="7645400" y="2228850"/>
          <p14:tracePt t="15937" x="7658100" y="2228850"/>
          <p14:tracePt t="15954" x="7664450" y="2228850"/>
          <p14:tracePt t="15954" x="7677150" y="2222500"/>
          <p14:tracePt t="15971" x="7683500" y="2222500"/>
          <p14:tracePt t="15971" x="7702550" y="2222500"/>
          <p14:tracePt t="15988" x="7715250" y="2222500"/>
          <p14:tracePt t="15988" x="7721600" y="2222500"/>
          <p14:tracePt t="16005" x="7734300" y="2222500"/>
          <p14:tracePt t="16005" x="7740650" y="2222500"/>
          <p14:tracePt t="16022" x="7747000" y="2222500"/>
          <p14:tracePt t="16022" x="7759700" y="2222500"/>
          <p14:tracePt t="16037" x="7766050" y="2222500"/>
          <p14:tracePt t="16037" x="7778750" y="2222500"/>
          <p14:tracePt t="16055" x="7785100" y="2222500"/>
          <p14:tracePt t="16055" x="7791450" y="2228850"/>
          <p14:tracePt t="16072" x="7797800" y="2228850"/>
          <p14:tracePt t="16072" x="7804150" y="2228850"/>
          <p14:tracePt t="16089" x="7810500" y="2228850"/>
          <p14:tracePt t="16104" x="7816850" y="2228850"/>
          <p14:tracePt t="16120" x="7823200" y="2228850"/>
          <p14:tracePt t="16138" x="7829550" y="2228850"/>
          <p14:tracePt t="16155" x="7842250" y="2228850"/>
          <p14:tracePt t="16182" x="7842250" y="2222500"/>
          <p14:tracePt t="16191" x="7848600" y="2222500"/>
          <p14:tracePt t="16204" x="7854950" y="2222500"/>
          <p14:tracePt t="16204" x="7861300" y="2216150"/>
          <p14:tracePt t="16223" x="7874000" y="2216150"/>
          <p14:tracePt t="16223" x="7880350" y="2216150"/>
          <p14:tracePt t="16239" x="7886700" y="2216150"/>
          <p14:tracePt t="16239" x="7899400" y="2216150"/>
          <p14:tracePt t="16256" x="7905750" y="2216150"/>
          <p14:tracePt t="16256" x="7912100" y="2216150"/>
          <p14:tracePt t="16256" x="7918450" y="2216150"/>
          <p14:tracePt t="16275" x="7924800" y="2216150"/>
          <p14:tracePt t="16275" x="7931150" y="2216150"/>
          <p14:tracePt t="16289" x="7937500" y="2216150"/>
          <p14:tracePt t="16289" x="7943850" y="2216150"/>
          <p14:tracePt t="16306" x="7956550" y="2216150"/>
          <p14:tracePt t="16321" x="7969250" y="2216150"/>
          <p14:tracePt t="16321" x="7975600" y="2222500"/>
          <p14:tracePt t="16339" x="7981950" y="2222500"/>
          <p14:tracePt t="16339" x="7988300" y="2222500"/>
          <p14:tracePt t="16356" x="7994650" y="2222500"/>
          <p14:tracePt t="16371" x="8001000" y="2222500"/>
          <p14:tracePt t="16389" x="8007350" y="2228850"/>
          <p14:tracePt t="16408" x="8013700" y="2235200"/>
          <p14:tracePt t="16498" x="8020050" y="2235200"/>
          <p14:tracePt t="16522" x="8032750" y="2228850"/>
          <p14:tracePt t="16534" x="8039100" y="2228850"/>
          <p14:tracePt t="16550" x="8045450" y="2222500"/>
          <p14:tracePt t="16559" x="8051800" y="2222500"/>
          <p14:tracePt t="16572" x="8064500" y="2222500"/>
          <p14:tracePt t="16572" x="8077200" y="2216150"/>
          <p14:tracePt t="16590" x="8083550" y="2216150"/>
          <p14:tracePt t="16590" x="8096250" y="2216150"/>
          <p14:tracePt t="16608" x="8102600" y="2216150"/>
          <p14:tracePt t="16608" x="8108950" y="2216150"/>
          <p14:tracePt t="16623" x="8121650" y="2222500"/>
          <p14:tracePt t="16623" x="8128000" y="2222500"/>
          <p14:tracePt t="16640" x="8134350" y="2222500"/>
          <p14:tracePt t="16640" x="8153400" y="2228850"/>
          <p14:tracePt t="16657" x="8159750" y="2228850"/>
          <p14:tracePt t="16657" x="8172450" y="2228850"/>
          <p14:tracePt t="16674" x="8178800" y="2235200"/>
          <p14:tracePt t="16674" x="8185150" y="2235200"/>
          <p14:tracePt t="16690" x="8191500" y="2235200"/>
          <p14:tracePt t="16690" x="8191500" y="2241550"/>
          <p14:tracePt t="16707" x="8197850" y="2247900"/>
          <p14:tracePt t="16723" x="8204200" y="2247900"/>
          <p14:tracePt t="16740" x="8204200" y="2254250"/>
          <p14:tracePt t="16756" x="8204200" y="2260600"/>
          <p14:tracePt t="16774" x="8210550" y="2266950"/>
          <p14:tracePt t="16790" x="8210550" y="2273300"/>
          <p14:tracePt t="16814" x="8216900" y="2273300"/>
          <p14:tracePt t="16842" x="8223250" y="2279650"/>
          <p14:tracePt t="16867" x="8229600" y="2279650"/>
          <p14:tracePt t="16882" x="8235950" y="2279650"/>
          <p14:tracePt t="16894" x="8242300" y="2279650"/>
          <p14:tracePt t="16910" x="8248650" y="2279650"/>
          <p14:tracePt t="16962" x="8248650" y="2286000"/>
          <p14:tracePt t="16994" x="8242300" y="2286000"/>
          <p14:tracePt t="17007" x="8235950" y="2292350"/>
          <p14:tracePt t="17023" x="8229600" y="2292350"/>
          <p14:tracePt t="17039" x="8223250" y="2298700"/>
          <p14:tracePt t="17054" x="8216900" y="2298700"/>
          <p14:tracePt t="17066" x="8204200" y="2298700"/>
          <p14:tracePt t="17082" x="8197850" y="2298700"/>
          <p14:tracePt t="17099" x="8191500" y="2298700"/>
          <p14:tracePt t="17107" x="8185150" y="2298700"/>
          <p14:tracePt t="17124" x="8172450" y="2305050"/>
          <p14:tracePt t="17140" x="8166100" y="2305050"/>
          <p14:tracePt t="17157" x="8159750" y="2305050"/>
          <p14:tracePt t="17174" x="8153400" y="2305050"/>
          <p14:tracePt t="17191" x="8147050" y="2311400"/>
          <p14:tracePt t="17207" x="8140700" y="2311400"/>
          <p14:tracePt t="17224" x="8134350" y="2311400"/>
          <p14:tracePt t="17241" x="8128000" y="2317750"/>
          <p14:tracePt t="17257" x="8121650" y="2324100"/>
          <p14:tracePt t="17274" x="8115300" y="2330450"/>
          <p14:tracePt t="17302" x="8115300" y="2336800"/>
          <p14:tracePt t="17322" x="8121650" y="2343150"/>
          <p14:tracePt t="17338" x="8121650" y="2349500"/>
          <p14:tracePt t="17354" x="8121650" y="2355850"/>
          <p14:tracePt t="17366" x="8121650" y="2362200"/>
          <p14:tracePt t="17383" x="8121650" y="2368550"/>
          <p14:tracePt t="17398" x="8121650" y="2374900"/>
          <p14:tracePt t="17414" x="8121650" y="2381250"/>
          <p14:tracePt t="17434" x="8121650" y="2387600"/>
          <p14:tracePt t="17450" x="8121650" y="2393950"/>
          <p14:tracePt t="17466" x="8115300" y="2393950"/>
          <p14:tracePt t="17486" x="8108950" y="2393950"/>
          <p14:tracePt t="17502" x="8096250" y="2393950"/>
          <p14:tracePt t="17518" x="8089900" y="2387600"/>
          <p14:tracePt t="17527" x="8083550" y="2387600"/>
          <p14:tracePt t="17543" x="8077200" y="2387600"/>
          <p14:tracePt t="17543" x="8070850" y="2381250"/>
          <p14:tracePt t="17560" x="8064500" y="2381250"/>
          <p14:tracePt t="17560" x="8058150" y="2374900"/>
          <p14:tracePt t="17576" x="8051800" y="2374900"/>
          <p14:tracePt t="17576" x="8051800" y="2368550"/>
          <p14:tracePt t="17593" x="8045450" y="2368550"/>
          <p14:tracePt t="17593" x="8039100" y="2355850"/>
          <p14:tracePt t="17610" x="8026400" y="2355850"/>
          <p14:tracePt t="17625" x="8020050" y="2349500"/>
          <p14:tracePt t="17642" x="8013700" y="2343150"/>
          <p14:tracePt t="17658" x="8007350" y="2343150"/>
          <p14:tracePt t="17675" x="8001000" y="2343150"/>
          <p14:tracePt t="17698" x="7994650" y="2343150"/>
          <p14:tracePt t="17722" x="8001000" y="2343150"/>
          <p14:tracePt t="17794" x="8007350" y="2343150"/>
          <p14:tracePt t="17810" x="8013700" y="2343150"/>
          <p14:tracePt t="17826" x="8020050" y="2343150"/>
          <p14:tracePt t="17834" x="8032750" y="2343150"/>
          <p14:tracePt t="17854" x="8039100" y="2343150"/>
          <p14:tracePt t="17863" x="8045450" y="2343150"/>
          <p14:tracePt t="17879" x="8051800" y="2336800"/>
          <p14:tracePt t="17895" x="8064500" y="2336800"/>
          <p14:tracePt t="17909" x="8058150" y="2343150"/>
          <p14:tracePt t="17966" x="8051800" y="2349500"/>
          <p14:tracePt t="17990" x="8051800" y="2355850"/>
          <p14:tracePt t="18006" x="8045450" y="2362200"/>
          <p14:tracePt t="18022" x="8039100" y="2368550"/>
          <p14:tracePt t="18026" x="8032750" y="2374900"/>
          <p14:tracePt t="18043" x="8032750" y="2381250"/>
          <p14:tracePt t="18060" x="8026400" y="2387600"/>
          <p14:tracePt t="18086" x="8032750" y="2393950"/>
          <p14:tracePt t="18126" x="8026400" y="2400300"/>
          <p14:tracePt t="18146" x="8026400" y="2406650"/>
          <p14:tracePt t="18171" x="8026400" y="2419350"/>
          <p14:tracePt t="18186" x="8020050" y="2425700"/>
          <p14:tracePt t="18194" x="8020050" y="2432050"/>
          <p14:tracePt t="18202" x="8020050" y="2444750"/>
          <p14:tracePt t="18210" x="8013700" y="2451100"/>
          <p14:tracePt t="18210" x="8013700" y="2463800"/>
          <p14:tracePt t="18227" x="8013700" y="2476500"/>
          <p14:tracePt t="18227" x="8007350" y="2495550"/>
          <p14:tracePt t="18244" x="8001000" y="2508250"/>
          <p14:tracePt t="18244" x="8001000" y="2520950"/>
          <p14:tracePt t="18244" x="7994650" y="2540000"/>
          <p14:tracePt t="18262" x="7994650" y="2552700"/>
          <p14:tracePt t="18262" x="7988300" y="2571750"/>
          <p14:tracePt t="18277" x="7981950" y="2584450"/>
          <p14:tracePt t="18277" x="7975600" y="2603500"/>
          <p14:tracePt t="18294" x="7969250" y="2622550"/>
          <p14:tracePt t="18294" x="7962900" y="2641600"/>
          <p14:tracePt t="18311" x="7956550" y="2660650"/>
          <p14:tracePt t="18311" x="7943850" y="2705100"/>
          <p14:tracePt t="18328" x="7937500" y="2724150"/>
          <p14:tracePt t="18328" x="7931150" y="2749550"/>
          <p14:tracePt t="18345" x="7924800" y="2768600"/>
          <p14:tracePt t="18345" x="7918450" y="2787650"/>
          <p14:tracePt t="18363" x="7918450" y="2800350"/>
          <p14:tracePt t="18363" x="7912100" y="2819400"/>
          <p14:tracePt t="18379" x="7905750" y="2832100"/>
          <p14:tracePt t="18379" x="7899400" y="2851150"/>
          <p14:tracePt t="18395" x="7899400" y="2863850"/>
          <p14:tracePt t="18395" x="7899400" y="2870200"/>
          <p14:tracePt t="18412" x="7893050" y="2882900"/>
          <p14:tracePt t="18412" x="7893050" y="2889250"/>
          <p14:tracePt t="18429" x="7893050" y="2895600"/>
          <p14:tracePt t="18429" x="7899400" y="2914650"/>
          <p14:tracePt t="18447" x="7899400" y="2927350"/>
          <p14:tracePt t="18447" x="7899400" y="2940050"/>
          <p14:tracePt t="18463" x="7899400" y="2952750"/>
          <p14:tracePt t="18463" x="7905750" y="2959100"/>
          <p14:tracePt t="18479" x="7905750" y="2971800"/>
          <p14:tracePt t="18479" x="7912100" y="2978150"/>
          <p14:tracePt t="18496" x="7912100" y="2984500"/>
          <p14:tracePt t="18496" x="7912100" y="2997200"/>
          <p14:tracePt t="18513" x="7918450" y="3003550"/>
          <p14:tracePt t="18529" x="7918450" y="3009900"/>
          <p14:tracePt t="18529" x="7918450" y="3016250"/>
          <p14:tracePt t="18547" x="7918450" y="3035300"/>
          <p14:tracePt t="18562" x="7918450" y="3048000"/>
          <p14:tracePt t="18562" x="7918450" y="3054350"/>
          <p14:tracePt t="18579" x="7918450" y="3067050"/>
          <p14:tracePt t="18579" x="7918450" y="3073400"/>
          <p14:tracePt t="18579" x="7924800" y="3079750"/>
          <p14:tracePt t="18599" x="7918450" y="3092450"/>
          <p14:tracePt t="18612" x="7918450" y="3098800"/>
          <p14:tracePt t="18612" x="7924800" y="3111500"/>
          <p14:tracePt t="18629" x="7924800" y="3117850"/>
          <p14:tracePt t="18629" x="7924800" y="3124200"/>
          <p14:tracePt t="18646" x="7924800" y="3130550"/>
          <p14:tracePt t="18646" x="7924800" y="3136900"/>
          <p14:tracePt t="18663" x="7931150" y="3143250"/>
          <p14:tracePt t="18678" x="7931150" y="3149600"/>
          <p14:tracePt t="18695" x="7937500" y="3155950"/>
          <p14:tracePt t="18712" x="7950200" y="3155950"/>
          <p14:tracePt t="18712" x="7956550" y="3149600"/>
          <p14:tracePt t="18730" x="7962900" y="3149600"/>
          <p14:tracePt t="18730" x="7975600" y="3143250"/>
          <p14:tracePt t="18747" x="7988300" y="3136900"/>
          <p14:tracePt t="18747" x="7994650" y="3136900"/>
          <p14:tracePt t="18763" x="8007350" y="3130550"/>
          <p14:tracePt t="18763" x="8020050" y="3130550"/>
          <p14:tracePt t="18780" x="8032750" y="3124200"/>
          <p14:tracePt t="18780" x="8045450" y="3117850"/>
          <p14:tracePt t="18797" x="8058150" y="3117850"/>
          <p14:tracePt t="18797" x="8070850" y="3117850"/>
          <p14:tracePt t="18797" x="8083550" y="3124200"/>
          <p14:tracePt t="18814" x="8096250" y="3130550"/>
          <p14:tracePt t="18829" x="8108950" y="3136900"/>
          <p14:tracePt t="18829" x="8134350" y="3162300"/>
          <p14:tracePt t="18847" x="8140700" y="3181350"/>
          <p14:tracePt t="18847" x="8153400" y="3206750"/>
          <p14:tracePt t="18864" x="8166100" y="3225800"/>
          <p14:tracePt t="18864" x="8172450" y="3251200"/>
          <p14:tracePt t="18880" x="8178800" y="3276600"/>
          <p14:tracePt t="18880" x="8185150" y="3302000"/>
          <p14:tracePt t="18897" x="8185150" y="3327400"/>
          <p14:tracePt t="18897" x="8185150" y="3352800"/>
          <p14:tracePt t="18897" x="8178800" y="3378200"/>
          <p14:tracePt t="18915" x="8172450" y="3397250"/>
          <p14:tracePt t="18915" x="8166100" y="3422650"/>
          <p14:tracePt t="18930" x="8153400" y="3448050"/>
          <p14:tracePt t="18930" x="8147050" y="3473450"/>
          <p14:tracePt t="18947" x="8134350" y="3492500"/>
          <p14:tracePt t="18947" x="8115300" y="3517900"/>
          <p14:tracePt t="18964" x="8102600" y="3536950"/>
          <p14:tracePt t="18964" x="8083550" y="3562350"/>
          <p14:tracePt t="18981" x="8064500" y="3581400"/>
          <p14:tracePt t="18981" x="8026400" y="3619500"/>
          <p14:tracePt t="18997" x="8007350" y="3638550"/>
          <p14:tracePt t="18997" x="7981950" y="3651250"/>
          <p14:tracePt t="19015" x="7962900" y="3670300"/>
          <p14:tracePt t="19015" x="7943850" y="3683000"/>
          <p14:tracePt t="19032" x="7918450" y="3695700"/>
          <p14:tracePt t="19032" x="7874000" y="3714750"/>
          <p14:tracePt t="19048" x="7854950" y="3721100"/>
          <p14:tracePt t="19048" x="7835900" y="3727450"/>
          <p14:tracePt t="19064" x="7816850" y="3733800"/>
          <p14:tracePt t="19064" x="7797800" y="3733800"/>
          <p14:tracePt t="19081" x="7778750" y="3733800"/>
          <p14:tracePt t="19081" x="7759700" y="3727450"/>
          <p14:tracePt t="19098" x="7747000" y="3721100"/>
          <p14:tracePt t="19098" x="7715250" y="3702050"/>
          <p14:tracePt t="19115" x="7702550" y="3689350"/>
          <p14:tracePt t="19115" x="7689850" y="3670300"/>
          <p14:tracePt t="19132" x="7677150" y="3644900"/>
          <p14:tracePt t="19132" x="7664450" y="3619500"/>
          <p14:tracePt t="19148" x="7651750" y="3594100"/>
          <p14:tracePt t="19148" x="7645400" y="3556000"/>
          <p14:tracePt t="19165" x="7632700" y="3517900"/>
          <p14:tracePt t="19165" x="7620000" y="3473450"/>
          <p14:tracePt t="19165" x="7613650" y="3429000"/>
          <p14:tracePt t="19183" x="7600950" y="3384550"/>
          <p14:tracePt t="19197" x="7594600" y="3333750"/>
          <p14:tracePt t="19197" x="7581900" y="3225800"/>
          <p14:tracePt t="19215" x="7575550" y="3175000"/>
          <p14:tracePt t="19215" x="7575550" y="3124200"/>
          <p14:tracePt t="19232" x="7575550" y="3067050"/>
          <p14:tracePt t="19232" x="7575550" y="3022600"/>
          <p14:tracePt t="19248" x="7575550" y="2978150"/>
          <p14:tracePt t="19248" x="7581900" y="2940050"/>
          <p14:tracePt t="19265" x="7588250" y="2901950"/>
          <p14:tracePt t="19265" x="7594600" y="2870200"/>
          <p14:tracePt t="19265" x="7600950" y="2844800"/>
          <p14:tracePt t="19284" x="7613650" y="2819400"/>
          <p14:tracePt t="19284" x="7626350" y="2800350"/>
          <p14:tracePt t="19298" x="7645400" y="2781300"/>
          <p14:tracePt t="19298" x="7664450" y="2768600"/>
          <p14:tracePt t="19315" x="7683500" y="2755900"/>
          <p14:tracePt t="19315" x="7708900" y="2743200"/>
          <p14:tracePt t="19332" x="7734300" y="2736850"/>
          <p14:tracePt t="19332" x="7797800" y="2711450"/>
          <p14:tracePt t="19348" x="7823200" y="2705100"/>
          <p14:tracePt t="19348" x="7861300" y="2698750"/>
          <p14:tracePt t="19365" x="7893050" y="2686050"/>
          <p14:tracePt t="19365" x="7924800" y="2679700"/>
          <p14:tracePt t="19382" x="7950200" y="2679700"/>
          <p14:tracePt t="19382" x="7981950" y="2673350"/>
          <p14:tracePt t="19398" x="8013700" y="2667000"/>
          <p14:tracePt t="19398" x="8058150" y="2673350"/>
          <p14:tracePt t="19415" x="8083550" y="2673350"/>
          <p14:tracePt t="19415" x="8102600" y="2673350"/>
          <p14:tracePt t="19432" x="8121650" y="2673350"/>
          <p14:tracePt t="19432" x="8140700" y="2679700"/>
          <p14:tracePt t="19448" x="8159750" y="2686050"/>
          <p14:tracePt t="19448" x="8172450" y="2692400"/>
          <p14:tracePt t="19448" x="8185150" y="2698750"/>
          <p14:tracePt t="19466" x="8191500" y="2705100"/>
          <p14:tracePt t="19466" x="8197850" y="2717800"/>
          <p14:tracePt t="19483" x="8204200" y="2724150"/>
          <p14:tracePt t="19483" x="8210550" y="2736850"/>
          <p14:tracePt t="19499" x="8210550" y="2743200"/>
          <p14:tracePt t="19499" x="8210550" y="2749550"/>
          <p14:tracePt t="19515" x="8204200" y="2755900"/>
          <p14:tracePt t="19515" x="8197850" y="2762250"/>
          <p14:tracePt t="19532" x="8191500" y="2774950"/>
          <p14:tracePt t="19532" x="8185150" y="2781300"/>
          <p14:tracePt t="19549" x="8172450" y="2794000"/>
          <p14:tracePt t="19549" x="8153400" y="2813050"/>
          <p14:tracePt t="19567" x="8140700" y="2832100"/>
          <p14:tracePt t="19567" x="8128000" y="2844800"/>
          <p14:tracePt t="19583" x="8115300" y="2857500"/>
          <p14:tracePt t="19583" x="8102600" y="2870200"/>
          <p14:tracePt t="19600" x="8089900" y="2882900"/>
          <p14:tracePt t="19600" x="8077200" y="2901950"/>
          <p14:tracePt t="19616" x="8064500" y="2914650"/>
          <p14:tracePt t="19616" x="8058150" y="2933700"/>
          <p14:tracePt t="19632" x="8045450" y="2946400"/>
          <p14:tracePt t="19632" x="8020050" y="2978150"/>
          <p14:tracePt t="19649" x="8007350" y="2990850"/>
          <p14:tracePt t="19649" x="8001000" y="2997200"/>
          <p14:tracePt t="19666" x="7988300" y="3009900"/>
          <p14:tracePt t="19666" x="7981950" y="3022600"/>
          <p14:tracePt t="19683" x="7975600" y="3028950"/>
          <p14:tracePt t="19683" x="7969250" y="3035300"/>
          <p14:tracePt t="19699" x="7956550" y="3054350"/>
          <p14:tracePt t="19699" x="7956550" y="3060700"/>
          <p14:tracePt t="19716" x="7950200" y="3067050"/>
          <p14:tracePt t="19732" x="7943850" y="3073400"/>
          <p14:tracePt t="19732" x="7943850" y="3079750"/>
          <p14:tracePt t="19749" x="7937500" y="3086100"/>
          <p14:tracePt t="19766" x="7937500" y="3092450"/>
          <p14:tracePt t="19782" x="7937500" y="3098800"/>
          <p14:tracePt t="19799" x="7931150" y="3098800"/>
          <p14:tracePt t="19815" x="7931150" y="3105150"/>
          <p14:tracePt t="19835" x="7924800" y="3111500"/>
          <p14:tracePt t="19866" x="7918450" y="3111500"/>
          <p14:tracePt t="19902" x="7924800" y="3105150"/>
          <p14:tracePt t="19962" x="7931150" y="3098800"/>
          <p14:tracePt t="19994" x="7937500" y="3092450"/>
          <p14:tracePt t="20014" x="7943850" y="3092450"/>
          <p14:tracePt t="20030" x="7950200" y="3092450"/>
          <p14:tracePt t="20054" x="7950200" y="3098800"/>
          <p14:tracePt t="20134" x="7943850" y="3098800"/>
          <p14:tracePt t="20203" x="7937500" y="3105150"/>
          <p14:tracePt t="20226" x="7931150" y="3098800"/>
          <p14:tracePt t="20246" x="7931150" y="3092450"/>
          <p14:tracePt t="20270" x="7924800" y="3092450"/>
          <p14:tracePt t="20322" x="7918450" y="3086100"/>
          <p14:tracePt t="20354" x="7912100" y="3092450"/>
          <p14:tracePt t="20366" x="7905750" y="3098800"/>
          <p14:tracePt t="20374" x="7899400" y="3098800"/>
          <p14:tracePt t="20390" x="7893050" y="3098800"/>
          <p14:tracePt t="20401" x="7886700" y="3098800"/>
          <p14:tracePt t="20401" x="7880350" y="3098800"/>
          <p14:tracePt t="20418" x="7874000" y="3098800"/>
          <p14:tracePt t="20435" x="7867650" y="3105150"/>
          <p14:tracePt t="20451" x="7861300" y="3105150"/>
          <p14:tracePt t="20451" x="7854950" y="3105150"/>
          <p14:tracePt t="20469" x="7848600" y="3105150"/>
          <p14:tracePt t="20484" x="7842250" y="3111500"/>
          <p14:tracePt t="20484" x="7835900" y="3111500"/>
          <p14:tracePt t="20503" x="7829550" y="3117850"/>
          <p14:tracePt t="20519" x="7823200" y="3124200"/>
          <p14:tracePt t="20519" x="7816850" y="3124200"/>
          <p14:tracePt t="20536" x="7804150" y="3136900"/>
          <p14:tracePt t="20551" x="7797800" y="3143250"/>
          <p14:tracePt t="20551" x="7791450" y="3149600"/>
          <p14:tracePt t="20569" x="7785100" y="3155950"/>
          <p14:tracePt t="20569" x="7766050" y="3181350"/>
          <p14:tracePt t="20587" x="7753350" y="3200400"/>
          <p14:tracePt t="20587" x="7740650" y="3219450"/>
          <p14:tracePt t="20603" x="7727950" y="3238500"/>
          <p14:tracePt t="20603" x="7715250" y="3257550"/>
          <p14:tracePt t="20603" x="7702550" y="3282950"/>
          <p14:tracePt t="20622" x="7689850" y="3308350"/>
          <p14:tracePt t="20635" x="7677150" y="3333750"/>
          <p14:tracePt t="20635" x="7664450" y="3365500"/>
          <p14:tracePt t="20653" x="7651750" y="3397250"/>
          <p14:tracePt t="20653" x="7620000" y="3454400"/>
          <p14:tracePt t="20670" x="7607300" y="3492500"/>
          <p14:tracePt t="20670" x="7594600" y="3530600"/>
          <p14:tracePt t="20686" x="7581900" y="3562350"/>
          <p14:tracePt t="20686" x="7569200" y="3606800"/>
          <p14:tracePt t="20703" x="7556500" y="3651250"/>
          <p14:tracePt t="20703" x="7550150" y="3695700"/>
          <p14:tracePt t="20719" x="7543800" y="3740150"/>
          <p14:tracePt t="20719" x="7524750" y="3829050"/>
          <p14:tracePt t="20736" x="7518400" y="3867150"/>
          <p14:tracePt t="20736" x="7512050" y="3898900"/>
          <p14:tracePt t="20753" x="7505700" y="3930650"/>
          <p14:tracePt t="20753" x="7505700" y="3962400"/>
          <p14:tracePt t="20770" x="7499350" y="3981450"/>
          <p14:tracePt t="20770" x="7493000" y="4025900"/>
          <p14:tracePt t="20787" x="7493000" y="4044950"/>
          <p14:tracePt t="20787" x="7493000" y="4057650"/>
          <p14:tracePt t="20803" x="7493000" y="4076700"/>
          <p14:tracePt t="20803" x="7493000" y="4089400"/>
          <p14:tracePt t="20820" x="7499350" y="4102100"/>
          <p14:tracePt t="20820" x="7499350" y="4114800"/>
          <p14:tracePt t="20837" x="7499350" y="4133850"/>
          <p14:tracePt t="20837" x="7499350" y="4152900"/>
          <p14:tracePt t="20837" x="7499350" y="4165600"/>
          <p14:tracePt t="20855" x="7505700" y="4191000"/>
          <p14:tracePt t="20869" x="7505700" y="4203700"/>
          <p14:tracePt t="20869" x="7512050" y="4241800"/>
          <p14:tracePt t="20887" x="7512050" y="4260850"/>
          <p14:tracePt t="20887" x="7512050" y="4273550"/>
          <p14:tracePt t="20903" x="7518400" y="4286250"/>
          <p14:tracePt t="20903" x="7518400" y="4305300"/>
          <p14:tracePt t="20920" x="7518400" y="4324350"/>
          <p14:tracePt t="20920" x="7518400" y="4337050"/>
          <p14:tracePt t="20920" x="7518400" y="4349750"/>
          <p14:tracePt t="20939" x="7518400" y="4368800"/>
          <p14:tracePt t="20952" x="7518400" y="4381500"/>
          <p14:tracePt t="20952" x="7518400" y="4419600"/>
          <p14:tracePt t="20971" x="7518400" y="4432300"/>
          <p14:tracePt t="20971" x="7518400" y="4457700"/>
          <p14:tracePt t="20987" x="7518400" y="4476750"/>
          <p14:tracePt t="20987" x="7518400" y="4502150"/>
          <p14:tracePt t="21004" x="7518400" y="4527550"/>
          <p14:tracePt t="21004" x="7512050" y="4552950"/>
          <p14:tracePt t="21004" x="7512050" y="4578350"/>
          <p14:tracePt t="21023" x="7512050" y="4603750"/>
          <p14:tracePt t="21023" x="7505700" y="4629150"/>
          <p14:tracePt t="21037" x="7505700" y="4654550"/>
          <p14:tracePt t="21037" x="7505700" y="4673600"/>
          <p14:tracePt t="21054" x="7499350" y="4699000"/>
          <p14:tracePt t="21054" x="7499350" y="4718050"/>
          <p14:tracePt t="21071" x="7499350" y="4737100"/>
          <p14:tracePt t="21071" x="7493000" y="4781550"/>
          <p14:tracePt t="21087" x="7493000" y="4806950"/>
          <p14:tracePt t="21087" x="7493000" y="4832350"/>
          <p14:tracePt t="21105" x="7493000" y="4857750"/>
          <p14:tracePt t="21105" x="7493000" y="4883150"/>
          <p14:tracePt t="21121" x="7493000" y="4908550"/>
          <p14:tracePt t="21121" x="7493000" y="4940300"/>
          <p14:tracePt t="21138" x="7499350" y="4959350"/>
          <p14:tracePt t="21138" x="7505700" y="5003800"/>
          <p14:tracePt t="21155" x="7505700" y="5022850"/>
          <p14:tracePt t="21155" x="7505700" y="5035550"/>
          <p14:tracePt t="21171" x="7505700" y="5048250"/>
          <p14:tracePt t="21171" x="7512050" y="5060950"/>
          <p14:tracePt t="21188" x="7512050" y="5073650"/>
          <p14:tracePt t="21188" x="7512050" y="5086350"/>
          <p14:tracePt t="21204" x="7512050" y="5092700"/>
          <p14:tracePt t="21204" x="7512050" y="5105400"/>
          <p14:tracePt t="21204" x="7512050" y="5111750"/>
          <p14:tracePt t="21223" x="7518400" y="5118100"/>
          <p14:tracePt t="21237" x="7518400" y="5124450"/>
          <p14:tracePt t="21237" x="7518400" y="5137150"/>
          <p14:tracePt t="21255" x="7524750" y="5149850"/>
          <p14:tracePt t="21270" x="7531100" y="5156200"/>
          <p14:tracePt t="21287" x="7531100" y="5162550"/>
          <p14:tracePt t="21303" x="7537450" y="5168900"/>
          <p14:tracePt t="21320" x="7543800" y="5168900"/>
          <p14:tracePt t="21337" x="7550150" y="5168900"/>
          <p14:tracePt t="21354" x="7556500" y="5168900"/>
          <p14:tracePt t="21370" x="7562850" y="5156200"/>
          <p14:tracePt t="21370" x="7562850" y="5149850"/>
          <p14:tracePt t="21388" x="7569200" y="5143500"/>
          <p14:tracePt t="21388" x="7569200" y="5137150"/>
          <p14:tracePt t="21405" x="7575550" y="5124450"/>
          <p14:tracePt t="21405" x="7575550" y="5118100"/>
          <p14:tracePt t="21422" x="7581900" y="5111750"/>
          <p14:tracePt t="21422" x="7588250" y="5099050"/>
          <p14:tracePt t="21439" x="7588250" y="5086350"/>
          <p14:tracePt t="21439" x="7594600" y="5067300"/>
          <p14:tracePt t="21456" x="7594600" y="5060950"/>
          <p14:tracePt t="21456" x="7600950" y="5048250"/>
          <p14:tracePt t="21472" x="7600950" y="5035550"/>
          <p14:tracePt t="21472" x="7600950" y="5022850"/>
          <p14:tracePt t="21489" x="7600950" y="5016500"/>
          <p14:tracePt t="21489" x="7600950" y="5003800"/>
          <p14:tracePt t="21489" x="7600950" y="4991100"/>
          <p14:tracePt t="21507" x="7594600" y="4978400"/>
          <p14:tracePt t="21507" x="7594600" y="4965700"/>
          <p14:tracePt t="21523" x="7594600" y="4959350"/>
          <p14:tracePt t="21523" x="7594600" y="4940300"/>
          <p14:tracePt t="21540" x="7594600" y="49276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p:txBody>
          <a:bodyPr/>
          <a:lstStyle/>
          <a:p>
            <a:r>
              <a:rPr lang="ja-JP" altLang="en-US"/>
              <a:t>エクセルでの関数の使い方</a:t>
            </a:r>
          </a:p>
        </p:txBody>
      </p:sp>
      <p:pic>
        <p:nvPicPr>
          <p:cNvPr id="421893" name="Picture 5" descr="実験計画学＿基礎統計量1"/>
          <p:cNvPicPr>
            <a:picLocks noChangeAspect="1" noChangeArrowheads="1"/>
          </p:cNvPicPr>
          <p:nvPr/>
        </p:nvPicPr>
        <p:blipFill>
          <a:blip r:embed="rId5" cstate="print"/>
          <a:srcRect r="50000"/>
          <a:stretch>
            <a:fillRect/>
          </a:stretch>
        </p:blipFill>
        <p:spPr bwMode="auto">
          <a:xfrm>
            <a:off x="1835150" y="1484313"/>
            <a:ext cx="5329238" cy="2389187"/>
          </a:xfrm>
          <a:prstGeom prst="rect">
            <a:avLst/>
          </a:prstGeom>
          <a:noFill/>
        </p:spPr>
      </p:pic>
      <p:pic>
        <p:nvPicPr>
          <p:cNvPr id="421894" name="Picture 6" descr="実験計画学＿基礎統計量1"/>
          <p:cNvPicPr>
            <a:picLocks noChangeAspect="1" noChangeArrowheads="1"/>
          </p:cNvPicPr>
          <p:nvPr/>
        </p:nvPicPr>
        <p:blipFill>
          <a:blip r:embed="rId5" cstate="print"/>
          <a:srcRect l="52458" t="10968"/>
          <a:stretch>
            <a:fillRect/>
          </a:stretch>
        </p:blipFill>
        <p:spPr bwMode="auto">
          <a:xfrm>
            <a:off x="1812135" y="3975509"/>
            <a:ext cx="6192838" cy="2598738"/>
          </a:xfrm>
          <a:prstGeom prst="rect">
            <a:avLst/>
          </a:prstGeom>
          <a:noFill/>
        </p:spPr>
      </p:pic>
      <p:sp>
        <p:nvSpPr>
          <p:cNvPr id="421895" name="Line 7"/>
          <p:cNvSpPr>
            <a:spLocks noChangeShapeType="1"/>
          </p:cNvSpPr>
          <p:nvPr/>
        </p:nvSpPr>
        <p:spPr bwMode="auto">
          <a:xfrm>
            <a:off x="1116013" y="1557338"/>
            <a:ext cx="1584325" cy="503237"/>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1896" name="Text Box 8"/>
          <p:cNvSpPr txBox="1">
            <a:spLocks noChangeArrowheads="1"/>
          </p:cNvSpPr>
          <p:nvPr/>
        </p:nvSpPr>
        <p:spPr bwMode="auto">
          <a:xfrm>
            <a:off x="684213" y="1341438"/>
            <a:ext cx="539750" cy="457200"/>
          </a:xfrm>
          <a:prstGeom prst="rect">
            <a:avLst/>
          </a:prstGeom>
          <a:noFill/>
          <a:ln w="38100">
            <a:noFill/>
            <a:miter lim="800000"/>
            <a:headEnd/>
            <a:tailEnd/>
          </a:ln>
          <a:effectLst/>
        </p:spPr>
        <p:txBody>
          <a:bodyPr wrap="none">
            <a:spAutoFit/>
          </a:bodyPr>
          <a:lstStyle/>
          <a:p>
            <a:r>
              <a:rPr lang="en-US" altLang="ja-JP"/>
              <a:t>C4</a:t>
            </a:r>
          </a:p>
        </p:txBody>
      </p:sp>
      <p:sp>
        <p:nvSpPr>
          <p:cNvPr id="421897" name="Line 9"/>
          <p:cNvSpPr>
            <a:spLocks noChangeShapeType="1"/>
          </p:cNvSpPr>
          <p:nvPr/>
        </p:nvSpPr>
        <p:spPr bwMode="auto">
          <a:xfrm>
            <a:off x="1042988" y="2924175"/>
            <a:ext cx="1584325" cy="360363"/>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1898" name="Text Box 10"/>
          <p:cNvSpPr txBox="1">
            <a:spLocks noChangeArrowheads="1"/>
          </p:cNvSpPr>
          <p:nvPr/>
        </p:nvSpPr>
        <p:spPr bwMode="auto">
          <a:xfrm>
            <a:off x="539750" y="2636838"/>
            <a:ext cx="539750" cy="457200"/>
          </a:xfrm>
          <a:prstGeom prst="rect">
            <a:avLst/>
          </a:prstGeom>
          <a:noFill/>
          <a:ln w="38100">
            <a:noFill/>
            <a:miter lim="800000"/>
            <a:headEnd/>
            <a:tailEnd/>
          </a:ln>
          <a:effectLst/>
        </p:spPr>
        <p:txBody>
          <a:bodyPr wrap="none">
            <a:spAutoFit/>
          </a:bodyPr>
          <a:lstStyle/>
          <a:p>
            <a:r>
              <a:rPr lang="en-US" altLang="ja-JP"/>
              <a:t>C8</a:t>
            </a:r>
          </a:p>
        </p:txBody>
      </p:sp>
      <p:sp>
        <p:nvSpPr>
          <p:cNvPr id="2" name="テキスト ボックス 1"/>
          <p:cNvSpPr txBox="1"/>
          <p:nvPr/>
        </p:nvSpPr>
        <p:spPr>
          <a:xfrm>
            <a:off x="718925" y="4148138"/>
            <a:ext cx="1415772" cy="2308324"/>
          </a:xfrm>
          <a:prstGeom prst="rect">
            <a:avLst/>
          </a:prstGeom>
          <a:noFill/>
        </p:spPr>
        <p:txBody>
          <a:bodyPr wrap="none" rtlCol="0">
            <a:spAutoFit/>
          </a:bodyPr>
          <a:lstStyle/>
          <a:p>
            <a:r>
              <a:rPr kumimoji="1" lang="ja-JP" altLang="en-US" dirty="0" smtClean="0"/>
              <a:t>平均</a:t>
            </a:r>
            <a:endParaRPr kumimoji="1" lang="en-US" altLang="ja-JP" dirty="0" smtClean="0"/>
          </a:p>
          <a:p>
            <a:r>
              <a:rPr kumimoji="1" lang="ja-JP" altLang="en-US" dirty="0" smtClean="0"/>
              <a:t>分散</a:t>
            </a:r>
            <a:endParaRPr kumimoji="1" lang="en-US" altLang="ja-JP" dirty="0" smtClean="0"/>
          </a:p>
          <a:p>
            <a:r>
              <a:rPr kumimoji="1" lang="ja-JP" altLang="en-US" dirty="0" smtClean="0"/>
              <a:t>標準偏差</a:t>
            </a:r>
            <a:endParaRPr kumimoji="1" lang="en-US" altLang="ja-JP" dirty="0" smtClean="0"/>
          </a:p>
          <a:p>
            <a:r>
              <a:rPr kumimoji="1" lang="ja-JP" altLang="en-US" dirty="0" smtClean="0"/>
              <a:t>メジアン</a:t>
            </a:r>
            <a:endParaRPr kumimoji="1" lang="en-US" altLang="ja-JP" dirty="0" smtClean="0"/>
          </a:p>
          <a:p>
            <a:r>
              <a:rPr kumimoji="1" lang="ja-JP" altLang="en-US" dirty="0" smtClean="0"/>
              <a:t>レンジ</a:t>
            </a:r>
            <a:endParaRPr kumimoji="1" lang="en-US" altLang="ja-JP" dirty="0" smtClean="0"/>
          </a:p>
          <a:p>
            <a:r>
              <a:rPr kumimoji="1" lang="ja-JP" altLang="en-US" dirty="0" smtClean="0"/>
              <a:t>変動係数</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9731"/>
    </mc:Choice>
    <mc:Fallback>
      <p:transition spd="slow" advTm="109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2598" x="6642100" y="3492500"/>
          <p14:tracePt t="2610" x="6642100" y="3498850"/>
          <p14:tracePt t="2622" x="6648450" y="3505200"/>
          <p14:tracePt t="2622" x="6648450" y="3511550"/>
          <p14:tracePt t="2639" x="6654800" y="3517900"/>
          <p14:tracePt t="2639" x="6654800" y="3530600"/>
          <p14:tracePt t="2655" x="6654800" y="3543300"/>
          <p14:tracePt t="2655" x="6661150" y="3568700"/>
          <p14:tracePt t="2672" x="6661150" y="3581400"/>
          <p14:tracePt t="2672" x="6661150" y="3600450"/>
          <p14:tracePt t="2688" x="6661150" y="3613150"/>
          <p14:tracePt t="2688" x="6661150" y="3632200"/>
          <p14:tracePt t="2705" x="6661150" y="3651250"/>
          <p14:tracePt t="2705" x="6661150" y="3689350"/>
          <p14:tracePt t="2723" x="6661150" y="3708400"/>
          <p14:tracePt t="2723" x="6667500" y="3733800"/>
          <p14:tracePt t="2740" x="6667500" y="3752850"/>
          <p14:tracePt t="2740" x="6667500" y="3778250"/>
          <p14:tracePt t="2756" x="6673850" y="3797300"/>
          <p14:tracePt t="2756" x="6673850" y="3822700"/>
          <p14:tracePt t="2772" x="6673850" y="3841750"/>
          <p14:tracePt t="2772" x="6686550" y="3886200"/>
          <p14:tracePt t="2789" x="6692900" y="3905250"/>
          <p14:tracePt t="2789" x="6699250" y="3924300"/>
          <p14:tracePt t="2806" x="6705600" y="3943350"/>
          <p14:tracePt t="2806" x="6711950" y="3962400"/>
          <p14:tracePt t="2823" x="6724650" y="3981450"/>
          <p14:tracePt t="2823" x="6731000" y="4000500"/>
          <p14:tracePt t="2840" x="6743700" y="4019550"/>
          <p14:tracePt t="2840" x="6750050" y="4038600"/>
          <p14:tracePt t="2856" x="6762750" y="4057650"/>
          <p14:tracePt t="2856" x="6781800" y="4089400"/>
          <p14:tracePt t="2874" x="6794500" y="4108450"/>
          <p14:tracePt t="2874" x="6807200" y="4121150"/>
          <p14:tracePt t="2890" x="6813550" y="4140200"/>
          <p14:tracePt t="2890" x="6826250" y="4159250"/>
          <p14:tracePt t="2906" x="6838950" y="4171950"/>
          <p14:tracePt t="2906" x="6851650" y="4191000"/>
          <p14:tracePt t="2923" x="6864350" y="4203700"/>
          <p14:tracePt t="2923" x="6877050" y="4216400"/>
          <p14:tracePt t="2940" x="6889750" y="4235450"/>
          <p14:tracePt t="2940" x="6902450" y="4248150"/>
          <p14:tracePt t="2940" x="6915150" y="4260850"/>
          <p14:tracePt t="2957" x="6934200" y="4273550"/>
          <p14:tracePt t="2957" x="6946900" y="4279900"/>
          <p14:tracePt t="2973" x="6965950" y="4292600"/>
          <p14:tracePt t="2973" x="6978650" y="4305300"/>
          <p14:tracePt t="2990" x="6991350" y="4318000"/>
          <p14:tracePt t="2990" x="7004050" y="4324350"/>
          <p14:tracePt t="3007" x="7016750" y="4337050"/>
          <p14:tracePt t="3007" x="7048500" y="4356100"/>
          <p14:tracePt t="3023" x="7054850" y="4362450"/>
          <p14:tracePt t="3023" x="7067550" y="4368800"/>
          <p14:tracePt t="3040" x="7080250" y="4375150"/>
          <p14:tracePt t="3040" x="7086600" y="4381500"/>
          <p14:tracePt t="3057" x="7099300" y="4387850"/>
          <p14:tracePt t="3057" x="7105650" y="4394200"/>
          <p14:tracePt t="3073" x="7118350" y="4394200"/>
          <p14:tracePt t="3073" x="7131050" y="4400550"/>
          <p14:tracePt t="3090" x="7137400" y="4400550"/>
          <p14:tracePt t="3090" x="7143750" y="4400550"/>
          <p14:tracePt t="3107" x="7150100" y="4400550"/>
          <p14:tracePt t="3107" x="7156450" y="4394200"/>
          <p14:tracePt t="3123" x="7162800" y="4394200"/>
          <p14:tracePt t="3123" x="7169150" y="4387850"/>
          <p14:tracePt t="3123" x="7175500" y="4387850"/>
          <p14:tracePt t="3142" x="7181850" y="4381500"/>
          <p14:tracePt t="3156" x="7188200" y="4381500"/>
          <p14:tracePt t="3173" x="7200900" y="4375150"/>
          <p14:tracePt t="3189" x="7213600" y="4368800"/>
          <p14:tracePt t="3206" x="7219950" y="4368800"/>
          <p14:tracePt t="3223" x="7226300" y="4375150"/>
          <p14:tracePt t="3242" x="7219950" y="4387850"/>
          <p14:tracePt t="3285" x="7213600" y="4394200"/>
          <p14:tracePt t="3329" x="7207250" y="4400550"/>
          <p14:tracePt t="3353" x="7200900" y="4400550"/>
          <p14:tracePt t="3369" x="7194550" y="4400550"/>
          <p14:tracePt t="3381" x="7188200" y="4400550"/>
          <p14:tracePt t="3397" x="7181850" y="4400550"/>
          <p14:tracePt t="3413" x="7175500" y="4406900"/>
          <p14:tracePt t="3429" x="7169150" y="4406900"/>
          <p14:tracePt t="3441" x="7162800" y="4413250"/>
          <p14:tracePt t="3458" x="7156450" y="4425950"/>
          <p14:tracePt t="3474" x="7150100" y="4425950"/>
          <p14:tracePt t="3474" x="7143750" y="4425950"/>
          <p14:tracePt t="3491" x="7137400" y="4432300"/>
          <p14:tracePt t="3507" x="7131050" y="4432300"/>
          <p14:tracePt t="3525" x="7118350" y="4445000"/>
          <p14:tracePt t="3541" x="7112000" y="4445000"/>
          <p14:tracePt t="3557" x="7105650" y="4451350"/>
          <p14:tracePt t="3574" x="7092950" y="4457700"/>
          <p14:tracePt t="3591" x="7086600" y="4457700"/>
          <p14:tracePt t="3607" x="7086600" y="4464050"/>
          <p14:tracePt t="3607" x="7080250" y="4470400"/>
          <p14:tracePt t="3625" x="7080250" y="4476750"/>
          <p14:tracePt t="3641" x="7073900" y="4483100"/>
          <p14:tracePt t="3657" x="7073900" y="4489450"/>
          <p14:tracePt t="3689" x="7067550" y="4495800"/>
          <p14:tracePt t="3713" x="7067550" y="4502150"/>
          <p14:tracePt t="3737" x="7061200" y="4508500"/>
          <p14:tracePt t="3765" x="7054850" y="4514850"/>
          <p14:tracePt t="3809" x="7048500" y="4521200"/>
          <p14:tracePt t="3997" x="7042150" y="4527550"/>
          <p14:tracePt t="4021" x="7035800" y="4527550"/>
          <p14:tracePt t="4037" x="7029450" y="4533900"/>
          <p14:tracePt t="4057" x="7029450" y="4540250"/>
          <p14:tracePt t="4089" x="7029450" y="4546600"/>
          <p14:tracePt t="4109" x="7029450" y="4552950"/>
          <p14:tracePt t="4133" x="7035800" y="4552950"/>
          <p14:tracePt t="4149" x="7042150" y="4552950"/>
          <p14:tracePt t="4169" x="7048500" y="4552950"/>
          <p14:tracePt t="4185" x="7054850" y="4552950"/>
          <p14:tracePt t="4209" x="7061200" y="4546600"/>
          <p14:tracePt t="4229" x="7067550" y="4546600"/>
          <p14:tracePt t="4253" x="7073900" y="4546600"/>
          <p14:tracePt t="4313" x="7080250" y="4546600"/>
          <p14:tracePt t="4341" x="7086600" y="4546600"/>
          <p14:tracePt t="4365" x="7092950" y="4552950"/>
          <p14:tracePt t="4381" x="7099300" y="4552950"/>
          <p14:tracePt t="4397" x="7105650" y="4559300"/>
          <p14:tracePt t="4409" x="7112000" y="4565650"/>
          <p14:tracePt t="4425" x="7118350" y="4565650"/>
          <p14:tracePt t="4441" x="7131050" y="4572000"/>
          <p14:tracePt t="4457" x="7137400" y="4578350"/>
          <p14:tracePt t="4469" x="7143750" y="4584700"/>
          <p14:tracePt t="4477" x="7150100" y="4591050"/>
          <p14:tracePt t="4477" x="7156450" y="4597400"/>
          <p14:tracePt t="4494" x="7162800" y="4603750"/>
          <p14:tracePt t="4494" x="7169150" y="4610100"/>
          <p14:tracePt t="4511" x="7181850" y="4622800"/>
          <p14:tracePt t="4511" x="7188200" y="4629150"/>
          <p14:tracePt t="4511" x="7200900" y="4635500"/>
          <p14:tracePt t="4530" x="7207250" y="4641850"/>
          <p14:tracePt t="4543" x="7219950" y="4648200"/>
          <p14:tracePt t="4543" x="7239000" y="4667250"/>
          <p14:tracePt t="4561" x="7251700" y="4673600"/>
          <p14:tracePt t="4561" x="7264400" y="4679950"/>
          <p14:tracePt t="4578" x="7277100" y="4686300"/>
          <p14:tracePt t="4578" x="7289800" y="4692650"/>
          <p14:tracePt t="4595" x="7302500" y="4699000"/>
          <p14:tracePt t="4595" x="7315200" y="4705350"/>
          <p14:tracePt t="4611" x="7327900" y="4711700"/>
          <p14:tracePt t="4611" x="7346950" y="4718050"/>
          <p14:tracePt t="4611" x="7359650" y="4730750"/>
          <p14:tracePt t="4629" x="7378700" y="4737100"/>
          <p14:tracePt t="4629" x="7391400" y="4749800"/>
          <p14:tracePt t="4644" x="7410450" y="4762500"/>
          <p14:tracePt t="4644" x="7429500" y="4775200"/>
          <p14:tracePt t="4661" x="7448550" y="4794250"/>
          <p14:tracePt t="4661" x="7461250" y="4806950"/>
          <p14:tracePt t="4679" x="7480300" y="4819650"/>
          <p14:tracePt t="4679" x="7493000" y="4838700"/>
          <p14:tracePt t="4695" x="7505700" y="4851400"/>
          <p14:tracePt t="4695" x="7537450" y="4876800"/>
          <p14:tracePt t="4712" x="7543800" y="4889500"/>
          <p14:tracePt t="4712" x="7556500" y="4895850"/>
          <p14:tracePt t="4729" x="7569200" y="4908550"/>
          <p14:tracePt t="4729" x="7581900" y="4921250"/>
          <p14:tracePt t="4745" x="7588250" y="4927600"/>
          <p14:tracePt t="4745" x="7607300" y="4946650"/>
          <p14:tracePt t="4762" x="7620000" y="4953000"/>
          <p14:tracePt t="4762" x="7626350" y="4959350"/>
          <p14:tracePt t="4780" x="7632700" y="4959350"/>
          <p14:tracePt t="4780" x="7639050" y="4965700"/>
          <p14:tracePt t="4796" x="7645400" y="4965700"/>
          <p14:tracePt t="4796" x="7645400" y="4972050"/>
          <p14:tracePt t="4812" x="7651750" y="4972050"/>
          <p14:tracePt t="4829" x="7658100" y="4972050"/>
          <p14:tracePt t="4845" x="7651750" y="4972050"/>
          <p14:tracePt t="4889" x="7645400" y="4978400"/>
          <p14:tracePt t="4905" x="7639050" y="4978400"/>
          <p14:tracePt t="4921" x="7632700" y="4984750"/>
          <p14:tracePt t="4929" x="7626350" y="4984750"/>
          <p14:tracePt t="4929" x="7613650" y="4984750"/>
          <p14:tracePt t="4946" x="7600950" y="4991100"/>
          <p14:tracePt t="4946" x="7581900" y="4991100"/>
          <p14:tracePt t="4963" x="7556500" y="4991100"/>
          <p14:tracePt t="4963" x="7531100" y="4997450"/>
          <p14:tracePt t="4963" x="7499350" y="4997450"/>
          <p14:tracePt t="4982" x="7454900" y="5003800"/>
          <p14:tracePt t="4995" x="7410450" y="5003800"/>
          <p14:tracePt t="4995" x="7308850" y="5016500"/>
          <p14:tracePt t="5014" x="7258050" y="5016500"/>
          <p14:tracePt t="5014" x="7194550" y="5022850"/>
          <p14:tracePt t="5030" x="7131050" y="5029200"/>
          <p14:tracePt t="5030" x="7067550" y="5029200"/>
          <p14:tracePt t="5046" x="6991350" y="5029200"/>
          <p14:tracePt t="5046" x="6832600" y="5029200"/>
          <p14:tracePt t="5063" x="6743700" y="5022850"/>
          <p14:tracePt t="5063" x="6654800" y="5016500"/>
          <p14:tracePt t="5080" x="6559550" y="5010150"/>
          <p14:tracePt t="5080" x="6464300" y="5003800"/>
          <p14:tracePt t="5096" x="6369050" y="4991100"/>
          <p14:tracePt t="5096" x="6273800" y="4984750"/>
          <p14:tracePt t="5113" x="6184900" y="4972050"/>
          <p14:tracePt t="5113" x="6007100" y="4953000"/>
          <p14:tracePt t="5130" x="5924550" y="4946650"/>
          <p14:tracePt t="5130" x="5842000" y="4940300"/>
          <p14:tracePt t="5146" x="5765800" y="4927600"/>
          <p14:tracePt t="5146" x="5695950" y="4914900"/>
          <p14:tracePt t="5163" x="5619750" y="4902200"/>
          <p14:tracePt t="5163" x="5556250" y="4889500"/>
          <p14:tracePt t="5163" x="5492750" y="4883150"/>
          <p14:tracePt t="5181" x="5435600" y="4870450"/>
          <p14:tracePt t="5196" x="5378450" y="4864100"/>
          <p14:tracePt t="5196" x="5276850" y="4857750"/>
          <p14:tracePt t="5214" x="5226050" y="4857750"/>
          <p14:tracePt t="5214" x="5187950" y="4857750"/>
          <p14:tracePt t="5230" x="5143500" y="4857750"/>
          <p14:tracePt t="5230" x="5099050" y="4870450"/>
          <p14:tracePt t="5230" x="5060950" y="4883150"/>
          <p14:tracePt t="5249" x="5022850" y="4895850"/>
          <p14:tracePt t="5263" x="4991100" y="4914900"/>
          <p14:tracePt t="5263" x="4959350" y="4940300"/>
          <p14:tracePt t="5280" x="4933950" y="4965700"/>
          <p14:tracePt t="5280" x="4889500" y="5048250"/>
          <p14:tracePt t="5297" x="4870450" y="5099050"/>
          <p14:tracePt t="5297" x="4857750" y="5156200"/>
          <p14:tracePt t="5313" x="4851400" y="5213350"/>
          <p14:tracePt t="5313" x="4845050" y="5276850"/>
          <p14:tracePt t="5330" x="4845050" y="5340350"/>
          <p14:tracePt t="5330" x="4845050" y="5403850"/>
          <p14:tracePt t="5348" x="4851400" y="5467350"/>
          <p14:tracePt t="5348" x="4864100" y="5588000"/>
          <p14:tracePt t="5364" x="4870450" y="5645150"/>
          <p14:tracePt t="5364" x="4883150" y="5702300"/>
          <p14:tracePt t="5381" x="4895850" y="5753100"/>
          <p14:tracePt t="5381" x="4908550" y="5803900"/>
          <p14:tracePt t="5398" x="4921250" y="5854700"/>
          <p14:tracePt t="5398" x="4933950" y="5892800"/>
          <p14:tracePt t="5415" x="4953000" y="5930900"/>
          <p14:tracePt t="5415" x="4978400" y="5994400"/>
          <p14:tracePt t="5431" x="4997450" y="6019800"/>
          <p14:tracePt t="5431" x="5010150" y="6038850"/>
          <p14:tracePt t="5448" x="5022850" y="6057900"/>
          <p14:tracePt t="5448" x="5035550" y="6076950"/>
          <p14:tracePt t="5465" x="5041900" y="6089650"/>
          <p14:tracePt t="5465" x="5054600" y="6096000"/>
          <p14:tracePt t="5482" x="5073650" y="6115050"/>
          <p14:tracePt t="5482" x="5080000" y="6121400"/>
          <p14:tracePt t="5499" x="5092700" y="6127750"/>
          <p14:tracePt t="5499" x="5099050" y="6134100"/>
          <p14:tracePt t="5515" x="5105400" y="6134100"/>
          <p14:tracePt t="5515" x="5111750" y="6140450"/>
          <p14:tracePt t="5532" x="5118100" y="6153150"/>
          <p14:tracePt t="5532" x="5124450" y="6159500"/>
          <p14:tracePt t="5548" x="5130800" y="6165850"/>
          <p14:tracePt t="5548" x="5137150" y="6172200"/>
          <p14:tracePt t="5548" x="5137150" y="6178550"/>
          <p14:tracePt t="5567" x="5143500" y="6184900"/>
          <p14:tracePt t="5567" x="5149850" y="6197600"/>
          <p14:tracePt t="5582" x="5156200" y="6203950"/>
          <p14:tracePt t="5582" x="5162550" y="6210300"/>
          <p14:tracePt t="5599" x="5168900" y="6216650"/>
          <p14:tracePt t="5599" x="5168900" y="6229350"/>
          <p14:tracePt t="5615" x="5175250" y="6235700"/>
          <p14:tracePt t="5615" x="5181600" y="6248400"/>
          <p14:tracePt t="5632" x="5181600" y="6273800"/>
          <p14:tracePt t="5648" x="5175250" y="6305550"/>
          <p14:tracePt t="5665" x="5162550" y="6337300"/>
          <p14:tracePt t="5682" x="5143500" y="6369050"/>
          <p14:tracePt t="5698" x="5118100" y="6394450"/>
          <p14:tracePt t="5715" x="5080000" y="6419850"/>
          <p14:tracePt t="5715" x="5022850" y="6432550"/>
          <p14:tracePt t="5732" x="2565400" y="5302250"/>
          <p14:tracePt t="5996" x="2533650" y="5226050"/>
          <p14:tracePt t="6002" x="2514600" y="5149850"/>
          <p14:tracePt t="6016" x="2514600" y="4908550"/>
          <p14:tracePt t="6033" x="2565400" y="4756150"/>
          <p14:tracePt t="6049" x="2654300" y="4610100"/>
          <p14:tracePt t="6066" x="2844800" y="4419600"/>
          <p14:tracePt t="6083" x="3016250" y="4311650"/>
          <p14:tracePt t="6099" x="3200400" y="4222750"/>
          <p14:tracePt t="6116" x="3403600" y="4159250"/>
          <p14:tracePt t="6133" x="3727450" y="4114800"/>
          <p14:tracePt t="6150" x="3943350" y="4121150"/>
          <p14:tracePt t="6166" x="4165600" y="4146550"/>
          <p14:tracePt t="6183" x="4375150" y="4197350"/>
          <p14:tracePt t="6200" x="4572000" y="4260850"/>
          <p14:tracePt t="6217" x="4762500" y="4330700"/>
          <p14:tracePt t="6217" x="4851400" y="4375150"/>
          <p14:tracePt t="6234" x="5010150" y="4470400"/>
          <p14:tracePt t="6251" x="5162550" y="4578350"/>
          <p14:tracePt t="6267" x="5302250" y="4699000"/>
          <p14:tracePt t="6283" x="5416550" y="4826000"/>
          <p14:tracePt t="6300" x="5518150" y="4946650"/>
          <p14:tracePt t="6300" x="5562600" y="5010150"/>
          <p14:tracePt t="6318" x="5638800" y="5124450"/>
          <p14:tracePt t="6334" x="5689600" y="5245100"/>
          <p14:tracePt t="6350" x="5715000" y="5359400"/>
          <p14:tracePt t="6367" x="5721350" y="5524500"/>
          <p14:tracePt t="6384" x="5702300" y="5632450"/>
          <p14:tracePt t="6400" x="5670550" y="5734050"/>
          <p14:tracePt t="6417" x="5626100" y="5822950"/>
          <p14:tracePt t="6434" x="5537200" y="5943600"/>
          <p14:tracePt t="6451" x="5467350" y="6013450"/>
          <p14:tracePt t="6468" x="5384800" y="6076950"/>
          <p14:tracePt t="6484" x="5295900" y="6127750"/>
          <p14:tracePt t="6484" x="5251450" y="6153150"/>
          <p14:tracePt t="6502" x="5149850" y="6178550"/>
          <p14:tracePt t="6519" x="5048250" y="6191250"/>
          <p14:tracePt t="6534" x="4940300" y="6191250"/>
          <p14:tracePt t="6551" x="4838700" y="6197600"/>
          <p14:tracePt t="6568" x="4737100" y="6197600"/>
          <p14:tracePt t="6584" x="4654550" y="6203950"/>
          <p14:tracePt t="6584" x="4610100" y="6203950"/>
          <p14:tracePt t="6602" x="4540250" y="6210300"/>
          <p14:tracePt t="6618" x="4483100" y="6210300"/>
          <p14:tracePt t="6635" x="4432300" y="6210300"/>
          <p14:tracePt t="6651" x="4394200" y="6203950"/>
          <p14:tracePt t="6668" x="4362450" y="6203950"/>
          <p14:tracePt t="6685" x="4356100" y="6203950"/>
          <p14:tracePt t="6702" x="4349750" y="6203950"/>
          <p14:tracePt t="6718" x="4356100" y="6203950"/>
          <p14:tracePt t="6739" x="4362450" y="6197600"/>
          <p14:tracePt t="6752" x="4375150" y="6197600"/>
          <p14:tracePt t="6769" x="4387850" y="6191250"/>
          <p14:tracePt t="6785" x="4400550" y="6184900"/>
          <p14:tracePt t="6802" x="4413250" y="6178550"/>
          <p14:tracePt t="6819" x="4425950" y="6172200"/>
          <p14:tracePt t="6836" x="4432300" y="6172200"/>
          <p14:tracePt t="6852" x="4445000" y="6165850"/>
          <p14:tracePt t="6852" x="4451350" y="6159500"/>
          <p14:tracePt t="6871" x="4464050" y="6153150"/>
          <p14:tracePt t="6886" x="4476750" y="6146800"/>
          <p14:tracePt t="6903" x="4489450" y="6140450"/>
          <p14:tracePt t="6923" x="4495800" y="6140450"/>
          <p14:tracePt t="6962" x="4489450" y="6134100"/>
          <p14:tracePt t="7030" x="4483100" y="6134100"/>
          <p14:tracePt t="7042" x="4476750" y="6134100"/>
          <p14:tracePt t="7058" x="4470400" y="6134100"/>
          <p14:tracePt t="7074" x="4464050" y="6134100"/>
          <p14:tracePt t="7090" x="4476750" y="6134100"/>
          <p14:tracePt t="7134" x="4489450" y="6127750"/>
          <p14:tracePt t="7150" x="4495800" y="6127750"/>
          <p14:tracePt t="7158" x="4514850" y="6127750"/>
          <p14:tracePt t="7171" x="4546600" y="6127750"/>
          <p14:tracePt t="7187" x="4584700" y="6121400"/>
          <p14:tracePt t="7204" x="4629150" y="6121400"/>
          <p14:tracePt t="7220" x="4686300" y="6121400"/>
          <p14:tracePt t="7220" x="4724400" y="6121400"/>
          <p14:tracePt t="7239" x="4794250" y="6121400"/>
          <p14:tracePt t="7255" x="4832350" y="6121400"/>
          <p14:tracePt t="7255" x="4870450" y="6121400"/>
          <p14:tracePt t="7271" x="4908550" y="6121400"/>
          <p14:tracePt t="7271" x="4946650" y="6115050"/>
          <p14:tracePt t="7288" x="4984750" y="6115050"/>
          <p14:tracePt t="7288" x="5022850" y="6115050"/>
          <p14:tracePt t="7288" x="5060950" y="6108700"/>
          <p14:tracePt t="7306" x="5105400" y="6102350"/>
          <p14:tracePt t="7320" x="5143500" y="6096000"/>
          <p14:tracePt t="7320" x="5232400" y="6089650"/>
          <p14:tracePt t="7339" x="5276850" y="6083300"/>
          <p14:tracePt t="7339" x="5321300" y="6076950"/>
          <p14:tracePt t="7355" x="5359400" y="6070600"/>
          <p14:tracePt t="7355" x="5403850" y="6057900"/>
          <p14:tracePt t="7372" x="5448300" y="6051550"/>
          <p14:tracePt t="7372" x="5486400" y="6038850"/>
          <p14:tracePt t="7388" x="5530850" y="6032500"/>
          <p14:tracePt t="7388" x="5613400" y="6007100"/>
          <p14:tracePt t="7405" x="5657850" y="5988050"/>
          <p14:tracePt t="7405" x="5702300" y="5975350"/>
          <p14:tracePt t="7422" x="5746750" y="5962650"/>
          <p14:tracePt t="7422" x="5791200" y="5949950"/>
          <p14:tracePt t="7439" x="5835650" y="5930900"/>
          <p14:tracePt t="7439" x="5886450" y="5918200"/>
          <p14:tracePt t="7455" x="5937250" y="5905500"/>
          <p14:tracePt t="7455" x="6038850" y="5886450"/>
          <p14:tracePt t="7472" x="6089650" y="5880100"/>
          <p14:tracePt t="7472" x="6140450" y="5873750"/>
          <p14:tracePt t="7489" x="6197600" y="5867400"/>
          <p14:tracePt t="7489" x="6248400" y="5867400"/>
          <p14:tracePt t="7506" x="6299200" y="5861050"/>
          <p14:tracePt t="7506" x="6407150" y="5854700"/>
          <p14:tracePt t="7523" x="6464300" y="5848350"/>
          <p14:tracePt t="7523" x="6521450" y="5848350"/>
          <p14:tracePt t="7540" x="6578600" y="5842000"/>
          <p14:tracePt t="7540" x="6635750" y="5835650"/>
          <p14:tracePt t="7556" x="6692900" y="5829300"/>
          <p14:tracePt t="7556" x="6750050" y="5829300"/>
          <p14:tracePt t="7572" x="6807200" y="5822950"/>
          <p14:tracePt t="7572" x="6864350" y="5816600"/>
          <p14:tracePt t="7572" x="6921500" y="5816600"/>
          <p14:tracePt t="7591" x="6972300" y="5810250"/>
          <p14:tracePt t="7604" x="7029450" y="5810250"/>
          <p14:tracePt t="7604" x="7131050" y="5797550"/>
          <p14:tracePt t="7623" x="7175500" y="5797550"/>
          <p14:tracePt t="7623" x="7226300" y="5791200"/>
          <p14:tracePt t="7639" x="7277100" y="5791200"/>
          <p14:tracePt t="7639" x="7315200" y="5784850"/>
          <p14:tracePt t="7656" x="7359650" y="5784850"/>
          <p14:tracePt t="7656" x="7397750" y="5784850"/>
          <p14:tracePt t="7673" x="7435850" y="5784850"/>
          <p14:tracePt t="7673" x="7505700" y="5791200"/>
          <p14:tracePt t="7691" x="7537450" y="5791200"/>
          <p14:tracePt t="7691" x="7562850" y="5797550"/>
          <p14:tracePt t="7706" x="7588250" y="5797550"/>
          <p14:tracePt t="7706" x="7613650" y="5797550"/>
          <p14:tracePt t="7723" x="7639050" y="5797550"/>
          <p14:tracePt t="7723" x="7658100" y="5797550"/>
          <p14:tracePt t="7739" x="7677150" y="5803900"/>
          <p14:tracePt t="7739" x="7696200" y="5797550"/>
          <p14:tracePt t="7756" x="7715250" y="5803900"/>
          <p14:tracePt t="7756" x="7747000" y="5803900"/>
          <p14:tracePt t="7773" x="7766050" y="5803900"/>
          <p14:tracePt t="7773" x="7778750" y="5803900"/>
          <p14:tracePt t="7790" x="7791450" y="5803900"/>
          <p14:tracePt t="7790" x="7804150" y="5803900"/>
          <p14:tracePt t="7806" x="7816850" y="5803900"/>
          <p14:tracePt t="7806" x="7842250" y="5803900"/>
          <p14:tracePt t="7823" x="7848600" y="5803900"/>
          <p14:tracePt t="7823" x="7854950" y="5797550"/>
          <p14:tracePt t="7840" x="7867650" y="5797550"/>
          <p14:tracePt t="7840" x="7874000" y="5797550"/>
          <p14:tracePt t="7856" x="7880350" y="5797550"/>
          <p14:tracePt t="7856" x="7893050" y="5791200"/>
          <p14:tracePt t="7873" x="7899400" y="5791200"/>
          <p14:tracePt t="7873" x="7918450" y="5791200"/>
          <p14:tracePt t="7890" x="7924800" y="5791200"/>
          <p14:tracePt t="7890" x="7931150" y="5784850"/>
          <p14:tracePt t="7907" x="7937500" y="5784850"/>
          <p14:tracePt t="7907" x="7943850" y="5784850"/>
          <p14:tracePt t="7923" x="7950200" y="5784850"/>
          <p14:tracePt t="7939" x="7956550" y="5778500"/>
          <p14:tracePt t="7955" x="7956550" y="5772150"/>
          <p14:tracePt t="7972" x="7956550" y="5765800"/>
          <p14:tracePt t="7989" x="7962900" y="5759450"/>
          <p14:tracePt t="8006" x="7969250" y="5759450"/>
          <p14:tracePt t="8027" x="7969250" y="5746750"/>
          <p14:tracePt t="8050" x="7975600" y="5746750"/>
          <p14:tracePt t="8062" x="7975600" y="5740400"/>
          <p14:tracePt t="8078" x="7975600" y="5734050"/>
          <p14:tracePt t="8094" x="7975600" y="5727700"/>
          <p14:tracePt t="8110" x="7975600" y="5721350"/>
          <p14:tracePt t="8130" x="7975600" y="5715000"/>
          <p14:tracePt t="8154" x="7975600" y="5708650"/>
          <p14:tracePt t="8178" x="7969250" y="5702300"/>
          <p14:tracePt t="8190" x="7969250" y="5695950"/>
          <p14:tracePt t="8206" x="7969250" y="5689600"/>
          <p14:tracePt t="8238" x="7969250" y="5683250"/>
          <p14:tracePt t="8258" x="7962900" y="5683250"/>
          <p14:tracePt t="8342" x="7956550" y="5683250"/>
          <p14:tracePt t="8358" x="7950200" y="5683250"/>
          <p14:tracePt t="8370" x="7943850" y="5683250"/>
          <p14:tracePt t="8386" x="7937500" y="5683250"/>
          <p14:tracePt t="8402" x="7931150" y="5683250"/>
          <p14:tracePt t="8438" x="7924800" y="5683250"/>
          <p14:tracePt t="8462" x="7918450" y="5683250"/>
          <p14:tracePt t="8482" x="7912100" y="5683250"/>
          <p14:tracePt t="8498" x="7905750" y="5683250"/>
          <p14:tracePt t="8514" x="7899400" y="5676900"/>
          <p14:tracePt t="8530" x="7893050" y="5676900"/>
          <p14:tracePt t="8538" x="7886700" y="5676900"/>
          <p14:tracePt t="8542" x="7880350" y="5676900"/>
          <p14:tracePt t="8558" x="7874000" y="5683250"/>
          <p14:tracePt t="8574" x="7867650" y="5683250"/>
          <p14:tracePt t="8574" x="7861300" y="5683250"/>
          <p14:tracePt t="8591" x="7854950" y="5689600"/>
          <p14:tracePt t="8607" x="7848600" y="5689600"/>
          <p14:tracePt t="8607" x="7842250" y="5695950"/>
          <p14:tracePt t="8626" x="7835900" y="5695950"/>
          <p14:tracePt t="8626" x="7829550" y="5702300"/>
          <p14:tracePt t="8642" x="7823200" y="5702300"/>
          <p14:tracePt t="8642" x="7816850" y="5702300"/>
          <p14:tracePt t="8659" x="7816850" y="5708650"/>
          <p14:tracePt t="8659" x="7810500" y="5708650"/>
          <p14:tracePt t="8675" x="7804150" y="5715000"/>
          <p14:tracePt t="8675" x="7797800" y="5715000"/>
          <p14:tracePt t="8692" x="7791450" y="5715000"/>
          <p14:tracePt t="8692" x="7785100" y="5721350"/>
          <p14:tracePt t="8692" x="7772400" y="5721350"/>
          <p14:tracePt t="8711" x="7766050" y="5721350"/>
          <p14:tracePt t="8711" x="7759700" y="5727700"/>
          <p14:tracePt t="8725" x="7753350" y="5727700"/>
          <p14:tracePt t="8725" x="7747000" y="5734050"/>
          <p14:tracePt t="8742" x="7740650" y="5734050"/>
          <p14:tracePt t="8742" x="7734300" y="5740400"/>
          <p14:tracePt t="8760" x="7727950" y="5740400"/>
          <p14:tracePt t="8760" x="7721600" y="5746750"/>
          <p14:tracePt t="8775" x="7715250" y="5753100"/>
          <p14:tracePt t="8775" x="7702550" y="5753100"/>
          <p14:tracePt t="8792" x="7696200" y="5759450"/>
          <p14:tracePt t="8792" x="7689850" y="5759450"/>
          <p14:tracePt t="8809" x="7683500" y="5759450"/>
          <p14:tracePt t="8825" x="7677150" y="5759450"/>
          <p14:tracePt t="8825" x="7670800" y="5759450"/>
          <p14:tracePt t="8842" x="7664450" y="5759450"/>
          <p14:tracePt t="8858" x="7664450" y="5753100"/>
          <p14:tracePt t="8890" x="7664450" y="5746750"/>
          <p14:tracePt t="8918" x="7664450" y="5740400"/>
          <p14:tracePt t="8934" x="7670800" y="5740400"/>
          <p14:tracePt t="8958" x="7670800" y="5734050"/>
          <p14:tracePt t="8978" x="7670800" y="5727700"/>
          <p14:tracePt t="9018" x="7664450" y="5727700"/>
          <p14:tracePt t="9046" x="7658100" y="5721350"/>
          <p14:tracePt t="9070" x="7651750" y="5721350"/>
          <p14:tracePt t="9090" x="7651750" y="5715000"/>
          <p14:tracePt t="9106" x="7645400" y="5708650"/>
          <p14:tracePt t="9138" x="7645400" y="5702300"/>
          <p14:tracePt t="9174" x="7645400" y="5695950"/>
          <p14:tracePt t="9198" x="7651750" y="5689600"/>
          <p14:tracePt t="9226" x="7651750" y="5683250"/>
          <p14:tracePt t="9346" x="7651750" y="5676900"/>
          <p14:tracePt t="9378" x="7651750" y="5670550"/>
          <p14:tracePt t="9430" x="7645400" y="5670550"/>
          <p14:tracePt t="9578" x="7639050" y="5670550"/>
          <p14:tracePt t="9638" x="7632700" y="5670550"/>
          <p14:tracePt t="9706" x="7632700" y="5664200"/>
          <p14:tracePt t="9766" x="7626350" y="5664200"/>
          <p14:tracePt t="9894" x="7620000" y="5670550"/>
          <p14:tracePt t="9910" x="7613650" y="5670550"/>
          <p14:tracePt t="9922" x="7607300" y="5676900"/>
          <p14:tracePt t="9938" x="7600950" y="5676900"/>
          <p14:tracePt t="9954" x="7594600" y="5683250"/>
          <p14:tracePt t="9970" x="7588250" y="5683250"/>
          <p14:tracePt t="9983" x="7581900" y="5683250"/>
          <p14:tracePt t="9996" x="7575550" y="5689600"/>
          <p14:tracePt t="10014" x="7562850" y="5689600"/>
          <p14:tracePt t="10014" x="7556500" y="5695950"/>
          <p14:tracePt t="10031" x="7550150" y="5695950"/>
          <p14:tracePt t="10046" x="7543800" y="5702300"/>
          <p14:tracePt t="10062" x="7537450" y="5708650"/>
          <p14:tracePt t="10079" x="7531100" y="5715000"/>
          <p14:tracePt t="10096" x="7524750" y="5715000"/>
          <p14:tracePt t="10113" x="7518400" y="5715000"/>
          <p14:tracePt t="10130" x="7512050" y="5721350"/>
          <p14:tracePt t="10146" x="7505700" y="5721350"/>
          <p14:tracePt t="10163" x="7499350" y="5721350"/>
          <p14:tracePt t="10180" x="7493000" y="5715000"/>
          <p14:tracePt t="10278" x="7486650" y="5708650"/>
          <p14:tracePt t="10382" x="7480300" y="5708650"/>
          <p14:tracePt t="10418" x="7486650" y="5702300"/>
          <p14:tracePt t="10522" x="7493000" y="5702300"/>
          <p14:tracePt t="10562" x="7493000" y="5695950"/>
          <p14:tracePt t="10614" x="7486650" y="5702300"/>
          <p14:tracePt t="10650" x="7480300" y="5702300"/>
          <p14:tracePt t="10666" x="7473950" y="5702300"/>
          <p14:tracePt t="10682" x="7467600" y="5708650"/>
          <p14:tracePt t="10698" x="7461250" y="5708650"/>
          <p14:tracePt t="10710" x="7454900" y="5715000"/>
          <p14:tracePt t="10726" x="7448550" y="5715000"/>
          <p14:tracePt t="10750" x="7454900" y="5708650"/>
          <p14:tracePt t="10818" x="7461250" y="5708650"/>
          <p14:tracePt t="10830" x="7467600" y="5702300"/>
          <p14:tracePt t="10846" x="7473950" y="5702300"/>
          <p14:tracePt t="10862" x="7480300" y="5702300"/>
          <p14:tracePt t="10878" x="7486650" y="5695950"/>
          <p14:tracePt t="10890" x="7493000" y="5695950"/>
          <p14:tracePt t="10906" x="7499350" y="5695950"/>
          <p14:tracePt t="10942" x="7493000" y="5695950"/>
          <p14:tracePt t="10982" x="7486650" y="5702300"/>
          <p14:tracePt t="10998" x="7480300" y="5702300"/>
          <p14:tracePt t="11010" x="7473950" y="5708650"/>
          <p14:tracePt t="11026" x="7461250" y="5708650"/>
          <p14:tracePt t="11042" x="7454900" y="5715000"/>
          <p14:tracePt t="11058" x="7448550" y="5715000"/>
          <p14:tracePt t="11070" x="7442200" y="5721350"/>
          <p14:tracePt t="11086" x="7435850" y="5721350"/>
          <p14:tracePt t="11110" x="7442200" y="5721350"/>
          <p14:tracePt t="11182" x="7448550" y="5721350"/>
          <p14:tracePt t="11206" x="7454900" y="5715000"/>
          <p14:tracePt t="11238" x="7461250" y="5715000"/>
          <p14:tracePt t="11266" x="7467600" y="5708650"/>
          <p14:tracePt t="11310" x="7473950" y="5702300"/>
          <p14:tracePt t="11410" x="7480300" y="5702300"/>
          <p14:tracePt t="11430" x="7486650" y="5695950"/>
          <p14:tracePt t="11470" x="7480300" y="5689600"/>
          <p14:tracePt t="11490" x="7480300" y="5683250"/>
          <p14:tracePt t="11514" x="7473950" y="5683250"/>
          <p14:tracePt t="11538" x="7467600" y="5676900"/>
          <p14:tracePt t="11558" x="7461250" y="5670550"/>
          <p14:tracePt t="11590" x="7454900" y="5670550"/>
          <p14:tracePt t="11610" x="7454900" y="5664200"/>
          <p14:tracePt t="11658" x="7461250" y="5664200"/>
          <p14:tracePt t="11693" x="7461250" y="5657850"/>
          <p14:tracePt t="11709" x="7467600" y="5651500"/>
          <p14:tracePt t="11722" x="7480300" y="5645150"/>
          <p14:tracePt t="11738" x="7486650" y="5638800"/>
          <p14:tracePt t="11754" x="7486650" y="5632450"/>
          <p14:tracePt t="11761" x="7499350" y="5632450"/>
          <p14:tracePt t="11777" x="7505700" y="5626100"/>
          <p14:tracePt t="11790" x="7505700" y="5632450"/>
          <p14:tracePt t="11898" x="7499350" y="5632450"/>
          <p14:tracePt t="11918" x="7486650" y="5632450"/>
          <p14:tracePt t="11934" x="7480300" y="5638800"/>
          <p14:tracePt t="11950" x="7473950" y="5638800"/>
          <p14:tracePt t="11962" x="7467600" y="5638800"/>
          <p14:tracePt t="11978" x="7461250" y="5638800"/>
          <p14:tracePt t="12001" x="7461250" y="5632450"/>
          <p14:tracePt t="12046" x="7467600" y="5626100"/>
          <p14:tracePt t="12078" x="7467600" y="5619750"/>
          <p14:tracePt t="12097" x="7480300" y="5619750"/>
          <p14:tracePt t="12121" x="7480300" y="5613400"/>
          <p14:tracePt t="12149" x="7473950" y="5613400"/>
          <p14:tracePt t="12209" x="7467600" y="5613400"/>
          <p14:tracePt t="12226" x="7461250" y="5613400"/>
          <p14:tracePt t="12242" x="7454900" y="5613400"/>
          <p14:tracePt t="12261" x="7448550" y="5613400"/>
          <p14:tracePt t="12293" x="7454900" y="5613400"/>
          <p14:tracePt t="12377" x="7461250" y="5607050"/>
          <p14:tracePt t="12397" x="7454900" y="5607050"/>
          <p14:tracePt t="12465" x="7448550" y="5613400"/>
          <p14:tracePt t="12489" x="7442200" y="5613400"/>
          <p14:tracePt t="12509" x="7435850" y="5613400"/>
          <p14:tracePt t="12533" x="7429500" y="5613400"/>
          <p14:tracePt t="12561" x="7429500" y="5607050"/>
          <p14:tracePt t="12601" x="7435850" y="5600700"/>
          <p14:tracePt t="12629" x="7442200" y="5594350"/>
          <p14:tracePt t="12653" x="7448550" y="5594350"/>
          <p14:tracePt t="12681" x="7442200" y="5594350"/>
          <p14:tracePt t="12749" x="7435850" y="5594350"/>
          <p14:tracePt t="12773" x="7429500" y="5594350"/>
          <p14:tracePt t="12797" x="7423150" y="5600700"/>
          <p14:tracePt t="12817" x="7416800" y="5607050"/>
          <p14:tracePt t="12861" x="7416800" y="5600700"/>
          <p14:tracePt t="12917" x="7423150" y="5600700"/>
          <p14:tracePt t="12969" x="7429500" y="5594350"/>
          <p14:tracePt t="12989" x="7435850" y="5594350"/>
          <p14:tracePt t="13021" x="7435850" y="5588000"/>
          <p14:tracePt t="13065" x="7442200" y="5588000"/>
          <p14:tracePt t="13141" x="7448550" y="5575300"/>
          <p14:tracePt t="13161" x="7448550" y="5568950"/>
          <p14:tracePt t="13177" x="7448550" y="5562600"/>
          <p14:tracePt t="13193" x="7448550" y="5556250"/>
          <p14:tracePt t="13221" x="7442200" y="5556250"/>
          <p14:tracePt t="13281" x="7435850" y="5549900"/>
          <p14:tracePt t="13329" x="7429500" y="5543550"/>
          <p14:tracePt t="13373" x="7423150" y="5543550"/>
          <p14:tracePt t="13393" x="7416800" y="5537200"/>
          <p14:tracePt t="13409" x="7410450" y="5537200"/>
          <p14:tracePt t="13425" x="7404100" y="5530850"/>
          <p14:tracePt t="13441" x="7397750" y="5524500"/>
          <p14:tracePt t="13469" x="7391400" y="5524500"/>
          <p14:tracePt t="13485" x="7378700" y="5518150"/>
          <p14:tracePt t="13501" x="7372350" y="5511800"/>
          <p14:tracePt t="13517" x="7366000" y="5505450"/>
          <p14:tracePt t="13529" x="7359650" y="5499100"/>
          <p14:tracePt t="13545" x="7359650" y="5492750"/>
          <p14:tracePt t="13556" x="7359650" y="5486400"/>
          <p14:tracePt t="13556" x="7353300" y="5473700"/>
          <p14:tracePt t="13574" x="7353300" y="5467350"/>
          <p14:tracePt t="13574" x="7340600" y="5441950"/>
          <p14:tracePt t="13591" x="7334250" y="5429250"/>
          <p14:tracePt t="13591" x="7321550" y="5416550"/>
          <p14:tracePt t="13607" x="7308850" y="5397500"/>
          <p14:tracePt t="13607" x="7296150" y="5372100"/>
          <p14:tracePt t="13624" x="7277100" y="5353050"/>
          <p14:tracePt t="13624" x="7232650" y="5295900"/>
          <p14:tracePt t="13641" x="7213600" y="5264150"/>
          <p14:tracePt t="13641" x="7181850" y="5232400"/>
          <p14:tracePt t="13657" x="7156450" y="5200650"/>
          <p14:tracePt t="13657" x="7124700" y="5168900"/>
          <p14:tracePt t="13674" x="7086600" y="5137150"/>
          <p14:tracePt t="13674" x="7048500" y="5105400"/>
          <p14:tracePt t="13691" x="7004050" y="5073650"/>
          <p14:tracePt t="13691" x="6959600" y="5035550"/>
          <p14:tracePt t="13708" x="6908800" y="4991100"/>
          <p14:tracePt t="13708" x="6851650" y="4946650"/>
          <p14:tracePt t="13708" x="6794500" y="4902200"/>
          <p14:tracePt t="13726" x="6731000" y="4851400"/>
          <p14:tracePt t="13726" x="6667500" y="4794250"/>
          <p14:tracePt t="13742" x="6597650" y="4737100"/>
          <p14:tracePt t="13742" x="6527800" y="4667250"/>
          <p14:tracePt t="13758" x="6451600" y="4603750"/>
          <p14:tracePt t="13758" x="6381750" y="4533900"/>
          <p14:tracePt t="13775" x="6305550" y="4464050"/>
          <p14:tracePt t="13775" x="6223000" y="4387850"/>
          <p14:tracePt t="13791" x="6146800" y="4318000"/>
          <p14:tracePt t="13791" x="6064250" y="4235450"/>
          <p14:tracePt t="13791" x="5975350" y="4159250"/>
          <p14:tracePt t="13810" x="5886450" y="4076700"/>
          <p14:tracePt t="13810" x="5797550" y="3994150"/>
          <p14:tracePt t="13825" x="5702300" y="3911600"/>
          <p14:tracePt t="13825" x="5613400" y="3835400"/>
          <p14:tracePt t="13842" x="5518150" y="3752850"/>
          <p14:tracePt t="13842" x="5422900" y="3676650"/>
          <p14:tracePt t="13858" x="5334000" y="3606800"/>
          <p14:tracePt t="13858" x="5149850" y="3479800"/>
          <p14:tracePt t="13875" x="5067300" y="3422650"/>
          <p14:tracePt t="13875" x="4984750" y="3371850"/>
          <p14:tracePt t="13891" x="4902200" y="3321050"/>
          <p14:tracePt t="13891" x="4819650" y="3276600"/>
          <p14:tracePt t="13908" x="4743450" y="3238500"/>
          <p14:tracePt t="13908" x="4673600" y="3194050"/>
          <p14:tracePt t="13925" x="4597400" y="3155950"/>
          <p14:tracePt t="13925" x="4464050" y="3079750"/>
          <p14:tracePt t="13942" x="4400550" y="3048000"/>
          <p14:tracePt t="13942" x="4343400" y="3009900"/>
          <p14:tracePt t="13958" x="4286250" y="2978150"/>
          <p14:tracePt t="13958" x="4235450" y="2946400"/>
          <p14:tracePt t="13975" x="4184650" y="2914650"/>
          <p14:tracePt t="13975" x="4140200" y="2889250"/>
          <p14:tracePt t="13975" x="4102100" y="2863850"/>
          <p14:tracePt t="13993" x="4070350" y="2838450"/>
          <p14:tracePt t="14007" x="4038600" y="2813050"/>
          <p14:tracePt t="14007" x="3987800" y="2762250"/>
          <p14:tracePt t="14026" x="3968750" y="2736850"/>
          <p14:tracePt t="14026" x="3956050" y="2717800"/>
          <p14:tracePt t="14042" x="3937000" y="2692400"/>
          <p14:tracePt t="14042" x="3924300" y="2667000"/>
          <p14:tracePt t="14058" x="3911600" y="2647950"/>
          <p14:tracePt t="14058" x="3898900" y="2628900"/>
          <p14:tracePt t="14075" x="3886200" y="2616200"/>
          <p14:tracePt t="14075" x="3873500" y="2603500"/>
          <p14:tracePt t="14075" x="3867150" y="2590800"/>
          <p14:tracePt t="14094" x="3854450" y="2584450"/>
          <p14:tracePt t="14107" x="3848100" y="2578100"/>
          <p14:tracePt t="14107" x="3829050" y="2565400"/>
          <p14:tracePt t="14125" x="3822700" y="2552700"/>
          <p14:tracePt t="14125" x="3810000" y="2546350"/>
          <p14:tracePt t="14142" x="3803650" y="2540000"/>
          <p14:tracePt t="14142" x="3797300" y="2527300"/>
          <p14:tracePt t="14159" x="3784600" y="2520950"/>
          <p14:tracePt t="14159" x="3771900" y="2508250"/>
          <p14:tracePt t="14175" x="3765550" y="2501900"/>
          <p14:tracePt t="14175" x="3759200" y="2495550"/>
          <p14:tracePt t="14192" x="3752850" y="2489200"/>
          <p14:tracePt t="14192" x="3746500" y="2482850"/>
          <p14:tracePt t="14209" x="3740150" y="2470150"/>
          <p14:tracePt t="14209" x="3727450" y="2463800"/>
          <p14:tracePt t="14225" x="3721100" y="2451100"/>
          <p14:tracePt t="14225" x="3702050" y="2438400"/>
          <p14:tracePt t="14244" x="3689350" y="2432050"/>
          <p14:tracePt t="14244" x="3676650" y="2432050"/>
          <p14:tracePt t="14259" x="3663950" y="2432050"/>
          <p14:tracePt t="14259" x="3651250" y="2438400"/>
          <p14:tracePt t="14276" x="3638550" y="2438400"/>
          <p14:tracePt t="14276" x="3625850" y="2438400"/>
          <p14:tracePt t="14293" x="3606800" y="2438400"/>
          <p14:tracePt t="14293" x="3575050" y="2438400"/>
          <p14:tracePt t="14310" x="3562350" y="2432050"/>
          <p14:tracePt t="14310" x="3543300" y="2425700"/>
          <p14:tracePt t="14326" x="3530600" y="2419350"/>
          <p14:tracePt t="14326" x="3511550" y="2406650"/>
          <p14:tracePt t="14343" x="3498850" y="2400300"/>
          <p14:tracePt t="14343" x="3479800" y="2387600"/>
          <p14:tracePt t="14360" x="3467100" y="2374900"/>
          <p14:tracePt t="14360" x="3448050" y="2362200"/>
          <p14:tracePt t="14360" x="3435350" y="2349500"/>
          <p14:tracePt t="14378" x="3416300" y="2330450"/>
          <p14:tracePt t="14378" x="3403600" y="2311400"/>
          <p14:tracePt t="14394" x="3384550" y="2298700"/>
          <p14:tracePt t="14394" x="3371850" y="2279650"/>
          <p14:tracePt t="14410" x="3359150" y="2260600"/>
          <p14:tracePt t="14410" x="3346450" y="2241550"/>
          <p14:tracePt t="14427" x="3340100" y="2216150"/>
          <p14:tracePt t="14427" x="3333750" y="2197100"/>
          <p14:tracePt t="14427" x="3327400" y="2171700"/>
          <p14:tracePt t="14446" x="3321050" y="2152650"/>
          <p14:tracePt t="14459" x="3321050" y="2127250"/>
          <p14:tracePt t="14459" x="3321050" y="2101850"/>
          <p14:tracePt t="14478" x="3327400" y="2051050"/>
          <p14:tracePt t="14478" x="3333750" y="2025650"/>
          <p14:tracePt t="14493" x="3346450" y="2000250"/>
          <p14:tracePt t="14493" x="3352800" y="1981200"/>
          <p14:tracePt t="14511" x="3365500" y="1962150"/>
          <p14:tracePt t="14511" x="3378200" y="1943100"/>
          <p14:tracePt t="14528" x="3390900" y="1917700"/>
          <p14:tracePt t="14528" x="3409950" y="1885950"/>
          <p14:tracePt t="14544" x="3422650" y="1866900"/>
          <p14:tracePt t="14544" x="3429000" y="1854200"/>
          <p14:tracePt t="14561" x="3441700" y="1835150"/>
          <p14:tracePt t="14561" x="3448050" y="1822450"/>
          <p14:tracePt t="14577" x="3460750" y="1803400"/>
          <p14:tracePt t="14577" x="3467100" y="1790700"/>
          <p14:tracePt t="14594" x="3479800" y="1778000"/>
          <p14:tracePt t="14594" x="3492500" y="1758950"/>
          <p14:tracePt t="14611" x="3498850" y="1752600"/>
          <p14:tracePt t="14611" x="3505200" y="1739900"/>
          <p14:tracePt t="14627" x="3511550" y="1733550"/>
          <p14:tracePt t="14627" x="3517900" y="1727200"/>
          <p14:tracePt t="14644" x="3517900" y="1720850"/>
          <p14:tracePt t="14644" x="3517900" y="1701800"/>
          <p14:tracePt t="14662" x="3517900" y="1695450"/>
          <p14:tracePt t="14662" x="3517900" y="1682750"/>
          <p14:tracePt t="14678" x="3517900" y="1676400"/>
          <p14:tracePt t="14694" x="3448050" y="1955800"/>
          <p14:tracePt t="14832" x="3441700" y="2012950"/>
          <p14:tracePt t="14834" x="3435350" y="2070100"/>
          <p14:tracePt t="14844" x="3422650" y="2203450"/>
          <p14:tracePt t="14861" x="3409950" y="2349500"/>
          <p14:tracePt t="14878" x="3403600" y="2578100"/>
          <p14:tracePt t="14894" x="3397250" y="2730500"/>
          <p14:tracePt t="14911" x="3390900" y="2870200"/>
          <p14:tracePt t="14928" x="3390900" y="2997200"/>
          <p14:tracePt t="14944" x="3384550" y="3181350"/>
          <p14:tracePt t="14962" x="3384550" y="3302000"/>
          <p14:tracePt t="14978" x="3384550" y="3416300"/>
          <p14:tracePt t="14995" x="3384550" y="3517900"/>
          <p14:tracePt t="15011" x="3384550" y="3600450"/>
          <p14:tracePt t="15011" x="3378200" y="3632200"/>
          <p14:tracePt t="15030" x="3371850" y="3683000"/>
          <p14:tracePt t="15045" x="3365500" y="3702050"/>
          <p14:tracePt t="15062" x="3359150" y="3702050"/>
          <p14:tracePt t="15078" x="3346450" y="3689350"/>
          <p14:tracePt t="15095" x="3340100" y="3663950"/>
          <p14:tracePt t="15095" x="3333750" y="3644900"/>
          <p14:tracePt t="15114" x="3327400" y="3625850"/>
          <p14:tracePt t="15114" x="3327400" y="3606800"/>
          <p14:tracePt t="15129" x="3321050" y="3562350"/>
          <p14:tracePt t="15145" x="3314700" y="3543300"/>
          <p14:tracePt t="15162" x="3308350" y="3492500"/>
          <p14:tracePt t="15162" x="3308350" y="3473450"/>
          <p14:tracePt t="15179" x="3295650" y="3448050"/>
          <p14:tracePt t="15179" x="3282950" y="3409950"/>
          <p14:tracePt t="15196" x="3270250" y="3390900"/>
          <p14:tracePt t="15196" x="3257550" y="3371850"/>
          <p14:tracePt t="15213" x="3244850" y="3359150"/>
          <p14:tracePt t="15213" x="3232150" y="3346450"/>
          <p14:tracePt t="15230" x="3219450" y="3333750"/>
          <p14:tracePt t="15230" x="3206750" y="3327400"/>
          <p14:tracePt t="15247" x="3194050" y="3321050"/>
          <p14:tracePt t="15247" x="3168650" y="3302000"/>
          <p14:tracePt t="15263" x="3162300" y="3302000"/>
          <p14:tracePt t="15263" x="3149600" y="3289300"/>
          <p14:tracePt t="15279" x="3136900" y="3282950"/>
          <p14:tracePt t="15279" x="3130550" y="3276600"/>
          <p14:tracePt t="15296" x="3124200" y="3263900"/>
          <p14:tracePt t="15296" x="3111500" y="3257550"/>
          <p14:tracePt t="15314" x="3276600" y="3429000"/>
          <p14:tracePt t="15435" x="3295650" y="3454400"/>
          <p14:tracePt t="15441" x="3314700" y="3479800"/>
          <p14:tracePt t="15449" x="3333750" y="3505200"/>
          <p14:tracePt t="15462" x="3365500" y="3549650"/>
          <p14:tracePt t="15479" x="3397250" y="3594100"/>
          <p14:tracePt t="15496" x="3416300" y="3619500"/>
          <p14:tracePt t="15513" x="3422650" y="3632200"/>
          <p14:tracePt t="15530" x="3416300" y="3632200"/>
          <p14:tracePt t="15577" x="3416300" y="3619500"/>
          <p14:tracePt t="15593" x="3416300" y="3613150"/>
          <p14:tracePt t="15601" x="3416300" y="3606800"/>
          <p14:tracePt t="15613" x="3422650" y="3562350"/>
          <p14:tracePt t="15631" x="3435350" y="3524250"/>
          <p14:tracePt t="15647" x="3460750" y="3467100"/>
          <p14:tracePt t="15664" x="3492500" y="3397250"/>
          <p14:tracePt t="15664" x="3517900" y="3365500"/>
          <p14:tracePt t="15682" x="3562350" y="3289300"/>
          <p14:tracePt t="15697" x="3606800" y="3225800"/>
          <p14:tracePt t="15714" x="3644900" y="3181350"/>
          <p14:tracePt t="15730" x="3670300" y="3149600"/>
          <p14:tracePt t="15748" x="3683000" y="3130550"/>
          <p14:tracePt t="15748" x="3689350" y="3124200"/>
          <p14:tracePt t="15766" x="3695700" y="3124200"/>
          <p14:tracePt t="15781" x="3702050" y="3111500"/>
          <p14:tracePt t="15797" x="3702050" y="3105150"/>
          <p14:tracePt t="15841" x="3702050" y="3098800"/>
          <p14:tracePt t="15861" x="3702050" y="3092450"/>
          <p14:tracePt t="15877" x="3702050" y="3086100"/>
          <p14:tracePt t="15901" x="3714750" y="3079750"/>
          <p14:tracePt t="15961" x="3721100" y="3079750"/>
          <p14:tracePt t="15969" x="3727450" y="3079750"/>
          <p14:tracePt t="15982" x="3733800" y="3079750"/>
          <p14:tracePt t="15999" x="3733800" y="3073400"/>
          <p14:tracePt t="16021" x="3721100" y="3073400"/>
          <p14:tracePt t="16034" x="3714750" y="3073400"/>
          <p14:tracePt t="16050" x="3714750" y="3079750"/>
          <p14:tracePt t="16065" x="3727450" y="3086100"/>
          <p14:tracePt t="16081" x="3733800" y="3092450"/>
          <p14:tracePt t="16081" x="3746500" y="3098800"/>
          <p14:tracePt t="16098" x="3759200" y="3098800"/>
          <p14:tracePt t="16098" x="3778250" y="3105150"/>
          <p14:tracePt t="16115" x="3797300" y="3105150"/>
          <p14:tracePt t="16115" x="3816350" y="3111500"/>
          <p14:tracePt t="16132" x="3835400" y="3117850"/>
          <p14:tracePt t="16132" x="3886200" y="3124200"/>
          <p14:tracePt t="16149" x="3911600" y="3130550"/>
          <p14:tracePt t="16149" x="3930650" y="3136900"/>
          <p14:tracePt t="16166" x="3956050" y="3136900"/>
          <p14:tracePt t="16166" x="3981450" y="3143250"/>
          <p14:tracePt t="16182" x="4006850" y="3149600"/>
          <p14:tracePt t="16182" x="4032250" y="3155950"/>
          <p14:tracePt t="16199" x="4057650" y="3168650"/>
          <p14:tracePt t="16199" x="4108450" y="3181350"/>
          <p14:tracePt t="16216" x="4127500" y="3187700"/>
          <p14:tracePt t="16216" x="4152900" y="3194050"/>
          <p14:tracePt t="16232" x="4171950" y="3206750"/>
          <p14:tracePt t="16232" x="4191000" y="3213100"/>
          <p14:tracePt t="16251" x="4210050" y="3219450"/>
          <p14:tracePt t="16251" x="4229100" y="3232150"/>
          <p14:tracePt t="16266" x="4248150" y="3238500"/>
          <p14:tracePt t="16266" x="4286250" y="3257550"/>
          <p14:tracePt t="16283" x="4305300" y="3270250"/>
          <p14:tracePt t="16283" x="4330700" y="3282950"/>
          <p14:tracePt t="16299" x="4349750" y="3295650"/>
          <p14:tracePt t="16299" x="4368800" y="3302000"/>
          <p14:tracePt t="16316" x="4387850" y="3314700"/>
          <p14:tracePt t="16316" x="4425950" y="3333750"/>
          <p14:tracePt t="16333" x="4438650" y="3346450"/>
          <p14:tracePt t="16333" x="4457700" y="3359150"/>
          <p14:tracePt t="16350" x="4476750" y="3359150"/>
          <p14:tracePt t="16350" x="4489450" y="3371850"/>
          <p14:tracePt t="16366" x="4502150" y="3371850"/>
          <p14:tracePt t="16382" x="4521200" y="3384550"/>
          <p14:tracePt t="16630" x="4781550" y="3549650"/>
          <p14:tracePt t="16653" x="4781550" y="3556000"/>
          <p14:tracePt t="16661" x="4775200" y="3556000"/>
          <p14:tracePt t="16697" x="4775200" y="3543300"/>
          <p14:tracePt t="16713" x="4775200" y="3536950"/>
          <p14:tracePt t="16721" x="4768850" y="3530600"/>
          <p14:tracePt t="16733" x="4768850" y="3524250"/>
          <p14:tracePt t="16750" x="4762500" y="3524250"/>
          <p14:tracePt t="16766" x="4756150" y="3524250"/>
          <p14:tracePt t="16783" x="4749800" y="3530600"/>
          <p14:tracePt t="16783" x="4743450" y="3524250"/>
          <p14:tracePt t="16801" x="4737100" y="3530600"/>
          <p14:tracePt t="16817" x="4730750" y="3524250"/>
          <p14:tracePt t="16834" x="4718050" y="3524250"/>
          <p14:tracePt t="16850" x="4711700" y="3530600"/>
          <p14:tracePt t="16867" x="4705350" y="3530600"/>
          <p14:tracePt t="16884" x="4699000" y="3536950"/>
          <p14:tracePt t="16884" x="4692650" y="3543300"/>
          <p14:tracePt t="16902" x="4686300" y="3543300"/>
          <p14:tracePt t="16902" x="4679950" y="3549650"/>
          <p14:tracePt t="16918" x="4673600" y="3549650"/>
          <p14:tracePt t="16918" x="4667250" y="3556000"/>
          <p14:tracePt t="16935" x="4660900" y="3562350"/>
          <p14:tracePt t="16951" x="4654550" y="3568700"/>
          <p14:tracePt t="16967" x="4648200" y="3575050"/>
          <p14:tracePt t="16967" x="4641850" y="3581400"/>
          <p14:tracePt t="16985" x="4635500" y="3581400"/>
          <p14:tracePt t="17001" x="4629150" y="3587750"/>
          <p14:tracePt t="17018" x="4622800" y="3581400"/>
          <p14:tracePt t="17034" x="4616450" y="3575050"/>
          <p14:tracePt t="17034" x="4610100" y="3575050"/>
          <p14:tracePt t="17052" x="4603750" y="3568700"/>
          <p14:tracePt t="17052" x="4597400" y="3562350"/>
          <p14:tracePt t="17069" x="4591050" y="3556000"/>
          <p14:tracePt t="17069" x="4584700" y="3549650"/>
          <p14:tracePt t="17086" x="4578350" y="3536950"/>
          <p14:tracePt t="17086" x="4565650" y="3524250"/>
          <p14:tracePt t="17102" x="4559300" y="3511550"/>
          <p14:tracePt t="17102" x="4552950" y="3505200"/>
          <p14:tracePt t="17119" x="4546600" y="3492500"/>
          <p14:tracePt t="17119" x="4533900" y="3479800"/>
          <p14:tracePt t="17136" x="4521200" y="3467100"/>
          <p14:tracePt t="17136" x="4514850" y="3454400"/>
          <p14:tracePt t="17152" x="4508500" y="3435350"/>
          <p14:tracePt t="17152" x="4489450" y="3409950"/>
          <p14:tracePt t="17169" x="4476750" y="3390900"/>
          <p14:tracePt t="17169" x="4464050" y="3378200"/>
          <p14:tracePt t="17186" x="4451350" y="3359150"/>
          <p14:tracePt t="17186" x="4438650" y="3340100"/>
          <p14:tracePt t="17203" x="4425950" y="3321050"/>
          <p14:tracePt t="17203" x="4413250" y="3302000"/>
          <p14:tracePt t="17219" x="4400550" y="3282950"/>
          <p14:tracePt t="17219" x="4387850" y="3263900"/>
          <p14:tracePt t="17219" x="4375150" y="3244850"/>
          <p14:tracePt t="17237" x="4356100" y="3225800"/>
          <p14:tracePt t="17251" x="4343400" y="3206750"/>
          <p14:tracePt t="17251" x="4311650" y="3175000"/>
          <p14:tracePt t="17270" x="4298950" y="3162300"/>
          <p14:tracePt t="17270" x="4279900" y="3143250"/>
          <p14:tracePt t="17286" x="4267200" y="3130550"/>
          <p14:tracePt t="17286" x="4254500" y="3117850"/>
          <p14:tracePt t="17303" x="4241800" y="3105150"/>
          <p14:tracePt t="17303" x="4229100" y="3092450"/>
          <p14:tracePt t="17320" x="4216400" y="3079750"/>
          <p14:tracePt t="17320" x="4210050" y="3073400"/>
          <p14:tracePt t="17320" x="4197350" y="3067050"/>
          <p14:tracePt t="17338" x="4191000" y="3060700"/>
          <p14:tracePt t="17338" x="4184650" y="3054350"/>
          <p14:tracePt t="17353" x="4178300" y="3048000"/>
          <p14:tracePt t="17353" x="4165600" y="3041650"/>
          <p14:tracePt t="17370" x="4159250" y="3041650"/>
          <p14:tracePt t="17370" x="4152900" y="3041650"/>
          <p14:tracePt t="17386" x="4146550" y="3035300"/>
          <p14:tracePt t="17386" x="4127500" y="3035300"/>
          <p14:tracePt t="17403" x="4114800" y="3035300"/>
          <p14:tracePt t="17403" x="4108450" y="3035300"/>
          <p14:tracePt t="17419" x="4095750" y="3028950"/>
          <p14:tracePt t="17419" x="4083050" y="3028950"/>
          <p14:tracePt t="17436" x="4070350" y="3022600"/>
          <p14:tracePt t="17436" x="4057650" y="3022600"/>
          <p14:tracePt t="17453" x="4044950" y="3016250"/>
          <p14:tracePt t="17453" x="4019550" y="2997200"/>
          <p14:tracePt t="17470" x="4006850" y="2984500"/>
          <p14:tracePt t="17470" x="3994150" y="2965450"/>
          <p14:tracePt t="17486" x="3981450" y="2946400"/>
          <p14:tracePt t="17486" x="3968750" y="2927350"/>
          <p14:tracePt t="17503" x="3956050" y="2901950"/>
          <p14:tracePt t="17503" x="3943350" y="2870200"/>
          <p14:tracePt t="17520" x="3930650" y="2844800"/>
          <p14:tracePt t="17520" x="3917950" y="2813050"/>
          <p14:tracePt t="17537" x="3892550" y="2736850"/>
          <p14:tracePt t="17537" x="3873500" y="2698750"/>
          <p14:tracePt t="17553" x="3854450" y="2660650"/>
          <p14:tracePt t="17553" x="3841750" y="2616200"/>
          <p14:tracePt t="17570" x="3822700" y="2578100"/>
          <p14:tracePt t="17570" x="3797300" y="2533650"/>
          <p14:tracePt t="17587" x="3778250" y="2495550"/>
          <p14:tracePt t="17587" x="3759200" y="2457450"/>
          <p14:tracePt t="17603" x="3740150" y="2419350"/>
          <p14:tracePt t="17603" x="3695700" y="2349500"/>
          <p14:tracePt t="17622" x="3683000" y="2311400"/>
          <p14:tracePt t="17622" x="3663950" y="2279650"/>
          <p14:tracePt t="17637" x="3644900" y="2254250"/>
          <p14:tracePt t="17637" x="3632200" y="2222500"/>
          <p14:tracePt t="17654" x="3619500" y="2197100"/>
          <p14:tracePt t="17654" x="3606800" y="2165350"/>
          <p14:tracePt t="17671" x="3594100" y="2139950"/>
          <p14:tracePt t="17671" x="3581400" y="2120900"/>
          <p14:tracePt t="17687" x="3568700" y="2095500"/>
          <p14:tracePt t="17687" x="3543300" y="2051050"/>
          <p14:tracePt t="17704" x="3530600" y="2032000"/>
          <p14:tracePt t="17704" x="3517900" y="2019300"/>
          <p14:tracePt t="17721" x="3511550" y="2006600"/>
          <p14:tracePt t="17721" x="3498850" y="1987550"/>
          <p14:tracePt t="17737" x="3492500" y="1974850"/>
          <p14:tracePt t="17737" x="3486150" y="1968500"/>
          <p14:tracePt t="17754" x="3479800" y="1955800"/>
          <p14:tracePt t="17754" x="3479800" y="1943100"/>
          <p14:tracePt t="17771" x="3479800" y="1936750"/>
          <p14:tracePt t="17771" x="3479800" y="1924050"/>
          <p14:tracePt t="17788" x="3486150" y="1917700"/>
          <p14:tracePt t="17788" x="3492500" y="1911350"/>
          <p14:tracePt t="17804" x="3498850" y="1905000"/>
          <p14:tracePt t="17804" x="3511550" y="1885950"/>
          <p14:tracePt t="17822" x="3524250" y="1879600"/>
          <p14:tracePt t="17822" x="3530600" y="1873250"/>
          <p14:tracePt t="17838" x="3536950" y="1866900"/>
          <p14:tracePt t="17838" x="3543300" y="1854200"/>
          <p14:tracePt t="17854" x="3549650" y="1847850"/>
          <p14:tracePt t="17854" x="3549650" y="1841500"/>
          <p14:tracePt t="17871" x="3549650" y="1835150"/>
          <p14:tracePt t="17889" x="3556000" y="2139950"/>
          <p14:tracePt t="17967" x="3562350" y="2203450"/>
          <p14:tracePt t="17973" x="3568700" y="2273300"/>
          <p14:tracePt t="17987" x="3575050" y="2343150"/>
          <p14:tracePt t="17987" x="3581400" y="2482850"/>
          <p14:tracePt t="18006" x="3587750" y="2559050"/>
          <p14:tracePt t="18006" x="3594100" y="2628900"/>
          <p14:tracePt t="18022" x="3600450" y="2705100"/>
          <p14:tracePt t="18038" x="3670300" y="3422650"/>
          <p14:tracePt t="18123" x="3676650" y="3460750"/>
          <p14:tracePt t="18129" x="3676650" y="3486150"/>
          <p14:tracePt t="18138" x="3676650" y="3536950"/>
          <p14:tracePt t="18155" x="3670300" y="3568700"/>
          <p14:tracePt t="18171" x="3657600" y="3587750"/>
          <p14:tracePt t="18171" x="3651250" y="3587750"/>
          <p14:tracePt t="18189" x="3638550" y="3581400"/>
          <p14:tracePt t="18205" x="3625850" y="3575050"/>
          <p14:tracePt t="18222" x="3606800" y="3556000"/>
          <p14:tracePt t="18222" x="3594100" y="3543300"/>
          <p14:tracePt t="18222" x="3581400" y="3530600"/>
          <p14:tracePt t="18242" x="3562350" y="3511550"/>
          <p14:tracePt t="18255" x="3549650" y="3492500"/>
          <p14:tracePt t="18255" x="3530600" y="3473450"/>
          <p14:tracePt t="18255" x="3511550" y="3454400"/>
          <p14:tracePt t="18274" x="3492500" y="3435350"/>
          <p14:tracePt t="18274" x="3473450" y="3409950"/>
          <p14:tracePt t="18290" x="3448050" y="3384550"/>
          <p14:tracePt t="18290" x="3435350" y="3359150"/>
          <p14:tracePt t="18306" x="3416300" y="3340100"/>
          <p14:tracePt t="18306" x="3397250" y="3321050"/>
          <p14:tracePt t="18322" x="3378200" y="3295650"/>
          <p14:tracePt t="18322" x="3365500" y="3282950"/>
          <p14:tracePt t="18339" x="3352800" y="3263900"/>
          <p14:tracePt t="18339" x="3340100" y="3251200"/>
          <p14:tracePt t="18339" x="3327400" y="3244850"/>
          <p14:tracePt t="18357" x="3314700" y="3232150"/>
          <p14:tracePt t="18357" x="3308350" y="3225800"/>
          <p14:tracePt t="18373" x="3302000" y="3225800"/>
          <p14:tracePt t="18373" x="3295650" y="3219450"/>
          <p14:tracePt t="18390" x="3289300" y="3219450"/>
          <p14:tracePt t="18390" x="3282950" y="3213100"/>
          <p14:tracePt t="18407" x="3276600" y="3206750"/>
          <p14:tracePt t="18422" x="3429000" y="3429000"/>
          <p14:tracePt t="18515" x="3454400" y="3460750"/>
          <p14:tracePt t="18521" x="3505200" y="3530600"/>
          <p14:tracePt t="18521" x="3530600" y="3562350"/>
          <p14:tracePt t="18542" x="3556000" y="3594100"/>
          <p14:tracePt t="18556" x="3625850" y="3676650"/>
          <p14:tracePt t="18574" x="3657600" y="3721100"/>
          <p14:tracePt t="18590" x="3689350" y="3752850"/>
          <p14:tracePt t="18607" x="3708400" y="3771900"/>
          <p14:tracePt t="18623" x="3721100" y="3771900"/>
          <p14:tracePt t="18641" x="3727450" y="3752850"/>
          <p14:tracePt t="18657" x="3733800" y="3721100"/>
          <p14:tracePt t="18673" x="3740150" y="3676650"/>
          <p14:tracePt t="18690" x="3752850" y="3613150"/>
          <p14:tracePt t="18706" x="3784600" y="3505200"/>
          <p14:tracePt t="18723" x="3822700" y="3422650"/>
          <p14:tracePt t="18740" x="3867150" y="3340100"/>
          <p14:tracePt t="18757" x="3924300" y="3257550"/>
          <p14:tracePt t="18773" x="3994150" y="3155950"/>
          <p14:tracePt t="18790" x="4025900" y="3111500"/>
          <p14:tracePt t="18807" x="4044950" y="3079750"/>
          <p14:tracePt t="18824" x="4064000" y="3048000"/>
          <p14:tracePt t="18841" x="4070350" y="3035300"/>
          <p14:tracePt t="18858" x="4070350" y="3028950"/>
          <p14:tracePt t="18873" x="4064000" y="3035300"/>
          <p14:tracePt t="18901" x="4064000" y="3041650"/>
          <p14:tracePt t="18910" x="4051300" y="3054350"/>
          <p14:tracePt t="18925" x="4038600" y="3054350"/>
          <p14:tracePt t="18925" x="4025900" y="3060700"/>
          <p14:tracePt t="18941" x="4013200" y="3060700"/>
          <p14:tracePt t="18941" x="4000500" y="3060700"/>
          <p14:tracePt t="18958" x="3981450" y="3054350"/>
          <p14:tracePt t="18958" x="3968750" y="3048000"/>
          <p14:tracePt t="18975" x="3949700" y="3035300"/>
          <p14:tracePt t="18975" x="3924300" y="3028950"/>
          <p14:tracePt t="18992" x="3905250" y="3016250"/>
          <p14:tracePt t="18992" x="3879850" y="3009900"/>
          <p14:tracePt t="18992" x="3854450" y="3003550"/>
          <p14:tracePt t="19010" x="3829050" y="2990850"/>
          <p14:tracePt t="19010" x="3803650" y="2990850"/>
          <p14:tracePt t="19026" x="3778250" y="2984500"/>
          <p14:tracePt t="19026" x="3752850" y="2984500"/>
          <p14:tracePt t="19042" x="3721100" y="2984500"/>
          <p14:tracePt t="19042" x="3695700" y="2990850"/>
          <p14:tracePt t="19058" x="3670300" y="2997200"/>
          <p14:tracePt t="19058" x="3638550" y="3003550"/>
          <p14:tracePt t="19075" x="3606800" y="3022600"/>
          <p14:tracePt t="19075" x="3556000" y="3060700"/>
          <p14:tracePt t="19092" x="3524250" y="3086100"/>
          <p14:tracePt t="19092" x="3498850" y="3117850"/>
          <p14:tracePt t="19109" x="3473450" y="3155950"/>
          <p14:tracePt t="19109" x="3448050" y="3194050"/>
          <p14:tracePt t="19125" x="3429000" y="3232150"/>
          <p14:tracePt t="19125" x="3390900" y="3314700"/>
          <p14:tracePt t="19142" x="3371850" y="3352800"/>
          <p14:tracePt t="19142" x="3359150" y="3384550"/>
          <p14:tracePt t="19158" x="3340100" y="3422650"/>
          <p14:tracePt t="19158" x="3321050" y="3448050"/>
          <p14:tracePt t="19175" x="3302000" y="3479800"/>
          <p14:tracePt t="19175" x="3289300" y="3505200"/>
          <p14:tracePt t="19192" x="3270250" y="3530600"/>
          <p14:tracePt t="19192" x="3251200" y="3556000"/>
          <p14:tracePt t="19209" x="3213100" y="3606800"/>
          <p14:tracePt t="19209" x="3200400" y="3632200"/>
          <p14:tracePt t="19226" x="3181350" y="3657600"/>
          <p14:tracePt t="19226" x="3162300" y="3683000"/>
          <p14:tracePt t="19244" x="3149600" y="3702050"/>
          <p14:tracePt t="19244" x="3130550" y="3721100"/>
          <p14:tracePt t="19259" x="3117850" y="3740150"/>
          <p14:tracePt t="19259" x="3098800" y="3759200"/>
          <p14:tracePt t="19259" x="3086100" y="3778250"/>
          <p14:tracePt t="19277" x="3073400" y="3790950"/>
          <p14:tracePt t="19291" x="3054350" y="3810000"/>
          <p14:tracePt t="19291" x="3022600" y="3829050"/>
          <p14:tracePt t="19310" x="3003550" y="3835400"/>
          <p14:tracePt t="19310" x="2984500" y="3841750"/>
          <p14:tracePt t="19326" x="2717800" y="3816350"/>
          <p14:tracePt t="19399" x="2692400" y="3803650"/>
          <p14:tracePt t="19405" x="2667000" y="3790950"/>
          <p14:tracePt t="19413" x="2641600" y="3771900"/>
          <p14:tracePt t="19425" x="2578100" y="3714750"/>
          <p14:tracePt t="19442" x="2552700" y="3670300"/>
          <p14:tracePt t="19459" x="2540000" y="3625850"/>
          <p14:tracePt t="19476" x="2546350" y="3575050"/>
          <p14:tracePt t="19492" x="2597150" y="3498850"/>
          <p14:tracePt t="19510" x="2654300" y="3460750"/>
          <p14:tracePt t="19526" x="2724150" y="3429000"/>
          <p14:tracePt t="19543" x="2806700" y="3409950"/>
          <p14:tracePt t="19560" x="2895600" y="3403600"/>
          <p14:tracePt t="19560" x="2933700" y="3409950"/>
          <p14:tracePt t="19577" x="3022600" y="3416300"/>
          <p14:tracePt t="19593" x="3111500" y="3422650"/>
          <p14:tracePt t="19610" x="3194050" y="3429000"/>
          <p14:tracePt t="19626" x="3263900" y="3441700"/>
          <p14:tracePt t="19643" x="3321050" y="3467100"/>
          <p14:tracePt t="19643" x="3346450" y="3479800"/>
          <p14:tracePt t="19661" x="3378200" y="3530600"/>
          <p14:tracePt t="19678" x="3390900" y="3594100"/>
          <p14:tracePt t="19693" x="3390900" y="3657600"/>
          <p14:tracePt t="19710" x="3371850" y="3714750"/>
          <p14:tracePt t="19727" x="3327400" y="3778250"/>
          <p14:tracePt t="19744" x="3276600" y="3816350"/>
          <p14:tracePt t="19760" x="3219450" y="3854450"/>
          <p14:tracePt t="19777" x="3149600" y="3886200"/>
          <p14:tracePt t="19794" x="3048000" y="3917950"/>
          <p14:tracePt t="19811" x="2978150" y="3924300"/>
          <p14:tracePt t="19828" x="2914650" y="3924300"/>
          <p14:tracePt t="19844" x="2838450" y="3905250"/>
          <p14:tracePt t="19862" x="2806700" y="3892550"/>
          <p14:tracePt t="19878" x="2794000" y="3886200"/>
          <p14:tracePt t="19894" x="2787650" y="3879850"/>
          <p14:tracePt t="19910" x="2794000" y="3873500"/>
          <p14:tracePt t="19927" x="2813050" y="3873500"/>
          <p14:tracePt t="19927" x="2825750" y="3873500"/>
          <p14:tracePt t="19946" x="2851150" y="3879850"/>
          <p14:tracePt t="19961" x="2882900" y="3886200"/>
          <p14:tracePt t="19978" x="2889250" y="3892550"/>
          <p14:tracePt t="19978" x="2901950" y="3892550"/>
          <p14:tracePt t="19995" x="2914650" y="3898900"/>
          <p14:tracePt t="19995" x="2927350" y="3898900"/>
          <p14:tracePt t="19995" x="2933700" y="3898900"/>
          <p14:tracePt t="20014" x="2946400" y="3905250"/>
          <p14:tracePt t="20027" x="2965450" y="3905250"/>
          <p14:tracePt t="20027" x="2997200" y="3905250"/>
          <p14:tracePt t="20045" x="3016250" y="3898900"/>
          <p14:tracePt t="20045" x="3041650" y="3898900"/>
          <p14:tracePt t="20062" x="3060700" y="3898900"/>
          <p14:tracePt t="20062" x="3086100" y="3892550"/>
          <p14:tracePt t="20079" x="3111500" y="3892550"/>
          <p14:tracePt t="20079" x="3136900" y="3886200"/>
          <p14:tracePt t="20095" x="3162300" y="3886200"/>
          <p14:tracePt t="20095" x="3213100" y="3873500"/>
          <p14:tracePt t="20112" x="3238500" y="3873500"/>
          <p14:tracePt t="20112" x="3263900" y="3867150"/>
          <p14:tracePt t="20129" x="3289300" y="3860800"/>
          <p14:tracePt t="20129" x="3308350" y="3860800"/>
          <p14:tracePt t="20145" x="3327400" y="3854450"/>
          <p14:tracePt t="20145" x="3371850" y="3848100"/>
          <p14:tracePt t="20162" x="3384550" y="3848100"/>
          <p14:tracePt t="20162" x="3403600" y="3848100"/>
          <p14:tracePt t="20179" x="3416300" y="3848100"/>
          <p14:tracePt t="20179" x="3429000" y="3848100"/>
          <p14:tracePt t="20195" x="3441700" y="3841750"/>
          <p14:tracePt t="20195" x="3454400" y="3841750"/>
          <p14:tracePt t="20212" x="3467100" y="3841750"/>
          <p14:tracePt t="20212" x="3486150" y="3841750"/>
          <p14:tracePt t="20229" x="3492500" y="3841750"/>
          <p14:tracePt t="20229" x="3498850" y="3841750"/>
          <p14:tracePt t="20247" x="3505200" y="3841750"/>
          <p14:tracePt t="20247" x="3511550" y="3835400"/>
          <p14:tracePt t="20262" x="3517900" y="3835400"/>
          <p14:tracePt t="20262" x="3524250" y="3835400"/>
          <p14:tracePt t="20280" x="3530600" y="3835400"/>
          <p14:tracePt t="20280" x="3536950" y="3835400"/>
          <p14:tracePt t="20297" x="3543300" y="3835400"/>
          <p14:tracePt t="20311" x="3549650" y="3835400"/>
          <p14:tracePt t="20311" x="3562350" y="3835400"/>
          <p14:tracePt t="20330" x="3568700" y="3835400"/>
          <p14:tracePt t="20330" x="3575050" y="3835400"/>
          <p14:tracePt t="20346" x="3575050" y="3829050"/>
          <p14:tracePt t="20346" x="3581400" y="3829050"/>
          <p14:tracePt t="20362" x="3594100" y="3829050"/>
          <p14:tracePt t="20362" x="3600450" y="3822700"/>
          <p14:tracePt t="20380" x="3606800" y="3822700"/>
          <p14:tracePt t="20380" x="3613150" y="3816350"/>
          <p14:tracePt t="20397" x="3619500" y="3816350"/>
          <p14:tracePt t="20397" x="3625850" y="3810000"/>
          <p14:tracePt t="20413" x="3632200" y="3810000"/>
          <p14:tracePt t="20413" x="3638550" y="3810000"/>
          <p14:tracePt t="20430" x="3644900" y="3803650"/>
          <p14:tracePt t="20430" x="3651250" y="3803650"/>
          <p14:tracePt t="20446" x="3657600" y="3797300"/>
          <p14:tracePt t="20462" x="3663950" y="3797300"/>
          <p14:tracePt t="20479" x="3670300" y="3797300"/>
          <p14:tracePt t="20495" x="3676650" y="3790950"/>
          <p14:tracePt t="20512" x="3676650" y="3784600"/>
          <p14:tracePt t="20512" x="3676650" y="3778250"/>
          <p14:tracePt t="20530" x="3676650" y="3771900"/>
          <p14:tracePt t="20530" x="3676650" y="3765550"/>
          <p14:tracePt t="20546" x="3676650" y="3759200"/>
          <p14:tracePt t="20546" x="3676650" y="3746500"/>
          <p14:tracePt t="20563" x="3683000" y="3727450"/>
          <p14:tracePt t="20563" x="3683000" y="3708400"/>
          <p14:tracePt t="20563" x="3683000" y="3689350"/>
          <p14:tracePt t="20582" x="3689350" y="3657600"/>
          <p14:tracePt t="20596" x="3695700" y="3625850"/>
          <p14:tracePt t="20596" x="3708400" y="3543300"/>
          <p14:tracePt t="20614" x="3721100" y="3492500"/>
          <p14:tracePt t="20614" x="3727450" y="3441700"/>
          <p14:tracePt t="20630" x="3740150" y="3384550"/>
          <p14:tracePt t="20630" x="3752850" y="3327400"/>
          <p14:tracePt t="20647" x="3765550" y="3270250"/>
          <p14:tracePt t="20647" x="3784600" y="3213100"/>
          <p14:tracePt t="20664" x="3797300" y="3155950"/>
          <p14:tracePt t="20664" x="3829050" y="3041650"/>
          <p14:tracePt t="20682" x="3841750" y="2990850"/>
          <p14:tracePt t="20682" x="3854450" y="2940050"/>
          <p14:tracePt t="20697" x="3867150" y="2882900"/>
          <p14:tracePt t="20697" x="3879850" y="2832100"/>
          <p14:tracePt t="20713" x="3892550" y="2774950"/>
          <p14:tracePt t="20713" x="3898900" y="2717800"/>
          <p14:tracePt t="20731" x="3911600" y="2660650"/>
          <p14:tracePt t="20731" x="3917950" y="2603500"/>
          <p14:tracePt t="20748" x="3924300" y="2546350"/>
          <p14:tracePt t="20748" x="3930650" y="2432050"/>
          <p14:tracePt t="20764" x="3930650" y="2381250"/>
          <p14:tracePt t="20764" x="3930650" y="2336800"/>
          <p14:tracePt t="20781" x="3930650" y="2292350"/>
          <p14:tracePt t="20781" x="3930650" y="2254250"/>
          <p14:tracePt t="20797" x="3924300" y="2222500"/>
          <p14:tracePt t="20797" x="3924300" y="2190750"/>
          <p14:tracePt t="20814" x="3917950" y="2159000"/>
          <p14:tracePt t="20814" x="3905250" y="2108200"/>
          <p14:tracePt t="20831" x="3892550" y="2082800"/>
          <p14:tracePt t="20831" x="3886200" y="2057400"/>
          <p14:tracePt t="20848" x="3873500" y="2032000"/>
          <p14:tracePt t="20848" x="3860800" y="2012950"/>
          <p14:tracePt t="20865" x="3848100" y="2000250"/>
          <p14:tracePt t="20865" x="3829050" y="1974850"/>
          <p14:tracePt t="20882" x="3816350" y="1962150"/>
          <p14:tracePt t="20882" x="3803650" y="1955800"/>
          <p14:tracePt t="20898" x="3797300" y="1949450"/>
          <p14:tracePt t="20898" x="3784600" y="1936750"/>
          <p14:tracePt t="20915" x="3778250" y="1930400"/>
          <p14:tracePt t="20915" x="3771900" y="1924050"/>
          <p14:tracePt t="20931" x="3765550" y="1917700"/>
          <p14:tracePt t="20931" x="3759200" y="1911350"/>
          <p14:tracePt t="20931" x="3752850" y="1905000"/>
          <p14:tracePt t="20950" x="3746500" y="1898650"/>
          <p14:tracePt t="20964" x="3740150" y="1892300"/>
          <p14:tracePt t="20964" x="3727450" y="1885950"/>
          <p14:tracePt t="20982" x="3721100" y="1885950"/>
          <p14:tracePt t="20982" x="3708400" y="1885950"/>
          <p14:tracePt t="20998" x="3702050" y="1885950"/>
          <p14:tracePt t="20998" x="3695700" y="1885950"/>
          <p14:tracePt t="21016" x="3689350" y="1885950"/>
          <p14:tracePt t="21016" x="3683000" y="1885950"/>
          <p14:tracePt t="21016" x="3676650" y="1885950"/>
          <p14:tracePt t="21034" x="3670300" y="1885950"/>
          <p14:tracePt t="21050" x="3670300" y="1879600"/>
          <p14:tracePt t="21077" x="3676650" y="1873250"/>
          <p14:tracePt t="21085" x="3683000" y="1866900"/>
          <p14:tracePt t="21097" x="3695700" y="1866900"/>
          <p14:tracePt t="21097" x="3702050" y="1860550"/>
          <p14:tracePt t="21115" x="3714750" y="1854200"/>
          <p14:tracePt t="21115" x="3733800" y="1841500"/>
          <p14:tracePt t="21132" x="3746500" y="1835150"/>
          <p14:tracePt t="21132" x="3759200" y="1828800"/>
          <p14:tracePt t="21149" x="3771900" y="1822450"/>
          <p14:tracePt t="21149" x="3778250" y="1809750"/>
          <p14:tracePt t="21166" x="3790950" y="1803400"/>
          <p14:tracePt t="21166" x="3810000" y="1784350"/>
          <p14:tracePt t="21182" x="3816350" y="1771650"/>
          <p14:tracePt t="21182" x="3816350" y="1758950"/>
          <p14:tracePt t="21199" x="3822700" y="1752600"/>
          <p14:tracePt t="21199" x="3816350" y="1746250"/>
          <p14:tracePt t="21216" x="3816350" y="1733550"/>
          <p14:tracePt t="21216" x="3810000" y="1733550"/>
          <p14:tracePt t="21232" x="3797300" y="1727200"/>
          <p14:tracePt t="21232" x="3778250" y="1720850"/>
          <p14:tracePt t="21251" x="3765550" y="1720850"/>
          <p14:tracePt t="21251" x="3752850" y="1720850"/>
          <p14:tracePt t="21266" x="3733800" y="1727200"/>
          <p14:tracePt t="21266" x="3721100" y="1727200"/>
          <p14:tracePt t="21283" x="3702050" y="1733550"/>
          <p14:tracePt t="21283" x="3683000" y="1733550"/>
          <p14:tracePt t="21299" x="3670300" y="1739900"/>
          <p14:tracePt t="21299" x="3651250" y="1746250"/>
          <p14:tracePt t="21299" x="3638550" y="1746250"/>
          <p14:tracePt t="21318" x="3619500" y="1746250"/>
          <p14:tracePt t="21318" x="3613150" y="1752600"/>
          <p14:tracePt t="21334" x="3594100" y="1752600"/>
          <p14:tracePt t="21334" x="3581400" y="1758950"/>
          <p14:tracePt t="21350" x="3568700" y="1758950"/>
          <p14:tracePt t="21367" x="3860800" y="1739900"/>
          <p14:tracePt t="21491" x="3911600" y="1733550"/>
          <p14:tracePt t="21497" x="3968750" y="1733550"/>
          <p14:tracePt t="21506" x="4025900" y="1727200"/>
          <p14:tracePt t="21516" x="4152900" y="1727200"/>
          <p14:tracePt t="21516" x="4222750" y="1720850"/>
          <p14:tracePt t="21538" x="4375150" y="1727200"/>
          <p14:tracePt t="21550" x="4540250" y="1733550"/>
          <p14:tracePt t="21567" x="4718050" y="1746250"/>
          <p14:tracePt t="21584" x="5010150" y="1765300"/>
          <p14:tracePt t="21607" x="5232400" y="1778000"/>
          <p14:tracePt t="21620" x="5448300" y="1784350"/>
          <p14:tracePt t="21634" x="5676900" y="1784350"/>
          <p14:tracePt t="21650" x="5899150" y="1778000"/>
          <p14:tracePt t="21667" x="6102350" y="1765300"/>
          <p14:tracePt t="21667" x="6210300" y="1758950"/>
          <p14:tracePt t="21686" x="6311900" y="1758950"/>
          <p14:tracePt t="21686" x="6407150" y="1752600"/>
          <p14:tracePt t="21702" x="6591300" y="1752600"/>
          <p14:tracePt t="21718" x="6756400" y="1752600"/>
          <p14:tracePt t="21734" x="6902450" y="1758950"/>
          <p14:tracePt t="21751" x="7035800" y="1765300"/>
          <p14:tracePt t="21767" x="7200900" y="1771650"/>
          <p14:tracePt t="21784" x="7296150" y="1771650"/>
          <p14:tracePt t="21801" x="7372350" y="1771650"/>
          <p14:tracePt t="21818" x="7429500" y="1778000"/>
          <p14:tracePt t="21834" x="7480300" y="1784350"/>
          <p14:tracePt t="21851" x="7493000" y="1784350"/>
          <p14:tracePt t="21867" x="7486650" y="1790700"/>
          <p14:tracePt t="21901" x="7480300" y="1797050"/>
          <p14:tracePt t="21917" x="7473950" y="1797050"/>
          <p14:tracePt t="21925" x="7467600" y="1797050"/>
          <p14:tracePt t="21934" x="7454900" y="1803400"/>
          <p14:tracePt t="21951" x="7442200" y="1803400"/>
          <p14:tracePt t="21967" x="7435850" y="1816100"/>
          <p14:tracePt t="21967" x="7435850" y="1822450"/>
          <p14:tracePt t="21985" x="7429500" y="1835150"/>
          <p14:tracePt t="22001" x="7423150" y="1841500"/>
          <p14:tracePt t="22018" x="7416800" y="1847850"/>
          <p14:tracePt t="22034" x="7410450" y="1841500"/>
          <p14:tracePt t="22034" x="7404100" y="1841500"/>
          <p14:tracePt t="22052" x="7397750" y="1835150"/>
          <p14:tracePt t="22052" x="7378700" y="1835150"/>
          <p14:tracePt t="22070" x="7366000" y="1828800"/>
          <p14:tracePt t="22070" x="7359650" y="1828800"/>
          <p14:tracePt t="22086" x="7353300" y="1828800"/>
          <p14:tracePt t="22086" x="7340600" y="1828800"/>
          <p14:tracePt t="22103" x="7334250" y="1828800"/>
          <p14:tracePt t="22118" x="7327900" y="1828800"/>
          <p14:tracePt t="22134" x="7321550" y="1822450"/>
          <p14:tracePt t="22134" x="7308850" y="1816100"/>
          <p14:tracePt t="22153" x="7302500" y="1816100"/>
          <p14:tracePt t="22153" x="7296150" y="1816100"/>
          <p14:tracePt t="22169" x="7289800" y="1809750"/>
          <p14:tracePt t="22169" x="7277100" y="1809750"/>
          <p14:tracePt t="22186" x="7270750" y="1809750"/>
          <p14:tracePt t="22186" x="7251700" y="1803400"/>
          <p14:tracePt t="22202" x="7245350" y="1803400"/>
          <p14:tracePt t="22202" x="7239000" y="1797050"/>
          <p14:tracePt t="22220" x="7226300" y="1790700"/>
          <p14:tracePt t="22220" x="7219950" y="1784350"/>
          <p14:tracePt t="22235" x="7207250" y="1778000"/>
          <p14:tracePt t="22235" x="7200900" y="1771650"/>
          <p14:tracePt t="22253" x="7188200" y="1758950"/>
          <p14:tracePt t="22253" x="7169150" y="1733550"/>
          <p14:tracePt t="22270" x="7156450" y="1714500"/>
          <p14:tracePt t="22270" x="7143750" y="1695450"/>
          <p14:tracePt t="22286" x="7131050" y="1676400"/>
          <p14:tracePt t="22286" x="7112000" y="1657350"/>
          <p14:tracePt t="22303" x="7099300" y="1638300"/>
          <p14:tracePt t="22303" x="7086600" y="1619250"/>
          <p14:tracePt t="22320" x="7067550" y="1600200"/>
          <p14:tracePt t="22320" x="7048500" y="1587500"/>
          <p14:tracePt t="22336" x="7035800" y="1568450"/>
          <p14:tracePt t="22336" x="7004050" y="1543050"/>
          <p14:tracePt t="22354" x="6991350" y="1524000"/>
          <p14:tracePt t="22354" x="6985000" y="1511300"/>
          <p14:tracePt t="22370" x="6972300" y="1498600"/>
          <p14:tracePt t="22370" x="6959600" y="1485900"/>
          <p14:tracePt t="22386" x="6953250" y="1473200"/>
          <p14:tracePt t="22403" x="7181850" y="1581150"/>
          <p14:tracePt t="22520" x="7219950" y="1600200"/>
          <p14:tracePt t="22526" x="7251700" y="1619250"/>
          <p14:tracePt t="22536" x="7315200" y="1657350"/>
          <p14:tracePt t="22553" x="7397750" y="1714500"/>
          <p14:tracePt t="22570" x="7435850" y="1739900"/>
          <p14:tracePt t="22587" x="7467600" y="1765300"/>
          <p14:tracePt t="22604" x="7486650" y="1778000"/>
          <p14:tracePt t="22604" x="7486650" y="1790700"/>
          <p14:tracePt t="22622" x="7486650" y="1797050"/>
          <p14:tracePt t="22622" x="7480300" y="1803400"/>
          <p14:tracePt t="22637" x="7448550" y="1822450"/>
          <p14:tracePt t="22654" x="7404100" y="1847850"/>
          <p14:tracePt t="22670" x="7334250" y="1879600"/>
          <p14:tracePt t="22687" x="7251700" y="1911350"/>
          <p14:tracePt t="22703" x="7162800" y="1949450"/>
          <p14:tracePt t="22703" x="7118350" y="1962150"/>
          <p14:tracePt t="22722" x="7035800" y="1993900"/>
          <p14:tracePt t="22738" x="6965950" y="2025650"/>
          <p14:tracePt t="22753" x="6915150" y="2057400"/>
          <p14:tracePt t="22770" x="6883400" y="2089150"/>
          <p14:tracePt t="22787" x="6877050" y="2114550"/>
          <p14:tracePt t="22805" x="6877050" y="2139950"/>
          <p14:tracePt t="22805" x="6877050" y="2146300"/>
          <p14:tracePt t="22821" x="6883400" y="2152650"/>
          <p14:tracePt t="22837" x="6889750" y="2159000"/>
          <p14:tracePt t="22837" x="6896100" y="2159000"/>
          <p14:tracePt t="22854" x="6902450" y="2159000"/>
          <p14:tracePt t="22854" x="6921500" y="2165350"/>
          <p14:tracePt t="22871" x="6927850" y="2171700"/>
          <p14:tracePt t="22871" x="6940550" y="2178050"/>
          <p14:tracePt t="22888" x="6946900" y="2184400"/>
          <p14:tracePt t="22888" x="6959600" y="2190750"/>
          <p14:tracePt t="22904" x="6965950" y="2197100"/>
          <p14:tracePt t="22904" x="6985000" y="2222500"/>
          <p14:tracePt t="22922" x="6991350" y="2228850"/>
          <p14:tracePt t="22922" x="6997700" y="2241550"/>
          <p14:tracePt t="22938" x="6997700" y="2254250"/>
          <p14:tracePt t="22938" x="7004050" y="2266950"/>
          <p14:tracePt t="22954" x="7004050" y="2286000"/>
          <p14:tracePt t="22954" x="7004050" y="2298700"/>
          <p14:tracePt t="22971" x="7004050" y="2317750"/>
          <p14:tracePt t="22971" x="7004050" y="2330450"/>
          <p14:tracePt t="22971" x="6997700" y="2349500"/>
          <p14:tracePt t="22990" x="6997700" y="2368550"/>
          <p14:tracePt t="23003" x="6991350" y="2387600"/>
          <p14:tracePt t="23003" x="6978650" y="2425700"/>
          <p14:tracePt t="23023" x="6972300" y="2438400"/>
          <p14:tracePt t="23023" x="6965950" y="2451100"/>
          <p14:tracePt t="23038" x="6959600" y="2463800"/>
          <p14:tracePt t="23038" x="6953250" y="2476500"/>
          <p14:tracePt t="23055" x="6946900" y="2482850"/>
          <p14:tracePt t="23055" x="6940550" y="2489200"/>
          <p14:tracePt t="23072" x="6934200" y="2489200"/>
          <p14:tracePt t="23087" x="6927850" y="2495550"/>
          <p14:tracePt t="23105" x="6927850" y="2489200"/>
          <p14:tracePt t="23121" x="6934200" y="2482850"/>
          <p14:tracePt t="23139" x="6940550" y="2476500"/>
          <p14:tracePt t="23139" x="6946900" y="2470150"/>
          <p14:tracePt t="23158" x="6953250" y="2463800"/>
          <p14:tracePt t="23158" x="6965950" y="2457450"/>
          <p14:tracePt t="23173" x="6972300" y="2457450"/>
          <p14:tracePt t="23173" x="6978650" y="2451100"/>
          <p14:tracePt t="23189" x="6991350" y="2444750"/>
          <p14:tracePt t="23189" x="7004050" y="2438400"/>
          <p14:tracePt t="23206" x="7016750" y="2432050"/>
          <p14:tracePt t="23206" x="7042150" y="2419350"/>
          <p14:tracePt t="23223" x="7054850" y="2406650"/>
          <p14:tracePt t="23223" x="7061200" y="2400300"/>
          <p14:tracePt t="23241" x="7080250" y="2393950"/>
          <p14:tracePt t="23241" x="7086600" y="2387600"/>
          <p14:tracePt t="23256" x="7099300" y="2381250"/>
          <p14:tracePt t="23256" x="7105650" y="2368550"/>
          <p14:tracePt t="23273" x="7118350" y="2368550"/>
          <p14:tracePt t="23273" x="7131050" y="2355850"/>
          <p14:tracePt t="23291" x="7137400" y="2349500"/>
          <p14:tracePt t="23291" x="7137400" y="2343150"/>
          <p14:tracePt t="23307" x="7143750" y="2330450"/>
          <p14:tracePt t="23322" x="7150100" y="2317750"/>
          <p14:tracePt t="23349" x="7156450" y="2317750"/>
          <p14:tracePt t="23373" x="7156450" y="2311400"/>
          <p14:tracePt t="23381" x="7162800" y="2298700"/>
          <p14:tracePt t="23409" x="7162800" y="2305050"/>
          <p14:tracePt t="23433" x="7162800" y="2311400"/>
          <p14:tracePt t="23441" x="7169150" y="2305050"/>
          <p14:tracePt t="23485" x="7156450" y="2298700"/>
          <p14:tracePt t="23501" x="7150100" y="2298700"/>
          <p14:tracePt t="23521" x="7143750" y="2305050"/>
          <p14:tracePt t="23545" x="7137400" y="2317750"/>
          <p14:tracePt t="25531" x="5187950" y="3028950"/>
          <p14:tracePt t="25531" x="5137150" y="3022600"/>
          <p14:tracePt t="25545" x="5073650" y="3016250"/>
          <p14:tracePt t="25545" x="4997450" y="3016250"/>
          <p14:tracePt t="25562" x="4902200" y="3003550"/>
          <p14:tracePt t="25562" x="4800600" y="2997200"/>
          <p14:tracePt t="25579" x="4699000" y="2984500"/>
          <p14:tracePt t="25579" x="4603750" y="2971800"/>
          <p14:tracePt t="25596" x="4508500" y="2959100"/>
          <p14:tracePt t="25596" x="4413250" y="2946400"/>
          <p14:tracePt t="25614" x="4235450" y="2914650"/>
          <p14:tracePt t="25614" x="4146550" y="2901950"/>
          <p14:tracePt t="25629" x="4064000" y="2882900"/>
          <p14:tracePt t="25629" x="3981450" y="2863850"/>
          <p14:tracePt t="25647" x="3905250" y="2838450"/>
          <p14:tracePt t="25647" x="3829050" y="2819400"/>
          <p14:tracePt t="25663" x="3752850" y="2794000"/>
          <p14:tracePt t="25663" x="3613150" y="2743200"/>
          <p14:tracePt t="25679" x="3549650" y="2724150"/>
          <p14:tracePt t="25679" x="3486150" y="2705100"/>
          <p14:tracePt t="25696" x="3435350" y="2686050"/>
          <p14:tracePt t="25696" x="3384550" y="2667000"/>
          <p14:tracePt t="25713" x="3346450" y="2647950"/>
          <p14:tracePt t="25713" x="3308350" y="2628900"/>
          <p14:tracePt t="25729" x="3282950" y="2609850"/>
          <p14:tracePt t="25729" x="3251200" y="2565400"/>
          <p14:tracePt t="25748" x="3244850" y="2546350"/>
          <p14:tracePt t="25748" x="3238500" y="2520950"/>
          <p14:tracePt t="25763" x="3238500" y="2495550"/>
          <p14:tracePt t="25763" x="3244850" y="2476500"/>
          <p14:tracePt t="25780" x="3251200" y="2457450"/>
          <p14:tracePt t="25780" x="3270250" y="2413000"/>
          <p14:tracePt t="25797" x="3282950" y="2393950"/>
          <p14:tracePt t="25797" x="3295650" y="2374900"/>
          <p14:tracePt t="25814" x="3308350" y="2362200"/>
          <p14:tracePt t="25814" x="3321050" y="2343150"/>
          <p14:tracePt t="25830" x="3333750" y="2324100"/>
          <p14:tracePt t="25830" x="3346450" y="2305050"/>
          <p14:tracePt t="25847" x="3359150" y="2286000"/>
          <p14:tracePt t="25847" x="3371850" y="2266950"/>
          <p14:tracePt t="25863" x="3384550" y="2247900"/>
          <p14:tracePt t="25863" x="3397250" y="2222500"/>
          <p14:tracePt t="25863" x="3409950" y="2203450"/>
          <p14:tracePt t="25881" x="3422650" y="2184400"/>
          <p14:tracePt t="25881" x="3435350" y="2165350"/>
          <p14:tracePt t="25897" x="3441700" y="2146300"/>
          <p14:tracePt t="25897" x="3454400" y="2127250"/>
          <p14:tracePt t="25914" x="3460750" y="2114550"/>
          <p14:tracePt t="25914" x="3473450" y="2095500"/>
          <p14:tracePt t="25930" x="3479800" y="2082800"/>
          <p14:tracePt t="25930" x="3486150" y="2063750"/>
          <p14:tracePt t="25947" x="3492500" y="2051050"/>
          <p14:tracePt t="25947" x="3505200" y="2038350"/>
          <p14:tracePt t="25963" x="3511550" y="2019300"/>
          <p14:tracePt t="25963" x="3517900" y="1993900"/>
          <p14:tracePt t="25980" x="3524250" y="1981200"/>
          <p14:tracePt t="25980" x="3530600" y="1968500"/>
          <p14:tracePt t="25997" x="3530600" y="1955800"/>
          <p14:tracePt t="25997" x="3536950" y="1949450"/>
          <p14:tracePt t="26014" x="3543300" y="1943100"/>
          <p14:tracePt t="26030" x="3549650" y="1936750"/>
          <p14:tracePt t="26030" x="3556000" y="1936750"/>
          <p14:tracePt t="26047" x="3556000" y="1943100"/>
          <p14:tracePt t="26047" x="3556000" y="1955800"/>
          <p14:tracePt t="26064" x="3549650" y="1968500"/>
          <p14:tracePt t="26064" x="3549650" y="1987550"/>
          <p14:tracePt t="26081" x="3524250" y="3683000"/>
          <p14:tracePt t="26287" x="3517900" y="3702050"/>
          <p14:tracePt t="26293" x="3517900" y="3714750"/>
          <p14:tracePt t="26301" x="3511550" y="3727450"/>
          <p14:tracePt t="26314" x="3505200" y="3733800"/>
          <p14:tracePt t="26331" x="3486150" y="3721100"/>
          <p14:tracePt t="26348" x="3479800" y="3702050"/>
          <p14:tracePt t="26365" x="3473450" y="3695700"/>
          <p14:tracePt t="26381" x="3473450" y="3657600"/>
          <p14:tracePt t="26381" x="3467100" y="3619500"/>
          <p14:tracePt t="26399" x="3460750" y="3594100"/>
          <p14:tracePt t="26399" x="3454400" y="3575050"/>
          <p14:tracePt t="26416" x="3448050" y="3549650"/>
          <p14:tracePt t="26416" x="3441700" y="3524250"/>
          <p14:tracePt t="26432" x="3435350" y="3498850"/>
          <p14:tracePt t="26432" x="3422650" y="3479800"/>
          <p14:tracePt t="26449" x="3416300" y="3460750"/>
          <p14:tracePt t="26449" x="3397250" y="3422650"/>
          <p14:tracePt t="26466" x="3390900" y="3403600"/>
          <p14:tracePt t="26466" x="3378200" y="3384550"/>
          <p14:tracePt t="26482" x="3371850" y="3365500"/>
          <p14:tracePt t="26482" x="3365500" y="3352800"/>
          <p14:tracePt t="26499" x="3359150" y="3333750"/>
          <p14:tracePt t="26499" x="3346450" y="3308350"/>
          <p14:tracePt t="26518" x="3340100" y="3295650"/>
          <p14:tracePt t="26532" x="3333750" y="3289300"/>
          <p14:tracePt t="26532" x="3321050" y="3282950"/>
          <p14:tracePt t="26550" x="3314700" y="3289300"/>
          <p14:tracePt t="26550" x="3308350" y="3289300"/>
          <p14:tracePt t="26566" x="3302000" y="3289300"/>
          <p14:tracePt t="26566" x="3295650" y="3295650"/>
          <p14:tracePt t="26583" x="3295650" y="3302000"/>
          <p14:tracePt t="26583" x="3289300" y="3302000"/>
          <p14:tracePt t="26599" x="3276600" y="3308350"/>
          <p14:tracePt t="26615" x="3371850" y="3549650"/>
          <p14:tracePt t="26739" x="3390900" y="3575050"/>
          <p14:tracePt t="26745" x="3409950" y="3606800"/>
          <p14:tracePt t="26753" x="3454400" y="3657600"/>
          <p14:tracePt t="26766" x="3492500" y="3695700"/>
          <p14:tracePt t="26783" x="3536950" y="3721100"/>
          <p14:tracePt t="26800" x="3587750" y="3746500"/>
          <p14:tracePt t="26817" x="3619500" y="3759200"/>
          <p14:tracePt t="26833" x="3638550" y="3759200"/>
          <p14:tracePt t="26850" x="3644900" y="3752850"/>
          <p14:tracePt t="26866" x="3657600" y="3740150"/>
          <p14:tracePt t="26883" x="3670300" y="3708400"/>
          <p14:tracePt t="26883" x="3676650" y="3689350"/>
          <p14:tracePt t="26902" x="3695700" y="3644900"/>
          <p14:tracePt t="26917" x="3721100" y="3587750"/>
          <p14:tracePt t="26934" x="3752850" y="3524250"/>
          <p14:tracePt t="26950" x="3797300" y="3448050"/>
          <p14:tracePt t="26967" x="3841750" y="3378200"/>
          <p14:tracePt t="26983" x="3905250" y="3276600"/>
          <p14:tracePt t="27000" x="3943350" y="3219450"/>
          <p14:tracePt t="27017" x="3962400" y="3187700"/>
          <p14:tracePt t="27034" x="3981450" y="3162300"/>
          <p14:tracePt t="27050" x="4000500" y="3149600"/>
          <p14:tracePt t="27067" x="4006850" y="3149600"/>
          <p14:tracePt t="27084" x="4019550" y="3149600"/>
          <p14:tracePt t="27100" x="4025900" y="3155950"/>
          <p14:tracePt t="27100" x="4019550" y="3168650"/>
          <p14:tracePt t="27118" x="4013200" y="3168650"/>
          <p14:tracePt t="27118" x="4006850" y="3175000"/>
          <p14:tracePt t="27135" x="4000500" y="3181350"/>
          <p14:tracePt t="27135" x="4000500" y="3187700"/>
          <p14:tracePt t="27151" x="4000500" y="3194050"/>
          <p14:tracePt t="27151" x="4000500" y="3206750"/>
          <p14:tracePt t="27169" x="4000500" y="3213100"/>
          <p14:tracePt t="27169" x="4019550" y="3225800"/>
          <p14:tracePt t="27185" x="4038600" y="3238500"/>
          <p14:tracePt t="27185" x="4057650" y="3244850"/>
          <p14:tracePt t="27202" x="4076700" y="3257550"/>
          <p14:tracePt t="27202" x="4102100" y="3263900"/>
          <p14:tracePt t="27218" x="4127500" y="3276600"/>
          <p14:tracePt t="27218" x="4159250" y="3282950"/>
          <p14:tracePt t="27235" x="4197350" y="3295650"/>
          <p14:tracePt t="27235" x="4229100" y="3302000"/>
          <p14:tracePt t="27235" x="4267200" y="3314700"/>
          <p14:tracePt t="27255" x="4305300" y="3327400"/>
          <p14:tracePt t="27268" x="4343400" y="3340100"/>
          <p14:tracePt t="27268" x="4425950" y="3365500"/>
          <p14:tracePt t="27285" x="4470400" y="3384550"/>
          <p14:tracePt t="27285" x="4508500" y="3409950"/>
          <p14:tracePt t="27302" x="4552950" y="3429000"/>
          <p14:tracePt t="27302" x="4591050" y="3454400"/>
          <p14:tracePt t="27319" x="4635500" y="3473450"/>
          <p14:tracePt t="27319" x="4673600" y="3498850"/>
          <p14:tracePt t="27335" x="4718050" y="3524250"/>
          <p14:tracePt t="27335" x="4756150" y="3543300"/>
          <p14:tracePt t="27335" x="4800600" y="3562350"/>
          <p14:tracePt t="27353" x="4838700" y="3581400"/>
          <p14:tracePt t="27353" x="4883150" y="3600450"/>
          <p14:tracePt t="27369" x="4921250" y="3613150"/>
          <p14:tracePt t="27369" x="4959350" y="3625850"/>
          <p14:tracePt t="27385" x="4997450" y="3638550"/>
          <p14:tracePt t="27385" x="5029200" y="3651250"/>
          <p14:tracePt t="27402" x="5060950" y="3663950"/>
          <p14:tracePt t="27402" x="5124450" y="3689350"/>
          <p14:tracePt t="27420" x="5149850" y="3702050"/>
          <p14:tracePt t="27420" x="5175250" y="3714750"/>
          <p14:tracePt t="27436" x="5194300" y="3733800"/>
          <p14:tracePt t="27436" x="5213350" y="3746500"/>
          <p14:tracePt t="27453" x="5226050" y="3759200"/>
          <p14:tracePt t="27453" x="5238750" y="3771900"/>
          <p14:tracePt t="27469" x="5251450" y="3778250"/>
          <p14:tracePt t="27469" x="5270500" y="3790950"/>
          <p14:tracePt t="27486" x="5276850" y="3790950"/>
          <p14:tracePt t="27486" x="5283200" y="3797300"/>
          <p14:tracePt t="27502" x="5283200" y="3810000"/>
          <p14:tracePt t="27518" x="5283200" y="3822700"/>
          <p14:tracePt t="29946" x="3911600" y="3257550"/>
          <p14:tracePt t="29959" x="3886200" y="3232150"/>
          <p14:tracePt t="29959" x="3822700" y="3175000"/>
          <p14:tracePt t="29977" x="3778250" y="3143250"/>
          <p14:tracePt t="29977" x="3733800" y="3105150"/>
          <p14:tracePt t="29994" x="3689350" y="3067050"/>
          <p14:tracePt t="29994" x="3638550" y="3028950"/>
          <p14:tracePt t="30011" x="3594100" y="2997200"/>
          <p14:tracePt t="30011" x="3505200" y="2927350"/>
          <p14:tracePt t="30028" x="3473450" y="2895600"/>
          <p14:tracePt t="30028" x="3435350" y="2863850"/>
          <p14:tracePt t="30045" x="3403600" y="2832100"/>
          <p14:tracePt t="30045" x="3371850" y="2794000"/>
          <p14:tracePt t="30061" x="3346450" y="2762250"/>
          <p14:tracePt t="30061" x="3321050" y="2730500"/>
          <p14:tracePt t="30077" x="3302000" y="2698750"/>
          <p14:tracePt t="30077" x="3257550" y="2641600"/>
          <p14:tracePt t="30094" x="3238500" y="2609850"/>
          <p14:tracePt t="30094" x="3219450" y="2584450"/>
          <p14:tracePt t="30111" x="3206750" y="2565400"/>
          <p14:tracePt t="30111" x="3194050" y="2540000"/>
          <p14:tracePt t="30127" x="3181350" y="2527300"/>
          <p14:tracePt t="30127" x="3175000" y="2508250"/>
          <p14:tracePt t="30144" x="3168650" y="2495550"/>
          <p14:tracePt t="30144" x="3168650" y="2457450"/>
          <p14:tracePt t="30161" x="3168650" y="2438400"/>
          <p14:tracePt t="30161" x="3175000" y="2419350"/>
          <p14:tracePt t="30178" x="3181350" y="2400300"/>
          <p14:tracePt t="30178" x="3187700" y="2381250"/>
          <p14:tracePt t="30194" x="3194050" y="2362200"/>
          <p14:tracePt t="30194" x="3200400" y="2343150"/>
          <p14:tracePt t="30212" x="3213100" y="2330450"/>
          <p14:tracePt t="30212" x="3219450" y="2317750"/>
          <p14:tracePt t="30212" x="3225800" y="2305050"/>
          <p14:tracePt t="30230" x="3232150" y="2292350"/>
          <p14:tracePt t="30243" x="3244850" y="2279650"/>
          <p14:tracePt t="30243" x="3257550" y="2260600"/>
          <p14:tracePt t="30263" x="3263900" y="2247900"/>
          <p14:tracePt t="30263" x="3270250" y="2235200"/>
          <p14:tracePt t="30278" x="3276600" y="2228850"/>
          <p14:tracePt t="30278" x="3276600" y="2222500"/>
          <p14:tracePt t="30294" x="3282950" y="2216150"/>
          <p14:tracePt t="30294" x="3289300" y="2209800"/>
          <p14:tracePt t="30311" x="3295650" y="2203450"/>
          <p14:tracePt t="30311" x="3308350" y="2197100"/>
          <p14:tracePt t="30328" x="3314700" y="2190750"/>
          <p14:tracePt t="30344" x="3321050" y="2184400"/>
          <p14:tracePt t="30360" x="3327400" y="2178050"/>
          <p14:tracePt t="30377" x="3333750" y="2171700"/>
          <p14:tracePt t="30394" x="3340100" y="2165350"/>
          <p14:tracePt t="30394" x="3346450" y="2159000"/>
          <p14:tracePt t="30412" x="3352800" y="2159000"/>
          <p14:tracePt t="30412" x="3359150" y="2152650"/>
          <p14:tracePt t="30428" x="3359150" y="2146300"/>
          <p14:tracePt t="30428" x="3365500" y="2139950"/>
          <p14:tracePt t="30445" x="3371850" y="2133600"/>
          <p14:tracePt t="30445" x="3378200" y="2127250"/>
          <p14:tracePt t="30461" x="3384550" y="2120900"/>
          <p14:tracePt t="30477" x="3384550" y="2114550"/>
          <p14:tracePt t="30494" x="3390900" y="2108200"/>
          <p14:tracePt t="30513" x="3384550" y="2114550"/>
          <p14:tracePt t="30573" x="3378200" y="2120900"/>
          <p14:tracePt t="30589" x="3371850" y="2133600"/>
          <p14:tracePt t="30613" x="3365500" y="2139950"/>
          <p14:tracePt t="30625" x="3359150" y="2139950"/>
          <p14:tracePt t="30641" x="3359150" y="2146300"/>
          <p14:tracePt t="30685" x="3359150" y="2152650"/>
          <p14:tracePt t="30693" x="3359150" y="2159000"/>
          <p14:tracePt t="30701" x="3365500" y="2165350"/>
          <p14:tracePt t="30712" x="3365500" y="2178050"/>
          <p14:tracePt t="30712" x="3365500" y="2184400"/>
          <p14:tracePt t="30729" x="3365500" y="2197100"/>
          <p14:tracePt t="30729" x="3365500" y="2222500"/>
          <p14:tracePt t="30747" x="3365500" y="2235200"/>
          <p14:tracePt t="30747" x="3359150" y="2247900"/>
          <p14:tracePt t="30763" x="3359150" y="2266950"/>
          <p14:tracePt t="30763" x="3352800" y="2286000"/>
          <p14:tracePt t="30780" x="3352800" y="2311400"/>
          <p14:tracePt t="30780" x="3352800" y="2336800"/>
          <p14:tracePt t="30797" x="3352800" y="2362200"/>
          <p14:tracePt t="30797" x="3352800" y="2413000"/>
          <p14:tracePt t="30813" x="3352800" y="2438400"/>
          <p14:tracePt t="30813" x="3352800" y="2463800"/>
          <p14:tracePt t="30830" x="3352800" y="2482850"/>
          <p14:tracePt t="30830" x="3352800" y="2501900"/>
          <p14:tracePt t="30846" x="3352800" y="2520950"/>
          <p14:tracePt t="30846" x="3359150" y="2533650"/>
          <p14:tracePt t="30863" x="3359150" y="2546350"/>
          <p14:tracePt t="30863" x="3365500" y="2559050"/>
          <p14:tracePt t="30882" x="3365500" y="2565400"/>
          <p14:tracePt t="30882" x="3371850" y="2571750"/>
          <p14:tracePt t="30898" x="3378200" y="2571750"/>
          <p14:tracePt t="30898" x="3384550" y="2571750"/>
          <p14:tracePt t="30914" x="3390900" y="2565400"/>
          <p14:tracePt t="30929" x="3390900" y="2559050"/>
          <p14:tracePt t="30946" x="3397250" y="2552700"/>
          <p14:tracePt t="30962" x="3390900" y="2546350"/>
          <p14:tracePt t="30979" x="3397250" y="2552700"/>
          <p14:tracePt t="31009" x="3403600" y="2559050"/>
          <p14:tracePt t="31025" x="3403600" y="2565400"/>
          <p14:tracePt t="31033" x="3403600" y="2571750"/>
          <p14:tracePt t="31033" x="3403600" y="2578100"/>
          <p14:tracePt t="31047" x="3409950" y="2584450"/>
          <p14:tracePt t="31047" x="3403600" y="2590800"/>
          <p14:tracePt t="31064" x="3403600" y="2603500"/>
          <p14:tracePt t="31064" x="3403600" y="2609850"/>
          <p14:tracePt t="31081" x="3403600" y="2616200"/>
          <p14:tracePt t="31081" x="3397250" y="2628900"/>
          <p14:tracePt t="31097" x="3390900" y="2635250"/>
          <p14:tracePt t="31097" x="3384550" y="2654300"/>
          <p14:tracePt t="31115" x="3378200" y="2667000"/>
          <p14:tracePt t="31115" x="3378200" y="2679700"/>
          <p14:tracePt t="31131" x="3371850" y="2692400"/>
          <p14:tracePt t="31131" x="3365500" y="2705100"/>
          <p14:tracePt t="31148" x="3359150" y="2717800"/>
          <p14:tracePt t="31148" x="3359150" y="2736850"/>
          <p14:tracePt t="31148" x="3352800" y="2743200"/>
          <p14:tracePt t="31166" x="3346450" y="2755900"/>
          <p14:tracePt t="31166" x="3346450" y="2768600"/>
          <p14:tracePt t="31181" x="3340100" y="2781300"/>
          <p14:tracePt t="31181" x="3340100" y="2787650"/>
          <p14:tracePt t="31198" x="3340100" y="2794000"/>
          <p14:tracePt t="31198" x="3340100" y="2806700"/>
          <p14:tracePt t="31214" x="3340100" y="2813050"/>
          <p14:tracePt t="31214" x="3340100" y="2819400"/>
          <p14:tracePt t="31231" x="3333750" y="2825750"/>
          <p14:tracePt t="31249" x="3333750" y="2832100"/>
          <p14:tracePt t="31264" x="3327400" y="2838450"/>
          <p14:tracePt t="31264" x="3321050" y="2838450"/>
          <p14:tracePt t="31282" x="3314700" y="2838450"/>
          <p14:tracePt t="31282" x="3308350" y="2838450"/>
          <p14:tracePt t="31298" x="3302000" y="2838450"/>
          <p14:tracePt t="31314" x="3308350" y="2844800"/>
          <p14:tracePt t="31361" x="3314700" y="2844800"/>
          <p14:tracePt t="31429" x="3321050" y="2857500"/>
          <p14:tracePt t="31453" x="3321050" y="2863850"/>
          <p14:tracePt t="31461" x="3321050" y="2876550"/>
          <p14:tracePt t="31473" x="3321050" y="2882900"/>
          <p14:tracePt t="31481" x="3321050" y="2889250"/>
          <p14:tracePt t="31481" x="3321050" y="2901950"/>
          <p14:tracePt t="31498" x="3321050" y="2914650"/>
          <p14:tracePt t="31498" x="3314700" y="2921000"/>
          <p14:tracePt t="31516" x="3314700" y="2933700"/>
          <p14:tracePt t="31516" x="3314700" y="2946400"/>
          <p14:tracePt t="31516" x="3314700" y="2965450"/>
          <p14:tracePt t="31533" x="3314700" y="2978150"/>
          <p14:tracePt t="31548" x="3314700" y="2990850"/>
          <p14:tracePt t="31548" x="3321050" y="3022600"/>
          <p14:tracePt t="31566" x="3321050" y="3035300"/>
          <p14:tracePt t="31566" x="3314700" y="3041650"/>
          <p14:tracePt t="31582" x="3314700" y="3054350"/>
          <p14:tracePt t="31582" x="3314700" y="3060700"/>
          <p14:tracePt t="31598" x="3308350" y="3067050"/>
          <p14:tracePt t="31598" x="3302000" y="3073400"/>
          <p14:tracePt t="31615" x="3295650" y="3073400"/>
          <p14:tracePt t="31615" x="3289300" y="3073400"/>
          <p14:tracePt t="31615" x="3282950" y="3073400"/>
          <p14:tracePt t="31634" x="3282950" y="3079750"/>
          <p14:tracePt t="31634" x="3276600" y="3079750"/>
          <p14:tracePt t="31649" x="3270250" y="3092450"/>
          <p14:tracePt t="31705" x="3276600" y="3098800"/>
          <p14:tracePt t="31713" x="3289300" y="3105150"/>
          <p14:tracePt t="31729" x="3295650" y="3111500"/>
          <p14:tracePt t="31745" x="3308350" y="3117850"/>
          <p14:tracePt t="31761" x="3308350" y="3124200"/>
          <p14:tracePt t="31765" x="3314700" y="3136900"/>
          <p14:tracePt t="31765" x="3314700" y="3149600"/>
          <p14:tracePt t="31783" x="3321050" y="3162300"/>
          <p14:tracePt t="31783" x="3321050" y="3175000"/>
          <p14:tracePt t="31800" x="3327400" y="3194050"/>
          <p14:tracePt t="31800" x="3333750" y="3206750"/>
          <p14:tracePt t="31817" x="3333750" y="3225800"/>
          <p14:tracePt t="31817" x="3340100" y="3270250"/>
          <p14:tracePt t="31834" x="3346450" y="3289300"/>
          <p14:tracePt t="31834" x="3352800" y="3308350"/>
          <p14:tracePt t="31850" x="3352800" y="3333750"/>
          <p14:tracePt t="31850" x="3359150" y="3352800"/>
          <p14:tracePt t="31867" x="3359150" y="3371850"/>
          <p14:tracePt t="31867" x="3365500" y="3384550"/>
          <p14:tracePt t="31884" x="3365500" y="3397250"/>
          <p14:tracePt t="31884" x="3359150" y="3409950"/>
          <p14:tracePt t="31884" x="3359150" y="3416300"/>
          <p14:tracePt t="31902" x="3257550" y="3371850"/>
          <p14:tracePt t="32543" x="3251200" y="3371850"/>
          <p14:tracePt t="32605" x="3244850" y="3371850"/>
          <p14:tracePt t="32665" x="3238500" y="3371850"/>
          <p14:tracePt t="32713" x="3232150" y="3371850"/>
          <p14:tracePt t="32733" x="3225800" y="3365500"/>
          <p14:tracePt t="32757" x="3219450" y="3365500"/>
          <p14:tracePt t="32785" x="3213100" y="3359150"/>
          <p14:tracePt t="32809" x="3206750" y="3352800"/>
          <p14:tracePt t="32885" x="3206750" y="3359150"/>
          <p14:tracePt t="32921" x="3206750" y="3365500"/>
          <p14:tracePt t="32937" x="3206750" y="3371850"/>
          <p14:tracePt t="32953" x="3206750" y="3378200"/>
          <p14:tracePt t="32965" x="3206750" y="3384550"/>
          <p14:tracePt t="32981" x="3206750" y="3390900"/>
          <p14:tracePt t="32997" x="3206750" y="3397250"/>
          <p14:tracePt t="33005" x="3213100" y="3403600"/>
          <p14:tracePt t="33025" x="3213100" y="3409950"/>
          <p14:tracePt t="33037" x="3213100" y="3416300"/>
          <p14:tracePt t="33053" x="3219450" y="3422650"/>
          <p14:tracePt t="33069" x="3219450" y="3429000"/>
          <p14:tracePt t="33086" x="3219450" y="3435350"/>
          <p14:tracePt t="33103" x="3225800" y="3435350"/>
          <p14:tracePt t="33120" x="3232150" y="3435350"/>
          <p14:tracePt t="33136" x="3238500" y="3435350"/>
          <p14:tracePt t="33136" x="3251200" y="3435350"/>
          <p14:tracePt t="33154" x="3257550" y="3435350"/>
          <p14:tracePt t="33154" x="3263900" y="3435350"/>
          <p14:tracePt t="33171" x="3270250" y="3441700"/>
          <p14:tracePt t="33171" x="3276600" y="3441700"/>
          <p14:tracePt t="33187" x="3276600" y="3448050"/>
          <p14:tracePt t="33187" x="3282950" y="3448050"/>
          <p14:tracePt t="33187" x="3289300" y="3454400"/>
          <p14:tracePt t="33206" x="3295650" y="3460750"/>
          <p14:tracePt t="33206" x="3302000" y="3467100"/>
          <p14:tracePt t="33221" x="3308350" y="3473450"/>
          <p14:tracePt t="33221" x="3308350" y="3479800"/>
          <p14:tracePt t="33238" x="3314700" y="3486150"/>
          <p14:tracePt t="33238" x="3314700" y="3498850"/>
          <p14:tracePt t="33256" x="3321050" y="3505200"/>
          <p14:tracePt t="33256" x="3321050" y="3517900"/>
          <p14:tracePt t="33271" x="3327400" y="3530600"/>
          <p14:tracePt t="33271" x="3327400" y="3549650"/>
          <p14:tracePt t="33271" x="3327400" y="3562350"/>
          <p14:tracePt t="33289" x="3327400" y="3581400"/>
          <p14:tracePt t="33303" x="3327400" y="3600450"/>
          <p14:tracePt t="33303" x="3327400" y="3632200"/>
          <p14:tracePt t="33322" x="3327400" y="3651250"/>
          <p14:tracePt t="33322" x="3333750" y="3663950"/>
          <p14:tracePt t="33338" x="3333750" y="3683000"/>
          <p14:tracePt t="33338" x="3333750" y="3702050"/>
          <p14:tracePt t="33355" x="3333750" y="3721100"/>
          <p14:tracePt t="33355" x="3333750" y="3746500"/>
          <p14:tracePt t="33355" x="3340100" y="3771900"/>
          <p14:tracePt t="33373" x="3340100" y="3803650"/>
          <p14:tracePt t="33373" x="3346450" y="3835400"/>
          <p14:tracePt t="33388" x="3352800" y="3873500"/>
          <p14:tracePt t="33388" x="3352800" y="3911600"/>
          <p14:tracePt t="33405" x="3359150" y="3943350"/>
          <p14:tracePt t="33405" x="3365500" y="3975100"/>
          <p14:tracePt t="33421" x="3365500" y="4006850"/>
          <p14:tracePt t="33421" x="3371850" y="4038600"/>
          <p14:tracePt t="33439" x="3371850" y="4070350"/>
          <p14:tracePt t="33439" x="3378200" y="4121150"/>
          <p14:tracePt t="33455" x="3378200" y="4146550"/>
          <p14:tracePt t="33455" x="3378200" y="4171950"/>
          <p14:tracePt t="33472" x="3378200" y="4203700"/>
          <p14:tracePt t="33472" x="3371850" y="4235450"/>
          <p14:tracePt t="33489" x="3365500" y="4267200"/>
          <p14:tracePt t="33489" x="3359150" y="4330700"/>
          <p14:tracePt t="33506" x="3352800" y="4368800"/>
          <p14:tracePt t="33506" x="3352800" y="4406900"/>
          <p14:tracePt t="33522" x="3346450" y="4438650"/>
          <p14:tracePt t="33522" x="3340100" y="4470400"/>
          <p14:tracePt t="33539" x="3333750" y="4508500"/>
          <p14:tracePt t="33539" x="3333750" y="4533900"/>
          <p14:tracePt t="33555" x="3327400" y="4565650"/>
          <p14:tracePt t="33555" x="3327400" y="4591050"/>
          <p14:tracePt t="33555" x="3321050" y="4616450"/>
          <p14:tracePt t="33573" x="3321050" y="4641850"/>
          <p14:tracePt t="33573" x="3321050" y="4660900"/>
          <p14:tracePt t="33589" x="3321050" y="4679950"/>
          <p14:tracePt t="33589" x="3321050" y="4699000"/>
          <p14:tracePt t="33606" x="3327400" y="4718050"/>
          <p14:tracePt t="33606" x="3327400" y="4737100"/>
          <p14:tracePt t="33622" x="3340100" y="4756150"/>
          <p14:tracePt t="33622" x="3346450" y="4768850"/>
          <p14:tracePt t="33639" x="3352800" y="4781550"/>
          <p14:tracePt t="33639" x="3365500" y="4794250"/>
          <p14:tracePt t="33656" x="3378200" y="4806950"/>
          <p14:tracePt t="33656" x="3403600" y="4832350"/>
          <p14:tracePt t="33673" x="3422650" y="4845050"/>
          <p14:tracePt t="33673" x="3435350" y="4857750"/>
          <p14:tracePt t="33689" x="3448050" y="4870450"/>
          <p14:tracePt t="33689" x="3467100" y="4876800"/>
          <p14:tracePt t="33706" x="3479800" y="4889500"/>
          <p14:tracePt t="33706" x="3492500" y="4902200"/>
          <p14:tracePt t="33722" x="3505200" y="4908550"/>
          <p14:tracePt t="33722" x="3511550" y="4914900"/>
          <p14:tracePt t="33722" x="3524250" y="4927600"/>
          <p14:tracePt t="33742" x="3530600" y="4933950"/>
          <p14:tracePt t="33742" x="3530600" y="4940300"/>
          <p14:tracePt t="33756" x="3530600" y="4946650"/>
          <p14:tracePt t="33756" x="3530600" y="4953000"/>
          <p14:tracePt t="33773" x="3530600" y="4965700"/>
          <p14:tracePt t="33773" x="3524250" y="4972050"/>
          <p14:tracePt t="33790" x="3517900" y="4978400"/>
          <p14:tracePt t="33790" x="3498850" y="4991100"/>
          <p14:tracePt t="33806" x="3486150" y="4991100"/>
          <p14:tracePt t="33806" x="3473450" y="4997450"/>
          <p14:tracePt t="33823" x="3460750" y="4997450"/>
          <p14:tracePt t="33823" x="3448050" y="4997450"/>
          <p14:tracePt t="33840" x="3435350" y="4997450"/>
          <p14:tracePt t="33840" x="3416300" y="4991100"/>
          <p14:tracePt t="33856" x="3403600" y="4984750"/>
          <p14:tracePt t="33856" x="3365500" y="4965700"/>
          <p14:tracePt t="33873" x="3346450" y="4953000"/>
          <p14:tracePt t="33873" x="3333750" y="4940300"/>
          <p14:tracePt t="33890" x="3314700" y="4921250"/>
          <p14:tracePt t="33890" x="3295650" y="4908550"/>
          <p14:tracePt t="33907" x="3276600" y="4895850"/>
          <p14:tracePt t="33907" x="3263900" y="4883150"/>
          <p14:tracePt t="33924" x="3244850" y="4870450"/>
          <p14:tracePt t="33924" x="3232150" y="4851400"/>
          <p14:tracePt t="33924" x="3219450" y="4838700"/>
          <p14:tracePt t="33942" x="3206750" y="4826000"/>
          <p14:tracePt t="33956" x="3200400" y="4819650"/>
          <p14:tracePt t="33956" x="3187700" y="4794250"/>
          <p14:tracePt t="33974" x="3181350" y="4781550"/>
          <p14:tracePt t="33974" x="3175000" y="4775200"/>
          <p14:tracePt t="33990" x="3175000" y="4762500"/>
          <p14:tracePt t="33990" x="3168650" y="4749800"/>
          <p14:tracePt t="33990" x="3168650" y="4743450"/>
          <p14:tracePt t="34010" x="3168650" y="4730750"/>
          <p14:tracePt t="34023" x="3168650" y="4718050"/>
          <p14:tracePt t="34023" x="3168650" y="4699000"/>
          <p14:tracePt t="34042" x="3168650" y="4692650"/>
          <p14:tracePt t="34042" x="3168650" y="4679950"/>
          <p14:tracePt t="34057" x="3175000" y="4673600"/>
          <p14:tracePt t="34057" x="3175000" y="4660900"/>
          <p14:tracePt t="34074" x="3175000" y="4654550"/>
          <p14:tracePt t="34074" x="3175000" y="4648200"/>
          <p14:tracePt t="34090" x="3175000" y="4641850"/>
          <p14:tracePt t="34090" x="3175000" y="4629150"/>
          <p14:tracePt t="34107" x="3175000" y="4616450"/>
          <p14:tracePt t="34129" x="3175000" y="4610100"/>
          <p14:tracePt t="34161" x="3175000" y="4603750"/>
          <p14:tracePt t="34181" x="3175000" y="4597400"/>
          <p14:tracePt t="34197" x="3175000" y="4591050"/>
          <p14:tracePt t="34213" x="3175000" y="4584700"/>
          <p14:tracePt t="34225" x="3175000" y="4578350"/>
          <p14:tracePt t="34241" x="3168650" y="4572000"/>
          <p14:tracePt t="34257" x="3168650" y="4565650"/>
          <p14:tracePt t="34273" x="3155950" y="4559300"/>
          <p14:tracePt t="34285" x="3149600" y="4552950"/>
          <p14:tracePt t="34293" x="3143250" y="4546600"/>
          <p14:tracePt t="34306" x="3130550" y="4540250"/>
          <p14:tracePt t="34306" x="3124200" y="4533900"/>
          <p14:tracePt t="34306" x="3111500" y="4527550"/>
          <p14:tracePt t="34325" x="3098800" y="4514850"/>
          <p14:tracePt t="34325" x="3079750" y="4508500"/>
          <p14:tracePt t="34341" x="3067050" y="4502150"/>
          <p14:tracePt t="34341" x="3048000" y="4489450"/>
          <p14:tracePt t="34358" x="3028950" y="4483100"/>
          <p14:tracePt t="34358" x="3009900" y="4476750"/>
          <p14:tracePt t="34374" x="2984500" y="4470400"/>
          <p14:tracePt t="34374" x="2965450" y="4464050"/>
          <p14:tracePt t="34391" x="2940050" y="4451350"/>
          <p14:tracePt t="34391" x="2889250" y="4438650"/>
          <p14:tracePt t="34408" x="2870200" y="4432300"/>
          <p14:tracePt t="34408" x="2844800" y="4419600"/>
          <p14:tracePt t="34424" x="2825750" y="4413250"/>
          <p14:tracePt t="34424" x="2806700" y="4406900"/>
          <p14:tracePt t="34441" x="2781300" y="4406900"/>
          <p14:tracePt t="34441" x="2762250" y="4400550"/>
          <p14:tracePt t="34458" x="2749550" y="4400550"/>
          <p14:tracePt t="34458" x="2717800" y="4394200"/>
          <p14:tracePt t="34475" x="2705100" y="4387850"/>
          <p14:tracePt t="34475" x="2692400" y="4387850"/>
          <p14:tracePt t="34492" x="2679700" y="4387850"/>
          <p14:tracePt t="34492" x="2673350" y="4387850"/>
          <p14:tracePt t="34509" x="2667000" y="4387850"/>
          <p14:tracePt t="34509" x="2660650" y="4381500"/>
          <p14:tracePt t="34526" x="2667000" y="4381500"/>
          <p14:tracePt t="34549" x="2673350" y="4381500"/>
          <p14:tracePt t="34558" x="2679700" y="4381500"/>
          <p14:tracePt t="34558" x="2686050" y="4375150"/>
          <p14:tracePt t="34575" x="2698750" y="4375150"/>
          <p14:tracePt t="34575" x="2705100" y="4375150"/>
          <p14:tracePt t="34575" x="2717800" y="4375150"/>
          <p14:tracePt t="34594" x="2730500" y="4375150"/>
          <p14:tracePt t="34594" x="2736850" y="4368800"/>
          <p14:tracePt t="34609" x="2755900" y="4368800"/>
          <p14:tracePt t="34609" x="2768600" y="4375150"/>
          <p14:tracePt t="34626" x="2781300" y="4375150"/>
          <p14:tracePt t="34626" x="2800350" y="4375150"/>
          <p14:tracePt t="34642" x="2813050" y="4381500"/>
          <p14:tracePt t="34642" x="2832100" y="4381500"/>
          <p14:tracePt t="34659" x="2851150" y="4387850"/>
          <p14:tracePt t="34659" x="2870200" y="4394200"/>
          <p14:tracePt t="34659" x="2889250" y="4394200"/>
          <p14:tracePt t="34677" x="2914650" y="4400550"/>
          <p14:tracePt t="34691" x="2933700" y="4400550"/>
          <p14:tracePt t="34691" x="2984500" y="4406900"/>
          <p14:tracePt t="34709" x="3003550" y="4406900"/>
          <p14:tracePt t="34709" x="3028950" y="4406900"/>
          <p14:tracePt t="34726" x="3048000" y="4413250"/>
          <p14:tracePt t="34726" x="3073400" y="4413250"/>
          <p14:tracePt t="34743" x="3092450" y="4413250"/>
          <p14:tracePt t="34743" x="3111500" y="4413250"/>
          <p14:tracePt t="34760" x="3130550" y="4413250"/>
          <p14:tracePt t="34760" x="3168650" y="4419600"/>
          <p14:tracePt t="34776" x="3187700" y="4419600"/>
          <p14:tracePt t="34776" x="3213100" y="4419600"/>
          <p14:tracePt t="34793" x="3232150" y="4425950"/>
          <p14:tracePt t="34793" x="3251200" y="4425950"/>
          <p14:tracePt t="34810" x="3270250" y="4425950"/>
          <p14:tracePt t="34810" x="3302000" y="4425950"/>
          <p14:tracePt t="34826" x="3321050" y="4425950"/>
          <p14:tracePt t="34826" x="3327400" y="4419600"/>
          <p14:tracePt t="34843" x="3340100" y="4419600"/>
          <p14:tracePt t="34843" x="3346450" y="4413250"/>
          <p14:tracePt t="34860" x="3352800" y="4406900"/>
          <p14:tracePt t="34875" x="3359150" y="4400550"/>
          <p14:tracePt t="34892" x="3352800" y="4400550"/>
          <p14:tracePt t="34910" x="3340100" y="4400550"/>
          <p14:tracePt t="34941" x="3333750" y="4400550"/>
          <p14:tracePt t="34953" x="3333750" y="4394200"/>
          <p14:tracePt t="34977" x="3340100" y="4387850"/>
          <p14:tracePt t="35013" x="3346450" y="4387850"/>
          <p14:tracePt t="35021" x="3352800" y="4387850"/>
          <p14:tracePt t="35030" x="3359150" y="4387850"/>
          <p14:tracePt t="35042" x="3365500" y="4394200"/>
          <p14:tracePt t="35059" x="3378200" y="4400550"/>
          <p14:tracePt t="35076" x="3378200" y="4406900"/>
          <p14:tracePt t="35076" x="3378200" y="4413250"/>
          <p14:tracePt t="35094" x="3371850" y="4419600"/>
          <p14:tracePt t="35094" x="3371850" y="4425950"/>
          <p14:tracePt t="35110" x="3365500" y="4425950"/>
          <p14:tracePt t="35110" x="3352800" y="4438650"/>
          <p14:tracePt t="35127" x="3340100" y="4445000"/>
          <p14:tracePt t="35127" x="3333750" y="4451350"/>
          <p14:tracePt t="35144" x="3321050" y="4457700"/>
          <p14:tracePt t="35144" x="3308350" y="4464050"/>
          <p14:tracePt t="35161" x="3289300" y="4470400"/>
          <p14:tracePt t="35161" x="3276600" y="4476750"/>
          <p14:tracePt t="35177" x="3257550" y="4483100"/>
          <p14:tracePt t="35177" x="3225800" y="4495800"/>
          <p14:tracePt t="35194" x="3206750" y="4502150"/>
          <p14:tracePt t="35194" x="3194050" y="4502150"/>
          <p14:tracePt t="35211" x="3181350" y="4508500"/>
          <p14:tracePt t="35211" x="3162300" y="4508500"/>
          <p14:tracePt t="35227" x="3149600" y="4514850"/>
          <p14:tracePt t="35227" x="3136900" y="4514850"/>
          <p14:tracePt t="35227" x="3130550" y="4514850"/>
          <p14:tracePt t="35246" x="3117850" y="4514850"/>
          <p14:tracePt t="35246" x="3111500" y="4514850"/>
          <p14:tracePt t="35262" x="3105150" y="4514850"/>
          <p14:tracePt t="35262" x="3098800" y="4514850"/>
          <p14:tracePt t="35278" x="3092450" y="4502150"/>
          <p14:tracePt t="35293" x="3086100" y="4495800"/>
          <p14:tracePt t="35293" x="3086100" y="4489450"/>
          <p14:tracePt t="35311" x="3086100" y="4483100"/>
          <p14:tracePt t="35311" x="3086100" y="4476750"/>
          <p14:tracePt t="35311" x="3092450" y="4470400"/>
          <p14:tracePt t="35329" x="3092450" y="4464050"/>
          <p14:tracePt t="35343" x="3092450" y="4457700"/>
          <p14:tracePt t="35343" x="3098800" y="4445000"/>
          <p14:tracePt t="35361" x="3105150" y="4438650"/>
          <p14:tracePt t="35377" x="3111500" y="4432300"/>
          <p14:tracePt t="35377" x="3117850" y="4432300"/>
          <p14:tracePt t="35395" x="3124200" y="4432300"/>
          <p14:tracePt t="35395" x="3130550" y="4432300"/>
          <p14:tracePt t="35411" x="3136900" y="4432300"/>
          <p14:tracePt t="35411" x="3149600" y="4438650"/>
          <p14:tracePt t="35428" x="3155950" y="4438650"/>
          <p14:tracePt t="35428" x="3162300" y="4438650"/>
          <p14:tracePt t="35445" x="3175000" y="4438650"/>
          <p14:tracePt t="35445" x="3181350" y="4438650"/>
          <p14:tracePt t="35462" x="3194050" y="4445000"/>
          <p14:tracePt t="35462" x="3206750" y="4445000"/>
          <p14:tracePt t="35478" x="3219450" y="4445000"/>
          <p14:tracePt t="35478" x="3244850" y="4445000"/>
          <p14:tracePt t="35495" x="3257550" y="4445000"/>
          <p14:tracePt t="35495" x="3276600" y="4451350"/>
          <p14:tracePt t="35512" x="3289300" y="4451350"/>
          <p14:tracePt t="35512" x="3308350" y="4451350"/>
          <p14:tracePt t="35529" x="3321050" y="4451350"/>
          <p14:tracePt t="35529" x="3352800" y="4451350"/>
          <p14:tracePt t="35546" x="3365500" y="4451350"/>
          <p14:tracePt t="35546" x="3384550" y="4451350"/>
          <p14:tracePt t="35562" x="3397250" y="4451350"/>
          <p14:tracePt t="35562" x="3409950" y="4445000"/>
          <p14:tracePt t="35579" x="3429000" y="4445000"/>
          <p14:tracePt t="35579" x="3441700" y="4445000"/>
          <p14:tracePt t="35595" x="3454400" y="4445000"/>
          <p14:tracePt t="35595" x="3467100" y="4445000"/>
          <p14:tracePt t="35595" x="3479800" y="4445000"/>
          <p14:tracePt t="35614" x="3492500" y="4445000"/>
          <p14:tracePt t="35614" x="3505200" y="4445000"/>
          <p14:tracePt t="35630" x="3511550" y="4445000"/>
          <p14:tracePt t="35630" x="3524250" y="4445000"/>
          <p14:tracePt t="35646" x="3530600" y="4445000"/>
          <p14:tracePt t="35646" x="3536950" y="4445000"/>
          <p14:tracePt t="35662" x="3543300" y="4445000"/>
          <p14:tracePt t="35678" x="3549650" y="4438650"/>
          <p14:tracePt t="35695" x="3549650" y="4432300"/>
          <p14:tracePt t="35721" x="3543300" y="4438650"/>
          <p14:tracePt t="35749" x="3549650" y="4438650"/>
          <p14:tracePt t="35785" x="3556000" y="4438650"/>
          <p14:tracePt t="35801" x="3562350" y="4445000"/>
          <p14:tracePt t="35809" x="3568700" y="4445000"/>
          <p14:tracePt t="35817" x="3575050" y="4445000"/>
          <p14:tracePt t="35828" x="3581400" y="4445000"/>
          <p14:tracePt t="35828" x="3594100" y="4451350"/>
          <p14:tracePt t="35846" x="3600450" y="4451350"/>
          <p14:tracePt t="35862" x="3600450" y="4457700"/>
          <p14:tracePt t="35878" x="3594100" y="4464050"/>
          <p14:tracePt t="35895" x="3587750" y="4464050"/>
          <p14:tracePt t="35895" x="3568700" y="4470400"/>
          <p14:tracePt t="35913" x="3556000" y="4470400"/>
          <p14:tracePt t="35913" x="3543300" y="4470400"/>
          <p14:tracePt t="35930" x="3530600" y="4470400"/>
          <p14:tracePt t="35930" x="3511550" y="4470400"/>
          <p14:tracePt t="35947" x="3498850" y="4464050"/>
          <p14:tracePt t="35947" x="3479800" y="4464050"/>
          <p14:tracePt t="35964" x="3467100" y="4457700"/>
          <p14:tracePt t="35964" x="3448050" y="4451350"/>
          <p14:tracePt t="35964" x="3429000" y="4445000"/>
          <p14:tracePt t="35982" x="3416300" y="4438650"/>
          <p14:tracePt t="35995" x="3397250" y="4432300"/>
          <p14:tracePt t="35995" x="3365500" y="4419600"/>
          <p14:tracePt t="36014" x="3352800" y="4413250"/>
          <p14:tracePt t="36014" x="3340100" y="4413250"/>
          <p14:tracePt t="36030" x="3333750" y="4406900"/>
          <p14:tracePt t="36030" x="3321050" y="4406900"/>
          <p14:tracePt t="36047" x="3314700" y="4406900"/>
          <p14:tracePt t="36063" x="3327400" y="4400550"/>
          <p14:tracePt t="36081" x="3340100" y="4400550"/>
          <p14:tracePt t="36081" x="3352800" y="4394200"/>
          <p14:tracePt t="36097" x="3371850" y="4387850"/>
          <p14:tracePt t="36097" x="3390900" y="4381500"/>
          <p14:tracePt t="36114" x="3409950" y="4375150"/>
          <p14:tracePt t="36114" x="3435350" y="4368800"/>
          <p14:tracePt t="36130" x="3467100" y="4362450"/>
          <p14:tracePt t="36130" x="3536950" y="4349750"/>
          <p14:tracePt t="36147" x="3575050" y="4343400"/>
          <p14:tracePt t="36147" x="3619500" y="4337050"/>
          <p14:tracePt t="36164" x="3670300" y="4337050"/>
          <p14:tracePt t="36164" x="3721100" y="4330700"/>
          <p14:tracePt t="36181" x="3771900" y="4330700"/>
          <p14:tracePt t="36181" x="3822700" y="4330700"/>
          <p14:tracePt t="36197" x="3873500" y="4330700"/>
          <p14:tracePt t="36197" x="3968750" y="4330700"/>
          <p14:tracePt t="36214" x="4013200" y="4330700"/>
          <p14:tracePt t="36214" x="4051300" y="4330700"/>
          <p14:tracePt t="36231" x="4089400" y="4330700"/>
          <p14:tracePt t="36231" x="4121150" y="4324350"/>
          <p14:tracePt t="36249" x="4152900" y="4324350"/>
          <p14:tracePt t="36249" x="4203700" y="4324350"/>
          <p14:tracePt t="36266" x="4222750" y="4324350"/>
          <p14:tracePt t="36279" x="4241800" y="4318000"/>
          <p14:tracePt t="36279" x="4254500" y="4324350"/>
          <p14:tracePt t="36298" x="4102100" y="4387850"/>
          <p14:tracePt t="36403" x="4089400" y="4394200"/>
          <p14:tracePt t="36409" x="4076700" y="4406900"/>
          <p14:tracePt t="36417" x="4064000" y="4413250"/>
          <p14:tracePt t="36430" x="4038600" y="4432300"/>
          <p14:tracePt t="36447" x="4025900" y="4451350"/>
          <p14:tracePt t="36464" x="4019550" y="4457700"/>
          <p14:tracePt t="36481" x="4032250" y="4457700"/>
          <p14:tracePt t="36501" x="4032250" y="4451350"/>
          <p14:tracePt t="36501" x="4044950" y="4445000"/>
          <p14:tracePt t="36515" x="4051300" y="4432300"/>
          <p14:tracePt t="36515" x="4064000" y="4425950"/>
          <p14:tracePt t="36532" x="4083050" y="4413250"/>
          <p14:tracePt t="36532" x="4102100" y="4400550"/>
          <p14:tracePt t="36548" x="4121150" y="4394200"/>
          <p14:tracePt t="36548" x="4178300" y="4375150"/>
          <p14:tracePt t="36565" x="4203700" y="4368800"/>
          <p14:tracePt t="36565" x="4235450" y="4362450"/>
          <p14:tracePt t="36582" x="4273550" y="4356100"/>
          <p14:tracePt t="36582" x="4305300" y="4356100"/>
          <p14:tracePt t="36599" x="4343400" y="4349750"/>
          <p14:tracePt t="36599" x="4381500" y="4356100"/>
          <p14:tracePt t="36616" x="4413250" y="4356100"/>
          <p14:tracePt t="36616" x="4451350" y="4362450"/>
          <p14:tracePt t="36616" x="4483100" y="4368800"/>
          <p14:tracePt t="36634" x="4514850" y="4375150"/>
          <p14:tracePt t="36648" x="4546600" y="4381500"/>
          <p14:tracePt t="36648" x="4597400" y="4406900"/>
          <p14:tracePt t="36666" x="4622800" y="4419600"/>
          <p14:tracePt t="36666" x="4648200" y="4432300"/>
          <p14:tracePt t="36682" x="4667250" y="4445000"/>
          <p14:tracePt t="36682" x="4692650" y="4457700"/>
          <p14:tracePt t="36699" x="4711700" y="4476750"/>
          <p14:tracePt t="36699" x="4737100" y="4495800"/>
          <p14:tracePt t="36715" x="4756150" y="4508500"/>
          <p14:tracePt t="36715" x="4794250" y="4546600"/>
          <p14:tracePt t="36734" x="4806950" y="4559300"/>
          <p14:tracePt t="36734" x="4819650" y="4572000"/>
          <p14:tracePt t="36749" x="4832350" y="4584700"/>
          <p14:tracePt t="36749" x="4838700" y="4597400"/>
          <p14:tracePt t="36766" x="4845050" y="4603750"/>
          <p14:tracePt t="36766" x="4851400" y="4610100"/>
          <p14:tracePt t="36782" x="4857750" y="4616450"/>
          <p14:tracePt t="36798" x="4851400" y="4622800"/>
          <p14:tracePt t="36815" x="4845050" y="4629150"/>
          <p14:tracePt t="36837" x="4838700" y="4629150"/>
          <p14:tracePt t="36853" x="4832350" y="4629150"/>
          <p14:tracePt t="36873" x="4832350" y="4635500"/>
          <p14:tracePt t="36933" x="3835400" y="4565650"/>
          <p14:tracePt t="36982" x="3816350" y="4540250"/>
          <p14:tracePt t="36988" x="3803650" y="4514850"/>
          <p14:tracePt t="36993" x="3778250" y="4451350"/>
          <p14:tracePt t="37010" x="3765550" y="4394200"/>
          <p14:tracePt t="37028" x="3771900" y="4330700"/>
          <p14:tracePt t="37044" x="3822700" y="4229100"/>
          <p14:tracePt t="37061" x="3886200" y="4165600"/>
          <p14:tracePt t="37078" x="3968750" y="4114800"/>
          <p14:tracePt t="37094" x="4064000" y="4076700"/>
          <p14:tracePt t="37094" x="4121150" y="4064000"/>
          <p14:tracePt t="37117" x="4235450" y="4064000"/>
          <p14:tracePt t="37131" x="4356100" y="4083050"/>
          <p14:tracePt t="37144" x="4476750" y="4121150"/>
          <p14:tracePt t="37161" x="4584700" y="4171950"/>
          <p14:tracePt t="37178" x="4673600" y="4229100"/>
          <p14:tracePt t="37194" x="4743450" y="4286250"/>
          <p14:tracePt t="37194" x="4768850" y="4318000"/>
          <p14:tracePt t="37213" x="4800600" y="4381500"/>
          <p14:tracePt t="37229" x="4806950" y="4445000"/>
          <p14:tracePt t="37244" x="4787900" y="4508500"/>
          <p14:tracePt t="37261" x="4749800" y="4565650"/>
          <p14:tracePt t="37278" x="4667250" y="4641850"/>
          <p14:tracePt t="37295" x="4603750" y="4679950"/>
          <p14:tracePt t="37312" x="4527550" y="4718050"/>
          <p14:tracePt t="37328" x="4451350" y="4743450"/>
          <p14:tracePt t="37345" x="4330700" y="4762500"/>
          <p14:tracePt t="37361" x="4254500" y="4762500"/>
          <p14:tracePt t="37378" x="4184650" y="4762500"/>
          <p14:tracePt t="37395" x="4095750" y="4749800"/>
          <p14:tracePt t="37412" x="4057650" y="4737100"/>
          <p14:tracePt t="37430" x="4025900" y="4730750"/>
          <p14:tracePt t="37445" x="4006850" y="4724400"/>
          <p14:tracePt t="37462" x="4006850" y="4718050"/>
          <p14:tracePt t="37478" x="4000500" y="4711700"/>
          <p14:tracePt t="37478" x="4000500" y="4705350"/>
          <p14:tracePt t="37496" x="4013200" y="4705350"/>
          <p14:tracePt t="37512" x="4025900" y="4705350"/>
          <p14:tracePt t="37529" x="4044950" y="4699000"/>
          <p14:tracePt t="37545" x="4057650" y="4699000"/>
          <p14:tracePt t="37562" x="4070350" y="4699000"/>
          <p14:tracePt t="37562" x="4076700" y="4699000"/>
          <p14:tracePt t="37581" x="4089400" y="4705350"/>
          <p14:tracePt t="37595" x="4095750" y="4705350"/>
          <p14:tracePt t="37612" x="4108450" y="4711700"/>
          <p14:tracePt t="37629" x="4121150" y="4718050"/>
          <p14:tracePt t="37646" x="4133850" y="4730750"/>
          <p14:tracePt t="37663" x="4140200" y="4737100"/>
          <p14:tracePt t="37679" x="4146550" y="4737100"/>
          <p14:tracePt t="37695" x="4152900" y="4730750"/>
          <p14:tracePt t="37695" x="4165600" y="4724400"/>
          <p14:tracePt t="37713" x="4171950" y="4718050"/>
          <p14:tracePt t="37713" x="4191000" y="4711700"/>
          <p14:tracePt t="37730" x="4203700" y="4711700"/>
          <p14:tracePt t="37730" x="4222750" y="4705350"/>
          <p14:tracePt t="37747" x="4248150" y="4699000"/>
          <p14:tracePt t="37747" x="4273550" y="4699000"/>
          <p14:tracePt t="37763" x="4298950" y="4699000"/>
          <p14:tracePt t="37763" x="4362450" y="4699000"/>
          <p14:tracePt t="37780" x="4400550" y="4705350"/>
          <p14:tracePt t="37780" x="4432300" y="4711700"/>
          <p14:tracePt t="37797" x="4470400" y="4718050"/>
          <p14:tracePt t="37797" x="4502150" y="4730750"/>
          <p14:tracePt t="37814" x="4540250" y="4743450"/>
          <p14:tracePt t="37814" x="4578350" y="4756150"/>
          <p14:tracePt t="37814" x="4616450" y="4768850"/>
          <p14:tracePt t="37832" x="4654550" y="4781550"/>
          <p14:tracePt t="37846" x="4699000" y="4794250"/>
          <p14:tracePt t="37846" x="4775200" y="4826000"/>
          <p14:tracePt t="37865" x="4819650" y="4845050"/>
          <p14:tracePt t="37865" x="4857750" y="4857750"/>
          <p14:tracePt t="37880" x="4895850" y="4876800"/>
          <p14:tracePt t="37880" x="4933950" y="4889500"/>
          <p14:tracePt t="37897" x="4972050" y="4902200"/>
          <p14:tracePt t="37897" x="5010150" y="4914900"/>
          <p14:tracePt t="37914" x="5041900" y="4927600"/>
          <p14:tracePt t="37914" x="5080000" y="4940300"/>
          <p14:tracePt t="37931" x="5111750" y="4946650"/>
          <p14:tracePt t="37931" x="5143500" y="4959350"/>
          <p14:tracePt t="37931" x="5175250" y="4965700"/>
          <p14:tracePt t="37949" x="5207000" y="4972050"/>
          <p14:tracePt t="37949" x="5232400" y="4984750"/>
          <p14:tracePt t="37964" x="5257800" y="4991100"/>
          <p14:tracePt t="37964" x="5283200" y="4997450"/>
          <p14:tracePt t="37981" x="5308600" y="5010150"/>
          <p14:tracePt t="37981" x="5327650" y="5016500"/>
          <p14:tracePt t="37997" x="5346700" y="5022850"/>
          <p14:tracePt t="37997" x="5372100" y="5041900"/>
          <p14:tracePt t="38014" x="5384800" y="5048250"/>
          <p14:tracePt t="38014" x="5397500" y="5054600"/>
          <p14:tracePt t="38031" x="5403850" y="5054600"/>
          <p14:tracePt t="38031" x="5410200" y="5060950"/>
          <p14:tracePt t="38049" x="5416550" y="5067300"/>
          <p14:tracePt t="38064" x="5416550" y="5073650"/>
          <p14:tracePt t="38064" x="5422900" y="5080000"/>
          <p14:tracePt t="38081" x="5416550" y="5086350"/>
          <p14:tracePt t="38097" x="5416550" y="5099050"/>
          <p14:tracePt t="38113" x="5410200" y="5105400"/>
          <p14:tracePt t="38130" x="5403850" y="5111750"/>
          <p14:tracePt t="38147" x="5397500" y="5118100"/>
          <p14:tracePt t="38180" x="5397500" y="5124450"/>
          <p14:tracePt t="38200" x="5397500" y="5130800"/>
          <p14:tracePt t="38232" x="5391150" y="5130800"/>
          <p14:tracePt t="38268" x="5384800" y="5130800"/>
          <p14:tracePt t="38292" x="5378450" y="5124450"/>
          <p14:tracePt t="38320" x="5372100" y="5124450"/>
          <p14:tracePt t="38336" x="5365750" y="5118100"/>
          <p14:tracePt t="38352" x="5359400" y="5105400"/>
          <p14:tracePt t="38368" x="5359400" y="5099050"/>
          <p14:tracePt t="38380" x="5353050" y="5092700"/>
          <p14:tracePt t="38396" x="5353050" y="5086350"/>
          <p14:tracePt t="38412" x="5353050" y="5080000"/>
          <p14:tracePt t="38428" x="5353050" y="5073650"/>
          <p14:tracePt t="38440" x="5359400" y="5067300"/>
          <p14:tracePt t="38456" x="5359400" y="5060950"/>
          <p14:tracePt t="38480" x="5365750" y="5054600"/>
          <p14:tracePt t="38492" x="5359400" y="5048250"/>
          <p14:tracePt t="38516" x="5346700" y="5041900"/>
          <p14:tracePt t="38548" x="5340350" y="5041900"/>
          <p14:tracePt t="38552" x="5334000" y="5041900"/>
          <p14:tracePt t="38565" x="5327650" y="5041900"/>
          <p14:tracePt t="38565" x="5314950" y="5041900"/>
          <p14:tracePt t="38582" x="5308600" y="5048250"/>
          <p14:tracePt t="38582" x="5276850" y="5048250"/>
          <p14:tracePt t="38601" x="5257800" y="5048250"/>
          <p14:tracePt t="38601" x="5238750" y="5048250"/>
          <p14:tracePt t="38616" x="5219700" y="5048250"/>
          <p14:tracePt t="38616" x="5194300" y="5048250"/>
          <p14:tracePt t="38633" x="5168900" y="5048250"/>
          <p14:tracePt t="38633" x="5143500" y="5048250"/>
          <p14:tracePt t="38650" x="5111750" y="5054600"/>
          <p14:tracePt t="38650" x="5080000" y="5054600"/>
          <p14:tracePt t="38666" x="5041900" y="5054600"/>
          <p14:tracePt t="38666" x="4959350" y="5060950"/>
          <p14:tracePt t="38683" x="4914900" y="5060950"/>
          <p14:tracePt t="38683" x="4864100" y="5067300"/>
          <p14:tracePt t="38699" x="4819650" y="5067300"/>
          <p14:tracePt t="38699" x="4768850" y="5073650"/>
          <p14:tracePt t="38716" x="4718050" y="5073650"/>
          <p14:tracePt t="38716" x="4616450" y="5073650"/>
          <p14:tracePt t="38733" x="4565650" y="5073650"/>
          <p14:tracePt t="38733" x="4508500" y="5073650"/>
          <p14:tracePt t="38751" x="4457700" y="5073650"/>
          <p14:tracePt t="38751" x="4406900" y="5073650"/>
          <p14:tracePt t="38766" x="4356100" y="5073650"/>
          <p14:tracePt t="38766" x="4305300" y="5080000"/>
          <p14:tracePt t="38783" x="4254500" y="5080000"/>
          <p14:tracePt t="38783" x="4159250" y="5092700"/>
          <p14:tracePt t="38800" x="4114800" y="5099050"/>
          <p14:tracePt t="38800" x="4070350" y="5105400"/>
          <p14:tracePt t="38817" x="4032250" y="5111750"/>
          <p14:tracePt t="38817" x="3987800" y="5118100"/>
          <p14:tracePt t="38834" x="3949700" y="5124450"/>
          <p14:tracePt t="38834" x="3911600" y="5130800"/>
          <p14:tracePt t="38834" x="3873500" y="5130800"/>
          <p14:tracePt t="38852" x="3835400" y="5137150"/>
          <p14:tracePt t="38866" x="3797300" y="5137150"/>
          <p14:tracePt t="38866" x="3727450" y="5143500"/>
          <p14:tracePt t="38884" x="3695700" y="5143500"/>
          <p14:tracePt t="38884" x="3663950" y="5143500"/>
          <p14:tracePt t="38900" x="3632200" y="5143500"/>
          <p14:tracePt t="38900" x="3600450" y="5149850"/>
          <p14:tracePt t="38917" x="3575050" y="5149850"/>
          <p14:tracePt t="38917" x="3543300" y="5149850"/>
          <p14:tracePt t="38934" x="3517900" y="5149850"/>
          <p14:tracePt t="38934" x="3492500" y="5143500"/>
          <p14:tracePt t="38950" x="3467100" y="5143500"/>
          <p14:tracePt t="38950" x="3441700" y="5143500"/>
          <p14:tracePt t="38950" x="3416300" y="5143500"/>
          <p14:tracePt t="38969" x="3397250" y="5143500"/>
          <p14:tracePt t="38969" x="3378200" y="5143500"/>
          <p14:tracePt t="38984" x="3359150" y="5149850"/>
          <p14:tracePt t="38984" x="3340100" y="5149850"/>
          <p14:tracePt t="39001" x="3327400" y="5149850"/>
          <p14:tracePt t="39001" x="3314700" y="5149850"/>
          <p14:tracePt t="39017" x="3302000" y="5156200"/>
          <p14:tracePt t="39017" x="3289300" y="5156200"/>
          <p14:tracePt t="39035" x="3282950" y="5162550"/>
          <p14:tracePt t="39051" x="3276600" y="5162550"/>
          <p14:tracePt t="39067" x="3282950" y="5162550"/>
          <p14:tracePt t="39083" x="3289300" y="5162550"/>
          <p14:tracePt t="39083" x="3302000" y="5162550"/>
          <p14:tracePt t="39101" x="3308350" y="5162550"/>
          <p14:tracePt t="39101" x="3321050" y="5162550"/>
          <p14:tracePt t="39118" x="3327400" y="5162550"/>
          <p14:tracePt t="39118" x="3340100" y="5162550"/>
          <p14:tracePt t="39134" x="3346450" y="5162550"/>
          <p14:tracePt t="39134" x="3359150" y="5162550"/>
          <p14:tracePt t="39134" x="3365500" y="5156200"/>
          <p14:tracePt t="39153" x="3371850" y="5156200"/>
          <p14:tracePt t="39167" x="3384550" y="5156200"/>
          <p14:tracePt t="39167" x="3403600" y="5156200"/>
          <p14:tracePt t="39186" x="3409950" y="5149850"/>
          <p14:tracePt t="39186" x="3416300" y="5149850"/>
          <p14:tracePt t="39201" x="3422650" y="5149850"/>
          <p14:tracePt t="39201" x="3429000" y="5149850"/>
          <p14:tracePt t="39218" x="3435350" y="5149850"/>
          <p14:tracePt t="39218" x="3441700" y="5149850"/>
          <p14:tracePt t="39236" x="3448050" y="5149850"/>
          <p14:tracePt t="39251" x="3454400" y="5149850"/>
          <p14:tracePt t="39267" x="3460750" y="5149850"/>
          <p14:tracePt t="39284" x="3467100" y="5149850"/>
          <p14:tracePt t="39300" x="3473450" y="5156200"/>
          <p14:tracePt t="39372" x="3479800" y="5156200"/>
          <p14:tracePt t="39392" x="3486150" y="5156200"/>
          <p14:tracePt t="39416" x="3492500" y="5162550"/>
          <p14:tracePt t="39432" x="3498850" y="5156200"/>
          <p14:tracePt t="39448" x="3505200" y="5149850"/>
          <p14:tracePt t="39460" x="3511550" y="5149850"/>
          <p14:tracePt t="39468" x="3517900" y="5143500"/>
          <p14:tracePt t="39468" x="3524250" y="5143500"/>
          <p14:tracePt t="39486" x="3530600" y="5137150"/>
          <p14:tracePt t="39486" x="3543300" y="5137150"/>
          <p14:tracePt t="39502" x="3549650" y="5130800"/>
          <p14:tracePt t="39502" x="3562350" y="5130800"/>
          <p14:tracePt t="39502" x="3568700" y="5124450"/>
          <p14:tracePt t="39520" x="3581400" y="5124450"/>
          <p14:tracePt t="39535" x="3594100" y="5118100"/>
          <p14:tracePt t="39535" x="3619500" y="5105400"/>
          <p14:tracePt t="39553" x="3632200" y="5099050"/>
          <p14:tracePt t="39553" x="3644900" y="5092700"/>
          <p14:tracePt t="39569" x="3663950" y="5086350"/>
          <p14:tracePt t="39569" x="3676650" y="5080000"/>
          <p14:tracePt t="39586" x="3695700" y="5073650"/>
          <p14:tracePt t="39586" x="3714750" y="5067300"/>
          <p14:tracePt t="39602" x="3727450" y="5060950"/>
          <p14:tracePt t="39602" x="3765550" y="5048250"/>
          <p14:tracePt t="39620" x="3784600" y="5041900"/>
          <p14:tracePt t="39620" x="3803650" y="5035550"/>
          <p14:tracePt t="39636" x="3822700" y="5029200"/>
          <p14:tracePt t="39636" x="3841750" y="5022850"/>
          <p14:tracePt t="39653" x="3860800" y="5016500"/>
          <p14:tracePt t="39653" x="3879850" y="5016500"/>
          <p14:tracePt t="39669" x="3892550" y="5010150"/>
          <p14:tracePt t="39669" x="3911600" y="5010150"/>
          <p14:tracePt t="39686" x="3924300" y="5003800"/>
          <p14:tracePt t="39686" x="3949700" y="5003800"/>
          <p14:tracePt t="39703" x="3962400" y="5003800"/>
          <p14:tracePt t="39703" x="3975100" y="5003800"/>
          <p14:tracePt t="39720" x="3981450" y="5003800"/>
          <p14:tracePt t="39720" x="3994150" y="5003800"/>
          <p14:tracePt t="39737" x="4000500" y="5003800"/>
          <p14:tracePt t="39737" x="4013200" y="5003800"/>
          <p14:tracePt t="39753" x="4019550" y="5003800"/>
          <p14:tracePt t="39769" x="4025900" y="5010150"/>
          <p14:tracePt t="39786" x="4025900" y="5016500"/>
          <p14:tracePt t="39812" x="4032250" y="5016500"/>
          <p14:tracePt t="39836" x="4038600" y="5016500"/>
          <p14:tracePt t="39860" x="4044950" y="5010150"/>
          <p14:tracePt t="39872" x="4051300" y="5010150"/>
          <p14:tracePt t="39888" x="4057650" y="5003800"/>
          <p14:tracePt t="39904" x="4064000" y="5010150"/>
          <p14:tracePt t="39920" x="4070350" y="5010150"/>
          <p14:tracePt t="39928" x="4076700" y="5003800"/>
          <p14:tracePt t="39940" x="4083050" y="5010150"/>
          <p14:tracePt t="39952" x="4089400" y="5003800"/>
          <p14:tracePt t="39952" x="4095750" y="5003800"/>
          <p14:tracePt t="39970" x="4102100" y="5003800"/>
          <p14:tracePt t="39970" x="4102100" y="4997450"/>
          <p14:tracePt t="39970" x="4108450" y="4997450"/>
          <p14:tracePt t="39988" x="4114800" y="4991100"/>
          <p14:tracePt t="39988" x="4121150" y="4991100"/>
          <p14:tracePt t="40003" x="4133850" y="4984750"/>
          <p14:tracePt t="40003" x="4140200" y="4984750"/>
          <p14:tracePt t="40020" x="4146550" y="4978400"/>
          <p14:tracePt t="40020" x="4152900" y="4972050"/>
          <p14:tracePt t="40037" x="4159250" y="4972050"/>
          <p14:tracePt t="40037" x="4171950" y="4965700"/>
          <p14:tracePt t="40055" x="4178300" y="4959350"/>
          <p14:tracePt t="40055" x="4191000" y="4953000"/>
          <p14:tracePt t="40070" x="4197350" y="4946650"/>
          <p14:tracePt t="40070" x="4203700" y="4946650"/>
          <p14:tracePt t="40088" x="4210050" y="4940300"/>
          <p14:tracePt t="40088" x="4222750" y="4933950"/>
          <p14:tracePt t="40104" x="4229100" y="4927600"/>
          <p14:tracePt t="40104" x="4248150" y="4914900"/>
          <p14:tracePt t="40121" x="4260850" y="4902200"/>
          <p14:tracePt t="40121" x="4273550" y="4889500"/>
          <p14:tracePt t="40137" x="4292600" y="4876800"/>
          <p14:tracePt t="40137" x="4305300" y="4870450"/>
          <p14:tracePt t="40154" x="4324350" y="4851400"/>
          <p14:tracePt t="40154" x="4349750" y="4838700"/>
          <p14:tracePt t="40154" x="4368800" y="4819650"/>
          <p14:tracePt t="40173" x="4394200" y="4800600"/>
          <p14:tracePt t="40173" x="4419600" y="4781550"/>
          <p14:tracePt t="40188" x="4445000" y="4762500"/>
          <p14:tracePt t="40188" x="4470400" y="4737100"/>
          <p14:tracePt t="40205" x="4495800" y="4711700"/>
          <p14:tracePt t="40205" x="4527550" y="4692650"/>
          <p14:tracePt t="40221" x="4552950" y="4667250"/>
          <p14:tracePt t="40221" x="4578350" y="4641850"/>
          <p14:tracePt t="40238" x="4610100" y="4622800"/>
          <p14:tracePt t="40238" x="4641850" y="4597400"/>
          <p14:tracePt t="40255" x="4673600" y="4572000"/>
          <p14:tracePt t="40255" x="4730750" y="4527550"/>
          <p14:tracePt t="40272" x="4762500" y="4508500"/>
          <p14:tracePt t="40272" x="4787900" y="4489450"/>
          <p14:tracePt t="40288" x="4813300" y="4476750"/>
          <p14:tracePt t="40288" x="4845050" y="4457700"/>
          <p14:tracePt t="40305" x="4870450" y="4445000"/>
          <p14:tracePt t="40305" x="4889500" y="4438650"/>
          <p14:tracePt t="40322" x="4914900" y="4432300"/>
          <p14:tracePt t="40322" x="4940300" y="4425950"/>
          <p14:tracePt t="40322" x="4959350" y="4425950"/>
          <p14:tracePt t="40340" x="4978400" y="4425950"/>
          <p14:tracePt t="40340" x="4997450" y="4432300"/>
          <p14:tracePt t="40355" x="5010150" y="4438650"/>
          <p14:tracePt t="40355" x="5022850" y="4445000"/>
          <p14:tracePt t="40372" x="5035550" y="4451350"/>
          <p14:tracePt t="40372" x="5048250" y="4464050"/>
          <p14:tracePt t="40388" x="5060950" y="4470400"/>
          <p14:tracePt t="40388" x="5067300" y="4489450"/>
          <p14:tracePt t="40405" x="5073650" y="4495800"/>
          <p14:tracePt t="40405" x="5080000" y="4521200"/>
          <p14:tracePt t="40422" x="5080000" y="4533900"/>
          <p14:tracePt t="40422" x="5080000" y="4546600"/>
          <p14:tracePt t="40439" x="5073650" y="4552950"/>
          <p14:tracePt t="40439" x="5073650" y="4565650"/>
          <p14:tracePt t="40456" x="5067300" y="4578350"/>
          <p14:tracePt t="40456" x="5054600" y="4597400"/>
          <p14:tracePt t="40473" x="5048250" y="4603750"/>
          <p14:tracePt t="40473" x="5041900" y="4610100"/>
          <p14:tracePt t="40489" x="5035550" y="4616450"/>
          <p14:tracePt t="40489" x="5029200" y="4622800"/>
          <p14:tracePt t="40506" x="5022850" y="4629150"/>
          <p14:tracePt t="40506" x="5016500" y="4629150"/>
          <p14:tracePt t="40523" x="5003800" y="4629150"/>
          <p14:tracePt t="40523" x="4997450" y="4635500"/>
          <p14:tracePt t="40523" x="4984750" y="4635500"/>
          <p14:tracePt t="40541" x="4972050" y="4635500"/>
          <p14:tracePt t="40541" x="4959350" y="4641850"/>
          <p14:tracePt t="40557" x="4946650" y="4641850"/>
          <p14:tracePt t="40557" x="4933950" y="4641850"/>
          <p14:tracePt t="40573" x="4914900" y="4641850"/>
          <p14:tracePt t="40573" x="4902200" y="4641850"/>
          <p14:tracePt t="40589" x="4883150" y="4648200"/>
          <p14:tracePt t="40589" x="4870450" y="4648200"/>
          <p14:tracePt t="40606" x="4851400" y="4648200"/>
          <p14:tracePt t="40606" x="4832350" y="4648200"/>
          <p14:tracePt t="40622" x="4819650" y="4648200"/>
          <p14:tracePt t="40622" x="4800600" y="4641850"/>
          <p14:tracePt t="40622" x="4781550" y="4641850"/>
          <p14:tracePt t="40641" x="4762500" y="4635500"/>
          <p14:tracePt t="40641" x="4749800" y="4629150"/>
          <p14:tracePt t="40656" x="4730750" y="4622800"/>
          <p14:tracePt t="40656" x="4711700" y="4616450"/>
          <p14:tracePt t="40673" x="4699000" y="4603750"/>
          <p14:tracePt t="40673" x="4679950" y="4597400"/>
          <p14:tracePt t="40690" x="4667250" y="4591050"/>
          <p14:tracePt t="40690" x="4654550" y="4584700"/>
          <p14:tracePt t="40706" x="4648200" y="4578350"/>
          <p14:tracePt t="40706" x="4629150" y="4565650"/>
          <p14:tracePt t="40723" x="4622800" y="4559300"/>
          <p14:tracePt t="40739" x="4622800" y="4552950"/>
          <p14:tracePt t="40755" x="4622800" y="4546600"/>
          <p14:tracePt t="40755" x="4622800" y="4540250"/>
          <p14:tracePt t="40773" x="4635500" y="4533900"/>
          <p14:tracePt t="40789" x="4641850" y="4527550"/>
          <p14:tracePt t="40805" x="4648200" y="4521200"/>
          <p14:tracePt t="40823" x="4654550" y="4514850"/>
          <p14:tracePt t="40839" x="4648200" y="4508500"/>
          <p14:tracePt t="40864" x="4641850" y="4508500"/>
          <p14:tracePt t="40872" x="4629150" y="4508500"/>
          <p14:tracePt t="40872" x="4622800" y="4514850"/>
          <p14:tracePt t="40890" x="4616450" y="4514850"/>
          <p14:tracePt t="40890" x="4603750" y="4514850"/>
          <p14:tracePt t="40890" x="4591050" y="4521200"/>
          <p14:tracePt t="40908" x="4578350" y="4521200"/>
          <p14:tracePt t="40922" x="4559300" y="4533900"/>
          <p14:tracePt t="40922" x="4533900" y="4546600"/>
          <p14:tracePt t="40940" x="4514850" y="4559300"/>
          <p14:tracePt t="40940" x="4495800" y="4572000"/>
          <p14:tracePt t="40957" x="4476750" y="4584700"/>
          <p14:tracePt t="40957" x="4457700" y="4597400"/>
          <p14:tracePt t="40973" x="4438650" y="4610100"/>
          <p14:tracePt t="40973" x="4419600" y="4622800"/>
          <p14:tracePt t="40973" x="4400550" y="4635500"/>
          <p14:tracePt t="40992" x="4381500" y="4648200"/>
          <p14:tracePt t="41006" x="4368800" y="4660900"/>
          <p14:tracePt t="41006" x="4337050" y="4686300"/>
          <p14:tracePt t="41024" x="4318000" y="4692650"/>
          <p14:tracePt t="41024" x="4305300" y="4705350"/>
          <p14:tracePt t="41041" x="4292600" y="4711700"/>
          <p14:tracePt t="41041" x="4286250" y="4724400"/>
          <p14:tracePt t="41041" x="4273550" y="4730750"/>
          <p14:tracePt t="41060" x="4260850" y="4743450"/>
          <p14:tracePt t="41060" x="4254500" y="4749800"/>
          <p14:tracePt t="41074" x="4248150" y="4756150"/>
          <p14:tracePt t="41074" x="4241800" y="4756150"/>
          <p14:tracePt t="41091" x="4235450" y="4762500"/>
          <p14:tracePt t="41106" x="4229100" y="4768850"/>
          <p14:tracePt t="41123" x="4222750" y="4775200"/>
          <p14:tracePt t="41140" x="4222750" y="4781550"/>
          <p14:tracePt t="41164" x="4216400" y="4775200"/>
          <p14:tracePt t="41192" x="4210050" y="4775200"/>
          <p14:tracePt t="41200" x="4203700" y="4768850"/>
          <p14:tracePt t="41208" x="4197350" y="4762500"/>
          <p14:tracePt t="41208" x="4191000" y="4756150"/>
          <p14:tracePt t="41226" x="4178300" y="4749800"/>
          <p14:tracePt t="41243" x="4057650" y="4572000"/>
          <p14:tracePt t="41311" x="4051300" y="4540250"/>
          <p14:tracePt t="41314" x="4044950" y="4508500"/>
          <p14:tracePt t="41325" x="4038600" y="4432300"/>
          <p14:tracePt t="41342" x="4038600" y="4362450"/>
          <p14:tracePt t="41359" x="4057650" y="4273550"/>
          <p14:tracePt t="41375" x="4070350" y="4222750"/>
          <p14:tracePt t="41392" x="4102100" y="4178300"/>
          <p14:tracePt t="41409" x="4159250" y="4121150"/>
          <p14:tracePt t="41426" x="4203700" y="4102100"/>
          <p14:tracePt t="41443" x="4248150" y="4102100"/>
          <p14:tracePt t="41459" x="4286250" y="4114800"/>
          <p14:tracePt t="41476" x="4343400" y="4171950"/>
          <p14:tracePt t="41494" x="4375150" y="4216400"/>
          <p14:tracePt t="41510" x="4400550" y="4267200"/>
          <p14:tracePt t="41526" x="4419600" y="4330700"/>
          <p14:tracePt t="41543" x="4432300" y="4387850"/>
          <p14:tracePt t="41543" x="4438650" y="4419600"/>
          <p14:tracePt t="41562" x="4438650" y="4451350"/>
          <p14:tracePt t="41575" x="4425950" y="4546600"/>
          <p14:tracePt t="41593" x="4406900" y="4597400"/>
          <p14:tracePt t="41610" x="4381500" y="4641850"/>
          <p14:tracePt t="41626" x="4349750" y="4679950"/>
          <p14:tracePt t="41643" x="4324350" y="4705350"/>
          <p14:tracePt t="41643" x="4305300" y="4718050"/>
          <p14:tracePt t="41662" x="4273550" y="4737100"/>
          <p14:tracePt t="41676" x="4248150" y="4749800"/>
          <p14:tracePt t="41693" x="4216400" y="4756150"/>
          <p14:tracePt t="41710" x="4191000" y="4762500"/>
          <p14:tracePt t="41727" x="4159250" y="4768850"/>
          <p14:tracePt t="41743" x="4146550" y="4775200"/>
          <p14:tracePt t="41760" x="4140200" y="4775200"/>
          <p14:tracePt t="41776" x="4133850" y="4781550"/>
          <p14:tracePt t="41793" x="4133850" y="4787900"/>
          <p14:tracePt t="41853" x="4140200" y="4787900"/>
          <p14:tracePt t="41877" x="4146550" y="4781550"/>
          <p14:tracePt t="41901" x="4146550" y="4775200"/>
          <p14:tracePt t="41921" x="4152900" y="4775200"/>
          <p14:tracePt t="41937" x="4146550" y="4768850"/>
          <p14:tracePt t="41961" x="4146550" y="4775200"/>
          <p14:tracePt t="42021" x="4152900" y="4781550"/>
          <p14:tracePt t="42033" x="4152900" y="4787900"/>
          <p14:tracePt t="42044" x="4152900" y="4794250"/>
          <p14:tracePt t="42061" x="4159250" y="4800600"/>
          <p14:tracePt t="42061" x="4159250" y="4813300"/>
          <p14:tracePt t="42078" x="4165600" y="4813300"/>
          <p14:tracePt t="42094" x="4178300" y="4813300"/>
          <p14:tracePt t="42111" x="4184650" y="4813300"/>
          <p14:tracePt t="42111" x="4191000" y="4806950"/>
          <p14:tracePt t="42128" x="4203700" y="4806950"/>
          <p14:tracePt t="42128" x="4210050" y="4806950"/>
          <p14:tracePt t="42145" x="4216400" y="4800600"/>
          <p14:tracePt t="42145" x="4235450" y="4794250"/>
          <p14:tracePt t="42162" x="4241800" y="4787900"/>
          <p14:tracePt t="42162" x="4254500" y="4781550"/>
          <p14:tracePt t="42178" x="4260850" y="4781550"/>
          <p14:tracePt t="42178" x="4273550" y="4775200"/>
          <p14:tracePt t="42195" x="4286250" y="4768850"/>
          <p14:tracePt t="42195" x="4318000" y="4756150"/>
          <p14:tracePt t="42214" x="4330700" y="4756150"/>
          <p14:tracePt t="42214" x="4349750" y="4749800"/>
          <p14:tracePt t="42230" x="4368800" y="4743450"/>
          <p14:tracePt t="42230" x="4381500" y="4743450"/>
          <p14:tracePt t="42246" x="4400550" y="4743450"/>
          <p14:tracePt t="42246" x="4425950" y="4737100"/>
          <p14:tracePt t="42262" x="4445000" y="4737100"/>
          <p14:tracePt t="42262" x="4464050" y="4737100"/>
          <p14:tracePt t="42279" x="4483100" y="4737100"/>
          <p14:tracePt t="42279" x="4508500" y="4737100"/>
          <p14:tracePt t="42295" x="4527550" y="4737100"/>
          <p14:tracePt t="42295" x="4546600" y="4737100"/>
          <p14:tracePt t="42295" x="4565650" y="4737100"/>
          <p14:tracePt t="42314" x="4584700" y="4737100"/>
          <p14:tracePt t="42314" x="4610100" y="4737100"/>
          <p14:tracePt t="42329" x="4629150" y="4737100"/>
          <p14:tracePt t="42329" x="4648200" y="4737100"/>
          <p14:tracePt t="42346" x="4673600" y="4730750"/>
          <p14:tracePt t="42346" x="4692650" y="4730750"/>
          <p14:tracePt t="42362" x="4711700" y="4724400"/>
          <p14:tracePt t="42362" x="4730750" y="4718050"/>
          <p14:tracePt t="42379" x="4749800" y="4718050"/>
          <p14:tracePt t="42379" x="4781550" y="4705350"/>
          <p14:tracePt t="42396" x="4794250" y="4705350"/>
          <p14:tracePt t="42396" x="4813300" y="4699000"/>
          <p14:tracePt t="42412" x="4826000" y="4692650"/>
          <p14:tracePt t="42412" x="4832350" y="4686300"/>
          <p14:tracePt t="42429" x="4845050" y="4686300"/>
          <p14:tracePt t="42429" x="4864100" y="4673600"/>
          <p14:tracePt t="42446" x="4870450" y="4673600"/>
          <p14:tracePt t="42446" x="4876800" y="4667250"/>
          <p14:tracePt t="42463" x="4883150" y="4667250"/>
          <p14:tracePt t="42463" x="4889500" y="4667250"/>
          <p14:tracePt t="42479" x="4895850" y="4660900"/>
          <p14:tracePt t="42495" x="4908550" y="4660900"/>
          <p14:tracePt t="42512" x="4914900" y="4660900"/>
          <p14:tracePt t="42537" x="4921250" y="4667250"/>
          <p14:tracePt t="42553" x="4921250" y="4673600"/>
          <p14:tracePt t="42565" x="4927600" y="4679950"/>
          <p14:tracePt t="42579" x="4933950" y="4692650"/>
          <p14:tracePt t="42605" x="4940300" y="4699000"/>
          <p14:tracePt t="42621" x="4940300" y="4705350"/>
          <p14:tracePt t="42633" x="4946650" y="4711700"/>
          <p14:tracePt t="42646" x="4953000" y="4718050"/>
          <p14:tracePt t="42662" x="4959350" y="4724400"/>
          <p14:tracePt t="42679" x="4965700" y="4730750"/>
          <p14:tracePt t="42696" x="4972050" y="4730750"/>
          <p14:tracePt t="42713" x="4984750" y="4737100"/>
          <p14:tracePt t="42729" x="4991100" y="4737100"/>
          <p14:tracePt t="42746" x="4997450" y="4737100"/>
          <p14:tracePt t="42746" x="5003800" y="4737100"/>
          <p14:tracePt t="42763" x="5010150" y="4730750"/>
          <p14:tracePt t="42779" x="5010150" y="4737100"/>
          <p14:tracePt t="42821" x="5010150" y="4743450"/>
          <p14:tracePt t="42853" x="5010150" y="4749800"/>
          <p14:tracePt t="42881" x="5010150" y="4756150"/>
          <p14:tracePt t="42905" x="5010150" y="4762500"/>
          <p14:tracePt t="42929" x="5010150" y="4768850"/>
          <p14:tracePt t="42957" x="5016500" y="4768850"/>
          <p14:tracePt t="42981" x="5022850" y="4768850"/>
          <p14:tracePt t="42993" x="5029200" y="4768850"/>
          <p14:tracePt t="43009" x="5035550" y="4775200"/>
          <p14:tracePt t="43025" x="5041900" y="4781550"/>
          <p14:tracePt t="43053" x="5041900" y="4787900"/>
          <p14:tracePt t="43069" x="5041900" y="4794250"/>
          <p14:tracePt t="43077" x="5035550" y="4800600"/>
          <p14:tracePt t="43093" x="5035550" y="4806950"/>
          <p14:tracePt t="43105" x="5035550" y="4813300"/>
          <p14:tracePt t="43114" x="5029200" y="4819650"/>
          <p14:tracePt t="43131" x="5022850" y="4832350"/>
          <p14:tracePt t="43147" x="5016500" y="4838700"/>
          <p14:tracePt t="43164" x="5010150" y="4845050"/>
          <p14:tracePt t="43164" x="5003800" y="4851400"/>
          <p14:tracePt t="43182" x="4997450" y="4857750"/>
          <p14:tracePt t="43198" x="4997450" y="4864100"/>
          <p14:tracePt t="43198" x="4991100" y="4870450"/>
          <p14:tracePt t="43215" x="4984750" y="4876800"/>
          <p14:tracePt t="43215" x="4978400" y="4876800"/>
          <p14:tracePt t="43215" x="4972050" y="4883150"/>
          <p14:tracePt t="43233" x="4972050" y="4889500"/>
          <p14:tracePt t="43233" x="4965700" y="4889500"/>
          <p14:tracePt t="43249" x="4959350" y="4895850"/>
          <p14:tracePt t="43249" x="4953000" y="4902200"/>
          <p14:tracePt t="43266" x="4946650" y="4902200"/>
          <p14:tracePt t="43266" x="4940300" y="4908550"/>
          <p14:tracePt t="43282" x="4933950" y="4908550"/>
          <p14:tracePt t="43282" x="4933950" y="4914900"/>
          <p14:tracePt t="43299" x="4927600" y="4914900"/>
          <p14:tracePt t="43299" x="4914900" y="4921250"/>
          <p14:tracePt t="43318" x="4908550" y="4927600"/>
          <p14:tracePt t="43331" x="4895850" y="4927600"/>
          <p14:tracePt t="43331" x="4883150" y="4933950"/>
          <p14:tracePt t="43350" x="4870450" y="4940300"/>
          <p14:tracePt t="43350" x="4864100" y="4940300"/>
          <p14:tracePt t="43366" x="4857750" y="4946650"/>
          <p14:tracePt t="43366" x="4845050" y="4946650"/>
          <p14:tracePt t="43383" x="4838700" y="4953000"/>
          <p14:tracePt t="43383" x="4826000" y="4953000"/>
          <p14:tracePt t="43399" x="4819650" y="4953000"/>
          <p14:tracePt t="43399" x="4794250" y="4953000"/>
          <p14:tracePt t="43416" x="4781550" y="4953000"/>
          <p14:tracePt t="43416" x="4768850" y="4953000"/>
          <p14:tracePt t="43433" x="4756150" y="4953000"/>
          <p14:tracePt t="43433" x="4743450" y="4946650"/>
          <p14:tracePt t="43450" x="4730750" y="4946650"/>
          <p14:tracePt t="43450" x="4692650" y="4940300"/>
          <p14:tracePt t="43466" x="4679950" y="4940300"/>
          <p14:tracePt t="43466" x="4660900" y="4933950"/>
          <p14:tracePt t="43483" x="4641850" y="4927600"/>
          <p14:tracePt t="43483" x="4629150" y="4927600"/>
          <p14:tracePt t="43499" x="4610100" y="4921250"/>
          <p14:tracePt t="43499" x="4597400" y="4921250"/>
          <p14:tracePt t="43516" x="4578350" y="4914900"/>
          <p14:tracePt t="43516" x="4552950" y="4902200"/>
          <p14:tracePt t="43533" x="4533900" y="4895850"/>
          <p14:tracePt t="43533" x="4521200" y="4889500"/>
          <p14:tracePt t="43550" x="4508500" y="4883150"/>
          <p14:tracePt t="43550" x="4495800" y="4876800"/>
          <p14:tracePt t="43566" x="4476750" y="4870450"/>
          <p14:tracePt t="43566" x="4464050" y="4864100"/>
          <p14:tracePt t="43583" x="4451350" y="4857750"/>
          <p14:tracePt t="43583" x="4438650" y="4851400"/>
          <p14:tracePt t="43583" x="4419600" y="4845050"/>
          <p14:tracePt t="43601" x="4406900" y="4838700"/>
          <p14:tracePt t="43615" x="4394200" y="4838700"/>
          <p14:tracePt t="43615" x="4368800" y="4826000"/>
          <p14:tracePt t="43633" x="4362450" y="4826000"/>
          <p14:tracePt t="43633" x="4349750" y="4819650"/>
          <p14:tracePt t="43649" x="4337050" y="4819650"/>
          <p14:tracePt t="43649" x="4324350" y="4813300"/>
          <p14:tracePt t="43666" x="4318000" y="4806950"/>
          <p14:tracePt t="43666" x="4305300" y="4794250"/>
          <p14:tracePt t="43683" x="4292600" y="4787900"/>
          <p14:tracePt t="43683" x="4279900" y="4781550"/>
          <p14:tracePt t="43683" x="4267200" y="4768850"/>
          <p14:tracePt t="43701" x="4254500" y="4762500"/>
          <p14:tracePt t="43701" x="4241800" y="4749800"/>
          <p14:tracePt t="43716" x="4229100" y="4743450"/>
          <p14:tracePt t="43716" x="4216400" y="4737100"/>
          <p14:tracePt t="43733" x="4203700" y="4730750"/>
          <p14:tracePt t="43733" x="4191000" y="4724400"/>
          <p14:tracePt t="43750" x="4178300" y="4724400"/>
          <p14:tracePt t="43750" x="4152900" y="4718050"/>
          <p14:tracePt t="43767" x="4146550" y="4718050"/>
          <p14:tracePt t="43767" x="4133850" y="4718050"/>
          <p14:tracePt t="43784" x="4127500" y="4718050"/>
          <p14:tracePt t="43784" x="4121150" y="4718050"/>
          <p14:tracePt t="43800" x="4114800" y="4718050"/>
          <p14:tracePt t="43800" x="4108450" y="4718050"/>
          <p14:tracePt t="43817" x="4102100" y="4718050"/>
          <p14:tracePt t="43833" x="4108450" y="4711700"/>
          <p14:tracePt t="43873" x="4114800" y="4705350"/>
          <p14:tracePt t="43885" x="4121150" y="4705350"/>
          <p14:tracePt t="43901" x="4127500" y="4699000"/>
          <p14:tracePt t="43917" x="4140200" y="4692650"/>
          <p14:tracePt t="43933" x="4140200" y="4686300"/>
          <p14:tracePt t="44029" x="4133850" y="4686300"/>
          <p14:tracePt t="44053" x="4127500" y="4686300"/>
          <p14:tracePt t="44073" x="4121150" y="4686300"/>
          <p14:tracePt t="44180" x="4114800" y="4686300"/>
          <p14:tracePt t="44193" x="4108450" y="4686300"/>
          <p14:tracePt t="44209" x="4102100" y="4686300"/>
          <p14:tracePt t="44217" x="4102100" y="4692650"/>
          <p14:tracePt t="44217" x="4095750" y="4692650"/>
          <p14:tracePt t="44235" x="4089400" y="4699000"/>
          <p14:tracePt t="44235" x="4083050" y="4699000"/>
          <p14:tracePt t="44251" x="4076700" y="4705350"/>
          <p14:tracePt t="44251" x="4070350" y="4705350"/>
          <p14:tracePt t="44269" x="4064000" y="4711700"/>
          <p14:tracePt t="44284" x="4057650" y="4718050"/>
          <p14:tracePt t="44301" x="4051300" y="4718050"/>
          <p14:tracePt t="44318" x="4044950" y="4711700"/>
          <p14:tracePt t="44334" x="4044950" y="4705350"/>
          <p14:tracePt t="44373" x="4044950" y="4699000"/>
          <p14:tracePt t="44413" x="4038600" y="4699000"/>
          <p14:tracePt t="44432" x="4032250" y="4699000"/>
          <p14:tracePt t="44448" x="4025900" y="4692650"/>
          <p14:tracePt t="44457" x="4019550" y="4692650"/>
          <p14:tracePt t="44468" x="4013200" y="4686300"/>
          <p14:tracePt t="44468" x="4000500" y="4686300"/>
          <p14:tracePt t="44486" x="3835400" y="4572000"/>
          <p14:tracePt t="44571" x="3829050" y="4552950"/>
          <p14:tracePt t="44577" x="3816350" y="4533900"/>
          <p14:tracePt t="44586" x="3797300" y="4489450"/>
          <p14:tracePt t="44602" x="3778250" y="4438650"/>
          <p14:tracePt t="44602" x="3771900" y="4413250"/>
          <p14:tracePt t="44622" x="3765550" y="4387850"/>
          <p14:tracePt t="44635" x="3759200" y="4324350"/>
          <p14:tracePt t="44653" x="3765550" y="4286250"/>
          <p14:tracePt t="44669" x="3771900" y="4241800"/>
          <p14:tracePt t="44686" x="3790950" y="4203700"/>
          <p14:tracePt t="44703" x="3810000" y="4165600"/>
          <p14:tracePt t="44719" x="3860800" y="4121150"/>
          <p14:tracePt t="44737" x="3892550" y="4095750"/>
          <p14:tracePt t="44753" x="3930650" y="4083050"/>
          <p14:tracePt t="44770" x="3962400" y="4070350"/>
          <p14:tracePt t="44787" x="4013200" y="4064000"/>
          <p14:tracePt t="44803" x="4044950" y="4070350"/>
          <p14:tracePt t="44820" x="4076700" y="4076700"/>
          <p14:tracePt t="44837" x="4121150" y="4102100"/>
          <p14:tracePt t="44853" x="4152900" y="4127500"/>
          <p14:tracePt t="44870" x="4178300" y="4152900"/>
          <p14:tracePt t="44887" x="4203700" y="4178300"/>
          <p14:tracePt t="44887" x="4216400" y="4197350"/>
          <p14:tracePt t="44906" x="4235450" y="4229100"/>
          <p14:tracePt t="44922" x="4254500" y="4267200"/>
          <p14:tracePt t="44938" x="4267200" y="4298950"/>
          <p14:tracePt t="44954" x="4279900" y="4337050"/>
          <p14:tracePt t="44970" x="4286250" y="4368800"/>
          <p14:tracePt t="44987" x="4292600" y="4406900"/>
          <p14:tracePt t="44987" x="4298950" y="4425950"/>
          <p14:tracePt t="45006" x="4298950" y="4464050"/>
          <p14:tracePt t="45022" x="4298950" y="4502150"/>
          <p14:tracePt t="45037" x="4292600" y="4540250"/>
          <p14:tracePt t="45055" x="4279900" y="4572000"/>
          <p14:tracePt t="45071" x="4260850" y="4622800"/>
          <p14:tracePt t="45088" x="4241800" y="4648200"/>
          <p14:tracePt t="45104" x="4216400" y="4673600"/>
          <p14:tracePt t="45121" x="4191000" y="4699000"/>
          <p14:tracePt t="45138" x="4152900" y="4724400"/>
          <p14:tracePt t="45154" x="4121150" y="4743450"/>
          <p14:tracePt t="45171" x="4095750" y="4756150"/>
          <p14:tracePt t="45188" x="4064000" y="4768850"/>
          <p14:tracePt t="45205" x="4044950" y="4775200"/>
          <p14:tracePt t="45222" x="4025900" y="4781550"/>
          <p14:tracePt t="45238" x="4013200" y="4781550"/>
          <p14:tracePt t="45255" x="3994150" y="4781550"/>
          <p14:tracePt t="45271" x="3981450" y="4781550"/>
          <p14:tracePt t="45271" x="3981450" y="4775200"/>
          <p14:tracePt t="45289" x="3968750" y="4775200"/>
          <p14:tracePt t="45305" x="3962400" y="4768850"/>
          <p14:tracePt t="45321" x="3956050" y="4762500"/>
          <p14:tracePt t="45338" x="3949700" y="4756150"/>
          <p14:tracePt t="45354" x="3943350" y="4749800"/>
          <p14:tracePt t="45371" x="3937000" y="4737100"/>
          <p14:tracePt t="45388" x="3937000" y="4730750"/>
          <p14:tracePt t="45405" x="3937000" y="4724400"/>
          <p14:tracePt t="45422" x="3943350" y="4718050"/>
          <p14:tracePt t="45453" x="3956050" y="4718050"/>
          <p14:tracePt t="45469" x="3962400" y="4718050"/>
          <p14:tracePt t="45477" x="3975100" y="4724400"/>
          <p14:tracePt t="45501" x="3981450" y="4724400"/>
          <p14:tracePt t="45505" x="3987800" y="4724400"/>
          <p14:tracePt t="45522" x="3994150" y="4724400"/>
          <p14:tracePt t="45539" x="4006850" y="4718050"/>
          <p14:tracePt t="45555" x="4013200" y="4711700"/>
          <p14:tracePt t="45555" x="4019550" y="4711700"/>
          <p14:tracePt t="45573" x="4032250" y="4705350"/>
          <p14:tracePt t="45573" x="4038600" y="4699000"/>
          <p14:tracePt t="45590" x="4057650" y="4692650"/>
          <p14:tracePt t="45590" x="4070350" y="4686300"/>
          <p14:tracePt t="45607" x="4089400" y="4673600"/>
          <p14:tracePt t="45607" x="4102100" y="4667250"/>
          <p14:tracePt t="45623" x="4127500" y="4660900"/>
          <p14:tracePt t="45623" x="4146550" y="4648200"/>
          <p14:tracePt t="45623" x="4165600" y="4641850"/>
          <p14:tracePt t="45642" x="4184650" y="4635500"/>
          <p14:tracePt t="45655" x="4203700" y="4629150"/>
          <p14:tracePt t="45655" x="4248150" y="4616450"/>
          <p14:tracePt t="45674" x="4267200" y="4616450"/>
          <p14:tracePt t="45674" x="4286250" y="4610100"/>
          <p14:tracePt t="45690" x="4305300" y="4603750"/>
          <p14:tracePt t="45690" x="4324350" y="4603750"/>
          <p14:tracePt t="45706" x="4343400" y="4597400"/>
          <p14:tracePt t="45706" x="4362450" y="4597400"/>
          <p14:tracePt t="45723" x="4375150" y="4597400"/>
          <p14:tracePt t="45723" x="4394200" y="4597400"/>
          <p14:tracePt t="45723" x="4406900" y="4597400"/>
          <p14:tracePt t="45742" x="4425950" y="4597400"/>
          <p14:tracePt t="45742" x="4438650" y="4597400"/>
          <p14:tracePt t="45757" x="4451350" y="4597400"/>
          <p14:tracePt t="45757" x="4464050" y="4603750"/>
          <p14:tracePt t="45773" x="4476750" y="4603750"/>
          <p14:tracePt t="45773" x="4489450" y="4610100"/>
          <p14:tracePt t="45790" x="4502150" y="4610100"/>
          <p14:tracePt t="45790" x="4521200" y="4616450"/>
          <p14:tracePt t="45807" x="4527550" y="4616450"/>
          <p14:tracePt t="45807" x="4540250" y="4622800"/>
          <p14:tracePt t="45824" x="4546600" y="4622800"/>
          <p14:tracePt t="45824" x="4552950" y="4629150"/>
          <p14:tracePt t="45841" x="4559300" y="4629150"/>
          <p14:tracePt t="45841" x="4565650" y="4629150"/>
          <p14:tracePt t="45857" x="4572000" y="4635500"/>
          <p14:tracePt t="45857" x="4584700" y="4641850"/>
          <p14:tracePt t="45874" x="4591050" y="4641850"/>
          <p14:tracePt t="45874" x="4597400" y="4648200"/>
          <p14:tracePt t="45890" x="4603750" y="4654550"/>
          <p14:tracePt t="45906" x="4610100" y="4654550"/>
          <p14:tracePt t="45923" x="4610100" y="4660900"/>
          <p14:tracePt t="45941" x="4610100" y="4667250"/>
          <p14:tracePt t="45965" x="4610100" y="4673600"/>
          <p14:tracePt t="45981" x="4603750" y="4679950"/>
          <p14:tracePt t="45994" x="4597400" y="4679950"/>
          <p14:tracePt t="46011" x="4591050" y="4686300"/>
          <p14:tracePt t="46027" x="4584700" y="4686300"/>
          <p14:tracePt t="46042" x="4578350" y="4692650"/>
          <p14:tracePt t="46059" x="4572000" y="4692650"/>
          <p14:tracePt t="46074" x="4565650" y="4699000"/>
          <p14:tracePt t="46090" x="4559300" y="4699000"/>
          <p14:tracePt t="46090" x="4552950" y="4699000"/>
          <p14:tracePt t="46108" x="4546600" y="4705350"/>
          <p14:tracePt t="46124" x="4540250" y="4705350"/>
          <p14:tracePt t="46140" x="4533900" y="4705350"/>
          <p14:tracePt t="46161" x="4527550" y="4711700"/>
          <p14:tracePt t="46197" x="4527550" y="4718050"/>
          <p14:tracePt t="46225" x="4533900" y="4724400"/>
          <p14:tracePt t="46257" x="4533900" y="4730750"/>
          <p14:tracePt t="46281" x="4533900" y="4737100"/>
          <p14:tracePt t="46301" x="4533900" y="4743450"/>
          <p14:tracePt t="46345" x="4527550" y="4749800"/>
          <p14:tracePt t="46369" x="4521200" y="4756150"/>
          <p14:tracePt t="46393" x="4514850" y="4762500"/>
          <p14:tracePt t="46413" x="4508500" y="4762500"/>
          <p14:tracePt t="46497" x="4502150" y="4756150"/>
          <p14:tracePt t="46513" x="4489450" y="4749800"/>
          <p14:tracePt t="46525" x="4483100" y="4749800"/>
          <p14:tracePt t="46533" x="4470400" y="4743450"/>
          <p14:tracePt t="46542" x="4362450" y="4610100"/>
          <p14:tracePt t="46627" x="4356100" y="4584700"/>
          <p14:tracePt t="46633" x="4349750" y="4559300"/>
          <p14:tracePt t="46642" x="4330700" y="4508500"/>
          <p14:tracePt t="46659" x="4324350" y="4451350"/>
          <p14:tracePt t="46659" x="4318000" y="4419600"/>
          <p14:tracePt t="46677" x="4318000" y="4375150"/>
          <p14:tracePt t="46693" x="4330700" y="4330700"/>
          <p14:tracePt t="46709" x="4343400" y="4292600"/>
          <p14:tracePt t="46726" x="4368800" y="4254500"/>
          <p14:tracePt t="46743" x="4400550" y="4216400"/>
          <p14:tracePt t="46759" x="4470400" y="4178300"/>
          <p14:tracePt t="46776" x="4521200" y="4165600"/>
          <p14:tracePt t="46793" x="4578350" y="4159250"/>
          <p14:tracePt t="46810" x="4654550" y="4171950"/>
          <p14:tracePt t="46827" x="4705350" y="4191000"/>
          <p14:tracePt t="46843" x="4743450" y="4222750"/>
          <p14:tracePt t="46860" x="4775200" y="4254500"/>
          <p14:tracePt t="46877" x="4813300" y="4324350"/>
          <p14:tracePt t="46893" x="4819650" y="4381500"/>
          <p14:tracePt t="46910" x="4819650" y="4451350"/>
          <p14:tracePt t="46926" x="4813300" y="4521200"/>
          <p14:tracePt t="46943" x="4794250" y="4584700"/>
          <p14:tracePt t="46943" x="4775200" y="4616450"/>
          <p14:tracePt t="46961" x="4743450" y="4667250"/>
          <p14:tracePt t="46977" x="4705350" y="4705350"/>
          <p14:tracePt t="46993" x="4660900" y="4743450"/>
          <p14:tracePt t="47010" x="4616450" y="4775200"/>
          <p14:tracePt t="47027" x="4572000" y="4794250"/>
          <p14:tracePt t="47043" x="4514850" y="4813300"/>
          <p14:tracePt t="47062" x="4476750" y="4813300"/>
          <p14:tracePt t="47077" x="4445000" y="4813300"/>
          <p14:tracePt t="47094" x="4419600" y="4813300"/>
          <p14:tracePt t="47110" x="4387850" y="4806950"/>
          <p14:tracePt t="47127" x="4375150" y="4800600"/>
          <p14:tracePt t="47144" x="4368800" y="4800600"/>
          <p14:tracePt t="47160" x="4375150" y="4800600"/>
          <p14:tracePt t="47277" x="4375150" y="4794250"/>
          <p14:tracePt t="47305" x="4375150" y="4787900"/>
          <p14:tracePt t="47313" x="4375150" y="4781550"/>
          <p14:tracePt t="47313" x="4368800" y="4768850"/>
          <p14:tracePt t="47329" x="4362450" y="4749800"/>
          <p14:tracePt t="47329" x="4349750" y="4730750"/>
          <p14:tracePt t="47346" x="4337050" y="4705350"/>
          <p14:tracePt t="47346" x="4324350" y="4679950"/>
          <p14:tracePt t="47362" x="4311650" y="4654550"/>
          <p14:tracePt t="47362" x="4298950" y="4622800"/>
          <p14:tracePt t="47379" x="4286250" y="4597400"/>
          <p14:tracePt t="47379" x="4273550" y="4565650"/>
          <p14:tracePt t="47395" x="4254500" y="4533900"/>
          <p14:tracePt t="47395" x="4229100" y="4483100"/>
          <p14:tracePt t="47413" x="4210050" y="4457700"/>
          <p14:tracePt t="47413" x="4197350" y="4438650"/>
          <p14:tracePt t="47429" x="4184650" y="4419600"/>
          <p14:tracePt t="47429" x="4171950" y="4406900"/>
          <p14:tracePt t="47446" x="4159250" y="4394200"/>
          <p14:tracePt t="47446" x="4146550" y="4381500"/>
          <p14:tracePt t="47462" x="4133850" y="4375150"/>
          <p14:tracePt t="47462" x="4121150" y="4368800"/>
          <p14:tracePt t="47479" x="4114800" y="4362450"/>
          <p14:tracePt t="47479" x="4102100" y="4362450"/>
          <p14:tracePt t="47496" x="4095750" y="4362450"/>
          <p14:tracePt t="47512" x="4089400" y="4368800"/>
          <p14:tracePt t="47528" x="4089400" y="4375150"/>
          <p14:tracePt t="47528" x="4089400" y="4387850"/>
          <p14:tracePt t="47546" x="4095750" y="4394200"/>
          <p14:tracePt t="47546" x="4102100" y="4400550"/>
          <p14:tracePt t="47563" x="4108450" y="4406900"/>
          <p14:tracePt t="47563" x="4121150" y="4413250"/>
          <p14:tracePt t="47580" x="4127500" y="4413250"/>
          <p14:tracePt t="47580" x="4140200" y="4419600"/>
          <p14:tracePt t="47596" x="4152900" y="4419600"/>
          <p14:tracePt t="47596" x="4178300" y="4425950"/>
          <p14:tracePt t="47613" x="4191000" y="4425950"/>
          <p14:tracePt t="47613" x="4203700" y="4425950"/>
          <p14:tracePt t="47630" x="4216400" y="4425950"/>
          <p14:tracePt t="47630" x="4229100" y="4425950"/>
          <p14:tracePt t="47646" x="4235450" y="4419600"/>
          <p14:tracePt t="47646" x="4254500" y="4419600"/>
          <p14:tracePt t="47663" x="4260850" y="4413250"/>
          <p14:tracePt t="47663" x="4273550" y="4413250"/>
          <p14:tracePt t="47663" x="4286250" y="4406900"/>
          <p14:tracePt t="47682" x="4298950" y="4406900"/>
          <p14:tracePt t="47682" x="4311650" y="4400550"/>
          <p14:tracePt t="47698" x="4318000" y="4400550"/>
          <p14:tracePt t="47698" x="4330700" y="4394200"/>
          <p14:tracePt t="47716" x="4337050" y="4394200"/>
          <p14:tracePt t="47716" x="4343400" y="4394200"/>
          <p14:tracePt t="47731" x="4356100" y="4394200"/>
          <p14:tracePt t="47731" x="4368800" y="4394200"/>
          <p14:tracePt t="47751" x="4375150" y="4400550"/>
          <p14:tracePt t="47762" x="4381500" y="4400550"/>
          <p14:tracePt t="47762" x="4387850" y="4400550"/>
          <p14:tracePt t="47762" x="4387850" y="4406900"/>
          <p14:tracePt t="47782" x="4394200" y="4406900"/>
          <p14:tracePt t="47796" x="4400550" y="4413250"/>
          <p14:tracePt t="47796" x="4406900" y="4419600"/>
          <p14:tracePt t="47814" x="4406900" y="4425950"/>
          <p14:tracePt t="47814" x="4413250" y="4432300"/>
          <p14:tracePt t="47831" x="4413250" y="4438650"/>
          <p14:tracePt t="47831" x="4419600" y="4445000"/>
          <p14:tracePt t="47847" x="4419600" y="4451350"/>
          <p14:tracePt t="47847" x="4425950" y="4457700"/>
          <p14:tracePt t="47863" x="4425950" y="4464050"/>
          <p14:tracePt t="47863" x="4432300" y="4470400"/>
          <p14:tracePt t="47880" x="4432300" y="4476750"/>
          <p14:tracePt t="47896" x="4432300" y="4483100"/>
          <p14:tracePt t="47896" x="4432300" y="4495800"/>
          <p14:tracePt t="47914" x="4432300" y="4502150"/>
          <p14:tracePt t="47930" x="4432300" y="4514850"/>
          <p14:tracePt t="47946" x="4432300" y="4521200"/>
          <p14:tracePt t="47963" x="4432300" y="4527550"/>
          <p14:tracePt t="47963" x="4432300" y="4540250"/>
          <p14:tracePt t="47981" x="4432300" y="4546600"/>
          <p14:tracePt t="47981" x="4425950" y="4552950"/>
          <p14:tracePt t="47998" x="4425950" y="4559300"/>
          <p14:tracePt t="47998" x="4419600" y="4565650"/>
          <p14:tracePt t="48014" x="4413250" y="4572000"/>
          <p14:tracePt t="48014" x="4413250" y="4578350"/>
          <p14:tracePt t="48031" x="4406900" y="4591050"/>
          <p14:tracePt t="48031" x="4400550" y="4603750"/>
          <p14:tracePt t="48031" x="4394200" y="4610100"/>
          <p14:tracePt t="48051" x="4394200" y="4622800"/>
          <p14:tracePt t="48051" x="4387850" y="4635500"/>
          <p14:tracePt t="48065" x="4381500" y="4654550"/>
          <p14:tracePt t="48065" x="4381500" y="4667250"/>
          <p14:tracePt t="48082" x="4375150" y="4686300"/>
          <p14:tracePt t="48082" x="4375150" y="4699000"/>
          <p14:tracePt t="48098" x="4368800" y="4718050"/>
          <p14:tracePt t="48098" x="4368800" y="4737100"/>
          <p14:tracePt t="48114" x="4368800" y="4749800"/>
          <p14:tracePt t="48114" x="4368800" y="4768850"/>
          <p14:tracePt t="48131" x="4362450" y="4781550"/>
          <p14:tracePt t="48131" x="4368800" y="4813300"/>
          <p14:tracePt t="48148" x="4368800" y="4826000"/>
          <p14:tracePt t="48148" x="4368800" y="4832350"/>
          <p14:tracePt t="48165" x="4368800" y="4845050"/>
          <p14:tracePt t="48165" x="4375150" y="4851400"/>
          <p14:tracePt t="48182" x="4375150" y="4857750"/>
          <p14:tracePt t="48182" x="4381500" y="4864100"/>
          <p14:tracePt t="48198" x="4387850" y="4870450"/>
          <p14:tracePt t="48214" x="4387850" y="4876800"/>
          <p14:tracePt t="48231" x="4394200" y="4870450"/>
          <p14:tracePt t="48247" x="4400550" y="4864100"/>
          <p14:tracePt t="48264" x="4400550" y="4857750"/>
          <p14:tracePt t="48281" x="4394200" y="4857750"/>
          <p14:tracePt t="48297" x="4394200" y="4851400"/>
          <p14:tracePt t="48315" x="4387850" y="4845050"/>
          <p14:tracePt t="48331" x="4381500" y="4838700"/>
          <p14:tracePt t="48349" x="4375150" y="4832350"/>
          <p14:tracePt t="48349" x="4368800" y="4826000"/>
          <p14:tracePt t="48366" x="4362450" y="4819650"/>
          <p14:tracePt t="48366" x="4356100" y="4819650"/>
          <p14:tracePt t="48382" x="4356100" y="4813300"/>
          <p14:tracePt t="48382" x="4349750" y="4806950"/>
          <p14:tracePt t="48399" x="4343400" y="4800600"/>
          <p14:tracePt t="48414" x="4330700" y="4787900"/>
          <p14:tracePt t="48431" x="4324350" y="4787900"/>
          <p14:tracePt t="48448" x="4318000" y="4781550"/>
          <p14:tracePt t="48465" x="4311650" y="4775200"/>
          <p14:tracePt t="48481" x="4311650" y="4768850"/>
          <p14:tracePt t="48498" x="4311650" y="4762500"/>
          <p14:tracePt t="48515" x="4318000" y="4762500"/>
          <p14:tracePt t="48537" x="4324350" y="4756150"/>
          <p14:tracePt t="48553" x="4330700" y="4756150"/>
          <p14:tracePt t="48565" x="4337050" y="4756150"/>
          <p14:tracePt t="48565" x="4343400" y="4756150"/>
          <p14:tracePt t="48582" x="4349750" y="4756150"/>
          <p14:tracePt t="48599" x="4356100" y="4756150"/>
          <p14:tracePt t="48599" x="4362450" y="4749800"/>
          <p14:tracePt t="48616" x="4368800" y="4749800"/>
          <p14:tracePt t="48616" x="4381500" y="4749800"/>
          <p14:tracePt t="48633" x="4387850" y="4749800"/>
          <p14:tracePt t="48633" x="4394200" y="4749800"/>
          <p14:tracePt t="48650" x="4400550" y="4749800"/>
          <p14:tracePt t="48650" x="4406900" y="4749800"/>
          <p14:tracePt t="48666" x="4413250" y="4749800"/>
          <p14:tracePt t="48666" x="4419600" y="4749800"/>
          <p14:tracePt t="48683" x="4425950" y="4749800"/>
          <p14:tracePt t="48683" x="4432300" y="4756150"/>
          <p14:tracePt t="48683" x="4438650" y="4756150"/>
          <p14:tracePt t="48702" x="4445000" y="4762500"/>
          <p14:tracePt t="48702" x="4451350" y="4762500"/>
          <p14:tracePt t="48717" x="4457700" y="4768850"/>
          <p14:tracePt t="48717" x="4464050" y="4768850"/>
          <p14:tracePt t="48733" x="4470400" y="4775200"/>
          <p14:tracePt t="48733" x="4476750" y="4781550"/>
          <p14:tracePt t="48750" x="4483100" y="4781550"/>
          <p14:tracePt t="48750" x="4489450" y="4787900"/>
          <p14:tracePt t="48766" x="4495800" y="4794250"/>
          <p14:tracePt t="48766" x="4502150" y="4794250"/>
          <p14:tracePt t="48766" x="4508500" y="4800600"/>
          <p14:tracePt t="48786" x="4514850" y="4800600"/>
          <p14:tracePt t="48799" x="4521200" y="4800600"/>
          <p14:tracePt t="48799" x="4533900" y="4806950"/>
          <p14:tracePt t="48817" x="4540250" y="4806950"/>
          <p14:tracePt t="48833" x="4546600" y="4800600"/>
          <p14:tracePt t="48833" x="4552950" y="4800600"/>
          <p14:tracePt t="48850" x="4559300" y="4800600"/>
          <p14:tracePt t="48850" x="4565650" y="4794250"/>
          <p14:tracePt t="48867" x="4572000" y="4794250"/>
          <p14:tracePt t="48867" x="4578350" y="4787900"/>
          <p14:tracePt t="48883" x="4584700" y="4781550"/>
          <p14:tracePt t="48883" x="4591050" y="4781550"/>
          <p14:tracePt t="48900" x="4591050" y="4775200"/>
          <p14:tracePt t="48900" x="4597400" y="4768850"/>
          <p14:tracePt t="48918" x="4603750" y="4762500"/>
          <p14:tracePt t="48918" x="4616450" y="4756150"/>
          <p14:tracePt t="48934" x="4622800" y="4749800"/>
          <p14:tracePt t="48934" x="4629150" y="4749800"/>
          <p14:tracePt t="48950" x="4629150" y="4743450"/>
          <p14:tracePt t="48950" x="4635500" y="4737100"/>
          <p14:tracePt t="48967" x="4641850" y="4737100"/>
          <p14:tracePt t="48967" x="4648200" y="4730750"/>
          <p14:tracePt t="48967" x="4654550" y="4730750"/>
          <p14:tracePt t="48986" x="4660900" y="4724400"/>
          <p14:tracePt t="49001" x="4673600" y="4724400"/>
          <p14:tracePt t="49017" x="4679950" y="4724400"/>
          <p14:tracePt t="49053" x="4679950" y="4730750"/>
          <p14:tracePt t="49085" x="4679950" y="4737100"/>
          <p14:tracePt t="49105" x="4673600" y="4743450"/>
          <p14:tracePt t="49160" x="4679950" y="4743450"/>
          <p14:tracePt t="49212" x="4686300" y="4737100"/>
          <p14:tracePt t="49233" x="4686300" y="4730750"/>
          <p14:tracePt t="49257" x="4692650" y="4724400"/>
          <p14:tracePt t="49272" x="4692650" y="4718050"/>
          <p14:tracePt t="49285" x="4686300" y="4711700"/>
          <p14:tracePt t="49385" x="4686300" y="4718050"/>
          <p14:tracePt t="49413" x="4679950" y="4724400"/>
          <p14:tracePt t="49437" x="4679950" y="4730750"/>
          <p14:tracePt t="49460" x="4673600" y="4737100"/>
          <p14:tracePt t="49489" x="4673600" y="4743450"/>
          <p14:tracePt t="49592" x="4667250" y="4743450"/>
          <p14:tracePt t="49625" x="4660900" y="4749800"/>
          <p14:tracePt t="49644" x="4654550" y="4749800"/>
          <p14:tracePt t="49661" x="4654550" y="4756150"/>
          <p14:tracePt t="49676" x="4648200" y="4756150"/>
          <p14:tracePt t="49701" x="4641850" y="4762500"/>
          <p14:tracePt t="49728" x="4641850" y="4768850"/>
          <p14:tracePt t="49760" x="4648200" y="4768850"/>
          <p14:tracePt t="49780" x="4654550" y="4768850"/>
          <p14:tracePt t="49796" x="4667250" y="4768850"/>
          <p14:tracePt t="49825" x="4673600" y="4768850"/>
          <p14:tracePt t="49841" x="4679950" y="4768850"/>
          <p14:tracePt t="49849" x="4686300" y="4768850"/>
          <p14:tracePt t="49865" x="4699000" y="4768850"/>
          <p14:tracePt t="49881" x="4705350" y="4768850"/>
          <p14:tracePt t="49893" x="4711700" y="4768850"/>
          <p14:tracePt t="49909" x="4711700" y="4775200"/>
          <p14:tracePt t="50001" x="4705350" y="4781550"/>
          <p14:tracePt t="50021" x="4699000" y="4787900"/>
          <p14:tracePt t="50037" x="4692650" y="4794250"/>
          <p14:tracePt t="50054" x="4692650" y="4800600"/>
          <p14:tracePt t="50065" x="4686300" y="4806950"/>
          <p14:tracePt t="50081" x="4679950" y="4813300"/>
          <p14:tracePt t="50105" x="4673600" y="4813300"/>
          <p14:tracePt t="50125" x="4679950" y="4813300"/>
          <p14:tracePt t="50185" x="4686300" y="4813300"/>
          <p14:tracePt t="50201" x="4692650" y="4813300"/>
          <p14:tracePt t="50209" x="4699000" y="4813300"/>
          <p14:tracePt t="50220" x="4705350" y="4813300"/>
          <p14:tracePt t="50220" x="4711700" y="4813300"/>
          <p14:tracePt t="50238" x="4718050" y="4813300"/>
          <p14:tracePt t="50238" x="4730750" y="4813300"/>
          <p14:tracePt t="50255" x="4737100" y="4806950"/>
          <p14:tracePt t="50255" x="4749800" y="4806950"/>
          <p14:tracePt t="50275" x="4756150" y="4806950"/>
          <p14:tracePt t="50275" x="4762500" y="4806950"/>
          <p14:tracePt t="50291" x="4768850" y="4806950"/>
          <p14:tracePt t="50291" x="4781550" y="4806950"/>
          <p14:tracePt t="50305" x="4787900" y="4806950"/>
          <p14:tracePt t="50305" x="4794250" y="4800600"/>
          <p14:tracePt t="50322" x="4800600" y="4800600"/>
          <p14:tracePt t="50322" x="4806950" y="4800600"/>
          <p14:tracePt t="50340" x="4813300" y="4800600"/>
          <p14:tracePt t="50355" x="4819650" y="4794250"/>
          <p14:tracePt t="50371" x="4826000" y="4794250"/>
          <p14:tracePt t="50389" x="4819650" y="4787900"/>
          <p14:tracePt t="50433" x="4813300" y="4794250"/>
          <p14:tracePt t="50457" x="4806950" y="4794250"/>
          <p14:tracePt t="50481" x="4813300" y="4787900"/>
          <p14:tracePt t="50544" x="4819650" y="4787900"/>
          <p14:tracePt t="50561" x="4819650" y="4781550"/>
          <p14:tracePt t="50569" x="4832350" y="4775200"/>
          <p14:tracePt t="50585" x="4838700" y="4775200"/>
          <p14:tracePt t="50593" x="4845050" y="4768850"/>
          <p14:tracePt t="50605" x="4851400" y="4762500"/>
          <p14:tracePt t="50622" x="4845050" y="4762500"/>
          <p14:tracePt t="50680" x="4838700" y="4768850"/>
          <p14:tracePt t="50697" x="4832350" y="4768850"/>
          <p14:tracePt t="50713" x="4826000" y="4768850"/>
          <p14:tracePt t="50725" x="4819650" y="4768850"/>
          <p14:tracePt t="50741" x="4813300" y="4762500"/>
          <p14:tracePt t="50773" x="4813300" y="4756150"/>
          <p14:tracePt t="50785" x="4819650" y="4756150"/>
          <p14:tracePt t="50801" x="4819650" y="4749800"/>
          <p14:tracePt t="50817" x="4826000" y="4743450"/>
          <p14:tracePt t="50833" x="4832350" y="4743450"/>
          <p14:tracePt t="50845" x="4838700" y="4743450"/>
          <p14:tracePt t="50861" x="4851400" y="4743450"/>
          <p14:tracePt t="50877" x="4851400" y="4749800"/>
          <p14:tracePt t="50889" x="4857750" y="4756150"/>
          <p14:tracePt t="50889" x="4870450" y="4762500"/>
          <p14:tracePt t="50907" x="4876800" y="4768850"/>
          <p14:tracePt t="50907" x="4883150" y="4775200"/>
          <p14:tracePt t="50924" x="4883150" y="4781550"/>
          <p14:tracePt t="50924" x="4889500" y="4787900"/>
          <p14:tracePt t="50941" x="4895850" y="4794250"/>
          <p14:tracePt t="50941" x="4902200" y="4800600"/>
          <p14:tracePt t="50957" x="4908550" y="4806950"/>
          <p14:tracePt t="50957" x="4921250" y="4813300"/>
          <p14:tracePt t="50974" x="4927600" y="4819650"/>
          <p14:tracePt t="50974" x="4933950" y="4819650"/>
          <p14:tracePt t="50991" x="4940300" y="4819650"/>
          <p14:tracePt t="50991" x="4946650" y="4826000"/>
          <p14:tracePt t="51008" x="4953000" y="4826000"/>
          <p14:tracePt t="51008" x="4959350" y="4826000"/>
          <p14:tracePt t="51008" x="4965700" y="4826000"/>
          <p14:tracePt t="51026" x="4972050" y="4832350"/>
          <p14:tracePt t="51040" x="4978400" y="4826000"/>
          <p14:tracePt t="51059" x="4984750" y="4826000"/>
          <p14:tracePt t="51074" x="4978400" y="4819650"/>
          <p14:tracePt t="51133" x="4972050" y="4813300"/>
          <p14:tracePt t="51153" x="4972050" y="4806950"/>
          <p14:tracePt t="51177" x="4972050" y="4800600"/>
          <p14:tracePt t="51193" x="4972050" y="4794250"/>
          <p14:tracePt t="51221" x="4978400" y="4787900"/>
          <p14:tracePt t="51237" x="4984750" y="4781550"/>
          <p14:tracePt t="51253" x="4997450" y="4775200"/>
          <p14:tracePt t="51265" x="5003800" y="4768850"/>
          <p14:tracePt t="51281" x="5010150" y="4762500"/>
          <p14:tracePt t="51297" x="5016500" y="4756150"/>
          <p14:tracePt t="51313" x="5029200" y="4749800"/>
          <p14:tracePt t="51326" x="5035550" y="4743450"/>
          <p14:tracePt t="51342" x="5041900" y="4743450"/>
          <p14:tracePt t="51342" x="5048250" y="4743450"/>
          <p14:tracePt t="51358" x="5048250" y="4737100"/>
          <p14:tracePt t="51358" x="5054600" y="4737100"/>
          <p14:tracePt t="51376" x="5067300" y="4730750"/>
          <p14:tracePt t="51391" x="5073650" y="4724400"/>
          <p14:tracePt t="51407" x="5080000" y="4724400"/>
          <p14:tracePt t="51425" x="5080000" y="4718050"/>
          <p14:tracePt t="51441" x="5086350" y="4718050"/>
          <p14:tracePt t="51458" x="5092700" y="4711700"/>
          <p14:tracePt t="51501" x="5092700" y="4718050"/>
          <p14:tracePt t="51581" x="5086350" y="4724400"/>
          <p14:tracePt t="51613" x="5080000" y="4724400"/>
          <p14:tracePt t="51681" x="5073650" y="4724400"/>
          <p14:tracePt t="51741" x="5067300" y="4724400"/>
          <p14:tracePt t="51753" x="5060950" y="4724400"/>
          <p14:tracePt t="51769" x="5054600" y="4730750"/>
          <p14:tracePt t="51801" x="5048250" y="4730750"/>
          <p14:tracePt t="51813" x="5041900" y="4730750"/>
          <p14:tracePt t="51837" x="5035550" y="4737100"/>
          <p14:tracePt t="51861" x="5029200" y="4730750"/>
          <p14:tracePt t="51921" x="5029200" y="4724400"/>
          <p14:tracePt t="51933" x="5022850" y="4718050"/>
          <p14:tracePt t="51949" x="5022850" y="4711700"/>
          <p14:tracePt t="51965" x="5016500" y="4705350"/>
          <p14:tracePt t="51981" x="5010150" y="4699000"/>
          <p14:tracePt t="52001" x="5003800" y="4699000"/>
          <p14:tracePt t="52017" x="4997450" y="4705350"/>
          <p14:tracePt t="52034" x="4991100" y="4711700"/>
          <p14:tracePt t="52045" x="4984750" y="4718050"/>
          <p14:tracePt t="52061" x="4978400" y="4724400"/>
          <p14:tracePt t="52077" x="4978400" y="4730750"/>
          <p14:tracePt t="52093" x="4978400" y="4737100"/>
          <p14:tracePt t="52110" x="4978400" y="4743450"/>
          <p14:tracePt t="52126" x="4984750" y="4743450"/>
          <p14:tracePt t="52161" x="4991100" y="4743450"/>
          <p14:tracePt t="52189" x="4991100" y="4749800"/>
          <p14:tracePt t="52281" x="4984750" y="4749800"/>
          <p14:tracePt t="52301" x="4978400" y="4756150"/>
          <p14:tracePt t="52317" x="4972050" y="4756150"/>
          <p14:tracePt t="52333" x="4965700" y="4762500"/>
          <p14:tracePt t="52345" x="4953000" y="4768850"/>
          <p14:tracePt t="52361" x="4946650" y="4768850"/>
          <p14:tracePt t="52377" x="4940300" y="4768850"/>
          <p14:tracePt t="52385" x="4933950" y="4775200"/>
          <p14:tracePt t="52394" x="4927600" y="4775200"/>
          <p14:tracePt t="52410" x="4921250" y="4775200"/>
          <p14:tracePt t="52410" x="4908550" y="4775200"/>
          <p14:tracePt t="52429" x="4902200" y="4781550"/>
          <p14:tracePt t="52429" x="4895850" y="4781550"/>
          <p14:tracePt t="52446" x="4889500" y="4775200"/>
          <p14:tracePt t="52446" x="4876800" y="4775200"/>
          <p14:tracePt t="52462" x="4870450" y="4775200"/>
          <p14:tracePt t="52462" x="4864100" y="4768850"/>
          <p14:tracePt t="52478" x="4851400" y="4768850"/>
          <p14:tracePt t="52478" x="4845050" y="4768850"/>
          <p14:tracePt t="52495" x="4832350" y="4762500"/>
          <p14:tracePt t="52495" x="4819650" y="4756150"/>
          <p14:tracePt t="52495" x="4806950" y="4756150"/>
          <p14:tracePt t="52515" x="4794250" y="4749800"/>
          <p14:tracePt t="52515" x="4781550" y="4743450"/>
          <p14:tracePt t="52529" x="4762500" y="4737100"/>
          <p14:tracePt t="52529" x="4743450" y="4730750"/>
          <p14:tracePt t="52545" x="4724400" y="4730750"/>
          <p14:tracePt t="52545" x="4705350" y="4724400"/>
          <p14:tracePt t="52562" x="4686300" y="4724400"/>
          <p14:tracePt t="52562" x="4667250" y="4724400"/>
          <p14:tracePt t="52579" x="4648200" y="4724400"/>
          <p14:tracePt t="52579" x="4610100" y="4730750"/>
          <p14:tracePt t="52596" x="4597400" y="4737100"/>
          <p14:tracePt t="52596" x="4584700" y="4743450"/>
          <p14:tracePt t="52612" x="4572000" y="4749800"/>
          <p14:tracePt t="52612" x="4559300" y="4756150"/>
          <p14:tracePt t="52629" x="4546600" y="4762500"/>
          <p14:tracePt t="52629" x="4533900" y="4775200"/>
          <p14:tracePt t="52646" x="4533900" y="4781550"/>
          <p14:tracePt t="52662" x="4533900" y="4787900"/>
          <p14:tracePt t="52678" x="4540250" y="4787900"/>
          <p14:tracePt t="52678" x="4546600" y="4787900"/>
          <p14:tracePt t="52696" x="4559300" y="4787900"/>
          <p14:tracePt t="52696" x="4578350" y="4787900"/>
          <p14:tracePt t="52713" x="4591050" y="4787900"/>
          <p14:tracePt t="52713" x="4603750" y="4787900"/>
          <p14:tracePt t="52730" x="4616450" y="4781550"/>
          <p14:tracePt t="52730" x="4629150" y="4781550"/>
          <p14:tracePt t="52746" x="4648200" y="4775200"/>
          <p14:tracePt t="52746" x="4660900" y="4775200"/>
          <p14:tracePt t="52763" x="4679950" y="4768850"/>
          <p14:tracePt t="52763" x="4692650" y="4768850"/>
          <p14:tracePt t="52763" x="4711700" y="4762500"/>
          <p14:tracePt t="52782" x="4724400" y="4762500"/>
          <p14:tracePt t="52795" x="4737100" y="4756150"/>
          <p14:tracePt t="52795" x="4762500" y="4756150"/>
          <p14:tracePt t="52813" x="4768850" y="4756150"/>
          <p14:tracePt t="52813" x="4781550" y="4756150"/>
          <p14:tracePt t="52830" x="4787900" y="4756150"/>
          <p14:tracePt t="52846" x="4794250" y="4762500"/>
          <p14:tracePt t="52862" x="4800600" y="4768850"/>
          <p14:tracePt t="52879" x="4794250" y="4775200"/>
          <p14:tracePt t="52879" x="4794250" y="4781550"/>
          <p14:tracePt t="52897" x="4794250" y="4787900"/>
          <p14:tracePt t="52897" x="4787900" y="4794250"/>
          <p14:tracePt t="52913" x="4781550" y="4800600"/>
          <p14:tracePt t="52929" x="4775200" y="4813300"/>
          <p14:tracePt t="52946" x="4768850" y="4819650"/>
          <p14:tracePt t="52963" x="4768850" y="4826000"/>
          <p14:tracePt t="52979" x="4768850" y="4832350"/>
          <p14:tracePt t="52996" x="4775200" y="4832350"/>
          <p14:tracePt t="53013" x="4787900" y="4832350"/>
          <p14:tracePt t="53045" x="4794250" y="4832350"/>
          <p14:tracePt t="53061" x="4800600" y="4832350"/>
          <p14:tracePt t="53073" x="4806950" y="4832350"/>
          <p14:tracePt t="53089" x="4813300" y="4832350"/>
          <p14:tracePt t="53105" x="4813300" y="4838700"/>
          <p14:tracePt t="53125" x="4819650" y="4845050"/>
          <p14:tracePt t="53149" x="4819650" y="4851400"/>
          <p14:tracePt t="53165" x="4819650" y="4857750"/>
          <p14:tracePt t="53201" x="4826000" y="4864100"/>
          <p14:tracePt t="53245" x="4832350" y="4864100"/>
          <p14:tracePt t="53304" x="4838700" y="4864100"/>
          <p14:tracePt t="53329" x="4845050" y="4870450"/>
          <p14:tracePt t="53345" x="4851400" y="4870450"/>
          <p14:tracePt t="53360" x="4857750" y="4870450"/>
          <p14:tracePt t="53373" x="4864100" y="4870450"/>
          <p14:tracePt t="53389" x="4870450" y="4870450"/>
          <p14:tracePt t="53405" x="4876800" y="4870450"/>
          <p14:tracePt t="53421" x="4883150" y="4864100"/>
          <p14:tracePt t="53433" x="4889500" y="4864100"/>
          <p14:tracePt t="53449" x="4895850" y="4857750"/>
          <p14:tracePt t="53465" x="4902200" y="4857750"/>
          <p14:tracePt t="53481" x="4902200" y="4851400"/>
          <p14:tracePt t="53517" x="4895850" y="4851400"/>
          <p14:tracePt t="53560" x="4883150" y="4857750"/>
          <p14:tracePt t="53576" x="4876800" y="4857750"/>
          <p14:tracePt t="53592" x="4870450" y="4857750"/>
          <p14:tracePt t="53601" x="4864100" y="4857750"/>
          <p14:tracePt t="53601" x="4864100" y="4864100"/>
          <p14:tracePt t="53615" x="4857750" y="4864100"/>
          <p14:tracePt t="53615" x="4851400" y="4864100"/>
          <p14:tracePt t="53632" x="4845050" y="4870450"/>
          <p14:tracePt t="53648" x="4838700" y="4870450"/>
          <p14:tracePt t="53665" x="4832350" y="4876800"/>
          <p14:tracePt t="53682" x="4826000" y="4876800"/>
          <p14:tracePt t="53705" x="4832350" y="4870450"/>
          <p14:tracePt t="53749" x="4838700" y="4864100"/>
          <p14:tracePt t="53781" x="4832350" y="4864100"/>
          <p14:tracePt t="53833" x="4826000" y="4870450"/>
          <p14:tracePt t="53845" x="4819650" y="4870450"/>
          <p14:tracePt t="53860" x="4813300" y="4870450"/>
          <p14:tracePt t="53869" x="4806950" y="4876800"/>
          <p14:tracePt t="53882" x="4800600" y="4876800"/>
          <p14:tracePt t="53882" x="4794250" y="4876800"/>
          <p14:tracePt t="53882" x="4794250" y="4883150"/>
          <p14:tracePt t="53901" x="4787900" y="4883150"/>
          <p14:tracePt t="53901" x="4781550" y="4883150"/>
          <p14:tracePt t="53916" x="4775200" y="4883150"/>
          <p14:tracePt t="53916" x="4762500" y="4883150"/>
          <p14:tracePt t="53933" x="4756150" y="4883150"/>
          <p14:tracePt t="53933" x="4749800" y="4883150"/>
          <p14:tracePt t="53950" x="4743450" y="4883150"/>
          <p14:tracePt t="53950" x="4730750" y="4883150"/>
          <p14:tracePt t="53967" x="4724400" y="4876800"/>
          <p14:tracePt t="53967" x="4718050" y="4876800"/>
          <p14:tracePt t="53984" x="4711700" y="4876800"/>
          <p14:tracePt t="53984" x="4705350" y="4876800"/>
          <p14:tracePt t="54000" x="4705350" y="4870450"/>
          <p14:tracePt t="54016" x="4692650" y="4870450"/>
          <p14:tracePt t="54016" x="4692650" y="4864100"/>
          <p14:tracePt t="54033" x="4686300" y="4857750"/>
          <p14:tracePt t="54058" x="4692650" y="4851400"/>
          <p14:tracePt t="54085" x="4699000" y="4851400"/>
          <p14:tracePt t="54101" x="4705350" y="4851400"/>
          <p14:tracePt t="54117" x="4711700" y="4851400"/>
          <p14:tracePt t="54125" x="4718050" y="4851400"/>
          <p14:tracePt t="54133" x="4724400" y="4845050"/>
          <p14:tracePt t="54133" x="4730750" y="4845050"/>
          <p14:tracePt t="54151" x="4737100" y="4845050"/>
          <p14:tracePt t="54151" x="4743450" y="4845050"/>
          <p14:tracePt t="54168" x="4756150" y="4845050"/>
          <p14:tracePt t="54168" x="4762500" y="4845050"/>
          <p14:tracePt t="54168" x="4768850" y="4838700"/>
          <p14:tracePt t="54186" x="4775200" y="4838700"/>
          <p14:tracePt t="54186" x="4787900" y="4838700"/>
          <p14:tracePt t="54201" x="4794250" y="4838700"/>
          <p14:tracePt t="54201" x="4800600" y="4838700"/>
          <p14:tracePt t="54218" x="4806950" y="4838700"/>
          <p14:tracePt t="54218" x="4813300" y="4832350"/>
          <p14:tracePt t="54234" x="4819650" y="4832350"/>
          <p14:tracePt t="54250" x="4826000" y="4826000"/>
          <p14:tracePt t="54267" x="4832350" y="4826000"/>
          <p14:tracePt t="54284" x="4832350" y="4819650"/>
          <p14:tracePt t="54300" x="4832350" y="4813300"/>
          <p14:tracePt t="54333" x="4826000" y="4813300"/>
          <p14:tracePt t="54357" x="4819650" y="4813300"/>
          <p14:tracePt t="54381" x="4826000" y="4806950"/>
          <p14:tracePt t="54477" x="4832350" y="4800600"/>
          <p14:tracePt t="54493" x="4832350" y="4794250"/>
          <p14:tracePt t="54505" x="4838700" y="4787900"/>
          <p14:tracePt t="54521" x="4838700" y="4781550"/>
          <p14:tracePt t="54537" x="4845050" y="4768850"/>
          <p14:tracePt t="54553" x="4838700" y="4762500"/>
          <p14:tracePt t="54581" x="4838700" y="4756150"/>
          <p14:tracePt t="54605" x="4832350" y="4756150"/>
          <p14:tracePt t="54625" x="4826000" y="4756150"/>
          <p14:tracePt t="54657" x="4819650" y="4749800"/>
          <p14:tracePt t="54701" x="4819650" y="4743450"/>
          <p14:tracePt t="54725" x="4819650" y="4737100"/>
          <p14:tracePt t="54741" x="4819650" y="4730750"/>
          <p14:tracePt t="54753" x="4819650" y="4718050"/>
          <p14:tracePt t="54769" x="4819650" y="4711700"/>
          <p14:tracePt t="54777" x="4819650" y="4705350"/>
          <p14:tracePt t="54793" x="4819650" y="4699000"/>
          <p14:tracePt t="54802" x="4819650" y="4692650"/>
          <p14:tracePt t="54802" x="4819650" y="4686300"/>
          <p14:tracePt t="54821" x="4813300" y="4673600"/>
          <p14:tracePt t="54837" x="4806950" y="4667250"/>
          <p14:tracePt t="54853" x="4800600" y="4660900"/>
          <p14:tracePt t="54873" x="4794250" y="4660900"/>
          <p14:tracePt t="54897" x="4787900" y="4660900"/>
          <p14:tracePt t="54933" x="4781550" y="4660900"/>
          <p14:tracePt t="54965" x="4787900" y="4667250"/>
          <p14:tracePt t="55041" x="4794250" y="4667250"/>
          <p14:tracePt t="55101" x="4800600" y="4673600"/>
          <p14:tracePt t="55137" x="4806950" y="4679950"/>
          <p14:tracePt t="55189" x="4813300" y="4679950"/>
          <p14:tracePt t="55221" x="4819650" y="4679950"/>
          <p14:tracePt t="55241" x="4826000" y="4686300"/>
          <p14:tracePt t="55284" x="4832350" y="4686300"/>
          <p14:tracePt t="55308" x="4838700" y="4686300"/>
          <p14:tracePt t="55332" x="4845050" y="4686300"/>
          <p14:tracePt t="55360" x="4845050" y="4692650"/>
          <p14:tracePt t="55400" x="4851400" y="4692650"/>
          <p14:tracePt t="55444" x="4857750" y="4692650"/>
          <p14:tracePt t="55473" x="4864100" y="4692650"/>
          <p14:tracePt t="55496" x="4870450" y="4686300"/>
          <p14:tracePt t="55521" x="4870450" y="4679950"/>
          <p14:tracePt t="55541" x="4876800" y="4673600"/>
          <p14:tracePt t="55572" x="4870450" y="4679950"/>
          <p14:tracePt t="55640" x="4864100" y="4679950"/>
          <p14:tracePt t="55668" x="4857750" y="4673600"/>
          <p14:tracePt t="55884" x="4864100" y="4673600"/>
          <p14:tracePt t="56000" x="4870450" y="4667250"/>
          <p14:tracePt t="56037" x="4870450" y="4660900"/>
          <p14:tracePt t="56064" x="4876800" y="4660900"/>
          <p14:tracePt t="56089" x="4883150" y="4654550"/>
          <p14:tracePt t="56121" x="4889500" y="4654550"/>
          <p14:tracePt t="56157" x="4889500" y="4660900"/>
          <p14:tracePt t="56201" x="4889500" y="4667250"/>
          <p14:tracePt t="56225" x="4883150" y="4667250"/>
          <p14:tracePt t="56245" x="4876800" y="4673600"/>
          <p14:tracePt t="56269" x="4870450" y="4679950"/>
          <p14:tracePt t="56293" x="4870450" y="4686300"/>
          <p14:tracePt t="56313" x="4864100" y="4692650"/>
          <p14:tracePt t="56337" x="4857750" y="4699000"/>
          <p14:tracePt t="56361" x="4851400" y="4699000"/>
          <p14:tracePt t="56381" x="4845050" y="4705350"/>
          <p14:tracePt t="56405" x="4851400" y="4705350"/>
          <p14:tracePt t="56525" x="4857750" y="4705350"/>
          <p14:tracePt t="56545" x="4864100" y="4711700"/>
          <p14:tracePt t="56577" x="4864100" y="4718050"/>
          <p14:tracePt t="56601" x="4857750" y="4718050"/>
          <p14:tracePt t="56613" x="4851400" y="4724400"/>
          <p14:tracePt t="56629" x="4845050" y="4730750"/>
          <p14:tracePt t="56645" x="4838700" y="4737100"/>
          <p14:tracePt t="56653" x="4826000" y="4737100"/>
          <p14:tracePt t="56661" x="4819650" y="4743450"/>
          <p14:tracePt t="56661" x="4806950" y="4743450"/>
          <p14:tracePt t="56676" x="4794250" y="4749800"/>
          <p14:tracePt t="56676" x="4775200" y="4749800"/>
          <p14:tracePt t="56692" x="4756150" y="4756150"/>
          <p14:tracePt t="56692" x="4737100" y="4762500"/>
          <p14:tracePt t="56709" x="4711700" y="4768850"/>
          <p14:tracePt t="56709" x="4660900" y="4775200"/>
          <p14:tracePt t="56726" x="4635500" y="4781550"/>
          <p14:tracePt t="56726" x="4603750" y="4781550"/>
          <p14:tracePt t="56742" x="4578350" y="4781550"/>
          <p14:tracePt t="56742" x="4546600" y="4781550"/>
          <p14:tracePt t="56759" x="4514850" y="4781550"/>
          <p14:tracePt t="56759" x="4476750" y="4775200"/>
          <p14:tracePt t="56776" x="4445000" y="4768850"/>
          <p14:tracePt t="56776" x="4375150" y="4762500"/>
          <p14:tracePt t="56793" x="4337050" y="4756150"/>
          <p14:tracePt t="56793" x="4298950" y="4749800"/>
          <p14:tracePt t="56810" x="4260850" y="4749800"/>
          <p14:tracePt t="56810" x="4222750" y="4743450"/>
          <p14:tracePt t="56826" x="4191000" y="4743450"/>
          <p14:tracePt t="56826" x="4152900" y="4743450"/>
          <p14:tracePt t="56843" x="4121150" y="4743450"/>
          <p14:tracePt t="56843" x="4083050" y="4737100"/>
          <p14:tracePt t="56859" x="4044950" y="4737100"/>
          <p14:tracePt t="56859" x="3975100" y="4737100"/>
          <p14:tracePt t="56878" x="3937000" y="4737100"/>
          <p14:tracePt t="56878" x="3905250" y="4737100"/>
          <p14:tracePt t="56893" x="3867150" y="4737100"/>
          <p14:tracePt t="56893" x="3829050" y="4737100"/>
          <p14:tracePt t="56910" x="3790950" y="4737100"/>
          <p14:tracePt t="56910" x="3752850" y="4737100"/>
          <p14:tracePt t="56926" x="3708400" y="4737100"/>
          <p14:tracePt t="56926" x="3670300" y="4743450"/>
          <p14:tracePt t="56943" x="3632200" y="4743450"/>
          <p14:tracePt t="56943" x="3594100" y="4749800"/>
          <p14:tracePt t="56943" x="3549650" y="4756150"/>
          <p14:tracePt t="56961" x="3511550" y="4756150"/>
          <p14:tracePt t="56961" x="3473450" y="4762500"/>
          <p14:tracePt t="56976" x="3435350" y="4768850"/>
          <p14:tracePt t="56976" x="3390900" y="4775200"/>
          <p14:tracePt t="56993" x="3352800" y="4781550"/>
          <p14:tracePt t="56993" x="3308350" y="4787900"/>
          <p14:tracePt t="57010" x="3263900" y="4794250"/>
          <p14:tracePt t="57010" x="3175000" y="4806950"/>
          <p14:tracePt t="57026" x="3130550" y="4819650"/>
          <p14:tracePt t="57026" x="3086100" y="4826000"/>
          <p14:tracePt t="57043" x="3041650" y="4838700"/>
          <p14:tracePt t="57043" x="2997200" y="4845050"/>
          <p14:tracePt t="57062" x="2952750" y="4851400"/>
          <p14:tracePt t="57062" x="2908300" y="4851400"/>
          <p14:tracePt t="57077" x="2863850" y="4857750"/>
          <p14:tracePt t="57077" x="2768600" y="4857750"/>
          <p14:tracePt t="57094" x="2724150" y="4857750"/>
          <p14:tracePt t="57094" x="2679700" y="4857750"/>
          <p14:tracePt t="57110" x="2641600" y="4851400"/>
          <p14:tracePt t="57110" x="2597150" y="4851400"/>
          <p14:tracePt t="57128" x="2559050" y="4845050"/>
          <p14:tracePt t="57128" x="2520950" y="4845050"/>
          <p14:tracePt t="57128" x="2482850" y="4845050"/>
          <p14:tracePt t="57145" x="2451100" y="4838700"/>
          <p14:tracePt t="57159" x="2419350" y="4832350"/>
          <p14:tracePt t="57159" x="2355850" y="4826000"/>
          <p14:tracePt t="57178" x="2330450" y="4819650"/>
          <p14:tracePt t="57178" x="2305050" y="4813300"/>
          <p14:tracePt t="57194" x="2286000" y="4806950"/>
          <p14:tracePt t="57194" x="2266950" y="4800600"/>
          <p14:tracePt t="57211" x="2254250" y="4787900"/>
          <p14:tracePt t="57211" x="2241550" y="4775200"/>
          <p14:tracePt t="57227" x="2228850" y="4768850"/>
          <p14:tracePt t="57227" x="2216150" y="4756150"/>
          <p14:tracePt t="57227" x="2209800" y="4743450"/>
          <p14:tracePt t="57246" x="2197100" y="4724400"/>
          <p14:tracePt t="57246" x="2184400" y="4711700"/>
          <p14:tracePt t="57261" x="2171700" y="4705350"/>
          <p14:tracePt t="57261" x="2152650" y="4692650"/>
          <p14:tracePt t="57278" x="2139950" y="4679950"/>
          <p14:tracePt t="57278" x="2120900" y="4673600"/>
          <p14:tracePt t="57294" x="2101850" y="4673600"/>
          <p14:tracePt t="57294" x="2089150" y="4667250"/>
          <p14:tracePt t="57311" x="2070100" y="4673600"/>
          <p14:tracePt t="57311" x="2038350" y="4679950"/>
          <p14:tracePt t="57328" x="2019300" y="4686300"/>
          <p14:tracePt t="57328" x="2006600" y="4699000"/>
          <p14:tracePt t="57345" x="1987550" y="4711700"/>
          <p14:tracePt t="57345" x="1974850" y="4718050"/>
          <p14:tracePt t="57361" x="1955800" y="4730750"/>
          <p14:tracePt t="57361" x="1943100" y="4737100"/>
          <p14:tracePt t="57378" x="1924050" y="4743450"/>
          <p14:tracePt t="57378" x="1885950" y="4756150"/>
          <p14:tracePt t="57395" x="1860550" y="4756150"/>
          <p14:tracePt t="57395" x="1841500" y="4762500"/>
          <p14:tracePt t="57411" x="1822450" y="4768850"/>
          <p14:tracePt t="57411" x="1803400" y="4768850"/>
          <p14:tracePt t="57428" x="1784350" y="4768850"/>
          <p14:tracePt t="57428" x="1752600" y="4775200"/>
          <p14:tracePt t="57446" x="1733550" y="4775200"/>
          <p14:tracePt t="57446" x="1720850" y="4768850"/>
          <p14:tracePt t="57462" x="1708150" y="4768850"/>
          <p14:tracePt t="57462" x="1701800" y="4768850"/>
          <p14:tracePt t="57478" x="1689100" y="4762500"/>
          <p14:tracePt t="57478" x="1682750" y="4762500"/>
          <p14:tracePt t="57495" x="1670050" y="4756150"/>
          <p14:tracePt t="57495" x="1663700" y="4756150"/>
          <p14:tracePt t="57495" x="1663700" y="4749800"/>
          <p14:tracePt t="57513" x="1657350" y="4749800"/>
          <p14:tracePt t="57529" x="1752600" y="4775200"/>
          <p14:tracePt t="57703" x="1765300" y="4781550"/>
          <p14:tracePt t="57709" x="1771650" y="4787900"/>
          <p14:tracePt t="57717" x="1784350" y="4787900"/>
          <p14:tracePt t="57728" x="1816100" y="4800600"/>
          <p14:tracePt t="57746" x="1841500" y="4806950"/>
          <p14:tracePt t="57762" x="1860550" y="4813300"/>
          <p14:tracePt t="57779" x="1879600" y="4819650"/>
          <p14:tracePt t="57795" x="1898650" y="4819650"/>
          <p14:tracePt t="57795" x="1905000" y="4826000"/>
          <p14:tracePt t="57813" x="1911350" y="4826000"/>
          <p14:tracePt t="57829" x="1917700" y="4832350"/>
          <p14:tracePt t="57845" x="1930400" y="4832350"/>
          <p14:tracePt t="57863" x="1936750" y="4838700"/>
          <p14:tracePt t="57881" x="1943100" y="4832350"/>
          <p14:tracePt t="57897" x="1949450" y="4832350"/>
          <p14:tracePt t="57897" x="1955800" y="4832350"/>
          <p14:tracePt t="57913" x="1968500" y="4826000"/>
          <p14:tracePt t="57913" x="1981200" y="4826000"/>
          <p14:tracePt t="57930" x="1993900" y="4826000"/>
          <p14:tracePt t="57930" x="2006600" y="4819650"/>
          <p14:tracePt t="57946" x="2025650" y="4819650"/>
          <p14:tracePt t="57946" x="2051050" y="4819650"/>
          <p14:tracePt t="57963" x="2070100" y="4819650"/>
          <p14:tracePt t="57963" x="2095500" y="4819650"/>
          <p14:tracePt t="57963" x="2114550" y="4813300"/>
          <p14:tracePt t="57982" x="2139950" y="4819650"/>
          <p14:tracePt t="57982" x="2165350" y="4819650"/>
          <p14:tracePt t="57996" x="2190750" y="4819650"/>
          <p14:tracePt t="57996" x="2216150" y="4819650"/>
          <p14:tracePt t="58013" x="2241550" y="4826000"/>
          <p14:tracePt t="58013" x="2266950" y="4832350"/>
          <p14:tracePt t="58030" x="2298700" y="4838700"/>
          <p14:tracePt t="58030" x="2362200" y="4851400"/>
          <p14:tracePt t="58047" x="2393950" y="4864100"/>
          <p14:tracePt t="58047" x="2432050" y="4876800"/>
          <p14:tracePt t="58064" x="2463800" y="4883150"/>
          <p14:tracePt t="58064" x="2501900" y="4895850"/>
          <p14:tracePt t="58080" x="2533650" y="4902200"/>
          <p14:tracePt t="58080" x="2565400" y="4914900"/>
          <p14:tracePt t="58097" x="2603500" y="4921250"/>
          <p14:tracePt t="58097" x="2673350" y="4933950"/>
          <p14:tracePt t="58114" x="2711450" y="4940300"/>
          <p14:tracePt t="58114" x="2749550" y="4946650"/>
          <p14:tracePt t="58131" x="2787650" y="4959350"/>
          <p14:tracePt t="58131" x="2825750" y="4972050"/>
          <p14:tracePt t="58147" x="2863850" y="4978400"/>
          <p14:tracePt t="58147" x="2901950" y="4997450"/>
          <p14:tracePt t="58147" x="2940050" y="5010150"/>
          <p14:tracePt t="58165" x="2978150" y="5022850"/>
          <p14:tracePt t="58165" x="3016250" y="5035550"/>
          <p14:tracePt t="58181" x="3048000" y="5048250"/>
          <p14:tracePt t="58181" x="3079750" y="5054600"/>
          <p14:tracePt t="58198" x="3111500" y="5060950"/>
          <p14:tracePt t="58198" x="3136900" y="5067300"/>
          <p14:tracePt t="58214" x="3162300" y="5067300"/>
          <p14:tracePt t="58214" x="3181350" y="5067300"/>
          <p14:tracePt t="58231" x="3200400" y="5067300"/>
          <p14:tracePt t="58231" x="3219450" y="5067300"/>
          <p14:tracePt t="58247" x="3238500" y="5060950"/>
          <p14:tracePt t="58247" x="3257550" y="5054600"/>
          <p14:tracePt t="58247" x="3276600" y="5054600"/>
          <p14:tracePt t="58266" x="3289300" y="5048250"/>
          <p14:tracePt t="58266" x="3308350" y="5048250"/>
          <p14:tracePt t="58281" x="3321050" y="5041900"/>
          <p14:tracePt t="58281" x="3333750" y="5035550"/>
          <p14:tracePt t="58297" x="3346450" y="5035550"/>
          <p14:tracePt t="58297" x="3352800" y="5029200"/>
          <p14:tracePt t="58315" x="3365500" y="5029200"/>
          <p14:tracePt t="58315" x="3371850" y="5022850"/>
          <p14:tracePt t="58331" x="3378200" y="5022850"/>
          <p14:tracePt t="58331" x="3390900" y="5010150"/>
          <p14:tracePt t="58348" x="3397250" y="5010150"/>
          <p14:tracePt t="58348" x="3403600" y="5003800"/>
          <p14:tracePt t="58364" x="3409950" y="5003800"/>
          <p14:tracePt t="58364" x="3416300" y="4997450"/>
          <p14:tracePt t="58381" x="3422650" y="4997450"/>
          <p14:tracePt t="58381" x="3429000" y="4997450"/>
          <p14:tracePt t="58398" x="3435350" y="4997450"/>
          <p14:tracePt t="58398" x="3441700" y="5003800"/>
          <p14:tracePt t="58414" x="3448050" y="5003800"/>
          <p14:tracePt t="58430" x="3454400" y="5003800"/>
          <p14:tracePt t="58447" x="3460750" y="5003800"/>
          <p14:tracePt t="58464" x="3467100" y="5003800"/>
          <p14:tracePt t="58481" x="3473450" y="5003800"/>
          <p14:tracePt t="58505" x="3467100" y="4997450"/>
          <p14:tracePt t="58549" x="3460750" y="5003800"/>
          <p14:tracePt t="58625" x="3454400" y="4997450"/>
          <p14:tracePt t="58685" x="3454400" y="4991100"/>
          <p14:tracePt t="58701" x="3454400" y="4984750"/>
          <p14:tracePt t="58729" x="3448050" y="4978400"/>
          <p14:tracePt t="58745" x="3441700" y="4972050"/>
          <p14:tracePt t="58765" x="3435350" y="4972050"/>
          <p14:tracePt t="58781" x="3429000" y="4965700"/>
          <p14:tracePt t="58797" x="3422650" y="4965700"/>
          <p14:tracePt t="58813" x="3416300" y="4965700"/>
          <p14:tracePt t="58825" x="3403600" y="4965700"/>
          <p14:tracePt t="58841" x="3397250" y="4959350"/>
          <p14:tracePt t="58857" x="3390900" y="4959350"/>
          <p14:tracePt t="58873" x="3384550" y="4959350"/>
          <p14:tracePt t="58901" x="3378200" y="4959350"/>
          <p14:tracePt t="58917" x="3371850" y="4953000"/>
          <p14:tracePt t="58937" x="3365500" y="4946650"/>
          <p14:tracePt t="59005" x="3365500" y="4940300"/>
          <p14:tracePt t="59029" x="3371850" y="4933950"/>
          <p14:tracePt t="59053" x="3378200" y="4927600"/>
          <p14:tracePt t="59285" x="3378200" y="4921250"/>
          <p14:tracePt t="59337" x="3378200" y="4914900"/>
          <p14:tracePt t="59373" x="3378200" y="4908550"/>
          <p14:tracePt t="59449" x="3371850" y="4908550"/>
          <p14:tracePt t="59553" x="3365500" y="4908550"/>
          <p14:tracePt t="59597" x="3359150" y="4908550"/>
          <p14:tracePt t="59629" x="3352800" y="4914900"/>
          <p14:tracePt t="59673" x="3346450" y="4914900"/>
          <p14:tracePt t="59697" x="3340100" y="4908550"/>
          <p14:tracePt t="59725" x="3333750" y="4908550"/>
          <p14:tracePt t="59765" x="3327400" y="4902200"/>
          <p14:tracePt t="59801" x="3327400" y="4895850"/>
          <p14:tracePt t="59837" x="3333750" y="4889500"/>
          <p14:tracePt t="59869" x="3340100" y="4889500"/>
          <p14:tracePt t="59885" x="3346450" y="4883150"/>
          <p14:tracePt t="59896" x="3352800" y="4883150"/>
          <p14:tracePt t="59913" x="3359150" y="4876800"/>
          <p14:tracePt t="59921" x="3365500" y="4876800"/>
          <p14:tracePt t="59935" x="3371850" y="4870450"/>
          <p14:tracePt t="59935" x="3384550" y="4864100"/>
          <p14:tracePt t="59953" x="3397250" y="4864100"/>
          <p14:tracePt t="59953" x="3403600" y="4864100"/>
          <p14:tracePt t="59969" x="3416300" y="4864100"/>
          <p14:tracePt t="59969" x="3422650" y="4864100"/>
          <p14:tracePt t="59986" x="3435350" y="4864100"/>
          <p14:tracePt t="59986" x="3448050" y="4864100"/>
          <p14:tracePt t="59986" x="3460750" y="4870450"/>
          <p14:tracePt t="60005" x="3473450" y="4870450"/>
          <p14:tracePt t="60005" x="3492500" y="4876800"/>
          <p14:tracePt t="60020" x="3505200" y="4876800"/>
          <p14:tracePt t="60020" x="3524250" y="4883150"/>
          <p14:tracePt t="60037" x="3536950" y="4889500"/>
          <p14:tracePt t="60037" x="3556000" y="4889500"/>
          <p14:tracePt t="60053" x="3568700" y="4895850"/>
          <p14:tracePt t="60053" x="3587750" y="4902200"/>
          <p14:tracePt t="60071" x="3600450" y="4902200"/>
          <p14:tracePt t="60071" x="3632200" y="4908550"/>
          <p14:tracePt t="60087" x="3644900" y="4908550"/>
          <p14:tracePt t="60087" x="3657600" y="4914900"/>
          <p14:tracePt t="60103" x="3670300" y="4914900"/>
          <p14:tracePt t="60103" x="3683000" y="4914900"/>
          <p14:tracePt t="60120" x="3695700" y="4914900"/>
          <p14:tracePt t="60120" x="3714750" y="4914900"/>
          <p14:tracePt t="60138" x="3727450" y="4921250"/>
          <p14:tracePt t="60138" x="3740150" y="4921250"/>
          <p14:tracePt t="60153" x="3746500" y="4921250"/>
          <p14:tracePt t="60153" x="3759200" y="4921250"/>
          <p14:tracePt t="60170" x="3765550" y="4927600"/>
          <p14:tracePt t="60170" x="3771900" y="4927600"/>
          <p14:tracePt t="60187" x="3784600" y="4927600"/>
          <p14:tracePt t="60187" x="3790950" y="4927600"/>
          <p14:tracePt t="60187" x="3797300" y="4933950"/>
          <p14:tracePt t="60206" x="3803650" y="4933950"/>
          <p14:tracePt t="60219" x="3810000" y="4933950"/>
          <p14:tracePt t="60219" x="3822700" y="4933950"/>
          <p14:tracePt t="60238" x="3829050" y="4940300"/>
          <p14:tracePt t="60238" x="3835400" y="4940300"/>
          <p14:tracePt t="60254" x="3841750" y="4946650"/>
          <p14:tracePt t="60269" x="3848100" y="4946650"/>
          <p14:tracePt t="60286" x="3848100" y="4959350"/>
          <p14:tracePt t="60303" x="3848100" y="4972050"/>
          <p14:tracePt t="60320" x="3841750" y="4972050"/>
          <p14:tracePt t="60320" x="3841750" y="4978400"/>
          <p14:tracePt t="60338" x="3841750" y="4991100"/>
          <p14:tracePt t="60353" x="3835400" y="4991100"/>
          <p14:tracePt t="60370" x="3835400" y="4984750"/>
          <p14:tracePt t="60409" x="3835400" y="4978400"/>
          <p14:tracePt t="60425" x="3841750" y="4972050"/>
          <p14:tracePt t="60437" x="3835400" y="4965700"/>
          <p14:tracePt t="60453" x="3822700" y="4953000"/>
          <p14:tracePt t="60485" x="3816350" y="4953000"/>
          <p14:tracePt t="60493" x="3810000" y="4946650"/>
          <p14:tracePt t="60493" x="3797300" y="4940300"/>
          <p14:tracePt t="60505" x="3784600" y="4933950"/>
          <p14:tracePt t="60505" x="3771900" y="4927600"/>
          <p14:tracePt t="60522" x="3759200" y="4927600"/>
          <p14:tracePt t="60522" x="3746500" y="4921250"/>
          <p14:tracePt t="60538" x="3733800" y="4921250"/>
          <p14:tracePt t="60538" x="3721100" y="4921250"/>
          <p14:tracePt t="60555" x="3702050" y="4921250"/>
          <p14:tracePt t="60555" x="3689350" y="4921250"/>
          <p14:tracePt t="60555" x="3676650" y="4921250"/>
          <p14:tracePt t="60574" x="3663950" y="4921250"/>
          <p14:tracePt t="60587" x="3651250" y="4921250"/>
          <p14:tracePt t="60587" x="3625850" y="4921250"/>
          <p14:tracePt t="60605" x="3613150" y="4921250"/>
          <p14:tracePt t="60605" x="3600450" y="4927600"/>
          <p14:tracePt t="60621" x="3594100" y="4927600"/>
          <p14:tracePt t="60621" x="3581400" y="4927600"/>
          <p14:tracePt t="60638" x="3575050" y="4927600"/>
          <p14:tracePt t="60638" x="3568700" y="4927600"/>
          <p14:tracePt t="60656" x="3562350" y="4927600"/>
          <p14:tracePt t="60671" x="3562350" y="4921250"/>
          <p14:tracePt t="60701" x="3568700" y="4914900"/>
          <p14:tracePt t="60725" x="3575050" y="4914900"/>
          <p14:tracePt t="60745" x="3568700" y="4914900"/>
          <p14:tracePt t="60829" x="3556000" y="4914900"/>
          <p14:tracePt t="60845" x="3549650" y="4921250"/>
          <p14:tracePt t="60861" x="3543300" y="4921250"/>
          <p14:tracePt t="60873" x="3536950" y="4927600"/>
          <p14:tracePt t="60881" x="3530600" y="4927600"/>
          <p14:tracePt t="60889" x="3524250" y="4933950"/>
          <p14:tracePt t="60905" x="3517900" y="4933950"/>
          <p14:tracePt t="60921" x="3511550" y="4933950"/>
          <p14:tracePt t="60938" x="3517900" y="4933950"/>
          <p14:tracePt t="61033" x="3517900" y="4940300"/>
          <p14:tracePt t="61084" x="3511550" y="4940300"/>
          <p14:tracePt t="61104" x="3511550" y="4946650"/>
          <p14:tracePt t="61137" x="3505200" y="4953000"/>
          <p14:tracePt t="61164" x="3498850" y="4959350"/>
          <p14:tracePt t="61204" x="3492500" y="4959350"/>
          <p14:tracePt t="61232" x="3486150" y="4959350"/>
          <p14:tracePt t="61308" x="3486150" y="4953000"/>
          <p14:tracePt t="61332" x="3486150" y="4940300"/>
          <p14:tracePt t="61360" x="3486150" y="4933950"/>
          <p14:tracePt t="61376" x="3492500" y="4927600"/>
          <p14:tracePt t="61384" x="3492500" y="4914900"/>
          <p14:tracePt t="61393" x="3492500" y="4908550"/>
          <p14:tracePt t="61393" x="3498850" y="4902200"/>
          <p14:tracePt t="61407" x="3498850" y="4895850"/>
          <p14:tracePt t="61407" x="3505200" y="4883150"/>
          <p14:tracePt t="61425" x="3511550" y="4876800"/>
          <p14:tracePt t="61425" x="3517900" y="4870450"/>
          <p14:tracePt t="61440" x="3524250" y="4864100"/>
          <p14:tracePt t="61440" x="3530600" y="4864100"/>
          <p14:tracePt t="61457" x="3536950" y="4864100"/>
          <p14:tracePt t="61457" x="3543300" y="4864100"/>
          <p14:tracePt t="61474" x="3543300" y="4870450"/>
          <p14:tracePt t="61474" x="3549650" y="4876800"/>
          <p14:tracePt t="61491" x="3556000" y="4889500"/>
          <p14:tracePt t="61491" x="3556000" y="4902200"/>
          <p14:tracePt t="61508" x="3562350" y="4914900"/>
          <p14:tracePt t="61508" x="3568700" y="4953000"/>
          <p14:tracePt t="61525" x="3575050" y="4978400"/>
          <p14:tracePt t="61525" x="3575050" y="4997450"/>
          <p14:tracePt t="61542" x="3581400" y="5016500"/>
          <p14:tracePt t="61542" x="3587750" y="5035550"/>
          <p14:tracePt t="61559" x="3587750" y="5054600"/>
          <p14:tracePt t="61559" x="3594100" y="5073650"/>
          <p14:tracePt t="61559" x="3600450" y="5092700"/>
          <p14:tracePt t="61577" x="3606800" y="5105400"/>
          <p14:tracePt t="61591" x="3613150" y="5118100"/>
          <p14:tracePt t="61591" x="3625850" y="5137150"/>
          <p14:tracePt t="61610" x="3632200" y="5137150"/>
          <p14:tracePt t="61610" x="3638550" y="5143500"/>
          <p14:tracePt t="61625" x="3644900" y="5143500"/>
          <p14:tracePt t="61625" x="3651250" y="5143500"/>
          <p14:tracePt t="61642" x="3657600" y="5143500"/>
          <p14:tracePt t="61642" x="3663950" y="5143500"/>
          <p14:tracePt t="61658" x="3670300" y="5143500"/>
          <p14:tracePt t="61658" x="3676650" y="5137150"/>
          <p14:tracePt t="61675" x="3683000" y="5137150"/>
          <p14:tracePt t="61675" x="3689350" y="5130800"/>
          <p14:tracePt t="61675" x="3695700" y="5124450"/>
          <p14:tracePt t="61693" x="3702050" y="5118100"/>
          <p14:tracePt t="61693" x="3708400" y="5111750"/>
          <p14:tracePt t="61708" x="3714750" y="5105400"/>
          <p14:tracePt t="61708" x="3714750" y="5099050"/>
          <p14:tracePt t="61726" x="3721100" y="5092700"/>
          <p14:tracePt t="61726" x="3727450" y="5086350"/>
          <p14:tracePt t="61742" x="3727450" y="5080000"/>
          <p14:tracePt t="61742" x="3733800" y="5067300"/>
          <p14:tracePt t="61759" x="3733800" y="5060950"/>
          <p14:tracePt t="61759" x="3740150" y="5054600"/>
          <p14:tracePt t="61776" x="3740150" y="5048250"/>
          <p14:tracePt t="61791" x="3746500" y="5041900"/>
          <p14:tracePt t="61808" x="3746500" y="5035550"/>
          <p14:tracePt t="61826" x="3746500" y="5029200"/>
          <p14:tracePt t="61857" x="3746500" y="5022850"/>
          <p14:tracePt t="61873" x="3740150" y="5016500"/>
          <p14:tracePt t="61885" x="3740150" y="5010150"/>
          <p14:tracePt t="61901" x="3733800" y="5003800"/>
          <p14:tracePt t="61909" x="3733800" y="4997450"/>
          <p14:tracePt t="61909" x="3733800" y="4991100"/>
          <p14:tracePt t="61926" x="3727450" y="4984750"/>
          <p14:tracePt t="61926" x="3721100" y="4978400"/>
          <p14:tracePt t="61943" x="3721100" y="4972050"/>
          <p14:tracePt t="61943" x="3714750" y="4965700"/>
          <p14:tracePt t="61959" x="3708400" y="4959350"/>
          <p14:tracePt t="61959" x="3702050" y="4959350"/>
          <p14:tracePt t="61959" x="3695700" y="4953000"/>
          <p14:tracePt t="61977" x="3695700" y="4946650"/>
          <p14:tracePt t="61992" x="3683000" y="4940300"/>
          <p14:tracePt t="62009" x="3676650" y="4933950"/>
          <p14:tracePt t="62025" x="3670300" y="4927600"/>
          <p14:tracePt t="62042" x="3663950" y="4914900"/>
          <p14:tracePt t="62042" x="3657600" y="4908550"/>
          <p14:tracePt t="62062" x="3657600" y="4902200"/>
          <p14:tracePt t="62062" x="3657600" y="4895850"/>
          <p14:tracePt t="62077" x="3651250" y="4889500"/>
          <p14:tracePt t="62092" x="3651250" y="4883150"/>
          <p14:tracePt t="62092" x="3651250" y="4876800"/>
          <p14:tracePt t="62110" x="3644900" y="4870450"/>
          <p14:tracePt t="62110" x="3644900" y="4864100"/>
          <p14:tracePt t="62126" x="3638550" y="4857750"/>
          <p14:tracePt t="62126" x="3638550" y="4851400"/>
          <p14:tracePt t="62143" x="3638550" y="4845050"/>
          <p14:tracePt t="62143" x="3632200" y="4838700"/>
          <p14:tracePt t="62160" x="3632200" y="4832350"/>
          <p14:tracePt t="62176" x="3632200" y="4826000"/>
          <p14:tracePt t="62176" x="3625850" y="4819650"/>
          <p14:tracePt t="62194" x="3625850" y="4813300"/>
          <p14:tracePt t="62209" x="3619500" y="4806950"/>
          <p14:tracePt t="62233" x="3613150" y="4813300"/>
          <p14:tracePt t="62269" x="3613150" y="4819650"/>
          <p14:tracePt t="62285" x="3613150" y="4826000"/>
          <p14:tracePt t="62296" x="3606800" y="4832350"/>
          <p14:tracePt t="62313" x="3600450" y="4838700"/>
          <p14:tracePt t="62329" x="3594100" y="4845050"/>
          <p14:tracePt t="62345" x="3587750" y="4845050"/>
          <p14:tracePt t="62353" x="3581400" y="4851400"/>
          <p14:tracePt t="62360" x="3575050" y="4851400"/>
          <p14:tracePt t="62360" x="3562350" y="4851400"/>
          <p14:tracePt t="62377" x="3549650" y="4857750"/>
          <p14:tracePt t="62377" x="3536950" y="4857750"/>
          <p14:tracePt t="62394" x="3524250" y="4857750"/>
          <p14:tracePt t="62394" x="3505200" y="4857750"/>
          <p14:tracePt t="62411" x="3492500" y="4857750"/>
          <p14:tracePt t="62411" x="3448050" y="4845050"/>
          <p14:tracePt t="62428" x="3429000" y="4838700"/>
          <p14:tracePt t="62428" x="3403600" y="4832350"/>
          <p14:tracePt t="62444" x="3378200" y="4819650"/>
          <p14:tracePt t="62444" x="3346450" y="4813300"/>
          <p14:tracePt t="62461" x="3321050" y="4806950"/>
          <p14:tracePt t="62461" x="3263900" y="4794250"/>
          <p14:tracePt t="62478" x="3232150" y="4787900"/>
          <p14:tracePt t="62478" x="3200400" y="4787900"/>
          <p14:tracePt t="62494" x="3175000" y="4781550"/>
          <p14:tracePt t="62494" x="3149600" y="4781550"/>
          <p14:tracePt t="62511" x="3124200" y="4781550"/>
          <p14:tracePt t="62511" x="3098800" y="4787900"/>
          <p14:tracePt t="62528" x="3073400" y="4787900"/>
          <p14:tracePt t="62528" x="3022600" y="4794250"/>
          <p14:tracePt t="62545" x="2997200" y="4800600"/>
          <p14:tracePt t="62545" x="2978150" y="4806950"/>
          <p14:tracePt t="62562" x="2952750" y="4806950"/>
          <p14:tracePt t="62562" x="2933700" y="4813300"/>
          <p14:tracePt t="62578" x="2914650" y="4813300"/>
          <p14:tracePt t="62578" x="2895600" y="4819650"/>
          <p14:tracePt t="62595" x="2876550" y="4819650"/>
          <p14:tracePt t="62595" x="2857500" y="4826000"/>
          <p14:tracePt t="62595" x="2838450" y="4826000"/>
          <p14:tracePt t="62613" x="2819400" y="4826000"/>
          <p14:tracePt t="62627" x="2800350" y="4832350"/>
          <p14:tracePt t="62627" x="2768600" y="4832350"/>
          <p14:tracePt t="62645" x="2755900" y="4838700"/>
          <p14:tracePt t="62645" x="2736850" y="4838700"/>
          <p14:tracePt t="62661" x="2724150" y="4845050"/>
          <p14:tracePt t="62661" x="2705100" y="4851400"/>
          <p14:tracePt t="62679" x="2692400" y="4851400"/>
          <p14:tracePt t="62679" x="2660650" y="4864100"/>
          <p14:tracePt t="62698" x="2647950" y="4864100"/>
          <p14:tracePt t="62698" x="2635250" y="4870450"/>
          <p14:tracePt t="62714" x="2622550" y="4876800"/>
          <p14:tracePt t="62714" x="2603500" y="4883150"/>
          <p14:tracePt t="62735" x="2597150" y="4889500"/>
          <p14:tracePt t="62735" x="2590800" y="4895850"/>
          <p14:tracePt t="62749" x="2584450" y="4895850"/>
          <p14:tracePt t="62761" x="2578100" y="4902200"/>
          <p14:tracePt t="62761" x="2571750" y="4908550"/>
          <p14:tracePt t="62778" x="2565400" y="4908550"/>
          <p14:tracePt t="62794" x="2552700" y="4914900"/>
          <p14:tracePt t="62812" x="2546350" y="4921250"/>
          <p14:tracePt t="62833" x="2540000" y="4921250"/>
          <p14:tracePt t="62853" x="2533650" y="4927600"/>
          <p14:tracePt t="62876" x="2533650" y="4933950"/>
          <p14:tracePt t="62905" x="2527300" y="4940300"/>
          <p14:tracePt t="62921" x="2533650" y="4940300"/>
          <p14:tracePt t="63005" x="2540000" y="4940300"/>
          <p14:tracePt t="63024" x="2546350" y="4933950"/>
          <p14:tracePt t="63049" x="2552700" y="4933950"/>
          <p14:tracePt t="63065" x="2559050" y="4933950"/>
          <p14:tracePt t="63077" x="2565400" y="4933950"/>
          <p14:tracePt t="63093" x="2571750" y="4933950"/>
          <p14:tracePt t="63108" x="2578100" y="4933950"/>
          <p14:tracePt t="63117" x="2584450" y="4933950"/>
          <p14:tracePt t="63133" x="2590800" y="4933950"/>
          <p14:tracePt t="63133" x="2597150" y="4940300"/>
          <p14:tracePt t="63146" x="2603500" y="4940300"/>
          <p14:tracePt t="63146" x="2609850" y="4940300"/>
          <p14:tracePt t="63163" x="2622550" y="4940300"/>
          <p14:tracePt t="63163" x="2628900" y="4946650"/>
          <p14:tracePt t="63180" x="2641600" y="4946650"/>
          <p14:tracePt t="63180" x="2673350" y="4953000"/>
          <p14:tracePt t="63197" x="2692400" y="4959350"/>
          <p14:tracePt t="63197" x="2705100" y="4959350"/>
          <p14:tracePt t="63214" x="2724150" y="4965700"/>
          <p14:tracePt t="63214" x="2743200" y="4965700"/>
          <p14:tracePt t="63230" x="2755900" y="4965700"/>
          <p14:tracePt t="63230" x="2774950" y="4965700"/>
          <p14:tracePt t="63247" x="2787650" y="4965700"/>
          <p14:tracePt t="63247" x="2806700" y="4959350"/>
          <p14:tracePt t="63247" x="2819400" y="4959350"/>
          <p14:tracePt t="63265" x="2832100" y="4953000"/>
          <p14:tracePt t="63279" x="2844800" y="4953000"/>
          <p14:tracePt t="63279" x="2870200" y="4946650"/>
          <p14:tracePt t="63297" x="2876550" y="4946650"/>
          <p14:tracePt t="63297" x="2889250" y="4946650"/>
          <p14:tracePt t="63314" x="2901950" y="4946650"/>
          <p14:tracePt t="63314" x="2908300" y="4946650"/>
          <p14:tracePt t="63331" x="2921000" y="4946650"/>
          <p14:tracePt t="63331" x="2927350" y="4946650"/>
          <p14:tracePt t="63347" x="2940050" y="4946650"/>
          <p14:tracePt t="63347" x="2946400" y="4946650"/>
          <p14:tracePt t="63347" x="2952750" y="4946650"/>
          <p14:tracePt t="63366" x="2959100" y="4946650"/>
          <p14:tracePt t="63380" x="2965450" y="4946650"/>
          <p14:tracePt t="63397" x="2965450" y="4953000"/>
          <p14:tracePt t="63413" x="2959100" y="4959350"/>
          <p14:tracePt t="63430" x="2946400" y="4965700"/>
          <p14:tracePt t="63430" x="2940050" y="4965700"/>
          <p14:tracePt t="63448" x="2940050" y="4972050"/>
          <p14:tracePt t="63448" x="2933700" y="4972050"/>
          <p14:tracePt t="63465" x="2927350" y="4978400"/>
          <p14:tracePt t="63465" x="2921000" y="4978400"/>
          <p14:tracePt t="63481" x="2908300" y="4984750"/>
          <p14:tracePt t="63497" x="2914650" y="4991100"/>
          <p14:tracePt t="63565" x="2914650" y="4984750"/>
          <p14:tracePt t="63573" x="2921000" y="4984750"/>
          <p14:tracePt t="63581" x="2927350" y="4984750"/>
          <p14:tracePt t="63581" x="2933700" y="4984750"/>
          <p14:tracePt t="63598" x="2940050" y="4978400"/>
          <p14:tracePt t="63598" x="2946400" y="4978400"/>
          <p14:tracePt t="63615" x="2952750" y="4978400"/>
          <p14:tracePt t="63615" x="2965450" y="4978400"/>
          <p14:tracePt t="63633" x="2971800" y="4978400"/>
          <p14:tracePt t="63647" x="2978150" y="4978400"/>
          <p14:tracePt t="63647" x="2990850" y="4978400"/>
          <p14:tracePt t="63666" x="2997200" y="4984750"/>
          <p14:tracePt t="63680" x="3009900" y="4984750"/>
          <p14:tracePt t="63697" x="3016250" y="4984750"/>
          <p14:tracePt t="63714" x="3022600" y="4991100"/>
          <p14:tracePt t="63731" x="3028950" y="4991100"/>
          <p14:tracePt t="63748" x="3035300" y="4997450"/>
          <p14:tracePt t="63748" x="3041650" y="4997450"/>
          <p14:tracePt t="63765" x="3048000" y="4997450"/>
          <p14:tracePt t="63781" x="3054350" y="4997450"/>
          <p14:tracePt t="63781" x="3067050" y="4997450"/>
          <p14:tracePt t="63799" x="3073400" y="4997450"/>
          <p14:tracePt t="63799" x="3079750" y="4991100"/>
          <p14:tracePt t="63815" x="3086100" y="4991100"/>
          <p14:tracePt t="63831" x="3092450" y="4984750"/>
          <p14:tracePt t="63849" x="3098800" y="4978400"/>
          <p14:tracePt t="63849" x="3098800" y="4972050"/>
          <p14:tracePt t="63866" x="3105150" y="4965700"/>
          <p14:tracePt t="63881" x="3105150" y="4959350"/>
          <p14:tracePt t="63898" x="3098800" y="4953000"/>
          <p14:tracePt t="63915" x="3098800" y="4946650"/>
          <p14:tracePt t="63931" x="3092450" y="4946650"/>
          <p14:tracePt t="63949" x="3086100" y="4946650"/>
          <p14:tracePt t="63985" x="3092450" y="4953000"/>
          <p14:tracePt t="64001" x="3092450" y="4959350"/>
          <p14:tracePt t="64017" x="3105150" y="4965700"/>
          <p14:tracePt t="64033" x="3105150" y="4972050"/>
          <p14:tracePt t="64037" x="3111500" y="4972050"/>
          <p14:tracePt t="64049" x="3117850" y="4978400"/>
          <p14:tracePt t="64049" x="3124200" y="4978400"/>
          <p14:tracePt t="64067" x="3130550" y="4984750"/>
          <p14:tracePt t="64067" x="3143250" y="4984750"/>
          <p14:tracePt t="64083" x="3149600" y="4984750"/>
          <p14:tracePt t="64083" x="3168650" y="4991100"/>
          <p14:tracePt t="64099" x="3181350" y="4991100"/>
          <p14:tracePt t="64099" x="3194050" y="4997450"/>
          <p14:tracePt t="64116" x="3206750" y="4997450"/>
          <p14:tracePt t="64116" x="3219450" y="4997450"/>
          <p14:tracePt t="64133" x="3232150" y="4997450"/>
          <p14:tracePt t="64133" x="3244850" y="4997450"/>
          <p14:tracePt t="64150" x="3263900" y="4997450"/>
          <p14:tracePt t="64150" x="3295650" y="4997450"/>
          <p14:tracePt t="64166" x="3314700" y="4997450"/>
          <p14:tracePt t="64166" x="3327400" y="4997450"/>
          <p14:tracePt t="64183" x="3340100" y="4997450"/>
          <p14:tracePt t="64183" x="3359150" y="4997450"/>
          <p14:tracePt t="64200" x="3365500" y="4997450"/>
          <p14:tracePt t="64200" x="3390900" y="4997450"/>
          <p14:tracePt t="64218" x="3403600" y="4991100"/>
          <p14:tracePt t="64218" x="3409950" y="4991100"/>
          <p14:tracePt t="64234" x="3422650" y="4991100"/>
          <p14:tracePt t="64234" x="3429000" y="4984750"/>
          <p14:tracePt t="64251" x="3435350" y="4984750"/>
          <p14:tracePt t="64251" x="3441700" y="4984750"/>
          <p14:tracePt t="64267" x="3448050" y="4978400"/>
          <p14:tracePt t="64267" x="3454400" y="4972050"/>
          <p14:tracePt t="64284" x="3460750" y="4965700"/>
          <p14:tracePt t="64299" x="3467100" y="4965700"/>
          <p14:tracePt t="64317" x="3473450" y="4959350"/>
          <p14:tracePt t="64334" x="3479800" y="4953000"/>
          <p14:tracePt t="64353" x="3486150" y="4953000"/>
          <p14:tracePt t="64369" x="3492500" y="4953000"/>
          <p14:tracePt t="64385" x="3498850" y="4959350"/>
          <p14:tracePt t="64385" x="3505200" y="4959350"/>
          <p14:tracePt t="64401" x="3511550" y="4959350"/>
          <p14:tracePt t="64401" x="3517900" y="4959350"/>
          <p14:tracePt t="64418" x="3530600" y="4965700"/>
          <p14:tracePt t="64418" x="3536950" y="4965700"/>
          <p14:tracePt t="64434" x="3549650" y="4972050"/>
          <p14:tracePt t="64434" x="3562350" y="4972050"/>
          <p14:tracePt t="64450" x="3575050" y="4978400"/>
          <p14:tracePt t="64450" x="3600450" y="4984750"/>
          <p14:tracePt t="64468" x="3613150" y="4991100"/>
          <p14:tracePt t="64468" x="3625850" y="4997450"/>
          <p14:tracePt t="64484" x="3638550" y="4997450"/>
          <p14:tracePt t="64484" x="3651250" y="5003800"/>
          <p14:tracePt t="64501" x="3663950" y="5003800"/>
          <p14:tracePt t="64501" x="3683000" y="5010150"/>
          <p14:tracePt t="64518" x="3695700" y="5016500"/>
          <p14:tracePt t="64518" x="3702050" y="5022850"/>
          <p14:tracePt t="64535" x="3714750" y="5022850"/>
          <p14:tracePt t="64535" x="3721100" y="5022850"/>
          <p14:tracePt t="64552" x="3733800" y="5029200"/>
          <p14:tracePt t="64552" x="3740150" y="5029200"/>
          <p14:tracePt t="64568" x="3746500" y="5029200"/>
          <p14:tracePt t="64568" x="3759200" y="5029200"/>
          <p14:tracePt t="64585" x="3765550" y="5029200"/>
          <p14:tracePt t="64585" x="3771900" y="5029200"/>
          <p14:tracePt t="64602" x="3778250" y="5035550"/>
          <p14:tracePt t="64602" x="3784600" y="5035550"/>
          <p14:tracePt t="64618" x="3790950" y="5035550"/>
          <p14:tracePt t="64618" x="3797300" y="5035550"/>
          <p14:tracePt t="64635" x="3810000" y="5035550"/>
          <p14:tracePt t="64635" x="3816350" y="5035550"/>
          <p14:tracePt t="64635" x="3822700" y="5035550"/>
          <p14:tracePt t="64653" x="3835400" y="5035550"/>
          <p14:tracePt t="64667" x="3841750" y="5035550"/>
          <p14:tracePt t="64667" x="3860800" y="5029200"/>
          <p14:tracePt t="64685" x="3867150" y="5022850"/>
          <p14:tracePt t="64685" x="3879850" y="5022850"/>
          <p14:tracePt t="64702" x="3892550" y="5016500"/>
          <p14:tracePt t="64702" x="3898900" y="5016500"/>
          <p14:tracePt t="64718" x="3911600" y="5016500"/>
          <p14:tracePt t="64718" x="3917950" y="5010150"/>
          <p14:tracePt t="64735" x="3924300" y="5010150"/>
          <p14:tracePt t="64735" x="3937000" y="5010150"/>
          <p14:tracePt t="64735" x="3943350" y="5010150"/>
          <p14:tracePt t="64753" x="3949700" y="5010150"/>
          <p14:tracePt t="64753" x="3962400" y="5003800"/>
          <p14:tracePt t="64768" x="3968750" y="5003800"/>
          <p14:tracePt t="64768" x="3975100" y="5003800"/>
          <p14:tracePt t="64785" x="3981450" y="5003800"/>
          <p14:tracePt t="64785" x="3987800" y="5003800"/>
          <p14:tracePt t="64802" x="3994150" y="5003800"/>
          <p14:tracePt t="64802" x="4006850" y="5003800"/>
          <p14:tracePt t="64819" x="4013200" y="5003800"/>
          <p14:tracePt t="64819" x="4019550" y="4997450"/>
          <p14:tracePt t="64835" x="4032250" y="4997450"/>
          <p14:tracePt t="64857" x="4038600" y="4991100"/>
          <p14:tracePt t="64873" x="4044950" y="4991100"/>
          <p14:tracePt t="64885" x="4044950" y="4984750"/>
          <p14:tracePt t="64902" x="4051300" y="4984750"/>
          <p14:tracePt t="64918" x="4057650" y="4978400"/>
          <p14:tracePt t="64938" x="4064000" y="4978400"/>
          <p14:tracePt t="64961" x="4070350" y="4978400"/>
          <p14:tracePt t="64985" x="4070350" y="4984750"/>
          <p14:tracePt t="65021" x="4076700" y="4984750"/>
          <p14:tracePt t="65065" x="4083050" y="4984750"/>
          <p14:tracePt t="65113" x="4089400" y="4978400"/>
          <p14:tracePt t="65141" x="4089400" y="4972050"/>
          <p14:tracePt t="65164" x="4095750" y="4965700"/>
          <p14:tracePt t="65185" x="4102100" y="4965700"/>
          <p14:tracePt t="65209" x="4108450" y="4959350"/>
          <p14:tracePt t="65225" x="4114800" y="4959350"/>
          <p14:tracePt t="65237" x="4121150" y="4953000"/>
          <p14:tracePt t="65253" x="4127500" y="4953000"/>
          <p14:tracePt t="65269" x="4133850" y="4946650"/>
          <p14:tracePt t="65284" x="4140200" y="4946650"/>
          <p14:tracePt t="65305" x="4146550" y="4946650"/>
          <p14:tracePt t="65328" x="4140200" y="4946650"/>
          <p14:tracePt t="65413" x="4140200" y="4953000"/>
          <p14:tracePt t="65433" x="4133850" y="4953000"/>
          <p14:tracePt t="65457" x="4127500" y="4965700"/>
          <p14:tracePt t="65476" x="4121150" y="4965700"/>
          <p14:tracePt t="65501" x="4121150" y="4972050"/>
          <p14:tracePt t="65517" x="4121150" y="4978400"/>
          <p14:tracePt t="65537" x="4127500" y="4984750"/>
          <p14:tracePt t="65593" x="4133850" y="4978400"/>
          <p14:tracePt t="65605" x="4140200" y="4978400"/>
          <p14:tracePt t="65621" x="4146550" y="4978400"/>
          <p14:tracePt t="65637" x="4152900" y="4978400"/>
          <p14:tracePt t="65645" x="4159250" y="4972050"/>
          <p14:tracePt t="65654" x="4165600" y="4972050"/>
          <p14:tracePt t="65654" x="4171950" y="4972050"/>
          <p14:tracePt t="65671" x="4178300" y="4972050"/>
          <p14:tracePt t="65671" x="4191000" y="4965700"/>
          <p14:tracePt t="65689" x="4197350" y="4965700"/>
          <p14:tracePt t="65689" x="4203700" y="4965700"/>
          <p14:tracePt t="65705" x="4210050" y="4965700"/>
          <p14:tracePt t="65705" x="4216400" y="4959350"/>
          <p14:tracePt t="65721" x="4222750" y="4959350"/>
          <p14:tracePt t="65721" x="4229100" y="4959350"/>
          <p14:tracePt t="65738" x="4235450" y="4959350"/>
          <p14:tracePt t="65738" x="4241800" y="4959350"/>
          <p14:tracePt t="65755" x="4248150" y="4953000"/>
          <p14:tracePt t="65773" x="4260850" y="4953000"/>
          <p14:tracePt t="65787" x="4267200" y="4946650"/>
          <p14:tracePt t="65825" x="4273550" y="4940300"/>
          <p14:tracePt t="65845" x="4267200" y="4933950"/>
          <p14:tracePt t="65877" x="4260850" y="4933950"/>
          <p14:tracePt t="65897" x="4254500" y="4933950"/>
          <p14:tracePt t="65913" x="4248150" y="4940300"/>
          <p14:tracePt t="65929" x="4241800" y="4940300"/>
          <p14:tracePt t="65952" x="4241800" y="4946650"/>
          <p14:tracePt t="65973" x="4248150" y="4953000"/>
          <p14:tracePt t="66005" x="4260850" y="4953000"/>
          <p14:tracePt t="66017" x="4267200" y="4953000"/>
          <p14:tracePt t="66033" x="4273550" y="4946650"/>
          <p14:tracePt t="66041" x="4286250" y="4946650"/>
          <p14:tracePt t="66041" x="4292600" y="4946650"/>
          <p14:tracePt t="66058" x="4298950" y="4940300"/>
          <p14:tracePt t="66058" x="4311650" y="4940300"/>
          <p14:tracePt t="66073" x="4318000" y="4933950"/>
          <p14:tracePt t="66073" x="4324350" y="4933950"/>
          <p14:tracePt t="66089" x="4330700" y="4933950"/>
          <p14:tracePt t="66089" x="4343400" y="4927600"/>
          <p14:tracePt t="66106" x="4349750" y="4927600"/>
          <p14:tracePt t="66106" x="4356100" y="4921250"/>
          <p14:tracePt t="66123" x="4362450" y="4921250"/>
          <p14:tracePt t="66123" x="4368800" y="4921250"/>
          <p14:tracePt t="66139" x="4375150" y="4914900"/>
          <p14:tracePt t="66155" x="4381500" y="4908550"/>
          <p14:tracePt t="66177" x="4375150" y="4914900"/>
          <p14:tracePt t="66229" x="4368800" y="4914900"/>
          <p14:tracePt t="66252" x="4368800" y="4921250"/>
          <p14:tracePt t="66273" x="4368800" y="4914900"/>
          <p14:tracePt t="66341" x="4375150" y="4908550"/>
          <p14:tracePt t="66357" x="4381500" y="4902200"/>
          <p14:tracePt t="66373" x="4387850" y="4895850"/>
          <p14:tracePt t="66385" x="4394200" y="4889500"/>
          <p14:tracePt t="66401" x="4400550" y="4883150"/>
          <p14:tracePt t="66417" x="4400550" y="4876800"/>
          <p14:tracePt t="66437" x="4406900" y="4883150"/>
          <p14:tracePt t="66513" x="4413250" y="4883150"/>
          <p14:tracePt t="66545" x="4419600" y="4883150"/>
          <p14:tracePt t="66557" x="4425950" y="4883150"/>
          <p14:tracePt t="66573" x="4432300" y="4883150"/>
          <p14:tracePt t="66604" x="4438650" y="4883150"/>
          <p14:tracePt t="66625" x="4445000" y="4883150"/>
          <p14:tracePt t="66641" x="4451350" y="4889500"/>
          <p14:tracePt t="66665" x="4445000" y="4895850"/>
          <p14:tracePt t="66717" x="4438650" y="4902200"/>
          <p14:tracePt t="66737" x="4432300" y="4902200"/>
          <p14:tracePt t="66753" x="4425950" y="4902200"/>
          <p14:tracePt t="66769" x="4425950" y="4908550"/>
          <p14:tracePt t="66785" x="4419600" y="4908550"/>
          <p14:tracePt t="66797" x="4413250" y="4908550"/>
          <p14:tracePt t="66813" x="4406900" y="4908550"/>
          <p14:tracePt t="66829" x="4400550" y="4914900"/>
          <p14:tracePt t="66845" x="4394200" y="4914900"/>
          <p14:tracePt t="66858" x="4387850" y="4914900"/>
          <p14:tracePt t="66874" x="4381500" y="4914900"/>
          <p14:tracePt t="66891" x="4375150" y="4914900"/>
          <p14:tracePt t="66908" x="4368800" y="4914900"/>
          <p14:tracePt t="66925" x="4356100" y="4914900"/>
          <p14:tracePt t="66925" x="4349750" y="4914900"/>
          <p14:tracePt t="66943" x="4343400" y="4914900"/>
          <p14:tracePt t="66943" x="4337050" y="4914900"/>
          <p14:tracePt t="66959" x="4330700" y="4914900"/>
          <p14:tracePt t="66959" x="4324350" y="4914900"/>
          <p14:tracePt t="66959" x="4318000" y="4914900"/>
          <p14:tracePt t="66977" x="4305300" y="4914900"/>
          <p14:tracePt t="66991" x="4298950" y="4914900"/>
          <p14:tracePt t="66991" x="4279900" y="4914900"/>
          <p14:tracePt t="67009" x="4267200" y="4914900"/>
          <p14:tracePt t="67009" x="4260850" y="4914900"/>
          <p14:tracePt t="67026" x="4248150" y="4914900"/>
          <p14:tracePt t="67026" x="4241800" y="4914900"/>
          <p14:tracePt t="67042" x="4229100" y="4914900"/>
          <p14:tracePt t="67042" x="4222750" y="4914900"/>
          <p14:tracePt t="67042" x="4210050" y="4914900"/>
          <p14:tracePt t="67062" x="4203700" y="4914900"/>
          <p14:tracePt t="67075" x="4191000" y="4921250"/>
          <p14:tracePt t="67075" x="4165600" y="4921250"/>
          <p14:tracePt t="67093" x="4152900" y="4921250"/>
          <p14:tracePt t="67093" x="4140200" y="4927600"/>
          <p14:tracePt t="67109" x="4127500" y="4927600"/>
          <p14:tracePt t="67109" x="4114800" y="4933950"/>
          <p14:tracePt t="67126" x="4102100" y="4933950"/>
          <p14:tracePt t="67126" x="4083050" y="4940300"/>
          <p14:tracePt t="67143" x="4070350" y="4946650"/>
          <p14:tracePt t="67143" x="4038600" y="4953000"/>
          <p14:tracePt t="67160" x="4019550" y="4959350"/>
          <p14:tracePt t="67160" x="4000500" y="4965700"/>
          <p14:tracePt t="67177" x="3981450" y="4972050"/>
          <p14:tracePt t="67177" x="3962400" y="4978400"/>
          <p14:tracePt t="67193" x="3937000" y="4984750"/>
          <p14:tracePt t="67193" x="3911600" y="4991100"/>
          <p14:tracePt t="67210" x="3886200" y="4997450"/>
          <p14:tracePt t="67210" x="3829050" y="5016500"/>
          <p14:tracePt t="67227" x="3803650" y="5022850"/>
          <p14:tracePt t="67227" x="3771900" y="5035550"/>
          <p14:tracePt t="67243" x="3746500" y="5041900"/>
          <p14:tracePt t="67243" x="3714750" y="5054600"/>
          <p14:tracePt t="67260" x="3689350" y="5060950"/>
          <p14:tracePt t="67260" x="3638550" y="5073650"/>
          <p14:tracePt t="67277" x="3613150" y="5080000"/>
          <p14:tracePt t="67277" x="3587750" y="5086350"/>
          <p14:tracePt t="67294" x="3562350" y="5086350"/>
          <p14:tracePt t="67294" x="3543300" y="5092700"/>
          <p14:tracePt t="67310" x="3524250" y="5099050"/>
          <p14:tracePt t="67310" x="3505200" y="5099050"/>
          <p14:tracePt t="67327" x="3486150" y="5099050"/>
          <p14:tracePt t="67327" x="3473450" y="5105400"/>
          <p14:tracePt t="67327" x="3460750" y="5105400"/>
          <p14:tracePt t="67346" x="3454400" y="5105400"/>
          <p14:tracePt t="67359" x="3448050" y="5105400"/>
          <p14:tracePt t="67359" x="3441700" y="5105400"/>
          <p14:tracePt t="67377" x="3448050" y="5105400"/>
          <p14:tracePt t="67397" x="3454400" y="5105400"/>
          <p14:tracePt t="67409" x="3467100" y="5111750"/>
          <p14:tracePt t="67409" x="3479800" y="5118100"/>
          <p14:tracePt t="67409" x="3492500" y="5130800"/>
          <p14:tracePt t="67429" x="3511550" y="5143500"/>
          <p14:tracePt t="67443" x="3536950" y="5156200"/>
          <p14:tracePt t="67443" x="3587750" y="5181600"/>
          <p14:tracePt t="67460" x="3619500" y="5194300"/>
          <p14:tracePt t="67460" x="3651250" y="5207000"/>
          <p14:tracePt t="67477" x="3683000" y="5219700"/>
          <p14:tracePt t="67477" x="3714750" y="5219700"/>
          <p14:tracePt t="67494" x="3740150" y="5226050"/>
          <p14:tracePt t="67494" x="3778250" y="5226050"/>
          <p14:tracePt t="67511" x="3810000" y="5226050"/>
          <p14:tracePt t="67511" x="3873500" y="5226050"/>
          <p14:tracePt t="67528" x="3905250" y="5226050"/>
          <p14:tracePt t="67528" x="3943350" y="5226050"/>
          <p14:tracePt t="67544" x="3975100" y="5219700"/>
          <p14:tracePt t="67544" x="4006850" y="5219700"/>
          <p14:tracePt t="67561" x="4032250" y="5219700"/>
          <p14:tracePt t="67561" x="4089400" y="5213350"/>
          <p14:tracePt t="67578" x="4114800" y="5207000"/>
          <p14:tracePt t="67578" x="4133850" y="5207000"/>
          <p14:tracePt t="67594" x="4152900" y="5200650"/>
          <p14:tracePt t="67594" x="4171950" y="5194300"/>
          <p14:tracePt t="67611" x="4184650" y="5187950"/>
          <p14:tracePt t="67611" x="4197350" y="5187950"/>
          <p14:tracePt t="67628" x="4203700" y="5181600"/>
          <p14:tracePt t="67628" x="4210050" y="5175250"/>
          <p14:tracePt t="67645" x="4216400" y="5168900"/>
          <p14:tracePt t="67660" x="4210050" y="5175250"/>
          <p14:tracePt t="67677" x="4203700" y="5175250"/>
          <p14:tracePt t="67694" x="4197350" y="5175250"/>
          <p14:tracePt t="67710" x="4191000" y="5181600"/>
          <p14:tracePt t="67727" x="4197350" y="5175250"/>
          <p14:tracePt t="67756" x="4210050" y="5175250"/>
          <p14:tracePt t="67765" x="4216400" y="5175250"/>
          <p14:tracePt t="67777" x="4229100" y="5168900"/>
          <p14:tracePt t="67777" x="4248150" y="5168900"/>
          <p14:tracePt t="67795" x="4260850" y="5162550"/>
          <p14:tracePt t="67795" x="4279900" y="5156200"/>
          <p14:tracePt t="67795" x="4298950" y="5149850"/>
          <p14:tracePt t="67813" x="4324350" y="5143500"/>
          <p14:tracePt t="67813" x="4349750" y="5137150"/>
          <p14:tracePt t="67829" x="4375150" y="5130800"/>
          <p14:tracePt t="67829" x="4406900" y="5130800"/>
          <p14:tracePt t="67845" x="4432300" y="5124450"/>
          <p14:tracePt t="67845" x="4464050" y="5118100"/>
          <p14:tracePt t="67862" x="4495800" y="5118100"/>
          <p14:tracePt t="67862" x="4552950" y="5111750"/>
          <p14:tracePt t="67879" x="4578350" y="5105400"/>
          <p14:tracePt t="67879" x="4603750" y="5105400"/>
          <p14:tracePt t="67896" x="4629150" y="5105400"/>
          <p14:tracePt t="67896" x="4654550" y="5105400"/>
          <p14:tracePt t="67912" x="4679950" y="5105400"/>
          <p14:tracePt t="67912" x="4705350" y="5111750"/>
          <p14:tracePt t="67929" x="4724400" y="5111750"/>
          <p14:tracePt t="67929" x="4762500" y="5111750"/>
          <p14:tracePt t="67945" x="4775200" y="5118100"/>
          <p14:tracePt t="67945" x="4787900" y="5118100"/>
          <p14:tracePt t="67962" x="4800600" y="5118100"/>
          <p14:tracePt t="67962" x="4806950" y="5124450"/>
          <p14:tracePt t="67979" x="4813300" y="5124450"/>
          <p14:tracePt t="67979" x="4819650" y="5130800"/>
          <p14:tracePt t="67996" x="4826000" y="5137150"/>
          <p14:tracePt t="68011" x="4826000" y="5143500"/>
          <p14:tracePt t="68028" x="4826000" y="5149850"/>
          <p14:tracePt t="68045" x="4819650" y="5156200"/>
          <p14:tracePt t="68063" x="4813300" y="5156200"/>
          <p14:tracePt t="68078" x="4806950" y="5156200"/>
          <p14:tracePt t="68095" x="4800600" y="5156200"/>
          <p14:tracePt t="68117" x="4806950" y="5149850"/>
          <p14:tracePt t="68149" x="4813300" y="5143500"/>
          <p14:tracePt t="68177" x="4813300" y="5137150"/>
          <p14:tracePt t="68208" x="4813300" y="5130800"/>
          <p14:tracePt t="68313" x="4819650" y="5124450"/>
          <p14:tracePt t="68412" x="4813300" y="5130800"/>
          <p14:tracePt t="68517" x="4806950" y="5130800"/>
          <p14:tracePt t="68545" x="4800600" y="5130800"/>
          <p14:tracePt t="68576" x="4794250" y="5130800"/>
          <p14:tracePt t="68621" x="4787900" y="5137150"/>
          <p14:tracePt t="68645" x="4781550" y="5137150"/>
          <p14:tracePt t="68672" x="4781550" y="5143500"/>
          <p14:tracePt t="68696" x="4781550" y="5149850"/>
          <p14:tracePt t="68716" x="4787900" y="5156200"/>
          <p14:tracePt t="68756" x="4787900" y="5149850"/>
          <p14:tracePt t="68784" x="4787900" y="5156200"/>
          <p14:tracePt t="68884" x="4781550" y="5162550"/>
          <p14:tracePt t="68904" x="4775200" y="5162550"/>
          <p14:tracePt t="68920" x="4768850" y="5168900"/>
          <p14:tracePt t="68936" x="4762500" y="5168900"/>
          <p14:tracePt t="68952" x="4762500" y="5175250"/>
          <p14:tracePt t="68972" x="4756150" y="5181600"/>
          <p14:tracePt t="69016" x="4762500" y="5175250"/>
          <p14:tracePt t="69132" x="4762500" y="5168900"/>
          <p14:tracePt t="69184" x="4756150" y="5168900"/>
          <p14:tracePt t="69288" x="4749800" y="5175250"/>
          <p14:tracePt t="69313" x="4743450" y="5175250"/>
          <p14:tracePt t="69325" x="4737100" y="5175250"/>
          <p14:tracePt t="69340" x="4730750" y="5175250"/>
          <p14:tracePt t="69356" x="4724400" y="5175250"/>
          <p14:tracePt t="69372" x="4718050" y="5181600"/>
          <p14:tracePt t="69382" x="4711700" y="5181600"/>
          <p14:tracePt t="69382" x="4705350" y="5181600"/>
          <p14:tracePt t="69382" x="4699000" y="5181600"/>
          <p14:tracePt t="69401" x="4692650" y="5181600"/>
          <p14:tracePt t="69401" x="4686300" y="5181600"/>
          <p14:tracePt t="69416" x="4679950" y="5181600"/>
          <p14:tracePt t="69416" x="4667250" y="5181600"/>
          <p14:tracePt t="69433" x="4660900" y="5181600"/>
          <p14:tracePt t="69433" x="4648200" y="5181600"/>
          <p14:tracePt t="69450" x="4641850" y="5181600"/>
          <p14:tracePt t="69450" x="4629150" y="5181600"/>
          <p14:tracePt t="69466" x="4616450" y="5181600"/>
          <p14:tracePt t="69466" x="4603750" y="5181600"/>
          <p14:tracePt t="69466" x="4591050" y="5181600"/>
          <p14:tracePt t="69485" x="4572000" y="5181600"/>
          <p14:tracePt t="69485" x="4559300" y="5181600"/>
          <p14:tracePt t="69500" x="4540250" y="5181600"/>
          <p14:tracePt t="69500" x="4521200" y="5181600"/>
          <p14:tracePt t="69517" x="4502150" y="5181600"/>
          <p14:tracePt t="69517" x="4483100" y="5181600"/>
          <p14:tracePt t="69534" x="4457700" y="5181600"/>
          <p14:tracePt t="69534" x="4432300" y="5181600"/>
          <p14:tracePt t="69551" x="4406900" y="5181600"/>
          <p14:tracePt t="69551" x="4362450" y="5187950"/>
          <p14:tracePt t="69567" x="4337050" y="5187950"/>
          <p14:tracePt t="69567" x="4311650" y="5194300"/>
          <p14:tracePt t="69584" x="4286250" y="5194300"/>
          <p14:tracePt t="69584" x="4260850" y="5200650"/>
          <p14:tracePt t="69601" x="4241800" y="5200650"/>
          <p14:tracePt t="69601" x="4191000" y="5207000"/>
          <p14:tracePt t="69617" x="4171950" y="5213350"/>
          <p14:tracePt t="69617" x="4146550" y="5213350"/>
          <p14:tracePt t="69634" x="4127500" y="5213350"/>
          <p14:tracePt t="69634" x="4102100" y="5219700"/>
          <p14:tracePt t="69651" x="4083050" y="5219700"/>
          <p14:tracePt t="69651" x="4064000" y="5219700"/>
          <p14:tracePt t="69667" x="4051300" y="5226050"/>
          <p14:tracePt t="69667" x="4032250" y="5226050"/>
          <p14:tracePt t="69685" x="4000500" y="5232400"/>
          <p14:tracePt t="69685" x="3987800" y="5238750"/>
          <p14:tracePt t="69702" x="3975100" y="5238750"/>
          <p14:tracePt t="69702" x="3962400" y="5238750"/>
          <p14:tracePt t="69718" x="3949700" y="5238750"/>
          <p14:tracePt t="69718" x="3937000" y="5238750"/>
          <p14:tracePt t="69734" x="3924300" y="5238750"/>
          <p14:tracePt t="69734" x="3917950" y="5238750"/>
          <p14:tracePt t="69751" x="3905250" y="5238750"/>
          <p14:tracePt t="69751" x="3879850" y="5238750"/>
          <p14:tracePt t="69769" x="3873500" y="5238750"/>
          <p14:tracePt t="69769" x="3860800" y="5238750"/>
          <p14:tracePt t="69785" x="3848100" y="5238750"/>
          <p14:tracePt t="69785" x="3835400" y="5238750"/>
          <p14:tracePt t="69801" x="3822700" y="5238750"/>
          <p14:tracePt t="69801" x="3810000" y="5238750"/>
          <p14:tracePt t="69818" x="3797300" y="5238750"/>
          <p14:tracePt t="69818" x="3784600" y="5238750"/>
          <p14:tracePt t="69835" x="3765550" y="5238750"/>
          <p14:tracePt t="69835" x="3752850" y="5245100"/>
          <p14:tracePt t="69835" x="3733800" y="5245100"/>
          <p14:tracePt t="69853" x="3721100" y="5251450"/>
          <p14:tracePt t="69853" x="3702050" y="5251450"/>
          <p14:tracePt t="69868" x="3683000" y="5257800"/>
          <p14:tracePt t="69868" x="3663950" y="5264150"/>
          <p14:tracePt t="69885" x="3644900" y="5270500"/>
          <p14:tracePt t="69885" x="3625850" y="5276850"/>
          <p14:tracePt t="69902" x="3600450" y="5283200"/>
          <p14:tracePt t="69902" x="3556000" y="5295900"/>
          <p14:tracePt t="69918" x="3536950" y="5302250"/>
          <p14:tracePt t="69918" x="3511550" y="5308600"/>
          <p14:tracePt t="69935" x="3486150" y="5308600"/>
          <p14:tracePt t="69935" x="3460750" y="5314950"/>
          <p14:tracePt t="69952" x="3435350" y="5314950"/>
          <p14:tracePt t="69952" x="3409950" y="5314950"/>
          <p14:tracePt t="69969" x="3384550" y="5321300"/>
          <p14:tracePt t="69969" x="3333750" y="5321300"/>
          <p14:tracePt t="69986" x="3308350" y="5327650"/>
          <p14:tracePt t="69986" x="3289300" y="5327650"/>
          <p14:tracePt t="70002" x="3263900" y="5334000"/>
          <p14:tracePt t="70002" x="3244850" y="5340350"/>
          <p14:tracePt t="70019" x="3225800" y="5340350"/>
          <p14:tracePt t="70019" x="3206750" y="5346700"/>
          <p14:tracePt t="70019" x="3194050" y="5353050"/>
          <p14:tracePt t="70038" x="3181350" y="5353050"/>
          <p14:tracePt t="70051" x="3168650" y="5353050"/>
          <p14:tracePt t="70051" x="3149600" y="5359400"/>
          <p14:tracePt t="70071" x="3143250" y="5359400"/>
          <p14:tracePt t="70071" x="3136900" y="5359400"/>
          <p14:tracePt t="70086" x="3130550" y="5359400"/>
          <p14:tracePt t="70101" x="3124200" y="5359400"/>
          <p14:tracePt t="70118" x="3130550" y="5359400"/>
          <p14:tracePt t="70164" x="3136900" y="5353050"/>
          <p14:tracePt t="70173" x="3143250" y="5353050"/>
          <p14:tracePt t="70185" x="3149600" y="5346700"/>
          <p14:tracePt t="70185" x="3155950" y="5346700"/>
          <p14:tracePt t="70203" x="3162300" y="5340350"/>
          <p14:tracePt t="70203" x="3168650" y="5340350"/>
          <p14:tracePt t="70220" x="3175000" y="5334000"/>
          <p14:tracePt t="70220" x="3181350" y="5334000"/>
          <p14:tracePt t="70236" x="3187700" y="5334000"/>
          <p14:tracePt t="70236" x="3194050" y="5334000"/>
          <p14:tracePt t="70253" x="3200400" y="5334000"/>
          <p14:tracePt t="70253" x="3213100" y="5334000"/>
          <p14:tracePt t="70269" x="3219450" y="5340350"/>
          <p14:tracePt t="70269" x="3244850" y="5340350"/>
          <p14:tracePt t="70287" x="3257550" y="5340350"/>
          <p14:tracePt t="70287" x="3270250" y="5346700"/>
          <p14:tracePt t="70303" x="3282950" y="5346700"/>
          <p14:tracePt t="70303" x="3295650" y="5346700"/>
          <p14:tracePt t="70321" x="3308350" y="5346700"/>
          <p14:tracePt t="70321" x="3333750" y="5346700"/>
          <p14:tracePt t="70338" x="3346450" y="5346700"/>
          <p14:tracePt t="70338" x="3359150" y="5346700"/>
          <p14:tracePt t="70354" x="3371850" y="5346700"/>
          <p14:tracePt t="70354" x="3378200" y="5346700"/>
          <p14:tracePt t="70370" x="3384550" y="5340350"/>
          <p14:tracePt t="70370" x="3397250" y="5340350"/>
          <p14:tracePt t="70387" x="3403600" y="5340350"/>
          <p14:tracePt t="70387" x="3409950" y="5334000"/>
          <p14:tracePt t="70387" x="3416300" y="5334000"/>
          <p14:tracePt t="70405" x="3422650" y="5334000"/>
          <p14:tracePt t="70405" x="3429000" y="5334000"/>
          <p14:tracePt t="70421" x="3435350" y="5334000"/>
          <p14:tracePt t="70421" x="3441700" y="5334000"/>
          <p14:tracePt t="70438" x="3448050" y="5327650"/>
          <p14:tracePt t="70453" x="3454400" y="5321300"/>
          <p14:tracePt t="70473" x="3448050" y="5321300"/>
          <p14:tracePt t="70525" x="3448050" y="5314950"/>
          <p14:tracePt t="70557" x="3441700" y="5308600"/>
          <p14:tracePt t="70609" x="3448050" y="5302250"/>
          <p14:tracePt t="70705" x="3441700" y="5295900"/>
          <p14:tracePt t="70737" x="3441700" y="5289550"/>
          <p14:tracePt t="70764" x="3441700" y="5283200"/>
          <p14:tracePt t="70796" x="3441700" y="5276850"/>
          <p14:tracePt t="70833" x="3441700" y="5270500"/>
          <p14:tracePt t="70916" x="3435350" y="5264150"/>
          <p14:tracePt t="71080" x="3441700" y="5264150"/>
          <p14:tracePt t="71096" x="3448050" y="5264150"/>
          <p14:tracePt t="71113" x="3454400" y="5257800"/>
          <p14:tracePt t="71133" x="3460750" y="5257800"/>
          <p14:tracePt t="71148" x="3467100" y="5257800"/>
          <p14:tracePt t="71164" x="3473450" y="5251450"/>
          <p14:tracePt t="71173" x="3479800" y="5251450"/>
          <p14:tracePt t="71188" x="3486150" y="5251450"/>
          <p14:tracePt t="71188" x="3498850" y="5251450"/>
          <p14:tracePt t="71206" x="3505200" y="5251450"/>
          <p14:tracePt t="71206" x="3517900" y="5245100"/>
          <p14:tracePt t="71223" x="3524250" y="5245100"/>
          <p14:tracePt t="71223" x="3549650" y="5238750"/>
          <p14:tracePt t="71239" x="3562350" y="5238750"/>
          <p14:tracePt t="71239" x="3575050" y="5238750"/>
          <p14:tracePt t="71256" x="3587750" y="5232400"/>
          <p14:tracePt t="71256" x="3600450" y="5232400"/>
          <p14:tracePt t="71273" x="3619500" y="5232400"/>
          <p14:tracePt t="71273" x="3632200" y="5226050"/>
          <p14:tracePt t="71290" x="3644900" y="5226050"/>
          <p14:tracePt t="71290" x="3676650" y="5219700"/>
          <p14:tracePt t="71306" x="3695700" y="5219700"/>
          <p14:tracePt t="71306" x="3708400" y="5219700"/>
          <p14:tracePt t="71323" x="3721100" y="5213350"/>
          <p14:tracePt t="71323" x="3733800" y="5213350"/>
          <p14:tracePt t="71340" x="3752850" y="5213350"/>
          <p14:tracePt t="71340" x="3784600" y="5207000"/>
          <p14:tracePt t="71357" x="3797300" y="5207000"/>
          <p14:tracePt t="71357" x="3810000" y="5207000"/>
          <p14:tracePt t="71374" x="3822700" y="5207000"/>
          <p14:tracePt t="71374" x="3835400" y="5207000"/>
          <p14:tracePt t="71390" x="3854450" y="5213350"/>
          <p14:tracePt t="71390" x="3867150" y="5213350"/>
          <p14:tracePt t="71407" x="3879850" y="5213350"/>
          <p14:tracePt t="71407" x="3886200" y="5213350"/>
          <p14:tracePt t="71407" x="3898900" y="5213350"/>
          <p14:tracePt t="71425" x="3911600" y="5213350"/>
          <p14:tracePt t="71439" x="3917950" y="5219700"/>
          <p14:tracePt t="71439" x="3937000" y="5219700"/>
          <p14:tracePt t="71457" x="3949700" y="5219700"/>
          <p14:tracePt t="71457" x="3956050" y="5219700"/>
          <p14:tracePt t="71474" x="3962400" y="5219700"/>
          <p14:tracePt t="71474" x="3968750" y="5219700"/>
          <p14:tracePt t="71490" x="3981450" y="5219700"/>
          <p14:tracePt t="71490" x="3987800" y="5226050"/>
          <p14:tracePt t="71507" x="3994150" y="5226050"/>
          <p14:tracePt t="71507" x="4000500" y="5232400"/>
          <p14:tracePt t="71507" x="4006850" y="5232400"/>
          <p14:tracePt t="71526" x="4013200" y="5238750"/>
          <p14:tracePt t="71526" x="4019550" y="5238750"/>
          <p14:tracePt t="71540" x="4025900" y="5245100"/>
          <p14:tracePt t="71540" x="4032250" y="5251450"/>
          <p14:tracePt t="71557" x="4032250" y="5257800"/>
          <p14:tracePt t="71557" x="4038600" y="5257800"/>
          <p14:tracePt t="71574" x="4044950" y="5264150"/>
          <p14:tracePt t="71574" x="4051300" y="5270500"/>
          <p14:tracePt t="71591" x="4064000" y="5276850"/>
          <p14:tracePt t="71607" x="4064000" y="5283200"/>
          <p14:tracePt t="71623" x="4076700" y="5283200"/>
          <p14:tracePt t="71640" x="4083050" y="5283200"/>
          <p14:tracePt t="71640" x="4089400" y="5283200"/>
          <p14:tracePt t="71658" x="4095750" y="5276850"/>
          <p14:tracePt t="71673" x="4102100" y="5270500"/>
          <p14:tracePt t="71690" x="4114800" y="5270500"/>
          <p14:tracePt t="71706" x="4121150" y="5264150"/>
          <p14:tracePt t="71723" x="4127500" y="5257800"/>
          <p14:tracePt t="71723" x="4133850" y="5257800"/>
          <p14:tracePt t="71741" x="4140200" y="5251450"/>
          <p14:tracePt t="71757" x="4146550" y="5251450"/>
          <p14:tracePt t="71774" x="4152900" y="5251450"/>
          <p14:tracePt t="71790" x="4159250" y="5251450"/>
          <p14:tracePt t="71807" x="4165600" y="5251450"/>
          <p14:tracePt t="71824" x="4171950" y="5251450"/>
          <p14:tracePt t="71868" x="4171950" y="5257800"/>
          <p14:tracePt t="71884" x="4171950" y="5264150"/>
          <p14:tracePt t="71896" x="4171950" y="5270500"/>
          <p14:tracePt t="71913" x="4171950" y="5276850"/>
          <p14:tracePt t="71929" x="4178300" y="5283200"/>
          <p14:tracePt t="71945" x="4178300" y="5289550"/>
          <p14:tracePt t="71965" x="4184650" y="5289550"/>
          <p14:tracePt t="71988" x="4191000" y="5295900"/>
          <p14:tracePt t="72013" x="4197350" y="5295900"/>
          <p14:tracePt t="72025" x="4203700" y="5302250"/>
          <p14:tracePt t="72050" x="4203700" y="5308600"/>
          <p14:tracePt t="72065" x="4210050" y="5308600"/>
          <p14:tracePt t="72084" x="4216400" y="5314950"/>
          <p14:tracePt t="72109" x="4222750" y="5321300"/>
          <p14:tracePt t="72133" x="4229100" y="5321300"/>
          <p14:tracePt t="72177" x="4235450" y="5321300"/>
          <p14:tracePt t="72196" x="4241800" y="5314950"/>
          <p14:tracePt t="72221" x="4241800" y="5308600"/>
          <p14:tracePt t="72245" x="4235450" y="5308600"/>
          <p14:tracePt t="72333" x="4229100" y="5308600"/>
          <p14:tracePt t="72349" x="4222750" y="5308600"/>
          <p14:tracePt t="72365" x="4210050" y="5314950"/>
          <p14:tracePt t="72377" x="4203700" y="5321300"/>
          <p14:tracePt t="72393" x="4197350" y="5321300"/>
          <p14:tracePt t="72408" x="4197350" y="5327650"/>
          <p14:tracePt t="72425" x="4191000" y="5327650"/>
          <p14:tracePt t="72476" x="4184650" y="5334000"/>
          <p14:tracePt t="72496" x="4184650" y="5340350"/>
          <p14:tracePt t="72512" x="4178300" y="5346700"/>
          <p14:tracePt t="72520" x="4171950" y="5353050"/>
          <p14:tracePt t="72529" x="4165600" y="5359400"/>
          <p14:tracePt t="72542" x="4152900" y="5365750"/>
          <p14:tracePt t="72542" x="4127500" y="5378450"/>
          <p14:tracePt t="72561" x="4114800" y="5384800"/>
          <p14:tracePt t="72561" x="4095750" y="5391150"/>
          <p14:tracePt t="72577" x="4070350" y="5397500"/>
          <p14:tracePt t="72577" x="4044950" y="5403850"/>
          <p14:tracePt t="72594" x="4019550" y="5410200"/>
          <p14:tracePt t="72594" x="3987800" y="5416550"/>
          <p14:tracePt t="72610" x="3956050" y="5422900"/>
          <p14:tracePt t="72610" x="3873500" y="5435600"/>
          <p14:tracePt t="72627" x="3835400" y="5441950"/>
          <p14:tracePt t="72627" x="3790950" y="5448300"/>
          <p14:tracePt t="72644" x="3746500" y="5448300"/>
          <p14:tracePt t="72644" x="3702050" y="5454650"/>
          <p14:tracePt t="72661" x="3657600" y="5454650"/>
          <p14:tracePt t="72661" x="3562350" y="5454650"/>
          <p14:tracePt t="72677" x="3517900" y="5454650"/>
          <p14:tracePt t="72677" x="3473450" y="5454650"/>
          <p14:tracePt t="72694" x="3422650" y="5461000"/>
          <p14:tracePt t="72694" x="3378200" y="5461000"/>
          <p14:tracePt t="72711" x="3333750" y="5467350"/>
          <p14:tracePt t="72711" x="3295650" y="5473700"/>
          <p14:tracePt t="72728" x="3251200" y="5480050"/>
          <p14:tracePt t="72728" x="3175000" y="5492750"/>
          <p14:tracePt t="72745" x="3136900" y="5505450"/>
          <p14:tracePt t="72745" x="3098800" y="5518150"/>
          <p14:tracePt t="72761" x="3067050" y="5524500"/>
          <p14:tracePt t="72761" x="3035300" y="5537200"/>
          <p14:tracePt t="72778" x="3009900" y="5549900"/>
          <p14:tracePt t="72778" x="2978150" y="5562600"/>
          <p14:tracePt t="72795" x="2952750" y="5575300"/>
          <p14:tracePt t="72795" x="2933700" y="5588000"/>
          <p14:tracePt t="72795" x="2914650" y="5600700"/>
          <p14:tracePt t="72813" x="2895600" y="5613400"/>
          <p14:tracePt t="72827" x="2882900" y="5619750"/>
          <p14:tracePt t="72827" x="2857500" y="5638800"/>
          <p14:tracePt t="72845" x="2851150" y="5645150"/>
          <p14:tracePt t="72845" x="2838450" y="5651500"/>
          <p14:tracePt t="72861" x="2825750" y="5657850"/>
          <p14:tracePt t="72881" x="2825750" y="5664200"/>
          <p14:tracePt t="72905" x="2825750" y="5670550"/>
          <p14:tracePt t="72924" x="2832100" y="5670550"/>
          <p14:tracePt t="72940" x="2838450" y="5676900"/>
          <p14:tracePt t="72956" x="2844800" y="5676900"/>
          <p14:tracePt t="72976" x="2844800" y="5670550"/>
          <p14:tracePt t="73033" x="2851150" y="5670550"/>
          <p14:tracePt t="73052" x="2857500" y="5657850"/>
          <p14:tracePt t="73069" x="2863850" y="5651500"/>
          <p14:tracePt t="73084" x="2870200" y="5645150"/>
          <p14:tracePt t="73092" x="2876550" y="5638800"/>
          <p14:tracePt t="73097" x="2889250" y="5632450"/>
          <p14:tracePt t="73111" x="2895600" y="5626100"/>
          <p14:tracePt t="73111" x="2927350" y="5613400"/>
          <p14:tracePt t="73129" x="2940050" y="5613400"/>
          <p14:tracePt t="73146" x="3200400" y="5632450"/>
          <p14:tracePt t="73215" x="3232150" y="5638800"/>
          <p14:tracePt t="73217" x="3263900" y="5638800"/>
          <p14:tracePt t="73228" x="3327400" y="5645150"/>
          <p14:tracePt t="73246" x="3384550" y="5645150"/>
          <p14:tracePt t="73262" x="3467100" y="5638800"/>
          <p14:tracePt t="73279" x="3511550" y="5632450"/>
          <p14:tracePt t="73295" x="3562350" y="5619750"/>
          <p14:tracePt t="73313" x="3606800" y="5613400"/>
          <p14:tracePt t="73329" x="3657600" y="5607050"/>
          <p14:tracePt t="73346" x="3683000" y="5607050"/>
          <p14:tracePt t="73363" x="3695700" y="5607050"/>
          <p14:tracePt t="73379" x="3708400" y="5607050"/>
          <p14:tracePt t="73397" x="3714750" y="5607050"/>
          <p14:tracePt t="73412" x="3708400" y="5613400"/>
          <p14:tracePt t="73456" x="3702050" y="5613400"/>
          <p14:tracePt t="73489" x="3702050" y="5607050"/>
          <p14:tracePt t="73557" x="3708400" y="5607050"/>
          <p14:tracePt t="73637" x="3714750" y="5613400"/>
          <p14:tracePt t="73645" x="3714750" y="5619750"/>
          <p14:tracePt t="73660" x="3708400" y="5613400"/>
          <p14:tracePt t="73697" x="3708400" y="5607050"/>
          <p14:tracePt t="73713" x="3714750" y="5600700"/>
          <p14:tracePt t="73729" x="3721100" y="5594350"/>
          <p14:tracePt t="73744" x="3727450" y="5588000"/>
          <p14:tracePt t="73757" x="3740150" y="5581650"/>
          <p14:tracePt t="73781" x="3746500" y="5575300"/>
          <p14:tracePt t="73797" x="3752850" y="5568950"/>
          <p14:tracePt t="73812" x="3759200" y="5568950"/>
          <p14:tracePt t="73825" x="3765550" y="5568950"/>
          <p14:tracePt t="73840" x="3771900" y="5575300"/>
          <p14:tracePt t="73865" x="3778250" y="5575300"/>
          <p14:tracePt t="73917" x="3784600" y="5575300"/>
          <p14:tracePt t="73953" x="3790950" y="5568950"/>
          <p14:tracePt t="73976" x="3790950" y="5562600"/>
          <p14:tracePt t="73992" x="3797300" y="5556250"/>
          <p14:tracePt t="74005" x="3803650" y="5549900"/>
          <p14:tracePt t="74021" x="3810000" y="5549900"/>
          <p14:tracePt t="74037" x="3822700" y="5549900"/>
          <p14:tracePt t="74054" x="3829050" y="5543550"/>
          <p14:tracePt t="74065" x="3835400" y="5549900"/>
          <p14:tracePt t="74081" x="3841750" y="5549900"/>
          <p14:tracePt t="74104" x="3841750" y="5556250"/>
          <p14:tracePt t="74125" x="3841750" y="5562600"/>
          <p14:tracePt t="74156" x="3841750" y="5568950"/>
          <p14:tracePt t="74176" x="3841750" y="5575300"/>
          <p14:tracePt t="74200" x="3848100" y="5581650"/>
          <p14:tracePt t="74244" x="3848100" y="5588000"/>
          <p14:tracePt t="74292" x="3848100" y="5594350"/>
          <p14:tracePt t="74313" x="3841750" y="5600700"/>
          <p14:tracePt t="74353" x="3841750" y="5607050"/>
          <p14:tracePt t="74365" x="3835400" y="5613400"/>
          <p14:tracePt t="74380" x="3835400" y="5619750"/>
          <p14:tracePt t="74405" x="3841750" y="5619750"/>
          <p14:tracePt t="74448" x="3848100" y="5619750"/>
          <p14:tracePt t="74472" x="3854450" y="5613400"/>
          <p14:tracePt t="74484" x="3860800" y="5613400"/>
          <p14:tracePt t="74508" x="3867150" y="5613400"/>
          <p14:tracePt t="74533" x="3873500" y="5613400"/>
          <p14:tracePt t="74593" x="3879850" y="5619750"/>
          <p14:tracePt t="74620" x="3886200" y="5619750"/>
          <p14:tracePt t="74653" x="3892550" y="5613400"/>
          <p14:tracePt t="74688" x="3886200" y="5613400"/>
          <p14:tracePt t="74749" x="3879850" y="5613400"/>
          <p14:tracePt t="74765" x="3873500" y="5613400"/>
          <p14:tracePt t="74776" x="3860800" y="5613400"/>
          <p14:tracePt t="74793" x="3854450" y="5613400"/>
          <p14:tracePt t="74809" x="3848100" y="5613400"/>
          <p14:tracePt t="74817" x="3841750" y="5619750"/>
          <p14:tracePt t="74834" x="3835400" y="5619750"/>
          <p14:tracePt t="74850" x="3829050" y="5619750"/>
          <p14:tracePt t="74867" x="3822700" y="5619750"/>
          <p14:tracePt t="74884" x="3822700" y="5613400"/>
          <p14:tracePt t="74912" x="3829050" y="5607050"/>
          <p14:tracePt t="74937" x="3835400" y="5600700"/>
          <p14:tracePt t="74953" x="3841750" y="5594350"/>
          <p14:tracePt t="74964" x="3848100" y="5588000"/>
          <p14:tracePt t="74980" x="3854450" y="5588000"/>
          <p14:tracePt t="74996" x="3860800" y="5581650"/>
          <p14:tracePt t="75012" x="3867150" y="5581650"/>
          <p14:tracePt t="75025" x="3873500" y="5581650"/>
          <p14:tracePt t="75049" x="3867150" y="5588000"/>
          <p14:tracePt t="75093" x="3860800" y="5588000"/>
          <p14:tracePt t="75109" x="3854450" y="5600700"/>
          <p14:tracePt t="75125" x="3848100" y="5607050"/>
          <p14:tracePt t="75137" x="3841750" y="5613400"/>
          <p14:tracePt t="75153" x="3835400" y="5619750"/>
          <p14:tracePt t="75169" x="3829050" y="5626100"/>
          <p14:tracePt t="75185" x="3822700" y="5632450"/>
          <p14:tracePt t="75196" x="3816350" y="5638800"/>
          <p14:tracePt t="75213" x="3816350" y="5645150"/>
          <p14:tracePt t="75228" x="3810000" y="5645150"/>
          <p14:tracePt t="75245" x="3810000" y="5651500"/>
          <p14:tracePt t="75264" x="3797300" y="5657850"/>
          <p14:tracePt t="75289" x="3790950" y="5664200"/>
          <p14:tracePt t="75304" x="3784600" y="5664200"/>
          <p14:tracePt t="75317" x="3778250" y="5664200"/>
          <p14:tracePt t="75332" x="3771900" y="5670550"/>
          <p14:tracePt t="75348" x="3759200" y="5676900"/>
          <p14:tracePt t="75364" x="3752850" y="5676900"/>
          <p14:tracePt t="75369" x="3746500" y="5683250"/>
          <p14:tracePt t="75385" x="3740150" y="5683250"/>
          <p14:tracePt t="75385" x="3733800" y="5683250"/>
          <p14:tracePt t="75403" x="3733800" y="5689600"/>
          <p14:tracePt t="75403" x="3727450" y="5689600"/>
          <p14:tracePt t="75420" x="3721100" y="5695950"/>
          <p14:tracePt t="75420" x="3708400" y="5695950"/>
          <p14:tracePt t="75437" x="3708400" y="5702300"/>
          <p14:tracePt t="75437" x="3702050" y="5702300"/>
          <p14:tracePt t="75454" x="3689350" y="5708650"/>
          <p14:tracePt t="75469" x="3683000" y="5715000"/>
          <p14:tracePt t="75486" x="3676650" y="5721350"/>
          <p14:tracePt t="75502" x="3676650" y="5727700"/>
          <p14:tracePt t="75519" x="3670300" y="5734050"/>
          <p14:tracePt t="75537" x="3663950" y="5740400"/>
          <p14:tracePt t="75557" x="3663950" y="5746750"/>
          <p14:tracePt t="75581" x="3651250" y="5753100"/>
          <p14:tracePt t="75597" x="3644900" y="5753100"/>
          <p14:tracePt t="75613" x="3632200" y="5759450"/>
          <p14:tracePt t="75619" x="3625850" y="5759450"/>
          <p14:tracePt t="75619" x="3613150" y="5759450"/>
          <p14:tracePt t="75637" x="3594100" y="5765800"/>
          <p14:tracePt t="75637" x="3575050" y="5765800"/>
          <p14:tracePt t="75654" x="3556000" y="5765800"/>
          <p14:tracePt t="75654" x="3536950" y="5772150"/>
          <p14:tracePt t="75670" x="3511550" y="5772150"/>
          <p14:tracePt t="75670" x="3460750" y="5778500"/>
          <p14:tracePt t="75687" x="3429000" y="5784850"/>
          <p14:tracePt t="75687" x="3403600" y="5784850"/>
          <p14:tracePt t="75704" x="3371850" y="5791200"/>
          <p14:tracePt t="75704" x="3346450" y="5791200"/>
          <p14:tracePt t="75721" x="3314700" y="5791200"/>
          <p14:tracePt t="75721" x="3251200" y="5791200"/>
          <p14:tracePt t="75738" x="3219450" y="5791200"/>
          <p14:tracePt t="75738" x="3187700" y="5784850"/>
          <p14:tracePt t="75754" x="3155950" y="5784850"/>
          <p14:tracePt t="75754" x="3130550" y="5784850"/>
          <p14:tracePt t="75771" x="3098800" y="5778500"/>
          <p14:tracePt t="75771" x="3073400" y="5778500"/>
          <p14:tracePt t="75787" x="3048000" y="5778500"/>
          <p14:tracePt t="75787" x="3003550" y="5784850"/>
          <p14:tracePt t="75805" x="2984500" y="5784850"/>
          <p14:tracePt t="75805" x="2965450" y="5784850"/>
          <p14:tracePt t="75822" x="2946400" y="5784850"/>
          <p14:tracePt t="75822" x="2933700" y="5784850"/>
          <p14:tracePt t="75838" x="2914650" y="5784850"/>
          <p14:tracePt t="75838" x="2901950" y="5784850"/>
          <p14:tracePt t="75854" x="2889250" y="5778500"/>
          <p14:tracePt t="75854" x="2876550" y="5778500"/>
          <p14:tracePt t="75871" x="2870200" y="5778500"/>
          <p14:tracePt t="75871" x="2857500" y="5778500"/>
          <p14:tracePt t="75871" x="2851150" y="5772150"/>
          <p14:tracePt t="75889" x="2838450" y="5772150"/>
          <p14:tracePt t="75903" x="2832100" y="5772150"/>
          <p14:tracePt t="75903" x="2813050" y="5772150"/>
          <p14:tracePt t="75921" x="2806700" y="5772150"/>
          <p14:tracePt t="75921" x="2800350" y="5772150"/>
          <p14:tracePt t="75938" x="2794000" y="5772150"/>
          <p14:tracePt t="75938" x="2787650" y="5772150"/>
          <p14:tracePt t="75954" x="2781300" y="5772150"/>
          <p14:tracePt t="75954" x="2774950" y="5772150"/>
          <p14:tracePt t="75954" x="2762250" y="5778500"/>
          <p14:tracePt t="75973" x="2755900" y="5778500"/>
          <p14:tracePt t="75973" x="2749550" y="5784850"/>
          <p14:tracePt t="75988" x="2736850" y="5784850"/>
          <p14:tracePt t="75988" x="2730500" y="5784850"/>
          <p14:tracePt t="76004" x="2717800" y="5791200"/>
          <p14:tracePt t="76004" x="2711450" y="5797550"/>
          <p14:tracePt t="76021" x="2698750" y="5797550"/>
          <p14:tracePt t="76021" x="2679700" y="5803900"/>
          <p14:tracePt t="76038" x="2673350" y="5810250"/>
          <p14:tracePt t="76038" x="2667000" y="5816600"/>
          <p14:tracePt t="76056" x="2654300" y="5816600"/>
          <p14:tracePt t="76056" x="2654300" y="5822950"/>
          <p14:tracePt t="76071" x="2647950" y="5822950"/>
          <p14:tracePt t="76071" x="2641600" y="5829300"/>
          <p14:tracePt t="76089" x="2635250" y="5835650"/>
          <p14:tracePt t="76104" x="2628900" y="5842000"/>
          <p14:tracePt t="76121" x="2628900" y="5848350"/>
          <p14:tracePt t="76138" x="2635250" y="5854700"/>
          <p14:tracePt t="76154" x="2641600" y="5854700"/>
          <p14:tracePt t="76171" x="2647950" y="5854700"/>
          <p14:tracePt t="76171" x="2660650" y="5861050"/>
          <p14:tracePt t="76188" x="2667000" y="5861050"/>
          <p14:tracePt t="76188" x="2679700" y="5867400"/>
          <p14:tracePt t="76205" x="2686050" y="5873750"/>
          <p14:tracePt t="76205" x="2698750" y="5880100"/>
          <p14:tracePt t="76222" x="2711450" y="5892800"/>
          <p14:tracePt t="76222" x="2724150" y="5905500"/>
          <p14:tracePt t="76239" x="2736850" y="5918200"/>
          <p14:tracePt t="76239" x="2749550" y="5930900"/>
          <p14:tracePt t="76255" x="2768600" y="5943600"/>
          <p14:tracePt t="76255" x="2794000" y="5969000"/>
          <p14:tracePt t="76272" x="2813050" y="5981700"/>
          <p14:tracePt t="76272" x="2825750" y="5994400"/>
          <p14:tracePt t="76289" x="2838450" y="6007100"/>
          <p14:tracePt t="76289" x="2857500" y="6013450"/>
          <p14:tracePt t="76305" x="2870200" y="6026150"/>
          <p14:tracePt t="76305" x="2882900" y="6032500"/>
          <p14:tracePt t="76323" x="2901950" y="6038850"/>
          <p14:tracePt t="76323" x="2933700" y="6051550"/>
          <p14:tracePt t="76339" x="2946400" y="6051550"/>
          <p14:tracePt t="76339" x="2965450" y="6057900"/>
          <p14:tracePt t="76355" x="2978150" y="6051550"/>
          <p14:tracePt t="76355" x="2990850" y="6051550"/>
          <p14:tracePt t="76372" x="3003550" y="6051550"/>
          <p14:tracePt t="76372" x="3028950" y="6038850"/>
          <p14:tracePt t="76389" x="3041650" y="6032500"/>
          <p14:tracePt t="76389" x="3048000" y="6026150"/>
          <p14:tracePt t="76406" x="3060700" y="6019800"/>
          <p14:tracePt t="76406" x="3067050" y="6013450"/>
          <p14:tracePt t="76423" x="3073400" y="6007100"/>
          <p14:tracePt t="76423" x="3079750" y="6007100"/>
          <p14:tracePt t="76439" x="3086100" y="5994400"/>
          <p14:tracePt t="76455" x="3073400" y="5988050"/>
          <p14:tracePt t="76488" x="3067050" y="5994400"/>
          <p14:tracePt t="76504" x="3060700" y="5994400"/>
          <p14:tracePt t="76509" x="3054350" y="5994400"/>
          <p14:tracePt t="76522" x="3048000" y="6000750"/>
          <p14:tracePt t="76522" x="3041650" y="6000750"/>
          <p14:tracePt t="76522" x="3028950" y="6000750"/>
          <p14:tracePt t="76541" x="3022600" y="6007100"/>
          <p14:tracePt t="76541" x="3009900" y="6007100"/>
          <p14:tracePt t="76557" x="3003550" y="6007100"/>
          <p14:tracePt t="76557" x="2990850" y="6007100"/>
          <p14:tracePt t="76573" x="2978150" y="6007100"/>
          <p14:tracePt t="76573" x="2971800" y="6007100"/>
          <p14:tracePt t="76590" x="2959100" y="6007100"/>
          <p14:tracePt t="76590" x="2952750" y="6007100"/>
          <p14:tracePt t="76606" x="2946400" y="6000750"/>
          <p14:tracePt t="76606" x="2933700" y="6000750"/>
          <p14:tracePt t="76623" x="2927350" y="5994400"/>
          <p14:tracePt t="76623" x="2908300" y="5988050"/>
          <p14:tracePt t="76640" x="2901950" y="5988050"/>
          <p14:tracePt t="76640" x="2895600" y="5981700"/>
          <p14:tracePt t="76657" x="2889250" y="5975350"/>
          <p14:tracePt t="76657" x="2876550" y="5975350"/>
          <p14:tracePt t="76673" x="2870200" y="5969000"/>
          <p14:tracePt t="76673" x="2857500" y="5969000"/>
          <p14:tracePt t="76691" x="2851150" y="5969000"/>
          <p14:tracePt t="76691" x="2844800" y="5969000"/>
          <p14:tracePt t="76707" x="2838450" y="5969000"/>
          <p14:tracePt t="76707" x="2832100" y="5975350"/>
          <p14:tracePt t="76724" x="2825750" y="5981700"/>
          <p14:tracePt t="76739" x="2819400" y="5988050"/>
          <p14:tracePt t="76757" x="2819400" y="6000750"/>
          <p14:tracePt t="76773" x="2819400" y="6007100"/>
          <p14:tracePt t="76790" x="2825750" y="6007100"/>
          <p14:tracePt t="76806" x="2832100" y="6013450"/>
          <p14:tracePt t="76823" x="2838450" y="6013450"/>
          <p14:tracePt t="76841" x="2844800" y="6013450"/>
          <p14:tracePt t="76857" x="2851150" y="6019800"/>
          <p14:tracePt t="76874" x="2863850" y="6019800"/>
          <p14:tracePt t="76890" x="2870200" y="6019800"/>
          <p14:tracePt t="76907" x="2876550" y="6019800"/>
          <p14:tracePt t="76924" x="2876550" y="6026150"/>
          <p14:tracePt t="76944" x="2876550" y="6032500"/>
          <p14:tracePt t="76969" x="2882900" y="6032500"/>
          <p14:tracePt t="77073" x="2889250" y="6032500"/>
          <p14:tracePt t="77097" x="2895600" y="6032500"/>
          <p14:tracePt t="77116" x="2901950" y="6038850"/>
          <p14:tracePt t="77172" x="2908300" y="6032500"/>
          <p14:tracePt t="77364" x="2914650" y="6032500"/>
          <p14:tracePt t="77397" x="2914650" y="6026150"/>
          <p14:tracePt t="77448" x="2914650" y="6019800"/>
          <p14:tracePt t="77484" x="2908300" y="6019800"/>
          <p14:tracePt t="77516" x="2901950" y="6019800"/>
          <p14:tracePt t="77544" x="2895600" y="6013450"/>
          <p14:tracePt t="77584" x="2895600" y="6007100"/>
          <p14:tracePt t="77604" x="2895600" y="6000750"/>
          <p14:tracePt t="77620" x="2889250" y="5994400"/>
          <p14:tracePt t="77648" x="2882900" y="5988050"/>
          <p14:tracePt t="77672" x="2876550" y="5988050"/>
          <p14:tracePt t="77706" x="2870200" y="5988050"/>
          <p14:tracePt t="77718" x="2863850" y="5994400"/>
          <p14:tracePt t="77740" x="2863850" y="6000750"/>
          <p14:tracePt t="77765" x="2857500" y="6000750"/>
          <p14:tracePt t="77817" x="2851150" y="5994400"/>
          <p14:tracePt t="77829" x="2851150" y="5988050"/>
          <p14:tracePt t="77845" x="2857500" y="5981700"/>
          <p14:tracePt t="77852" x="2857500" y="5975350"/>
          <p14:tracePt t="77861" x="2863850" y="5969000"/>
          <p14:tracePt t="77861" x="2870200" y="5969000"/>
          <p14:tracePt t="77878" x="2876550" y="5962650"/>
          <p14:tracePt t="77878" x="2889250" y="5956300"/>
          <p14:tracePt t="77895" x="2895600" y="5956300"/>
          <p14:tracePt t="77895" x="2908300" y="5956300"/>
          <p14:tracePt t="77911" x="2927350" y="5956300"/>
          <p14:tracePt t="77911" x="2940050" y="5949950"/>
          <p14:tracePt t="77911" x="2959100" y="5949950"/>
          <p14:tracePt t="77929" x="2978150" y="5943600"/>
          <p14:tracePt t="77929" x="2997200" y="5937250"/>
          <p14:tracePt t="77945" x="3022600" y="5930900"/>
          <p14:tracePt t="77945" x="3048000" y="5924550"/>
          <p14:tracePt t="77961" x="3079750" y="5918200"/>
          <p14:tracePt t="77961" x="3111500" y="5905500"/>
          <p14:tracePt t="77978" x="3149600" y="5905500"/>
          <p14:tracePt t="77978" x="3194050" y="5899150"/>
          <p14:tracePt t="77995" x="3244850" y="5899150"/>
          <p14:tracePt t="77995" x="3352800" y="5911850"/>
          <p14:tracePt t="78011" x="3416300" y="5911850"/>
          <p14:tracePt t="78011" x="3479800" y="5918200"/>
          <p14:tracePt t="78028" x="3543300" y="5924550"/>
          <p14:tracePt t="78028" x="3613150" y="5924550"/>
          <p14:tracePt t="78045" x="3683000" y="5924550"/>
          <p14:tracePt t="78045" x="3752850" y="5918200"/>
          <p14:tracePt t="78063" x="3816350" y="5911850"/>
          <p14:tracePt t="78063" x="3956050" y="5899150"/>
          <p14:tracePt t="78078" x="4019550" y="5892800"/>
          <p14:tracePt t="78078" x="4083050" y="5892800"/>
          <p14:tracePt t="78095" x="4146550" y="5886450"/>
          <p14:tracePt t="78095" x="4203700" y="5892800"/>
          <p14:tracePt t="78112" x="4260850" y="5892800"/>
          <p14:tracePt t="78112" x="4368800" y="5905500"/>
          <p14:tracePt t="78129" x="4413250" y="5911850"/>
          <p14:tracePt t="78129" x="4457700" y="5911850"/>
          <p14:tracePt t="78146" x="4495800" y="5918200"/>
          <p14:tracePt t="78146" x="4533900" y="5918200"/>
          <p14:tracePt t="78162" x="4565650" y="5924550"/>
          <p14:tracePt t="78162" x="4591050" y="5924550"/>
          <p14:tracePt t="78179" x="4610100" y="5924550"/>
          <p14:tracePt t="78179" x="4629150" y="5930900"/>
          <p14:tracePt t="78179" x="4648200" y="5930900"/>
          <p14:tracePt t="78198" x="4660900" y="5937250"/>
          <p14:tracePt t="78211" x="4673600" y="5937250"/>
          <p14:tracePt t="78211" x="4692650" y="5943600"/>
          <p14:tracePt t="78229" x="4699000" y="5943600"/>
          <p14:tracePt t="78229" x="4705350" y="5949950"/>
          <p14:tracePt t="78246" x="4711700" y="5949950"/>
          <p14:tracePt t="78261" x="4718050" y="5956300"/>
          <p14:tracePt t="78278" x="4724400" y="5962650"/>
          <p14:tracePt t="78294" x="4730750" y="5969000"/>
          <p14:tracePt t="78311" x="4724400" y="5975350"/>
          <p14:tracePt t="78328" x="4724400" y="5981700"/>
          <p14:tracePt t="78345" x="4724400" y="5988050"/>
          <p14:tracePt t="78368" x="4718050" y="5994400"/>
          <p14:tracePt t="78385" x="4718050" y="6007100"/>
          <p14:tracePt t="78400" x="4711700" y="6013450"/>
          <p14:tracePt t="78417" x="4705350" y="6019800"/>
          <p14:tracePt t="78445" x="4705350" y="6026150"/>
          <p14:tracePt t="78461" x="4699000" y="6026150"/>
          <p14:tracePt t="78476" x="4705350" y="6019800"/>
          <p14:tracePt t="78692" x="4692650" y="6019800"/>
          <p14:tracePt t="78724" x="4686300" y="6019800"/>
          <p14:tracePt t="78752" x="4679950" y="6019800"/>
          <p14:tracePt t="78768" x="4673600" y="6019800"/>
          <p14:tracePt t="78784" x="4667250" y="6019800"/>
          <p14:tracePt t="78797" x="4660900" y="6019800"/>
          <p14:tracePt t="78813" x="4654550" y="6026150"/>
          <p14:tracePt t="78829" x="4641850" y="6032500"/>
          <p14:tracePt t="78844" x="4635500" y="6032500"/>
          <p14:tracePt t="78856" x="4629150" y="6038850"/>
          <p14:tracePt t="78872" x="4622800" y="6038850"/>
          <p14:tracePt t="78888" x="4610100" y="6038850"/>
          <p14:tracePt t="78904" x="4603750" y="6038850"/>
          <p14:tracePt t="78918" x="4597400" y="6045200"/>
          <p14:tracePt t="78933" x="4591050" y="6045200"/>
          <p14:tracePt t="78949" x="4584700" y="6045200"/>
          <p14:tracePt t="78965" x="4578350" y="6045200"/>
          <p14:tracePt t="78980" x="4572000" y="6051550"/>
          <p14:tracePt t="79008" x="4565650" y="6057900"/>
          <p14:tracePt t="79037" x="4559300" y="6057900"/>
          <p14:tracePt t="79097" x="4552950" y="6064250"/>
          <p14:tracePt t="79137" x="4552950" y="6070600"/>
          <p14:tracePt t="79188" x="4552950" y="6076950"/>
          <p14:tracePt t="79256" x="4546600" y="6070600"/>
          <p14:tracePt t="79360" x="4552950" y="6070600"/>
          <p14:tracePt t="79396" x="4559300" y="6070600"/>
          <p14:tracePt t="79420" x="4565650" y="6064250"/>
          <p14:tracePt t="79444" x="4572000" y="6064250"/>
          <p14:tracePt t="79464" x="4578350" y="6064250"/>
          <p14:tracePt t="79488" x="4584700" y="6064250"/>
          <p14:tracePt t="79508" x="4578350" y="6070600"/>
          <p14:tracePt t="79576" x="4572000" y="6070600"/>
          <p14:tracePt t="79592" x="4565650" y="6076950"/>
          <p14:tracePt t="79608" x="4559300" y="6083300"/>
          <p14:tracePt t="79625" x="4552950" y="6083300"/>
          <p14:tracePt t="79632" x="4546600" y="6089650"/>
          <p14:tracePt t="79632" x="4540250" y="6089650"/>
          <p14:tracePt t="79650" x="4533900" y="6089650"/>
          <p14:tracePt t="79650" x="4521200" y="6096000"/>
          <p14:tracePt t="79666" x="4514850" y="6096000"/>
          <p14:tracePt t="79666" x="4502150" y="6102350"/>
          <p14:tracePt t="79666" x="4489450" y="6102350"/>
          <p14:tracePt t="79685" x="4476750" y="6102350"/>
          <p14:tracePt t="79685" x="4464050" y="6108700"/>
          <p14:tracePt t="79700" x="4445000" y="6108700"/>
          <p14:tracePt t="79700" x="4425950" y="6108700"/>
          <p14:tracePt t="79717" x="4406900" y="6108700"/>
          <p14:tracePt t="79717" x="4381500" y="6115050"/>
          <p14:tracePt t="79734" x="4362450" y="6108700"/>
          <p14:tracePt t="79734" x="4305300" y="6115050"/>
          <p14:tracePt t="79750" x="4279900" y="6115050"/>
          <p14:tracePt t="79750" x="4241800" y="6108700"/>
          <p14:tracePt t="79767" x="4210050" y="6108700"/>
          <p14:tracePt t="79767" x="4171950" y="6102350"/>
          <p14:tracePt t="79784" x="4127500" y="6096000"/>
          <p14:tracePt t="79784" x="4089400" y="6096000"/>
          <p14:tracePt t="79801" x="4044950" y="6089650"/>
          <p14:tracePt t="79801" x="3949700" y="6070600"/>
          <p14:tracePt t="79818" x="3898900" y="6064250"/>
          <p14:tracePt t="79818" x="3848100" y="6057900"/>
          <p14:tracePt t="79834" x="3803650" y="6045200"/>
          <p14:tracePt t="79834" x="3752850" y="6038850"/>
          <p14:tracePt t="79851" x="3702050" y="6032500"/>
          <p14:tracePt t="79851" x="3657600" y="6026150"/>
          <p14:tracePt t="79851" x="3613150" y="6019800"/>
          <p14:tracePt t="79869" x="3568700" y="6013450"/>
          <p14:tracePt t="79883" x="3524250" y="6007100"/>
          <p14:tracePt t="79883" x="3448050" y="5994400"/>
          <p14:tracePt t="79901" x="3409950" y="5988050"/>
          <p14:tracePt t="79901" x="3378200" y="5981700"/>
          <p14:tracePt t="79917" x="3346450" y="5981700"/>
          <p14:tracePt t="79917" x="3314700" y="5969000"/>
          <p14:tracePt t="79935" x="3282950" y="5969000"/>
          <p14:tracePt t="79935" x="3257550" y="5962650"/>
          <p14:tracePt t="79951" x="3225800" y="5962650"/>
          <p14:tracePt t="79951" x="3200400" y="5956300"/>
          <p14:tracePt t="79951" x="3175000" y="5956300"/>
          <p14:tracePt t="79970" x="3155950" y="5956300"/>
          <p14:tracePt t="79970" x="3136900" y="5956300"/>
          <p14:tracePt t="79987" x="3117850" y="5962650"/>
          <p14:tracePt t="79987" x="3105150" y="5962650"/>
          <p14:tracePt t="80001" x="3086100" y="5969000"/>
          <p14:tracePt t="80001" x="3073400" y="5975350"/>
          <p14:tracePt t="80018" x="3060700" y="5975350"/>
          <p14:tracePt t="80018" x="3048000" y="5981700"/>
          <p14:tracePt t="80018" x="3041650" y="5988050"/>
          <p14:tracePt t="80037" x="3028950" y="5994400"/>
          <p14:tracePt t="80037" x="3022600" y="5994400"/>
          <p14:tracePt t="80054" x="3009900" y="6000750"/>
          <p14:tracePt t="80054" x="3003550" y="6000750"/>
          <p14:tracePt t="80069" x="2997200" y="6000750"/>
          <p14:tracePt t="80069" x="2990850" y="6000750"/>
          <p14:tracePt t="80086" x="2984500" y="6000750"/>
          <p14:tracePt t="80086" x="2978150" y="6007100"/>
          <p14:tracePt t="80102" x="2971800" y="6007100"/>
          <p14:tracePt t="80102" x="2965450" y="6007100"/>
          <p14:tracePt t="80119" x="2959100" y="6007100"/>
          <p14:tracePt t="80141" x="2959100" y="6000750"/>
          <p14:tracePt t="80164" x="2952750" y="5994400"/>
          <p14:tracePt t="80193" x="2946400" y="5994400"/>
          <p14:tracePt t="80229" x="2940050" y="5994400"/>
          <p14:tracePt t="80244" x="2933700" y="5994400"/>
          <p14:tracePt t="80261" x="2927350" y="5994400"/>
          <p14:tracePt t="80276" x="2921000" y="6000750"/>
          <p14:tracePt t="80289" x="2914650" y="6000750"/>
          <p14:tracePt t="80301" x="2908300" y="6007100"/>
          <p14:tracePt t="80322" x="2895600" y="6013450"/>
          <p14:tracePt t="80335" x="2889250" y="6019800"/>
          <p14:tracePt t="80352" x="2882900" y="6019800"/>
          <p14:tracePt t="80369" x="2882900" y="6026150"/>
          <p14:tracePt t="80385" x="2876550" y="6026150"/>
          <p14:tracePt t="80406" x="2870200" y="6026150"/>
          <p14:tracePt t="80432" x="2863850" y="6019800"/>
          <p14:tracePt t="80469" x="2857500" y="6013450"/>
          <p14:tracePt t="80501" x="2851150" y="6013450"/>
          <p14:tracePt t="80526" x="2844800" y="6013450"/>
          <p14:tracePt t="80553" x="2838450" y="6013450"/>
          <p14:tracePt t="80569" x="2832100" y="6013450"/>
          <p14:tracePt t="80588" x="2825750" y="6013450"/>
          <p14:tracePt t="80657" x="2819400" y="6007100"/>
          <p14:tracePt t="80689" x="2813050" y="6007100"/>
          <p14:tracePt t="80708" x="2806700" y="6007100"/>
          <p14:tracePt t="80732" x="2800350" y="6000750"/>
          <p14:tracePt t="80756" x="2794000" y="5994400"/>
          <p14:tracePt t="80809" x="2794000" y="5988050"/>
          <p14:tracePt t="80869" x="2800350" y="5981700"/>
          <p14:tracePt t="80889" x="2806700" y="5975350"/>
          <p14:tracePt t="80912" x="2813050" y="5969000"/>
          <p14:tracePt t="80937" x="2819400" y="5962650"/>
          <p14:tracePt t="80957" x="2819400" y="5956300"/>
          <p14:tracePt t="80973" x="2825750" y="5949950"/>
          <p14:tracePt t="80989" x="2832100" y="5949950"/>
          <p14:tracePt t="81005" x="2832100" y="5943600"/>
          <p14:tracePt t="81017" x="2838450" y="5937250"/>
          <p14:tracePt t="81032" x="2851150" y="5937250"/>
          <p14:tracePt t="81050" x="2851150" y="5930900"/>
          <p14:tracePt t="81057" x="2863850" y="5924550"/>
          <p14:tracePt t="81070" x="2870200" y="5924550"/>
          <p14:tracePt t="81070" x="2876550" y="5918200"/>
          <p14:tracePt t="81088" x="2882900" y="5918200"/>
          <p14:tracePt t="81088" x="2889250" y="5911850"/>
          <p14:tracePt t="81105" x="2895600" y="5911850"/>
          <p14:tracePt t="81105" x="2908300" y="5911850"/>
          <p14:tracePt t="81121" x="2914650" y="5905500"/>
          <p14:tracePt t="81121" x="2940050" y="5905500"/>
          <p14:tracePt t="81139" x="2952750" y="5899150"/>
          <p14:tracePt t="81139" x="2965450" y="5899150"/>
          <p14:tracePt t="81155" x="2978150" y="5899150"/>
          <p14:tracePt t="81155" x="2990850" y="5899150"/>
          <p14:tracePt t="81172" x="3003550" y="5899150"/>
          <p14:tracePt t="81172" x="3028950" y="5899150"/>
          <p14:tracePt t="81189" x="3041650" y="5899150"/>
          <p14:tracePt t="81189" x="3054350" y="5899150"/>
          <p14:tracePt t="81206" x="3067050" y="5899150"/>
          <p14:tracePt t="81206" x="3079750" y="5899150"/>
          <p14:tracePt t="81222" x="3092450" y="5899150"/>
          <p14:tracePt t="81222" x="3098800" y="5899150"/>
          <p14:tracePt t="81239" x="3111500" y="5892800"/>
          <p14:tracePt t="81239" x="3124200" y="5892800"/>
          <p14:tracePt t="81239" x="3130550" y="5899150"/>
          <p14:tracePt t="81257" x="3136900" y="5899150"/>
          <p14:tracePt t="81271" x="3149600" y="5899150"/>
          <p14:tracePt t="81271" x="3162300" y="5899150"/>
          <p14:tracePt t="81289" x="3168650" y="5905500"/>
          <p14:tracePt t="81309" x="3168650" y="5911850"/>
          <p14:tracePt t="81325" x="3168650" y="5918200"/>
          <p14:tracePt t="81338" x="3162300" y="5924550"/>
          <p14:tracePt t="81354" x="3162300" y="5930900"/>
          <p14:tracePt t="81354" x="3149600" y="5943600"/>
          <p14:tracePt t="81372" x="3136900" y="5956300"/>
          <p14:tracePt t="81372" x="3130550" y="5962650"/>
          <p14:tracePt t="81389" x="3124200" y="5969000"/>
          <p14:tracePt t="81389" x="3111500" y="5975350"/>
          <p14:tracePt t="81406" x="3105150" y="5975350"/>
          <p14:tracePt t="81406" x="3092450" y="5981700"/>
          <p14:tracePt t="81423" x="3086100" y="5981700"/>
          <p14:tracePt t="81423" x="3067050" y="5988050"/>
          <p14:tracePt t="81440" x="3054350" y="5988050"/>
          <p14:tracePt t="81440" x="3048000" y="5988050"/>
          <p14:tracePt t="81456" x="3041650" y="5981700"/>
          <p14:tracePt t="81456" x="3028950" y="5981700"/>
          <p14:tracePt t="81473" x="3022600" y="5981700"/>
          <p14:tracePt t="81473" x="3009900" y="5981700"/>
          <p14:tracePt t="81490" x="3003550" y="5981700"/>
          <p14:tracePt t="81490" x="2997200" y="5988050"/>
          <p14:tracePt t="81506" x="2990850" y="5988050"/>
          <p14:tracePt t="81522" x="2997200" y="5988050"/>
          <p14:tracePt t="81548" x="3003550" y="5988050"/>
          <p14:tracePt t="81564" x="3009900" y="5988050"/>
          <p14:tracePt t="81573" x="3016250" y="5988050"/>
          <p14:tracePt t="81573" x="3022600" y="5988050"/>
          <p14:tracePt t="81590" x="3028950" y="5988050"/>
          <p14:tracePt t="81590" x="3035300" y="5988050"/>
          <p14:tracePt t="81607" x="3041650" y="5988050"/>
          <p14:tracePt t="81607" x="3048000" y="5981700"/>
          <p14:tracePt t="81623" x="3054350" y="5981700"/>
          <p14:tracePt t="81623" x="3060700" y="5975350"/>
          <p14:tracePt t="81623" x="3067050" y="5975350"/>
          <p14:tracePt t="81641" x="3079750" y="5975350"/>
          <p14:tracePt t="81641" x="3086100" y="5969000"/>
          <p14:tracePt t="81657" x="3098800" y="5969000"/>
          <p14:tracePt t="81657" x="3105150" y="5962650"/>
          <p14:tracePt t="81674" x="3117850" y="5962650"/>
          <p14:tracePt t="81674" x="3124200" y="5962650"/>
          <p14:tracePt t="81690" x="3136900" y="5962650"/>
          <p14:tracePt t="81690" x="3143250" y="5962650"/>
          <p14:tracePt t="81707" x="3149600" y="5956300"/>
          <p14:tracePt t="81707" x="3162300" y="5956300"/>
          <p14:tracePt t="81707" x="3168650" y="5956300"/>
          <p14:tracePt t="81725" x="3175000" y="5956300"/>
          <p14:tracePt t="81739" x="3181350" y="5956300"/>
          <p14:tracePt t="81756" x="3187700" y="5962650"/>
          <p14:tracePt t="81784" x="3181350" y="5969000"/>
          <p14:tracePt t="81796" x="3175000" y="5975350"/>
          <p14:tracePt t="81813" x="3168650" y="5981700"/>
          <p14:tracePt t="81829" x="3155950" y="5988050"/>
          <p14:tracePt t="81845" x="3149600" y="5994400"/>
          <p14:tracePt t="81857" x="3143250" y="6000750"/>
          <p14:tracePt t="81873" x="3136900" y="6007100"/>
          <p14:tracePt t="81889" x="3130550" y="6013450"/>
          <p14:tracePt t="81909" x="3124200" y="6007100"/>
          <p14:tracePt t="81976" x="3117850" y="6000750"/>
          <p14:tracePt t="82000" x="3111500" y="6000750"/>
          <p14:tracePt t="82025" x="3105150" y="6000750"/>
          <p14:tracePt t="82037" x="3098800" y="6000750"/>
          <p14:tracePt t="82052" x="3086100" y="6000750"/>
          <p14:tracePt t="82068" x="3079750" y="6000750"/>
          <p14:tracePt t="82084" x="3067050" y="6000750"/>
          <p14:tracePt t="82090" x="3060700" y="6000750"/>
          <p14:tracePt t="82090" x="3054350" y="5994400"/>
          <p14:tracePt t="82107" x="3048000" y="5994400"/>
          <p14:tracePt t="82107" x="3041650" y="5994400"/>
          <p14:tracePt t="82124" x="3028950" y="5994400"/>
          <p14:tracePt t="82124" x="3022600" y="5994400"/>
          <p14:tracePt t="82141" x="3009900" y="5994400"/>
          <p14:tracePt t="82141" x="2997200" y="5994400"/>
          <p14:tracePt t="82158" x="2984500" y="5994400"/>
          <p14:tracePt t="82158" x="2978150" y="5994400"/>
          <p14:tracePt t="82175" x="2971800" y="5994400"/>
          <p14:tracePt t="82175" x="2965450" y="5994400"/>
          <p14:tracePt t="82191" x="2959100" y="5994400"/>
          <p14:tracePt t="82191" x="2946400" y="5994400"/>
          <p14:tracePt t="82209" x="2940050" y="5994400"/>
          <p14:tracePt t="82224" x="2933700" y="5994400"/>
          <p14:tracePt t="82241" x="2927350" y="5994400"/>
          <p14:tracePt t="82264" x="2921000" y="5994400"/>
          <p14:tracePt t="82284" x="2921000" y="6000750"/>
          <p14:tracePt t="82308" x="2914650" y="6000750"/>
          <p14:tracePt t="82329" x="2908300" y="6007100"/>
          <p14:tracePt t="82352" x="2901950" y="6013450"/>
          <p14:tracePt t="82376" x="2895600" y="6013450"/>
          <p14:tracePt t="82388" x="2889250" y="6013450"/>
          <p14:tracePt t="82404" x="2882900" y="6013450"/>
          <p14:tracePt t="82420" x="2876550" y="6013450"/>
          <p14:tracePt t="82436" x="2882900" y="6013450"/>
          <p14:tracePt t="82472" x="2889250" y="6019800"/>
          <p14:tracePt t="82480" x="2895600" y="6019800"/>
          <p14:tracePt t="82491" x="2908300" y="6019800"/>
          <p14:tracePt t="82491" x="2927350" y="6019800"/>
          <p14:tracePt t="82509" x="2940050" y="6019800"/>
          <p14:tracePt t="82509" x="2952750" y="6019800"/>
          <p14:tracePt t="82526" x="2965450" y="6013450"/>
          <p14:tracePt t="82526" x="2978150" y="6007100"/>
          <p14:tracePt t="82542" x="2990850" y="6000750"/>
          <p14:tracePt t="82542" x="3009900" y="5994400"/>
          <p14:tracePt t="82559" x="3022600" y="5988050"/>
          <p14:tracePt t="82559" x="3048000" y="5981700"/>
          <p14:tracePt t="82559" x="3067050" y="5969000"/>
          <p14:tracePt t="82577" x="3092450" y="5962650"/>
          <p14:tracePt t="82577" x="3124200" y="5956300"/>
          <p14:tracePt t="82593" x="3162300" y="5943600"/>
          <p14:tracePt t="82593" x="3200400" y="5937250"/>
          <p14:tracePt t="82609" x="3244850" y="5930900"/>
          <p14:tracePt t="82609" x="3295650" y="5924550"/>
          <p14:tracePt t="82626" x="3346450" y="5918200"/>
          <p14:tracePt t="82626" x="3403600" y="5911850"/>
          <p14:tracePt t="82642" x="3460750" y="5905500"/>
          <p14:tracePt t="82642" x="3524250" y="5905500"/>
          <p14:tracePt t="82642" x="3587750" y="5899150"/>
          <p14:tracePt t="82661" x="3657600" y="5899150"/>
          <p14:tracePt t="82675" x="3721100" y="5899150"/>
          <p14:tracePt t="82675" x="3867150" y="5899150"/>
          <p14:tracePt t="82693" x="3937000" y="5899150"/>
          <p14:tracePt t="82693" x="4013200" y="5905500"/>
          <p14:tracePt t="82710" x="4083050" y="5905500"/>
          <p14:tracePt t="82710" x="4146550" y="5911850"/>
          <p14:tracePt t="82726" x="4216400" y="5911850"/>
          <p14:tracePt t="82726" x="4273550" y="5924550"/>
          <p14:tracePt t="82743" x="4337050" y="5930900"/>
          <p14:tracePt t="82743" x="4438650" y="5949950"/>
          <p14:tracePt t="82760" x="4483100" y="5956300"/>
          <p14:tracePt t="82760" x="4521200" y="5962650"/>
          <p14:tracePt t="82777" x="4559300" y="5975350"/>
          <p14:tracePt t="82777" x="4591050" y="5981700"/>
          <p14:tracePt t="82793" x="4622800" y="5988050"/>
          <p14:tracePt t="82793" x="4667250" y="6007100"/>
          <p14:tracePt t="82810" x="4686300" y="6013450"/>
          <p14:tracePt t="82810" x="4705350" y="6013450"/>
          <p14:tracePt t="82827" x="4718050" y="6019800"/>
          <p14:tracePt t="82827" x="4724400" y="6026150"/>
          <p14:tracePt t="82843" x="4737100" y="6026150"/>
          <p14:tracePt t="82843" x="4743450" y="6032500"/>
          <p14:tracePt t="82860" x="4749800" y="6032500"/>
          <p14:tracePt t="82860" x="4756150" y="6032500"/>
          <p14:tracePt t="82877" x="4756150" y="6026150"/>
          <p14:tracePt t="82893" x="4762500" y="6019800"/>
          <p14:tracePt t="82910" x="4762500" y="6013450"/>
          <p14:tracePt t="82910" x="4768850" y="6007100"/>
          <p14:tracePt t="82929" x="4775200" y="6000750"/>
          <p14:tracePt t="82943" x="4775200" y="5994400"/>
          <p14:tracePt t="82943" x="4781550" y="5988050"/>
          <p14:tracePt t="82961" x="4787900" y="5981700"/>
          <p14:tracePt t="82977" x="4781550" y="5981700"/>
          <p14:tracePt t="83037" x="4775200" y="5988050"/>
          <p14:tracePt t="83048" x="4768850" y="5988050"/>
          <p14:tracePt t="83060" x="4762500" y="5988050"/>
          <p14:tracePt t="83060" x="4756150" y="5994400"/>
          <p14:tracePt t="83078" x="4749800" y="5994400"/>
          <p14:tracePt t="83078" x="4737100" y="6000750"/>
          <p14:tracePt t="83095" x="4730750" y="6000750"/>
          <p14:tracePt t="83095" x="4718050" y="6007100"/>
          <p14:tracePt t="83111" x="4711700" y="6013450"/>
          <p14:tracePt t="83111" x="4699000" y="6013450"/>
          <p14:tracePt t="83128" x="4692650" y="6019800"/>
          <p14:tracePt t="83128" x="4686300" y="6019800"/>
          <p14:tracePt t="83145" x="4679950" y="6026150"/>
          <p14:tracePt t="83145" x="4673600" y="6026150"/>
          <p14:tracePt t="83161" x="4667250" y="6026150"/>
          <p14:tracePt t="83177" x="4660900" y="6032500"/>
          <p14:tracePt t="83194" x="4654550" y="6032500"/>
          <p14:tracePt t="83211" x="4654550" y="6026150"/>
          <p14:tracePt t="83261" x="4648200" y="6026150"/>
          <p14:tracePt t="83372" x="4641850" y="6026150"/>
          <p14:tracePt t="83388" x="4635500" y="6026150"/>
          <p14:tracePt t="83404" x="4629150" y="6032500"/>
          <p14:tracePt t="83440" x="4622800" y="6038850"/>
          <p14:tracePt t="83456" x="4616450" y="6045200"/>
          <p14:tracePt t="83468" x="4610100" y="6051550"/>
          <p14:tracePt t="83484" x="4610100" y="6057900"/>
          <p14:tracePt t="83500" x="4603750" y="6064250"/>
          <p14:tracePt t="83516" x="4597400" y="6070600"/>
          <p14:tracePt t="83529" x="4591050" y="6070600"/>
          <p14:tracePt t="83545" x="4584700" y="6070600"/>
          <p14:tracePt t="83562" x="4578350" y="6070600"/>
          <p14:tracePt t="83578" x="4578350" y="6076950"/>
          <p14:tracePt t="83604" x="4584700" y="6070600"/>
          <p14:tracePt t="83740" x="4591050" y="6064250"/>
          <p14:tracePt t="83784" x="4597400" y="6064250"/>
          <p14:tracePt t="83800" x="4603750" y="6064250"/>
          <p14:tracePt t="83825" x="4610100" y="6064250"/>
          <p14:tracePt t="83844" x="4616450" y="6057900"/>
          <p14:tracePt t="83884" x="4622800" y="6051550"/>
          <p14:tracePt t="83948" x="4629150" y="6051550"/>
          <p14:tracePt t="83972" x="4635500" y="6045200"/>
          <p14:tracePt t="83988" x="4641850" y="6038850"/>
          <p14:tracePt t="84004" x="4648200" y="6032500"/>
          <p14:tracePt t="84016" x="4654550" y="6032500"/>
          <p14:tracePt t="84024" x="4660900" y="6026150"/>
          <p14:tracePt t="84033" x="4667250" y="6026150"/>
          <p14:tracePt t="84046" x="4667250" y="6019800"/>
          <p14:tracePt t="84046" x="4686300" y="6013450"/>
          <p14:tracePt t="84066" x="4692650" y="6013450"/>
          <p14:tracePt t="84066" x="4699000" y="6007100"/>
          <p14:tracePt t="84081" x="4705350" y="6007100"/>
          <p14:tracePt t="84081" x="4711700" y="6000750"/>
          <p14:tracePt t="84098" x="4718050" y="6000750"/>
          <p14:tracePt t="84098" x="4724400" y="5994400"/>
          <p14:tracePt t="84114" x="4730750" y="5994400"/>
          <p14:tracePt t="84114" x="4737100" y="5994400"/>
          <p14:tracePt t="84131" x="4743450" y="5988050"/>
          <p14:tracePt t="84147" x="4749800" y="5988050"/>
          <p14:tracePt t="84163" x="4743450" y="5994400"/>
          <p14:tracePt t="84184" x="4737100" y="6000750"/>
          <p14:tracePt t="84197" x="4730750" y="6007100"/>
          <p14:tracePt t="84214" x="4724400" y="6007100"/>
          <p14:tracePt t="84214" x="4718050" y="6013450"/>
          <p14:tracePt t="84231" x="4711700" y="6013450"/>
          <p14:tracePt t="84231" x="4705350" y="6019800"/>
          <p14:tracePt t="84231" x="4699000" y="6019800"/>
          <p14:tracePt t="84249" x="4692650" y="6026150"/>
          <p14:tracePt t="84249" x="4686300" y="6026150"/>
          <p14:tracePt t="84265" x="4673600" y="6032500"/>
          <p14:tracePt t="84265" x="4667250" y="6032500"/>
          <p14:tracePt t="84281" x="4660900" y="6038850"/>
          <p14:tracePt t="84281" x="4654550" y="6038850"/>
          <p14:tracePt t="84298" x="4641850" y="6038850"/>
          <p14:tracePt t="84298" x="4635500" y="6038850"/>
          <p14:tracePt t="84298" x="4635500" y="6045200"/>
          <p14:tracePt t="84318" x="4629150" y="6045200"/>
          <p14:tracePt t="84331" x="4622800" y="6045200"/>
          <p14:tracePt t="84331" x="4616450" y="6045200"/>
          <p14:tracePt t="84349" x="4610100" y="6051550"/>
          <p14:tracePt t="84365" x="4610100" y="6057900"/>
          <p14:tracePt t="84385" x="4616450" y="6057900"/>
          <p14:tracePt t="84429" x="4622800" y="6057900"/>
          <p14:tracePt t="84444" x="4629150" y="6057900"/>
          <p14:tracePt t="84460" x="4635500" y="6057900"/>
          <p14:tracePt t="84476" x="4635500" y="6051550"/>
          <p14:tracePt t="84537" x="4629150" y="6045200"/>
          <p14:tracePt t="84572" x="4622800" y="6045200"/>
          <p14:tracePt t="84588" x="4616450" y="6038850"/>
          <p14:tracePt t="84624" x="4610100" y="6032500"/>
          <p14:tracePt t="84640" x="4616450" y="6032500"/>
          <p14:tracePt t="84692" x="4622800" y="6032500"/>
          <p14:tracePt t="84716" x="4629150" y="6038850"/>
          <p14:tracePt t="84737" x="4622800" y="6038850"/>
          <p14:tracePt t="84984" x="4629150" y="6032500"/>
          <p14:tracePt t="84992" x="4622800" y="6026150"/>
          <p14:tracePt t="85008" x="4622800" y="6019800"/>
          <p14:tracePt t="85024" x="4622800" y="6013450"/>
          <p14:tracePt t="85037" x="4629150" y="6007100"/>
          <p14:tracePt t="85053" x="4629150" y="5994400"/>
          <p14:tracePt t="85069" x="4635500" y="5994400"/>
          <p14:tracePt t="85084" x="4641850" y="5988050"/>
          <p14:tracePt t="85100" x="4648200" y="5988050"/>
          <p14:tracePt t="85116" x="4654550" y="5988050"/>
          <p14:tracePt t="85133" x="4660900" y="5981700"/>
          <p14:tracePt t="85150" x="4667250" y="5988050"/>
          <p14:tracePt t="85172" x="4667250" y="5994400"/>
          <p14:tracePt t="85188" x="4660900" y="6000750"/>
          <p14:tracePt t="85204" x="4654550" y="6007100"/>
          <p14:tracePt t="85217" x="4648200" y="6007100"/>
          <p14:tracePt t="85234" x="4641850" y="6013450"/>
          <p14:tracePt t="85250" x="4635500" y="6013450"/>
          <p14:tracePt t="85267" x="4635500" y="6007100"/>
          <p14:tracePt t="85308" x="4635500" y="6000750"/>
          <p14:tracePt t="85324" x="4635500" y="5994400"/>
          <p14:tracePt t="85344" x="4641850" y="5994400"/>
          <p14:tracePt t="85360" x="4648200" y="5988050"/>
          <p14:tracePt t="85376" x="4654550" y="5988050"/>
          <p14:tracePt t="85388" x="4660900" y="5988050"/>
          <p14:tracePt t="85404" x="4660900" y="5981700"/>
          <p14:tracePt t="85428" x="4660900" y="5988050"/>
          <p14:tracePt t="85504" x="4660900" y="5994400"/>
          <p14:tracePt t="85524" x="4654550" y="5994400"/>
          <p14:tracePt t="85556" x="4654550" y="6000750"/>
          <p14:tracePt t="85576" x="4654550" y="6007100"/>
          <p14:tracePt t="85608" x="4660900" y="6007100"/>
          <p14:tracePt t="85644" x="4667250" y="6000750"/>
          <p14:tracePt t="85696" x="4673600" y="5994400"/>
          <p14:tracePt t="85720" x="4679950" y="5994400"/>
          <p14:tracePt t="85737" x="4686300" y="5988050"/>
          <p14:tracePt t="85756" x="4692650" y="5988050"/>
          <p14:tracePt t="85780" x="4699000" y="5988050"/>
          <p14:tracePt t="85804" x="4705350" y="5988050"/>
          <p14:tracePt t="85824" x="4699000" y="5988050"/>
          <p14:tracePt t="85892" x="4692650" y="5988050"/>
          <p14:tracePt t="85908" x="4686300" y="5988050"/>
          <p14:tracePt t="85924" x="4679950" y="5988050"/>
          <p14:tracePt t="85937" x="4673600" y="5988050"/>
          <p14:tracePt t="85952" x="4667250" y="5988050"/>
          <p14:tracePt t="85988" x="4660900" y="5988050"/>
          <p14:tracePt t="86021" x="4667250" y="5981700"/>
          <p14:tracePt t="86072" x="4673600" y="5975350"/>
          <p14:tracePt t="86096" x="4679950" y="5969000"/>
          <p14:tracePt t="86108" x="4686300" y="5962650"/>
          <p14:tracePt t="86124" x="4686300" y="5956300"/>
          <p14:tracePt t="86140" x="4692650" y="5949950"/>
          <p14:tracePt t="86156" x="4699000" y="5943600"/>
          <p14:tracePt t="86168" x="4705350" y="5937250"/>
          <p14:tracePt t="86184" x="4711700" y="5930900"/>
          <p14:tracePt t="86200" x="4711700" y="5924550"/>
          <p14:tracePt t="86228" x="4711700" y="5930900"/>
          <p14:tracePt t="86252" x="4711700" y="5937250"/>
          <p14:tracePt t="86268" x="4711700" y="5943600"/>
          <p14:tracePt t="86284" x="4705350" y="5943600"/>
          <p14:tracePt t="86304" x="4705350" y="5949950"/>
          <p14:tracePt t="86328" x="4699000" y="5949950"/>
          <p14:tracePt t="86348" x="4692650" y="5956300"/>
          <p14:tracePt t="86372" x="4686300" y="5962650"/>
          <p14:tracePt t="86396" x="4679950" y="5962650"/>
          <p14:tracePt t="86408" x="4679950" y="5969000"/>
          <p14:tracePt t="86424" x="4673600" y="5975350"/>
          <p14:tracePt t="86448" x="4667250" y="5981700"/>
          <p14:tracePt t="86468" x="4673600" y="5975350"/>
          <p14:tracePt t="86508" x="4679950" y="5975350"/>
          <p14:tracePt t="86524" x="4686300" y="5969000"/>
          <p14:tracePt t="86536" x="4692650" y="5969000"/>
          <p14:tracePt t="86552" x="4699000" y="5962650"/>
          <p14:tracePt t="86568" x="4705350" y="5956300"/>
          <p14:tracePt t="86584" x="4711700" y="5956300"/>
          <p14:tracePt t="86596" x="4718050" y="5949950"/>
          <p14:tracePt t="86628" x="4718050" y="5956300"/>
          <p14:tracePt t="86656" x="4711700" y="5962650"/>
          <p14:tracePt t="86688" x="4705350" y="5969000"/>
          <p14:tracePt t="86748" x="4711700" y="5975350"/>
          <p14:tracePt t="86792" x="4711700" y="5981700"/>
          <p14:tracePt t="86828" x="4705350" y="5988050"/>
          <p14:tracePt t="86884" x="4699000" y="5994400"/>
          <p14:tracePt t="86904" x="4692650" y="5994400"/>
          <p14:tracePt t="86928" x="4699000" y="5994400"/>
          <p14:tracePt t="87024" x="4705350" y="5994400"/>
          <p14:tracePt t="87056" x="4711700" y="5988050"/>
          <p14:tracePt t="87068" x="4718050" y="5988050"/>
          <p14:tracePt t="87084" x="4724400" y="5981700"/>
          <p14:tracePt t="87100" x="4730750" y="5975350"/>
          <p14:tracePt t="87116" x="4737100" y="5969000"/>
          <p14:tracePt t="87128" x="4743450" y="5969000"/>
          <p14:tracePt t="87144" x="4749800" y="5969000"/>
          <p14:tracePt t="87168" x="4743450" y="5969000"/>
          <p14:tracePt t="87212" x="4737100" y="5975350"/>
          <p14:tracePt t="87228" x="4730750" y="5975350"/>
          <p14:tracePt t="87244" x="4724400" y="5981700"/>
          <p14:tracePt t="87248" x="4718050" y="5981700"/>
          <p14:tracePt t="87256" x="4711700" y="5981700"/>
          <p14:tracePt t="87256" x="4705350" y="5981700"/>
          <p14:tracePt t="87274" x="4699000" y="5988050"/>
          <p14:tracePt t="87274" x="4692650" y="5988050"/>
          <p14:tracePt t="87290" x="4686300" y="5994400"/>
          <p14:tracePt t="87290" x="4679950" y="5994400"/>
          <p14:tracePt t="87290" x="4667250" y="6000750"/>
          <p14:tracePt t="87308" x="4660900" y="6000750"/>
          <p14:tracePt t="87308" x="4654550" y="6007100"/>
          <p14:tracePt t="87324" x="4648200" y="6007100"/>
          <p14:tracePt t="87324" x="4641850" y="6007100"/>
          <p14:tracePt t="87341" x="4635500" y="6013450"/>
          <p14:tracePt t="87341" x="4629150" y="6013450"/>
          <p14:tracePt t="87358" x="4622800" y="6013450"/>
          <p14:tracePt t="87358" x="4616450" y="6019800"/>
          <p14:tracePt t="87374" x="4610100" y="6019800"/>
          <p14:tracePt t="87374" x="4603750" y="6019800"/>
          <p14:tracePt t="87374" x="4597400" y="6019800"/>
          <p14:tracePt t="87392" x="4591050" y="6019800"/>
          <p14:tracePt t="87392" x="4578350" y="6013450"/>
          <p14:tracePt t="87408" x="4572000" y="6013450"/>
          <p14:tracePt t="87408" x="4565650" y="6013450"/>
          <p14:tracePt t="87425" x="4559300" y="6007100"/>
          <p14:tracePt t="87425" x="4552950" y="6007100"/>
          <p14:tracePt t="87441" x="4540250" y="6007100"/>
          <p14:tracePt t="87441" x="4533900" y="6007100"/>
          <p14:tracePt t="87458" x="4521200" y="6007100"/>
          <p14:tracePt t="87458" x="4514850" y="6000750"/>
          <p14:tracePt t="87474" x="4502150" y="6000750"/>
          <p14:tracePt t="87474" x="4470400" y="6000750"/>
          <p14:tracePt t="87492" x="4457700" y="5994400"/>
          <p14:tracePt t="87492" x="4438650" y="5994400"/>
          <p14:tracePt t="87509" x="4419600" y="5988050"/>
          <p14:tracePt t="87509" x="4400550" y="5981700"/>
          <p14:tracePt t="87525" x="4375150" y="5981700"/>
          <p14:tracePt t="87525" x="4349750" y="5975350"/>
          <p14:tracePt t="87542" x="4324350" y="5962650"/>
          <p14:tracePt t="87542" x="4273550" y="5949950"/>
          <p14:tracePt t="87560" x="4241800" y="5943600"/>
          <p14:tracePt t="87560" x="4216400" y="5937250"/>
          <p14:tracePt t="87576" x="4178300" y="5930900"/>
          <p14:tracePt t="87576" x="4146550" y="5924550"/>
          <p14:tracePt t="87592" x="4108450" y="5924550"/>
          <p14:tracePt t="87592" x="4032250" y="5918200"/>
          <p14:tracePt t="87609" x="3994150" y="5911850"/>
          <p14:tracePt t="87609" x="3949700" y="5918200"/>
          <p14:tracePt t="87626" x="3905250" y="5930900"/>
          <p14:tracePt t="87626" x="3860800" y="5937250"/>
          <p14:tracePt t="87642" x="3816350" y="5956300"/>
          <p14:tracePt t="87642" x="3765550" y="5969000"/>
          <p14:tracePt t="87659" x="3721100" y="5981700"/>
          <p14:tracePt t="87659" x="3619500" y="6013450"/>
          <p14:tracePt t="87677" x="3575050" y="6019800"/>
          <p14:tracePt t="87677" x="3524250" y="6026150"/>
          <p14:tracePt t="87693" x="3473450" y="6026150"/>
          <p14:tracePt t="87693" x="3429000" y="6032500"/>
          <p14:tracePt t="87710" x="3378200" y="6032500"/>
          <p14:tracePt t="87710" x="3333750" y="6032500"/>
          <p14:tracePt t="87727" x="3282950" y="6038850"/>
          <p14:tracePt t="87727" x="3238500" y="6038850"/>
          <p14:tracePt t="87743" x="3187700" y="6045200"/>
          <p14:tracePt t="87743" x="3136900" y="6045200"/>
          <p14:tracePt t="87743" x="3086100" y="6051550"/>
          <p14:tracePt t="87762" x="3035300" y="6051550"/>
          <p14:tracePt t="87762" x="2990850" y="6051550"/>
          <p14:tracePt t="87777" x="2940050" y="6051550"/>
          <p14:tracePt t="87777" x="2895600" y="6051550"/>
          <p14:tracePt t="87793" x="2851150" y="6057900"/>
          <p14:tracePt t="87793" x="2806700" y="6057900"/>
          <p14:tracePt t="87810" x="2762250" y="6064250"/>
          <p14:tracePt t="87810" x="2724150" y="6064250"/>
          <p14:tracePt t="87827" x="2692400" y="6070600"/>
          <p14:tracePt t="87827" x="2654300" y="6076950"/>
          <p14:tracePt t="87843" x="2622550" y="6076950"/>
          <p14:tracePt t="87843" x="2565400" y="6083300"/>
          <p14:tracePt t="87860" x="2540000" y="6083300"/>
          <p14:tracePt t="87860" x="2514600" y="6083300"/>
          <p14:tracePt t="87877" x="2489200" y="6083300"/>
          <p14:tracePt t="87877" x="2463800" y="6076950"/>
          <p14:tracePt t="87893" x="2438400" y="6076950"/>
          <p14:tracePt t="87893" x="2387600" y="6064250"/>
          <p14:tracePt t="87910" x="2355850" y="6057900"/>
          <p14:tracePt t="87910" x="2330450" y="6051550"/>
          <p14:tracePt t="87927" x="2305050" y="6045200"/>
          <p14:tracePt t="87927" x="2279650" y="6045200"/>
          <p14:tracePt t="87944" x="2254250" y="6038850"/>
          <p14:tracePt t="87944" x="2228850" y="6038850"/>
          <p14:tracePt t="87960" x="2203450" y="6032500"/>
          <p14:tracePt t="87960" x="2146300" y="6032500"/>
          <p14:tracePt t="87977" x="2120900" y="6032500"/>
          <p14:tracePt t="87977" x="2095500" y="6032500"/>
          <p14:tracePt t="87994" x="2063750" y="6032500"/>
          <p14:tracePt t="87994" x="2038350" y="6038850"/>
          <p14:tracePt t="88011" x="2006600" y="6038850"/>
          <p14:tracePt t="88011" x="1981200" y="6038850"/>
          <p14:tracePt t="88011" x="1949450" y="6045200"/>
          <p14:tracePt t="88029" x="1917700" y="6051550"/>
          <p14:tracePt t="88043" x="1892300" y="6057900"/>
          <p14:tracePt t="88043" x="1835150" y="6070600"/>
          <p14:tracePt t="88063" x="1803400" y="6070600"/>
          <p14:tracePt t="88063" x="1778000" y="6076950"/>
          <p14:tracePt t="88078" x="1752600" y="6083300"/>
          <p14:tracePt t="88078" x="1727200" y="6089650"/>
          <p14:tracePt t="88094" x="1701800" y="6096000"/>
          <p14:tracePt t="88094" x="1682750" y="6102350"/>
          <p14:tracePt t="88111" x="1657350" y="6108700"/>
          <p14:tracePt t="88111" x="1638300" y="6121400"/>
          <p14:tracePt t="88111" x="1619250" y="6127750"/>
          <p14:tracePt t="88129" x="1600200" y="6134100"/>
          <p14:tracePt t="88143" x="1581150" y="6140450"/>
          <p14:tracePt t="88143" x="1549400" y="6153150"/>
          <p14:tracePt t="88161" x="1536700" y="6159500"/>
          <p14:tracePt t="88161" x="1524000" y="6159500"/>
          <p14:tracePt t="88177" x="1511300" y="6159500"/>
          <p14:tracePt t="88177" x="1498600" y="6159500"/>
          <p14:tracePt t="88194" x="1492250" y="6159500"/>
          <p14:tracePt t="88194" x="1473200" y="6153150"/>
          <p14:tracePt t="88211" x="1466850" y="6153150"/>
          <p14:tracePt t="88211" x="1460500" y="6153150"/>
          <p14:tracePt t="88228" x="1454150" y="6153150"/>
          <p14:tracePt t="88228" x="1447800" y="6146800"/>
          <p14:tracePt t="88245" x="1441450" y="6153150"/>
          <p14:tracePt t="88260" x="1435100" y="6153150"/>
          <p14:tracePt t="88260" x="1435100" y="6159500"/>
          <p14:tracePt t="88278" x="1435100" y="6165850"/>
          <p14:tracePt t="88278" x="1428750" y="6172200"/>
          <p14:tracePt t="88295" x="1428750" y="6178550"/>
          <p14:tracePt t="88310" x="1428750" y="6184900"/>
          <p14:tracePt t="88310" x="1428750" y="6197600"/>
          <p14:tracePt t="88330" x="1428750" y="6203950"/>
          <p14:tracePt t="88330" x="1428750" y="6210300"/>
          <p14:tracePt t="88345" x="1428750" y="6216650"/>
          <p14:tracePt t="88345" x="1435100" y="6223000"/>
          <p14:tracePt t="88361" x="1441450" y="6229350"/>
          <p14:tracePt t="88361" x="1447800" y="6235700"/>
          <p14:tracePt t="88379" x="1454150" y="6242050"/>
          <p14:tracePt t="88379" x="1466850" y="6242050"/>
          <p14:tracePt t="88379" x="1479550" y="6248400"/>
          <p14:tracePt t="88397" x="1492250" y="6254750"/>
          <p14:tracePt t="88411" x="1511300" y="6254750"/>
          <p14:tracePt t="88411" x="1549400" y="6261100"/>
          <p14:tracePt t="88429" x="1574800" y="6267450"/>
          <p14:tracePt t="88429" x="1593850" y="6267450"/>
          <p14:tracePt t="88446" x="1619250" y="6267450"/>
          <p14:tracePt t="88446" x="1644650" y="6267450"/>
          <p14:tracePt t="88462" x="1676400" y="6273800"/>
          <p14:tracePt t="88462" x="1701800" y="6273800"/>
          <p14:tracePt t="88479" x="1727200" y="6273800"/>
          <p14:tracePt t="88479" x="1752600" y="6273800"/>
          <p14:tracePt t="88479" x="1784350" y="6273800"/>
          <p14:tracePt t="88497" x="1809750" y="6273800"/>
          <p14:tracePt t="88497" x="1835150" y="6273800"/>
          <p14:tracePt t="88512" x="1860550" y="6267450"/>
          <p14:tracePt t="88512" x="1885950" y="6267450"/>
          <p14:tracePt t="88529" x="1905000" y="6267450"/>
          <p14:tracePt t="88529" x="1924050" y="6267450"/>
          <p14:tracePt t="88546" x="1943100" y="6267450"/>
          <p14:tracePt t="88546" x="1962150" y="6267450"/>
          <p14:tracePt t="88563" x="1974850" y="6267450"/>
          <p14:tracePt t="88563" x="2000250" y="6261100"/>
          <p14:tracePt t="88579" x="2006600" y="6261100"/>
          <p14:tracePt t="88579" x="2012950" y="6254750"/>
          <p14:tracePt t="88596" x="2019300" y="6254750"/>
          <p14:tracePt t="88596" x="2025650" y="6254750"/>
          <p14:tracePt t="88612" x="2032000" y="6254750"/>
          <p14:tracePt t="88629" x="2038350" y="6254750"/>
          <p14:tracePt t="88652" x="2038350" y="6261100"/>
          <p14:tracePt t="88677" x="2044700" y="6267450"/>
          <p14:tracePt t="88697" x="2051050" y="6267450"/>
          <p14:tracePt t="88720" x="2057400" y="6267450"/>
          <p14:tracePt t="88737" x="2057400" y="6273800"/>
          <p14:tracePt t="88748" x="2063750" y="6273800"/>
          <p14:tracePt t="88764" x="2070100" y="6267450"/>
          <p14:tracePt t="88780" x="2082800" y="6267450"/>
          <p14:tracePt t="88797" x="2089150" y="6267450"/>
          <p14:tracePt t="88808" x="2095500" y="6261100"/>
          <p14:tracePt t="88840" x="2101850" y="6261100"/>
          <p14:tracePt t="88856" x="2108200" y="6261100"/>
          <p14:tracePt t="88868" x="2114550" y="6261100"/>
          <p14:tracePt t="88892" x="2120900" y="6261100"/>
          <p14:tracePt t="88924" x="2127250" y="6261100"/>
          <p14:tracePt t="88937" x="2133600" y="6254750"/>
          <p14:tracePt t="88952" x="2139950" y="6254750"/>
          <p14:tracePt t="88969" x="2146300" y="6254750"/>
          <p14:tracePt t="88985" x="2159000" y="6254750"/>
          <p14:tracePt t="88997" x="2165350" y="6248400"/>
          <p14:tracePt t="89013" x="2171700" y="6248400"/>
          <p14:tracePt t="89029" x="2178050" y="6248400"/>
          <p14:tracePt t="89029" x="2184400" y="6248400"/>
          <p14:tracePt t="89047" x="2184400" y="6242050"/>
          <p14:tracePt t="89047" x="2190750" y="6242050"/>
          <p14:tracePt t="89066" x="2203450" y="6242050"/>
          <p14:tracePt t="89066" x="2203450" y="6235700"/>
          <p14:tracePt t="89081" x="2209800" y="6235700"/>
          <p14:tracePt t="89097" x="2216150" y="6229350"/>
          <p14:tracePt t="89113" x="2228850" y="6223000"/>
          <p14:tracePt t="89130" x="2235200" y="6216650"/>
          <p14:tracePt t="89146" x="2247900" y="6210300"/>
          <p14:tracePt t="89146" x="2254250" y="6210300"/>
          <p14:tracePt t="89165" x="2260600" y="6197600"/>
          <p14:tracePt t="89180" x="2266950" y="6191250"/>
          <p14:tracePt t="89196" x="2266950" y="6184900"/>
          <p14:tracePt t="89213" x="2273300" y="6184900"/>
          <p14:tracePt t="89230" x="2279650" y="6178550"/>
          <p14:tracePt t="89247" x="2286000" y="6172200"/>
          <p14:tracePt t="89264" x="2292350" y="6178550"/>
          <p14:tracePt t="89304" x="2292350" y="6184900"/>
          <p14:tracePt t="89320" x="2298700" y="6184900"/>
          <p14:tracePt t="89344" x="2305050" y="6184900"/>
          <p14:tracePt t="89365" x="2311400" y="6184900"/>
          <p14:tracePt t="89381" x="2317750" y="6184900"/>
          <p14:tracePt t="89396" x="2324100" y="6184900"/>
          <p14:tracePt t="89408" x="2330450" y="6184900"/>
          <p14:tracePt t="89417" x="2336800" y="6184900"/>
          <p14:tracePt t="89431" x="2343150" y="6191250"/>
          <p14:tracePt t="89431" x="2355850" y="6191250"/>
          <p14:tracePt t="89449" x="2362200" y="6191250"/>
          <p14:tracePt t="89449" x="2368550" y="6191250"/>
          <p14:tracePt t="89466" x="2381250" y="6191250"/>
          <p14:tracePt t="89466" x="2393950" y="6197600"/>
          <p14:tracePt t="89482" x="2400300" y="6197600"/>
          <p14:tracePt t="89482" x="2419350" y="6197600"/>
          <p14:tracePt t="89498" x="2432050" y="6203950"/>
          <p14:tracePt t="89498" x="2444750" y="6210300"/>
          <p14:tracePt t="89498" x="2463800" y="6216650"/>
          <p14:tracePt t="89518" x="2482850" y="6223000"/>
          <p14:tracePt t="89518" x="2501900" y="6229350"/>
          <p14:tracePt t="89532" x="2520950" y="6242050"/>
          <p14:tracePt t="89532" x="2546350" y="6248400"/>
          <p14:tracePt t="89549" x="2571750" y="6261100"/>
          <p14:tracePt t="89549" x="2597150" y="6273800"/>
          <p14:tracePt t="89566" x="2622550" y="6280150"/>
          <p14:tracePt t="89566" x="2647950" y="6292850"/>
          <p14:tracePt t="89582" x="2679700" y="6299200"/>
          <p14:tracePt t="89582" x="2736850" y="6318250"/>
          <p14:tracePt t="89599" x="2768600" y="6330950"/>
          <p14:tracePt t="89599" x="2800350" y="6330950"/>
          <p14:tracePt t="89616" x="2832100" y="6343650"/>
          <p14:tracePt t="89616" x="2863850" y="6343650"/>
          <p14:tracePt t="89633" x="2895600" y="6350000"/>
          <p14:tracePt t="89633" x="2959100" y="6356350"/>
          <p14:tracePt t="89649" x="2990850" y="6362700"/>
          <p14:tracePt t="89649" x="3016250" y="6362700"/>
          <p14:tracePt t="89666" x="3048000" y="6369050"/>
          <p14:tracePt t="89666" x="3073400" y="6369050"/>
          <p14:tracePt t="89682" x="3105150" y="6369050"/>
          <p14:tracePt t="89682" x="3130550" y="6369050"/>
          <p14:tracePt t="89699" x="3155950" y="6362700"/>
          <p14:tracePt t="89699" x="3200400" y="6356350"/>
          <p14:tracePt t="89717" x="3225800" y="6350000"/>
          <p14:tracePt t="89717" x="3244850" y="6343650"/>
          <p14:tracePt t="89733" x="3282950" y="6337300"/>
          <p14:tracePt t="89749" x="3302000" y="6330950"/>
          <p14:tracePt t="89765" x="3333750" y="6324600"/>
          <p14:tracePt t="89765" x="3346450" y="6324600"/>
          <p14:tracePt t="89783" x="3359150" y="6324600"/>
          <p14:tracePt t="89783" x="3365500" y="6324600"/>
          <p14:tracePt t="89783" x="3378200" y="6324600"/>
          <p14:tracePt t="89802" x="3397250" y="6324600"/>
          <p14:tracePt t="89824" x="3416300" y="6343650"/>
          <p14:tracePt t="89868" x="3441700" y="6343650"/>
          <p14:tracePt t="89912" x="3467100" y="6330950"/>
          <p14:tracePt t="89948" x="3479800" y="6324600"/>
          <p14:tracePt t="89964" x="3486150" y="6324600"/>
          <p14:tracePt t="89972" x="3492500" y="6318250"/>
          <p14:tracePt t="89982" x="3498850" y="6311900"/>
          <p14:tracePt t="89982" x="3505200" y="6311900"/>
          <p14:tracePt t="90000" x="3511550" y="6305550"/>
          <p14:tracePt t="90000" x="3524250" y="6292850"/>
          <p14:tracePt t="90017" x="3524250" y="6286500"/>
          <p14:tracePt t="90033" x="3536950" y="6280150"/>
          <p14:tracePt t="90052" x="3536950" y="6273800"/>
          <p14:tracePt t="90066" x="3543300" y="6267450"/>
          <p14:tracePt t="90083" x="3549650" y="6267450"/>
          <p14:tracePt t="90101" x="3556000" y="6261100"/>
          <p14:tracePt t="90124" x="3562350" y="6261100"/>
          <p14:tracePt t="90137" x="3568700" y="6261100"/>
          <p14:tracePt t="90153" x="3581400" y="6254750"/>
          <p14:tracePt t="90169" x="3594100" y="6254750"/>
          <p14:tracePt t="90188" x="3600450" y="6254750"/>
          <p14:tracePt t="90204" x="3600450" y="6261100"/>
          <p14:tracePt t="90228" x="3600450" y="6267450"/>
          <p14:tracePt t="90248" x="3600450" y="6273800"/>
          <p14:tracePt t="90280" x="3606800" y="6267450"/>
          <p14:tracePt t="90325" x="3613150" y="6261100"/>
          <p14:tracePt t="90357" x="3625850" y="6261100"/>
          <p14:tracePt t="90369" x="3632200" y="6254750"/>
          <p14:tracePt t="90385" x="3638550" y="6248400"/>
          <p14:tracePt t="90392" x="3644900" y="6248400"/>
          <p14:tracePt t="90401" x="3644900" y="6242050"/>
          <p14:tracePt t="90401" x="3651250" y="6242050"/>
          <p14:tracePt t="90420" x="3657600" y="6242050"/>
          <p14:tracePt t="90420" x="3663950" y="6235700"/>
          <p14:tracePt t="90420" x="3670300" y="6235700"/>
          <p14:tracePt t="90438" x="3676650" y="6235700"/>
          <p14:tracePt t="90453" x="3683000" y="6229350"/>
          <p14:tracePt t="90453" x="3689350" y="6229350"/>
          <p14:tracePt t="90469" x="3695700" y="6229350"/>
          <p14:tracePt t="90469" x="3702050" y="6223000"/>
          <p14:tracePt t="90486" x="3708400" y="6223000"/>
          <p14:tracePt t="90486" x="3714750" y="6216650"/>
          <p14:tracePt t="90502" x="3727450" y="6210300"/>
          <p14:tracePt t="90502" x="3733800" y="6210300"/>
          <p14:tracePt t="90518" x="3746500" y="6203950"/>
          <p14:tracePt t="90518" x="3752850" y="6197600"/>
          <p14:tracePt t="90518" x="3765550" y="6191250"/>
          <p14:tracePt t="90537" x="3778250" y="6178550"/>
          <p14:tracePt t="90537" x="3790950" y="6172200"/>
          <p14:tracePt t="90552" x="3803650" y="6165850"/>
          <p14:tracePt t="90552" x="3816350" y="6153150"/>
          <p14:tracePt t="90569" x="3829050" y="6146800"/>
          <p14:tracePt t="90569" x="3841750" y="6140450"/>
          <p14:tracePt t="90586" x="3854450" y="6127750"/>
          <p14:tracePt t="90586" x="3867150" y="6127750"/>
          <p14:tracePt t="90602" x="3879850" y="6121400"/>
          <p14:tracePt t="90602" x="3898900" y="6115050"/>
          <p14:tracePt t="90619" x="3905250" y="6115050"/>
          <p14:tracePt t="90619" x="3911600" y="6121400"/>
          <p14:tracePt t="90636" x="3917950" y="6121400"/>
          <p14:tracePt t="90651" x="3924300" y="6121400"/>
          <p14:tracePt t="90651" x="3930650" y="6121400"/>
          <p14:tracePt t="90669" x="3930650" y="6127750"/>
          <p14:tracePt t="90692" x="3930650" y="6134100"/>
          <p14:tracePt t="90708" x="3930650" y="6140450"/>
          <p14:tracePt t="90718" x="3924300" y="6146800"/>
          <p14:tracePt t="90718" x="3924300" y="6153150"/>
          <p14:tracePt t="90718" x="3924300" y="6159500"/>
          <p14:tracePt t="90737" x="3917950" y="6165850"/>
          <p14:tracePt t="90752" x="3911600" y="6172200"/>
          <p14:tracePt t="90768" x="3911600" y="6178550"/>
          <p14:tracePt t="90785" x="3905250" y="6184900"/>
          <p14:tracePt t="90801" x="3905250" y="6191250"/>
          <p14:tracePt t="90904" x="3898900" y="6191250"/>
          <p14:tracePt t="90976" x="3892550" y="6191250"/>
          <p14:tracePt t="91000" x="3886200" y="6191250"/>
          <p14:tracePt t="91016" x="3879850" y="6197600"/>
          <p14:tracePt t="91028" x="3873500" y="6203950"/>
          <p14:tracePt t="91044" x="3867150" y="6210300"/>
          <p14:tracePt t="91060" x="3860800" y="6216650"/>
          <p14:tracePt t="91096" x="3867150" y="6210300"/>
          <p14:tracePt t="91148" x="3873500" y="6210300"/>
          <p14:tracePt t="91164" x="3879850" y="6203950"/>
          <p14:tracePt t="91196" x="3886200" y="6203950"/>
          <p14:tracePt t="91208" x="3892550" y="6203950"/>
          <p14:tracePt t="91232" x="3892550" y="6210300"/>
          <p14:tracePt t="91268" x="3886200" y="6216650"/>
          <p14:tracePt t="91300" x="3892550" y="6210300"/>
          <p14:tracePt t="91420" x="3898900" y="6210300"/>
          <p14:tracePt t="91600" x="3905250" y="6210300"/>
          <p14:tracePt t="91712" x="3911600" y="6203950"/>
          <p14:tracePt t="91744" x="3917950" y="6203950"/>
          <p14:tracePt t="91780" x="3917950" y="6210300"/>
          <p14:tracePt t="91832" x="3911600" y="6210300"/>
          <p14:tracePt t="91916" x="3911600" y="6216650"/>
          <p14:tracePt t="91944" x="3905250" y="6216650"/>
          <p14:tracePt t="91976" x="3898900" y="6210300"/>
          <p14:tracePt t="92020" x="3898900" y="6203950"/>
          <p14:tracePt t="92064" x="3898900" y="6197600"/>
          <p14:tracePt t="92088" x="3898900" y="6191250"/>
          <p14:tracePt t="92104" x="3892550" y="6184900"/>
          <p14:tracePt t="92132" x="3886200" y="6184900"/>
          <p14:tracePt t="92184" x="3879850" y="6184900"/>
          <p14:tracePt t="92224" x="3879850" y="6191250"/>
          <p14:tracePt t="92296" x="3879850" y="6184900"/>
          <p14:tracePt t="92336" x="3873500" y="6184900"/>
          <p14:tracePt t="92364" x="3873500" y="6191250"/>
          <p14:tracePt t="92380" x="3867150" y="6191250"/>
          <p14:tracePt t="92396" x="3860800" y="6197600"/>
          <p14:tracePt t="92408" x="3854450" y="6197600"/>
          <p14:tracePt t="92424" x="3848100" y="6203950"/>
          <p14:tracePt t="92448" x="3841750" y="6210300"/>
          <p14:tracePt t="92468" x="3835400" y="6210300"/>
          <p14:tracePt t="92484" x="3829050" y="6216650"/>
          <p14:tracePt t="92516" x="3822700" y="6210300"/>
          <p14:tracePt t="92552" x="3829050" y="6203950"/>
          <p14:tracePt t="92576" x="3835400" y="6197600"/>
          <p14:tracePt t="92588" x="3841750" y="6191250"/>
          <p14:tracePt t="92604" x="3848100" y="6191250"/>
          <p14:tracePt t="92620" x="3854450" y="6191250"/>
          <p14:tracePt t="92629" x="3860800" y="6184900"/>
          <p14:tracePt t="92641" x="3867150" y="6184900"/>
          <p14:tracePt t="92641" x="3873500" y="6178550"/>
          <p14:tracePt t="92659" x="3879850" y="6178550"/>
          <p14:tracePt t="92659" x="3886200" y="6178550"/>
          <p14:tracePt t="92676" x="3892550" y="6172200"/>
          <p14:tracePt t="92693" x="3898900" y="6172200"/>
          <p14:tracePt t="92693" x="3905250" y="6172200"/>
          <p14:tracePt t="92714" x="3911600" y="6172200"/>
          <p14:tracePt t="92730" x="3917950" y="6172200"/>
          <p14:tracePt t="92747" x="3924300" y="6172200"/>
          <p14:tracePt t="92747" x="3930650" y="6172200"/>
          <p14:tracePt t="92764" x="3937000" y="6178550"/>
          <p14:tracePt t="92784" x="3937000" y="6184900"/>
          <p14:tracePt t="92828" x="3930650" y="6191250"/>
          <p14:tracePt t="92852" x="3924300" y="6197600"/>
          <p14:tracePt t="92868" x="3917950" y="6197600"/>
          <p14:tracePt t="92877" x="3911600" y="6203950"/>
          <p14:tracePt t="92877" x="3905250" y="6203950"/>
          <p14:tracePt t="92893" x="3898900" y="6210300"/>
          <p14:tracePt t="92893" x="3892550" y="6210300"/>
          <p14:tracePt t="92910" x="3879850" y="6210300"/>
          <p14:tracePt t="92910" x="3873500" y="6216650"/>
          <p14:tracePt t="92927" x="3860800" y="6216650"/>
          <p14:tracePt t="92927" x="3848100" y="6216650"/>
          <p14:tracePt t="92943" x="3835400" y="6223000"/>
          <p14:tracePt t="92943" x="3803650" y="6229350"/>
          <p14:tracePt t="92960" x="3790950" y="6229350"/>
          <p14:tracePt t="92960" x="3778250" y="6235700"/>
          <p14:tracePt t="92976" x="3759200" y="6235700"/>
          <p14:tracePt t="92976" x="3746500" y="6242050"/>
          <p14:tracePt t="92993" x="3727450" y="6248400"/>
          <p14:tracePt t="92993" x="3702050" y="6254750"/>
          <p14:tracePt t="93010" x="3689350" y="6261100"/>
          <p14:tracePt t="93010" x="3676650" y="6261100"/>
          <p14:tracePt t="93027" x="3663950" y="6267450"/>
          <p14:tracePt t="93027" x="3651250" y="6267450"/>
          <p14:tracePt t="93044" x="3638550" y="6267450"/>
          <p14:tracePt t="93044" x="3625850" y="6267450"/>
          <p14:tracePt t="93061" x="3613150" y="6261100"/>
          <p14:tracePt t="93061" x="3587750" y="6261100"/>
          <p14:tracePt t="93077" x="3581400" y="6254750"/>
          <p14:tracePt t="93077" x="3568700" y="6254750"/>
          <p14:tracePt t="93094" x="3562350" y="6248400"/>
          <p14:tracePt t="93094" x="3556000" y="6248400"/>
          <p14:tracePt t="93111" x="3549650" y="6248400"/>
          <p14:tracePt t="93111" x="3543300" y="6248400"/>
          <p14:tracePt t="93128" x="3536950" y="6248400"/>
          <p14:tracePt t="93143" x="3543300" y="6242050"/>
          <p14:tracePt t="93176" x="3549650" y="6242050"/>
          <p14:tracePt t="93184" x="3556000" y="6242050"/>
          <p14:tracePt t="93193" x="3562350" y="6242050"/>
          <p14:tracePt t="93193" x="3568700" y="6235700"/>
          <p14:tracePt t="93211" x="3581400" y="6235700"/>
          <p14:tracePt t="93211" x="3594100" y="6229350"/>
          <p14:tracePt t="93211" x="3606800" y="6229350"/>
          <p14:tracePt t="93229" x="3619500" y="6229350"/>
          <p14:tracePt t="93243" x="3638550" y="6229350"/>
          <p14:tracePt t="93243" x="3670300" y="6229350"/>
          <p14:tracePt t="93261" x="3695700" y="6229350"/>
          <p14:tracePt t="93261" x="3714750" y="6229350"/>
          <p14:tracePt t="93278" x="3740150" y="6229350"/>
          <p14:tracePt t="93278" x="3771900" y="6229350"/>
          <p14:tracePt t="93295" x="3797300" y="6229350"/>
          <p14:tracePt t="93295" x="3860800" y="6229350"/>
          <p14:tracePt t="93311" x="3892550" y="6229350"/>
          <p14:tracePt t="93311" x="3924300" y="6229350"/>
          <p14:tracePt t="93329" x="3949700" y="6229350"/>
          <p14:tracePt t="93329" x="3981450" y="6235700"/>
          <p14:tracePt t="93345" x="4006850" y="6235700"/>
          <p14:tracePt t="93345" x="4064000" y="6235700"/>
          <p14:tracePt t="93362" x="4089400" y="6235700"/>
          <p14:tracePt t="93362" x="4114800" y="6242050"/>
          <p14:tracePt t="93378" x="4140200" y="6242050"/>
          <p14:tracePt t="93378" x="4165600" y="6242050"/>
          <p14:tracePt t="93395" x="4184650" y="6235700"/>
          <p14:tracePt t="93395" x="4210050" y="6235700"/>
          <p14:tracePt t="93412" x="4229100" y="6235700"/>
          <p14:tracePt t="93412" x="4254500" y="6235700"/>
          <p14:tracePt t="93429" x="4292600" y="6235700"/>
          <p14:tracePt t="93429" x="4311650" y="6235700"/>
          <p14:tracePt t="93445" x="4330700" y="6235700"/>
          <p14:tracePt t="93445" x="4343400" y="6235700"/>
          <p14:tracePt t="93461" x="4362450" y="6235700"/>
          <p14:tracePt t="93461" x="4381500" y="6229350"/>
          <p14:tracePt t="93479" x="4400550" y="6235700"/>
          <p14:tracePt t="93479" x="4419600" y="6229350"/>
          <p14:tracePt t="93495" x="4438650" y="6229350"/>
          <p14:tracePt t="93495" x="4457700" y="6229350"/>
          <p14:tracePt t="93495" x="4483100" y="6229350"/>
          <p14:tracePt t="93514" x="4502150" y="6229350"/>
          <p14:tracePt t="93514" x="4521200" y="6223000"/>
          <p14:tracePt t="93529" x="4540250" y="6223000"/>
          <p14:tracePt t="93529" x="4552950" y="6223000"/>
          <p14:tracePt t="93545" x="4572000" y="6216650"/>
          <p14:tracePt t="93545" x="4591050" y="6216650"/>
          <p14:tracePt t="93562" x="4610100" y="6216650"/>
          <p14:tracePt t="93562" x="4629150" y="6216650"/>
          <p14:tracePt t="93578" x="4641850" y="6210300"/>
          <p14:tracePt t="93578" x="4660900" y="6210300"/>
          <p14:tracePt t="93595" x="4679950" y="6203950"/>
          <p14:tracePt t="93595" x="4718050" y="6197600"/>
          <p14:tracePt t="93613" x="4737100" y="6191250"/>
          <p14:tracePt t="93613" x="4756150" y="6191250"/>
          <p14:tracePt t="93629" x="4775200" y="6191250"/>
          <p14:tracePt t="93629" x="4787900" y="6191250"/>
          <p14:tracePt t="93645" x="4806950" y="6191250"/>
          <p14:tracePt t="93645" x="4826000" y="6191250"/>
          <p14:tracePt t="93662" x="4845050" y="6191250"/>
          <p14:tracePt t="93662" x="4876800" y="6197600"/>
          <p14:tracePt t="93679" x="4889500" y="6197600"/>
          <p14:tracePt t="93679" x="4902200" y="6197600"/>
          <p14:tracePt t="93696" x="4921250" y="6197600"/>
          <p14:tracePt t="93696" x="4933950" y="6197600"/>
          <p14:tracePt t="93712" x="4946650" y="6197600"/>
          <p14:tracePt t="93712" x="4972050" y="6197600"/>
          <p14:tracePt t="93729" x="4984750" y="6197600"/>
          <p14:tracePt t="93729" x="4991100" y="6203950"/>
          <p14:tracePt t="93746" x="5003800" y="6203950"/>
          <p14:tracePt t="93746" x="5010150" y="6203950"/>
          <p14:tracePt t="93763" x="5016500" y="6210300"/>
          <p14:tracePt t="93763" x="5022850" y="6210300"/>
          <p14:tracePt t="93763" x="5029200" y="6216650"/>
          <p14:tracePt t="93781" x="5035550" y="6216650"/>
          <p14:tracePt t="93795" x="5041900" y="6223000"/>
          <p14:tracePt t="93795" x="5048250" y="6223000"/>
          <p14:tracePt t="93813" x="5054600" y="6229350"/>
          <p14:tracePt t="93829" x="5060950" y="6229350"/>
          <p14:tracePt t="93845" x="5060950" y="6235700"/>
          <p14:tracePt t="93865" x="5054600" y="6242050"/>
          <p14:tracePt t="93888" x="5048250" y="6242050"/>
          <p14:tracePt t="93897" x="5041900" y="6248400"/>
          <p14:tracePt t="93897" x="5035550" y="6248400"/>
          <p14:tracePt t="93913" x="5029200" y="6248400"/>
          <p14:tracePt t="93913" x="5016500" y="6254750"/>
          <p14:tracePt t="93930" x="5003800" y="6254750"/>
          <p14:tracePt t="93930" x="4984750" y="6261100"/>
          <p14:tracePt t="93947" x="4965700" y="6261100"/>
          <p14:tracePt t="93947" x="4921250" y="6267450"/>
          <p14:tracePt t="93964" x="4895850" y="6273800"/>
          <p14:tracePt t="93964" x="4857750" y="6280150"/>
          <p14:tracePt t="93980" x="4826000" y="6280150"/>
          <p14:tracePt t="93980" x="4787900" y="6286500"/>
          <p14:tracePt t="93997" x="4743450" y="6286500"/>
          <p14:tracePt t="93997" x="4699000" y="6292850"/>
          <p14:tracePt t="94013" x="4654550" y="6299200"/>
          <p14:tracePt t="94013" x="4559300" y="6311900"/>
          <p14:tracePt t="94031" x="4508500" y="6311900"/>
          <p14:tracePt t="94031" x="4457700" y="6311900"/>
          <p14:tracePt t="94049" x="4406900" y="6311900"/>
          <p14:tracePt t="94049" x="4349750" y="6311900"/>
          <p14:tracePt t="94064" x="4292600" y="6305550"/>
          <p14:tracePt t="94064" x="4235450" y="6299200"/>
          <p14:tracePt t="94081" x="4114800" y="6280150"/>
          <p14:tracePt t="94081" x="4057650" y="6267450"/>
          <p14:tracePt t="94097" x="4000500" y="6261100"/>
          <p14:tracePt t="94097" x="3943350" y="6254750"/>
          <p14:tracePt t="94113" x="3886200" y="6248400"/>
          <p14:tracePt t="94113" x="3835400" y="6248400"/>
          <p14:tracePt t="94131" x="3784600" y="6248400"/>
          <p14:tracePt t="94131" x="3733800" y="6254750"/>
          <p14:tracePt t="94147" x="3683000" y="6261100"/>
          <p14:tracePt t="94147" x="3587750" y="6267450"/>
          <p14:tracePt t="94165" x="3543300" y="6273800"/>
          <p14:tracePt t="94165" x="3505200" y="6280150"/>
          <p14:tracePt t="94181" x="3467100" y="6286500"/>
          <p14:tracePt t="94181" x="3429000" y="6292850"/>
          <p14:tracePt t="94197" x="3397250" y="6292850"/>
          <p14:tracePt t="94197" x="3359150" y="6299200"/>
          <p14:tracePt t="94214" x="3333750" y="6299200"/>
          <p14:tracePt t="94214" x="3302000" y="6305550"/>
          <p14:tracePt t="94231" x="3276600" y="6305550"/>
          <p14:tracePt t="94231" x="3251200" y="6311900"/>
          <p14:tracePt t="94231" x="3225800" y="6318250"/>
          <p14:tracePt t="94249" x="3194050" y="6324600"/>
          <p14:tracePt t="94263" x="3168650" y="6324600"/>
          <p14:tracePt t="94280" x="3149600" y="6324600"/>
          <p14:tracePt t="94296" x="3143250" y="6324600"/>
          <p14:tracePt t="94314" x="3136900" y="6318250"/>
          <p14:tracePt t="94331" x="3136900" y="6311900"/>
          <p14:tracePt t="94347" x="3143250" y="6311900"/>
          <p14:tracePt t="94364" x="3149600" y="6305550"/>
          <p14:tracePt t="94364" x="3162300" y="6299200"/>
          <p14:tracePt t="94382" x="3168650" y="6292850"/>
          <p14:tracePt t="94382" x="3175000" y="6292850"/>
          <p14:tracePt t="94398" x="3181350" y="6292850"/>
          <p14:tracePt t="94398" x="3187700" y="6292850"/>
          <p14:tracePt t="94415" x="3194050" y="6286500"/>
          <p14:tracePt t="94415" x="3200400" y="6286500"/>
          <p14:tracePt t="94432" x="3206750" y="6286500"/>
          <p14:tracePt t="94432" x="3213100" y="6280150"/>
          <p14:tracePt t="94449" x="3219450" y="6280150"/>
          <p14:tracePt t="94449" x="3225800" y="6280150"/>
          <p14:tracePt t="94465" x="3232150" y="6280150"/>
          <p14:tracePt t="94481" x="3238500" y="6273800"/>
          <p14:tracePt t="94497" x="3244850" y="6273800"/>
          <p14:tracePt t="94524" x="3238500" y="6267450"/>
          <p14:tracePt t="94540" x="3232150" y="6273800"/>
          <p14:tracePt t="94556" x="3225800" y="6273800"/>
          <p14:tracePt t="94565" x="3219450" y="6273800"/>
          <p14:tracePt t="94565" x="3213100" y="6273800"/>
          <p14:tracePt t="94582" x="3206750" y="6280150"/>
          <p14:tracePt t="94582" x="3194050" y="6280150"/>
          <p14:tracePt t="94599" x="3187700" y="6280150"/>
          <p14:tracePt t="94599" x="3181350" y="6280150"/>
          <p14:tracePt t="94599" x="3175000" y="6280150"/>
          <p14:tracePt t="94617" x="3162300" y="6280150"/>
          <p14:tracePt t="94617" x="3155950" y="6280150"/>
          <p14:tracePt t="94632" x="3149600" y="6280150"/>
          <p14:tracePt t="94632" x="3143250" y="6280150"/>
          <p14:tracePt t="94648" x="3130550" y="6280150"/>
          <p14:tracePt t="94648" x="3124200" y="6280150"/>
          <p14:tracePt t="94665" x="3111500" y="6273800"/>
          <p14:tracePt t="94665" x="3105150" y="6273800"/>
          <p14:tracePt t="94682" x="3098800" y="6273800"/>
          <p14:tracePt t="94682" x="3079750" y="6280150"/>
          <p14:tracePt t="94699" x="3079750" y="6273800"/>
          <p14:tracePt t="94699" x="3073400" y="6273800"/>
          <p14:tracePt t="94715" x="3067050" y="6273800"/>
          <p14:tracePt t="94731" x="3060700" y="6267450"/>
          <p14:tracePt t="94748" x="3060700" y="6261100"/>
          <p14:tracePt t="94765" x="3067050" y="6248400"/>
          <p14:tracePt t="94782" x="3073400" y="6242050"/>
          <p14:tracePt t="94782" x="3073400" y="6235700"/>
          <p14:tracePt t="94799" x="3079750" y="6235700"/>
          <p14:tracePt t="94799" x="3092450" y="6229350"/>
          <p14:tracePt t="94817" x="3098800" y="6229350"/>
          <p14:tracePt t="94817" x="3105150" y="6229350"/>
          <p14:tracePt t="94833" x="3117850" y="6229350"/>
          <p14:tracePt t="94833" x="3124200" y="6229350"/>
          <p14:tracePt t="94849" x="3130550" y="6229350"/>
          <p14:tracePt t="94849" x="3143250" y="6235700"/>
          <p14:tracePt t="94866" x="3155950" y="6235700"/>
          <p14:tracePt t="94866" x="3168650" y="6235700"/>
          <p14:tracePt t="94883" x="3181350" y="6242050"/>
          <p14:tracePt t="94883" x="3194050" y="6248400"/>
          <p14:tracePt t="94883" x="3213100" y="6254750"/>
          <p14:tracePt t="94901" x="3232150" y="6261100"/>
          <p14:tracePt t="94901" x="3251200" y="6267450"/>
          <p14:tracePt t="94916" x="3270250" y="6273800"/>
          <p14:tracePt t="94916" x="3295650" y="6280150"/>
          <p14:tracePt t="94933" x="3314700" y="6286500"/>
          <p14:tracePt t="94933" x="3340100" y="6286500"/>
          <p14:tracePt t="94951" x="3359150" y="6292850"/>
          <p14:tracePt t="94951" x="3384550" y="6292850"/>
          <p14:tracePt t="94966" x="3403600" y="6299200"/>
          <p14:tracePt t="94966" x="3448050" y="6299200"/>
          <p14:tracePt t="94983" x="3467100" y="6292850"/>
          <p14:tracePt t="94983" x="3492500" y="6292850"/>
          <p14:tracePt t="95000" x="3511550" y="6292850"/>
          <p14:tracePt t="95000" x="3536950" y="6286500"/>
          <p14:tracePt t="95016" x="3556000" y="6286500"/>
          <p14:tracePt t="95016" x="3581400" y="6280150"/>
          <p14:tracePt t="95033" x="3600450" y="6273800"/>
          <p14:tracePt t="95033" x="3638550" y="6267450"/>
          <p14:tracePt t="95050" x="3657600" y="6267450"/>
          <p14:tracePt t="95050" x="3670300" y="6261100"/>
          <p14:tracePt t="95068" x="3683000" y="6261100"/>
          <p14:tracePt t="95068" x="3689350" y="6261100"/>
          <p14:tracePt t="95084" x="3695700" y="6261100"/>
          <p14:tracePt t="95099" x="3683000" y="6261100"/>
          <p14:tracePt t="95117" x="3670300" y="6261100"/>
          <p14:tracePt t="95117" x="3657600" y="6261100"/>
          <p14:tracePt t="95133" x="3644900" y="6261100"/>
          <p14:tracePt t="95133" x="3625850" y="6261100"/>
          <p14:tracePt t="95150" x="3600450" y="6261100"/>
          <p14:tracePt t="95150" x="3581400" y="6261100"/>
          <p14:tracePt t="95167" x="3556000" y="6261100"/>
          <p14:tracePt t="95167" x="3530600" y="6261100"/>
          <p14:tracePt t="95167" x="3498850" y="6261100"/>
          <p14:tracePt t="95185" x="3479800" y="6261100"/>
          <p14:tracePt t="95185" x="3454400" y="6267450"/>
          <p14:tracePt t="95201" x="3435350" y="6273800"/>
          <p14:tracePt t="95201" x="3416300" y="6273800"/>
          <p14:tracePt t="95217" x="3397250" y="6280150"/>
          <p14:tracePt t="95217" x="3384550" y="6286500"/>
          <p14:tracePt t="95234" x="3365500" y="6299200"/>
          <p14:tracePt t="95249" x="3359150" y="6305550"/>
          <p14:tracePt t="95249" x="3346450" y="6311900"/>
          <p14:tracePt t="95249" x="3340100" y="6318250"/>
          <p14:tracePt t="95269" x="3327400" y="6318250"/>
          <p14:tracePt t="95269" x="3321050" y="6324600"/>
          <p14:tracePt t="95284" x="3397250" y="6292850"/>
          <p14:tracePt t="95427" x="3403600" y="6286500"/>
          <p14:tracePt t="95440" x="3409950" y="6292850"/>
          <p14:tracePt t="95456" x="3416300" y="6286500"/>
          <p14:tracePt t="95467" x="3441700" y="6280150"/>
          <p14:tracePt t="95487" x="3454400" y="6273800"/>
          <p14:tracePt t="95487" x="3473450" y="6267450"/>
          <p14:tracePt t="95501" x="3486150" y="6261100"/>
          <p14:tracePt t="95501" x="3511550" y="6248400"/>
          <p14:tracePt t="95518" x="3536950" y="6235700"/>
          <p14:tracePt t="95518" x="3568700" y="6229350"/>
          <p14:tracePt t="95535" x="3600450" y="6223000"/>
          <p14:tracePt t="95535" x="3644900" y="6216650"/>
          <p14:tracePt t="95535" x="3689350" y="6216650"/>
          <p14:tracePt t="95554" x="3746500" y="6216650"/>
          <p14:tracePt t="95567" x="3803650" y="6223000"/>
          <p14:tracePt t="95567" x="3930650" y="6229350"/>
          <p14:tracePt t="95585" x="4006850" y="6235700"/>
          <p14:tracePt t="95585" x="4076700" y="6242050"/>
          <p14:tracePt t="95602" x="4152900" y="6248400"/>
          <p14:tracePt t="95602" x="4222750" y="6248400"/>
          <p14:tracePt t="95618" x="4298950" y="6254750"/>
          <p14:tracePt t="95618" x="4375150" y="6261100"/>
          <p14:tracePt t="95618" x="4445000" y="6261100"/>
          <p14:tracePt t="95637" x="4514850" y="6267450"/>
          <p14:tracePt t="95637" x="4578350" y="6273800"/>
          <p14:tracePt t="95652" x="4648200" y="6280150"/>
          <p14:tracePt t="95652" x="4711700" y="6292850"/>
          <p14:tracePt t="95669" x="4768850" y="6299200"/>
          <p14:tracePt t="95669" x="4826000" y="6305550"/>
          <p14:tracePt t="95685" x="4883150" y="6311900"/>
          <p14:tracePt t="95685" x="4984750" y="6318250"/>
          <p14:tracePt t="95702" x="5029200" y="6318250"/>
          <p14:tracePt t="95702" x="5073650" y="6318250"/>
          <p14:tracePt t="95719" x="5111750" y="6318250"/>
          <p14:tracePt t="95719" x="5149850" y="6318250"/>
          <p14:tracePt t="95735" x="5187950" y="6311900"/>
          <p14:tracePt t="95735" x="5219700" y="6311900"/>
          <p14:tracePt t="95752" x="5251450" y="6305550"/>
          <p14:tracePt t="95752" x="5302250" y="6299200"/>
          <p14:tracePt t="95769" x="5327650" y="6292850"/>
          <p14:tracePt t="95769" x="5353050" y="6286500"/>
          <p14:tracePt t="95786" x="5372100" y="6280150"/>
          <p14:tracePt t="95786" x="5391150" y="6273800"/>
          <p14:tracePt t="95802" x="5410200" y="6261100"/>
          <p14:tracePt t="95802" x="5441950" y="6242050"/>
          <p14:tracePt t="95821" x="5454650" y="6235700"/>
          <p14:tracePt t="95835" x="5467350" y="6229350"/>
          <p14:tracePt t="95835" x="5492750" y="6216650"/>
          <p14:tracePt t="95853" x="5499100" y="6216650"/>
          <p14:tracePt t="95853" x="5511800" y="6216650"/>
          <p14:tracePt t="95870" x="5518150" y="6223000"/>
          <p14:tracePt t="95870" x="5524500" y="6223000"/>
          <p14:tracePt t="95886" x="5537200" y="6229350"/>
          <p14:tracePt t="95886" x="5543550" y="6235700"/>
          <p14:tracePt t="95902" x="5549900" y="6242050"/>
          <p14:tracePt t="95902" x="5556250" y="6248400"/>
          <p14:tracePt t="95902" x="5562600" y="6254750"/>
          <p14:tracePt t="95922" x="5568950" y="6261100"/>
          <p14:tracePt t="95935" x="5568950" y="6267450"/>
          <p14:tracePt t="95953" x="5594350" y="6261100"/>
          <p14:tracePt t="96116" x="5588000" y="6261100"/>
          <p14:tracePt t="96125" x="5594350" y="6261100"/>
          <p14:tracePt t="96168" x="5600700" y="6261100"/>
          <p14:tracePt t="96180" x="5613400" y="6261100"/>
          <p14:tracePt t="96196" x="5626100" y="6261100"/>
          <p14:tracePt t="96212" x="5632450" y="6261100"/>
          <p14:tracePt t="96221" x="5638800" y="6261100"/>
          <p14:tracePt t="96221" x="5651500" y="6254750"/>
          <p14:tracePt t="96238" x="5664200" y="6254750"/>
          <p14:tracePt t="96238" x="5676900" y="6254750"/>
          <p14:tracePt t="96254" x="5689600" y="6254750"/>
          <p14:tracePt t="96254" x="5708650" y="6254750"/>
          <p14:tracePt t="96271" x="5721350" y="6248400"/>
          <p14:tracePt t="96271" x="5740400" y="6248400"/>
          <p14:tracePt t="96271" x="5759450" y="6248400"/>
          <p14:tracePt t="96289" x="5784850" y="6242050"/>
          <p14:tracePt t="96289" x="5810250" y="6242050"/>
          <p14:tracePt t="96304" x="5835650" y="6242050"/>
          <p14:tracePt t="96304" x="5861050" y="6242050"/>
          <p14:tracePt t="96321" x="5892800" y="6242050"/>
          <p14:tracePt t="96321" x="5924550" y="6242050"/>
          <p14:tracePt t="96337" x="5956300" y="6242050"/>
          <p14:tracePt t="96337" x="5988050" y="6242050"/>
          <p14:tracePt t="96354" x="6019800" y="6242050"/>
          <p14:tracePt t="96354" x="6089650" y="6229350"/>
          <p14:tracePt t="96371" x="6121400" y="6223000"/>
          <p14:tracePt t="96371" x="6153150" y="6216650"/>
          <p14:tracePt t="96387" x="6191250" y="6210300"/>
          <p14:tracePt t="96387" x="6223000" y="6203950"/>
          <p14:tracePt t="96404" x="6254750" y="6197600"/>
          <p14:tracePt t="96404" x="6318250" y="6184900"/>
          <p14:tracePt t="96421" x="6350000" y="6178550"/>
          <p14:tracePt t="96421" x="6381750" y="6172200"/>
          <p14:tracePt t="96438" x="6413500" y="6159500"/>
          <p14:tracePt t="96438" x="6438900" y="6153150"/>
          <p14:tracePt t="96454" x="6464300" y="6146800"/>
          <p14:tracePt t="96454" x="6489700" y="6140450"/>
          <p14:tracePt t="96471" x="6515100" y="6134100"/>
          <p14:tracePt t="96471" x="6553200" y="6121400"/>
          <p14:tracePt t="96489" x="6572250" y="6115050"/>
          <p14:tracePt t="96489" x="6591300" y="6115050"/>
          <p14:tracePt t="96505" x="6604000" y="6108700"/>
          <p14:tracePt t="96505" x="6616700" y="6108700"/>
          <p14:tracePt t="96522" x="6623050" y="6108700"/>
          <p14:tracePt t="96522" x="6635750" y="6108700"/>
          <p14:tracePt t="96538" x="6642100" y="6108700"/>
          <p14:tracePt t="96538" x="6648450" y="6108700"/>
          <p14:tracePt t="96555" x="6654800" y="6115050"/>
          <p14:tracePt t="96571" x="6661150" y="6121400"/>
          <p14:tracePt t="96588" x="6661150" y="6127750"/>
          <p14:tracePt t="96588" x="6661150" y="6134100"/>
          <p14:tracePt t="96605" x="6661150" y="6140450"/>
          <p14:tracePt t="96621" x="6661150" y="6146800"/>
          <p14:tracePt t="96637" x="6661150" y="6153150"/>
          <p14:tracePt t="96654" x="6661150" y="6159500"/>
          <p14:tracePt t="96671" x="6661150" y="6165850"/>
          <p14:tracePt t="96700" x="6654800" y="6165850"/>
          <p14:tracePt t="96768" x="6648450" y="6165850"/>
          <p14:tracePt t="96780" x="6642100" y="6172200"/>
          <p14:tracePt t="96796" x="6635750" y="6178550"/>
          <p14:tracePt t="96805" x="6629400" y="6178550"/>
          <p14:tracePt t="96805" x="6623050" y="6178550"/>
          <p14:tracePt t="96823" x="6616700" y="6184900"/>
          <p14:tracePt t="96823" x="6610350" y="6184900"/>
          <p14:tracePt t="96823" x="6604000" y="6191250"/>
          <p14:tracePt t="96841" x="6597650" y="6191250"/>
          <p14:tracePt t="96855" x="6591300" y="6191250"/>
          <p14:tracePt t="96855" x="6584950" y="6197600"/>
          <p14:tracePt t="96873" x="6578600" y="6203950"/>
          <p14:tracePt t="96888" x="6572250" y="6210300"/>
          <p14:tracePt t="96905" x="6559550" y="6216650"/>
          <p14:tracePt t="96922" x="6553200" y="6223000"/>
          <p14:tracePt t="96941" x="6553200" y="6229350"/>
          <p14:tracePt t="96960" x="6553200" y="6235700"/>
          <p14:tracePt t="97080" x="6546850" y="6235700"/>
          <p14:tracePt t="97112" x="6553200" y="6235700"/>
          <p14:tracePt t="97173" x="6559550" y="6235700"/>
          <p14:tracePt t="97188" x="6565900" y="6235700"/>
          <p14:tracePt t="97200" x="6572250" y="6235700"/>
          <p14:tracePt t="97209" x="6578600" y="6229350"/>
          <p14:tracePt t="97223" x="6584950" y="6229350"/>
          <p14:tracePt t="97223" x="6591300" y="6229350"/>
          <p14:tracePt t="97241" x="6597650" y="6223000"/>
          <p14:tracePt t="97241" x="6604000" y="6223000"/>
          <p14:tracePt t="97258" x="6610350" y="6223000"/>
          <p14:tracePt t="97273" x="6616700" y="6216650"/>
          <p14:tracePt t="97273" x="6623050" y="6216650"/>
          <p14:tracePt t="97291" x="6629400" y="6210300"/>
          <p14:tracePt t="97306" x="6635750" y="6210300"/>
          <p14:tracePt t="97324" x="6642100" y="6203950"/>
          <p14:tracePt t="97340" x="6648450" y="6203950"/>
          <p14:tracePt t="97361" x="6654800" y="6203950"/>
          <p14:tracePt t="97380" x="6661150" y="6197600"/>
          <p14:tracePt t="97404" x="6667500" y="6197600"/>
          <p14:tracePt t="97437" x="6673850" y="6191250"/>
          <p14:tracePt t="97448" x="6680200" y="6191250"/>
          <p14:tracePt t="97464" x="6686550" y="6184900"/>
          <p14:tracePt t="97480" x="6692900" y="6184900"/>
          <p14:tracePt t="97496" x="6686550" y="6191250"/>
          <p14:tracePt t="97560" x="6680200" y="6191250"/>
          <p14:tracePt t="97576" x="6673850" y="6191250"/>
          <p14:tracePt t="97592" x="6661150" y="6191250"/>
          <p14:tracePt t="97608" x="6654800" y="6191250"/>
          <p14:tracePt t="97636" x="6648450" y="6191250"/>
          <p14:tracePt t="97660" x="6654800" y="6191250"/>
          <p14:tracePt t="97712" x="6661150" y="6184900"/>
          <p14:tracePt t="97728" x="6667500" y="6184900"/>
          <p14:tracePt t="97740" x="6673850" y="6178550"/>
          <p14:tracePt t="97748" x="6680200" y="6178550"/>
          <p14:tracePt t="97758" x="6686550" y="6178550"/>
          <p14:tracePt t="97758" x="6686550" y="6172200"/>
          <p14:tracePt t="97776" x="6692900" y="6172200"/>
          <p14:tracePt t="97776" x="6699250" y="6165850"/>
          <p14:tracePt t="97792" x="6705600" y="6159500"/>
          <p14:tracePt t="97792" x="6718300" y="6153150"/>
          <p14:tracePt t="97809" x="6724650" y="6153150"/>
          <p14:tracePt t="97809" x="6724650" y="6146800"/>
          <p14:tracePt t="97826" x="6731000" y="6146800"/>
          <p14:tracePt t="97826" x="6737350" y="6146800"/>
          <p14:tracePt t="97842" x="6743700" y="6146800"/>
          <p14:tracePt t="97858" x="6750050" y="6146800"/>
          <p14:tracePt t="97875" x="6750050" y="6153150"/>
          <p14:tracePt t="97893" x="6750050" y="6159500"/>
          <p14:tracePt t="97909" x="6743700" y="6165850"/>
          <p14:tracePt t="97909" x="6743700" y="6172200"/>
          <p14:tracePt t="97926" x="6737350" y="6178550"/>
          <p14:tracePt t="97941" x="6731000" y="6184900"/>
          <p14:tracePt t="97959" x="6718300" y="6191250"/>
          <p14:tracePt t="97959" x="6718300" y="6197600"/>
          <p14:tracePt t="97977" x="6711950" y="6203950"/>
          <p14:tracePt t="97992" x="6705600" y="6210300"/>
          <p14:tracePt t="98009" x="6699250" y="6216650"/>
          <p14:tracePt t="98025" x="6705600" y="6216650"/>
          <p14:tracePt t="98056" x="6718300" y="6216650"/>
          <p14:tracePt t="98072" x="6724650" y="6216650"/>
          <p14:tracePt t="98088" x="6731000" y="6216650"/>
          <p14:tracePt t="98096" x="6737350" y="6216650"/>
          <p14:tracePt t="98096" x="6743700" y="6216650"/>
          <p14:tracePt t="98110" x="6750050" y="6216650"/>
          <p14:tracePt t="98110" x="6756400" y="6216650"/>
          <p14:tracePt t="98128" x="6762750" y="6216650"/>
          <p14:tracePt t="98128" x="6769100" y="6216650"/>
          <p14:tracePt t="98144" x="6775450" y="6223000"/>
          <p14:tracePt t="98144" x="6788150" y="6223000"/>
          <p14:tracePt t="98161" x="6794500" y="6223000"/>
          <p14:tracePt t="98161" x="6800850" y="6223000"/>
          <p14:tracePt t="98177" x="6807200" y="6223000"/>
          <p14:tracePt t="98193" x="6813550" y="6216650"/>
          <p14:tracePt t="98209" x="6819900" y="6216650"/>
          <p14:tracePt t="98226" x="6826250" y="6216650"/>
          <p14:tracePt t="98242" x="6832600" y="6216650"/>
          <p14:tracePt t="98276" x="6838950" y="6216650"/>
          <p14:tracePt t="98320" x="6838950" y="6223000"/>
          <p14:tracePt t="98340" x="6838950" y="6229350"/>
          <p14:tracePt t="98372" x="6838950" y="6235700"/>
          <p14:tracePt t="98396" x="6832600" y="6242050"/>
          <p14:tracePt t="98408" x="6832600" y="6248400"/>
          <p14:tracePt t="98417" x="6832600" y="6254750"/>
          <p14:tracePt t="98432" x="6838950" y="6254750"/>
          <p14:tracePt t="98443" x="6838950" y="6261100"/>
          <p14:tracePt t="98443" x="6838950" y="6267450"/>
          <p14:tracePt t="98461" x="6845300" y="6280150"/>
          <p14:tracePt t="98477" x="6845300" y="6286500"/>
          <p14:tracePt t="98493" x="6851650" y="6299200"/>
          <p14:tracePt t="98516" x="6858000" y="6324600"/>
          <p14:tracePt t="98552" x="6858000" y="6350000"/>
          <p14:tracePt t="98588" x="6845300" y="6369050"/>
          <p14:tracePt t="98636" x="6826250" y="6388100"/>
          <p14:tracePt t="98672" x="6800850" y="6400800"/>
          <p14:tracePt t="98708" x="6775450" y="6413500"/>
          <p14:tracePt t="98748" x="6756400" y="6419850"/>
          <p14:tracePt t="98816" x="6743700" y="6438900"/>
          <p14:tracePt t="98905" x="6769100" y="6438900"/>
          <p14:tracePt t="98948" x="6794500" y="6445250"/>
          <p14:tracePt t="98973" x="6819900" y="6445250"/>
          <p14:tracePt t="98988" x="6845300" y="6445250"/>
          <p14:tracePt t="99000" x="6883400" y="6438900"/>
          <p14:tracePt t="99016" x="6908800" y="6438900"/>
          <p14:tracePt t="99029" x="6927850" y="6432550"/>
          <p14:tracePt t="99047" x="7213600" y="6419850"/>
          <p14:tracePt t="99118" x="7232650" y="6419850"/>
          <p14:tracePt t="99124" x="7258050" y="6413500"/>
          <p14:tracePt t="99129" x="7296150" y="6413500"/>
          <p14:tracePt t="99146" x="7327900" y="6407150"/>
          <p14:tracePt t="99162" x="7353300" y="6407150"/>
          <p14:tracePt t="99179" x="7372350" y="6407150"/>
          <p14:tracePt t="99196" x="7404100" y="6407150"/>
          <p14:tracePt t="99213" x="7429500" y="6407150"/>
          <p14:tracePt t="99237" x="7454900" y="6407150"/>
          <p14:tracePt t="99256" x="7486650" y="6400800"/>
          <p14:tracePt t="99281" x="7512050" y="6394450"/>
          <p14:tracePt t="99300" x="7537450" y="6388100"/>
          <p14:tracePt t="99333" x="7543800" y="6362700"/>
          <p14:tracePt t="99476" x="7531100" y="6343650"/>
          <p14:tracePt t="99520" x="7524750" y="6337300"/>
          <p14:tracePt t="99528" x="7518400" y="6330950"/>
          <p14:tracePt t="99540" x="7518400" y="6324600"/>
          <p14:tracePt t="99549" x="7512050" y="6318250"/>
          <p14:tracePt t="99549" x="7512050" y="6311900"/>
          <p14:tracePt t="99565" x="7505700" y="6299200"/>
          <p14:tracePt t="99588" x="7505700" y="6292850"/>
          <p14:tracePt t="99601" x="7499350" y="6286500"/>
          <p14:tracePt t="99617" x="7499350" y="6280150"/>
          <p14:tracePt t="99633" x="7493000" y="6273800"/>
          <p14:tracePt t="99648" x="7493000" y="6267450"/>
          <p14:tracePt t="99664" x="7499350" y="6267450"/>
          <p14:tracePt t="99720" x="7505700" y="6261100"/>
          <p14:tracePt t="99744" x="7512050" y="6254750"/>
          <p14:tracePt t="99760" x="7518400" y="6242050"/>
          <p14:tracePt t="99788" x="7524750" y="6235700"/>
          <p14:tracePt t="99797" x="7537450" y="6223000"/>
          <p14:tracePt t="99820" x="7543800" y="6216650"/>
          <p14:tracePt t="99837" x="7550150" y="6210300"/>
          <p14:tracePt t="99841" x="7556500" y="6203950"/>
          <p14:tracePt t="99849" x="7562850" y="6203950"/>
          <p14:tracePt t="99849" x="7562850" y="6197600"/>
          <p14:tracePt t="99865" x="7569200" y="6191250"/>
          <p14:tracePt t="99865" x="7575550" y="6191250"/>
          <p14:tracePt t="99883" x="7581900" y="6184900"/>
          <p14:tracePt t="99883" x="7594600" y="6178550"/>
          <p14:tracePt t="99883" x="7600950" y="6178550"/>
          <p14:tracePt t="99901" x="7607300" y="6172200"/>
          <p14:tracePt t="99915" x="7613650" y="6165850"/>
          <p14:tracePt t="99915" x="7620000" y="6153150"/>
          <p14:tracePt t="99933" x="7626350" y="6153150"/>
          <p14:tracePt t="99933" x="7632700" y="6146800"/>
          <p14:tracePt t="99950" x="7639050" y="6146800"/>
          <p14:tracePt t="99965" x="7632700" y="6153150"/>
          <p14:tracePt t="100020" x="7626350" y="6159500"/>
          <p14:tracePt t="100036" x="7620000" y="6165850"/>
          <p14:tracePt t="100044" x="7613650" y="6172200"/>
          <p14:tracePt t="100053" x="7607300" y="6178550"/>
          <p14:tracePt t="100065" x="7600950" y="6178550"/>
          <p14:tracePt t="100065" x="7588250" y="6184900"/>
          <p14:tracePt t="100083" x="7581900" y="6184900"/>
          <p14:tracePt t="100083" x="7575550" y="6191250"/>
          <p14:tracePt t="100100" x="7569200" y="6191250"/>
          <p14:tracePt t="100100" x="7562850" y="6197600"/>
          <p14:tracePt t="100116" x="7556500" y="6197600"/>
          <p14:tracePt t="100116" x="7550150" y="6203950"/>
          <p14:tracePt t="100133" x="7543800" y="6203950"/>
          <p14:tracePt t="100133" x="7531100" y="6216650"/>
          <p14:tracePt t="100150" x="7524750" y="6216650"/>
          <p14:tracePt t="100150" x="7518400" y="6223000"/>
          <p14:tracePt t="100167" x="7505700" y="6229350"/>
          <p14:tracePt t="100167" x="7499350" y="6229350"/>
          <p14:tracePt t="100183" x="7493000" y="6235700"/>
          <p14:tracePt t="100183" x="7480300" y="6248400"/>
          <p14:tracePt t="100201" x="7473950" y="6248400"/>
          <p14:tracePt t="100201" x="7467600" y="6254750"/>
          <p14:tracePt t="100217" x="7461250" y="6254750"/>
          <p14:tracePt t="100217" x="7454900" y="6261100"/>
          <p14:tracePt t="100234" x="7454900" y="6267450"/>
          <p14:tracePt t="100249" x="7448550" y="6273800"/>
          <p14:tracePt t="100266" x="7442200" y="6280150"/>
          <p14:tracePt t="100283" x="7435850" y="6286500"/>
          <p14:tracePt t="100283" x="7429500" y="6286500"/>
          <p14:tracePt t="100301" x="7435850" y="6286500"/>
          <p14:tracePt t="100352" x="7442200" y="6280150"/>
          <p14:tracePt t="100368" x="7448550" y="6280150"/>
          <p14:tracePt t="100380" x="7454900" y="6280150"/>
          <p14:tracePt t="100396" x="7461250" y="6273800"/>
          <p14:tracePt t="100412" x="7473950" y="6273800"/>
          <p14:tracePt t="100428" x="7480300" y="6273800"/>
          <p14:tracePt t="100440" x="7486650" y="6273800"/>
          <p14:tracePt t="100456" x="7493000" y="6273800"/>
          <p14:tracePt t="100472" x="7499350" y="6273800"/>
          <p14:tracePt t="100488" x="7499350" y="6280150"/>
          <p14:tracePt t="100516" x="7493000" y="6280150"/>
          <p14:tracePt t="100756" x="7486650" y="6286500"/>
          <p14:tracePt t="100772" x="7480300" y="6286500"/>
          <p14:tracePt t="100788" x="7473950" y="6292850"/>
          <p14:tracePt t="100800" x="7467600" y="6292850"/>
          <p14:tracePt t="100817" x="7461250" y="6299200"/>
          <p14:tracePt t="100833" x="7454900" y="6305550"/>
          <p14:tracePt t="100848" x="7448550" y="6305550"/>
          <p14:tracePt t="100860" x="7442200" y="6311900"/>
          <p14:tracePt t="100876" x="7435850" y="6311900"/>
          <p14:tracePt t="100892" x="7429500" y="6318250"/>
          <p14:tracePt t="100908" x="7423150" y="6318250"/>
          <p14:tracePt t="100921" x="7416800" y="6324600"/>
          <p14:tracePt t="100944" x="7410450" y="6324600"/>
          <p14:tracePt t="100960" x="7404100" y="6318250"/>
          <p14:tracePt t="100976" x="7397750" y="6318250"/>
          <p14:tracePt t="100989" x="7391400" y="6318250"/>
          <p14:tracePt t="101012" x="7372350" y="6330950"/>
          <p14:tracePt t="101108" x="7346950" y="6337300"/>
          <p14:tracePt t="101156" x="7321550" y="6337300"/>
          <p14:tracePt t="101208" x="7302500" y="6356350"/>
          <p14:tracePt t="101328" x="7277100" y="6375400"/>
          <p14:tracePt t="101388" x="7258050" y="6388100"/>
          <p14:tracePt t="101468" x="7239000" y="6388100"/>
          <p14:tracePt t="101700" x="7245350" y="6369050"/>
          <p14:tracePt t="101876" x="7264400" y="6350000"/>
          <p14:tracePt t="101928" x="7239000" y="6369050"/>
          <p14:tracePt t="102008" x="7219950" y="6381750"/>
          <p14:tracePt t="102040" x="7194550" y="6388100"/>
          <p14:tracePt t="102076" x="7219950" y="6381750"/>
          <p14:tracePt t="102204" x="7194550" y="6400800"/>
          <p14:tracePt t="102324" x="7175500" y="6419850"/>
          <p14:tracePt t="102376" x="7150100" y="6419850"/>
          <p14:tracePt t="102548" x="7124700" y="6426200"/>
          <p14:tracePt t="102588" x="7099300" y="6432550"/>
          <p14:tracePt t="102600" x="7061200" y="6445250"/>
          <p14:tracePt t="102616" x="7042150" y="6451600"/>
          <p14:tracePt t="102625" x="7016750" y="6451600"/>
          <p14:tracePt t="105893" x="8350250" y="6527800"/>
          <p14:tracePt t="105944" x="8375650" y="6527800"/>
          <p14:tracePt t="105960" x="8413750" y="6534150"/>
          <p14:tracePt t="105972" x="8432800" y="6534150"/>
          <p14:tracePt t="105980" x="8464550" y="6540500"/>
          <p14:tracePt t="105988" x="8489950" y="6546850"/>
          <p14:tracePt t="106001" x="8528050" y="6546850"/>
          <p14:tracePt t="106001" x="8566150" y="6553200"/>
          <p14:tracePt t="106018" x="8604250" y="6559550"/>
          <p14:tracePt t="106018" x="8680450" y="6565900"/>
          <p14:tracePt t="106035" x="8712200" y="6572250"/>
          <p14:tracePt t="106035" x="8743950" y="6572250"/>
          <p14:tracePt t="106053" x="8769350" y="6578600"/>
          <p14:tracePt t="106053" x="8788400" y="6572250"/>
          <p14:tracePt t="106069" x="8820150" y="6572250"/>
          <p14:tracePt t="106085" x="8839200" y="6565900"/>
          <p14:tracePt t="106108" x="8839200" y="6540500"/>
          <p14:tracePt t="106192" x="8820150" y="6540500"/>
          <p14:tracePt t="106204" x="8794750" y="653415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4"/>
          <p:cNvSpPr>
            <a:spLocks noGrp="1" noChangeArrowheads="1"/>
          </p:cNvSpPr>
          <p:nvPr>
            <p:ph type="title"/>
          </p:nvPr>
        </p:nvSpPr>
        <p:spPr/>
        <p:txBody>
          <a:bodyPr/>
          <a:lstStyle/>
          <a:p>
            <a:r>
              <a:rPr lang="ja-JP" altLang="en-US"/>
              <a:t>分析ツールによる計算方法</a:t>
            </a:r>
          </a:p>
        </p:txBody>
      </p:sp>
      <p:sp>
        <p:nvSpPr>
          <p:cNvPr id="456712" name="Text Box 8"/>
          <p:cNvSpPr txBox="1">
            <a:spLocks noChangeArrowheads="1"/>
          </p:cNvSpPr>
          <p:nvPr/>
        </p:nvSpPr>
        <p:spPr bwMode="auto">
          <a:xfrm>
            <a:off x="303213" y="1844675"/>
            <a:ext cx="3222357" cy="461665"/>
          </a:xfrm>
          <a:prstGeom prst="rect">
            <a:avLst/>
          </a:prstGeom>
          <a:noFill/>
          <a:ln w="38100">
            <a:noFill/>
            <a:miter lim="800000"/>
            <a:headEnd/>
            <a:tailEnd/>
          </a:ln>
          <a:effectLst/>
        </p:spPr>
        <p:txBody>
          <a:bodyPr wrap="none">
            <a:spAutoFit/>
          </a:bodyPr>
          <a:lstStyle/>
          <a:p>
            <a:r>
              <a:rPr lang="ja-JP" altLang="en-US" dirty="0"/>
              <a:t>１</a:t>
            </a:r>
            <a:r>
              <a:rPr lang="ja-JP" altLang="en-US" dirty="0" smtClean="0"/>
              <a:t>．データ→</a:t>
            </a:r>
            <a:r>
              <a:rPr lang="ja-JP" altLang="en-US" dirty="0"/>
              <a:t>分析ツール</a:t>
            </a:r>
          </a:p>
        </p:txBody>
      </p:sp>
      <p:pic>
        <p:nvPicPr>
          <p:cNvPr id="5" name="図 4"/>
          <p:cNvPicPr/>
          <p:nvPr/>
        </p:nvPicPr>
        <p:blipFill rotWithShape="1">
          <a:blip r:embed="rId5" cstate="print"/>
          <a:srcRect l="22721" r="13890" b="81287"/>
          <a:stretch/>
        </p:blipFill>
        <p:spPr bwMode="auto">
          <a:xfrm>
            <a:off x="325170" y="2492896"/>
            <a:ext cx="8321040" cy="1872208"/>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900"/>
    </mc:Choice>
    <mc:Fallback>
      <p:transition spd="slow" advTm="12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84" x="6489700" y="5257800"/>
          <p14:tracePt t="1792" x="6527800" y="5251450"/>
          <p14:tracePt t="1799" x="6565900" y="5245100"/>
          <p14:tracePt t="1799" x="6610350" y="5238750"/>
          <p14:tracePt t="1811" x="6648450" y="5226050"/>
          <p14:tracePt t="1811" x="6648450" y="5219700"/>
          <p14:tracePt t="1828" x="6648450" y="5213350"/>
          <p14:tracePt t="1828" x="6648450" y="5207000"/>
          <p14:tracePt t="1844" x="6648450" y="5200650"/>
          <p14:tracePt t="1844" x="6648450" y="5194300"/>
          <p14:tracePt t="1861" x="6648450" y="5187950"/>
          <p14:tracePt t="1861" x="6642100" y="5175250"/>
          <p14:tracePt t="1881" x="6642100" y="5168900"/>
          <p14:tracePt t="1893" x="6642100" y="5162550"/>
          <p14:tracePt t="1893" x="6635750" y="5156200"/>
          <p14:tracePt t="1911" x="6629400" y="5149850"/>
          <p14:tracePt t="1911" x="6629400" y="5143500"/>
          <p14:tracePt t="1928" x="6623050" y="5137150"/>
          <p14:tracePt t="1943" x="6616700" y="5137150"/>
          <p14:tracePt t="1943" x="6616700" y="5130800"/>
          <p14:tracePt t="1961" x="6610350" y="5124450"/>
          <p14:tracePt t="1977" x="6610350" y="5118100"/>
          <p14:tracePt t="1977" x="6610350" y="5105400"/>
          <p14:tracePt t="1994" x="6610350" y="5099050"/>
          <p14:tracePt t="1994" x="6610350" y="5086350"/>
          <p14:tracePt t="2011" x="6616700" y="5080000"/>
          <p14:tracePt t="2011" x="6616700" y="5073650"/>
          <p14:tracePt t="2027" x="6623050" y="5067300"/>
          <p14:tracePt t="2027" x="6629400" y="5060950"/>
          <p14:tracePt t="2045" x="6635750" y="5054600"/>
          <p14:tracePt t="2045" x="6648450" y="5041900"/>
          <p14:tracePt t="2062" x="6654800" y="5035550"/>
          <p14:tracePt t="2062" x="6654800" y="5029200"/>
          <p14:tracePt t="2077" x="6661150" y="5022850"/>
          <p14:tracePt t="2077" x="6667500" y="5016500"/>
          <p14:tracePt t="2094" x="6673850" y="5010150"/>
          <p14:tracePt t="2094" x="6680200" y="5003800"/>
          <p14:tracePt t="2111" x="6686550" y="4997450"/>
          <p14:tracePt t="2111" x="6699250" y="4978400"/>
          <p14:tracePt t="2128" x="6705600" y="4965700"/>
          <p14:tracePt t="2128" x="6711950" y="4959350"/>
          <p14:tracePt t="2144" x="6718300" y="4946650"/>
          <p14:tracePt t="2144" x="6724650" y="4940300"/>
          <p14:tracePt t="2161" x="6731000" y="4933950"/>
          <p14:tracePt t="2161" x="6743700" y="4927600"/>
          <p14:tracePt t="2161" x="6750050" y="4914900"/>
          <p14:tracePt t="2179" x="6756400" y="4908550"/>
          <p14:tracePt t="2179" x="6762750" y="4902200"/>
          <p14:tracePt t="2195" x="6769100" y="4889500"/>
          <p14:tracePt t="2195" x="6775450" y="4883150"/>
          <p14:tracePt t="2212" x="6781800" y="4876800"/>
          <p14:tracePt t="2212" x="6788150" y="4870450"/>
          <p14:tracePt t="2228" x="6794500" y="4864100"/>
          <p14:tracePt t="2228" x="6800850" y="4857750"/>
          <p14:tracePt t="2244" x="6813550" y="4851400"/>
          <p14:tracePt t="2244" x="6819900" y="4845050"/>
          <p14:tracePt t="2261" x="6826250" y="4838700"/>
          <p14:tracePt t="2261" x="6838950" y="4826000"/>
          <p14:tracePt t="2279" x="6845300" y="4819650"/>
          <p14:tracePt t="2279" x="6851650" y="4813300"/>
          <p14:tracePt t="2294" x="6858000" y="4806950"/>
          <p14:tracePt t="2294" x="6858000" y="4800600"/>
          <p14:tracePt t="2312" x="6864350" y="4800600"/>
          <p14:tracePt t="2312" x="6870700" y="4800600"/>
          <p14:tracePt t="2328" x="6877050" y="4794250"/>
          <p14:tracePt t="2328" x="6883400" y="4794250"/>
          <p14:tracePt t="2344" x="6889750" y="4787900"/>
          <p14:tracePt t="2344" x="6902450" y="4787900"/>
          <p14:tracePt t="2362" x="6915150" y="4775200"/>
          <p14:tracePt t="2362" x="6921500" y="4768850"/>
          <p14:tracePt t="2378" x="6934200" y="4768850"/>
          <p14:tracePt t="2378" x="6940550" y="4762500"/>
          <p14:tracePt t="2395" x="6946900" y="4749800"/>
          <p14:tracePt t="2395" x="6959600" y="4737100"/>
          <p14:tracePt t="2412" x="6965950" y="4730750"/>
          <p14:tracePt t="2412" x="6972300" y="4718050"/>
          <p14:tracePt t="2429" x="6972300" y="4711700"/>
          <p14:tracePt t="2429" x="6972300" y="4705350"/>
          <p14:tracePt t="2445" x="6972300" y="4692650"/>
          <p14:tracePt t="2445" x="6972300" y="4686300"/>
          <p14:tracePt t="2462" x="6972300" y="4667250"/>
          <p14:tracePt t="2462" x="6965950" y="4641850"/>
          <p14:tracePt t="2479" x="6965950" y="4622800"/>
          <p14:tracePt t="2479" x="6959600" y="4603750"/>
          <p14:tracePt t="2495" x="6953250" y="4591050"/>
          <p14:tracePt t="2495" x="6940550" y="4572000"/>
          <p14:tracePt t="2512" x="6934200" y="4552950"/>
          <p14:tracePt t="3235" x="2984500" y="2597150"/>
          <p14:tracePt t="3251" x="2984500" y="2590800"/>
          <p14:tracePt t="3258" x="2971800" y="2584450"/>
          <p14:tracePt t="3267" x="2965450" y="2571750"/>
          <p14:tracePt t="3267" x="2952750" y="2565400"/>
          <p14:tracePt t="3281" x="2940050" y="2559050"/>
          <p14:tracePt t="3281" x="2927350" y="2546350"/>
          <p14:tracePt t="3297" x="2914650" y="2540000"/>
          <p14:tracePt t="3297" x="2901950" y="2533650"/>
          <p14:tracePt t="3314" x="2882900" y="2533650"/>
          <p14:tracePt t="3314" x="2876550" y="2527300"/>
          <p14:tracePt t="3331" x="2870200" y="2527300"/>
          <p14:tracePt t="3331" x="2857500" y="2520950"/>
          <p14:tracePt t="3348" x="2851150" y="2527300"/>
          <p14:tracePt t="3363" x="2857500" y="2520950"/>
          <p14:tracePt t="3394" x="2863850" y="2514600"/>
          <p14:tracePt t="3398" x="2870200" y="2508250"/>
          <p14:tracePt t="3398" x="2882900" y="2508250"/>
          <p14:tracePt t="3415" x="2895600" y="2495550"/>
          <p14:tracePt t="3415" x="2908300" y="2489200"/>
          <p14:tracePt t="3431" x="2921000" y="2482850"/>
          <p14:tracePt t="3431" x="2940050" y="2476500"/>
          <p14:tracePt t="3448" x="2952750" y="2470150"/>
          <p14:tracePt t="3448" x="2971800" y="2457450"/>
          <p14:tracePt t="3464" x="2984500" y="2451100"/>
          <p14:tracePt t="3464" x="2997200" y="2438400"/>
          <p14:tracePt t="3464" x="3009900" y="2438400"/>
          <p14:tracePt t="3483" x="3022600" y="2432050"/>
          <p14:tracePt t="3483" x="3035300" y="2425700"/>
          <p14:tracePt t="3499" x="3048000" y="2425700"/>
          <p14:tracePt t="3499" x="3054350" y="2425700"/>
          <p14:tracePt t="3516" x="3067050" y="2425700"/>
          <p14:tracePt t="3516" x="3073400" y="2425700"/>
          <p14:tracePt t="3532" x="3079750" y="2425700"/>
          <p14:tracePt t="3532" x="3092450" y="2432050"/>
          <p14:tracePt t="3549" x="3098800" y="2438400"/>
          <p14:tracePt t="3549" x="3105150" y="2438400"/>
          <p14:tracePt t="3549" x="3111500" y="2444750"/>
          <p14:tracePt t="3568" x="3117850" y="2451100"/>
          <p14:tracePt t="3568" x="3124200" y="2457450"/>
          <p14:tracePt t="3582" x="3124200" y="2463800"/>
          <p14:tracePt t="3582" x="3130550" y="2476500"/>
          <p14:tracePt t="3599" x="3130550" y="2482850"/>
          <p14:tracePt t="3599" x="3130550" y="2495550"/>
          <p14:tracePt t="3616" x="3130550" y="2501900"/>
          <p14:tracePt t="3616" x="3136900" y="2514600"/>
          <p14:tracePt t="3632" x="3136900" y="2520950"/>
          <p14:tracePt t="3632" x="3136900" y="2540000"/>
          <p14:tracePt t="3649" x="3143250" y="2546350"/>
          <p14:tracePt t="3649" x="3143250" y="2552700"/>
          <p14:tracePt t="3665" x="3143250" y="2559050"/>
          <p14:tracePt t="3665" x="3143250" y="2565400"/>
          <p14:tracePt t="3683" x="3143250" y="2571750"/>
          <p14:tracePt t="3683" x="3143250" y="2578100"/>
          <p14:tracePt t="3700" x="3143250" y="2584450"/>
          <p14:tracePt t="3715" x="3143250" y="2590800"/>
          <p14:tracePt t="3732" x="3143250" y="2597150"/>
          <p14:tracePt t="3748" x="3143250" y="2603500"/>
          <p14:tracePt t="3765" x="3149600" y="2597150"/>
          <p14:tracePt t="3815" x="3155950" y="2590800"/>
          <p14:tracePt t="3834" x="3162300" y="2584450"/>
          <p14:tracePt t="3850" x="3168650" y="2578100"/>
          <p14:tracePt t="3866" x="3175000" y="2578100"/>
          <p14:tracePt t="3874" x="3181350" y="2578100"/>
          <p14:tracePt t="3882" x="3187700" y="2578100"/>
          <p14:tracePt t="3899" x="3194050" y="2578100"/>
          <p14:tracePt t="3899" x="3200400" y="2584450"/>
          <p14:tracePt t="3916" x="3206750" y="2584450"/>
          <p14:tracePt t="3932" x="3213100" y="2590800"/>
          <p14:tracePt t="3949" x="3219450" y="2597150"/>
          <p14:tracePt t="3949" x="3225800" y="2603500"/>
          <p14:tracePt t="3967" x="3225800" y="2609850"/>
          <p14:tracePt t="3982" x="3232150" y="2616200"/>
          <p14:tracePt t="3999" x="3238500" y="2622550"/>
          <p14:tracePt t="4016" x="3225800" y="2628900"/>
          <p14:tracePt t="4038" x="3219450" y="2635250"/>
          <p14:tracePt t="4049" x="3213100" y="2641600"/>
          <p14:tracePt t="4049" x="3200400" y="2654300"/>
          <p14:tracePt t="4068" x="3194050" y="2660650"/>
          <p14:tracePt t="4068" x="3181350" y="2660650"/>
          <p14:tracePt t="4083" x="3175000" y="2667000"/>
          <p14:tracePt t="4083" x="3168650" y="2667000"/>
          <p14:tracePt t="4101" x="3162300" y="2667000"/>
          <p14:tracePt t="4116" x="3155950" y="2667000"/>
          <p14:tracePt t="4133" x="3149600" y="2667000"/>
          <p14:tracePt t="4133" x="3143250" y="2667000"/>
          <p14:tracePt t="4151" x="3136900" y="2673350"/>
          <p14:tracePt t="4174" x="3143250" y="2673350"/>
          <p14:tracePt t="4218" x="3149600" y="2673350"/>
          <p14:tracePt t="4234" x="3155950" y="2679700"/>
          <p14:tracePt t="4262" x="3155950" y="2686050"/>
          <p14:tracePt t="4270" x="3162300" y="2686050"/>
          <p14:tracePt t="4283" x="3162300" y="2692400"/>
          <p14:tracePt t="4283" x="3168650" y="2711450"/>
          <p14:tracePt t="4301" x="3168650" y="2724150"/>
          <p14:tracePt t="4301" x="3168650" y="2736850"/>
          <p14:tracePt t="4318" x="3168650" y="2749550"/>
          <p14:tracePt t="4318" x="3175000" y="2762250"/>
          <p14:tracePt t="4335" x="3175000" y="2774950"/>
          <p14:tracePt t="4335" x="3168650" y="2787650"/>
          <p14:tracePt t="4351" x="3168650" y="2800350"/>
          <p14:tracePt t="4351" x="3168650" y="2838450"/>
          <p14:tracePt t="4368" x="3162300" y="2851150"/>
          <p14:tracePt t="4368" x="3162300" y="2870200"/>
          <p14:tracePt t="4385" x="3155950" y="2889250"/>
          <p14:tracePt t="4385" x="3149600" y="2908300"/>
          <p14:tracePt t="4401" x="3149600" y="2927350"/>
          <p14:tracePt t="4401" x="3143250" y="2952750"/>
          <p14:tracePt t="4419" x="3136900" y="2959100"/>
          <p14:tracePt t="4419" x="3136900" y="2971800"/>
          <p14:tracePt t="4435" x="3130550" y="2978150"/>
          <p14:tracePt t="4435" x="3130550" y="2984500"/>
          <p14:tracePt t="4451" x="3130550" y="2990850"/>
          <p14:tracePt t="4451" x="3124200" y="3003550"/>
          <p14:tracePt t="4468" x="3124200" y="3009900"/>
          <p14:tracePt t="4468" x="3124200" y="3016250"/>
          <p14:tracePt t="4485" x="3117850" y="3022600"/>
          <p14:tracePt t="4485" x="3117850" y="3028950"/>
          <p14:tracePt t="4485" x="3111500" y="3035300"/>
          <p14:tracePt t="4503" x="3111500" y="3041650"/>
          <p14:tracePt t="4503" x="3105150" y="3048000"/>
          <p14:tracePt t="4520" x="3098800" y="3054350"/>
          <p14:tracePt t="4520" x="3092450" y="3060700"/>
          <p14:tracePt t="4536" x="3086100" y="3073400"/>
          <p14:tracePt t="4536" x="3073400" y="3079750"/>
          <p14:tracePt t="4536" x="3067050" y="3086100"/>
          <p14:tracePt t="4555" x="3054350" y="3092450"/>
          <p14:tracePt t="4568" x="3041650" y="3098800"/>
          <p14:tracePt t="4568" x="3028950" y="3105150"/>
          <p14:tracePt t="4568" x="3016250" y="3105150"/>
          <p14:tracePt t="4587" x="2997200" y="3111500"/>
          <p14:tracePt t="4587" x="2978150" y="3117850"/>
          <p14:tracePt t="4602" x="2952750" y="3124200"/>
          <p14:tracePt t="4602" x="2933700" y="3130550"/>
          <p14:tracePt t="4619" x="2908300" y="3136900"/>
          <p14:tracePt t="4619" x="2882900" y="3143250"/>
          <p14:tracePt t="4636" x="2857500" y="3149600"/>
          <p14:tracePt t="4636" x="2832100" y="3149600"/>
          <p14:tracePt t="4652" x="2806700" y="3155950"/>
          <p14:tracePt t="4652" x="2755900" y="3162300"/>
          <p14:tracePt t="4669" x="2730500" y="3168650"/>
          <p14:tracePt t="4669" x="2698750" y="3168650"/>
          <p14:tracePt t="4686" x="2673350" y="3175000"/>
          <p14:tracePt t="4686" x="2647950" y="3175000"/>
          <p14:tracePt t="4703" x="2616200" y="3181350"/>
          <p14:tracePt t="4703" x="2571750" y="3181350"/>
          <p14:tracePt t="4719" x="2546350" y="3181350"/>
          <p14:tracePt t="4719" x="2527300" y="3181350"/>
          <p14:tracePt t="4736" x="2508250" y="3181350"/>
          <p14:tracePt t="4736" x="2489200" y="3181350"/>
          <p14:tracePt t="4753" x="2470150" y="3175000"/>
          <p14:tracePt t="4753" x="2451100" y="3175000"/>
          <p14:tracePt t="4769" x="2432050" y="3175000"/>
          <p14:tracePt t="4769" x="2393950" y="3168650"/>
          <p14:tracePt t="4787" x="2374900" y="3175000"/>
          <p14:tracePt t="4787" x="2349500" y="3175000"/>
          <p14:tracePt t="4803" x="2330450" y="3181350"/>
          <p14:tracePt t="4803" x="2311400" y="3187700"/>
          <p14:tracePt t="4819" x="2298700" y="3187700"/>
          <p14:tracePt t="4819" x="2279650" y="3194050"/>
          <p14:tracePt t="4836" x="2260600" y="3200400"/>
          <p14:tracePt t="4836" x="2247900" y="3206750"/>
          <p14:tracePt t="4853" x="2228850" y="3213100"/>
          <p14:tracePt t="4853" x="2216150" y="3219450"/>
          <p14:tracePt t="4853" x="2203450" y="3232150"/>
          <p14:tracePt t="4871" x="2184400" y="3238500"/>
          <p14:tracePt t="4871" x="2171700" y="3244850"/>
          <p14:tracePt t="4887" x="2159000" y="3257550"/>
          <p14:tracePt t="4887" x="2146300" y="3263900"/>
          <p14:tracePt t="4902" x="2127250" y="3276600"/>
          <p14:tracePt t="4902" x="2114550" y="3282950"/>
          <p14:tracePt t="4919" x="2108200" y="3295650"/>
          <p14:tracePt t="4919" x="2095500" y="3302000"/>
          <p14:tracePt t="4936" x="2082800" y="3308350"/>
          <p14:tracePt t="4936" x="2076450" y="3314700"/>
          <p14:tracePt t="4954" x="2070100" y="3321050"/>
          <p14:tracePt t="4954" x="2051050" y="3333750"/>
          <p14:tracePt t="4970" x="2044700" y="3333750"/>
          <p14:tracePt t="4970" x="2038350" y="3340100"/>
          <p14:tracePt t="4987" x="2032000" y="3340100"/>
          <p14:tracePt t="4987" x="2025650" y="3346450"/>
          <p14:tracePt t="5005" x="2019300" y="3346450"/>
          <p14:tracePt t="5005" x="2012950" y="3352800"/>
          <p14:tracePt t="5024" x="2006600" y="3352800"/>
          <p14:tracePt t="5038" x="2000250" y="3346450"/>
          <p14:tracePt t="5054" x="1993900" y="3340100"/>
          <p14:tracePt t="5070" x="1993900" y="3333750"/>
          <p14:tracePt t="5070" x="2000250" y="3321050"/>
          <p14:tracePt t="5088" x="2006600" y="3308350"/>
          <p14:tracePt t="5111" x="2012950" y="3308350"/>
          <p14:tracePt t="5120" x="2019300" y="3302000"/>
          <p14:tracePt t="5120" x="2032000" y="3302000"/>
          <p14:tracePt t="5138" x="2038350" y="3295650"/>
          <p14:tracePt t="5138" x="2051050" y="3295650"/>
          <p14:tracePt t="5138" x="2063750" y="3289300"/>
          <p14:tracePt t="5156" x="2076450" y="3289300"/>
          <p14:tracePt t="5156" x="2089150" y="3282950"/>
          <p14:tracePt t="5170" x="2101850" y="3282950"/>
          <p14:tracePt t="5170" x="2114550" y="3276600"/>
          <p14:tracePt t="5188" x="2127250" y="3270250"/>
          <p14:tracePt t="5188" x="2146300" y="3270250"/>
          <p14:tracePt t="5205" x="2159000" y="3263900"/>
          <p14:tracePt t="5205" x="2171700" y="3263900"/>
          <p14:tracePt t="5222" x="2190750" y="3257550"/>
          <p14:tracePt t="5222" x="2203450" y="3257550"/>
          <p14:tracePt t="5238" x="2216150" y="3251200"/>
          <p14:tracePt t="5238" x="2241550" y="3251200"/>
          <p14:tracePt t="5256" x="2254250" y="3251200"/>
          <p14:tracePt t="5256" x="2266950" y="3251200"/>
          <p14:tracePt t="5271" x="2279650" y="3251200"/>
          <p14:tracePt t="5271" x="2286000" y="3244850"/>
          <p14:tracePt t="5289" x="2292350" y="3244850"/>
          <p14:tracePt t="5289" x="2305050" y="3244850"/>
          <p14:tracePt t="5305" x="2311400" y="3244850"/>
          <p14:tracePt t="5305" x="2317750" y="3244850"/>
          <p14:tracePt t="5322" x="2324100" y="3244850"/>
          <p14:tracePt t="5338" x="2324100" y="3251200"/>
          <p14:tracePt t="5355" x="2317750" y="3257550"/>
          <p14:tracePt t="5355" x="2311400" y="3263900"/>
          <p14:tracePt t="5372" x="2305050" y="3270250"/>
          <p14:tracePt t="5372" x="2286000" y="3282950"/>
          <p14:tracePt t="5389" x="2273300" y="3295650"/>
          <p14:tracePt t="5389" x="2266950" y="3302000"/>
          <p14:tracePt t="5406" x="2254250" y="3308350"/>
          <p14:tracePt t="5406" x="2241550" y="3321050"/>
          <p14:tracePt t="5422" x="2228850" y="3327400"/>
          <p14:tracePt t="5422" x="2209800" y="3333750"/>
          <p14:tracePt t="5440" x="2184400" y="3352800"/>
          <p14:tracePt t="5440" x="2171700" y="3359150"/>
          <p14:tracePt t="5457" x="2152650" y="3365500"/>
          <p14:tracePt t="5457" x="2139950" y="3371850"/>
          <p14:tracePt t="5472" x="2120900" y="3378200"/>
          <p14:tracePt t="5472" x="2108200" y="3384550"/>
          <p14:tracePt t="5490" x="2089150" y="3390900"/>
          <p14:tracePt t="5490" x="2076450" y="3390900"/>
          <p14:tracePt t="5506" x="2057400" y="3397250"/>
          <p14:tracePt t="5506" x="2032000" y="3397250"/>
          <p14:tracePt t="5524" x="2012950" y="3403600"/>
          <p14:tracePt t="5524" x="2000250" y="3403600"/>
          <p14:tracePt t="5540" x="1987550" y="3397250"/>
          <p14:tracePt t="5540" x="1974850" y="3397250"/>
          <p14:tracePt t="5557" x="1962150" y="3397250"/>
          <p14:tracePt t="5557" x="1949450" y="3397250"/>
          <p14:tracePt t="5557" x="1943100" y="3390900"/>
          <p14:tracePt t="5575" x="1930400" y="3390900"/>
          <p14:tracePt t="5589" x="1924050" y="3390900"/>
          <p14:tracePt t="5589" x="1911350" y="3390900"/>
          <p14:tracePt t="5589" x="1905000" y="3384550"/>
          <p14:tracePt t="5608" x="1898650" y="3384550"/>
          <p14:tracePt t="5608" x="1892300" y="3384550"/>
          <p14:tracePt t="5623" x="1885950" y="3378200"/>
          <p14:tracePt t="5643" x="1879600" y="3371850"/>
          <p14:tracePt t="5659" x="1879600" y="3365500"/>
          <p14:tracePt t="5676" x="1879600" y="3359150"/>
          <p14:tracePt t="5689" x="1879600" y="3352800"/>
          <p14:tracePt t="5689" x="1879600" y="3346450"/>
          <p14:tracePt t="5707" x="1885950" y="3340100"/>
          <p14:tracePt t="5707" x="1885950" y="3333750"/>
          <p14:tracePt t="5723" x="1892300" y="3333750"/>
          <p14:tracePt t="5723" x="1892300" y="3327400"/>
          <p14:tracePt t="5740" x="1898650" y="3321050"/>
          <p14:tracePt t="5756" x="1911350" y="3314700"/>
          <p14:tracePt t="5756" x="1911350" y="3308350"/>
          <p14:tracePt t="5773" x="1917700" y="3308350"/>
          <p14:tracePt t="5773" x="1924050" y="3308350"/>
          <p14:tracePt t="5791" x="1930400" y="3308350"/>
          <p14:tracePt t="5791" x="1936750" y="3308350"/>
          <p14:tracePt t="5808" x="1943100" y="3314700"/>
          <p14:tracePt t="5823" x="1949450" y="3321050"/>
          <p14:tracePt t="5840" x="1955800" y="3327400"/>
          <p14:tracePt t="5840" x="1955800" y="3333750"/>
          <p14:tracePt t="5857" x="1955800" y="3340100"/>
          <p14:tracePt t="5873" x="1955800" y="3346450"/>
          <p14:tracePt t="5889" x="1955800" y="3352800"/>
          <p14:tracePt t="5907" x="1949450" y="3359150"/>
          <p14:tracePt t="5923" x="1949450" y="3365500"/>
          <p14:tracePt t="5940" x="1936750" y="3371850"/>
          <p14:tracePt t="5956" x="1936750" y="3378200"/>
          <p14:tracePt t="5956" x="1930400" y="3378200"/>
          <p14:tracePt t="5975" x="1917700" y="3390900"/>
          <p14:tracePt t="5990" x="1911350" y="3397250"/>
          <p14:tracePt t="5990" x="1905000" y="3403600"/>
          <p14:tracePt t="6008" x="1905000" y="3409950"/>
          <p14:tracePt t="6023" x="1898650" y="3416300"/>
          <p14:tracePt t="6040" x="1892300" y="3422650"/>
          <p14:tracePt t="6058" x="1892300" y="3429000"/>
          <p14:tracePt t="6074" x="1892300" y="3435350"/>
          <p14:tracePt t="6090" x="1892300" y="3448050"/>
          <p14:tracePt t="6090" x="1892300" y="3454400"/>
          <p14:tracePt t="6108" x="1892300" y="3460750"/>
          <p14:tracePt t="6124" x="1892300" y="3467100"/>
          <p14:tracePt t="6140" x="1892300" y="3473450"/>
          <p14:tracePt t="6157" x="1885950" y="3479800"/>
          <p14:tracePt t="6174" x="1879600" y="3486150"/>
          <p14:tracePt t="6174" x="1866900" y="3498850"/>
          <p14:tracePt t="6192" x="1860550" y="3498850"/>
          <p14:tracePt t="6192" x="1847850" y="3498850"/>
          <p14:tracePt t="6208" x="1835150" y="3498850"/>
          <p14:tracePt t="6208" x="1816100" y="3498850"/>
          <p14:tracePt t="6225" x="1797050" y="3498850"/>
          <p14:tracePt t="6242" x="1543050" y="3448050"/>
          <p14:tracePt t="6306" x="1511300" y="3435350"/>
          <p14:tracePt t="6311" x="1485900" y="3429000"/>
          <p14:tracePt t="6324" x="1409700" y="3378200"/>
          <p14:tracePt t="6341" x="1358900" y="3333750"/>
          <p14:tracePt t="6358" x="1314450" y="3289300"/>
          <p14:tracePt t="6375" x="1276350" y="3238500"/>
          <p14:tracePt t="6391" x="1231900" y="3143250"/>
          <p14:tracePt t="6408" x="1212850" y="3067050"/>
          <p14:tracePt t="6425" x="1219200" y="2984500"/>
          <p14:tracePt t="6442" x="1231900" y="2895600"/>
          <p14:tracePt t="6442" x="1244600" y="2851150"/>
          <p14:tracePt t="6460" x="1276350" y="2768600"/>
          <p14:tracePt t="6475" x="1320800" y="2692400"/>
          <p14:tracePt t="6492" x="1365250" y="2616200"/>
          <p14:tracePt t="6509" x="1422400" y="2552700"/>
          <p14:tracePt t="6526" x="1492250" y="2489200"/>
          <p14:tracePt t="6542" x="1606550" y="2425700"/>
          <p14:tracePt t="6561" x="1689100" y="2400300"/>
          <p14:tracePt t="6576" x="1771650" y="2400300"/>
          <p14:tracePt t="6592" x="1847850" y="2419350"/>
          <p14:tracePt t="6609" x="1930400" y="2451100"/>
          <p14:tracePt t="6626" x="2038350" y="2520950"/>
          <p14:tracePt t="6642" x="2101850" y="2584450"/>
          <p14:tracePt t="6659" x="2159000" y="2654300"/>
          <p14:tracePt t="6676" x="2203450" y="2743200"/>
          <p14:tracePt t="6692" x="2254250" y="2889250"/>
          <p14:tracePt t="6709" x="2279650" y="2978150"/>
          <p14:tracePt t="6726" x="2292350" y="3060700"/>
          <p14:tracePt t="6742" x="2298700" y="3162300"/>
          <p14:tracePt t="6760" x="2286000" y="3213100"/>
          <p14:tracePt t="6776" x="2260600" y="3270250"/>
          <p14:tracePt t="6793" x="2228850" y="3327400"/>
          <p14:tracePt t="6809" x="2184400" y="3378200"/>
          <p14:tracePt t="6809" x="2152650" y="3403600"/>
          <p14:tracePt t="6828" x="2095500" y="3441700"/>
          <p14:tracePt t="6844" x="2032000" y="3473450"/>
          <p14:tracePt t="6860" x="1974850" y="3498850"/>
          <p14:tracePt t="6876" x="1917700" y="3517900"/>
          <p14:tracePt t="6893" x="1860550" y="3530600"/>
          <p14:tracePt t="6910" x="1809750" y="3536950"/>
          <p14:tracePt t="6910" x="1790700" y="3543300"/>
          <p14:tracePt t="6928" x="1752600" y="3543300"/>
          <p14:tracePt t="6943" x="1727200" y="3543300"/>
          <p14:tracePt t="6960" x="1708150" y="3543300"/>
          <p14:tracePt t="6977" x="1695450" y="3543300"/>
          <p14:tracePt t="6993" x="1689100" y="3536950"/>
          <p14:tracePt t="7010" x="1682750" y="3530600"/>
          <p14:tracePt t="7068" x="1682750" y="3524250"/>
          <p14:tracePt t="7099" x="1676400" y="3524250"/>
          <p14:tracePt t="7211" x="1670050" y="3517900"/>
          <p14:tracePt t="7255" x="1663700" y="3517900"/>
          <p14:tracePt t="7287" x="1663700" y="3511550"/>
          <p14:tracePt t="7307" x="1663700" y="3505200"/>
          <p14:tracePt t="7331" x="1657350" y="3498850"/>
          <p14:tracePt t="7355" x="1663700" y="3492500"/>
          <p14:tracePt t="7391" x="1670050" y="3492500"/>
          <p14:tracePt t="7427" x="1676400" y="3486150"/>
          <p14:tracePt t="7443" x="1689100" y="3486150"/>
          <p14:tracePt t="7459" x="1695450" y="3486150"/>
          <p14:tracePt t="7467" x="1701800" y="3486150"/>
          <p14:tracePt t="7478" x="1746250" y="3486150"/>
          <p14:tracePt t="7496" x="1803400" y="3492500"/>
          <p14:tracePt t="7512" x="1835150" y="3492500"/>
          <p14:tracePt t="7529" x="1930400" y="3486150"/>
          <p14:tracePt t="7529" x="1981200" y="3479800"/>
          <p14:tracePt t="7529" x="2044700" y="3473450"/>
          <p14:tracePt t="7548" x="2114550" y="3473450"/>
          <p14:tracePt t="7562" x="2190750" y="3473450"/>
          <p14:tracePt t="7562" x="2374900" y="3479800"/>
          <p14:tracePt t="7579" x="2489200" y="3486150"/>
          <p14:tracePt t="7579" x="2609850" y="3498850"/>
          <p14:tracePt t="7596" x="2755900" y="3517900"/>
          <p14:tracePt t="7596" x="2901950" y="3530600"/>
          <p14:tracePt t="7613" x="3054350" y="3549650"/>
          <p14:tracePt t="7613" x="3238500" y="3556000"/>
          <p14:tracePt t="7630" x="3416300" y="3568700"/>
          <p14:tracePt t="7630" x="3600450" y="3575050"/>
          <p14:tracePt t="7630" x="3803650" y="3575050"/>
          <p14:tracePt t="7648" x="4006850" y="3568700"/>
          <p14:tracePt t="7884" x="8197850" y="3905250"/>
          <p14:tracePt t="7907" x="8197850" y="3911600"/>
          <p14:tracePt t="7915" x="8197850" y="3917950"/>
          <p14:tracePt t="7929" x="8197850" y="3924300"/>
          <p14:tracePt t="7929" x="8191500" y="3949700"/>
          <p14:tracePt t="7947" x="8178800" y="3956050"/>
          <p14:tracePt t="7947" x="8172450" y="3968750"/>
          <p14:tracePt t="7963" x="8159750" y="3981450"/>
          <p14:tracePt t="7963" x="8147050" y="3987800"/>
          <p14:tracePt t="7980" x="8134350" y="4000500"/>
          <p14:tracePt t="7980" x="8108950" y="4013200"/>
          <p14:tracePt t="7997" x="8096250" y="4019550"/>
          <p14:tracePt t="7997" x="8083550" y="4032250"/>
          <p14:tracePt t="8014" x="8077200" y="4038600"/>
          <p14:tracePt t="8014" x="8070850" y="4044950"/>
          <p14:tracePt t="8030" x="8058150" y="4051300"/>
          <p14:tracePt t="8030" x="8051800" y="4057650"/>
          <p14:tracePt t="8048" x="8045450" y="4064000"/>
          <p14:tracePt t="8048" x="8020050" y="4070350"/>
          <p14:tracePt t="8064" x="8013700" y="4076700"/>
          <p14:tracePt t="8064" x="8001000" y="4083050"/>
          <p14:tracePt t="8081" x="7994650" y="4089400"/>
          <p14:tracePt t="8081" x="7981950" y="4095750"/>
          <p14:tracePt t="8097" x="7969250" y="4095750"/>
          <p14:tracePt t="8097" x="7962900" y="4102100"/>
          <p14:tracePt t="8114" x="7956550" y="4108450"/>
          <p14:tracePt t="8114" x="7937500" y="4121150"/>
          <p14:tracePt t="8132" x="7931150" y="4127500"/>
          <p14:tracePt t="8147" x="7924800" y="4133850"/>
          <p14:tracePt t="8163" x="7912100" y="4140200"/>
          <p14:tracePt t="8180" x="7912100" y="4146550"/>
          <p14:tracePt t="8197" x="7905750" y="4152900"/>
          <p14:tracePt t="8214" x="7893050" y="4152900"/>
          <p14:tracePt t="8243" x="7886700" y="4146550"/>
          <p14:tracePt t="8251" x="7600950" y="4044950"/>
          <p14:tracePt t="8329" x="7562850" y="4025900"/>
          <p14:tracePt t="8335" x="7524750" y="4000500"/>
          <p14:tracePt t="8347" x="7416800" y="3905250"/>
          <p14:tracePt t="8364" x="7353300" y="3829050"/>
          <p14:tracePt t="8381" x="7302500" y="3746500"/>
          <p14:tracePt t="8398" x="7239000" y="3625850"/>
          <p14:tracePt t="8415" x="7219950" y="3543300"/>
          <p14:tracePt t="8431" x="7219950" y="3454400"/>
          <p14:tracePt t="8448" x="7232650" y="3371850"/>
          <p14:tracePt t="8465" x="7264400" y="3289300"/>
          <p14:tracePt t="8481" x="7315200" y="3219450"/>
          <p14:tracePt t="8481" x="7346950" y="3187700"/>
          <p14:tracePt t="8500" x="7423150" y="3124200"/>
          <p14:tracePt t="8515" x="7512050" y="3073400"/>
          <p14:tracePt t="8532" x="7607300" y="3022600"/>
          <p14:tracePt t="8549" x="7702550" y="2984500"/>
          <p14:tracePt t="8549" x="7753350" y="2971800"/>
          <p14:tracePt t="8568" x="7804150" y="2959100"/>
          <p14:tracePt t="8581" x="7943850" y="2933700"/>
          <p14:tracePt t="8599" x="8039100" y="2933700"/>
          <p14:tracePt t="8615" x="8128000" y="2946400"/>
          <p14:tracePt t="8632" x="8210550" y="2959100"/>
          <p14:tracePt t="8649" x="8331200" y="3003550"/>
          <p14:tracePt t="8665" x="8407400" y="3035300"/>
          <p14:tracePt t="8682" x="8464550" y="3073400"/>
          <p14:tracePt t="8699" x="8534400" y="3136900"/>
          <p14:tracePt t="8716" x="8566150" y="3187700"/>
          <p14:tracePt t="8733" x="8591550" y="3251200"/>
          <p14:tracePt t="8749" x="8597900" y="3314700"/>
          <p14:tracePt t="8766" x="8597900" y="3384550"/>
          <p14:tracePt t="8766" x="8597900" y="3422650"/>
          <p14:tracePt t="8784" x="8578850" y="3492500"/>
          <p14:tracePt t="8800" x="8547100" y="3568700"/>
          <p14:tracePt t="8816" x="8509000" y="3644900"/>
          <p14:tracePt t="8833" x="8458200" y="3714750"/>
          <p14:tracePt t="8849" x="8407400" y="3778250"/>
          <p14:tracePt t="8849" x="8382000" y="3810000"/>
          <p14:tracePt t="8868" x="8318500" y="3867150"/>
          <p14:tracePt t="8884" x="8248650" y="3924300"/>
          <p14:tracePt t="8900" x="8185150" y="3975100"/>
          <p14:tracePt t="8916" x="8115300" y="4019550"/>
          <p14:tracePt t="8933" x="8045450" y="4064000"/>
          <p14:tracePt t="8950" x="7943850" y="4114800"/>
          <p14:tracePt t="8967" x="7880350" y="4146550"/>
          <p14:tracePt t="8983" x="7823200" y="4171950"/>
          <p14:tracePt t="9000" x="7759700" y="4203700"/>
          <p14:tracePt t="9017" x="7721600" y="4222750"/>
          <p14:tracePt t="9033" x="7689850" y="4235450"/>
          <p14:tracePt t="9050" x="7664450" y="4248150"/>
          <p14:tracePt t="9066" x="7632700" y="4260850"/>
          <p14:tracePt t="9083" x="7620000" y="4267200"/>
          <p14:tracePt t="9100" x="7613650" y="4267200"/>
          <p14:tracePt t="9116" x="7607300" y="4267200"/>
          <p14:tracePt t="9132" x="7600950" y="4273550"/>
          <p14:tracePt t="9149" x="7594600" y="4273550"/>
          <p14:tracePt t="9234" x="7588250" y="4273550"/>
          <p14:tracePt t="9270" x="7575550" y="4273550"/>
          <p14:tracePt t="9286" x="7569200" y="4279900"/>
          <p14:tracePt t="9302" x="7562850" y="4279900"/>
          <p14:tracePt t="9314" x="7556500" y="4286250"/>
          <p14:tracePt t="9354" x="7550150" y="4286250"/>
          <p14:tracePt t="9406" x="7550150" y="4292600"/>
          <p14:tracePt t="9494" x="7543800" y="4298950"/>
          <p14:tracePt t="9554" x="7537450" y="4298950"/>
          <p14:tracePt t="9766" x="7531100" y="4298950"/>
          <p14:tracePt t="9794" x="7524750" y="4298950"/>
          <p14:tracePt t="9834" x="7518400" y="4298950"/>
          <p14:tracePt t="9862" x="7512050" y="4298950"/>
          <p14:tracePt t="9878" x="7505700" y="4292600"/>
          <p14:tracePt t="9894" x="7499350" y="4292600"/>
          <p14:tracePt t="9910" x="7493000" y="4292600"/>
          <p14:tracePt t="9922" x="7486650" y="4292600"/>
          <p14:tracePt t="9939" x="7486650" y="4298950"/>
          <p14:tracePt t="10006" x="7486650" y="4305300"/>
          <p14:tracePt t="10042" x="7486650" y="4311650"/>
          <p14:tracePt t="10058" x="7493000" y="4318000"/>
          <p14:tracePt t="10074" x="7505700" y="4324350"/>
          <p14:tracePt t="10094" x="7512050" y="4324350"/>
          <p14:tracePt t="10102" x="7518400" y="4318000"/>
          <p14:tracePt t="10118" x="7518400" y="4311650"/>
          <p14:tracePt t="10134" x="7518400" y="4305300"/>
          <p14:tracePt t="10142" x="7512050" y="4298950"/>
          <p14:tracePt t="10152" x="7512050" y="4292600"/>
          <p14:tracePt t="10152" x="7512050" y="4273550"/>
          <p14:tracePt t="10171" x="7505700" y="4267200"/>
          <p14:tracePt t="10171" x="7499350" y="4254500"/>
          <p14:tracePt t="10188" x="7493000" y="4241800"/>
          <p14:tracePt t="10188" x="7486650" y="4229100"/>
          <p14:tracePt t="10203" x="7473950" y="4222750"/>
          <p14:tracePt t="10203" x="7461250" y="4210050"/>
          <p14:tracePt t="10220" x="7448550" y="4203700"/>
          <p14:tracePt t="10220" x="7429500" y="4191000"/>
          <p14:tracePt t="10237" x="7416800" y="4184650"/>
          <p14:tracePt t="10237" x="7397750" y="4178300"/>
          <p14:tracePt t="10237" x="7385050" y="41719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Grp="1" noChangeArrowheads="1"/>
          </p:cNvSpPr>
          <p:nvPr>
            <p:ph type="title"/>
          </p:nvPr>
        </p:nvSpPr>
        <p:spPr/>
        <p:txBody>
          <a:bodyPr/>
          <a:lstStyle/>
          <a:p>
            <a:r>
              <a:rPr lang="ja-JP" altLang="en-US"/>
              <a:t>基本統計量を選ぶ</a:t>
            </a:r>
          </a:p>
        </p:txBody>
      </p:sp>
      <p:pic>
        <p:nvPicPr>
          <p:cNvPr id="458757" name="Picture 5" descr="エクセルでの基礎統計量の計算方法3"/>
          <p:cNvPicPr>
            <a:picLocks noChangeAspect="1" noChangeArrowheads="1"/>
          </p:cNvPicPr>
          <p:nvPr/>
        </p:nvPicPr>
        <p:blipFill>
          <a:blip r:embed="rId5" cstate="print"/>
          <a:srcRect/>
          <a:stretch>
            <a:fillRect/>
          </a:stretch>
        </p:blipFill>
        <p:spPr bwMode="auto">
          <a:xfrm>
            <a:off x="684213" y="1844675"/>
            <a:ext cx="7559675" cy="3160713"/>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159"/>
    </mc:Choice>
    <mc:Fallback>
      <p:transition spd="slow" advTm="8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018" x="1962150" y="2946400"/>
          <p14:tracePt t="1026" x="1943100" y="2933700"/>
          <p14:tracePt t="1026" x="1924050" y="2914650"/>
          <p14:tracePt t="1043" x="1898650" y="2895600"/>
          <p14:tracePt t="1043" x="1866900" y="2870200"/>
          <p14:tracePt t="1059" x="1835150" y="2844800"/>
          <p14:tracePt t="1059" x="1803400" y="2819400"/>
          <p14:tracePt t="1075" x="1765300" y="2800350"/>
          <p14:tracePt t="1075" x="1733550" y="2774950"/>
          <p14:tracePt t="1092" x="1695450" y="2755900"/>
          <p14:tracePt t="1092" x="1663700" y="2736850"/>
          <p14:tracePt t="1092" x="1625600" y="2717800"/>
          <p14:tracePt t="1110" x="1587500" y="2711450"/>
          <p14:tracePt t="1110" x="1549400" y="2698750"/>
          <p14:tracePt t="1125" x="1511300" y="2692400"/>
          <p14:tracePt t="1125" x="1479550" y="2692400"/>
          <p14:tracePt t="1142" x="1447800" y="2686050"/>
          <p14:tracePt t="1142" x="1416050" y="2686050"/>
          <p14:tracePt t="1158" x="1390650" y="2686050"/>
          <p14:tracePt t="1158" x="1339850" y="2673350"/>
          <p14:tracePt t="1175" x="1320800" y="2667000"/>
          <p14:tracePt t="1175" x="1301750" y="2660650"/>
          <p14:tracePt t="1192" x="1282700" y="2654300"/>
          <p14:tracePt t="1192" x="1270000" y="2647950"/>
          <p14:tracePt t="1208" x="1250950" y="2641600"/>
          <p14:tracePt t="1208" x="1238250" y="2635250"/>
          <p14:tracePt t="1226" x="1225550" y="2628900"/>
          <p14:tracePt t="1226" x="1200150" y="2628900"/>
          <p14:tracePt t="1242" x="1187450" y="2628900"/>
          <p14:tracePt t="1242" x="1174750" y="2628900"/>
          <p14:tracePt t="1259" x="1162050" y="2628900"/>
          <p14:tracePt t="1259" x="1149350" y="2628900"/>
          <p14:tracePt t="1276" x="1130300" y="2628900"/>
          <p14:tracePt t="1276" x="1111250" y="2622550"/>
          <p14:tracePt t="1276" x="1092200" y="2616200"/>
          <p14:tracePt t="1294" x="1066800" y="2609850"/>
          <p14:tracePt t="1308" x="831850" y="2419350"/>
          <p14:tracePt t="1379" x="819150" y="2387600"/>
          <p14:tracePt t="1385" x="819150" y="2349500"/>
          <p14:tracePt t="1394" x="812800" y="2305050"/>
          <p14:tracePt t="1394" x="819150" y="2254250"/>
          <p14:tracePt t="1410" x="838200" y="2159000"/>
          <p14:tracePt t="1425" x="882650" y="2057400"/>
          <p14:tracePt t="1442" x="939800" y="1955800"/>
          <p14:tracePt t="1459" x="1047750" y="1841500"/>
          <p14:tracePt t="1476" x="1136650" y="1784350"/>
          <p14:tracePt t="1492" x="1238250" y="1746250"/>
          <p14:tracePt t="1509" x="1346200" y="1714500"/>
          <p14:tracePt t="1526" x="1536700" y="1689100"/>
          <p14:tracePt t="1542" x="1663700" y="1676400"/>
          <p14:tracePt t="1559" x="1790700" y="1670050"/>
          <p14:tracePt t="1576" x="1911350" y="1682750"/>
          <p14:tracePt t="1592" x="2082800" y="1714500"/>
          <p14:tracePt t="1610" x="2178050" y="1758950"/>
          <p14:tracePt t="1626" x="2266950" y="1816100"/>
          <p14:tracePt t="1643" x="2343150" y="1873250"/>
          <p14:tracePt t="1660" x="2406650" y="1930400"/>
          <p14:tracePt t="1660" x="2425700" y="1962150"/>
          <p14:tracePt t="1678" x="2457450" y="2019300"/>
          <p14:tracePt t="1694" x="2470150" y="2082800"/>
          <p14:tracePt t="1710" x="2451100" y="2152650"/>
          <p14:tracePt t="1727" x="2413000" y="2222500"/>
          <p14:tracePt t="1743" x="2362200" y="2298700"/>
          <p14:tracePt t="1760" x="2260600" y="2400300"/>
          <p14:tracePt t="1776" x="2171700" y="2470150"/>
          <p14:tracePt t="1793" x="2076450" y="2540000"/>
          <p14:tracePt t="1810" x="1968500" y="2603500"/>
          <p14:tracePt t="1827" x="1803400" y="2692400"/>
          <p14:tracePt t="1843" x="1695450" y="2749550"/>
          <p14:tracePt t="1860" x="1593850" y="2794000"/>
          <p14:tracePt t="1877" x="1460500" y="2844800"/>
          <p14:tracePt t="1894" x="1384300" y="2863850"/>
          <p14:tracePt t="1910" x="1327150" y="2876550"/>
          <p14:tracePt t="1927" x="1276350" y="2889250"/>
          <p14:tracePt t="1944" x="1244600" y="2901950"/>
          <p14:tracePt t="1944" x="1231900" y="2914650"/>
          <p14:tracePt t="1962" x="1225550" y="2927350"/>
          <p14:tracePt t="1977" x="1231900" y="2940050"/>
          <p14:tracePt t="1994" x="1244600" y="2952750"/>
          <p14:tracePt t="1994" x="1257300" y="2952750"/>
          <p14:tracePt t="2012" x="1270000" y="2959100"/>
          <p14:tracePt t="2012" x="1282700" y="2959100"/>
          <p14:tracePt t="2012" x="1295400" y="2959100"/>
          <p14:tracePt t="2030" x="1308100" y="2965450"/>
          <p14:tracePt t="2044" x="1327150" y="2965450"/>
          <p14:tracePt t="2044" x="1352550" y="2978150"/>
          <p14:tracePt t="2062" x="1371600" y="2984500"/>
          <p14:tracePt t="2062" x="1390650" y="2997200"/>
          <p14:tracePt t="2078" x="1409700" y="3003550"/>
          <p14:tracePt t="2078" x="1428750" y="3016250"/>
          <p14:tracePt t="2095" x="1454150" y="3022600"/>
          <p14:tracePt t="2095" x="1479550" y="3028950"/>
          <p14:tracePt t="2112" x="1511300" y="3035300"/>
          <p14:tracePt t="2112" x="1543050" y="3048000"/>
          <p14:tracePt t="2112" x="1574800" y="3048000"/>
          <p14:tracePt t="2130" x="1612900" y="3054350"/>
          <p14:tracePt t="2130" x="1651000" y="3060700"/>
          <p14:tracePt t="2145" x="1689100" y="3060700"/>
          <p14:tracePt t="2145" x="1733550" y="3067050"/>
          <p14:tracePt t="2162" x="1771650" y="3073400"/>
          <p14:tracePt t="2162" x="1822450" y="3079750"/>
          <p14:tracePt t="2178" x="1866900" y="3086100"/>
          <p14:tracePt t="2178" x="1974850" y="3098800"/>
          <p14:tracePt t="2195" x="2025650" y="3105150"/>
          <p14:tracePt t="2195" x="2076450" y="3111500"/>
          <p14:tracePt t="2212" x="2133600" y="3124200"/>
          <p14:tracePt t="2212" x="2190750" y="3136900"/>
          <p14:tracePt t="2230" x="2247900" y="3143250"/>
          <p14:tracePt t="2230" x="2305050" y="3155950"/>
          <p14:tracePt t="2246" x="2362200" y="3162300"/>
          <p14:tracePt t="2246" x="2482850" y="3181350"/>
          <p14:tracePt t="2262" x="2546350" y="3194050"/>
          <p14:tracePt t="2262" x="2609850" y="3200400"/>
          <p14:tracePt t="2279" x="2673350" y="3206750"/>
          <p14:tracePt t="2279" x="2743200" y="3213100"/>
          <p14:tracePt t="2296" x="2806700" y="3225800"/>
          <p14:tracePt t="2296" x="2876550" y="3232150"/>
          <p14:tracePt t="2296" x="2946400" y="3238500"/>
          <p14:tracePt t="2314" x="3009900" y="3244850"/>
          <p14:tracePt t="2328" x="3073400" y="3244850"/>
          <p14:tracePt t="2328" x="3200400" y="3251200"/>
          <p14:tracePt t="2346" x="3257550" y="3257550"/>
          <p14:tracePt t="2346" x="3321050" y="3257550"/>
          <p14:tracePt t="2362" x="3378200" y="3257550"/>
          <p14:tracePt t="2362" x="3441700" y="3257550"/>
          <p14:tracePt t="2379" x="3498850" y="3251200"/>
          <p14:tracePt t="2379" x="3556000" y="3251200"/>
          <p14:tracePt t="2396" x="3613150" y="3244850"/>
          <p14:tracePt t="2396" x="3676650" y="3238500"/>
          <p14:tracePt t="2396" x="3733800" y="3232150"/>
          <p14:tracePt t="2414" x="3790950" y="3232150"/>
          <p14:tracePt t="2802" x="3384550" y="4216400"/>
          <p14:tracePt t="2812" x="3359150" y="4222750"/>
          <p14:tracePt t="2812" x="3321050" y="4222750"/>
          <p14:tracePt t="2830" x="3276600" y="4229100"/>
          <p14:tracePt t="2830" x="3225800" y="4235450"/>
          <p14:tracePt t="2847" x="3162300" y="4241800"/>
          <p14:tracePt t="2847" x="3041650" y="4254500"/>
          <p14:tracePt t="2863" x="2978150" y="4260850"/>
          <p14:tracePt t="2863" x="2908300" y="4267200"/>
          <p14:tracePt t="2880" x="2844800" y="4273550"/>
          <p14:tracePt t="2880" x="2781300" y="4279900"/>
          <p14:tracePt t="2897" x="2711450" y="4286250"/>
          <p14:tracePt t="2897" x="2654300" y="4292600"/>
          <p14:tracePt t="2913" x="2590800" y="4298950"/>
          <p14:tracePt t="2913" x="2470150" y="4305300"/>
          <p14:tracePt t="2930" x="2413000" y="4311650"/>
          <p14:tracePt t="2930" x="2355850" y="4311650"/>
          <p14:tracePt t="2947" x="2305050" y="4318000"/>
          <p14:tracePt t="2947" x="2254250" y="4318000"/>
          <p14:tracePt t="2964" x="2203450" y="4318000"/>
          <p14:tracePt t="2964" x="2159000" y="4318000"/>
          <p14:tracePt t="2964" x="2114550" y="4318000"/>
          <p14:tracePt t="2982" x="2076450" y="4311650"/>
          <p14:tracePt t="2982" x="2038350" y="4311650"/>
          <p14:tracePt t="2997" x="2000250" y="4311650"/>
          <p14:tracePt t="2997" x="1974850" y="4305300"/>
          <p14:tracePt t="3014" x="1943100" y="4305300"/>
          <p14:tracePt t="3014" x="1917700" y="4305300"/>
          <p14:tracePt t="3031" x="1892300" y="4305300"/>
          <p14:tracePt t="3031" x="1873250" y="4298950"/>
          <p14:tracePt t="3047" x="1847850" y="4298950"/>
          <p14:tracePt t="3047" x="1828800" y="4298950"/>
          <p14:tracePt t="3047" x="1809750" y="4292600"/>
          <p14:tracePt t="3065" x="1784350" y="4286250"/>
          <p14:tracePt t="3080" x="1765300" y="4279900"/>
          <p14:tracePt t="3080" x="1739900" y="4267200"/>
          <p14:tracePt t="3100" x="1447800" y="4133850"/>
          <p14:tracePt t="3164" x="1416050" y="4121150"/>
          <p14:tracePt t="3169" x="1390650" y="4114800"/>
          <p14:tracePt t="3180" x="1346200" y="4089400"/>
          <p14:tracePt t="3198" x="1295400" y="4070350"/>
          <p14:tracePt t="3214" x="1219200" y="4025900"/>
          <p14:tracePt t="3232" x="1174750" y="3994150"/>
          <p14:tracePt t="3248" x="1136650" y="3949700"/>
          <p14:tracePt t="3264" x="1098550" y="3873500"/>
          <p14:tracePt t="3282" x="1085850" y="3810000"/>
          <p14:tracePt t="3298" x="1092200" y="3746500"/>
          <p14:tracePt t="3315" x="1111250" y="3670300"/>
          <p14:tracePt t="3331" x="1149350" y="3600450"/>
          <p14:tracePt t="3331" x="1181100" y="3568700"/>
          <p14:tracePt t="3350" x="1244600" y="3505200"/>
          <p14:tracePt t="3365" x="1320800" y="3460750"/>
          <p14:tracePt t="3382" x="1416050" y="3422650"/>
          <p14:tracePt t="3398" x="1517650" y="3397250"/>
          <p14:tracePt t="3415" x="1638300" y="3378200"/>
          <p14:tracePt t="3432" x="1816100" y="3359150"/>
          <p14:tracePt t="3449" x="1930400" y="3359150"/>
          <p14:tracePt t="3465" x="2044700" y="3371850"/>
          <p14:tracePt t="3482" x="2146300" y="3390900"/>
          <p14:tracePt t="3499" x="2235200" y="3422650"/>
          <p14:tracePt t="3499" x="2279650" y="3441700"/>
          <p14:tracePt t="3518" x="2355850" y="3486150"/>
          <p14:tracePt t="3532" x="2419350" y="3543300"/>
          <p14:tracePt t="3549" x="2470150" y="3606800"/>
          <p14:tracePt t="3566" x="2508250" y="3702050"/>
          <p14:tracePt t="3582" x="2514600" y="3765550"/>
          <p14:tracePt t="3599" x="2501900" y="3816350"/>
          <p14:tracePt t="3616" x="2476500" y="3873500"/>
          <p14:tracePt t="3632" x="2413000" y="3949700"/>
          <p14:tracePt t="3650" x="2349500" y="3994150"/>
          <p14:tracePt t="3666" x="2279650" y="4032250"/>
          <p14:tracePt t="3683" x="2203450" y="4064000"/>
          <p14:tracePt t="3700" x="2114550" y="4089400"/>
          <p14:tracePt t="3700" x="2070100" y="4102100"/>
          <p14:tracePt t="3718" x="1974850" y="4121150"/>
          <p14:tracePt t="3735" x="1879600" y="4133850"/>
          <p14:tracePt t="3750" x="1784350" y="4140200"/>
          <p14:tracePt t="3766" x="1695450" y="4146550"/>
          <p14:tracePt t="3783" x="1612900" y="4146550"/>
          <p14:tracePt t="3800" x="1543050" y="4152900"/>
          <p14:tracePt t="3800" x="1517650" y="4152900"/>
          <p14:tracePt t="3818" x="1473200" y="4159250"/>
          <p14:tracePt t="3833" x="1454150" y="4171950"/>
          <p14:tracePt t="3850" x="1460500" y="4178300"/>
          <p14:tracePt t="3867" x="1498600" y="4159250"/>
          <p14:tracePt t="3884" x="1511300" y="4146550"/>
          <p14:tracePt t="3884" x="1524000" y="4127500"/>
          <p14:tracePt t="3901" x="1543050" y="4108450"/>
          <p14:tracePt t="3901" x="1562100" y="4089400"/>
          <p14:tracePt t="3918" x="1581150" y="4070350"/>
          <p14:tracePt t="3918" x="1606550" y="4064000"/>
          <p14:tracePt t="3934" x="1631950" y="4051300"/>
          <p14:tracePt t="3934" x="1663700" y="4051300"/>
          <p14:tracePt t="4321" x="4667250" y="4533900"/>
          <p14:tracePt t="4326" x="4673600" y="4514850"/>
          <p14:tracePt t="4334" x="4686300" y="4502150"/>
          <p14:tracePt t="4334" x="4692650" y="4476750"/>
          <p14:tracePt t="4351" x="4705350" y="4451350"/>
          <p14:tracePt t="4351" x="4718050" y="4425950"/>
          <p14:tracePt t="4368" x="4737100" y="4394200"/>
          <p14:tracePt t="4368" x="4775200" y="4343400"/>
          <p14:tracePt t="4386" x="4794250" y="4318000"/>
          <p14:tracePt t="4386" x="4819650" y="4298950"/>
          <p14:tracePt t="4402" x="4845050" y="4279900"/>
          <p14:tracePt t="4402" x="4870450" y="4254500"/>
          <p14:tracePt t="4418" x="4895850" y="4241800"/>
          <p14:tracePt t="4418" x="4927600" y="4222750"/>
          <p14:tracePt t="4435" x="4965700" y="4210050"/>
          <p14:tracePt t="4435" x="4997450" y="4197350"/>
          <p14:tracePt t="4452" x="5041900" y="4184650"/>
          <p14:tracePt t="4452" x="5130800" y="4152900"/>
          <p14:tracePt t="4469" x="5175250" y="4140200"/>
          <p14:tracePt t="4469" x="5226050" y="4127500"/>
          <p14:tracePt t="4485" x="5276850" y="4108450"/>
          <p14:tracePt t="4485" x="5327650" y="4089400"/>
          <p14:tracePt t="4502" x="5378450" y="4070350"/>
          <p14:tracePt t="4502" x="5435600" y="4051300"/>
          <p14:tracePt t="4519" x="5486400" y="4025900"/>
          <p14:tracePt t="4519" x="5537200" y="4006850"/>
          <p14:tracePt t="4535" x="5588000" y="3987800"/>
          <p14:tracePt t="4535" x="5638800" y="3968750"/>
          <p14:tracePt t="4535" x="5683250" y="3949700"/>
          <p14:tracePt t="4554" x="5734050" y="3937000"/>
          <p14:tracePt t="4554" x="5778500" y="3917950"/>
          <p14:tracePt t="4569" x="5816600" y="3898900"/>
          <p14:tracePt t="4569" x="5854700" y="3879850"/>
          <p14:tracePt t="4586" x="5892800" y="3867150"/>
          <p14:tracePt t="4586" x="5924550" y="3848100"/>
          <p14:tracePt t="4602" x="5962650" y="3822700"/>
          <p14:tracePt t="4602" x="6000750" y="3803650"/>
          <p14:tracePt t="4619" x="6038850" y="3778250"/>
          <p14:tracePt t="4619" x="6115050" y="3727450"/>
          <p14:tracePt t="4636" x="6159500" y="3702050"/>
          <p14:tracePt t="4636" x="6203950" y="3663950"/>
          <p14:tracePt t="4652" x="6248400" y="3632200"/>
          <p14:tracePt t="4652" x="6292850" y="3594100"/>
          <p14:tracePt t="4669" x="6343650" y="3549650"/>
          <p14:tracePt t="4669" x="6432550" y="3473450"/>
          <p14:tracePt t="4686" x="6477000" y="3429000"/>
          <p14:tracePt t="4686" x="6515100" y="3390900"/>
          <p14:tracePt t="4703" x="6553200" y="3352800"/>
          <p14:tracePt t="4703" x="6591300" y="3314700"/>
          <p14:tracePt t="4719" x="6623050" y="3282950"/>
          <p14:tracePt t="4719" x="6654800" y="3251200"/>
          <p14:tracePt t="4736" x="6680200" y="3219450"/>
          <p14:tracePt t="4736" x="6731000" y="3155950"/>
          <p14:tracePt t="4753" x="6756400" y="3130550"/>
          <p14:tracePt t="4753" x="6775450" y="3105150"/>
          <p14:tracePt t="4770" x="6800850" y="3079750"/>
          <p14:tracePt t="4770" x="6819900" y="3054350"/>
          <p14:tracePt t="4786" x="6838950" y="3028950"/>
          <p14:tracePt t="4786" x="6851650" y="3003550"/>
          <p14:tracePt t="4803" x="6864350" y="2984500"/>
          <p14:tracePt t="4803" x="6877050" y="2965450"/>
          <p14:tracePt t="4820" x="6889750" y="2946400"/>
          <p14:tracePt t="4820" x="6902450" y="2921000"/>
          <p14:tracePt t="4838" x="6908800" y="2908300"/>
          <p14:tracePt t="4838" x="6915150" y="2895600"/>
          <p14:tracePt t="4853" x="6915150" y="2882900"/>
          <p14:tracePt t="4853" x="6921500" y="2876550"/>
          <p14:tracePt t="4870" x="6927850" y="2863850"/>
          <p14:tracePt t="4870" x="6934200" y="2851150"/>
          <p14:tracePt t="4887" x="6940550" y="2844800"/>
          <p14:tracePt t="4887" x="6946900" y="2832100"/>
          <p14:tracePt t="4903" x="6953250" y="2819400"/>
          <p14:tracePt t="4903" x="6959600" y="2813050"/>
          <p14:tracePt t="4903" x="6965950" y="2806700"/>
          <p14:tracePt t="4921" x="6972300" y="2800350"/>
          <p14:tracePt t="4921" x="6978650" y="2800350"/>
          <p14:tracePt t="4937" x="6985000" y="2794000"/>
          <p14:tracePt t="4952" x="6985000" y="2787650"/>
          <p14:tracePt t="4981" x="6985000" y="2781300"/>
          <p14:tracePt t="5001" x="6991350" y="2774950"/>
          <p14:tracePt t="5025" x="6985000" y="2774950"/>
          <p14:tracePt t="5085" x="6991350" y="2774950"/>
          <p14:tracePt t="5145" x="6997700" y="2781300"/>
          <p14:tracePt t="5161" x="7004050" y="2781300"/>
          <p14:tracePt t="5173" x="7010400" y="2774950"/>
          <p14:tracePt t="5189" x="7016750" y="2781300"/>
          <p14:tracePt t="5205" x="7023100" y="2781300"/>
          <p14:tracePt t="5222" x="7029450" y="2781300"/>
          <p14:tracePt t="5233" x="7035800" y="2781300"/>
          <p14:tracePt t="5249" x="7042150" y="2781300"/>
          <p14:tracePt t="5258" x="7048500" y="2781300"/>
          <p14:tracePt t="5274" x="7054850" y="2787650"/>
          <p14:tracePt t="5287" x="7061200" y="2787650"/>
          <p14:tracePt t="5287" x="7067550" y="2787650"/>
          <p14:tracePt t="5305" x="7073900" y="2787650"/>
          <p14:tracePt t="5305" x="7080250" y="2794000"/>
          <p14:tracePt t="5322" x="7086600" y="2794000"/>
          <p14:tracePt t="5322" x="7086600" y="2800350"/>
          <p14:tracePt t="5338" x="7099300" y="2806700"/>
          <p14:tracePt t="5354" x="7105650" y="2813050"/>
          <p14:tracePt t="5371" x="7105650" y="2819400"/>
          <p14:tracePt t="5388" x="7105650" y="2825750"/>
          <p14:tracePt t="5405" x="7099300" y="2825750"/>
          <p14:tracePt t="5421" x="7092950" y="2832100"/>
          <p14:tracePt t="5438" x="7080250" y="2832100"/>
          <p14:tracePt t="5454" x="7073900" y="2832100"/>
          <p14:tracePt t="5454" x="7061200" y="2832100"/>
          <p14:tracePt t="5454" x="7048500" y="2838450"/>
          <p14:tracePt t="5474" x="7029450" y="2838450"/>
          <p14:tracePt t="5488" x="7010400" y="2838450"/>
          <p14:tracePt t="5488" x="6959600" y="2844800"/>
          <p14:tracePt t="5506" x="6934200" y="284480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type="title"/>
          </p:nvPr>
        </p:nvSpPr>
        <p:spPr/>
        <p:txBody>
          <a:bodyPr/>
          <a:lstStyle/>
          <a:p>
            <a:r>
              <a:rPr lang="ja-JP" altLang="en-US"/>
              <a:t>データの範囲を指定する</a:t>
            </a:r>
          </a:p>
        </p:txBody>
      </p:sp>
      <p:pic>
        <p:nvPicPr>
          <p:cNvPr id="459781" name="Picture 5" descr="エクセルでの基礎統計量の計算方法4"/>
          <p:cNvPicPr>
            <a:picLocks noChangeAspect="1" noChangeArrowheads="1"/>
          </p:cNvPicPr>
          <p:nvPr/>
        </p:nvPicPr>
        <p:blipFill>
          <a:blip r:embed="rId5" cstate="print"/>
          <a:srcRect/>
          <a:stretch>
            <a:fillRect/>
          </a:stretch>
        </p:blipFill>
        <p:spPr bwMode="auto">
          <a:xfrm>
            <a:off x="1619250" y="1484313"/>
            <a:ext cx="6192838" cy="4786312"/>
          </a:xfrm>
          <a:prstGeom prst="rect">
            <a:avLst/>
          </a:prstGeom>
          <a:noFill/>
        </p:spPr>
      </p:pic>
      <p:sp>
        <p:nvSpPr>
          <p:cNvPr id="459782" name="Line 6"/>
          <p:cNvSpPr>
            <a:spLocks noChangeShapeType="1"/>
          </p:cNvSpPr>
          <p:nvPr/>
        </p:nvSpPr>
        <p:spPr bwMode="auto">
          <a:xfrm flipV="1">
            <a:off x="684213" y="4868863"/>
            <a:ext cx="1366837" cy="57626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59783" name="Line 7"/>
          <p:cNvSpPr>
            <a:spLocks noChangeShapeType="1"/>
          </p:cNvSpPr>
          <p:nvPr/>
        </p:nvSpPr>
        <p:spPr bwMode="auto">
          <a:xfrm flipV="1">
            <a:off x="755650" y="3933825"/>
            <a:ext cx="1223963" cy="4318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59784" name="Line 8"/>
          <p:cNvSpPr>
            <a:spLocks noChangeShapeType="1"/>
          </p:cNvSpPr>
          <p:nvPr/>
        </p:nvSpPr>
        <p:spPr bwMode="auto">
          <a:xfrm flipV="1">
            <a:off x="827088" y="3284538"/>
            <a:ext cx="1081087" cy="2159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59785" name="Line 9"/>
          <p:cNvSpPr>
            <a:spLocks noChangeShapeType="1"/>
          </p:cNvSpPr>
          <p:nvPr/>
        </p:nvSpPr>
        <p:spPr bwMode="auto">
          <a:xfrm>
            <a:off x="1116013" y="1125538"/>
            <a:ext cx="3168650" cy="122396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8557"/>
    </mc:Choice>
    <mc:Fallback>
      <p:transition spd="slow" advTm="78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57" x="4552950" y="2870200"/>
          <p14:tracePt t="2201" x="4552950" y="2863850"/>
          <p14:tracePt t="2217" x="4552950" y="2857500"/>
          <p14:tracePt t="2225" x="4552950" y="2851150"/>
          <p14:tracePt t="2233" x="4552950" y="2844800"/>
          <p14:tracePt t="2242" x="4552950" y="2838450"/>
          <p14:tracePt t="2242" x="4552950" y="2825750"/>
          <p14:tracePt t="2259" x="4552950" y="2813050"/>
          <p14:tracePt t="2259" x="4559300" y="2800350"/>
          <p14:tracePt t="2259" x="4559300" y="2787650"/>
          <p14:tracePt t="2278" x="4565650" y="2774950"/>
          <p14:tracePt t="2292" x="4565650" y="2762250"/>
          <p14:tracePt t="2292" x="4572000" y="2736850"/>
          <p14:tracePt t="2309" x="4572000" y="2730500"/>
          <p14:tracePt t="2309" x="4572000" y="2717800"/>
          <p14:tracePt t="2325" x="4578350" y="2711450"/>
          <p14:tracePt t="2325" x="4578350" y="2698750"/>
          <p14:tracePt t="2342" x="4584700" y="2692400"/>
          <p14:tracePt t="2342" x="4591050" y="2686050"/>
          <p14:tracePt t="2358" x="4591050" y="2679700"/>
          <p14:tracePt t="2358" x="4597400" y="2667000"/>
          <p14:tracePt t="2375" x="4603750" y="2660650"/>
          <p14:tracePt t="2391" x="4610100" y="2654300"/>
          <p14:tracePt t="2409" x="4603750" y="2654300"/>
          <p14:tracePt t="2448" x="4597400" y="2660650"/>
          <p14:tracePt t="2464" x="4591050" y="2660650"/>
          <p14:tracePt t="2480" x="4584700" y="2660650"/>
          <p14:tracePt t="2484" x="4578350" y="2660650"/>
          <p14:tracePt t="2493" x="4572000" y="2660650"/>
          <p14:tracePt t="2493" x="4565650" y="2660650"/>
          <p14:tracePt t="2509" x="4559300" y="2660650"/>
          <p14:tracePt t="2525" x="4552950" y="2660650"/>
          <p14:tracePt t="2542" x="4546600" y="2654300"/>
          <p14:tracePt t="2559" x="4533900" y="2654300"/>
          <p14:tracePt t="2559" x="4527550" y="2647950"/>
          <p14:tracePt t="2577" x="4521200" y="2647950"/>
          <p14:tracePt t="2593" x="4514850" y="2641600"/>
          <p14:tracePt t="2608" x="4508500" y="2641600"/>
          <p14:tracePt t="2625" x="4502150" y="2647950"/>
          <p14:tracePt t="2642" x="4495800" y="2647950"/>
          <p14:tracePt t="2660" x="4495800" y="2654300"/>
          <p14:tracePt t="2680" x="4495800" y="2660650"/>
          <p14:tracePt t="2704" x="4495800" y="2667000"/>
          <p14:tracePt t="2724" x="4502150" y="2667000"/>
          <p14:tracePt t="2788" x="4508500" y="2660650"/>
          <p14:tracePt t="2800" x="4514850" y="2654300"/>
          <p14:tracePt t="2816" x="4521200" y="2647950"/>
          <p14:tracePt t="2832" x="4527550" y="2641600"/>
          <p14:tracePt t="2845" x="4533900" y="2635250"/>
          <p14:tracePt t="2860" x="4540250" y="2628900"/>
          <p14:tracePt t="2877" x="4546600" y="2622550"/>
          <p14:tracePt t="2893" x="4559300" y="2622550"/>
          <p14:tracePt t="2910" x="4565650" y="2622550"/>
          <p14:tracePt t="2926" x="4572000" y="2622550"/>
          <p14:tracePt t="2926" x="4578350" y="2622550"/>
          <p14:tracePt t="2945" x="4584700" y="2628900"/>
          <p14:tracePt t="2960" x="4591050" y="2628900"/>
          <p14:tracePt t="2976" x="4597400" y="2628900"/>
          <p14:tracePt t="2993" x="4603750" y="2628900"/>
          <p14:tracePt t="2993" x="4610100" y="2628900"/>
          <p14:tracePt t="2993" x="4616450" y="2628900"/>
          <p14:tracePt t="3013" x="4622800" y="2628900"/>
          <p14:tracePt t="3013" x="4629150" y="2628900"/>
          <p14:tracePt t="3028" x="4635500" y="2628900"/>
          <p14:tracePt t="3028" x="4641850" y="2628900"/>
          <p14:tracePt t="3046" x="4654550" y="2628900"/>
          <p14:tracePt t="3046" x="4667250" y="2628900"/>
          <p14:tracePt t="3067" x="4679950" y="2628900"/>
          <p14:tracePt t="3067" x="4686300" y="2628900"/>
          <p14:tracePt t="3082" x="4692650" y="2628900"/>
          <p14:tracePt t="3082" x="4699000" y="2628900"/>
          <p14:tracePt t="3094" x="4705350" y="2628900"/>
          <p14:tracePt t="3094" x="4711700" y="2628900"/>
          <p14:tracePt t="3111" x="4718050" y="2628900"/>
          <p14:tracePt t="3127" x="4705350" y="2628900"/>
          <p14:tracePt t="3160" x="4699000" y="2628900"/>
          <p14:tracePt t="3168" x="4692650" y="2628900"/>
          <p14:tracePt t="3177" x="4686300" y="2635250"/>
          <p14:tracePt t="3177" x="4673600" y="2635250"/>
          <p14:tracePt t="3195" x="4667250" y="2635250"/>
          <p14:tracePt t="3195" x="4654550" y="2635250"/>
          <p14:tracePt t="3195" x="4648200" y="2628900"/>
          <p14:tracePt t="3213" x="4635500" y="2628900"/>
          <p14:tracePt t="3213" x="4629150" y="2628900"/>
          <p14:tracePt t="3228" x="4616450" y="2628900"/>
          <p14:tracePt t="3228" x="4610100" y="2622550"/>
          <p14:tracePt t="3245" x="4597400" y="2622550"/>
          <p14:tracePt t="3245" x="4591050" y="2622550"/>
          <p14:tracePt t="3261" x="4578350" y="2622550"/>
          <p14:tracePt t="3261" x="4572000" y="2616200"/>
          <p14:tracePt t="3278" x="4565650" y="2616200"/>
          <p14:tracePt t="3278" x="4559300" y="2616200"/>
          <p14:tracePt t="3294" x="4552950" y="2609850"/>
          <p14:tracePt t="3311" x="4546600" y="2603500"/>
          <p14:tracePt t="3327" x="4552950" y="2597150"/>
          <p14:tracePt t="3348" x="4559300" y="2597150"/>
          <p14:tracePt t="3364" x="4565650" y="2597150"/>
          <p14:tracePt t="3380" x="4572000" y="2597150"/>
          <p14:tracePt t="3380" x="4578350" y="2597150"/>
          <p14:tracePt t="3395" x="4584700" y="2597150"/>
          <p14:tracePt t="3395" x="4591050" y="2597150"/>
          <p14:tracePt t="3413" x="4597400" y="2597150"/>
          <p14:tracePt t="3427" x="4603750" y="2597150"/>
          <p14:tracePt t="3444" x="4603750" y="2603500"/>
          <p14:tracePt t="3492" x="4597400" y="2609850"/>
          <p14:tracePt t="3504" x="4584700" y="2616200"/>
          <p14:tracePt t="3520" x="4578350" y="2616200"/>
          <p14:tracePt t="3529" x="4578350" y="2622550"/>
          <p14:tracePt t="3529" x="4572000" y="2622550"/>
          <p14:tracePt t="3545" x="4565650" y="2622550"/>
          <p14:tracePt t="3545" x="4552950" y="2628900"/>
          <p14:tracePt t="3562" x="4546600" y="2635250"/>
          <p14:tracePt t="3562" x="4540250" y="2635250"/>
          <p14:tracePt t="3562" x="4533900" y="2641600"/>
          <p14:tracePt t="3580" x="4521200" y="2641600"/>
          <p14:tracePt t="3595" x="4514850" y="2647950"/>
          <p14:tracePt t="3595" x="4489450" y="2647950"/>
          <p14:tracePt t="3612" x="4470400" y="2641600"/>
          <p14:tracePt t="3612" x="4457700" y="2641600"/>
          <p14:tracePt t="3629" x="4432300" y="2635250"/>
          <p14:tracePt t="3646" x="4171950" y="2520950"/>
          <p14:tracePt t="3718" x="4152900" y="2495550"/>
          <p14:tracePt t="3724" x="4133850" y="2470150"/>
          <p14:tracePt t="3733" x="4102100" y="2419350"/>
          <p14:tracePt t="3746" x="4076700" y="2362200"/>
          <p14:tracePt t="3762" x="4064000" y="2311400"/>
          <p14:tracePt t="3779" x="4057650" y="2260600"/>
          <p14:tracePt t="3796" x="4070350" y="2178050"/>
          <p14:tracePt t="3812" x="4108450" y="2120900"/>
          <p14:tracePt t="3829" x="4159250" y="2070100"/>
          <p14:tracePt t="3846" x="4229100" y="2019300"/>
          <p14:tracePt t="3862" x="4318000" y="1974850"/>
          <p14:tracePt t="3862" x="4368800" y="1949450"/>
          <p14:tracePt t="3880" x="4476750" y="1911350"/>
          <p14:tracePt t="3896" x="4597400" y="1873250"/>
          <p14:tracePt t="3913" x="4718050" y="1835150"/>
          <p14:tracePt t="3929" x="4851400" y="1803400"/>
          <p14:tracePt t="3946" x="4978400" y="1784350"/>
          <p14:tracePt t="3963" x="5099050" y="1778000"/>
          <p14:tracePt t="3963" x="5162550" y="1778000"/>
          <p14:tracePt t="3980" x="5270500" y="1790700"/>
          <p14:tracePt t="3996" x="5372100" y="1816100"/>
          <p14:tracePt t="4013" x="5467350" y="1841500"/>
          <p14:tracePt t="4030" x="5594350" y="1898650"/>
          <p14:tracePt t="4046" x="5664200" y="1930400"/>
          <p14:tracePt t="4063" x="5727700" y="1968500"/>
          <p14:tracePt t="4080" x="5784850" y="2019300"/>
          <p14:tracePt t="4097" x="5848350" y="2095500"/>
          <p14:tracePt t="4113" x="5873750" y="2159000"/>
          <p14:tracePt t="4130" x="5892800" y="2209800"/>
          <p14:tracePt t="4147" x="5905500" y="2254250"/>
          <p14:tracePt t="4147" x="5905500" y="2273300"/>
          <p14:tracePt t="4164" x="5892800" y="2305050"/>
          <p14:tracePt t="4180" x="5867400" y="2343150"/>
          <p14:tracePt t="4197" x="5829300" y="2381250"/>
          <p14:tracePt t="4213" x="5784850" y="2419350"/>
          <p14:tracePt t="4230" x="5727700" y="2457450"/>
          <p14:tracePt t="4230" x="5702300" y="2476500"/>
          <p14:tracePt t="4248" x="5638800" y="2508250"/>
          <p14:tracePt t="4264" x="5568950" y="2540000"/>
          <p14:tracePt t="4280" x="5499100" y="2565400"/>
          <p14:tracePt t="4297" x="5429250" y="2590800"/>
          <p14:tracePt t="4314" x="5359400" y="2609850"/>
          <p14:tracePt t="4330" x="5245100" y="2635250"/>
          <p14:tracePt t="4348" x="5168900" y="2641600"/>
          <p14:tracePt t="4365" x="5092700" y="2647950"/>
          <p14:tracePt t="4382" x="5016500" y="2654300"/>
          <p14:tracePt t="4398" x="4914900" y="2654300"/>
          <p14:tracePt t="4416" x="4857750" y="2647950"/>
          <p14:tracePt t="4432" x="4806950" y="2641600"/>
          <p14:tracePt t="4449" x="4737100" y="2635250"/>
          <p14:tracePt t="4465" x="4705350" y="2628900"/>
          <p14:tracePt t="4482" x="4673600" y="2622550"/>
          <p14:tracePt t="4499" x="4654550" y="2616200"/>
          <p14:tracePt t="4516" x="4648200" y="2616200"/>
          <p14:tracePt t="4533" x="4654550" y="2609850"/>
          <p14:tracePt t="4593" x="4667250" y="2609850"/>
          <p14:tracePt t="4609" x="4673600" y="2609850"/>
          <p14:tracePt t="4625" x="4679950" y="2609850"/>
          <p14:tracePt t="4641" x="4686300" y="2609850"/>
          <p14:tracePt t="4653" x="4686300" y="2603500"/>
          <p14:tracePt t="4729" x="4679950" y="2603500"/>
          <p14:tracePt t="4753" x="4673600" y="2603500"/>
          <p14:tracePt t="4765" x="4667250" y="2597150"/>
          <p14:tracePt t="4781" x="4660900" y="2597150"/>
          <p14:tracePt t="4797" x="4654550" y="2597150"/>
          <p14:tracePt t="4813" x="4648200" y="2590800"/>
          <p14:tracePt t="4825" x="4641850" y="2590800"/>
          <p14:tracePt t="4841" x="4635500" y="2590800"/>
          <p14:tracePt t="4857" x="4629150" y="2584450"/>
          <p14:tracePt t="4917" x="4635500" y="2590800"/>
          <p14:tracePt t="5000" x="4641850" y="2590800"/>
          <p14:tracePt t="5012" x="4654550" y="2597150"/>
          <p14:tracePt t="5044" x="4660900" y="2597150"/>
          <p14:tracePt t="5052" x="4679950" y="2597150"/>
          <p14:tracePt t="5067" x="4692650" y="2603500"/>
          <p14:tracePt t="5084" x="4718050" y="2597150"/>
          <p14:tracePt t="5084" x="4724400" y="2590800"/>
          <p14:tracePt t="5101" x="4737100" y="2590800"/>
          <p14:tracePt t="5101" x="4743450" y="2584450"/>
          <p14:tracePt t="5117" x="4749800" y="2578100"/>
          <p14:tracePt t="5117" x="4762500" y="2559050"/>
          <p14:tracePt t="5135" x="4768850" y="2552700"/>
          <p14:tracePt t="5135" x="4781550" y="2540000"/>
          <p14:tracePt t="5152" x="4800600" y="2533650"/>
          <p14:tracePt t="5152" x="4819650" y="2520950"/>
          <p14:tracePt t="5168" x="4838700" y="2508250"/>
          <p14:tracePt t="5168" x="4902200" y="2489200"/>
          <p14:tracePt t="5186" x="4933950" y="2476500"/>
          <p14:tracePt t="5186" x="4965700" y="2463800"/>
          <p14:tracePt t="5202" x="5003800" y="2457450"/>
          <p14:tracePt t="5202" x="5041900" y="2451100"/>
          <p14:tracePt t="5219" x="5080000" y="2444750"/>
          <p14:tracePt t="5219" x="5118100" y="2438400"/>
          <p14:tracePt t="5236" x="5149850" y="2432050"/>
          <p14:tracePt t="5236" x="5219700" y="2432050"/>
          <p14:tracePt t="5254" x="5257800" y="2425700"/>
          <p14:tracePt t="5254" x="5289550" y="2425700"/>
          <p14:tracePt t="5269" x="5327650" y="2425700"/>
          <p14:tracePt t="5269" x="5353050" y="2425700"/>
          <p14:tracePt t="5286" x="5384800" y="2425700"/>
          <p14:tracePt t="5286" x="5416550" y="2425700"/>
          <p14:tracePt t="5303" x="5441950" y="2425700"/>
          <p14:tracePt t="5303" x="5467350" y="2432050"/>
          <p14:tracePt t="5319" x="5492750" y="2438400"/>
          <p14:tracePt t="5319" x="5537200" y="2451100"/>
          <p14:tracePt t="5338" x="5556250" y="2457450"/>
          <p14:tracePt t="5338" x="5575300" y="2470150"/>
          <p14:tracePt t="5353" x="5588000" y="2482850"/>
          <p14:tracePt t="5353" x="5600700" y="2495550"/>
          <p14:tracePt t="5370" x="5613400" y="2508250"/>
          <p14:tracePt t="5370" x="5626100" y="2527300"/>
          <p14:tracePt t="5387" x="5632450" y="2540000"/>
          <p14:tracePt t="5387" x="5638800" y="2552700"/>
          <p14:tracePt t="5387" x="5645150" y="2565400"/>
          <p14:tracePt t="5407" x="5651500" y="2571750"/>
          <p14:tracePt t="5419" x="5657850" y="2584450"/>
          <p14:tracePt t="5419" x="5664200" y="2597150"/>
          <p14:tracePt t="5437" x="5664200" y="2603500"/>
          <p14:tracePt t="5437" x="5670550" y="2609850"/>
          <p14:tracePt t="5454" x="5670550" y="2616200"/>
          <p14:tracePt t="5454" x="5670550" y="2622550"/>
          <p14:tracePt t="5470" x="5676900" y="2628900"/>
          <p14:tracePt t="5470" x="5676900" y="2635250"/>
          <p14:tracePt t="5487" x="5670550" y="2628900"/>
          <p14:tracePt t="5533" x="5670550" y="2622550"/>
          <p14:tracePt t="5545" x="5670550" y="2616200"/>
          <p14:tracePt t="5561" x="5676900" y="2609850"/>
          <p14:tracePt t="5577" x="5683250" y="2603500"/>
          <p14:tracePt t="5593" x="5689600" y="2597150"/>
          <p14:tracePt t="5606" x="5695950" y="2597150"/>
          <p14:tracePt t="5622" x="5702300" y="2590800"/>
          <p14:tracePt t="5639" x="5708650" y="2590800"/>
          <p14:tracePt t="5661" x="5708650" y="2597150"/>
          <p14:tracePt t="5681" x="5715000" y="2603500"/>
          <p14:tracePt t="5705" x="5715000" y="2609850"/>
          <p14:tracePt t="5725" x="5715000" y="2616200"/>
          <p14:tracePt t="5749" x="5715000" y="2622550"/>
          <p14:tracePt t="5765" x="5708650" y="2622550"/>
          <p14:tracePt t="5781" x="5695950" y="2622550"/>
          <p14:tracePt t="5793" x="5689600" y="2622550"/>
          <p14:tracePt t="5803" x="5676900" y="2622550"/>
          <p14:tracePt t="5803" x="5664200" y="2622550"/>
          <p14:tracePt t="5821" x="5499100" y="2514600"/>
          <p14:tracePt t="5907" x="5492750" y="2495550"/>
          <p14:tracePt t="5913" x="5492750" y="2470150"/>
          <p14:tracePt t="5922" x="5492750" y="2425700"/>
          <p14:tracePt t="5939" x="5499100" y="2374900"/>
          <p14:tracePt t="5955" x="5518150" y="2324100"/>
          <p14:tracePt t="5971" x="5543550" y="2279650"/>
          <p14:tracePt t="5988" x="5581650" y="2235200"/>
          <p14:tracePt t="5988" x="5607050" y="2216150"/>
          <p14:tracePt t="6005" x="5651500" y="2184400"/>
          <p14:tracePt t="6023" x="5695950" y="2165350"/>
          <p14:tracePt t="6040" x="5740400" y="2152650"/>
          <p14:tracePt t="6055" x="5784850" y="2159000"/>
          <p14:tracePt t="6071" x="5854700" y="2184400"/>
          <p14:tracePt t="6088" x="5899150" y="2209800"/>
          <p14:tracePt t="6104" x="5937250" y="2241550"/>
          <p14:tracePt t="6121" x="5969000" y="2279650"/>
          <p14:tracePt t="6138" x="5988050" y="2343150"/>
          <p14:tracePt t="6155" x="5994400" y="2393950"/>
          <p14:tracePt t="6171" x="5981700" y="2444750"/>
          <p14:tracePt t="6188" x="5956300" y="2520950"/>
          <p14:tracePt t="6205" x="5918200" y="2559050"/>
          <p14:tracePt t="6222" x="5880100" y="2597150"/>
          <p14:tracePt t="6238" x="5829300" y="2628900"/>
          <p14:tracePt t="6255" x="5784850" y="2654300"/>
          <p14:tracePt t="6255" x="5765800" y="2660650"/>
          <p14:tracePt t="6274" x="5721350" y="2673350"/>
          <p14:tracePt t="6290" x="5683250" y="2686050"/>
          <p14:tracePt t="6306" x="5651500" y="2686050"/>
          <p14:tracePt t="6322" x="5619750" y="2679700"/>
          <p14:tracePt t="6339" x="5600700" y="2679700"/>
          <p14:tracePt t="6355" x="5581650" y="2673350"/>
          <p14:tracePt t="6374" x="5581650" y="2667000"/>
          <p14:tracePt t="6409" x="5588000" y="2667000"/>
          <p14:tracePt t="6417" x="5594350" y="2660650"/>
          <p14:tracePt t="6433" x="5600700" y="2660650"/>
          <p14:tracePt t="6442" x="5619750" y="2654300"/>
          <p14:tracePt t="6456" x="5632450" y="2654300"/>
          <p14:tracePt t="6472" x="5638800" y="2654300"/>
          <p14:tracePt t="6489" x="5651500" y="2654300"/>
          <p14:tracePt t="6506" x="5657850" y="2654300"/>
          <p14:tracePt t="6523" x="5664200" y="2654300"/>
          <p14:tracePt t="6539" x="5657850" y="2654300"/>
          <p14:tracePt t="6597" x="5651500" y="2654300"/>
          <p14:tracePt t="6613" x="5645150" y="2654300"/>
          <p14:tracePt t="6641" x="5638800" y="2647950"/>
          <p14:tracePt t="6657" x="5638800" y="2641600"/>
          <p14:tracePt t="6673" x="5638800" y="2635250"/>
          <p14:tracePt t="6685" x="5638800" y="2628900"/>
          <p14:tracePt t="6694" x="5638800" y="2622550"/>
          <p14:tracePt t="6706" x="5638800" y="2616200"/>
          <p14:tracePt t="6706" x="5638800" y="2603500"/>
          <p14:tracePt t="6724" x="5638800" y="2597150"/>
          <p14:tracePt t="6724" x="5645150" y="2578100"/>
          <p14:tracePt t="6741" x="5651500" y="2571750"/>
          <p14:tracePt t="6741" x="5651500" y="2559050"/>
          <p14:tracePt t="6757" x="5657850" y="2552700"/>
          <p14:tracePt t="6757" x="5664200" y="2546350"/>
          <p14:tracePt t="6774" x="5664200" y="2540000"/>
          <p14:tracePt t="6774" x="5670550" y="2533650"/>
          <p14:tracePt t="6791" x="5676900" y="2527300"/>
          <p14:tracePt t="6791" x="5689600" y="2520950"/>
          <p14:tracePt t="6807" x="5695950" y="2514600"/>
          <p14:tracePt t="6807" x="5702300" y="2514600"/>
          <p14:tracePt t="6824" x="5708650" y="2514600"/>
          <p14:tracePt t="6824" x="5721350" y="2514600"/>
          <p14:tracePt t="6841" x="5727700" y="2514600"/>
          <p14:tracePt t="6841" x="5734050" y="2514600"/>
          <p14:tracePt t="6858" x="5740400" y="2514600"/>
          <p14:tracePt t="6858" x="5753100" y="2520950"/>
          <p14:tracePt t="6875" x="5759450" y="2520950"/>
          <p14:tracePt t="6875" x="5759450" y="2527300"/>
          <p14:tracePt t="6891" x="5765800" y="2527300"/>
          <p14:tracePt t="6891" x="5772150" y="2527300"/>
          <p14:tracePt t="6908" x="5778500" y="2533650"/>
          <p14:tracePt t="6908" x="5784850" y="2533650"/>
          <p14:tracePt t="6908" x="5791200" y="2533650"/>
          <p14:tracePt t="6927" x="5797550" y="2533650"/>
          <p14:tracePt t="6927" x="5803900" y="2533650"/>
          <p14:tracePt t="6941" x="5816600" y="2533650"/>
          <p14:tracePt t="6941" x="5829300" y="2533650"/>
          <p14:tracePt t="6958" x="5842000" y="2527300"/>
          <p14:tracePt t="6958" x="5854700" y="2527300"/>
          <p14:tracePt t="6975" x="5867400" y="2527300"/>
          <p14:tracePt t="6975" x="5886450" y="2520950"/>
          <p14:tracePt t="6991" x="5899150" y="2520950"/>
          <p14:tracePt t="6991" x="5924550" y="2520950"/>
          <p14:tracePt t="6991" x="5949950" y="2520950"/>
          <p14:tracePt t="7010" x="5975350" y="2520950"/>
          <p14:tracePt t="7024" x="6000750" y="2520950"/>
          <p14:tracePt t="7024" x="6070600" y="2533650"/>
          <p14:tracePt t="7042" x="6108700" y="2533650"/>
          <p14:tracePt t="7042" x="6153150" y="2540000"/>
          <p14:tracePt t="7059" x="6203950" y="2546350"/>
          <p14:tracePt t="7059" x="6248400" y="2552700"/>
          <p14:tracePt t="7075" x="6299200" y="2559050"/>
          <p14:tracePt t="7075" x="6356350" y="2565400"/>
          <p14:tracePt t="7092" x="6413500" y="2565400"/>
          <p14:tracePt t="7092" x="6534150" y="2571750"/>
          <p14:tracePt t="7108" x="6597650" y="2571750"/>
          <p14:tracePt t="7108" x="6661150" y="2578100"/>
          <p14:tracePt t="7125" x="6731000" y="2578100"/>
          <p14:tracePt t="7125" x="6794500" y="2578100"/>
          <p14:tracePt t="7142" x="6864350" y="2584450"/>
          <p14:tracePt t="7142" x="6934200" y="2590800"/>
          <p14:tracePt t="7159" x="7004050" y="2590800"/>
          <p14:tracePt t="7159" x="7131050" y="2603500"/>
          <p14:tracePt t="7176" x="7194550" y="2609850"/>
          <p14:tracePt t="7176" x="7258050" y="2616200"/>
          <p14:tracePt t="7192" x="7315200" y="2628900"/>
          <p14:tracePt t="7192" x="7366000" y="2635250"/>
          <p14:tracePt t="7209" x="7410450" y="2647950"/>
          <p14:tracePt t="7209" x="7493000" y="2667000"/>
          <p14:tracePt t="7226" x="7524750" y="2673350"/>
          <p14:tracePt t="7226" x="7556500" y="2686050"/>
          <p14:tracePt t="7242" x="7575550" y="2692400"/>
          <p14:tracePt t="7242" x="7594600" y="2705100"/>
          <p14:tracePt t="7259" x="7613650" y="2711450"/>
          <p14:tracePt t="7259" x="7632700" y="2717800"/>
          <p14:tracePt t="7276" x="7639050" y="2724150"/>
          <p14:tracePt t="7276" x="7651750" y="2730500"/>
          <p14:tracePt t="7276" x="7658100" y="2730500"/>
          <p14:tracePt t="7294" x="7664450" y="2736850"/>
          <p14:tracePt t="7308" x="7664450" y="2743200"/>
          <p14:tracePt t="7325" x="7658100" y="2749550"/>
          <p14:tracePt t="7342" x="7651750" y="2749550"/>
          <p14:tracePt t="7342" x="7645400" y="2749550"/>
          <p14:tracePt t="7359" x="7632700" y="2749550"/>
          <p14:tracePt t="7359" x="7626350" y="2755900"/>
          <p14:tracePt t="7359" x="7620000" y="2749550"/>
          <p14:tracePt t="7378" x="7613650" y="2755900"/>
          <p14:tracePt t="7392" x="7607300" y="2749550"/>
          <p14:tracePt t="7392" x="7594600" y="2749550"/>
          <p14:tracePt t="7411" x="7588250" y="2749550"/>
          <p14:tracePt t="7425" x="7581900" y="2743200"/>
          <p14:tracePt t="7442" x="7588250" y="2736850"/>
          <p14:tracePt t="7481" x="7594600" y="2730500"/>
          <p14:tracePt t="7505" x="7600950" y="2724150"/>
          <p14:tracePt t="7521" x="7607300" y="2724150"/>
          <p14:tracePt t="7541" x="7607300" y="2730500"/>
          <p14:tracePt t="7565" x="7607300" y="2736850"/>
          <p14:tracePt t="7573" x="7607300" y="2749550"/>
          <p14:tracePt t="7581" x="7607300" y="2768600"/>
          <p14:tracePt t="7581" x="7607300" y="2794000"/>
          <p14:tracePt t="7594" x="7607300" y="2825750"/>
          <p14:tracePt t="7594" x="7600950" y="2870200"/>
          <p14:tracePt t="7610" x="7600950" y="2921000"/>
          <p14:tracePt t="7610" x="7600950" y="2978150"/>
          <p14:tracePt t="7627" x="7600950" y="3041650"/>
          <p14:tracePt t="7627" x="7607300" y="3117850"/>
          <p14:tracePt t="7643" x="7607300" y="3194050"/>
          <p14:tracePt t="7643" x="7607300" y="3276600"/>
          <p14:tracePt t="7643" x="7607300" y="3365500"/>
          <p14:tracePt t="7662" x="7607300" y="3460750"/>
          <p14:tracePt t="7662" x="7607300" y="3562350"/>
          <p14:tracePt t="7678" x="7607300" y="3670300"/>
          <p14:tracePt t="7678" x="7600950" y="3778250"/>
          <p14:tracePt t="7694" x="7600950" y="3892550"/>
          <p14:tracePt t="7694" x="7594600" y="3994150"/>
          <p14:tracePt t="7710" x="7588250" y="4095750"/>
          <p14:tracePt t="7710" x="7581900" y="4191000"/>
          <p14:tracePt t="7727" x="7581900" y="4279900"/>
          <p14:tracePt t="7727" x="7575550" y="4445000"/>
          <p14:tracePt t="7746" x="7575550" y="4514850"/>
          <p14:tracePt t="7759" x="7575550" y="4584700"/>
          <p14:tracePt t="7759" x="7569200" y="4699000"/>
          <p14:tracePt t="7778" x="7569200" y="4749800"/>
          <p14:tracePt t="7778" x="7569200" y="4794250"/>
          <p14:tracePt t="7794" x="7562850" y="4832350"/>
          <p14:tracePt t="7794" x="7562850" y="4864100"/>
          <p14:tracePt t="7810" x="7556500" y="4902200"/>
          <p14:tracePt t="7810" x="7556500" y="4953000"/>
          <p14:tracePt t="7827" x="7550150" y="4972050"/>
          <p14:tracePt t="7827" x="7550150" y="4991100"/>
          <p14:tracePt t="7845" x="7550150" y="5003800"/>
          <p14:tracePt t="7845" x="7550150" y="5016500"/>
          <p14:tracePt t="7861" x="7556500" y="5022850"/>
          <p14:tracePt t="7877" x="7556500" y="5029200"/>
          <p14:tracePt t="7877" x="7562850" y="5029200"/>
          <p14:tracePt t="7895" x="7569200" y="5029200"/>
          <p14:tracePt t="7895" x="7575550" y="5029200"/>
          <p14:tracePt t="7911" x="7581900" y="5029200"/>
          <p14:tracePt t="7911" x="7588250" y="5029200"/>
          <p14:tracePt t="7928" x="7594600" y="5022850"/>
          <p14:tracePt t="7928" x="7607300" y="5022850"/>
          <p14:tracePt t="7946" x="7613650" y="5022850"/>
          <p14:tracePt t="7946" x="7620000" y="5016500"/>
          <p14:tracePt t="7961" x="7626350" y="5016500"/>
          <p14:tracePt t="7961" x="7639050" y="5010150"/>
          <p14:tracePt t="7978" x="7645400" y="5003800"/>
          <p14:tracePt t="7978" x="7651750" y="5003800"/>
          <p14:tracePt t="7995" x="7658100" y="5003800"/>
          <p14:tracePt t="8011" x="7664450" y="4997450"/>
          <p14:tracePt t="8027" x="7670800" y="4997450"/>
          <p14:tracePt t="8044" x="7677150" y="4997450"/>
          <p14:tracePt t="8061" x="7677150" y="5003800"/>
          <p14:tracePt t="8077" x="7677150" y="5010150"/>
          <p14:tracePt t="8094" x="7670800" y="5016500"/>
          <p14:tracePt t="8110" x="7664450" y="5022850"/>
          <p14:tracePt t="8127" x="7658100" y="5029200"/>
          <p14:tracePt t="8144" x="7651750" y="5029200"/>
          <p14:tracePt t="8161" x="7645400" y="5035550"/>
          <p14:tracePt t="8177" x="7645400" y="5041900"/>
          <p14:tracePt t="8194" x="7651750" y="5048250"/>
          <p14:tracePt t="8245" x="7658100" y="5048250"/>
          <p14:tracePt t="8261" x="7664450" y="5048250"/>
          <p14:tracePt t="8277" x="7670800" y="5048250"/>
          <p14:tracePt t="8285" x="7683500" y="5048250"/>
          <p14:tracePt t="8294" x="7689850" y="5048250"/>
          <p14:tracePt t="8294" x="7702550" y="5048250"/>
          <p14:tracePt t="8294" x="7721600" y="5048250"/>
          <p14:tracePt t="8315" x="7740650" y="5048250"/>
          <p14:tracePt t="8315" x="7759700" y="5054600"/>
          <p14:tracePt t="8329" x="7785100" y="5054600"/>
          <p14:tracePt t="8329" x="7810500" y="5054600"/>
          <p14:tracePt t="8346" x="7842250" y="5060950"/>
          <p14:tracePt t="8346" x="7874000" y="5060950"/>
          <p14:tracePt t="8362" x="7905750" y="5067300"/>
          <p14:tracePt t="8362" x="7943850" y="5073650"/>
          <p14:tracePt t="8380" x="7981950" y="5080000"/>
          <p14:tracePt t="8380" x="8020050" y="5080000"/>
          <p14:tracePt t="8396" x="8064500" y="5086350"/>
          <p14:tracePt t="8396" x="8153400" y="5099050"/>
          <p14:tracePt t="8415" x="8197850" y="5099050"/>
          <p14:tracePt t="8415" x="8242300" y="5099050"/>
          <p14:tracePt t="8429" x="8293100" y="5099050"/>
          <p14:tracePt t="8429" x="8337550" y="5099050"/>
          <p14:tracePt t="8446" x="8382000" y="5092700"/>
          <p14:tracePt t="8446" x="8426450" y="5080000"/>
          <p14:tracePt t="8463" x="8470900" y="5073650"/>
          <p14:tracePt t="8463" x="8509000" y="5067300"/>
          <p14:tracePt t="8479" x="8547100" y="5054600"/>
          <p14:tracePt t="8479" x="8623300" y="5035550"/>
          <p14:tracePt t="8496" x="8655050" y="5022850"/>
          <p14:tracePt t="8496" x="8686800" y="5016500"/>
          <p14:tracePt t="8513" x="8718550" y="5010150"/>
          <p14:tracePt t="8513" x="8743950" y="5003800"/>
          <p14:tracePt t="8530" x="8769350" y="4997450"/>
          <p14:tracePt t="8530" x="8813800" y="4984750"/>
          <p14:tracePt t="8546" x="8832850" y="4978400"/>
          <p14:tracePt t="8546" x="8851900" y="4972050"/>
          <p14:tracePt t="8563" x="8864600" y="4965700"/>
          <p14:tracePt t="8563" x="8877300" y="4965700"/>
          <p14:tracePt t="8580" x="8883650" y="4965700"/>
          <p14:tracePt t="8580" x="8896350" y="4959350"/>
          <p14:tracePt t="8597" x="8902700" y="4959350"/>
          <p14:tracePt t="8597" x="8921750" y="4959350"/>
          <p14:tracePt t="8614" x="8928100" y="4959350"/>
          <p14:tracePt t="8614" x="8934450" y="4965700"/>
          <p14:tracePt t="8630" x="8940800" y="4965700"/>
          <p14:tracePt t="8630" x="8947150" y="4965700"/>
          <p14:tracePt t="8647" x="8953500" y="4972050"/>
          <p14:tracePt t="8647" x="8959850" y="4972050"/>
          <p14:tracePt t="8663" x="8966200" y="4972050"/>
          <p14:tracePt t="8679" x="8972550" y="4972050"/>
          <p14:tracePt t="8697" x="8972550" y="4959350"/>
          <p14:tracePt t="8713" x="8972550" y="4953000"/>
          <p14:tracePt t="8713" x="8972550" y="4940300"/>
          <p14:tracePt t="8730" x="8972550" y="4927600"/>
          <p14:tracePt t="8730" x="8966200" y="4908550"/>
          <p14:tracePt t="8747" x="8966200" y="4883150"/>
          <p14:tracePt t="8747" x="8966200" y="4851400"/>
          <p14:tracePt t="8764" x="8959850" y="4806950"/>
          <p14:tracePt t="8764" x="8953500" y="4692650"/>
          <p14:tracePt t="8782" x="8947150" y="4622800"/>
          <p14:tracePt t="8782" x="8940800" y="4546600"/>
          <p14:tracePt t="8798" x="8934450" y="4451350"/>
          <p14:tracePt t="8798" x="8928100" y="4356100"/>
          <p14:tracePt t="8814" x="8928100" y="4254500"/>
          <p14:tracePt t="8814" x="8921750" y="4152900"/>
          <p14:tracePt t="8831" x="8921750" y="4044950"/>
          <p14:tracePt t="8831" x="8921750" y="3841750"/>
          <p14:tracePt t="8847" x="8921750" y="3740150"/>
          <p14:tracePt t="8847" x="8921750" y="3651250"/>
          <p14:tracePt t="8864" x="8921750" y="3568700"/>
          <p14:tracePt t="8864" x="8921750" y="3492500"/>
          <p14:tracePt t="8881" x="8921750" y="3429000"/>
          <p14:tracePt t="8881" x="8921750" y="3371850"/>
          <p14:tracePt t="8898" x="8921750" y="3321050"/>
          <p14:tracePt t="8898" x="8921750" y="3257550"/>
          <p14:tracePt t="8915" x="8921750" y="3232150"/>
          <p14:tracePt t="8915" x="8915400" y="3213100"/>
          <p14:tracePt t="8931" x="8909050" y="3194050"/>
          <p14:tracePt t="8931" x="8902700" y="3187700"/>
          <p14:tracePt t="8947" x="8896350" y="3181350"/>
          <p14:tracePt t="8947" x="8870950" y="3175000"/>
          <p14:tracePt t="8966" x="8858250" y="3175000"/>
          <p14:tracePt t="8966" x="8832850" y="3175000"/>
          <p14:tracePt t="8982" x="8807450" y="3181350"/>
          <p14:tracePt t="8982" x="8782050" y="3181350"/>
          <p14:tracePt t="8998" x="8743950" y="3187700"/>
          <p14:tracePt t="8998" x="8705850" y="3194050"/>
          <p14:tracePt t="9015" x="8661400" y="3194050"/>
          <p14:tracePt t="9015" x="8616950" y="3200400"/>
          <p14:tracePt t="9015" x="8559800" y="3200400"/>
          <p14:tracePt t="9034" x="8509000" y="3200400"/>
          <p14:tracePt t="9047" x="8445500" y="3200400"/>
          <p14:tracePt t="9047" x="8324850" y="3187700"/>
          <p14:tracePt t="9065" x="8261350" y="3181350"/>
          <p14:tracePt t="9065" x="8191500" y="3168650"/>
          <p14:tracePt t="9082" x="8134350" y="3162300"/>
          <p14:tracePt t="9082" x="8070850" y="3149600"/>
          <p14:tracePt t="9098" x="8013700" y="3130550"/>
          <p14:tracePt t="9098" x="7956550" y="3117850"/>
          <p14:tracePt t="9115" x="7899400" y="3105150"/>
          <p14:tracePt t="9115" x="7848600" y="3092450"/>
          <p14:tracePt t="9131" x="7797800" y="3079750"/>
          <p14:tracePt t="9131" x="7702550" y="3067050"/>
          <p14:tracePt t="9148" x="7658100" y="3067050"/>
          <p14:tracePt t="9148" x="7620000" y="3067050"/>
          <p14:tracePt t="9165" x="7588250" y="3067050"/>
          <p14:tracePt t="9165" x="7556500" y="3067050"/>
          <p14:tracePt t="9182" x="7531100" y="3067050"/>
          <p14:tracePt t="9182" x="7512050" y="3067050"/>
          <p14:tracePt t="9200" x="7499350" y="3067050"/>
          <p14:tracePt t="9200" x="7499350" y="3060700"/>
          <p14:tracePt t="9215" x="7512050" y="3054350"/>
          <p14:tracePt t="9215" x="7531100" y="3048000"/>
          <p14:tracePt t="9232" x="7556500" y="3035300"/>
          <p14:tracePt t="9232" x="7588250" y="3028950"/>
          <p14:tracePt t="9249" x="7626350" y="3022600"/>
          <p14:tracePt t="9249" x="7734300" y="2997200"/>
          <p14:tracePt t="9266" x="7791450" y="2984500"/>
          <p14:tracePt t="9266" x="7861300" y="2971800"/>
          <p14:tracePt t="9282" x="7931150" y="2965450"/>
          <p14:tracePt t="9282" x="8007350" y="2959100"/>
          <p14:tracePt t="9299" x="8083550" y="2952750"/>
          <p14:tracePt t="9299" x="8159750" y="2946400"/>
          <p14:tracePt t="9315" x="8235950" y="2946400"/>
          <p14:tracePt t="9315" x="8312150" y="2952750"/>
          <p14:tracePt t="9315" x="8382000" y="2959100"/>
          <p14:tracePt t="9334" x="8445500" y="2971800"/>
          <p14:tracePt t="9334" x="8509000" y="2984500"/>
          <p14:tracePt t="9350" x="8566150" y="2997200"/>
          <p14:tracePt t="9350" x="8623300" y="3016250"/>
          <p14:tracePt t="9366" x="8674100" y="3035300"/>
          <p14:tracePt t="9366" x="8718550" y="3054350"/>
          <p14:tracePt t="9382" x="8756650" y="3073400"/>
          <p14:tracePt t="9382" x="8794750" y="3098800"/>
          <p14:tracePt t="9399" x="8826500" y="3117850"/>
          <p14:tracePt t="9399" x="8851900" y="3143250"/>
          <p14:tracePt t="9415" x="8870950" y="3175000"/>
          <p14:tracePt t="9415" x="8890000" y="3206750"/>
          <p14:tracePt t="9415" x="8902700" y="3244850"/>
          <p14:tracePt t="9434" x="8909050" y="3289300"/>
          <p14:tracePt t="9434" x="8909050" y="3340100"/>
          <p14:tracePt t="9448" x="8915400" y="3390900"/>
          <p14:tracePt t="9448" x="8909050" y="3454400"/>
          <p14:tracePt t="9465" x="8909050" y="3524250"/>
          <p14:tracePt t="9465" x="8902700" y="3600450"/>
          <p14:tracePt t="9482" x="8896350" y="3676650"/>
          <p14:tracePt t="9482" x="8890000" y="3759200"/>
          <p14:tracePt t="9482" x="8883650" y="3848100"/>
          <p14:tracePt t="9501" x="8870950" y="3937000"/>
          <p14:tracePt t="9501" x="8864600" y="4025900"/>
          <p14:tracePt t="9516" x="8851900" y="4114800"/>
          <p14:tracePt t="9516" x="8839200" y="4203700"/>
          <p14:tracePt t="9533" x="8832850" y="4292600"/>
          <p14:tracePt t="9533" x="8820150" y="4381500"/>
          <p14:tracePt t="9549" x="8813800" y="4457700"/>
          <p14:tracePt t="9549" x="8794750" y="4616450"/>
          <p14:tracePt t="9566" x="8782050" y="4686300"/>
          <p14:tracePt t="9566" x="8775700" y="4756150"/>
          <p14:tracePt t="9583" x="8763000" y="4819650"/>
          <p14:tracePt t="9583" x="8750300" y="4876800"/>
          <p14:tracePt t="9599" x="8737600" y="4927600"/>
          <p14:tracePt t="9599" x="8724900" y="4978400"/>
          <p14:tracePt t="9616" x="8712200" y="5022850"/>
          <p14:tracePt t="9616" x="8686800" y="5092700"/>
          <p14:tracePt t="9633" x="8674100" y="5124450"/>
          <p14:tracePt t="9633" x="8655050" y="5149850"/>
          <p14:tracePt t="9649" x="8642350" y="5168900"/>
          <p14:tracePt t="9649" x="8623300" y="5187950"/>
          <p14:tracePt t="9666" x="8610600" y="5207000"/>
          <p14:tracePt t="9666" x="8585200" y="5213350"/>
          <p14:tracePt t="9682" x="8559800" y="5226050"/>
          <p14:tracePt t="9682" x="8534400" y="5226050"/>
          <p14:tracePt t="9682" x="8502650" y="5232400"/>
          <p14:tracePt t="9701" x="8464550" y="5232400"/>
          <p14:tracePt t="9701" x="8420100" y="5226050"/>
          <p14:tracePt t="9716" x="8362950" y="5226050"/>
          <p14:tracePt t="9716" x="8305800" y="5219700"/>
          <p14:tracePt t="9733" x="8235950" y="5207000"/>
          <p14:tracePt t="9733" x="8166100" y="5200650"/>
          <p14:tracePt t="9749" x="8089900" y="5187950"/>
          <p14:tracePt t="9749" x="8013700" y="5175250"/>
          <p14:tracePt t="9766" x="7937500" y="5168900"/>
          <p14:tracePt t="9766" x="7867650" y="5156200"/>
          <p14:tracePt t="9782" x="7791450" y="5143500"/>
          <p14:tracePt t="9782" x="7727950" y="5130800"/>
          <p14:tracePt t="9782" x="7664450" y="5118100"/>
          <p14:tracePt t="9801" x="7600950" y="5105400"/>
          <p14:tracePt t="9801" x="7543800" y="5099050"/>
          <p14:tracePt t="9816" x="7493000" y="5086350"/>
          <p14:tracePt t="9816" x="7435850" y="5067300"/>
          <p14:tracePt t="9833" x="7385050" y="5048250"/>
          <p14:tracePt t="9833" x="7334250" y="5029200"/>
          <p14:tracePt t="9850" x="7277100" y="5003800"/>
          <p14:tracePt t="9850" x="7169150" y="4933950"/>
          <p14:tracePt t="9866" x="7112000" y="4889500"/>
          <p14:tracePt t="9866" x="7054850" y="4838700"/>
          <p14:tracePt t="9883" x="6991350" y="4781550"/>
          <p14:tracePt t="9883" x="6921500" y="4711700"/>
          <p14:tracePt t="9900" x="6858000" y="4641850"/>
          <p14:tracePt t="9900" x="6788150" y="4559300"/>
          <p14:tracePt t="9917" x="6718300" y="4470400"/>
          <p14:tracePt t="9917" x="6572250" y="4260850"/>
          <p14:tracePt t="9933" x="6502400" y="4146550"/>
          <p14:tracePt t="9933" x="6438900" y="4025900"/>
          <p14:tracePt t="9950" x="6375400" y="3905250"/>
          <p14:tracePt t="9950" x="6311900" y="3784600"/>
          <p14:tracePt t="9967" x="6254750" y="3663950"/>
          <p14:tracePt t="9967" x="6146800" y="3441700"/>
          <p14:tracePt t="9985" x="6102350" y="3352800"/>
          <p14:tracePt t="9985" x="6057900" y="3263900"/>
          <p14:tracePt t="10000" x="6019800" y="3194050"/>
          <p14:tracePt t="10000" x="5981700" y="3124200"/>
          <p14:tracePt t="10017" x="5949950" y="3060700"/>
          <p14:tracePt t="10017" x="5918200" y="3009900"/>
          <p14:tracePt t="10034" x="5892800" y="2959100"/>
          <p14:tracePt t="10034" x="5867400" y="2914650"/>
          <p14:tracePt t="10050" x="5848350" y="2876550"/>
          <p14:tracePt t="10050" x="5829300" y="2844800"/>
          <p14:tracePt t="10050" x="5810250" y="2813050"/>
          <p14:tracePt t="10069" x="5797550" y="2787650"/>
          <p14:tracePt t="10083" x="5791200" y="2762250"/>
          <p14:tracePt t="10083" x="5778500" y="2717800"/>
          <p14:tracePt t="10101" x="5772150" y="2698750"/>
          <p14:tracePt t="10101" x="5772150" y="2679700"/>
          <p14:tracePt t="10117" x="5772150" y="2667000"/>
          <p14:tracePt t="10117" x="5765800" y="2647950"/>
          <p14:tracePt t="10134" x="5772150" y="2635250"/>
          <p14:tracePt t="10134" x="5772150" y="2622550"/>
          <p14:tracePt t="10151" x="5772150" y="2609850"/>
          <p14:tracePt t="10151" x="5778500" y="2590800"/>
          <p14:tracePt t="10167" x="5778500" y="2578100"/>
          <p14:tracePt t="10167" x="5778500" y="2571750"/>
          <p14:tracePt t="10184" x="5784850" y="2565400"/>
          <p14:tracePt t="10184" x="5784850" y="2559050"/>
          <p14:tracePt t="10200" x="5784850" y="2552700"/>
          <p14:tracePt t="10200" x="5784850" y="2546350"/>
          <p14:tracePt t="10217" x="5784850" y="2540000"/>
          <p14:tracePt t="10234" x="5784850" y="2546350"/>
          <p14:tracePt t="10272" x="5778500" y="2552700"/>
          <p14:tracePt t="10285" x="5772150" y="2559050"/>
          <p14:tracePt t="10292" x="5765800" y="2559050"/>
          <p14:tracePt t="10301" x="5759450" y="2565400"/>
          <p14:tracePt t="10301" x="5753100" y="2571750"/>
          <p14:tracePt t="10318" x="5746750" y="2578100"/>
          <p14:tracePt t="10318" x="5740400" y="2578100"/>
          <p14:tracePt t="10335" x="5734050" y="2584450"/>
          <p14:tracePt t="10335" x="5721350" y="2597150"/>
          <p14:tracePt t="10352" x="5715000" y="2603500"/>
          <p14:tracePt t="10352" x="5708650" y="2609850"/>
          <p14:tracePt t="10368" x="5702300" y="2609850"/>
          <p14:tracePt t="10368" x="5695950" y="2616200"/>
          <p14:tracePt t="10385" x="5689600" y="2616200"/>
          <p14:tracePt t="10385" x="5683250" y="2616200"/>
          <p14:tracePt t="10402" x="5676900" y="2616200"/>
          <p14:tracePt t="10402" x="5670550" y="2616200"/>
          <p14:tracePt t="10402" x="5664200" y="2616200"/>
          <p14:tracePt t="10421" x="5657850" y="2616200"/>
          <p14:tracePt t="10434" x="5651500" y="2616200"/>
          <p14:tracePt t="10451" x="5645150" y="2616200"/>
          <p14:tracePt t="10468" x="5651500" y="2622550"/>
          <p14:tracePt t="10504" x="5657850" y="2622550"/>
          <p14:tracePt t="10540" x="5670550" y="2628900"/>
          <p14:tracePt t="10556" x="5676900" y="2635250"/>
          <p14:tracePt t="10572" x="5676900" y="2641600"/>
          <p14:tracePt t="10580" x="5683250" y="2647950"/>
          <p14:tracePt t="10585" x="5683250" y="2654300"/>
          <p14:tracePt t="10585" x="5689600" y="2660650"/>
          <p14:tracePt t="10602" x="5695950" y="2673350"/>
          <p14:tracePt t="10602" x="5695950" y="2679700"/>
          <p14:tracePt t="10619" x="5702300" y="2686050"/>
          <p14:tracePt t="10619" x="5708650" y="2692400"/>
          <p14:tracePt t="10637" x="5708650" y="2705100"/>
          <p14:tracePt t="10637" x="5721350" y="2724150"/>
          <p14:tracePt t="10652" x="5727700" y="2730500"/>
          <p14:tracePt t="10652" x="5734050" y="2743200"/>
          <p14:tracePt t="10669" x="5740400" y="2749550"/>
          <p14:tracePt t="10669" x="5746750" y="2762250"/>
          <p14:tracePt t="10685" x="5753100" y="2774950"/>
          <p14:tracePt t="10685" x="5759450" y="2781300"/>
          <p14:tracePt t="10702" x="5759450" y="2794000"/>
          <p14:tracePt t="10702" x="5765800" y="2800350"/>
          <p14:tracePt t="10719" x="5772150" y="2813050"/>
          <p14:tracePt t="10719" x="5778500" y="2832100"/>
          <p14:tracePt t="10736" x="5784850" y="2838450"/>
          <p14:tracePt t="10736" x="5791200" y="2851150"/>
          <p14:tracePt t="10753" x="5791200" y="2857500"/>
          <p14:tracePt t="10753" x="5797550" y="2863850"/>
          <p14:tracePt t="10769" x="5803900" y="2870200"/>
          <p14:tracePt t="10769" x="5810250" y="2876550"/>
          <p14:tracePt t="10786" x="5816600" y="2882900"/>
          <p14:tracePt t="10786" x="5822950" y="2889250"/>
          <p14:tracePt t="10802" x="5829300" y="2889250"/>
          <p14:tracePt t="10802" x="5835650" y="2895600"/>
          <p14:tracePt t="10802" x="5842000" y="2895600"/>
          <p14:tracePt t="10821" x="5848350" y="2901950"/>
          <p14:tracePt t="10821" x="5854700" y="2901950"/>
          <p14:tracePt t="10836" x="5861050" y="2901950"/>
          <p14:tracePt t="10851" x="5867400" y="2901950"/>
          <p14:tracePt t="10868" x="5873750" y="2908300"/>
          <p14:tracePt t="10885" x="5880100" y="2908300"/>
          <p14:tracePt t="10924" x="5867400" y="2914650"/>
          <p14:tracePt t="10944" x="5861050" y="2921000"/>
          <p14:tracePt t="10960" x="5854700" y="2927350"/>
          <p14:tracePt t="10976" x="5848350" y="2927350"/>
          <p14:tracePt t="10992" x="5848350" y="2933700"/>
          <p14:tracePt t="11004" x="5842000" y="2940050"/>
          <p14:tracePt t="11020" x="5835650" y="2940050"/>
          <p14:tracePt t="11036" x="5829300" y="2940050"/>
          <p14:tracePt t="11052" x="5816600" y="2933700"/>
          <p14:tracePt t="11064" x="5810250" y="2927350"/>
          <p14:tracePt t="11080" x="5803900" y="2921000"/>
          <p14:tracePt t="11096" x="5797550" y="2921000"/>
          <p14:tracePt t="11112" x="5791200" y="2914650"/>
          <p14:tracePt t="11124" x="5784850" y="2908300"/>
          <p14:tracePt t="11140" x="5772150" y="2901950"/>
          <p14:tracePt t="11156" x="5765800" y="2901950"/>
          <p14:tracePt t="11169" x="5765800" y="2895600"/>
          <p14:tracePt t="11169" x="5753100" y="2889250"/>
          <p14:tracePt t="11187" x="5746750" y="2889250"/>
          <p14:tracePt t="11187" x="5740400" y="2882900"/>
          <p14:tracePt t="11204" x="5734050" y="2882900"/>
          <p14:tracePt t="11220" x="5727700" y="2876550"/>
          <p14:tracePt t="11237" x="5721350" y="2876550"/>
          <p14:tracePt t="11237" x="5715000" y="2870200"/>
          <p14:tracePt t="11254" x="5708650" y="2870200"/>
          <p14:tracePt t="11276" x="5702300" y="2870200"/>
          <p14:tracePt t="11300" x="5702300" y="2863850"/>
          <p14:tracePt t="11328" x="5695950" y="2863850"/>
          <p14:tracePt t="11360" x="5689600" y="2863850"/>
          <p14:tracePt t="11388" x="5683250" y="2863850"/>
          <p14:tracePt t="11412" x="5676900" y="2870200"/>
          <p14:tracePt t="11432" x="5670550" y="2870200"/>
          <p14:tracePt t="11464" x="5664200" y="2870200"/>
          <p14:tracePt t="11480" x="5657850" y="2870200"/>
          <p14:tracePt t="11492" x="5651500" y="2876550"/>
          <p14:tracePt t="11560" x="5657850" y="2882900"/>
          <p14:tracePt t="11592" x="5664200" y="2882900"/>
          <p14:tracePt t="11604" x="5670550" y="2882900"/>
          <p14:tracePt t="11620" x="5676900" y="2882900"/>
          <p14:tracePt t="11628" x="5683250" y="2882900"/>
          <p14:tracePt t="11644" x="5689600" y="2882900"/>
          <p14:tracePt t="11654" x="5695950" y="2882900"/>
          <p14:tracePt t="11654" x="5708650" y="2882900"/>
          <p14:tracePt t="11672" x="5715000" y="2882900"/>
          <p14:tracePt t="11672" x="5721350" y="2882900"/>
          <p14:tracePt t="11689" x="5727700" y="2876550"/>
          <p14:tracePt t="11689" x="5734050" y="2876550"/>
          <p14:tracePt t="11705" x="5740400" y="2876550"/>
          <p14:tracePt t="11705" x="5746750" y="2876550"/>
          <p14:tracePt t="11722" x="5753100" y="2876550"/>
          <p14:tracePt t="11722" x="5759450" y="2876550"/>
          <p14:tracePt t="11739" x="5765800" y="2876550"/>
          <p14:tracePt t="11756" x="5759450" y="2876550"/>
          <p14:tracePt t="11816" x="5753100" y="2876550"/>
          <p14:tracePt t="11824" x="5746750" y="2876550"/>
          <p14:tracePt t="11832" x="5740400" y="2882900"/>
          <p14:tracePt t="11841" x="5727700" y="2882900"/>
          <p14:tracePt t="11841" x="5721350" y="2882900"/>
          <p14:tracePt t="11856" x="5708650" y="2889250"/>
          <p14:tracePt t="11856" x="5702300" y="2889250"/>
          <p14:tracePt t="11873" x="5689600" y="2889250"/>
          <p14:tracePt t="11873" x="5676900" y="2895600"/>
          <p14:tracePt t="11889" x="5664200" y="2895600"/>
          <p14:tracePt t="11889" x="5638800" y="2901950"/>
          <p14:tracePt t="11906" x="5626100" y="2901950"/>
          <p14:tracePt t="11906" x="5619750" y="2908300"/>
          <p14:tracePt t="11923" x="5607050" y="2908300"/>
          <p14:tracePt t="11923" x="5594350" y="2908300"/>
          <p14:tracePt t="11940" x="5588000" y="2914650"/>
          <p14:tracePt t="11940" x="5575300" y="2914650"/>
          <p14:tracePt t="11957" x="5568950" y="2914650"/>
          <p14:tracePt t="11957" x="5556250" y="2921000"/>
          <p14:tracePt t="11973" x="5549900" y="2921000"/>
          <p14:tracePt t="11989" x="5543550" y="2921000"/>
          <p14:tracePt t="12006" x="5549900" y="2914650"/>
          <p14:tracePt t="12040" x="5562600" y="2914650"/>
          <p14:tracePt t="12056" x="5568950" y="2914650"/>
          <p14:tracePt t="12072" x="5575300" y="2914650"/>
          <p14:tracePt t="12084" x="5575300" y="2921000"/>
          <p14:tracePt t="12108" x="5575300" y="2927350"/>
          <p14:tracePt t="12124" x="5568950" y="2933700"/>
          <p14:tracePt t="12140" x="5562600" y="2933700"/>
          <p14:tracePt t="12152" x="5556250" y="2940050"/>
          <p14:tracePt t="12168" x="5549900" y="2940050"/>
          <p14:tracePt t="12177" x="5549900" y="2933700"/>
          <p14:tracePt t="12189" x="5543550" y="2933700"/>
          <p14:tracePt t="12189" x="5537200" y="2933700"/>
          <p14:tracePt t="12207" x="5530850" y="2927350"/>
          <p14:tracePt t="12223" x="5530850" y="2921000"/>
          <p14:tracePt t="12223" x="5530850" y="2914650"/>
          <p14:tracePt t="12241" x="5530850" y="2908300"/>
          <p14:tracePt t="12256" x="5537200" y="2901950"/>
          <p14:tracePt t="12256" x="5543550" y="2895600"/>
          <p14:tracePt t="12274" x="5549900" y="2889250"/>
          <p14:tracePt t="12274" x="5556250" y="2882900"/>
          <p14:tracePt t="12291" x="5568950" y="2876550"/>
          <p14:tracePt t="12291" x="5575300" y="2876550"/>
          <p14:tracePt t="12308" x="5588000" y="2870200"/>
          <p14:tracePt t="12308" x="5607050" y="2863850"/>
          <p14:tracePt t="12325" x="5613400" y="2857500"/>
          <p14:tracePt t="12325" x="5626100" y="2851150"/>
          <p14:tracePt t="12341" x="5632450" y="2851150"/>
          <p14:tracePt t="12341" x="5638800" y="2844800"/>
          <p14:tracePt t="12358" x="5645150" y="2844800"/>
          <p14:tracePt t="12358" x="5651500" y="2838450"/>
          <p14:tracePt t="12375" x="5657850" y="2838450"/>
          <p14:tracePt t="12390" x="5651500" y="2844800"/>
          <p14:tracePt t="12409" x="5645150" y="2844800"/>
          <p14:tracePt t="12409" x="5638800" y="2851150"/>
          <p14:tracePt t="12425" x="5626100" y="2857500"/>
          <p14:tracePt t="12425" x="5613400" y="2863850"/>
          <p14:tracePt t="12441" x="5600700" y="2863850"/>
          <p14:tracePt t="12441" x="5588000" y="2870200"/>
          <p14:tracePt t="12458" x="5575300" y="2876550"/>
          <p14:tracePt t="12458" x="5556250" y="2882900"/>
          <p14:tracePt t="12474" x="5543550" y="2889250"/>
          <p14:tracePt t="12474" x="5524500" y="2895600"/>
          <p14:tracePt t="12474" x="5505450" y="2901950"/>
          <p14:tracePt t="12493" x="5486400" y="2908300"/>
          <p14:tracePt t="12493" x="5467350" y="2914650"/>
          <p14:tracePt t="12508" x="5448300" y="2921000"/>
          <p14:tracePt t="12508" x="5435600" y="2921000"/>
          <p14:tracePt t="12525" x="5416550" y="2927350"/>
          <p14:tracePt t="12525" x="5403850" y="2927350"/>
          <p14:tracePt t="12542" x="5391150" y="2927350"/>
          <p14:tracePt t="12542" x="5378450" y="2927350"/>
          <p14:tracePt t="12559" x="5372100" y="2927350"/>
          <p14:tracePt t="12559" x="5353050" y="2921000"/>
          <p14:tracePt t="12575" x="5346700" y="2914650"/>
          <p14:tracePt t="12575" x="5340350" y="2908300"/>
          <p14:tracePt t="12591" x="5334000" y="2901950"/>
          <p14:tracePt t="12591" x="5334000" y="2895600"/>
          <p14:tracePt t="12608" x="5334000" y="2889250"/>
          <p14:tracePt t="12608" x="5327650" y="2876550"/>
          <p14:tracePt t="12625" x="5327650" y="2863850"/>
          <p14:tracePt t="12625" x="5327650" y="2851150"/>
          <p14:tracePt t="12643" x="5321300" y="2838450"/>
          <p14:tracePt t="12643" x="5314950" y="2825750"/>
          <p14:tracePt t="12659" x="5302250" y="2819400"/>
          <p14:tracePt t="12659" x="5289550" y="2806700"/>
          <p14:tracePt t="12676" x="5276850" y="2794000"/>
          <p14:tracePt t="12676" x="5238750" y="2768600"/>
          <p14:tracePt t="12693" x="5219700" y="2762250"/>
          <p14:tracePt t="12693" x="5194300" y="2755900"/>
          <p14:tracePt t="12709" x="5175250" y="2749550"/>
          <p14:tracePt t="12709" x="5143500" y="2743200"/>
          <p14:tracePt t="12726" x="5118100" y="2736850"/>
          <p14:tracePt t="12726" x="5092700" y="2730500"/>
          <p14:tracePt t="12726" x="5060950" y="2730500"/>
          <p14:tracePt t="12745" x="5029200" y="2724150"/>
          <p14:tracePt t="12758" x="4997450" y="2724150"/>
          <p14:tracePt t="12758" x="4965700" y="2724150"/>
          <p14:tracePt t="12776" x="4902200" y="2717800"/>
          <p14:tracePt t="12776" x="4870450" y="2717800"/>
          <p14:tracePt t="12793" x="4838700" y="2717800"/>
          <p14:tracePt t="12793" x="4813300" y="2717800"/>
          <p14:tracePt t="12809" x="4781550" y="2717800"/>
          <p14:tracePt t="12809" x="4756150" y="2717800"/>
          <p14:tracePt t="12826" x="4730750" y="2717800"/>
          <p14:tracePt t="12826" x="4711700" y="2717800"/>
          <p14:tracePt t="12826" x="4692650" y="2711450"/>
          <p14:tracePt t="12845" x="4679950" y="2711450"/>
          <p14:tracePt t="12858" x="4667250" y="2711450"/>
          <p14:tracePt t="12858" x="4648200" y="2705100"/>
          <p14:tracePt t="12876" x="4641850" y="2698750"/>
          <p14:tracePt t="12876" x="4635500" y="2692400"/>
          <p14:tracePt t="12893" x="4629150" y="2686050"/>
          <p14:tracePt t="12893" x="4622800" y="2679700"/>
          <p14:tracePt t="12910" x="4616450" y="2679700"/>
          <p14:tracePt t="12910" x="4603750" y="2667000"/>
          <p14:tracePt t="12926" x="4597400" y="2660650"/>
          <p14:tracePt t="12926" x="4584700" y="2660650"/>
          <p14:tracePt t="12943" x="4578350" y="2660650"/>
          <p14:tracePt t="12943" x="4565650" y="2660650"/>
          <p14:tracePt t="12960" x="4546600" y="2660650"/>
          <p14:tracePt t="12960" x="4533900" y="2667000"/>
          <p14:tracePt t="12976" x="4508500" y="2673350"/>
          <p14:tracePt t="12976" x="4464050" y="2686050"/>
          <p14:tracePt t="12993" x="4432300" y="2692400"/>
          <p14:tracePt t="12993" x="4406900" y="2698750"/>
          <p14:tracePt t="13010" x="4375150" y="2705100"/>
          <p14:tracePt t="13010" x="4343400" y="2717800"/>
          <p14:tracePt t="13027" x="4311650" y="2724150"/>
          <p14:tracePt t="13027" x="4279900" y="2736850"/>
          <p14:tracePt t="13027" x="4241800" y="2743200"/>
          <p14:tracePt t="13045" x="4210050" y="2755900"/>
          <p14:tracePt t="13045" x="4178300" y="2768600"/>
          <p14:tracePt t="13060" x="4146550" y="2774950"/>
          <p14:tracePt t="13060" x="4114800" y="2787650"/>
          <p14:tracePt t="13077" x="4083050" y="2800350"/>
          <p14:tracePt t="13077" x="4057650" y="2813050"/>
          <p14:tracePt t="13093" x="4032250" y="2825750"/>
          <p14:tracePt t="13093" x="4006850" y="2838450"/>
          <p14:tracePt t="13110" x="3981450" y="2851150"/>
          <p14:tracePt t="13110" x="3956050" y="2863850"/>
          <p14:tracePt t="13127" x="3930650" y="2876550"/>
          <p14:tracePt t="13127" x="3886200" y="2914650"/>
          <p14:tracePt t="13144" x="3860800" y="2933700"/>
          <p14:tracePt t="13144" x="3835400" y="2952750"/>
          <p14:tracePt t="13160" x="3810000" y="2971800"/>
          <p14:tracePt t="13160" x="3784600" y="2990850"/>
          <p14:tracePt t="13177" x="3759200" y="3009900"/>
          <p14:tracePt t="13177" x="3727450" y="3022600"/>
          <p14:tracePt t="13194" x="3702050" y="3041650"/>
          <p14:tracePt t="13194" x="3670300" y="3060700"/>
          <p14:tracePt t="13210" x="3632200" y="3073400"/>
          <p14:tracePt t="13210" x="3562350" y="3105150"/>
          <p14:tracePt t="13227" x="3530600" y="3124200"/>
          <p14:tracePt t="13227" x="3492500" y="3136900"/>
          <p14:tracePt t="13244" x="3454400" y="3149600"/>
          <p14:tracePt t="13244" x="3422650" y="3162300"/>
          <p14:tracePt t="13261" x="3390900" y="3168650"/>
          <p14:tracePt t="13261" x="3359150" y="3175000"/>
          <p14:tracePt t="13277" x="3327400" y="3181350"/>
          <p14:tracePt t="13277" x="3276600" y="3194050"/>
          <p14:tracePt t="13294" x="3251200" y="3194050"/>
          <p14:tracePt t="13294" x="3225800" y="3200400"/>
          <p14:tracePt t="13311" x="3206750" y="3200400"/>
          <p14:tracePt t="13311" x="3187700" y="3200400"/>
          <p14:tracePt t="13328" x="3168650" y="3200400"/>
          <p14:tracePt t="13328" x="3136900" y="3206750"/>
          <p14:tracePt t="13345" x="3130550" y="3206750"/>
          <p14:tracePt t="13345" x="3117850" y="3206750"/>
          <p14:tracePt t="13361" x="3111500" y="3206750"/>
          <p14:tracePt t="13361" x="3105150" y="3213100"/>
          <p14:tracePt t="13378" x="3111500" y="3206750"/>
          <p14:tracePt t="13404" x="3117850" y="3206750"/>
          <p14:tracePt t="13413" x="3130550" y="3206750"/>
          <p14:tracePt t="13413" x="3136900" y="3200400"/>
          <p14:tracePt t="13428" x="3149600" y="3200400"/>
          <p14:tracePt t="13428" x="3168650" y="3194050"/>
          <p14:tracePt t="13445" x="3181350" y="3187700"/>
          <p14:tracePt t="13445" x="3194050" y="3181350"/>
          <p14:tracePt t="13461" x="3213100" y="3181350"/>
          <p14:tracePt t="13461" x="3225800" y="3175000"/>
          <p14:tracePt t="13478" x="3244850" y="3168650"/>
          <p14:tracePt t="13478" x="3263900" y="3162300"/>
          <p14:tracePt t="13494" x="3276600" y="3155950"/>
          <p14:tracePt t="13494" x="3308350" y="3143250"/>
          <p14:tracePt t="13513" x="3327400" y="3130550"/>
          <p14:tracePt t="13513" x="3340100" y="3124200"/>
          <p14:tracePt t="13528" x="3352800" y="3117850"/>
          <p14:tracePt t="13528" x="3365500" y="3105150"/>
          <p14:tracePt t="13545" x="3384550" y="3092450"/>
          <p14:tracePt t="13545" x="3397250" y="3086100"/>
          <p14:tracePt t="13562" x="3409950" y="3073400"/>
          <p14:tracePt t="13562" x="3429000" y="3067050"/>
          <p14:tracePt t="13578" x="3441700" y="3054350"/>
          <p14:tracePt t="13578" x="3479800" y="3035300"/>
          <p14:tracePt t="13595" x="3498850" y="3022600"/>
          <p14:tracePt t="13595" x="3517900" y="3009900"/>
          <p14:tracePt t="13612" x="3536950" y="3003550"/>
          <p14:tracePt t="13612" x="3556000" y="2990850"/>
          <p14:tracePt t="13629" x="3575050" y="2984500"/>
          <p14:tracePt t="13629" x="3613150" y="2971800"/>
          <p14:tracePt t="13646" x="3625850" y="2965450"/>
          <p14:tracePt t="13646" x="3644900" y="2959100"/>
          <p14:tracePt t="13663" x="3657600" y="2959100"/>
          <p14:tracePt t="13663" x="3670300" y="2952750"/>
          <p14:tracePt t="13679" x="3683000" y="2952750"/>
          <p14:tracePt t="13679" x="3689350" y="2952750"/>
          <p14:tracePt t="13695" x="3702050" y="2959100"/>
          <p14:tracePt t="13695" x="3714750" y="2965450"/>
          <p14:tracePt t="13713" x="3714750" y="2971800"/>
          <p14:tracePt t="13713" x="3721100" y="2984500"/>
          <p14:tracePt t="13729" x="3721100" y="2990850"/>
          <p14:tracePt t="13729" x="3727450" y="2997200"/>
          <p14:tracePt t="13745" x="3727450" y="3009900"/>
          <p14:tracePt t="13745" x="3727450" y="3016250"/>
          <p14:tracePt t="13763" x="3721100" y="3022600"/>
          <p14:tracePt t="13779" x="3721100" y="3028950"/>
          <p14:tracePt t="13796" x="3714750" y="3035300"/>
          <p14:tracePt t="13812" x="3708400" y="3028950"/>
          <p14:tracePt t="13832" x="3702050" y="3028950"/>
          <p14:tracePt t="13856" x="3695700" y="3022600"/>
          <p14:tracePt t="13872" x="3689350" y="3022600"/>
          <p14:tracePt t="13884" x="3683000" y="3016250"/>
          <p14:tracePt t="13900" x="3670300" y="3016250"/>
          <p14:tracePt t="13916" x="3663950" y="3022600"/>
          <p14:tracePt t="13932" x="3657600" y="3022600"/>
          <p14:tracePt t="13946" x="3651250" y="3028950"/>
          <p14:tracePt t="13962" x="3644900" y="3035300"/>
          <p14:tracePt t="13979" x="3638550" y="3041650"/>
          <p14:tracePt t="13979" x="3632200" y="3048000"/>
          <p14:tracePt t="13997" x="3638550" y="3048000"/>
          <p14:tracePt t="14029" x="3644900" y="3048000"/>
          <p14:tracePt t="14052" x="3651250" y="3048000"/>
          <p14:tracePt t="14072" x="3638550" y="3054350"/>
          <p14:tracePt t="14156" x="3632200" y="3054350"/>
          <p14:tracePt t="14172" x="3625850" y="3054350"/>
          <p14:tracePt t="14184" x="3619500" y="3048000"/>
          <p14:tracePt t="14192" x="3613150" y="3048000"/>
          <p14:tracePt t="14200" x="3606800" y="3048000"/>
          <p14:tracePt t="14216" x="3600450" y="3041650"/>
          <p14:tracePt t="14229" x="3594100" y="3041650"/>
          <p14:tracePt t="14229" x="3587750" y="3041650"/>
          <p14:tracePt t="14247" x="3581400" y="3041650"/>
          <p14:tracePt t="14263" x="3568700" y="3041650"/>
          <p14:tracePt t="14279" x="3562350" y="3041650"/>
          <p14:tracePt t="14297" x="3562350" y="3048000"/>
          <p14:tracePt t="14313" x="3556000" y="3054350"/>
          <p14:tracePt t="14336" x="3556000" y="3060700"/>
          <p14:tracePt t="14432" x="3549650" y="3060700"/>
          <p14:tracePt t="14472" x="3543300" y="3060700"/>
          <p14:tracePt t="14492" x="3536950" y="3060700"/>
          <p14:tracePt t="14516" x="3530600" y="3060700"/>
          <p14:tracePt t="14532" x="3524250" y="3060700"/>
          <p14:tracePt t="14552" x="3517900" y="3067050"/>
          <p14:tracePt t="14576" x="3511550" y="3073400"/>
          <p14:tracePt t="14604" x="3505200" y="3073400"/>
          <p14:tracePt t="14652" x="3498850" y="3073400"/>
          <p14:tracePt t="14672" x="3492500" y="3073400"/>
          <p14:tracePt t="14696" x="3486150" y="3073400"/>
          <p14:tracePt t="14712" x="3479800" y="3067050"/>
          <p14:tracePt t="14724" x="3473450" y="3067050"/>
          <p14:tracePt t="14740" x="3460750" y="3067050"/>
          <p14:tracePt t="14756" x="3454400" y="3067050"/>
          <p14:tracePt t="14772" x="3441700" y="3073400"/>
          <p14:tracePt t="14785" x="3435350" y="3073400"/>
          <p14:tracePt t="14800" x="3429000" y="3073400"/>
          <p14:tracePt t="14816" x="3422650" y="3079750"/>
          <p14:tracePt t="14832" x="3422650" y="3073400"/>
          <p14:tracePt t="14876" x="3422650" y="3067050"/>
          <p14:tracePt t="14892" x="3422650" y="3060700"/>
          <p14:tracePt t="14898" x="3422650" y="3054350"/>
          <p14:tracePt t="14898" x="3422650" y="3048000"/>
          <p14:tracePt t="14917" x="3422650" y="3041650"/>
          <p14:tracePt t="14917" x="3416300" y="3035300"/>
          <p14:tracePt t="14932" x="3416300" y="3028950"/>
          <p14:tracePt t="14932" x="3416300" y="3022600"/>
          <p14:tracePt t="14949" x="3416300" y="3016250"/>
          <p14:tracePt t="14949" x="3409950" y="3009900"/>
          <p14:tracePt t="14966" x="3403600" y="3003550"/>
          <p14:tracePt t="14966" x="3397250" y="3003550"/>
          <p14:tracePt t="14983" x="3397250" y="2997200"/>
          <p14:tracePt t="14983" x="3390900" y="2990850"/>
          <p14:tracePt t="15000" x="3384550" y="2990850"/>
          <p14:tracePt t="15000" x="3378200" y="2984500"/>
          <p14:tracePt t="15017" x="3371850" y="2978150"/>
          <p14:tracePt t="15017" x="3359150" y="2971800"/>
          <p14:tracePt t="15033" x="3352800" y="2965450"/>
          <p14:tracePt t="15033" x="3346450" y="2965450"/>
          <p14:tracePt t="15050" x="3340100" y="2959100"/>
          <p14:tracePt t="15050" x="3333750" y="2952750"/>
          <p14:tracePt t="15067" x="3327400" y="2952750"/>
          <p14:tracePt t="15067" x="3321050" y="2946400"/>
          <p14:tracePt t="15067" x="3314700" y="2940050"/>
          <p14:tracePt t="15085" x="3308350" y="2933700"/>
          <p14:tracePt t="15100" x="3302000" y="2933700"/>
          <p14:tracePt t="15117" x="3302000" y="2927350"/>
          <p14:tracePt t="15136" x="3302000" y="2921000"/>
          <p14:tracePt t="15160" x="3308350" y="2921000"/>
          <p14:tracePt t="15176" x="3314700" y="2914650"/>
          <p14:tracePt t="15192" x="3321050" y="2914650"/>
          <p14:tracePt t="15212" x="3321050" y="2908300"/>
          <p14:tracePt t="15236" x="3314700" y="2908300"/>
          <p14:tracePt t="15384" x="3308350" y="2908300"/>
          <p14:tracePt t="15408" x="3302000" y="2914650"/>
          <p14:tracePt t="15432" x="3295650" y="2914650"/>
          <p14:tracePt t="15460" x="3289300" y="2921000"/>
          <p14:tracePt t="15484" x="3282950" y="2921000"/>
          <p14:tracePt t="15520" x="3276600" y="2921000"/>
          <p14:tracePt t="15604" x="3270250" y="2927350"/>
          <p14:tracePt t="15616" x="3263900" y="2933700"/>
          <p14:tracePt t="15632" x="3251200" y="2940050"/>
          <p14:tracePt t="15648" x="3244850" y="2946400"/>
          <p14:tracePt t="15664" x="3238500" y="2946400"/>
          <p14:tracePt t="15676" x="3232150" y="2952750"/>
          <p14:tracePt t="15692" x="3225800" y="2952750"/>
          <p14:tracePt t="15708" x="3219450" y="2952750"/>
          <p14:tracePt t="15724" x="3213100" y="2959100"/>
          <p14:tracePt t="15736" x="3213100" y="2952750"/>
          <p14:tracePt t="15776" x="3206750" y="2959100"/>
          <p14:tracePt t="15852" x="3206750" y="2965450"/>
          <p14:tracePt t="15864" x="3200400" y="2971800"/>
          <p14:tracePt t="15880" x="3194050" y="2978150"/>
          <p14:tracePt t="15896" x="3187700" y="2984500"/>
          <p14:tracePt t="15912" x="3187700" y="2990850"/>
          <p14:tracePt t="15924" x="3181350" y="2997200"/>
          <p14:tracePt t="15940" x="3181350" y="3003550"/>
          <p14:tracePt t="15956" x="3175000" y="3009900"/>
          <p14:tracePt t="15972" x="3175000" y="3016250"/>
          <p14:tracePt t="15972" x="3175000" y="3022600"/>
          <p14:tracePt t="15986" x="3175000" y="3028950"/>
          <p14:tracePt t="16002" x="3175000" y="3035300"/>
          <p14:tracePt t="16002" x="3175000" y="3041650"/>
          <p14:tracePt t="16020" x="3175000" y="3048000"/>
          <p14:tracePt t="16020" x="3175000" y="3054350"/>
          <p14:tracePt t="16037" x="3175000" y="3060700"/>
          <p14:tracePt t="16037" x="3181350" y="3073400"/>
          <p14:tracePt t="16053" x="3181350" y="3079750"/>
          <p14:tracePt t="16053" x="3181350" y="3086100"/>
          <p14:tracePt t="16070" x="3181350" y="3092450"/>
          <p14:tracePt t="16070" x="3181350" y="3105150"/>
          <p14:tracePt t="16086" x="3181350" y="3111500"/>
          <p14:tracePt t="16102" x="3181350" y="3117850"/>
          <p14:tracePt t="16102" x="3181350" y="3124200"/>
          <p14:tracePt t="16120" x="3187700" y="3130550"/>
          <p14:tracePt t="16136" x="3187700" y="3136900"/>
          <p14:tracePt t="16152" x="3194050" y="3143250"/>
          <p14:tracePt t="16173" x="3200400" y="3143250"/>
          <p14:tracePt t="16189" x="3206750" y="3136900"/>
          <p14:tracePt t="16204" x="3213100" y="3130550"/>
          <p14:tracePt t="16220" x="3219450" y="3130550"/>
          <p14:tracePt t="16236" x="3225800" y="3130550"/>
          <p14:tracePt t="16253" x="3232150" y="3130550"/>
          <p14:tracePt t="16269" x="3238500" y="3136900"/>
          <p14:tracePt t="16286" x="3238500" y="3143250"/>
          <p14:tracePt t="16303" x="3244850" y="3143250"/>
          <p14:tracePt t="16320" x="3251200" y="3149600"/>
          <p14:tracePt t="16337" x="3257550" y="3149600"/>
          <p14:tracePt t="16353" x="3263900" y="3143250"/>
          <p14:tracePt t="16353" x="3270250" y="3143250"/>
          <p14:tracePt t="16371" x="3276600" y="3136900"/>
          <p14:tracePt t="16371" x="3282950" y="3136900"/>
          <p14:tracePt t="16388" x="3289300" y="3130550"/>
          <p14:tracePt t="16388" x="3308350" y="3117850"/>
          <p14:tracePt t="16405" x="3321050" y="3105150"/>
          <p14:tracePt t="16405" x="3333750" y="3098800"/>
          <p14:tracePt t="16422" x="3352800" y="3092450"/>
          <p14:tracePt t="16422" x="3365500" y="3079750"/>
          <p14:tracePt t="16438" x="3384550" y="3067050"/>
          <p14:tracePt t="16438" x="3403600" y="3054350"/>
          <p14:tracePt t="16454" x="3422650" y="3048000"/>
          <p14:tracePt t="16454" x="3441700" y="3035300"/>
          <p14:tracePt t="16454" x="3467100" y="3022600"/>
          <p14:tracePt t="16473" x="3492500" y="3016250"/>
          <p14:tracePt t="16487" x="3524250" y="3003550"/>
          <p14:tracePt t="16487" x="3581400" y="2990850"/>
          <p14:tracePt t="16505" x="3606800" y="2984500"/>
          <p14:tracePt t="16505" x="3638550" y="2978150"/>
          <p14:tracePt t="16521" x="3670300" y="2971800"/>
          <p14:tracePt t="16521" x="3702050" y="2965450"/>
          <p14:tracePt t="16538" x="3733800" y="2965450"/>
          <p14:tracePt t="16538" x="3771900" y="2959100"/>
          <p14:tracePt t="16555" x="3810000" y="2959100"/>
          <p14:tracePt t="16555" x="3892550" y="2952750"/>
          <p14:tracePt t="16573" x="3937000" y="2952750"/>
          <p14:tracePt t="16573" x="3987800" y="2952750"/>
          <p14:tracePt t="16588" x="4038600" y="2952750"/>
          <p14:tracePt t="16588" x="4089400" y="2952750"/>
          <p14:tracePt t="16605" x="4146550" y="2946400"/>
          <p14:tracePt t="16605" x="4197350" y="2940050"/>
          <p14:tracePt t="16622" x="4254500" y="2933700"/>
          <p14:tracePt t="16622" x="4375150" y="2921000"/>
          <p14:tracePt t="16638" x="4432300" y="2914650"/>
          <p14:tracePt t="16638" x="4495800" y="2908300"/>
          <p14:tracePt t="16655" x="4559300" y="2901950"/>
          <p14:tracePt t="16655" x="4616450" y="2895600"/>
          <p14:tracePt t="16672" x="4679950" y="2889250"/>
          <p14:tracePt t="16672" x="4743450" y="2889250"/>
          <p14:tracePt t="16688" x="4806950" y="2882900"/>
          <p14:tracePt t="16688" x="4927600" y="2882900"/>
          <p14:tracePt t="16705" x="4984750" y="2876550"/>
          <p14:tracePt t="16705" x="5035550" y="2876550"/>
          <p14:tracePt t="16722" x="5080000" y="2882900"/>
          <p14:tracePt t="16722" x="5124450" y="2882900"/>
          <p14:tracePt t="16739" x="5162550" y="2882900"/>
          <p14:tracePt t="16739" x="5232400" y="2882900"/>
          <p14:tracePt t="16757" x="5264150" y="2882900"/>
          <p14:tracePt t="16757" x="5289550" y="2882900"/>
          <p14:tracePt t="16772" x="5314950" y="2889250"/>
          <p14:tracePt t="16772" x="5340350" y="2889250"/>
          <p14:tracePt t="16789" x="5353050" y="2889250"/>
          <p14:tracePt t="16789" x="5372100" y="2889250"/>
          <p14:tracePt t="16806" x="5384800" y="2895600"/>
          <p14:tracePt t="16806" x="5391150" y="2895600"/>
          <p14:tracePt t="16822" x="5397500" y="2901950"/>
          <p14:tracePt t="16838" x="5403850" y="2908300"/>
          <p14:tracePt t="16855" x="5403850" y="2914650"/>
          <p14:tracePt t="16855" x="5403850" y="2921000"/>
          <p14:tracePt t="16872" x="5403850" y="2927350"/>
          <p14:tracePt t="16888" x="5397500" y="2927350"/>
          <p14:tracePt t="16905" x="5403850" y="2933700"/>
          <p14:tracePt t="16944" x="5410200" y="2933700"/>
          <p14:tracePt t="16960" x="5416550" y="2927350"/>
          <p14:tracePt t="16976" x="5429250" y="2927350"/>
          <p14:tracePt t="16992" x="5435600" y="2927350"/>
          <p14:tracePt t="16996" x="5441950" y="2927350"/>
          <p14:tracePt t="17012" x="5448300" y="2921000"/>
          <p14:tracePt t="17022" x="5454650" y="2921000"/>
          <p14:tracePt t="17022" x="5461000" y="2921000"/>
          <p14:tracePt t="17039" x="5467350" y="2921000"/>
          <p14:tracePt t="17039" x="5480050" y="2914650"/>
          <p14:tracePt t="17056" x="5486400" y="2914650"/>
          <p14:tracePt t="17056" x="5492750" y="2914650"/>
          <p14:tracePt t="17073" x="5499100" y="2914650"/>
          <p14:tracePt t="17089" x="5505450" y="2908300"/>
          <p14:tracePt t="17105" x="5511800" y="2908300"/>
          <p14:tracePt t="17122" x="5511800" y="2901950"/>
          <p14:tracePt t="17140" x="5511800" y="2895600"/>
          <p14:tracePt t="17176" x="5505450" y="2889250"/>
          <p14:tracePt t="17208" x="5505450" y="2882900"/>
          <p14:tracePt t="17232" x="5511800" y="2876550"/>
          <p14:tracePt t="17252" x="5518150" y="2876550"/>
          <p14:tracePt t="17276" x="5518150" y="2870200"/>
          <p14:tracePt t="17292" x="5524500" y="2870200"/>
          <p14:tracePt t="17304" x="5530850" y="2870200"/>
          <p14:tracePt t="17320" x="5537200" y="2870200"/>
          <p14:tracePt t="17336" x="5543550" y="2870200"/>
          <p14:tracePt t="17352" x="5556250" y="2870200"/>
          <p14:tracePt t="17364" x="5562600" y="2870200"/>
          <p14:tracePt t="17380" x="5568950" y="2876550"/>
          <p14:tracePt t="17396" x="5575300" y="2882900"/>
          <p14:tracePt t="17412" x="5575300" y="2889250"/>
          <p14:tracePt t="17424" x="5581650" y="2895600"/>
          <p14:tracePt t="17440" x="5588000" y="2901950"/>
          <p14:tracePt t="17456" x="5588000" y="2908300"/>
          <p14:tracePt t="17473" x="5594350" y="2914650"/>
          <p14:tracePt t="17490" x="5594350" y="2921000"/>
          <p14:tracePt t="17508" x="5600700" y="2914650"/>
          <p14:tracePt t="17544" x="5600700" y="2908300"/>
          <p14:tracePt t="17560" x="5600700" y="2901950"/>
          <p14:tracePt t="17592" x="5594350" y="2895600"/>
          <p14:tracePt t="17604" x="5594350" y="2889250"/>
          <p14:tracePt t="17620" x="5588000" y="2889250"/>
          <p14:tracePt t="17636" x="5581650" y="2882900"/>
          <p14:tracePt t="17660" x="5575300" y="2882900"/>
          <p14:tracePt t="17688" x="5575300" y="2889250"/>
          <p14:tracePt t="17764" x="5568950" y="2895600"/>
          <p14:tracePt t="17776" x="5568950" y="2901950"/>
          <p14:tracePt t="17792" x="5562600" y="2901950"/>
          <p14:tracePt t="17800" x="5556250" y="2914650"/>
          <p14:tracePt t="17816" x="5549900" y="2921000"/>
          <p14:tracePt t="17832" x="5543550" y="2927350"/>
          <p14:tracePt t="17841" x="5537200" y="2933700"/>
          <p14:tracePt t="17841" x="5530850" y="2933700"/>
          <p14:tracePt t="17859" x="5530850" y="2940050"/>
          <p14:tracePt t="17859" x="5524500" y="2940050"/>
          <p14:tracePt t="17859" x="5518150" y="2946400"/>
          <p14:tracePt t="17876" x="5511800" y="2952750"/>
          <p14:tracePt t="17892" x="5505450" y="2952750"/>
          <p14:tracePt t="17908" x="5511800" y="2946400"/>
          <p14:tracePt t="17944" x="5518150" y="2940050"/>
          <p14:tracePt t="17956" x="5524500" y="2933700"/>
          <p14:tracePt t="17964" x="5530850" y="2933700"/>
          <p14:tracePt t="17975" x="5543550" y="2927350"/>
          <p14:tracePt t="17975" x="5549900" y="2921000"/>
          <p14:tracePt t="17993" x="5556250" y="2914650"/>
          <p14:tracePt t="17993" x="5568950" y="2914650"/>
          <p14:tracePt t="18009" x="5581650" y="2908300"/>
          <p14:tracePt t="18009" x="5600700" y="2901950"/>
          <p14:tracePt t="18025" x="5607050" y="2895600"/>
          <p14:tracePt t="18025" x="5619750" y="2889250"/>
          <p14:tracePt t="18043" x="5626100" y="2889250"/>
          <p14:tracePt t="18043" x="5638800" y="2882900"/>
          <p14:tracePt t="18065" x="5645150" y="2882900"/>
          <p14:tracePt t="18084" x="5638800" y="2876550"/>
          <p14:tracePt t="18144" x="5632450" y="2876550"/>
          <p14:tracePt t="18160" x="5626100" y="2876550"/>
          <p14:tracePt t="18177" x="5619750" y="2876550"/>
          <p14:tracePt t="18184" x="5613400" y="2876550"/>
          <p14:tracePt t="18193" x="5607050" y="2876550"/>
          <p14:tracePt t="18209" x="5600700" y="2876550"/>
          <p14:tracePt t="18226" x="5588000" y="2876550"/>
          <p14:tracePt t="18242" x="5581650" y="2882900"/>
          <p14:tracePt t="18259" x="5575300" y="2882900"/>
          <p14:tracePt t="18276" x="5568950" y="2889250"/>
          <p14:tracePt t="18293" x="5562600" y="2889250"/>
          <p14:tracePt t="18310" x="5562600" y="2882900"/>
          <p14:tracePt t="18364" x="5568950" y="2882900"/>
          <p14:tracePt t="18384" x="5575300" y="2876550"/>
          <p14:tracePt t="18408" x="5575300" y="2870200"/>
          <p14:tracePt t="18436" x="5568950" y="2870200"/>
          <p14:tracePt t="18468" x="5562600" y="2870200"/>
          <p14:tracePt t="18492" x="5556250" y="2870200"/>
          <p14:tracePt t="18512" x="5562600" y="2870200"/>
          <p14:tracePt t="18564" x="5568950" y="2870200"/>
          <p14:tracePt t="18572" x="5575300" y="2863850"/>
          <p14:tracePt t="18581" x="5588000" y="2863850"/>
          <p14:tracePt t="18594" x="5600700" y="2863850"/>
          <p14:tracePt t="18594" x="5613400" y="2857500"/>
          <p14:tracePt t="18594" x="5626100" y="2851150"/>
          <p14:tracePt t="18613" x="5645150" y="2851150"/>
          <p14:tracePt t="18613" x="5664200" y="2844800"/>
          <p14:tracePt t="18628" x="5689600" y="2838450"/>
          <p14:tracePt t="18628" x="5715000" y="2832100"/>
          <p14:tracePt t="18645" x="5746750" y="2832100"/>
          <p14:tracePt t="18645" x="5778500" y="2825750"/>
          <p14:tracePt t="18661" x="5816600" y="2825750"/>
          <p14:tracePt t="18661" x="5911850" y="2825750"/>
          <p14:tracePt t="18679" x="5969000" y="2825750"/>
          <p14:tracePt t="18679" x="6026150" y="2825750"/>
          <p14:tracePt t="18695" x="6083300" y="2825750"/>
          <p14:tracePt t="18695" x="6146800" y="2819400"/>
          <p14:tracePt t="18712" x="6210300" y="2819400"/>
          <p14:tracePt t="18712" x="6280150" y="2813050"/>
          <p14:tracePt t="18728" x="6343650" y="2800350"/>
          <p14:tracePt t="18728" x="6477000" y="2774950"/>
          <p14:tracePt t="18745" x="6546850" y="2755900"/>
          <p14:tracePt t="18745" x="6610350" y="2743200"/>
          <p14:tracePt t="18762" x="6680200" y="2724150"/>
          <p14:tracePt t="18762" x="6743700" y="2705100"/>
          <p14:tracePt t="18779" x="6807200" y="2686050"/>
          <p14:tracePt t="18779" x="6870700" y="2667000"/>
          <p14:tracePt t="18779" x="6934200" y="2647950"/>
          <p14:tracePt t="18797" x="6997700" y="2628900"/>
          <p14:tracePt t="18797" x="7061200" y="2609850"/>
          <p14:tracePt t="18813" x="7124700" y="2590800"/>
          <p14:tracePt t="18813" x="7188200" y="2565400"/>
          <p14:tracePt t="18829" x="7251700" y="2546350"/>
          <p14:tracePt t="18829" x="7308850" y="2527300"/>
          <p14:tracePt t="18846" x="7366000" y="2508250"/>
          <p14:tracePt t="18846" x="7423150" y="2482850"/>
          <p14:tracePt t="18862" x="7473950" y="2470150"/>
          <p14:tracePt t="18862" x="7518400" y="2451100"/>
          <p14:tracePt t="18862" x="7562850" y="2432050"/>
          <p14:tracePt t="18880" x="7600950" y="2413000"/>
          <p14:tracePt t="18894" x="7639050" y="2400300"/>
          <p14:tracePt t="18894" x="7702550" y="2368550"/>
          <p14:tracePt t="18913" x="7727950" y="2355850"/>
          <p14:tracePt t="18913" x="7753350" y="2343150"/>
          <p14:tracePt t="18929" x="7772400" y="2336800"/>
          <p14:tracePt t="18929" x="7785100" y="2324100"/>
          <p14:tracePt t="18946" x="7804150" y="2317750"/>
          <p14:tracePt t="18946" x="7810500" y="2311400"/>
          <p14:tracePt t="18962" x="7823200" y="2311400"/>
          <p14:tracePt t="18962" x="7829550" y="2305050"/>
          <p14:tracePt t="18979" x="7835900" y="2298700"/>
          <p14:tracePt t="18995" x="7823200" y="2298700"/>
          <p14:tracePt t="19016" x="7816850" y="2305050"/>
          <p14:tracePt t="19032" x="7810500" y="2305050"/>
          <p14:tracePt t="19045" x="7810500" y="2298700"/>
          <p14:tracePt t="19104" x="7816850" y="2298700"/>
          <p14:tracePt t="19120" x="7829550" y="2292350"/>
          <p14:tracePt t="19136" x="7835900" y="2286000"/>
          <p14:tracePt t="19152" x="7842250" y="2279650"/>
          <p14:tracePt t="19156" x="7848600" y="2279650"/>
          <p14:tracePt t="19164" x="7854950" y="2273300"/>
          <p14:tracePt t="19180" x="7861300" y="2266950"/>
          <p14:tracePt t="19180" x="7867650" y="2266950"/>
          <p14:tracePt t="19197" x="7874000" y="2266950"/>
          <p14:tracePt t="19213" x="7880350" y="2260600"/>
          <p14:tracePt t="19229" x="7880350" y="2254250"/>
          <p14:tracePt t="19249" x="7874000" y="2254250"/>
          <p14:tracePt t="19272" x="7867650" y="2254250"/>
          <p14:tracePt t="19284" x="7861300" y="2254250"/>
          <p14:tracePt t="19296" x="7854950" y="2254250"/>
          <p14:tracePt t="19296" x="7848600" y="2254250"/>
          <p14:tracePt t="19314" x="7842250" y="2254250"/>
          <p14:tracePt t="19314" x="7835900" y="2254250"/>
          <p14:tracePt t="19331" x="7823200" y="2254250"/>
          <p14:tracePt t="19331" x="7810500" y="2247900"/>
          <p14:tracePt t="19347" x="7797800" y="2247900"/>
          <p14:tracePt t="19347" x="7791450" y="2247900"/>
          <p14:tracePt t="19364" x="7778750" y="2254250"/>
          <p14:tracePt t="19364" x="7772400" y="2254250"/>
          <p14:tracePt t="19381" x="7766050" y="2260600"/>
          <p14:tracePt t="19381" x="7747000" y="2286000"/>
          <p14:tracePt t="19398" x="7740650" y="2298700"/>
          <p14:tracePt t="19398" x="7734300" y="2324100"/>
          <p14:tracePt t="19416" x="7727950" y="2349500"/>
          <p14:tracePt t="19416" x="7721600" y="2387600"/>
          <p14:tracePt t="19431" x="7715250" y="2425700"/>
          <p14:tracePt t="19431" x="7708900" y="2470150"/>
          <p14:tracePt t="19448" x="7708900" y="2527300"/>
          <p14:tracePt t="19448" x="7708900" y="2641600"/>
          <p14:tracePt t="19465" x="7708900" y="2705100"/>
          <p14:tracePt t="19465" x="7708900" y="2768600"/>
          <p14:tracePt t="19481" x="7715250" y="2825750"/>
          <p14:tracePt t="19481" x="7715250" y="2882900"/>
          <p14:tracePt t="19498" x="7721600" y="2940050"/>
          <p14:tracePt t="19498" x="7721600" y="2990850"/>
          <p14:tracePt t="19498" x="7721600" y="3041650"/>
          <p14:tracePt t="19517" x="7721600" y="3079750"/>
          <p14:tracePt t="19530" x="7721600" y="3124200"/>
          <p14:tracePt t="19530" x="7721600" y="3187700"/>
          <p14:tracePt t="19549" x="7715250" y="3219450"/>
          <p14:tracePt t="19549" x="7715250" y="3238500"/>
          <p14:tracePt t="19565" x="7708900" y="3251200"/>
          <p14:tracePt t="19565" x="7702550" y="3263900"/>
          <p14:tracePt t="19582" x="7696200" y="3276600"/>
          <p14:tracePt t="19597" x="7683500" y="3270250"/>
          <p14:tracePt t="19614" x="7683500" y="3257550"/>
          <p14:tracePt t="19614" x="7677150" y="3251200"/>
          <p14:tracePt t="19614" x="7677150" y="3238500"/>
          <p14:tracePt t="19633" x="7670800" y="3232150"/>
          <p14:tracePt t="19633" x="7664450" y="3219450"/>
          <p14:tracePt t="19648" x="7664450" y="3213100"/>
          <p14:tracePt t="19648" x="7658100" y="3206750"/>
          <p14:tracePt t="19665" x="7658100" y="3194050"/>
          <p14:tracePt t="19665" x="7651750" y="3187700"/>
          <p14:tracePt t="19682" x="7645400" y="3181350"/>
          <p14:tracePt t="19682" x="7639050" y="3162300"/>
          <p14:tracePt t="19698" x="7639050" y="3149600"/>
          <p14:tracePt t="19698" x="7639050" y="3143250"/>
          <p14:tracePt t="19715" x="7632700" y="3130550"/>
          <p14:tracePt t="19715" x="7632700" y="3117850"/>
          <p14:tracePt t="19732" x="7626350" y="3111500"/>
          <p14:tracePt t="19732" x="7620000" y="3105150"/>
          <p14:tracePt t="19749" x="7607300" y="3098800"/>
          <p14:tracePt t="19749" x="7581900" y="3086100"/>
          <p14:tracePt t="19765" x="7562850" y="3086100"/>
          <p14:tracePt t="19765" x="7543800" y="3086100"/>
          <p14:tracePt t="19782" x="7518400" y="3086100"/>
          <p14:tracePt t="19782" x="7493000" y="3086100"/>
          <p14:tracePt t="19798" x="7461250" y="3086100"/>
          <p14:tracePt t="19798" x="7423150" y="3086100"/>
          <p14:tracePt t="19798" x="7378700" y="3079750"/>
          <p14:tracePt t="19817" x="7334250" y="3079750"/>
          <p14:tracePt t="19817" x="7289800" y="3073400"/>
          <p14:tracePt t="19833" x="7245350" y="3067050"/>
          <p14:tracePt t="19833" x="7194550" y="3060700"/>
          <p14:tracePt t="19849" x="7150100" y="3054350"/>
          <p14:tracePt t="19849" x="7099300" y="3041650"/>
          <p14:tracePt t="19865" x="7061200" y="3028950"/>
          <p14:tracePt t="19865" x="7016750" y="3016250"/>
          <p14:tracePt t="19865" x="6978650" y="2997200"/>
          <p14:tracePt t="19884" x="6946900" y="2984500"/>
          <p14:tracePt t="19898" x="6908800" y="2965450"/>
          <p14:tracePt t="19898" x="6858000" y="2921000"/>
          <p14:tracePt t="19917" x="6838950" y="2901950"/>
          <p14:tracePt t="19917" x="6819900" y="2876550"/>
          <p14:tracePt t="19932" x="6813550" y="2857500"/>
          <p14:tracePt t="19932" x="6807200" y="2838450"/>
          <p14:tracePt t="19949" x="6813550" y="2819400"/>
          <p14:tracePt t="19949" x="6826250" y="2800350"/>
          <p14:tracePt t="19966" x="6838950" y="2781300"/>
          <p14:tracePt t="19966" x="6864350" y="2762250"/>
          <p14:tracePt t="19966" x="6889750" y="2749550"/>
          <p14:tracePt t="19985" x="6927850" y="2730500"/>
          <p14:tracePt t="19985" x="6965950" y="2711450"/>
          <p14:tracePt t="19999" x="7010400" y="2698750"/>
          <p14:tracePt t="19999" x="7054850" y="2679700"/>
          <p14:tracePt t="20017" x="7105650" y="2660650"/>
          <p14:tracePt t="20017" x="7162800" y="2647950"/>
          <p14:tracePt t="20033" x="7219950" y="2635250"/>
          <p14:tracePt t="20033" x="7277100" y="2622550"/>
          <p14:tracePt t="20050" x="7334250" y="2609850"/>
          <p14:tracePt t="20050" x="7454900" y="2590800"/>
          <p14:tracePt t="20066" x="7512050" y="2584450"/>
          <p14:tracePt t="20066" x="7569200" y="2584450"/>
          <p14:tracePt t="20083" x="7620000" y="2578100"/>
          <p14:tracePt t="20083" x="7670800" y="2578100"/>
          <p14:tracePt t="20100" x="7715250" y="2584450"/>
          <p14:tracePt t="20100" x="7791450" y="2590800"/>
          <p14:tracePt t="20117" x="7816850" y="2597150"/>
          <p14:tracePt t="20117" x="7848600" y="2603500"/>
          <p14:tracePt t="20133" x="7874000" y="2609850"/>
          <p14:tracePt t="20133" x="7899400" y="2616200"/>
          <p14:tracePt t="20150" x="7918450" y="2616200"/>
          <p14:tracePt t="20150" x="7943850" y="2622550"/>
          <p14:tracePt t="20166" x="7962900" y="2628900"/>
          <p14:tracePt t="20166" x="7981950" y="2635250"/>
          <p14:tracePt t="20166" x="7994650" y="2641600"/>
          <p14:tracePt t="20185" x="8007350" y="2647950"/>
          <p14:tracePt t="20199" x="8020050" y="2654300"/>
          <p14:tracePt t="20199" x="8039100" y="2673350"/>
          <p14:tracePt t="20217" x="8045450" y="2686050"/>
          <p14:tracePt t="20217" x="8051800" y="2692400"/>
          <p14:tracePt t="20233" x="8058150" y="2698750"/>
          <p14:tracePt t="20233" x="8058150" y="2711450"/>
          <p14:tracePt t="20250" x="8058150" y="2717800"/>
          <p14:tracePt t="20250" x="8058150" y="2724150"/>
          <p14:tracePt t="20250" x="8058150" y="2730500"/>
          <p14:tracePt t="20269" x="8058150" y="2736850"/>
          <p14:tracePt t="20282" x="8058150" y="2743200"/>
          <p14:tracePt t="20282" x="8051800" y="2755900"/>
          <p14:tracePt t="20300" x="8045450" y="2762250"/>
          <p14:tracePt t="20316" x="8039100" y="2768600"/>
          <p14:tracePt t="20316" x="8026400" y="2774950"/>
          <p14:tracePt t="20333" x="8013700" y="2781300"/>
          <p14:tracePt t="20333" x="8001000" y="2781300"/>
          <p14:tracePt t="20351" x="7988300" y="2787650"/>
          <p14:tracePt t="20351" x="7943850" y="2794000"/>
          <p14:tracePt t="20367" x="7924800" y="2794000"/>
          <p14:tracePt t="20367" x="7899400" y="2800350"/>
          <p14:tracePt t="20384" x="7874000" y="2800350"/>
          <p14:tracePt t="20384" x="7848600" y="2800350"/>
          <p14:tracePt t="20401" x="7823200" y="2794000"/>
          <p14:tracePt t="20401" x="7766050" y="2781300"/>
          <p14:tracePt t="20419" x="7734300" y="2774950"/>
          <p14:tracePt t="20419" x="7708900" y="2768600"/>
          <p14:tracePt t="20434" x="7677150" y="2755900"/>
          <p14:tracePt t="20434" x="7651750" y="2736850"/>
          <p14:tracePt t="20451" x="7620000" y="2717800"/>
          <p14:tracePt t="20451" x="7594600" y="2698750"/>
          <p14:tracePt t="20468" x="7562850" y="2673350"/>
          <p14:tracePt t="20468" x="7512050" y="2616200"/>
          <p14:tracePt t="20485" x="7493000" y="2584450"/>
          <p14:tracePt t="20485" x="7473950" y="2546350"/>
          <p14:tracePt t="20501" x="7454900" y="2508250"/>
          <p14:tracePt t="20501" x="7442200" y="2470150"/>
          <p14:tracePt t="20518" x="7435850" y="2425700"/>
          <p14:tracePt t="20518" x="7429500" y="2387600"/>
          <p14:tracePt t="20534" x="7429500" y="2343150"/>
          <p14:tracePt t="20534" x="7429500" y="2298700"/>
          <p14:tracePt t="20534" x="7435850" y="2260600"/>
          <p14:tracePt t="20553" x="7442200" y="2222500"/>
          <p14:tracePt t="20567" x="7461250" y="2184400"/>
          <p14:tracePt t="20567" x="7499350" y="2114550"/>
          <p14:tracePt t="20585" x="7524750" y="2089150"/>
          <p14:tracePt t="20585" x="7556500" y="2057400"/>
          <p14:tracePt t="20601" x="7594600" y="2032000"/>
          <p14:tracePt t="20601" x="7632700" y="2006600"/>
          <p14:tracePt t="20618" x="7677150" y="1987550"/>
          <p14:tracePt t="20618" x="7727950" y="1968500"/>
          <p14:tracePt t="20634" x="7778750" y="1949450"/>
          <p14:tracePt t="20634" x="7835900" y="1936750"/>
          <p14:tracePt t="20634" x="7893050" y="1924050"/>
          <p14:tracePt t="20653" x="7956550" y="1911350"/>
          <p14:tracePt t="20653" x="8020050" y="1905000"/>
          <p14:tracePt t="20668" x="8083550" y="1905000"/>
          <p14:tracePt t="20668" x="8147050" y="1905000"/>
          <p14:tracePt t="20685" x="8210550" y="1911350"/>
          <p14:tracePt t="20685" x="8274050" y="1917700"/>
          <p14:tracePt t="20701" x="8337550" y="1930400"/>
          <p14:tracePt t="20701" x="8458200" y="1955800"/>
          <p14:tracePt t="20718" x="8509000" y="1974850"/>
          <p14:tracePt t="20718" x="8566150" y="1993900"/>
          <p14:tracePt t="20735" x="8616950" y="2012950"/>
          <p14:tracePt t="20735" x="8661400" y="2032000"/>
          <p14:tracePt t="20751" x="8705850" y="2057400"/>
          <p14:tracePt t="20751" x="8743950" y="2082800"/>
          <p14:tracePt t="20768" x="8782050" y="2108200"/>
          <p14:tracePt t="20768" x="8839200" y="2165350"/>
          <p14:tracePt t="20785" x="8858250" y="2197100"/>
          <p14:tracePt t="20785" x="8877300" y="2235200"/>
          <p14:tracePt t="20802" x="8883650" y="2273300"/>
          <p14:tracePt t="20802" x="8890000" y="2311400"/>
          <p14:tracePt t="20819" x="8890000" y="2349500"/>
          <p14:tracePt t="20819" x="8890000" y="2387600"/>
          <p14:tracePt t="20835" x="8883650" y="2425700"/>
          <p14:tracePt t="20835" x="8858250" y="2501900"/>
          <p14:tracePt t="20852" x="8839200" y="2533650"/>
          <p14:tracePt t="20852" x="8813800" y="2565400"/>
          <p14:tracePt t="20869" x="8788400" y="2597150"/>
          <p14:tracePt t="20869" x="8750300" y="2635250"/>
          <p14:tracePt t="20885" x="8718550" y="2667000"/>
          <p14:tracePt t="20885" x="8680450" y="2698750"/>
          <p14:tracePt t="20902" x="8636000" y="2730500"/>
          <p14:tracePt t="20902" x="8591550" y="2755900"/>
          <p14:tracePt t="20919" x="8540750" y="2787650"/>
          <p14:tracePt t="20919" x="8489950" y="2819400"/>
          <p14:tracePt t="20919" x="8432800" y="2844800"/>
          <p14:tracePt t="20937" x="8382000" y="2870200"/>
          <p14:tracePt t="20937" x="8324850" y="2889250"/>
          <p14:tracePt t="20952" x="8261350" y="2914650"/>
          <p14:tracePt t="20952" x="8204200" y="2927350"/>
          <p14:tracePt t="20968" x="8147050" y="2946400"/>
          <p14:tracePt t="20968" x="8089900" y="2952750"/>
          <p14:tracePt t="20985" x="8032750" y="2965450"/>
          <p14:tracePt t="20985" x="7975600" y="2971800"/>
          <p14:tracePt t="21002" x="7924800" y="2971800"/>
          <p14:tracePt t="21002" x="7823200" y="2971800"/>
          <p14:tracePt t="21020" x="7778750" y="2965450"/>
          <p14:tracePt t="21020" x="7734300" y="2965450"/>
          <p14:tracePt t="21036" x="7689850" y="2959100"/>
          <p14:tracePt t="21036" x="7651750" y="2952750"/>
          <p14:tracePt t="21053" x="7613650" y="2946400"/>
          <p14:tracePt t="21053" x="7575550" y="2946400"/>
          <p14:tracePt t="21069" x="7543800" y="2933700"/>
          <p14:tracePt t="21069" x="7493000" y="2921000"/>
          <p14:tracePt t="21086" x="7473950" y="2914650"/>
          <p14:tracePt t="21086" x="7461250" y="2901950"/>
          <p14:tracePt t="21103" x="7448550" y="2895600"/>
          <p14:tracePt t="21103" x="7442200" y="2882900"/>
          <p14:tracePt t="21120" x="7442200" y="2876550"/>
          <p14:tracePt t="21120" x="7442200" y="2857500"/>
          <p14:tracePt t="21137" x="7448550" y="2851150"/>
          <p14:tracePt t="21137" x="7454900" y="2838450"/>
          <p14:tracePt t="21153" x="7467600" y="2832100"/>
          <p14:tracePt t="21153" x="7473950" y="2832100"/>
          <p14:tracePt t="21170" x="7486650" y="2825750"/>
          <p14:tracePt t="21170" x="7493000" y="2819400"/>
          <p14:tracePt t="21187" x="7505700" y="2819400"/>
          <p14:tracePt t="21187" x="7531100" y="2806700"/>
          <p14:tracePt t="21205" x="7537450" y="2806700"/>
          <p14:tracePt t="21205" x="7550150" y="2800350"/>
          <p14:tracePt t="21220" x="7562850" y="2800350"/>
          <p14:tracePt t="21220" x="7569200" y="2800350"/>
          <p14:tracePt t="21237" x="7581900" y="2794000"/>
          <p14:tracePt t="21237" x="7588250" y="2794000"/>
          <p14:tracePt t="21253" x="7594600" y="2794000"/>
          <p14:tracePt t="21253" x="7607300" y="2794000"/>
          <p14:tracePt t="21270" x="7613650" y="2787650"/>
          <p14:tracePt t="21286" x="7620000" y="2787650"/>
          <p14:tracePt t="21303" x="7626350" y="2787650"/>
          <p14:tracePt t="21320" x="7632700" y="2781300"/>
          <p14:tracePt t="21340" x="7632700" y="2774950"/>
          <p14:tracePt t="21372" x="7639050" y="2768600"/>
          <p14:tracePt t="21392" x="7645400" y="2762250"/>
          <p14:tracePt t="21408" x="7651750" y="2762250"/>
          <p14:tracePt t="21416" x="7658100" y="2755900"/>
          <p14:tracePt t="21424" x="7664450" y="2749550"/>
          <p14:tracePt t="21424" x="7670800" y="2743200"/>
          <p14:tracePt t="21438" x="7677150" y="2743200"/>
          <p14:tracePt t="21438" x="7683500" y="2736850"/>
          <p14:tracePt t="21454" x="7689850" y="2730500"/>
          <p14:tracePt t="21454" x="7702550" y="2724150"/>
          <p14:tracePt t="21471" x="7708900" y="2724150"/>
          <p14:tracePt t="21471" x="7715250" y="2717800"/>
          <p14:tracePt t="21488" x="7721600" y="2711450"/>
          <p14:tracePt t="21488" x="7734300" y="2705100"/>
          <p14:tracePt t="21504" x="7740650" y="2698750"/>
          <p14:tracePt t="21520" x="7747000" y="2698750"/>
          <p14:tracePt t="21537" x="7753350" y="2692400"/>
          <p14:tracePt t="21554" x="7759700" y="2686050"/>
          <p14:tracePt t="21570" x="7759700" y="2679700"/>
          <p14:tracePt t="21588" x="7753350" y="2686050"/>
          <p14:tracePt t="21612" x="7747000" y="2692400"/>
          <p14:tracePt t="21624" x="7740650" y="2698750"/>
          <p14:tracePt t="21640" x="7734300" y="2698750"/>
          <p14:tracePt t="21657" x="7740650" y="2698750"/>
          <p14:tracePt t="21708" x="7753350" y="2698750"/>
          <p14:tracePt t="21724" x="7753350" y="2692400"/>
          <p14:tracePt t="21732" x="7759700" y="2692400"/>
          <p14:tracePt t="21737" x="7766050" y="2692400"/>
          <p14:tracePt t="21737" x="7778750" y="2686050"/>
          <p14:tracePt t="21755" x="7785100" y="2686050"/>
          <p14:tracePt t="21755" x="7791450" y="2686050"/>
          <p14:tracePt t="21771" x="7797800" y="2686050"/>
          <p14:tracePt t="21771" x="7804150" y="2686050"/>
          <p14:tracePt t="21788" x="7816850" y="2686050"/>
          <p14:tracePt t="21788" x="7829550" y="2686050"/>
          <p14:tracePt t="21805" x="7835900" y="2686050"/>
          <p14:tracePt t="21805" x="7842250" y="2686050"/>
          <p14:tracePt t="21822" x="7848600" y="2692400"/>
          <p14:tracePt t="21822" x="7854950" y="2692400"/>
          <p14:tracePt t="21839" x="7861300" y="2692400"/>
          <p14:tracePt t="21839" x="7867650" y="2698750"/>
          <p14:tracePt t="21839" x="7880350" y="2705100"/>
          <p14:tracePt t="21857" x="7886700" y="2711450"/>
          <p14:tracePt t="21857" x="7893050" y="2717800"/>
          <p14:tracePt t="21872" x="7899400" y="2730500"/>
          <p14:tracePt t="21872" x="7905750" y="2743200"/>
          <p14:tracePt t="21889" x="7912100" y="2755900"/>
          <p14:tracePt t="21889" x="7918450" y="2768600"/>
          <p14:tracePt t="21906" x="7924800" y="2774950"/>
          <p14:tracePt t="21906" x="7924800" y="2787650"/>
          <p14:tracePt t="21922" x="7931150" y="2794000"/>
          <p14:tracePt t="21922" x="7937500" y="2806700"/>
          <p14:tracePt t="21922" x="7937500" y="2813050"/>
          <p14:tracePt t="21941" x="7943850" y="2819400"/>
          <p14:tracePt t="21954" x="7950200" y="2825750"/>
          <p14:tracePt t="21973" x="7950200" y="2832100"/>
          <p14:tracePt t="21988" x="7950200" y="2825750"/>
          <p14:tracePt t="22052" x="7956550" y="2819400"/>
          <p14:tracePt t="22092" x="7950200" y="2825750"/>
          <p14:tracePt t="22188" x="7950200" y="2832100"/>
          <p14:tracePt t="22212" x="7943850" y="2832100"/>
          <p14:tracePt t="22232" x="7937500" y="2838450"/>
          <p14:tracePt t="22248" x="7931150" y="2838450"/>
          <p14:tracePt t="22264" x="7924800" y="2838450"/>
          <p14:tracePt t="22280" x="7918450" y="2832100"/>
          <p14:tracePt t="22316" x="7924800" y="2825750"/>
          <p14:tracePt t="22360" x="7931150" y="2819400"/>
          <p14:tracePt t="22404" x="7937500" y="2819400"/>
          <p14:tracePt t="22444" x="7943850" y="2819400"/>
          <p14:tracePt t="22472" x="7943850" y="2825750"/>
          <p14:tracePt t="22608" x="7937500" y="2832100"/>
          <p14:tracePt t="22632" x="7931150" y="2838450"/>
          <p14:tracePt t="22644" x="7924800" y="2844800"/>
          <p14:tracePt t="22660" x="7924800" y="2851150"/>
          <p14:tracePt t="22676" x="7918450" y="2857500"/>
          <p14:tracePt t="22684" x="7912100" y="2863850"/>
          <p14:tracePt t="22696" x="7905750" y="2870200"/>
          <p14:tracePt t="22712" x="7899400" y="2876550"/>
          <p14:tracePt t="22724" x="7899400" y="2882900"/>
          <p14:tracePt t="22724" x="7893050" y="2889250"/>
          <p14:tracePt t="22741" x="7886700" y="2901950"/>
          <p14:tracePt t="22741" x="7880350" y="2921000"/>
          <p14:tracePt t="22758" x="7880350" y="2933700"/>
          <p14:tracePt t="22758" x="7874000" y="2946400"/>
          <p14:tracePt t="22775" x="7874000" y="2959100"/>
          <p14:tracePt t="22775" x="7867650" y="2971800"/>
          <p14:tracePt t="22792" x="7867650" y="2978150"/>
          <p14:tracePt t="22792" x="7861300" y="2990850"/>
          <p14:tracePt t="22808" x="7861300" y="3003550"/>
          <p14:tracePt t="22808" x="7854950" y="3022600"/>
          <p14:tracePt t="22826" x="7854950" y="3028950"/>
          <p14:tracePt t="22826" x="7854950" y="3035300"/>
          <p14:tracePt t="22842" x="7854950" y="3041650"/>
          <p14:tracePt t="22858" x="7854950" y="3048000"/>
          <p14:tracePt t="22874" x="7861300" y="3048000"/>
          <p14:tracePt t="22924" x="7867650" y="3041650"/>
          <p14:tracePt t="22944" x="7874000" y="3041650"/>
          <p14:tracePt t="22976" x="7874000" y="3035300"/>
          <p14:tracePt t="23020" x="7880350" y="3028950"/>
          <p14:tracePt t="23056" x="7880350" y="3035300"/>
          <p14:tracePt t="23088" x="7880350" y="3048000"/>
          <p14:tracePt t="23104" x="7880350" y="3054350"/>
          <p14:tracePt t="23113" x="7880350" y="3060700"/>
          <p14:tracePt t="23113" x="7880350" y="3067050"/>
          <p14:tracePt t="23126" x="7874000" y="3079750"/>
          <p14:tracePt t="23126" x="7874000" y="3092450"/>
          <p14:tracePt t="23143" x="7874000" y="3105150"/>
          <p14:tracePt t="23143" x="7867650" y="3117850"/>
          <p14:tracePt t="23160" x="7867650" y="3130550"/>
          <p14:tracePt t="23160" x="7861300" y="3162300"/>
          <p14:tracePt t="23176" x="7854950" y="3175000"/>
          <p14:tracePt t="23176" x="7848600" y="3187700"/>
          <p14:tracePt t="23194" x="7848600" y="3200400"/>
          <p14:tracePt t="23194" x="7848600" y="3213100"/>
          <p14:tracePt t="23210" x="7842250" y="3219450"/>
          <p14:tracePt t="23210" x="7842250" y="3225800"/>
          <p14:tracePt t="23226" x="7835900" y="3232150"/>
          <p14:tracePt t="23242" x="7835900" y="3238500"/>
          <p14:tracePt t="23260" x="7835900" y="3232150"/>
          <p14:tracePt t="23296" x="7835900" y="3225800"/>
          <p14:tracePt t="23312" x="7835900" y="3219450"/>
          <p14:tracePt t="23328" x="7842250" y="3213100"/>
          <p14:tracePt t="23344" x="7842250" y="3206750"/>
          <p14:tracePt t="23352" x="7842250" y="3200400"/>
          <p14:tracePt t="23359" x="7842250" y="3187700"/>
          <p14:tracePt t="23376" x="7848600" y="3187700"/>
          <p14:tracePt t="23376" x="7848600" y="3181350"/>
          <p14:tracePt t="23394" x="7848600" y="3175000"/>
          <p14:tracePt t="23394" x="7848600" y="3168650"/>
          <p14:tracePt t="23394" x="7854950" y="3162300"/>
          <p14:tracePt t="23413" x="7854950" y="3149600"/>
          <p14:tracePt t="23426" x="7861300" y="3143250"/>
          <p14:tracePt t="23443" x="7861300" y="3136900"/>
          <p14:tracePt t="23443" x="7867650" y="3130550"/>
          <p14:tracePt t="23461" x="7867650" y="3124200"/>
          <p14:tracePt t="23461" x="7874000" y="3111500"/>
          <p14:tracePt t="23477" x="7880350" y="3105150"/>
          <p14:tracePt t="23493" x="7886700" y="3098800"/>
          <p14:tracePt t="23493" x="7893050" y="3092450"/>
          <p14:tracePt t="23511" x="7893050" y="3086100"/>
          <p14:tracePt t="23526" x="7899400" y="3079750"/>
          <p14:tracePt t="23526" x="7905750" y="3073400"/>
          <p14:tracePt t="23545" x="7905750" y="3067050"/>
          <p14:tracePt t="23561" x="7912100" y="3054350"/>
          <p14:tracePt t="23577" x="7912100" y="3048000"/>
          <p14:tracePt t="23597" x="7918450" y="3041650"/>
          <p14:tracePt t="23628" x="7912100" y="3035300"/>
          <p14:tracePt t="23652" x="7912100" y="3028950"/>
          <p14:tracePt t="23672" x="7912100" y="3022600"/>
          <p14:tracePt t="23688" x="7918450" y="3016250"/>
          <p14:tracePt t="23716" x="7918450" y="3009900"/>
          <p14:tracePt t="23732" x="7918450" y="3003550"/>
          <p14:tracePt t="23764" x="7918450" y="2997200"/>
          <p14:tracePt t="23792" x="7912100" y="2997200"/>
          <p14:tracePt t="23824" x="7905750" y="2997200"/>
          <p14:tracePt t="23852" x="7899400" y="2997200"/>
          <p14:tracePt t="23876" x="7893050" y="3003550"/>
          <p14:tracePt t="23988" x="7886700" y="3003550"/>
          <p14:tracePt t="24024" x="7880350" y="3009900"/>
          <p14:tracePt t="24072" x="7874000" y="3009900"/>
          <p14:tracePt t="24152" x="7874000" y="3003550"/>
          <p14:tracePt t="24204" x="7867650" y="3003550"/>
          <p14:tracePt t="24256" x="7867650" y="3016250"/>
          <p14:tracePt t="24288" x="7867650" y="3009900"/>
          <p14:tracePt t="24348" x="7867650" y="3003550"/>
          <p14:tracePt t="24400" x="7867650" y="3009900"/>
          <p14:tracePt t="24436" x="7867650" y="3003550"/>
          <p14:tracePt t="24564" x="7861300" y="3009900"/>
          <p14:tracePt t="24580" x="7854950" y="3016250"/>
          <p14:tracePt t="24596" x="7848600" y="3022600"/>
          <p14:tracePt t="24604" x="7848600" y="3028950"/>
          <p14:tracePt t="24613" x="7842250" y="3035300"/>
          <p14:tracePt t="24613" x="7842250" y="3041650"/>
          <p14:tracePt t="24613" x="7835900" y="3048000"/>
          <p14:tracePt t="24632" x="7829550" y="3060700"/>
          <p14:tracePt t="24647" x="7829550" y="3073400"/>
          <p14:tracePt t="24647" x="7816850" y="3105150"/>
          <p14:tracePt t="24664" x="7810500" y="3130550"/>
          <p14:tracePt t="24664" x="7810500" y="3162300"/>
          <p14:tracePt t="24681" x="7804150" y="3194050"/>
          <p14:tracePt t="24681" x="7797800" y="3232150"/>
          <p14:tracePt t="24698" x="7791450" y="3276600"/>
          <p14:tracePt t="24698" x="7785100" y="3314700"/>
          <p14:tracePt t="24714" x="7778750" y="3359150"/>
          <p14:tracePt t="24714" x="7772400" y="3403600"/>
          <p14:tracePt t="24714" x="7766050" y="3448050"/>
          <p14:tracePt t="24733" x="7759700" y="3486150"/>
          <p14:tracePt t="24733" x="7753350" y="3536950"/>
          <p14:tracePt t="24748" x="7747000" y="3581400"/>
          <p14:tracePt t="24748" x="7740650" y="3632200"/>
          <p14:tracePt t="24765" x="7740650" y="3689350"/>
          <p14:tracePt t="24765" x="7740650" y="3752850"/>
          <p14:tracePt t="24782" x="7734300" y="3816350"/>
          <p14:tracePt t="24782" x="7727950" y="3975100"/>
          <p14:tracePt t="24798" x="7727950" y="4057650"/>
          <p14:tracePt t="24798" x="7721600" y="4140200"/>
          <p14:tracePt t="24815" x="7715250" y="4222750"/>
          <p14:tracePt t="24815" x="7715250" y="4305300"/>
          <p14:tracePt t="24832" x="7708900" y="4381500"/>
          <p14:tracePt t="24832" x="7702550" y="4451350"/>
          <p14:tracePt t="24848" x="7696200" y="4521200"/>
          <p14:tracePt t="24848" x="7689850" y="4667250"/>
          <p14:tracePt t="24865" x="7683500" y="4743450"/>
          <p14:tracePt t="24865" x="7677150" y="4819650"/>
          <p14:tracePt t="24882" x="7670800" y="4895850"/>
          <p14:tracePt t="24882" x="7670800" y="4978400"/>
          <p14:tracePt t="24898" x="7664450" y="5054600"/>
          <p14:tracePt t="24898" x="7658100" y="5130800"/>
          <p14:tracePt t="24898" x="7651750" y="5207000"/>
          <p14:tracePt t="24917" x="7651750" y="5270500"/>
          <p14:tracePt t="24917" x="7651750" y="5334000"/>
          <p14:tracePt t="24932" x="7651750" y="5384800"/>
          <p14:tracePt t="24932" x="7651750" y="5435600"/>
          <p14:tracePt t="24949" x="7651750" y="5486400"/>
          <p14:tracePt t="24949" x="7651750" y="5530850"/>
          <p14:tracePt t="24965" x="7658100" y="5575300"/>
          <p14:tracePt t="24965" x="7658100" y="5613400"/>
          <p14:tracePt t="24982" x="7658100" y="5657850"/>
          <p14:tracePt t="24982" x="7658100" y="5695950"/>
          <p14:tracePt t="24982" x="7658100" y="5734050"/>
          <p14:tracePt t="25001" x="7658100" y="5772150"/>
          <p14:tracePt t="25014" x="7658100" y="5810250"/>
          <p14:tracePt t="25014" x="7651750" y="5867400"/>
          <p14:tracePt t="25033" x="7645400" y="5899150"/>
          <p14:tracePt t="25033" x="7645400" y="5918200"/>
          <p14:tracePt t="25049" x="7639050" y="5943600"/>
          <p14:tracePt t="25049" x="7632700" y="5962650"/>
          <p14:tracePt t="25066" x="7632700" y="5981700"/>
          <p14:tracePt t="25066" x="7626350" y="5994400"/>
          <p14:tracePt t="25082" x="7620000" y="6013450"/>
          <p14:tracePt t="25082" x="7613650" y="6045200"/>
          <p14:tracePt t="25099" x="7613650" y="6057900"/>
          <p14:tracePt t="25099" x="7613650" y="6070600"/>
          <p14:tracePt t="25116" x="7613650" y="6083300"/>
          <p14:tracePt t="25116" x="7613650" y="6102350"/>
          <p14:tracePt t="25133" x="7613650" y="6115050"/>
          <p14:tracePt t="25133" x="7613650" y="6127750"/>
          <p14:tracePt t="25149" x="7613650" y="6146800"/>
          <p14:tracePt t="25149" x="7607300" y="6159500"/>
          <p14:tracePt t="25166" x="7600950" y="6165850"/>
          <p14:tracePt t="25166" x="7600950" y="6172200"/>
          <p14:tracePt t="25184" x="7594600" y="6172200"/>
          <p14:tracePt t="25198" x="7588250" y="6172200"/>
          <p14:tracePt t="25216" x="7581900" y="6178550"/>
          <p14:tracePt t="25232" x="7575550" y="6178550"/>
          <p14:tracePt t="25249" x="7569200" y="6178550"/>
          <p14:tracePt t="25265" x="7562850" y="6178550"/>
          <p14:tracePt t="25265" x="7556500" y="6172200"/>
          <p14:tracePt t="25265" x="7550150" y="6172200"/>
          <p14:tracePt t="25285" x="7543800" y="6159500"/>
          <p14:tracePt t="25285" x="7531100" y="6153150"/>
          <p14:tracePt t="25300" x="7524750" y="6146800"/>
          <p14:tracePt t="25300" x="7512050" y="6127750"/>
          <p14:tracePt t="25317" x="7493000" y="6115050"/>
          <p14:tracePt t="25317" x="7467600" y="6089650"/>
          <p14:tracePt t="25333" x="7442200" y="6064250"/>
          <p14:tracePt t="25333" x="7410450" y="6026150"/>
          <p14:tracePt t="25350" x="7372350" y="5988050"/>
          <p14:tracePt t="25350" x="7321550" y="5937250"/>
          <p14:tracePt t="25367" x="7270750" y="5886450"/>
          <p14:tracePt t="25367" x="7143750" y="5759450"/>
          <p14:tracePt t="25385" x="7073900" y="5695950"/>
          <p14:tracePt t="25385" x="6991350" y="5632450"/>
          <p14:tracePt t="25857" x="3492500" y="3448050"/>
          <p14:tracePt t="25873" x="3486150" y="3441700"/>
          <p14:tracePt t="25880" x="3473450" y="3441700"/>
          <p14:tracePt t="25888" x="3460750" y="3435350"/>
          <p14:tracePt t="25900" x="3441700" y="3429000"/>
          <p14:tracePt t="25900" x="3403600" y="3409950"/>
          <p14:tracePt t="25918" x="3378200" y="3403600"/>
          <p14:tracePt t="25918" x="3359150" y="3390900"/>
          <p14:tracePt t="25935" x="3333750" y="3384550"/>
          <p14:tracePt t="25935" x="3314700" y="3378200"/>
          <p14:tracePt t="25951" x="3295650" y="3371850"/>
          <p14:tracePt t="25951" x="3257550" y="3359150"/>
          <p14:tracePt t="25968" x="3244850" y="3352800"/>
          <p14:tracePt t="25968" x="3225800" y="3340100"/>
          <p14:tracePt t="25985" x="3213100" y="3333750"/>
          <p14:tracePt t="25985" x="3194050" y="3321050"/>
          <p14:tracePt t="26001" x="3181350" y="3314700"/>
          <p14:tracePt t="26001" x="3168650" y="3302000"/>
          <p14:tracePt t="26001" x="3155950" y="3295650"/>
          <p14:tracePt t="26020" x="3143250" y="3282950"/>
          <p14:tracePt t="26034" x="3130550" y="3276600"/>
          <p14:tracePt t="26034" x="3105150" y="3263900"/>
          <p14:tracePt t="26052" x="3092450" y="3257550"/>
          <p14:tracePt t="26052" x="3079750" y="3251200"/>
          <p14:tracePt t="26069" x="3067050" y="3244850"/>
          <p14:tracePt t="26069" x="3054350" y="3244850"/>
          <p14:tracePt t="26085" x="3041650" y="3238500"/>
          <p14:tracePt t="26085" x="3035300" y="3238500"/>
          <p14:tracePt t="26102" x="3022600" y="3232150"/>
          <p14:tracePt t="26102" x="3016250" y="3232150"/>
          <p14:tracePt t="26119" x="3003550" y="3225800"/>
          <p14:tracePt t="26119" x="2990850" y="3225800"/>
          <p14:tracePt t="26136" x="2984500" y="3219450"/>
          <p14:tracePt t="26151" x="2978150" y="3213100"/>
          <p14:tracePt t="26172" x="2984500" y="3206750"/>
          <p14:tracePt t="26188" x="2990850" y="3206750"/>
          <p14:tracePt t="26201" x="2997200" y="3200400"/>
          <p14:tracePt t="26201" x="3009900" y="3200400"/>
          <p14:tracePt t="26219" x="3016250" y="3194050"/>
          <p14:tracePt t="26219" x="3022600" y="3194050"/>
          <p14:tracePt t="26236" x="3035300" y="3194050"/>
          <p14:tracePt t="26236" x="3041650" y="3187700"/>
          <p14:tracePt t="26253" x="3048000" y="3187700"/>
          <p14:tracePt t="26253" x="3060700" y="3187700"/>
          <p14:tracePt t="26269" x="3067050" y="3194050"/>
          <p14:tracePt t="26269" x="3073400" y="3194050"/>
          <p14:tracePt t="26286" x="3079750" y="3194050"/>
          <p14:tracePt t="26302" x="3086100" y="3200400"/>
          <p14:tracePt t="26320" x="3079750" y="3206750"/>
          <p14:tracePt t="26336" x="3079750" y="3219450"/>
          <p14:tracePt t="26352" x="3073400" y="3225800"/>
          <p14:tracePt t="26352" x="3067050" y="3232150"/>
          <p14:tracePt t="26370" x="3060700" y="3238500"/>
          <p14:tracePt t="26370" x="3054350" y="3244850"/>
          <p14:tracePt t="26386" x="3048000" y="3251200"/>
          <p14:tracePt t="26386" x="3035300" y="3263900"/>
          <p14:tracePt t="26405" x="3028950" y="3270250"/>
          <p14:tracePt t="26405" x="3022600" y="3276600"/>
          <p14:tracePt t="26420" x="3016250" y="3276600"/>
          <p14:tracePt t="26420" x="3009900" y="3282950"/>
          <p14:tracePt t="26437" x="2997200" y="3289300"/>
          <p14:tracePt t="26437" x="2990850" y="3295650"/>
          <p14:tracePt t="26453" x="2978150" y="3302000"/>
          <p14:tracePt t="26453" x="2971800" y="3308350"/>
          <p14:tracePt t="26470" x="2959100" y="3314700"/>
          <p14:tracePt t="26470" x="2946400" y="3314700"/>
          <p14:tracePt t="26470" x="2940050" y="3321050"/>
          <p14:tracePt t="26489" x="2927350" y="3327400"/>
          <p14:tracePt t="26489" x="2921000" y="3327400"/>
          <p14:tracePt t="26504" x="2908300" y="3333750"/>
          <p14:tracePt t="26504" x="2901950" y="3340100"/>
          <p14:tracePt t="26520" x="2895600" y="3340100"/>
          <p14:tracePt t="26520" x="2882900" y="3340100"/>
          <p14:tracePt t="26537" x="2876550" y="3346450"/>
          <p14:tracePt t="26537" x="2863850" y="3346450"/>
          <p14:tracePt t="26554" x="2857500" y="3346450"/>
          <p14:tracePt t="26554" x="2832100" y="3352800"/>
          <p14:tracePt t="26571" x="2825750" y="3352800"/>
          <p14:tracePt t="26571" x="2813050" y="3359150"/>
          <p14:tracePt t="26587" x="2800350" y="3359150"/>
          <p14:tracePt t="26587" x="2794000" y="3359150"/>
          <p14:tracePt t="26604" x="2781300" y="3365500"/>
          <p14:tracePt t="26604" x="2768600" y="3365500"/>
          <p14:tracePt t="26621" x="2762250" y="3371850"/>
          <p14:tracePt t="26621" x="2755900" y="3371850"/>
          <p14:tracePt t="26638" x="2743200" y="3371850"/>
          <p14:tracePt t="26638" x="2736850" y="3371850"/>
          <p14:tracePt t="26655" x="2730500" y="3371850"/>
          <p14:tracePt t="26655" x="2730500" y="3365500"/>
          <p14:tracePt t="26671" x="2724150" y="3365500"/>
          <p14:tracePt t="26671" x="2711450" y="3365500"/>
          <p14:tracePt t="26688" x="2705100" y="3365500"/>
          <p14:tracePt t="26704" x="2698750" y="3371850"/>
          <p14:tracePt t="26780" x="2698750" y="3378200"/>
          <p14:tracePt t="26808" x="2686050" y="3378200"/>
          <p14:tracePt t="26824" x="2679700" y="3378200"/>
          <p14:tracePt t="26832" x="2673350" y="3384550"/>
          <p14:tracePt t="26840" x="2660650" y="3378200"/>
          <p14:tracePt t="26854" x="2641600" y="3384550"/>
          <p14:tracePt t="26854" x="2628900" y="3378200"/>
          <p14:tracePt t="26874" x="2381250" y="3359150"/>
          <p14:tracePt t="26947" x="2355850" y="3359150"/>
          <p14:tracePt t="26952" x="2330450" y="3352800"/>
          <p14:tracePt t="26960" x="2311400" y="3340100"/>
          <p14:tracePt t="26971" x="2241550" y="3302000"/>
          <p14:tracePt t="26988" x="2203450" y="3276600"/>
          <p14:tracePt t="27005" x="2178050" y="3244850"/>
          <p14:tracePt t="27022" x="2152650" y="3219450"/>
          <p14:tracePt t="27038" x="2139950" y="3194050"/>
          <p14:tracePt t="27038" x="2133600" y="3175000"/>
          <p14:tracePt t="27057" x="2139950" y="3143250"/>
          <p14:tracePt t="27073" x="2159000" y="3105150"/>
          <p14:tracePt t="27088" x="2184400" y="3067050"/>
          <p14:tracePt t="27105" x="2216150" y="3028950"/>
          <p14:tracePt t="27122" x="2260600" y="2997200"/>
          <p14:tracePt t="27138" x="2305050" y="2971800"/>
          <p14:tracePt t="27138" x="2330450" y="2959100"/>
          <p14:tracePt t="27156" x="2393950" y="2933700"/>
          <p14:tracePt t="27172" x="2457450" y="2914650"/>
          <p14:tracePt t="27189" x="2533650" y="2901950"/>
          <p14:tracePt t="27205" x="2647950" y="2882900"/>
          <p14:tracePt t="27222" x="2730500" y="2876550"/>
          <p14:tracePt t="27239" x="2813050" y="2876550"/>
          <p14:tracePt t="27256" x="2895600" y="2882900"/>
          <p14:tracePt t="27272" x="3022600" y="2882900"/>
          <p14:tracePt t="27289" x="3111500" y="2889250"/>
          <p14:tracePt t="27306" x="3200400" y="2889250"/>
          <p14:tracePt t="27322" x="3282950" y="2895600"/>
          <p14:tracePt t="27322" x="3327400" y="2895600"/>
          <p14:tracePt t="27341" x="3416300" y="2901950"/>
          <p14:tracePt t="27357" x="3505200" y="2901950"/>
          <p14:tracePt t="27373" x="3587750" y="2908300"/>
          <p14:tracePt t="27389" x="3670300" y="2914650"/>
          <p14:tracePt t="27389" x="3714750" y="2921000"/>
          <p14:tracePt t="27409" x="3752850" y="2927350"/>
          <p14:tracePt t="27423" x="3873500" y="2952750"/>
          <p14:tracePt t="27441" x="3943350" y="2978150"/>
          <p14:tracePt t="27456" x="4006850" y="3003550"/>
          <p14:tracePt t="27473" x="4064000" y="3028950"/>
          <p14:tracePt t="27489" x="4114800" y="3054350"/>
          <p14:tracePt t="27506" x="4178300" y="3092450"/>
          <p14:tracePt t="27524" x="4203700" y="3117850"/>
          <p14:tracePt t="27540" x="4222750" y="3149600"/>
          <p14:tracePt t="27556" x="4229100" y="3175000"/>
          <p14:tracePt t="27573" x="4210050" y="3219450"/>
          <p14:tracePt t="27590" x="4178300" y="3244850"/>
          <p14:tracePt t="27607" x="4140200" y="3270250"/>
          <p14:tracePt t="27623" x="4076700" y="3314700"/>
          <p14:tracePt t="27640" x="4019550" y="3333750"/>
          <p14:tracePt t="27657" x="3962400" y="3359150"/>
          <p14:tracePt t="27674" x="3892550" y="3371850"/>
          <p14:tracePt t="27690" x="3816350" y="3384550"/>
          <p14:tracePt t="27690" x="3778250" y="3384550"/>
          <p14:tracePt t="27709" x="3695700" y="3390900"/>
          <p14:tracePt t="27725" x="3606800" y="3397250"/>
          <p14:tracePt t="27741" x="3517900" y="3397250"/>
          <p14:tracePt t="27757" x="3422650" y="3403600"/>
          <p14:tracePt t="27774" x="3327400" y="3409950"/>
          <p14:tracePt t="27791" x="3238500" y="3409950"/>
          <p14:tracePt t="27791" x="3200400" y="3416300"/>
          <p14:tracePt t="27808" x="3111500" y="3416300"/>
          <p14:tracePt t="27824" x="3035300" y="3409950"/>
          <p14:tracePt t="27841" x="2965450" y="3409950"/>
          <p14:tracePt t="27857" x="2908300" y="3409950"/>
          <p14:tracePt t="27874" x="2844800" y="3403600"/>
          <p14:tracePt t="27891" x="2832100" y="3403600"/>
          <p14:tracePt t="27908" x="2800350" y="3384550"/>
          <p14:tracePt t="27908" x="2781300" y="3371850"/>
          <p14:tracePt t="27925" x="2762250" y="3359150"/>
          <p14:tracePt t="27925" x="2724150" y="3327400"/>
          <p14:tracePt t="27942" x="2705100" y="3308350"/>
          <p14:tracePt t="27942" x="2679700" y="3289300"/>
          <p14:tracePt t="27958" x="2654300" y="3276600"/>
          <p14:tracePt t="27958" x="2635250" y="3263900"/>
          <p14:tracePt t="27975" x="2616200" y="3251200"/>
          <p14:tracePt t="27975" x="2597150" y="3244850"/>
          <p14:tracePt t="27992" x="2578100" y="3232150"/>
          <p14:tracePt t="27992" x="2546350" y="3213100"/>
          <p14:tracePt t="28009" x="2533650" y="3206750"/>
          <p14:tracePt t="28009" x="2520950" y="3194050"/>
          <p14:tracePt t="28025" x="2501900" y="3187700"/>
          <p14:tracePt t="28025" x="2482850" y="3181350"/>
          <p14:tracePt t="28042" x="2463800" y="3181350"/>
          <p14:tracePt t="28042" x="2438400" y="3175000"/>
          <p14:tracePt t="28059" x="2419350" y="3175000"/>
          <p14:tracePt t="28059" x="2368550" y="3168650"/>
          <p14:tracePt t="28077" x="2343150" y="3168650"/>
          <p14:tracePt t="28077" x="2317750" y="3168650"/>
          <p14:tracePt t="28093" x="2292350" y="3168650"/>
          <p14:tracePt t="28093" x="2273300" y="3168650"/>
          <p14:tracePt t="28109" x="2254250" y="3168650"/>
          <p14:tracePt t="28109" x="2235200" y="3168650"/>
          <p14:tracePt t="28125" x="2216150" y="3168650"/>
          <p14:tracePt t="28125" x="2197100" y="3162300"/>
          <p14:tracePt t="28125" x="2184400" y="3162300"/>
          <p14:tracePt t="28144" x="2165350" y="3162300"/>
          <p14:tracePt t="28158" x="2146300" y="3155950"/>
          <p14:tracePt t="28158" x="2114550" y="3149600"/>
          <p14:tracePt t="28176" x="2101850" y="3149600"/>
          <p14:tracePt t="28176" x="2089150" y="3143250"/>
          <p14:tracePt t="28193" x="2076450" y="3136900"/>
          <p14:tracePt t="28193" x="2070100" y="3130550"/>
          <p14:tracePt t="28209" x="2057400" y="3124200"/>
          <p14:tracePt t="28209" x="2051050" y="3124200"/>
          <p14:tracePt t="28226" x="2044700" y="3111500"/>
          <p14:tracePt t="28245" x="2165350" y="3181350"/>
          <p14:tracePt t="28362" x="2178050" y="3194050"/>
          <p14:tracePt t="28368" x="2190750" y="3200400"/>
          <p14:tracePt t="28377" x="2209800" y="3219450"/>
          <p14:tracePt t="28393" x="2228850" y="3232150"/>
          <p14:tracePt t="28410" x="2247900" y="3244850"/>
          <p14:tracePt t="28410" x="2254250" y="3251200"/>
          <p14:tracePt t="28428" x="2260600" y="3257550"/>
          <p14:tracePt t="28442" x="2279650" y="3257550"/>
          <p14:tracePt t="28461" x="2286000" y="3263900"/>
          <p14:tracePt t="28476" x="2292350" y="3263900"/>
          <p14:tracePt t="28496" x="2292350" y="3257550"/>
          <p14:tracePt t="28520" x="2292350" y="3244850"/>
          <p14:tracePt t="28536" x="2292350" y="3238500"/>
          <p14:tracePt t="28548" x="2292350" y="3232150"/>
          <p14:tracePt t="28559" x="2292350" y="3213100"/>
          <p14:tracePt t="28576" x="2305050" y="3200400"/>
          <p14:tracePt t="28593" x="2324100" y="3168650"/>
          <p14:tracePt t="28610" x="2343150" y="3149600"/>
          <p14:tracePt t="28627" x="2374900" y="3124200"/>
          <p14:tracePt t="28643" x="2432050" y="3086100"/>
          <p14:tracePt t="28660" x="2476500" y="3060700"/>
          <p14:tracePt t="28677" x="2520950" y="3035300"/>
          <p14:tracePt t="28694" x="2552700" y="3022600"/>
          <p14:tracePt t="28710" x="2578100" y="3003550"/>
          <p14:tracePt t="28710" x="2590800" y="2997200"/>
          <p14:tracePt t="28728" x="2609850" y="2990850"/>
          <p14:tracePt t="28745" x="2622550" y="2984500"/>
          <p14:tracePt t="28760" x="2628900" y="2978150"/>
          <p14:tracePt t="28777" x="2635250" y="2978150"/>
          <p14:tracePt t="28794" x="2641600" y="2984500"/>
          <p14:tracePt t="28811" x="2654300" y="2990850"/>
          <p14:tracePt t="28811" x="2660650" y="2997200"/>
          <p14:tracePt t="28828" x="2660650" y="3003550"/>
          <p14:tracePt t="28828" x="2667000" y="3009900"/>
          <p14:tracePt t="28845" x="2667000" y="3016250"/>
          <p14:tracePt t="28845" x="2673350" y="3022600"/>
          <p14:tracePt t="28861" x="2679700" y="3028950"/>
          <p14:tracePt t="28861" x="2686050" y="3035300"/>
          <p14:tracePt t="28878" x="2692400" y="3041650"/>
          <p14:tracePt t="28878" x="2705100" y="3054350"/>
          <p14:tracePt t="28878" x="2711450" y="3060700"/>
          <p14:tracePt t="28896" x="2730500" y="3067050"/>
          <p14:tracePt t="28896" x="2743200" y="3073400"/>
          <p14:tracePt t="28912" x="2762250" y="3079750"/>
          <p14:tracePt t="28912" x="2781300" y="3086100"/>
          <p14:tracePt t="28928" x="2800350" y="3092450"/>
          <p14:tracePt t="28928" x="2825750" y="3092450"/>
          <p14:tracePt t="28945" x="2851150" y="3098800"/>
          <p14:tracePt t="28945" x="2908300" y="3111500"/>
          <p14:tracePt t="28962" x="2933700" y="3117850"/>
          <p14:tracePt t="28962" x="2965450" y="3117850"/>
          <p14:tracePt t="28979" x="2990850" y="3130550"/>
          <p14:tracePt t="28979" x="3022600" y="3136900"/>
          <p14:tracePt t="28995" x="3054350" y="3143250"/>
          <p14:tracePt t="28995" x="3079750" y="3149600"/>
          <p14:tracePt t="29012" x="3105150" y="3162300"/>
          <p14:tracePt t="29012" x="3155950" y="3181350"/>
          <p14:tracePt t="29029" x="3181350" y="3187700"/>
          <p14:tracePt t="29029" x="3200400" y="3194050"/>
          <p14:tracePt t="29045" x="3219450" y="3200400"/>
          <p14:tracePt t="29045" x="3244850" y="3206750"/>
          <p14:tracePt t="29062" x="3257550" y="3213100"/>
          <p14:tracePt t="29062" x="3276600" y="3219450"/>
          <p14:tracePt t="29062" x="3295650" y="3225800"/>
          <p14:tracePt t="29081" x="3308350" y="3225800"/>
          <p14:tracePt t="29094" x="3321050" y="3232150"/>
          <p14:tracePt t="29094" x="3352800" y="3238500"/>
          <p14:tracePt t="29112" x="3365500" y="3238500"/>
          <p14:tracePt t="29112" x="3378200" y="3238500"/>
          <p14:tracePt t="29129" x="3384550" y="3244850"/>
          <p14:tracePt t="29129" x="3397250" y="3244850"/>
          <p14:tracePt t="29146" x="3409950" y="3244850"/>
          <p14:tracePt t="29146" x="3416300" y="3251200"/>
          <p14:tracePt t="29162" x="3429000" y="3251200"/>
          <p14:tracePt t="29162" x="3435350" y="3251200"/>
          <p14:tracePt t="29162" x="3448050" y="3257550"/>
          <p14:tracePt t="29181" x="3454400" y="3257550"/>
          <p14:tracePt t="29195" x="3467100" y="3257550"/>
          <p14:tracePt t="29195" x="3492500" y="3251200"/>
          <p14:tracePt t="29213" x="3505200" y="3251200"/>
          <p14:tracePt t="29213" x="3517900" y="3251200"/>
          <p14:tracePt t="29229" x="3530600" y="3251200"/>
          <p14:tracePt t="29229" x="3543300" y="3251200"/>
          <p14:tracePt t="29246" x="3556000" y="3251200"/>
          <p14:tracePt t="29246" x="3581400" y="3251200"/>
          <p14:tracePt t="29262" x="3587750" y="3251200"/>
          <p14:tracePt t="29262" x="3600450" y="3251200"/>
          <p14:tracePt t="29280" x="3606800" y="3251200"/>
          <p14:tracePt t="29280" x="3613150" y="3251200"/>
          <p14:tracePt t="29296" x="3619500" y="3251200"/>
          <p14:tracePt t="29296" x="3625850" y="3251200"/>
          <p14:tracePt t="29313" x="3632200" y="3251200"/>
          <p14:tracePt t="29313" x="3638550" y="3257550"/>
          <p14:tracePt t="29330" x="3638550" y="3270250"/>
          <p14:tracePt t="29360" x="3638550" y="3276600"/>
          <p14:tracePt t="29368" x="3632200" y="3282950"/>
          <p14:tracePt t="29380" x="3625850" y="3289300"/>
          <p14:tracePt t="29396" x="3625850" y="3295650"/>
          <p14:tracePt t="29396" x="3625850" y="3302000"/>
          <p14:tracePt t="29415" x="3619500" y="3302000"/>
          <p14:tracePt t="29415" x="3619500" y="3308350"/>
          <p14:tracePt t="29430" x="3619500" y="3314700"/>
          <p14:tracePt t="29430" x="3619500" y="3321050"/>
          <p14:tracePt t="29447" x="3619500" y="3327400"/>
          <p14:tracePt t="29447" x="3619500" y="3333750"/>
          <p14:tracePt t="29447" x="3619500" y="3340100"/>
          <p14:tracePt t="29465" x="3619500" y="3346450"/>
          <p14:tracePt t="29465" x="3625850" y="3346450"/>
          <p14:tracePt t="29481" x="3625850" y="3352800"/>
          <p14:tracePt t="29481" x="3625850" y="3359150"/>
          <p14:tracePt t="29497" x="3632200" y="3365500"/>
          <p14:tracePt t="29512" x="3638550" y="3371850"/>
          <p14:tracePt t="29529" x="3644900" y="3371850"/>
          <p14:tracePt t="29529" x="3651250" y="3378200"/>
          <p14:tracePt t="29529" x="3657600" y="3378200"/>
          <p14:tracePt t="29548" x="3663950" y="3378200"/>
          <p14:tracePt t="29548" x="3670300" y="3378200"/>
          <p14:tracePt t="29564" x="3676650" y="3378200"/>
          <p14:tracePt t="29564" x="3683000" y="3378200"/>
          <p14:tracePt t="29581" x="3689350" y="3378200"/>
          <p14:tracePt t="29581" x="3695700" y="3384550"/>
          <p14:tracePt t="29597" x="3702050" y="3378200"/>
          <p14:tracePt t="29597" x="3708400" y="3384550"/>
          <p14:tracePt t="29614" x="3708400" y="3378200"/>
          <p14:tracePt t="29614" x="3721100" y="3378200"/>
          <p14:tracePt t="29631" x="3727450" y="3378200"/>
          <p14:tracePt t="29646" x="3733800" y="3371850"/>
          <p14:tracePt t="29663" x="3740150" y="3371850"/>
          <p14:tracePt t="29680" x="3746500" y="3365500"/>
          <p14:tracePt t="29696" x="3740150" y="3359150"/>
          <p14:tracePt t="29736" x="3733800" y="3359150"/>
          <p14:tracePt t="29748" x="3727450" y="3359150"/>
          <p14:tracePt t="29764" x="3721100" y="3352800"/>
          <p14:tracePt t="29780" x="3714750" y="3352800"/>
          <p14:tracePt t="29796" x="3708400" y="3346450"/>
          <p14:tracePt t="29808" x="3702050" y="3346450"/>
          <p14:tracePt t="29824" x="3695700" y="3352800"/>
          <p14:tracePt t="29840" x="3689350" y="3352800"/>
          <p14:tracePt t="29856" x="3683000" y="3352800"/>
          <p14:tracePt t="29868" x="3676650" y="3359150"/>
          <p14:tracePt t="29892" x="3676650" y="3365500"/>
          <p14:tracePt t="29908" x="3676650" y="3371850"/>
          <p14:tracePt t="29920" x="3676650" y="3378200"/>
          <p14:tracePt t="29944" x="3683000" y="3384550"/>
          <p14:tracePt t="29976" x="3689350" y="3384550"/>
          <p14:tracePt t="30012" x="3683000" y="3378200"/>
          <p14:tracePt t="30072" x="3676650" y="3384550"/>
          <p14:tracePt t="30088" x="3670300" y="3384550"/>
          <p14:tracePt t="30116" x="3663950" y="3390900"/>
          <p14:tracePt t="30140" x="3657600" y="3397250"/>
          <p14:tracePt t="30160" x="3663950" y="3403600"/>
          <p14:tracePt t="30200" x="3670300" y="3403600"/>
          <p14:tracePt t="30216" x="3676650" y="3397250"/>
          <p14:tracePt t="30228" x="3683000" y="3397250"/>
          <p14:tracePt t="30260" x="3689350" y="3390900"/>
          <p14:tracePt t="30280" x="3683000" y="3397250"/>
          <p14:tracePt t="30336" x="3676650" y="3397250"/>
          <p14:tracePt t="30340" x="3676650" y="3403600"/>
          <p14:tracePt t="30349" x="3670300" y="3403600"/>
          <p14:tracePt t="30349" x="3663950" y="3403600"/>
          <p14:tracePt t="30366" x="3657600" y="3409950"/>
          <p14:tracePt t="30366" x="3651250" y="3409950"/>
          <p14:tracePt t="30383" x="3644900" y="3409950"/>
          <p14:tracePt t="30383" x="3638550" y="3416300"/>
          <p14:tracePt t="30400" x="3625850" y="3416300"/>
          <p14:tracePt t="30400" x="3619500" y="3416300"/>
          <p14:tracePt t="30418" x="3613150" y="3422650"/>
          <p14:tracePt t="30433" x="3606800" y="3422650"/>
          <p14:tracePt t="30449" x="3600450" y="3422650"/>
          <p14:tracePt t="30468" x="3606800" y="3422650"/>
          <p14:tracePt t="30516" x="3606800" y="3416300"/>
          <p14:tracePt t="30528" x="3613150" y="3416300"/>
          <p14:tracePt t="30544" x="3619500" y="3409950"/>
          <p14:tracePt t="30560" x="3625850" y="3409950"/>
          <p14:tracePt t="30576" x="3632200" y="3403600"/>
          <p14:tracePt t="30588" x="3638550" y="3397250"/>
          <p14:tracePt t="30612" x="3638550" y="3390900"/>
          <p14:tracePt t="30636" x="3644900" y="3390900"/>
          <p14:tracePt t="30656" x="3651250" y="3384550"/>
          <p14:tracePt t="30672" x="3657600" y="3378200"/>
          <p14:tracePt t="30688" x="3663950" y="3371850"/>
          <p14:tracePt t="30700" x="3670300" y="3371850"/>
          <p14:tracePt t="30708" x="3676650" y="3365500"/>
          <p14:tracePt t="30716" x="3683000" y="3359150"/>
          <p14:tracePt t="30716" x="3689350" y="3352800"/>
          <p14:tracePt t="30734" x="3702050" y="3352800"/>
          <p14:tracePt t="30734" x="3708400" y="3346450"/>
          <p14:tracePt t="30751" x="3721100" y="3340100"/>
          <p14:tracePt t="30751" x="3727450" y="3333750"/>
          <p14:tracePt t="30751" x="3740150" y="3327400"/>
          <p14:tracePt t="30768" x="3746500" y="3321050"/>
          <p14:tracePt t="30768" x="3759200" y="3314700"/>
          <p14:tracePt t="30784" x="3765550" y="3308350"/>
          <p14:tracePt t="30784" x="3778250" y="3302000"/>
          <p14:tracePt t="30800" x="3784600" y="3295650"/>
          <p14:tracePt t="30800" x="3797300" y="3289300"/>
          <p14:tracePt t="30817" x="3810000" y="3282950"/>
          <p14:tracePt t="30817" x="3822700" y="3276600"/>
          <p14:tracePt t="30834" x="3835400" y="3270250"/>
          <p14:tracePt t="30834" x="3848100" y="3263900"/>
          <p14:tracePt t="30834" x="3860800" y="3257550"/>
          <p14:tracePt t="30853" x="3873500" y="3251200"/>
          <p14:tracePt t="30867" x="3892550" y="3244850"/>
          <p14:tracePt t="30867" x="3924300" y="3225800"/>
          <p14:tracePt t="30884" x="3943350" y="3219450"/>
          <p14:tracePt t="30884" x="3968750" y="3206750"/>
          <p14:tracePt t="30901" x="3994150" y="3200400"/>
          <p14:tracePt t="30901" x="4025900" y="3187700"/>
          <p14:tracePt t="30918" x="4057650" y="3181350"/>
          <p14:tracePt t="30918" x="4089400" y="3168650"/>
          <p14:tracePt t="30934" x="4121150" y="3155950"/>
          <p14:tracePt t="30934" x="4191000" y="3136900"/>
          <p14:tracePt t="30952" x="4229100" y="3124200"/>
          <p14:tracePt t="30952" x="4260850" y="3117850"/>
          <p14:tracePt t="30968" x="4298950" y="3105150"/>
          <p14:tracePt t="30968" x="4337050" y="3098800"/>
          <p14:tracePt t="30985" x="4375150" y="3086100"/>
          <p14:tracePt t="30985" x="4451350" y="3067050"/>
          <p14:tracePt t="31002" x="4489450" y="3054350"/>
          <p14:tracePt t="31002" x="4533900" y="3041650"/>
          <p14:tracePt t="31018" x="4572000" y="3028950"/>
          <p14:tracePt t="31018" x="4610100" y="3022600"/>
          <p14:tracePt t="31035" x="4648200" y="3009900"/>
          <p14:tracePt t="31035" x="4679950" y="3003550"/>
          <p14:tracePt t="31052" x="4718050" y="2997200"/>
          <p14:tracePt t="31052" x="4768850" y="2997200"/>
          <p14:tracePt t="31069" x="4794250" y="2997200"/>
          <p14:tracePt t="31069" x="4813300" y="2997200"/>
          <p14:tracePt t="31085" x="4832350" y="3003550"/>
          <p14:tracePt t="31085" x="4845050" y="3003550"/>
          <p14:tracePt t="31102" x="4857750" y="3009900"/>
          <p14:tracePt t="31102" x="4864100" y="3016250"/>
          <p14:tracePt t="31118" x="4864100" y="3028950"/>
          <p14:tracePt t="31118" x="4864100" y="3041650"/>
          <p14:tracePt t="31136" x="4851400" y="3054350"/>
          <p14:tracePt t="31136" x="4838700" y="3060700"/>
          <p14:tracePt t="31152" x="4819650" y="3073400"/>
          <p14:tracePt t="31152" x="4794250" y="3086100"/>
          <p14:tracePt t="31169" x="4768850" y="3098800"/>
          <p14:tracePt t="31169" x="4737100" y="3111500"/>
          <p14:tracePt t="31186" x="4705350" y="3130550"/>
          <p14:tracePt t="31186" x="4667250" y="3136900"/>
          <p14:tracePt t="31202" x="4629150" y="3149600"/>
          <p14:tracePt t="31202" x="4584700" y="3162300"/>
          <p14:tracePt t="31202" x="4540250" y="3175000"/>
          <p14:tracePt t="31220" x="4495800" y="3181350"/>
          <p14:tracePt t="31235" x="4445000" y="3187700"/>
          <p14:tracePt t="31235" x="4343400" y="3200400"/>
          <p14:tracePt t="31252" x="4298950" y="3200400"/>
          <p14:tracePt t="31252" x="4248150" y="3206750"/>
          <p14:tracePt t="31269" x="4197350" y="3206750"/>
          <p14:tracePt t="31269" x="4159250" y="3213100"/>
          <p14:tracePt t="31286" x="4114800" y="3213100"/>
          <p14:tracePt t="31286" x="4051300" y="3206750"/>
          <p14:tracePt t="31302" x="4025900" y="3200400"/>
          <p14:tracePt t="31302" x="4000500" y="3194050"/>
          <p14:tracePt t="31319" x="3987800" y="3187700"/>
          <p14:tracePt t="31319" x="3975100" y="3181350"/>
          <p14:tracePt t="31336" x="3962400" y="3168650"/>
          <p14:tracePt t="31336" x="3962400" y="3155950"/>
          <p14:tracePt t="31353" x="3962400" y="3143250"/>
          <p14:tracePt t="31353" x="3975100" y="3105150"/>
          <p14:tracePt t="31370" x="3994150" y="3086100"/>
          <p14:tracePt t="31370" x="4013200" y="3067050"/>
          <p14:tracePt t="31386" x="4038600" y="3041650"/>
          <p14:tracePt t="31386" x="4070350" y="3016250"/>
          <p14:tracePt t="31403" x="4102100" y="2990850"/>
          <p14:tracePt t="31403" x="4140200" y="2965450"/>
          <p14:tracePt t="31422" x="4216400" y="2914650"/>
          <p14:tracePt t="31422" x="4260850" y="2895600"/>
          <p14:tracePt t="31437" x="4305300" y="2870200"/>
          <p14:tracePt t="31437" x="4349750" y="2851150"/>
          <p14:tracePt t="31453" x="4394200" y="2832100"/>
          <p14:tracePt t="31453" x="4432300" y="2813050"/>
          <p14:tracePt t="31470" x="4476750" y="2794000"/>
          <p14:tracePt t="31470" x="4514850" y="2774950"/>
          <p14:tracePt t="31470" x="4559300" y="2762250"/>
          <p14:tracePt t="31488" x="4597400" y="2749550"/>
          <p14:tracePt t="31502" x="4629150" y="2736850"/>
          <p14:tracePt t="31502" x="4699000" y="2717800"/>
          <p14:tracePt t="31521" x="4730750" y="2705100"/>
          <p14:tracePt t="31521" x="4756150" y="2698750"/>
          <p14:tracePt t="31537" x="4781550" y="2692400"/>
          <p14:tracePt t="31537" x="4806950" y="2686050"/>
          <p14:tracePt t="31553" x="4826000" y="2686050"/>
          <p14:tracePt t="31553" x="4838700" y="2679700"/>
          <p14:tracePt t="31570" x="4851400" y="2686050"/>
          <p14:tracePt t="31586" x="4851400" y="2692400"/>
          <p14:tracePt t="31586" x="4832350" y="2717800"/>
          <p14:tracePt t="31604" x="4813300" y="2730500"/>
          <p14:tracePt t="31604" x="4787900" y="2749550"/>
          <p14:tracePt t="31620" x="4756150" y="2768600"/>
          <p14:tracePt t="31620" x="4718050" y="2787650"/>
          <p14:tracePt t="31637" x="4679950" y="2813050"/>
          <p14:tracePt t="31637" x="4641850" y="2832100"/>
          <p14:tracePt t="31654" x="4591050" y="2851150"/>
          <p14:tracePt t="31654" x="4489450" y="2901950"/>
          <p14:tracePt t="31671" x="4432300" y="2927350"/>
          <p14:tracePt t="31671" x="4375150" y="2952750"/>
          <p14:tracePt t="31688" x="4311650" y="2978150"/>
          <p14:tracePt t="31688" x="4241800" y="3009900"/>
          <p14:tracePt t="31704" x="4178300" y="3035300"/>
          <p14:tracePt t="31704" x="4044950" y="3092450"/>
          <p14:tracePt t="31721" x="3975100" y="3117850"/>
          <p14:tracePt t="31721" x="3911600" y="3143250"/>
          <p14:tracePt t="31737" x="3848100" y="3168650"/>
          <p14:tracePt t="31737" x="3784600" y="3187700"/>
          <p14:tracePt t="31754" x="3727450" y="3206750"/>
          <p14:tracePt t="31754" x="3670300" y="3225800"/>
          <p14:tracePt t="31771" x="3619500" y="3244850"/>
          <p14:tracePt t="31771" x="3568700" y="3257550"/>
          <p14:tracePt t="31789" x="3479800" y="3282950"/>
          <p14:tracePt t="31789" x="3435350" y="3295650"/>
          <p14:tracePt t="31805" x="3397250" y="3302000"/>
          <p14:tracePt t="31805" x="3359150" y="3314700"/>
          <p14:tracePt t="31821" x="3327400" y="3314700"/>
          <p14:tracePt t="31821" x="3295650" y="3321050"/>
          <p14:tracePt t="31838" x="3270250" y="3321050"/>
          <p14:tracePt t="31838" x="3251200" y="3314700"/>
          <p14:tracePt t="31855" x="3225800" y="3308350"/>
          <p14:tracePt t="31855" x="3213100" y="3302000"/>
          <p14:tracePt t="31855" x="3200400" y="3289300"/>
          <p14:tracePt t="31873" x="3187700" y="3276600"/>
          <p14:tracePt t="31873" x="3181350" y="3270250"/>
          <p14:tracePt t="31889" x="3168650" y="3257550"/>
          <p14:tracePt t="31889" x="3162300" y="3251200"/>
          <p14:tracePt t="31905" x="3155950" y="3238500"/>
          <p14:tracePt t="31905" x="3149600" y="3232150"/>
          <p14:tracePt t="31921" x="3143250" y="3225800"/>
          <p14:tracePt t="31921" x="3143250" y="3219450"/>
          <p14:tracePt t="31938" x="3136900" y="3213100"/>
          <p14:tracePt t="31938" x="3136900" y="3206750"/>
          <p14:tracePt t="31955" x="3136900" y="3200400"/>
          <p14:tracePt t="31955" x="3130550" y="3187700"/>
          <p14:tracePt t="31972" x="3124200" y="3187700"/>
          <p14:tracePt t="31992" x="3117850" y="3194050"/>
          <p14:tracePt t="32004" x="3111500" y="3194050"/>
          <p14:tracePt t="32004" x="3092450" y="3206750"/>
          <p14:tracePt t="32022" x="3086100" y="3213100"/>
          <p14:tracePt t="32022" x="3073400" y="3219450"/>
          <p14:tracePt t="32038" x="3060700" y="3232150"/>
          <p14:tracePt t="32038" x="3048000" y="3238500"/>
          <p14:tracePt t="32055" x="3035300" y="3244850"/>
          <p14:tracePt t="32055" x="3016250" y="3257550"/>
          <p14:tracePt t="32072" x="2997200" y="3263900"/>
          <p14:tracePt t="32072" x="2959100" y="3289300"/>
          <p14:tracePt t="32089" x="2933700" y="3295650"/>
          <p14:tracePt t="32089" x="2914650" y="3308350"/>
          <p14:tracePt t="32105" x="2889250" y="3321050"/>
          <p14:tracePt t="32105" x="2870200" y="3327400"/>
          <p14:tracePt t="32122" x="2851150" y="3333750"/>
          <p14:tracePt t="32122" x="2832100" y="3346450"/>
          <p14:tracePt t="32139" x="2813050" y="3352800"/>
          <p14:tracePt t="32139" x="2774950" y="3365500"/>
          <p14:tracePt t="32157" x="2755900" y="3371850"/>
          <p14:tracePt t="32157" x="2743200" y="3384550"/>
          <p14:tracePt t="32173" x="2724150" y="3390900"/>
          <p14:tracePt t="32173" x="2705100" y="3397250"/>
          <p14:tracePt t="32189" x="2692400" y="3403600"/>
          <p14:tracePt t="32189" x="2673350" y="3409950"/>
          <p14:tracePt t="32205" x="2660650" y="3409950"/>
          <p14:tracePt t="32205" x="2647950" y="3416300"/>
          <p14:tracePt t="32222" x="2628900" y="3422650"/>
          <p14:tracePt t="32222" x="2616200" y="3422650"/>
          <p14:tracePt t="32222" x="2603500" y="3422650"/>
          <p14:tracePt t="32240" x="2584450" y="3422650"/>
          <p14:tracePt t="32254" x="2571750" y="3422650"/>
          <p14:tracePt t="32254" x="2533650" y="3422650"/>
          <p14:tracePt t="32272" x="2508250" y="3416300"/>
          <p14:tracePt t="32289" x="2286000" y="3276600"/>
          <p14:tracePt t="32370" x="2273300" y="3257550"/>
          <p14:tracePt t="32376" x="2266950" y="3219450"/>
          <p14:tracePt t="32389" x="2266950" y="3181350"/>
          <p14:tracePt t="32407" x="2286000" y="3143250"/>
          <p14:tracePt t="32423" x="2311400" y="3105150"/>
          <p14:tracePt t="32423" x="2330450" y="3079750"/>
          <p14:tracePt t="32440" x="2381250" y="3041650"/>
          <p14:tracePt t="32457" x="2444750" y="3009900"/>
          <p14:tracePt t="32473" x="2514600" y="2978150"/>
          <p14:tracePt t="32489" x="2584450" y="2952750"/>
          <p14:tracePt t="32506" x="2654300" y="2946400"/>
          <p14:tracePt t="32523" x="2762250" y="2952750"/>
          <p14:tracePt t="32541" x="2825750" y="2965450"/>
          <p14:tracePt t="32557" x="2889250" y="2990850"/>
          <p14:tracePt t="32573" x="2946400" y="3016250"/>
          <p14:tracePt t="32589" x="2997200" y="3054350"/>
          <p14:tracePt t="32606" x="3060700" y="3098800"/>
          <p14:tracePt t="32623" x="3086100" y="3130550"/>
          <p14:tracePt t="32640" x="3098800" y="3162300"/>
          <p14:tracePt t="32656" x="3105150" y="3200400"/>
          <p14:tracePt t="32673" x="3092450" y="3244850"/>
          <p14:tracePt t="32690" x="3067050" y="3282950"/>
          <p14:tracePt t="32706" x="3028950" y="3314700"/>
          <p14:tracePt t="32723" x="2959100" y="3365500"/>
          <p14:tracePt t="32740" x="2908300" y="3397250"/>
          <p14:tracePt t="32757" x="2851150" y="3416300"/>
          <p14:tracePt t="32773" x="2794000" y="3429000"/>
          <p14:tracePt t="32790" x="2736850" y="3441700"/>
          <p14:tracePt t="32790" x="2711450" y="3441700"/>
          <p14:tracePt t="32809" x="2679700" y="3448050"/>
          <p14:tracePt t="32824" x="2654300" y="3448050"/>
          <p14:tracePt t="32840" x="2660650" y="3441700"/>
          <p14:tracePt t="32868" x="2667000" y="3441700"/>
          <p14:tracePt t="32877" x="2679700" y="3435350"/>
          <p14:tracePt t="32890" x="2692400" y="3429000"/>
          <p14:tracePt t="32890" x="2724150" y="3416300"/>
          <p14:tracePt t="32908" x="2743200" y="3409950"/>
          <p14:tracePt t="32908" x="2762250" y="3403600"/>
          <p14:tracePt t="32925" x="2787650" y="3397250"/>
          <p14:tracePt t="32925" x="2819400" y="3384550"/>
          <p14:tracePt t="32941" x="2851150" y="3378200"/>
          <p14:tracePt t="32941" x="2889250" y="3365500"/>
          <p14:tracePt t="32941" x="2927350" y="3359150"/>
          <p14:tracePt t="32960" x="2965450" y="3346450"/>
          <p14:tracePt t="32974" x="3003550" y="3333750"/>
          <p14:tracePt t="32974" x="3079750" y="3314700"/>
          <p14:tracePt t="32992" x="3111500" y="3308350"/>
          <p14:tracePt t="32992" x="3143250" y="3302000"/>
          <p14:tracePt t="33008" x="3168650" y="3295650"/>
          <p14:tracePt t="33008" x="3200400" y="3289300"/>
          <p14:tracePt t="33026" x="3219450" y="3282950"/>
          <p14:tracePt t="33026" x="3263900" y="3282950"/>
          <p14:tracePt t="33042" x="3282950" y="3276600"/>
          <p14:tracePt t="33042" x="3321050" y="3276600"/>
          <p14:tracePt t="33064" x="3340100" y="3270250"/>
          <p14:tracePt t="33074" x="3359150" y="3270250"/>
          <p14:tracePt t="33074" x="3371850" y="3263900"/>
          <p14:tracePt t="33092" x="3384550" y="3257550"/>
          <p14:tracePt t="33092" x="3409950" y="3244850"/>
          <p14:tracePt t="33109" x="3663950" y="3244850"/>
          <p14:tracePt t="33202" x="3708400" y="3244850"/>
          <p14:tracePt t="33208" x="3790950" y="3244850"/>
          <p14:tracePt t="33225" x="3873500" y="3244850"/>
          <p14:tracePt t="33242" x="3949700" y="3251200"/>
          <p14:tracePt t="33258" x="4051300" y="3251200"/>
          <p14:tracePt t="33277" x="4083050" y="3251200"/>
          <p14:tracePt t="33277" x="4108450" y="3251200"/>
          <p14:tracePt t="33293" x="4133850" y="3244850"/>
          <p14:tracePt t="33293" x="4159250" y="3244850"/>
          <p14:tracePt t="33309" x="4178300" y="3244850"/>
          <p14:tracePt t="33309" x="4197350" y="3238500"/>
          <p14:tracePt t="33325" x="4210050" y="3238500"/>
          <p14:tracePt t="33325" x="4229100" y="3238500"/>
          <p14:tracePt t="33342" x="4235450" y="3238500"/>
          <p14:tracePt t="33358" x="4229100" y="3238500"/>
          <p14:tracePt t="33396" x="4222750" y="3238500"/>
          <p14:tracePt t="33400" x="4216400" y="3244850"/>
          <p14:tracePt t="33408" x="4203700" y="3244850"/>
          <p14:tracePt t="33408" x="4197350" y="3244850"/>
          <p14:tracePt t="33427" x="4191000" y="3244850"/>
          <p14:tracePt t="33427" x="4184650" y="3244850"/>
          <p14:tracePt t="33443" x="4178300" y="3244850"/>
          <p14:tracePt t="33460" x="4171950" y="3251200"/>
          <p14:tracePt t="33539" x="4159250" y="3244850"/>
          <p14:tracePt t="33562" x="4165600" y="3251200"/>
          <p14:tracePt t="33580" x="4171950" y="3257550"/>
          <p14:tracePt t="33612" x="4165600" y="3263900"/>
          <p14:tracePt t="33640" x="4159250" y="3257550"/>
          <p14:tracePt t="33648" x="4152900" y="3257550"/>
          <p14:tracePt t="33659" x="4146550" y="3257550"/>
          <p14:tracePt t="33659" x="4133850" y="3257550"/>
          <p14:tracePt t="33677" x="4127500" y="3251200"/>
          <p14:tracePt t="33677" x="4114800" y="3251200"/>
          <p14:tracePt t="33694" x="4102100" y="3244850"/>
          <p14:tracePt t="33694" x="4083050" y="3238500"/>
          <p14:tracePt t="33711" x="4070350" y="3238500"/>
          <p14:tracePt t="33711" x="4064000" y="3232150"/>
          <p14:tracePt t="33727" x="4057650" y="3232150"/>
          <p14:tracePt t="33727" x="4051300" y="3225800"/>
          <p14:tracePt t="33744" x="4044950" y="3219450"/>
          <p14:tracePt t="33760" x="4044950" y="3213100"/>
          <p14:tracePt t="33777" x="4038600" y="3213100"/>
          <p14:tracePt t="33793" x="4044950" y="3206750"/>
          <p14:tracePt t="33810" x="4051300" y="3200400"/>
          <p14:tracePt t="33828" x="4057650" y="3200400"/>
          <p14:tracePt t="33844" x="4064000" y="3206750"/>
          <p14:tracePt t="33876" x="4070350" y="3206750"/>
          <p14:tracePt t="33888" x="4076700" y="3213100"/>
          <p14:tracePt t="33904" x="4083050" y="3219450"/>
          <p14:tracePt t="33920" x="4089400" y="3225800"/>
          <p14:tracePt t="33936" x="4089400" y="3232150"/>
          <p14:tracePt t="33948" x="4095750" y="3238500"/>
          <p14:tracePt t="33964" x="4102100" y="3244850"/>
          <p14:tracePt t="33980" x="4095750" y="3238500"/>
          <p14:tracePt t="34048" x="4089400" y="3238500"/>
          <p14:tracePt t="34084" x="4083050" y="3244850"/>
          <p14:tracePt t="34176" x="4076700" y="3244850"/>
          <p14:tracePt t="34204" x="4070350" y="3244850"/>
          <p14:tracePt t="34471" x="4019550" y="3251200"/>
          <p14:tracePt t="34476" x="4013200" y="3251200"/>
          <p14:tracePt t="34528" x="4006850" y="3257550"/>
          <p14:tracePt t="34536" x="4000500" y="3263900"/>
          <p14:tracePt t="34545" x="3994150" y="3263900"/>
          <p14:tracePt t="34545" x="3987800" y="3270250"/>
          <p14:tracePt t="34545" x="3981450" y="3276600"/>
          <p14:tracePt t="34565" x="3981450" y="3282950"/>
          <p14:tracePt t="34565" x="3975100" y="3289300"/>
          <p14:tracePt t="34581" x="3968750" y="3302000"/>
          <p14:tracePt t="34581" x="3962400" y="3308350"/>
          <p14:tracePt t="34597" x="3962400" y="3314700"/>
          <p14:tracePt t="34597" x="3956050" y="3327400"/>
          <p14:tracePt t="34614" x="3956050" y="3333750"/>
          <p14:tracePt t="34614" x="3949700" y="3346450"/>
          <p14:tracePt t="34630" x="3949700" y="3352800"/>
          <p14:tracePt t="34630" x="3949700" y="3359150"/>
          <p14:tracePt t="34630" x="3943350" y="3365500"/>
          <p14:tracePt t="34648" x="3943350" y="3378200"/>
          <p14:tracePt t="34663" x="3943350" y="3384550"/>
          <p14:tracePt t="34680" x="3943350" y="3390900"/>
          <p14:tracePt t="34696" x="3943350" y="3397250"/>
          <p14:tracePt t="34713" x="3943350" y="3403600"/>
          <p14:tracePt t="34713" x="3943350" y="3409950"/>
          <p14:tracePt t="34731" x="3937000" y="3416300"/>
          <p14:tracePt t="34752" x="3937000" y="3422650"/>
          <p14:tracePt t="34788" x="3930650" y="3422650"/>
          <p14:tracePt t="34812" x="3930650" y="3416300"/>
          <p14:tracePt t="34848" x="3937000" y="3409950"/>
          <p14:tracePt t="34872" x="3937000" y="3403600"/>
          <p14:tracePt t="34888" x="3943350" y="3390900"/>
          <p14:tracePt t="34900" x="3949700" y="3384550"/>
          <p14:tracePt t="34908" x="3949700" y="3378200"/>
          <p14:tracePt t="34924" x="3956050" y="3371850"/>
          <p14:tracePt t="34940" x="3962400" y="3359150"/>
          <p14:tracePt t="34956" x="3962400" y="3352800"/>
          <p14:tracePt t="34963" x="3962400" y="3346450"/>
          <p14:tracePt t="34980" x="3968750" y="3340100"/>
          <p14:tracePt t="34997" x="3968750" y="3333750"/>
          <p14:tracePt t="35015" x="3962400" y="3327400"/>
          <p14:tracePt t="35031" x="3956050" y="3333750"/>
          <p14:tracePt t="35052" x="3949700" y="3340100"/>
          <p14:tracePt t="35068" x="3943350" y="3346450"/>
          <p14:tracePt t="35081" x="3937000" y="3346450"/>
          <p14:tracePt t="35097" x="3930650" y="3346450"/>
          <p14:tracePt t="35114" x="3924300" y="3340100"/>
          <p14:tracePt t="35131" x="3917950" y="3340100"/>
          <p14:tracePt t="35148" x="3917950" y="3333750"/>
          <p14:tracePt t="35172" x="3911600" y="3327400"/>
          <p14:tracePt t="35188" x="3911600" y="3321050"/>
          <p14:tracePt t="35201" x="3911600" y="3314700"/>
          <p14:tracePt t="35217" x="3911600" y="3308350"/>
          <p14:tracePt t="35240" x="3911600" y="3302000"/>
          <p14:tracePt t="35260" x="3911600" y="3295650"/>
          <p14:tracePt t="35284" x="3905250" y="3302000"/>
          <p14:tracePt t="35316" x="3898900" y="3302000"/>
          <p14:tracePt t="35336" x="3892550" y="3308350"/>
          <p14:tracePt t="35352" x="3886200" y="3314700"/>
          <p14:tracePt t="35368" x="3879850" y="3314700"/>
          <p14:tracePt t="35381" x="3873500" y="3314700"/>
          <p14:tracePt t="35396" x="3867150" y="3321050"/>
          <p14:tracePt t="35412" x="3860800" y="3321050"/>
          <p14:tracePt t="35428" x="3854450" y="3327400"/>
          <p14:tracePt t="35436" x="3848100" y="3327400"/>
          <p14:tracePt t="35449" x="3841750" y="3333750"/>
          <p14:tracePt t="35449" x="3835400" y="3333750"/>
          <p14:tracePt t="35467" x="3835400" y="3340100"/>
          <p14:tracePt t="35467" x="3829050" y="3340100"/>
          <p14:tracePt t="35484" x="3822700" y="3340100"/>
          <p14:tracePt t="35484" x="3816350" y="3346450"/>
          <p14:tracePt t="35501" x="3810000" y="3352800"/>
          <p14:tracePt t="35518" x="3803650" y="3352800"/>
          <p14:tracePt t="35540" x="3810000" y="3346450"/>
          <p14:tracePt t="35568" x="3816350" y="3340100"/>
          <p14:tracePt t="35585" x="3822700" y="3340100"/>
          <p14:tracePt t="35592" x="3829050" y="3333750"/>
          <p14:tracePt t="35600" x="3835400" y="3327400"/>
          <p14:tracePt t="35600" x="3841750" y="3327400"/>
          <p14:tracePt t="35619" x="3848100" y="3327400"/>
          <p14:tracePt t="35619" x="3854450" y="3321050"/>
          <p14:tracePt t="35634" x="3860800" y="3321050"/>
          <p14:tracePt t="35634" x="3867150" y="3321050"/>
          <p14:tracePt t="35634" x="3873500" y="3321050"/>
          <p14:tracePt t="35654" x="3879850" y="3321050"/>
          <p14:tracePt t="35669" x="3886200" y="3327400"/>
          <p14:tracePt t="35684" x="3892550" y="3327400"/>
          <p14:tracePt t="35701" x="3892550" y="3333750"/>
          <p14:tracePt t="35717" x="3892550" y="3340100"/>
          <p14:tracePt t="35733" x="3886200" y="3346450"/>
          <p14:tracePt t="35733" x="3886200" y="3352800"/>
          <p14:tracePt t="35751" x="3879850" y="3359150"/>
          <p14:tracePt t="35751" x="3873500" y="3365500"/>
          <p14:tracePt t="35768" x="3867150" y="3371850"/>
          <p14:tracePt t="35768" x="3860800" y="3378200"/>
          <p14:tracePt t="35785" x="3854450" y="3384550"/>
          <p14:tracePt t="35785" x="3835400" y="3390900"/>
          <p14:tracePt t="35802" x="3829050" y="3397250"/>
          <p14:tracePt t="35802" x="3816350" y="3403600"/>
          <p14:tracePt t="35818" x="3810000" y="3409950"/>
          <p14:tracePt t="35818" x="3797300" y="3416300"/>
          <p14:tracePt t="35836" x="3790950" y="3416300"/>
          <p14:tracePt t="35836" x="3784600" y="3422650"/>
          <p14:tracePt t="35854" x="3771900" y="3422650"/>
          <p14:tracePt t="35854" x="3759200" y="3429000"/>
          <p14:tracePt t="35871" x="3752850" y="3429000"/>
          <p14:tracePt t="35871" x="3740150" y="3429000"/>
          <p14:tracePt t="35887" x="3733800" y="3429000"/>
          <p14:tracePt t="35887" x="3727450" y="3429000"/>
          <p14:tracePt t="35901" x="3721100" y="3429000"/>
          <p14:tracePt t="35901" x="3714750" y="3422650"/>
          <p14:tracePt t="35919" x="3708400" y="3422650"/>
          <p14:tracePt t="35919" x="3702050" y="3416300"/>
          <p14:tracePt t="35919" x="3695700" y="3416300"/>
          <p14:tracePt t="35937" x="3695700" y="3409950"/>
          <p14:tracePt t="35951" x="3689350" y="3403600"/>
          <p14:tracePt t="35951" x="3689350" y="3397250"/>
          <p14:tracePt t="35969" x="3683000" y="3390900"/>
          <p14:tracePt t="35984" x="3689350" y="3384550"/>
          <p14:tracePt t="36000" x="3689350" y="3378200"/>
          <p14:tracePt t="36021" x="3695700" y="3378200"/>
          <p14:tracePt t="36037" x="3702050" y="3378200"/>
          <p14:tracePt t="36050" x="3708400" y="3371850"/>
          <p14:tracePt t="36050" x="3714750" y="3371850"/>
          <p14:tracePt t="36068" x="3721100" y="3371850"/>
          <p14:tracePt t="36068" x="3727450" y="3371850"/>
          <p14:tracePt t="36085" x="3733800" y="3371850"/>
          <p14:tracePt t="36085" x="3740150" y="3365500"/>
          <p14:tracePt t="36102" x="3746500" y="3365500"/>
          <p14:tracePt t="36102" x="3752850" y="3365500"/>
          <p14:tracePt t="36119" x="3759200" y="3365500"/>
          <p14:tracePt t="36119" x="3765550" y="3365500"/>
          <p14:tracePt t="36135" x="3771900" y="3359150"/>
          <p14:tracePt t="36151" x="3765550" y="3359150"/>
          <p14:tracePt t="36208" x="3759200" y="3359150"/>
          <p14:tracePt t="36216" x="3752850" y="3359150"/>
          <p14:tracePt t="36221" x="3746500" y="3359150"/>
          <p14:tracePt t="36234" x="3740150" y="3365500"/>
          <p14:tracePt t="36234" x="3727450" y="3365500"/>
          <p14:tracePt t="36253" x="3714750" y="3371850"/>
          <p14:tracePt t="36253" x="3708400" y="3371850"/>
          <p14:tracePt t="36269" x="3695700" y="3378200"/>
          <p14:tracePt t="36269" x="3689350" y="3384550"/>
          <p14:tracePt t="36286" x="3676650" y="3384550"/>
          <p14:tracePt t="36286" x="3663950" y="3390900"/>
          <p14:tracePt t="36302" x="3657600" y="3390900"/>
          <p14:tracePt t="36302" x="3644900" y="3397250"/>
          <p14:tracePt t="36302" x="3638550" y="3397250"/>
          <p14:tracePt t="36321" x="3632200" y="3397250"/>
          <p14:tracePt t="36334" x="3625850" y="3403600"/>
          <p14:tracePt t="36334" x="3613150" y="3403600"/>
          <p14:tracePt t="36352" x="3606800" y="3403600"/>
          <p14:tracePt t="36368" x="3600450" y="3403600"/>
          <p14:tracePt t="36385" x="3594100" y="3403600"/>
          <p14:tracePt t="36401" x="3600450" y="3397250"/>
          <p14:tracePt t="36432" x="3606800" y="3390900"/>
          <p14:tracePt t="36448" x="3613150" y="3384550"/>
          <p14:tracePt t="36460" x="3619500" y="3378200"/>
          <p14:tracePt t="36476" x="3625850" y="3371850"/>
          <p14:tracePt t="36492" x="3632200" y="3371850"/>
          <p14:tracePt t="36502" x="3644900" y="3365500"/>
          <p14:tracePt t="36518" x="3651250" y="3359150"/>
          <p14:tracePt t="36518" x="3657600" y="3352800"/>
          <p14:tracePt t="36536" x="3670300" y="3346450"/>
          <p14:tracePt t="36560" x="3676650" y="3340100"/>
          <p14:tracePt t="36576" x="3683000" y="3340100"/>
          <p14:tracePt t="36589" x="3689350" y="3340100"/>
          <p14:tracePt t="36612" x="3683000" y="3346450"/>
          <p14:tracePt t="36680" x="3676650" y="3352800"/>
          <p14:tracePt t="36696" x="3670300" y="3352800"/>
          <p14:tracePt t="36708" x="3663950" y="3359150"/>
          <p14:tracePt t="36724" x="3651250" y="3365500"/>
          <p14:tracePt t="36740" x="3644900" y="3378200"/>
          <p14:tracePt t="36756" x="3632200" y="3384550"/>
          <p14:tracePt t="36769" x="3625850" y="3390900"/>
          <p14:tracePt t="36786" x="3619500" y="3397250"/>
          <p14:tracePt t="36803" x="3613150" y="3403600"/>
          <p14:tracePt t="36828" x="3606800" y="3409950"/>
          <p14:tracePt t="36852" x="3606800" y="3416300"/>
          <p14:tracePt t="36880" x="3613150" y="3416300"/>
          <p14:tracePt t="36936" x="3619500" y="3409950"/>
          <p14:tracePt t="36972" x="3625850" y="3409950"/>
          <p14:tracePt t="36988" x="3632200" y="3409950"/>
          <p14:tracePt t="37000" x="3638550" y="3403600"/>
          <p14:tracePt t="37016" x="3651250" y="3397250"/>
          <p14:tracePt t="37032" x="3657600" y="3397250"/>
          <p14:tracePt t="37048" x="3663950" y="3390900"/>
          <p14:tracePt t="37060" x="3676650" y="3390900"/>
          <p14:tracePt t="37076" x="3683000" y="3384550"/>
          <p14:tracePt t="37092" x="3689350" y="3384550"/>
          <p14:tracePt t="37108" x="3695700" y="3384550"/>
          <p14:tracePt t="37121" x="3695700" y="3378200"/>
          <p14:tracePt t="37137" x="3702050" y="3378200"/>
          <p14:tracePt t="37154" x="3708400" y="3371850"/>
          <p14:tracePt t="37176" x="3708400" y="3365500"/>
          <p14:tracePt t="37204" x="3702050" y="3365500"/>
          <p14:tracePt t="37228" x="3695700" y="3365500"/>
          <p14:tracePt t="37240" x="3689350" y="3365500"/>
          <p14:tracePt t="37256" x="3683000" y="3365500"/>
          <p14:tracePt t="37272" x="3676650" y="3371850"/>
          <p14:tracePt t="37288" x="3670300" y="3371850"/>
          <p14:tracePt t="37296" x="3663950" y="3371850"/>
          <p14:tracePt t="37304" x="3657600" y="3371850"/>
          <p14:tracePt t="37304" x="3657600" y="3378200"/>
          <p14:tracePt t="37322" x="3651250" y="3378200"/>
          <p14:tracePt t="37322" x="3644900" y="3378200"/>
          <p14:tracePt t="37322" x="3638550" y="3384550"/>
          <p14:tracePt t="37341" x="3632200" y="3384550"/>
          <p14:tracePt t="37354" x="3625850" y="3384550"/>
          <p14:tracePt t="37354" x="3625850" y="3390900"/>
          <p14:tracePt t="37372" x="3613150" y="3390900"/>
          <p14:tracePt t="37388" x="3606800" y="3390900"/>
          <p14:tracePt t="37406" x="3606800" y="3397250"/>
          <p14:tracePt t="37422" x="3613150" y="3403600"/>
          <p14:tracePt t="37564" x="3606800" y="3409950"/>
          <p14:tracePt t="37596" x="3600450" y="3409950"/>
          <p14:tracePt t="37624" x="3600450" y="3416300"/>
          <p14:tracePt t="37648" x="3594100" y="3422650"/>
          <p14:tracePt t="37668" x="3594100" y="3429000"/>
          <p14:tracePt t="37684" x="3587750" y="3429000"/>
          <p14:tracePt t="37708" x="3581400" y="3435350"/>
          <p14:tracePt t="37728" x="3575050" y="3441700"/>
          <p14:tracePt t="37744" x="3575050" y="3448050"/>
          <p14:tracePt t="37760" x="3568700" y="3448050"/>
          <p14:tracePt t="37776" x="3562350" y="3454400"/>
          <p14:tracePt t="37788" x="3556000" y="3454400"/>
          <p14:tracePt t="37812" x="3562350" y="3448050"/>
          <p14:tracePt t="37872" x="3568700" y="3448050"/>
          <p14:tracePt t="37896" x="3575050" y="3448050"/>
          <p14:tracePt t="37924" x="3568700" y="3454400"/>
          <p14:tracePt t="37984" x="3568700" y="3460750"/>
          <p14:tracePt t="38016" x="3562350" y="3460750"/>
          <p14:tracePt t="38036" x="3556000" y="3467100"/>
          <p14:tracePt t="38060" x="3549650" y="3473450"/>
          <p14:tracePt t="38080" x="3543300" y="3473450"/>
          <p14:tracePt t="38112" x="3543300" y="3479800"/>
          <p14:tracePt t="38172" x="3549650" y="3473450"/>
          <p14:tracePt t="38208" x="3543300" y="3473450"/>
          <p14:tracePt t="38336" x="3530600" y="3479800"/>
          <p14:tracePt t="38352" x="3517900" y="3486150"/>
          <p14:tracePt t="38376" x="3511550" y="3486150"/>
          <p14:tracePt t="38388" x="3505200" y="3492500"/>
          <p14:tracePt t="38404" x="3498850" y="3492500"/>
          <p14:tracePt t="38420" x="3492500" y="3492500"/>
          <p14:tracePt t="38432" x="3486150" y="3498850"/>
          <p14:tracePt t="38456" x="3492500" y="3492500"/>
          <p14:tracePt t="38524" x="3498850" y="3486150"/>
          <p14:tracePt t="38552" x="3505200" y="3486150"/>
          <p14:tracePt t="38608" x="3505200" y="3492500"/>
          <p14:tracePt t="38668" x="3505200" y="3498850"/>
          <p14:tracePt t="38696" x="3505200" y="3505200"/>
          <p14:tracePt t="38740" x="3505200" y="3511550"/>
          <p14:tracePt t="38788" x="3505200" y="3517900"/>
          <p14:tracePt t="38892" x="3498850" y="3524250"/>
          <p14:tracePt t="38936" x="3492500" y="3524250"/>
          <p14:tracePt t="39072" x="3498850" y="3517900"/>
          <p14:tracePt t="39116" x="3498850" y="3511550"/>
          <p14:tracePt t="39132" x="3505200" y="3505200"/>
          <p14:tracePt t="39148" x="3511550" y="3498850"/>
          <p14:tracePt t="39160" x="3517900" y="3492500"/>
          <p14:tracePt t="39168" x="3524250" y="3486150"/>
          <p14:tracePt t="39177" x="3530600" y="3486150"/>
          <p14:tracePt t="39177" x="3536950" y="3479800"/>
          <p14:tracePt t="39196" x="3543300" y="3473450"/>
          <p14:tracePt t="39196" x="3549650" y="3473450"/>
          <p14:tracePt t="39211" x="3562350" y="3467100"/>
          <p14:tracePt t="39211" x="3575050" y="3460750"/>
          <p14:tracePt t="39228" x="3581400" y="3454400"/>
          <p14:tracePt t="39228" x="3594100" y="3448050"/>
          <p14:tracePt t="39245" x="3600450" y="3448050"/>
          <p14:tracePt t="39245" x="3606800" y="3441700"/>
          <p14:tracePt t="39262" x="3613150" y="3441700"/>
          <p14:tracePt t="39262" x="3619500" y="3435350"/>
          <p14:tracePt t="39278" x="3625850" y="3435350"/>
          <p14:tracePt t="39294" x="3632200" y="3435350"/>
          <p14:tracePt t="39311" x="3632200" y="3429000"/>
          <p14:tracePt t="39328" x="3638550" y="3429000"/>
          <p14:tracePt t="39372" x="3644900" y="3422650"/>
          <p14:tracePt t="39388" x="3651250" y="3409950"/>
          <p14:tracePt t="39400" x="3657600" y="3409950"/>
          <p14:tracePt t="39411" x="3663950" y="3403600"/>
          <p14:tracePt t="39411" x="3670300" y="3397250"/>
          <p14:tracePt t="39429" x="3676650" y="3390900"/>
          <p14:tracePt t="39429" x="3683000" y="3384550"/>
          <p14:tracePt t="39446" x="3689350" y="3378200"/>
          <p14:tracePt t="39446" x="3702050" y="3365500"/>
          <p14:tracePt t="39462" x="3714750" y="3359150"/>
          <p14:tracePt t="39462" x="3721100" y="3352800"/>
          <p14:tracePt t="39480" x="3727450" y="3346450"/>
          <p14:tracePt t="39480" x="3733800" y="3340100"/>
          <p14:tracePt t="39496" x="3740150" y="3340100"/>
          <p14:tracePt t="39496" x="3746500" y="3333750"/>
          <p14:tracePt t="39512" x="3752850" y="3327400"/>
          <p14:tracePt t="39512" x="3759200" y="3314700"/>
          <p14:tracePt t="39529" x="3765550" y="3308350"/>
          <p14:tracePt t="39545" x="3778250" y="3302000"/>
          <p14:tracePt t="39562" x="3790950" y="3295650"/>
          <p14:tracePt t="39578" x="3797300" y="3295650"/>
          <p14:tracePt t="39578" x="3803650" y="3289300"/>
          <p14:tracePt t="39596" x="3810000" y="3289300"/>
          <p14:tracePt t="39612" x="3816350" y="3289300"/>
          <p14:tracePt t="39630" x="3822700" y="3295650"/>
          <p14:tracePt t="39646" x="3829050" y="3308350"/>
          <p14:tracePt t="39662" x="3822700" y="3314700"/>
          <p14:tracePt t="39662" x="3816350" y="3333750"/>
          <p14:tracePt t="39681" x="3810000" y="3340100"/>
          <p14:tracePt t="39681" x="3803650" y="3346450"/>
          <p14:tracePt t="39696" x="3797300" y="3359150"/>
          <p14:tracePt t="39696" x="3790950" y="3365500"/>
          <p14:tracePt t="39713" x="3784600" y="3378200"/>
          <p14:tracePt t="39713" x="3771900" y="3384550"/>
          <p14:tracePt t="39730" x="3765550" y="3397250"/>
          <p14:tracePt t="39730" x="3752850" y="3403600"/>
          <p14:tracePt t="39730" x="3746500" y="3416300"/>
          <p14:tracePt t="39748" x="3733800" y="3429000"/>
          <p14:tracePt t="39748" x="3727450" y="3435350"/>
          <p14:tracePt t="39763" x="3714750" y="3441700"/>
          <p14:tracePt t="39763" x="3702050" y="3448050"/>
          <p14:tracePt t="39780" x="3689350" y="3460750"/>
          <p14:tracePt t="39780" x="3683000" y="3467100"/>
          <p14:tracePt t="39797" x="3670300" y="3473450"/>
          <p14:tracePt t="39797" x="3644900" y="3486150"/>
          <p14:tracePt t="39814" x="3632200" y="3492500"/>
          <p14:tracePt t="39814" x="3619500" y="3498850"/>
          <p14:tracePt t="39830" x="3600450" y="3498850"/>
          <p14:tracePt t="39830" x="3587750" y="3505200"/>
          <p14:tracePt t="39846" x="3568700" y="3505200"/>
          <p14:tracePt t="39846" x="3549650" y="3511550"/>
          <p14:tracePt t="39863" x="3530600" y="3511550"/>
          <p14:tracePt t="39863" x="3486150" y="3517900"/>
          <p14:tracePt t="39880" x="3467100" y="3517900"/>
          <p14:tracePt t="39880" x="3441700" y="3524250"/>
          <p14:tracePt t="39896" x="3416300" y="3524250"/>
          <p14:tracePt t="39896" x="3390900" y="3524250"/>
          <p14:tracePt t="39914" x="3365500" y="3530600"/>
          <p14:tracePt t="39914" x="3340100" y="3530600"/>
          <p14:tracePt t="39930" x="3308350" y="3530600"/>
          <p14:tracePt t="39930" x="3282950" y="3536950"/>
          <p14:tracePt t="39948" x="2959100" y="3505200"/>
          <p14:tracePt t="40018" x="2921000" y="3492500"/>
          <p14:tracePt t="40024" x="2889250" y="3479800"/>
          <p14:tracePt t="40032" x="2863850" y="3460750"/>
          <p14:tracePt t="40047" x="2781300" y="3409950"/>
          <p14:tracePt t="40064" x="2736850" y="3359150"/>
          <p14:tracePt t="40080" x="2692400" y="3314700"/>
          <p14:tracePt t="40098" x="2654300" y="3244850"/>
          <p14:tracePt t="40114" x="2647950" y="3200400"/>
          <p14:tracePt t="40131" x="2647950" y="3162300"/>
          <p14:tracePt t="40147" x="2673350" y="3124200"/>
          <p14:tracePt t="40164" x="2730500" y="3054350"/>
          <p14:tracePt t="40181" x="2787650" y="3009900"/>
          <p14:tracePt t="40198" x="2851150" y="2971800"/>
          <p14:tracePt t="40214" x="2921000" y="2946400"/>
          <p14:tracePt t="40214" x="2959100" y="2933700"/>
          <p14:tracePt t="40232" x="3048000" y="2914650"/>
          <p14:tracePt t="40248" x="3143250" y="2901950"/>
          <p14:tracePt t="40264" x="3244850" y="2889250"/>
          <p14:tracePt t="40281" x="3346450" y="2882900"/>
          <p14:tracePt t="40298" x="3454400" y="2876550"/>
          <p14:tracePt t="40315" x="3600450" y="2889250"/>
          <p14:tracePt t="40332" x="3695700" y="2914650"/>
          <p14:tracePt t="40349" x="3784600" y="2952750"/>
          <p14:tracePt t="40365" x="3867150" y="2990850"/>
          <p14:tracePt t="40382" x="3937000" y="3035300"/>
          <p14:tracePt t="40398" x="4019550" y="3086100"/>
          <p14:tracePt t="40417" x="4051300" y="3117850"/>
          <p14:tracePt t="40432" x="4070350" y="3149600"/>
          <p14:tracePt t="40449" x="4076700" y="3187700"/>
          <p14:tracePt t="40465" x="4051300" y="3238500"/>
          <p14:tracePt t="40482" x="4019550" y="3276600"/>
          <p14:tracePt t="40499" x="3975100" y="3308350"/>
          <p14:tracePt t="40516" x="3879850" y="3352800"/>
          <p14:tracePt t="40532" x="3810000" y="3378200"/>
          <p14:tracePt t="40549" x="3727450" y="3397250"/>
          <p14:tracePt t="40565" x="3644900" y="3416300"/>
          <p14:tracePt t="40582" x="3562350" y="3422650"/>
          <p14:tracePt t="40582" x="3517900" y="3429000"/>
          <p14:tracePt t="40601" x="3441700" y="3429000"/>
          <p14:tracePt t="40616" x="3371850" y="3429000"/>
          <p14:tracePt t="40632" x="3314700" y="3429000"/>
          <p14:tracePt t="40649" x="3263900" y="3429000"/>
          <p14:tracePt t="40666" x="3225800" y="3435350"/>
          <p14:tracePt t="40682" x="3200400" y="3435350"/>
          <p14:tracePt t="40682" x="3194050" y="3435350"/>
          <p14:tracePt t="40700" x="3187700" y="3435350"/>
          <p14:tracePt t="40716" x="3194050" y="3429000"/>
          <p14:tracePt t="40760" x="3200400" y="3429000"/>
          <p14:tracePt t="40776" x="3200400" y="3422650"/>
          <p14:tracePt t="40788" x="3206750" y="3416300"/>
          <p14:tracePt t="40804" x="3206750" y="3409950"/>
          <p14:tracePt t="40828" x="3200400" y="3403600"/>
          <p14:tracePt t="40848" x="3194050" y="3403600"/>
          <p14:tracePt t="40864" x="3181350" y="3403600"/>
          <p14:tracePt t="40880" x="3175000" y="3403600"/>
          <p14:tracePt t="40892" x="3168650" y="3409950"/>
          <p14:tracePt t="40900" x="3155950" y="3409950"/>
          <p14:tracePt t="40917" x="3149600" y="3416300"/>
          <p14:tracePt t="40933" x="3143250" y="3416300"/>
          <p14:tracePt t="40950" x="3136900" y="3422650"/>
          <p14:tracePt t="40966" x="3130550" y="3422650"/>
          <p14:tracePt t="40984" x="3124200" y="3429000"/>
          <p14:tracePt t="41000" x="3124200" y="3422650"/>
          <p14:tracePt t="41044" x="3124200" y="3416300"/>
          <p14:tracePt t="41068" x="3124200" y="3409950"/>
          <p14:tracePt t="41088" x="3117850" y="3403600"/>
          <p14:tracePt t="41120" x="3111500" y="3403600"/>
          <p14:tracePt t="41180" x="3105150" y="3403600"/>
          <p14:tracePt t="41216" x="3098800" y="3403600"/>
          <p14:tracePt t="41284" x="3092450" y="3403600"/>
          <p14:tracePt t="41372" x="3086100" y="3397250"/>
          <p14:tracePt t="41420" x="3079750" y="3397250"/>
          <p14:tracePt t="41472" x="3073400" y="3397250"/>
          <p14:tracePt t="41508" x="3067050" y="3397250"/>
          <p14:tracePt t="41548" x="3060700" y="3390900"/>
          <p14:tracePt t="41560" x="3054350" y="3390900"/>
          <p14:tracePt t="41584" x="3054350" y="3384550"/>
          <p14:tracePt t="41636" x="3060700" y="3384550"/>
          <p14:tracePt t="41660" x="3067050" y="3378200"/>
          <p14:tracePt t="41672" x="3073400" y="3378200"/>
          <p14:tracePt t="41688" x="3079750" y="3371850"/>
          <p14:tracePt t="41704" x="3086100" y="3371850"/>
          <p14:tracePt t="41720" x="3092450" y="3365500"/>
          <p14:tracePt t="41732" x="3092450" y="3359150"/>
          <p14:tracePt t="41748" x="3098800" y="3359150"/>
          <p14:tracePt t="41772" x="3105150" y="3352800"/>
          <p14:tracePt t="41808" x="3111500" y="3359150"/>
          <p14:tracePt t="41832" x="3117850" y="3359150"/>
          <p14:tracePt t="41852" x="3124200" y="3352800"/>
          <p14:tracePt t="41876" x="3130550" y="3346450"/>
          <p14:tracePt t="41884" x="3130550" y="3340100"/>
          <p14:tracePt t="41892" x="3136900" y="3333750"/>
          <p14:tracePt t="41903" x="3143250" y="3327400"/>
          <p14:tracePt t="41903" x="3162300" y="3308350"/>
          <p14:tracePt t="41921" x="3168650" y="3295650"/>
          <p14:tracePt t="41921" x="3181350" y="3282950"/>
          <p14:tracePt t="41937" x="3200400" y="3276600"/>
          <p14:tracePt t="41937" x="3219450" y="3263900"/>
          <p14:tracePt t="41954" x="3238500" y="3257550"/>
          <p14:tracePt t="41954" x="3257550" y="3244850"/>
          <p14:tracePt t="41970" x="3282950" y="3238500"/>
          <p14:tracePt t="41970" x="3327400" y="3219450"/>
          <p14:tracePt t="41989" x="3352800" y="3213100"/>
          <p14:tracePt t="41989" x="3378200" y="3206750"/>
          <p14:tracePt t="42004" x="3397250" y="3200400"/>
          <p14:tracePt t="42004" x="3422650" y="3194050"/>
          <p14:tracePt t="42022" x="3441700" y="3194050"/>
          <p14:tracePt t="42022" x="3467100" y="3187700"/>
          <p14:tracePt t="42038" x="3486150" y="3181350"/>
          <p14:tracePt t="42038" x="3505200" y="3181350"/>
          <p14:tracePt t="42054" x="3524250" y="3181350"/>
          <p14:tracePt t="42054" x="3543300" y="3181350"/>
          <p14:tracePt t="42070" x="3556000" y="3181350"/>
          <p14:tracePt t="42070" x="3575050" y="3187700"/>
          <p14:tracePt t="42070" x="3581400" y="3187700"/>
          <p14:tracePt t="42088" x="3594100" y="3194050"/>
          <p14:tracePt t="42088" x="3600450" y="3200400"/>
          <p14:tracePt t="42104" x="3606800" y="3206750"/>
          <p14:tracePt t="42104" x="3613150" y="3213100"/>
          <p14:tracePt t="42120" x="3613150" y="3219450"/>
          <p14:tracePt t="42120" x="3619500" y="3225800"/>
          <p14:tracePt t="42137" x="3619500" y="3238500"/>
          <p14:tracePt t="42137" x="3619500" y="3244850"/>
          <p14:tracePt t="42154" x="3613150" y="3251200"/>
          <p14:tracePt t="42154" x="3606800" y="3270250"/>
          <p14:tracePt t="42171" x="3600450" y="3282950"/>
          <p14:tracePt t="42171" x="3600450" y="3289300"/>
          <p14:tracePt t="42188" x="3594100" y="3295650"/>
          <p14:tracePt t="42188" x="3587750" y="3308350"/>
          <p14:tracePt t="42204" x="3581400" y="3314700"/>
          <p14:tracePt t="42204" x="3568700" y="3333750"/>
          <p14:tracePt t="42221" x="3562350" y="3340100"/>
          <p14:tracePt t="42221" x="3549650" y="3346450"/>
          <p14:tracePt t="42238" x="3543300" y="3352800"/>
          <p14:tracePt t="42238" x="3530600" y="3359150"/>
          <p14:tracePt t="42254" x="3517900" y="3365500"/>
          <p14:tracePt t="42254" x="3505200" y="3365500"/>
          <p14:tracePt t="42254" x="3486150" y="3371850"/>
          <p14:tracePt t="42273" x="3473450" y="3371850"/>
          <p14:tracePt t="42273" x="3454400" y="3371850"/>
          <p14:tracePt t="42288" x="3441700" y="3371850"/>
          <p14:tracePt t="42288" x="3422650" y="3378200"/>
          <p14:tracePt t="42304" x="3200400" y="3327400"/>
          <p14:tracePt t="42390" x="3187700" y="3314700"/>
          <p14:tracePt t="42392" x="3168650" y="3302000"/>
          <p14:tracePt t="42405" x="3143250" y="3276600"/>
          <p14:tracePt t="42421" x="3124200" y="3251200"/>
          <p14:tracePt t="42438" x="3111500" y="3200400"/>
          <p14:tracePt t="42455" x="3117850" y="3162300"/>
          <p14:tracePt t="42471" x="3136900" y="3130550"/>
          <p14:tracePt t="42488" x="3175000" y="3092450"/>
          <p14:tracePt t="42505" x="3257550" y="3041650"/>
          <p14:tracePt t="42522" x="3327400" y="3009900"/>
          <p14:tracePt t="42538" x="3409950" y="2984500"/>
          <p14:tracePt t="42555" x="3543300" y="2952750"/>
          <p14:tracePt t="42572" x="3632200" y="2940050"/>
          <p14:tracePt t="42588" x="3721100" y="2933700"/>
          <p14:tracePt t="42605" x="3803650" y="2940050"/>
          <p14:tracePt t="42622" x="3879850" y="2952750"/>
          <p14:tracePt t="42638" x="3968750" y="2990850"/>
          <p14:tracePt t="42656" x="4013200" y="3022600"/>
          <p14:tracePt t="42672" x="4038600" y="3054350"/>
          <p14:tracePt t="42689" x="4064000" y="3086100"/>
          <p14:tracePt t="42706" x="4070350" y="3111500"/>
          <p14:tracePt t="42722" x="4070350" y="3143250"/>
          <p14:tracePt t="42722" x="4064000" y="3162300"/>
          <p14:tracePt t="42740" x="4044950" y="3194050"/>
          <p14:tracePt t="42756" x="4019550" y="3238500"/>
          <p14:tracePt t="42772" x="3981450" y="3282950"/>
          <p14:tracePt t="42790" x="3937000" y="3321050"/>
          <p14:tracePt t="42806" x="3860800" y="3371850"/>
          <p14:tracePt t="42823" x="3803650" y="3397250"/>
          <p14:tracePt t="42839" x="3752850" y="3416300"/>
          <p14:tracePt t="42856" x="3676650" y="3429000"/>
          <p14:tracePt t="42873" x="3625850" y="3441700"/>
          <p14:tracePt t="42889" x="3581400" y="3441700"/>
          <p14:tracePt t="42907" x="3543300" y="3441700"/>
          <p14:tracePt t="42923" x="3492500" y="3441700"/>
          <p14:tracePt t="42940" x="3473450" y="3441700"/>
          <p14:tracePt t="42956" x="3460750" y="3441700"/>
          <p14:tracePt t="42973" x="3454400" y="3441700"/>
          <p14:tracePt t="42989" x="3448050" y="3448050"/>
          <p14:tracePt t="43007" x="3441700" y="3454400"/>
          <p14:tracePt t="43024" x="3435350" y="3448050"/>
          <p14:tracePt t="43052" x="3429000" y="3448050"/>
          <p14:tracePt t="43068" x="3422650" y="3435350"/>
          <p14:tracePt t="43084" x="3416300" y="3435350"/>
          <p14:tracePt t="43100" x="3403600" y="3429000"/>
          <p14:tracePt t="43112" x="3397250" y="3422650"/>
          <p14:tracePt t="43128" x="3390900" y="3422650"/>
          <p14:tracePt t="43144" x="3384550" y="3422650"/>
          <p14:tracePt t="43160" x="3378200" y="3422650"/>
          <p14:tracePt t="43173" x="3371850" y="3422650"/>
          <p14:tracePt t="43190" x="3359150" y="3422650"/>
          <p14:tracePt t="43207" x="3359150" y="3429000"/>
          <p14:tracePt t="43240" x="3365500" y="3429000"/>
          <p14:tracePt t="43256" x="3371850" y="3429000"/>
          <p14:tracePt t="43272" x="3384550" y="3416300"/>
          <p14:tracePt t="43292" x="3390900" y="3409950"/>
          <p14:tracePt t="43308" x="3390900" y="3403600"/>
          <p14:tracePt t="43316" x="3397250" y="3397250"/>
          <p14:tracePt t="43324" x="3397250" y="3390900"/>
          <p14:tracePt t="43324" x="3403600" y="3384550"/>
          <p14:tracePt t="43342" x="3403600" y="3378200"/>
          <p14:tracePt t="43342" x="3409950" y="3371850"/>
          <p14:tracePt t="43359" x="3409950" y="3365500"/>
          <p14:tracePt t="43359" x="3416300" y="3359150"/>
          <p14:tracePt t="43359" x="3422650" y="3352800"/>
          <p14:tracePt t="43376" x="3422650" y="3346450"/>
          <p14:tracePt t="43376" x="3429000" y="3340100"/>
          <p14:tracePt t="43392" x="3435350" y="3333750"/>
          <p14:tracePt t="43392" x="3441700" y="3327400"/>
          <p14:tracePt t="43410" x="3454400" y="3321050"/>
          <p14:tracePt t="43410" x="3460750" y="3314700"/>
          <p14:tracePt t="43425" x="3467100" y="3308350"/>
          <p14:tracePt t="43425" x="3473450" y="3302000"/>
          <p14:tracePt t="43442" x="3486150" y="3302000"/>
          <p14:tracePt t="43442" x="3492500" y="3295650"/>
          <p14:tracePt t="43458" x="3505200" y="3295650"/>
          <p14:tracePt t="43458" x="3524250" y="3289300"/>
          <p14:tracePt t="43475" x="3530600" y="3289300"/>
          <p14:tracePt t="43475" x="3536950" y="3282950"/>
          <p14:tracePt t="43492" x="3543300" y="3282950"/>
          <p14:tracePt t="43508" x="3549650" y="3276600"/>
          <p14:tracePt t="43525" x="3543300" y="3270250"/>
          <p14:tracePt t="43542" x="3486150" y="3276600"/>
          <p14:tracePt t="43890" x="3479800" y="3276600"/>
          <p14:tracePt t="43900" x="3473450" y="3282950"/>
          <p14:tracePt t="43924" x="3473450" y="3289300"/>
          <p14:tracePt t="43940" x="3479800" y="3295650"/>
          <p14:tracePt t="43952" x="3486150" y="3295650"/>
          <p14:tracePt t="43960" x="3498850" y="3295650"/>
          <p14:tracePt t="43978" x="3505200" y="3295650"/>
          <p14:tracePt t="43978" x="3511550" y="3295650"/>
          <p14:tracePt t="43994" x="3517900" y="3289300"/>
          <p14:tracePt t="43994" x="3524250" y="3282950"/>
          <p14:tracePt t="44010" x="3536950" y="3276600"/>
          <p14:tracePt t="44010" x="3543300" y="3276600"/>
          <p14:tracePt t="44010" x="3556000" y="3263900"/>
          <p14:tracePt t="44029" x="3575050" y="3257550"/>
          <p14:tracePt t="44029" x="3587750" y="3251200"/>
          <p14:tracePt t="44044" x="3613150" y="3244850"/>
          <p14:tracePt t="44044" x="3632200" y="3238500"/>
          <p14:tracePt t="44061" x="3657600" y="3225800"/>
          <p14:tracePt t="44061" x="3683000" y="3219450"/>
          <p14:tracePt t="44077" x="3708400" y="3213100"/>
          <p14:tracePt t="44077" x="3733800" y="3206750"/>
          <p14:tracePt t="44094" x="3759200" y="3200400"/>
          <p14:tracePt t="44094" x="3784600" y="3194050"/>
          <p14:tracePt t="44094" x="3816350" y="3194050"/>
          <p14:tracePt t="44112" x="3841750" y="3187700"/>
          <p14:tracePt t="44126" x="3867150" y="3181350"/>
          <p14:tracePt t="44126" x="3917950" y="3181350"/>
          <p14:tracePt t="44144" x="3937000" y="3181350"/>
          <p14:tracePt t="44144" x="3956050" y="3181350"/>
          <p14:tracePt t="44161" x="3968750" y="3181350"/>
          <p14:tracePt t="44161" x="3981450" y="3181350"/>
          <p14:tracePt t="44177" x="3994150" y="3187700"/>
          <p14:tracePt t="44177" x="4013200" y="3194050"/>
          <p14:tracePt t="44195" x="4019550" y="3194050"/>
          <p14:tracePt t="44195" x="4025900" y="3200400"/>
          <p14:tracePt t="44211" x="4032250" y="3206750"/>
          <p14:tracePt t="44211" x="4032250" y="3213100"/>
          <p14:tracePt t="44228" x="4032250" y="3219450"/>
          <p14:tracePt t="44244" x="4032250" y="3225800"/>
          <p14:tracePt t="44244" x="4025900" y="3238500"/>
          <p14:tracePt t="44261" x="4025900" y="3244850"/>
          <p14:tracePt t="44261" x="4019550" y="3251200"/>
          <p14:tracePt t="44278" x="4013200" y="3251200"/>
          <p14:tracePt t="44278" x="4006850" y="3257550"/>
          <p14:tracePt t="44295" x="4000500" y="3263900"/>
          <p14:tracePt t="44295" x="3987800" y="3276600"/>
          <p14:tracePt t="44313" x="3987800" y="3282950"/>
          <p14:tracePt t="44313" x="3981450" y="3289300"/>
          <p14:tracePt t="44328" x="3975100" y="3295650"/>
          <p14:tracePt t="44344" x="3968750" y="3302000"/>
          <p14:tracePt t="44361" x="3962400" y="3308350"/>
          <p14:tracePt t="44377" x="3962400" y="3314700"/>
          <p14:tracePt t="44404" x="3956050" y="3321050"/>
          <p14:tracePt t="44420" x="3956050" y="3327400"/>
          <p14:tracePt t="44432" x="3949700" y="3333750"/>
          <p14:tracePt t="44444" x="3943350" y="3340100"/>
          <p14:tracePt t="44461" x="3943350" y="3346450"/>
          <p14:tracePt t="44461" x="3937000" y="3352800"/>
          <p14:tracePt t="44480" x="3930650" y="3359150"/>
          <p14:tracePt t="44494" x="3924300" y="3365500"/>
          <p14:tracePt t="44511" x="3917950" y="3378200"/>
          <p14:tracePt t="44528" x="3905250" y="3384550"/>
          <p14:tracePt t="44545" x="3898900" y="3390900"/>
          <p14:tracePt t="44545" x="3892550" y="3397250"/>
          <p14:tracePt t="44564" x="3886200" y="3403600"/>
          <p14:tracePt t="44578" x="3879850" y="3409950"/>
          <p14:tracePt t="44594" x="3873500" y="3409950"/>
          <p14:tracePt t="44612" x="3867150" y="3416300"/>
          <p14:tracePt t="44628" x="3860800" y="3416300"/>
          <p14:tracePt t="44645" x="3854450" y="3416300"/>
          <p14:tracePt t="44668" x="3848100" y="3416300"/>
          <p14:tracePt t="44728" x="3841750" y="3422650"/>
          <p14:tracePt t="44764" x="3835400" y="3422650"/>
          <p14:tracePt t="44792" x="3835400" y="3429000"/>
          <p14:tracePt t="44808" x="3829050" y="3429000"/>
          <p14:tracePt t="44824" x="3816350" y="3435350"/>
          <p14:tracePt t="44840" x="3816350" y="3441700"/>
          <p14:tracePt t="44848" x="3810000" y="3441700"/>
          <p14:tracePt t="44848" x="3803650" y="3448050"/>
          <p14:tracePt t="44863" x="3797300" y="3448050"/>
          <p14:tracePt t="44863" x="3790950" y="3454400"/>
          <p14:tracePt t="44880" x="3784600" y="3460750"/>
          <p14:tracePt t="44880" x="3778250" y="3460750"/>
          <p14:tracePt t="44896" x="3771900" y="3467100"/>
          <p14:tracePt t="44896" x="3759200" y="3473450"/>
          <p14:tracePt t="44914" x="3752850" y="3479800"/>
          <p14:tracePt t="44914" x="3746500" y="3486150"/>
          <p14:tracePt t="44930" x="3733800" y="3486150"/>
          <p14:tracePt t="44930" x="3727450" y="3492500"/>
          <p14:tracePt t="44947" x="3721100" y="3492500"/>
          <p14:tracePt t="44947" x="3708400" y="3498850"/>
          <p14:tracePt t="44963" x="3702050" y="3498850"/>
          <p14:tracePt t="44963" x="3683000" y="3505200"/>
          <p14:tracePt t="44981" x="3676650" y="3505200"/>
          <p14:tracePt t="44981" x="3670300" y="3511550"/>
          <p14:tracePt t="44997" x="3663950" y="3511550"/>
          <p14:tracePt t="44997" x="3657600" y="3511550"/>
          <p14:tracePt t="45014" x="3651250" y="3511550"/>
          <p14:tracePt t="45030" x="3644900" y="3511550"/>
          <p14:tracePt t="45046" x="3638550" y="3511550"/>
          <p14:tracePt t="45046" x="3632200" y="3505200"/>
          <p14:tracePt t="45064" x="3625850" y="3505200"/>
          <p14:tracePt t="45080" x="3613150" y="3498850"/>
          <p14:tracePt t="45096" x="3606800" y="3492500"/>
          <p14:tracePt t="45113" x="3600450" y="3492500"/>
          <p14:tracePt t="45113" x="3594100" y="3486150"/>
          <p14:tracePt t="45130" x="3581400" y="3486150"/>
          <p14:tracePt t="45130" x="3568700" y="3479800"/>
          <p14:tracePt t="45130" x="3562350" y="3473450"/>
          <p14:tracePt t="45148" x="3543300" y="3473450"/>
          <p14:tracePt t="45148" x="3530600" y="3467100"/>
          <p14:tracePt t="45164" x="3511550" y="3460750"/>
          <p14:tracePt t="45164" x="3492500" y="3454400"/>
          <p14:tracePt t="45181" x="3467100" y="3441700"/>
          <p14:tracePt t="45181" x="3448050" y="3435350"/>
          <p14:tracePt t="45197" x="3422650" y="3422650"/>
          <p14:tracePt t="45197" x="3359150" y="3403600"/>
          <p14:tracePt t="45214" x="3321050" y="3384550"/>
          <p14:tracePt t="45214" x="3276600" y="3371850"/>
          <p14:tracePt t="45231" x="3238500" y="3352800"/>
          <p14:tracePt t="45231" x="3187700" y="3333750"/>
          <p14:tracePt t="45247" x="3136900" y="3321050"/>
          <p14:tracePt t="45247" x="3086100" y="3302000"/>
          <p14:tracePt t="45264" x="3035300" y="3289300"/>
          <p14:tracePt t="45264" x="2927350" y="3263900"/>
          <p14:tracePt t="45281" x="2870200" y="3257550"/>
          <p14:tracePt t="45281" x="2813050" y="3244850"/>
          <p14:tracePt t="45297" x="2762250" y="3238500"/>
          <p14:tracePt t="45297" x="2705100" y="3238500"/>
          <p14:tracePt t="45314" x="2654300" y="3232150"/>
          <p14:tracePt t="45314" x="2609850" y="3225800"/>
          <p14:tracePt t="45314" x="2559050" y="3219450"/>
          <p14:tracePt t="45332" x="2514600" y="3219450"/>
          <p14:tracePt t="45332" x="2470150" y="3213100"/>
          <p14:tracePt t="45348" x="2432050" y="3206750"/>
          <p14:tracePt t="45348" x="2393950" y="3206750"/>
          <p14:tracePt t="45364" x="2355850" y="3206750"/>
          <p14:tracePt t="45364" x="2324100" y="3200400"/>
          <p14:tracePt t="45381" x="2292350" y="3200400"/>
          <p14:tracePt t="45381" x="2266950" y="3194050"/>
          <p14:tracePt t="45398" x="2241550" y="3194050"/>
          <p14:tracePt t="45398" x="2216150" y="3187700"/>
          <p14:tracePt t="45398" x="2197100" y="3181350"/>
          <p14:tracePt t="45417" x="2178050" y="3181350"/>
          <p14:tracePt t="45430" x="2165350" y="3175000"/>
          <p14:tracePt t="45430" x="2139950" y="3168650"/>
          <p14:tracePt t="45448" x="2133600" y="3168650"/>
          <p14:tracePt t="45448" x="2127250" y="3162300"/>
          <p14:tracePt t="45465" x="2120900" y="3162300"/>
          <p14:tracePt t="45481" x="2127250" y="3168650"/>
          <p14:tracePt t="45512" x="2133600" y="3175000"/>
          <p14:tracePt t="45520" x="2139950" y="3181350"/>
          <p14:tracePt t="45531" x="2146300" y="3187700"/>
          <p14:tracePt t="45531" x="2159000" y="3194050"/>
          <p14:tracePt t="45548" x="2165350" y="3206750"/>
          <p14:tracePt t="45548" x="2171700" y="3213100"/>
          <p14:tracePt t="45565" x="2178050" y="3225800"/>
          <p14:tracePt t="45565" x="2197100" y="3251200"/>
          <p14:tracePt t="45582" x="2203450" y="3263900"/>
          <p14:tracePt t="45582" x="2209800" y="3276600"/>
          <p14:tracePt t="45598" x="2216150" y="3289300"/>
          <p14:tracePt t="45598" x="2216150" y="3302000"/>
          <p14:tracePt t="45615" x="2222500" y="3308350"/>
          <p14:tracePt t="45615" x="2222500" y="3327400"/>
          <p14:tracePt t="45632" x="2222500" y="3333750"/>
          <p14:tracePt t="45632" x="2222500" y="3340100"/>
          <p14:tracePt t="45649" x="2216150" y="3346450"/>
          <p14:tracePt t="45665" x="2209800" y="3346450"/>
          <p14:tracePt t="45665" x="2203450" y="3346450"/>
          <p14:tracePt t="45682" x="2197100" y="3346450"/>
          <p14:tracePt t="45699" x="2038350" y="3282950"/>
          <p14:tracePt t="45778" x="2025650" y="3270250"/>
          <p14:tracePt t="45784" x="2012950" y="3257550"/>
          <p14:tracePt t="45798" x="1981200" y="3206750"/>
          <p14:tracePt t="45815" x="1968500" y="3168650"/>
          <p14:tracePt t="45832" x="1962150" y="3130550"/>
          <p14:tracePt t="45849" x="1968500" y="3079750"/>
          <p14:tracePt t="45866" x="1993900" y="3016250"/>
          <p14:tracePt t="45882" x="2019300" y="2971800"/>
          <p14:tracePt t="45899" x="2063750" y="2940050"/>
          <p14:tracePt t="45916" x="2133600" y="2914650"/>
          <p14:tracePt t="45933" x="2184400" y="2908300"/>
          <p14:tracePt t="45950" x="2235200" y="2914650"/>
          <p14:tracePt t="45966" x="2286000" y="2927350"/>
          <p14:tracePt t="45983" x="2355850" y="2965450"/>
          <p14:tracePt t="46000" x="2400300" y="3003550"/>
          <p14:tracePt t="46016" x="2438400" y="3035300"/>
          <p14:tracePt t="46033" x="2470150" y="3067050"/>
          <p14:tracePt t="46050" x="2489200" y="3105150"/>
          <p14:tracePt t="46066" x="2501900" y="3149600"/>
          <p14:tracePt t="46085" x="2501900" y="3181350"/>
          <p14:tracePt t="46101" x="2489200" y="3213100"/>
          <p14:tracePt t="46117" x="2463800" y="3244850"/>
          <p14:tracePt t="46134" x="2432050" y="3270250"/>
          <p14:tracePt t="46150" x="2393950" y="3295650"/>
          <p14:tracePt t="46150" x="2374900" y="3308350"/>
          <p14:tracePt t="46169" x="2336800" y="3327400"/>
          <p14:tracePt t="46184" x="2298700" y="3340100"/>
          <p14:tracePt t="46200" x="2273300" y="3352800"/>
          <p14:tracePt t="46217" x="2254250" y="3359150"/>
          <p14:tracePt t="46234" x="2247900" y="3359150"/>
          <p14:tracePt t="46250" x="2254250" y="3359150"/>
          <p14:tracePt t="46272" x="2260600" y="3359150"/>
          <p14:tracePt t="46283" x="2286000" y="3359150"/>
          <p14:tracePt t="46301" x="2311400" y="3359150"/>
          <p14:tracePt t="46318" x="2317750" y="3359150"/>
          <p14:tracePt t="46318" x="2324100" y="3359150"/>
          <p14:tracePt t="46335" x="2330450" y="3359150"/>
          <p14:tracePt t="46335" x="2336800" y="3359150"/>
          <p14:tracePt t="46352" x="2349500" y="3359150"/>
          <p14:tracePt t="46367" x="2362200" y="3359150"/>
          <p14:tracePt t="46367" x="2368550" y="3359150"/>
          <p14:tracePt t="46385" x="2381250" y="3359150"/>
          <p14:tracePt t="46385" x="2393950" y="3352800"/>
          <p14:tracePt t="46402" x="2406650" y="3352800"/>
          <p14:tracePt t="46402" x="2425700" y="3346450"/>
          <p14:tracePt t="46418" x="2438400" y="3346450"/>
          <p14:tracePt t="46418" x="2457450" y="3340100"/>
          <p14:tracePt t="46418" x="2476500" y="3340100"/>
          <p14:tracePt t="46437" x="2501900" y="3333750"/>
          <p14:tracePt t="46437" x="2520950" y="3333750"/>
          <p14:tracePt t="46452" x="2540000" y="3327400"/>
          <p14:tracePt t="46452" x="2559050" y="3321050"/>
          <p14:tracePt t="46469" x="2571750" y="3321050"/>
          <p14:tracePt t="46469" x="2597150" y="3314700"/>
          <p14:tracePt t="46485" x="2609850" y="3314700"/>
          <p14:tracePt t="46485" x="2635250" y="3308350"/>
          <p14:tracePt t="46502" x="2654300" y="3308350"/>
          <p14:tracePt t="46502" x="2673350" y="3308350"/>
          <p14:tracePt t="46502" x="2686050" y="3302000"/>
          <p14:tracePt t="46521" x="2705100" y="3302000"/>
          <p14:tracePt t="46521" x="2724150" y="3302000"/>
          <p14:tracePt t="46536" x="2743200" y="3308350"/>
          <p14:tracePt t="46536" x="2762250" y="3308350"/>
          <p14:tracePt t="46552" x="2781300" y="3308350"/>
          <p14:tracePt t="46552" x="2794000" y="3314700"/>
          <p14:tracePt t="46569" x="2813050" y="3314700"/>
          <p14:tracePt t="46569" x="2832100" y="3314700"/>
          <p14:tracePt t="46585" x="2844800" y="3321050"/>
          <p14:tracePt t="46585" x="2882900" y="3321050"/>
          <p14:tracePt t="46602" x="2901950" y="3327400"/>
          <p14:tracePt t="46602" x="2914650" y="3327400"/>
          <p14:tracePt t="46619" x="2933700" y="3327400"/>
          <p14:tracePt t="46619" x="2952750" y="3333750"/>
          <p14:tracePt t="46635" x="2971800" y="3333750"/>
          <p14:tracePt t="46635" x="3009900" y="3333750"/>
          <p14:tracePt t="46653" x="3028950" y="3333750"/>
          <p14:tracePt t="46653" x="3048000" y="3333750"/>
          <p14:tracePt t="46670" x="3067050" y="3333750"/>
          <p14:tracePt t="46670" x="3086100" y="3333750"/>
          <p14:tracePt t="46686" x="3105150" y="3333750"/>
          <p14:tracePt t="46686" x="3117850" y="3327400"/>
          <p14:tracePt t="46702" x="3136900" y="3327400"/>
          <p14:tracePt t="46702" x="3155950" y="3321050"/>
          <p14:tracePt t="46702" x="3168650" y="3314700"/>
          <p14:tracePt t="46721" x="3187700" y="3308350"/>
          <p14:tracePt t="46721" x="3206750" y="3308350"/>
          <p14:tracePt t="46736" x="3219450" y="3302000"/>
          <p14:tracePt t="46736" x="3232150" y="3302000"/>
          <p14:tracePt t="46753" x="3244850" y="3302000"/>
          <p14:tracePt t="46753" x="3257550" y="3295650"/>
          <p14:tracePt t="46769" x="3263900" y="3295650"/>
          <p14:tracePt t="46769" x="3270250" y="3295650"/>
          <p14:tracePt t="46787" x="3276600" y="3295650"/>
          <p14:tracePt t="46787" x="3282950" y="3302000"/>
          <p14:tracePt t="46803" x="3295650" y="3308350"/>
          <p14:tracePt t="46819" x="3295650" y="3314700"/>
          <p14:tracePt t="46819" x="3295650" y="3321050"/>
          <p14:tracePt t="46836" x="3295650" y="3327400"/>
          <p14:tracePt t="46852" x="3289300" y="3333750"/>
          <p14:tracePt t="46852" x="3289300" y="3340100"/>
          <p14:tracePt t="46870" x="3289300" y="3346450"/>
          <p14:tracePt t="46870" x="3289300" y="3352800"/>
          <p14:tracePt t="46886" x="3289300" y="3359150"/>
          <p14:tracePt t="46886" x="3289300" y="3365500"/>
          <p14:tracePt t="46903" x="3289300" y="3378200"/>
          <p14:tracePt t="46919" x="3295650" y="3384550"/>
          <p14:tracePt t="46960" x="3302000" y="3384550"/>
          <p14:tracePt t="46976" x="3308350" y="3384550"/>
          <p14:tracePt t="46992" x="3314700" y="3378200"/>
          <p14:tracePt t="47008" x="3321050" y="3378200"/>
          <p14:tracePt t="47012" x="3321050" y="3371850"/>
          <p14:tracePt t="47021" x="3327400" y="3371850"/>
          <p14:tracePt t="47021" x="3333750" y="3365500"/>
          <p14:tracePt t="47037" x="3340100" y="3359150"/>
          <p14:tracePt t="47053" x="3346450" y="3352800"/>
          <p14:tracePt t="47069" x="3352800" y="3346450"/>
          <p14:tracePt t="47086" x="3359150" y="3340100"/>
          <p14:tracePt t="47103" x="3365500" y="3333750"/>
          <p14:tracePt t="47120" x="3371850" y="3327400"/>
          <p14:tracePt t="47136" x="3378200" y="3321050"/>
          <p14:tracePt t="47153" x="3390900" y="3314700"/>
          <p14:tracePt t="47170" x="3397250" y="3308350"/>
          <p14:tracePt t="47170" x="3416300" y="3302000"/>
          <p14:tracePt t="47189" x="3422650" y="3302000"/>
          <p14:tracePt t="47189" x="3429000" y="3295650"/>
          <p14:tracePt t="47204" x="3435350" y="3295650"/>
          <p14:tracePt t="47204" x="3441700" y="3289300"/>
          <p14:tracePt t="47221" x="3448050" y="3289300"/>
          <p14:tracePt t="47221" x="3460750" y="3289300"/>
          <p14:tracePt t="47237" x="3467100" y="3289300"/>
          <p14:tracePt t="47237" x="3479800" y="3289300"/>
          <p14:tracePt t="47254" x="3486150" y="3289300"/>
          <p14:tracePt t="47254" x="3492500" y="3289300"/>
          <p14:tracePt t="47271" x="3498850" y="3289300"/>
          <p14:tracePt t="47271" x="3498850" y="3295650"/>
          <p14:tracePt t="47288" x="3511550" y="3295650"/>
          <p14:tracePt t="47303" x="3517900" y="3302000"/>
          <p14:tracePt t="47320" x="3524250" y="3308350"/>
          <p14:tracePt t="47337" x="3524250" y="3314700"/>
          <p14:tracePt t="47354" x="3524250" y="3321050"/>
          <p14:tracePt t="47372" x="3524250" y="3327400"/>
          <p14:tracePt t="47388" x="3517900" y="3333750"/>
          <p14:tracePt t="47412" x="3517900" y="3340100"/>
          <p14:tracePt t="47432" x="3524250" y="3333750"/>
          <p14:tracePt t="47508" x="3524250" y="3327400"/>
          <p14:tracePt t="47524" x="3530600" y="3321050"/>
          <p14:tracePt t="47540" x="3536950" y="3314700"/>
          <p14:tracePt t="47552" x="3543300" y="3314700"/>
          <p14:tracePt t="47568" x="3549650" y="3308350"/>
          <p14:tracePt t="47584" x="3556000" y="3302000"/>
          <p14:tracePt t="47612" x="3549650" y="3308350"/>
          <p14:tracePt t="47696" x="3556000" y="3314700"/>
          <p14:tracePt t="47780" x="3549650" y="3321050"/>
          <p14:tracePt t="47824" x="3549650" y="3327400"/>
          <p14:tracePt t="47851" x="3543300" y="3327400"/>
          <p14:tracePt t="47884" x="3543300" y="3321050"/>
          <p14:tracePt t="47928" x="3549650" y="3314700"/>
          <p14:tracePt t="47952" x="3556000" y="3314700"/>
          <p14:tracePt t="47968" x="3562350" y="3308350"/>
          <p14:tracePt t="47980" x="3568700" y="3302000"/>
          <p14:tracePt t="47989" x="3575050" y="3302000"/>
          <p14:tracePt t="47989" x="3575050" y="3295650"/>
          <p14:tracePt t="48007" x="3581400" y="3295650"/>
          <p14:tracePt t="48007" x="3587750" y="3289300"/>
          <p14:tracePt t="48024" x="3594100" y="3289300"/>
          <p14:tracePt t="48024" x="3600450" y="3282950"/>
          <p14:tracePt t="48040" x="3606800" y="3276600"/>
          <p14:tracePt t="48040" x="3613150" y="3276600"/>
          <p14:tracePt t="48061" x="3619500" y="3276600"/>
          <p14:tracePt t="48061" x="3625850" y="3270250"/>
          <p14:tracePt t="48078" x="3625850" y="3263900"/>
          <p14:tracePt t="48078" x="3632200" y="3263900"/>
          <p14:tracePt t="48095" x="3644900" y="3251200"/>
          <p14:tracePt t="48106" x="3644900" y="3244850"/>
          <p14:tracePt t="48106" x="3651250" y="3244850"/>
          <p14:tracePt t="48124" x="3663950" y="3232150"/>
          <p14:tracePt t="48124" x="3670300" y="3225800"/>
          <p14:tracePt t="48140" x="3670300" y="3219450"/>
          <p14:tracePt t="48140" x="3676650" y="3219450"/>
          <p14:tracePt t="48157" x="3683000" y="3213100"/>
          <p14:tracePt t="48157" x="3689350" y="3206750"/>
          <p14:tracePt t="48173" x="3695700" y="3200400"/>
          <p14:tracePt t="48189" x="3702050" y="3194050"/>
          <p14:tracePt t="48206" x="3695700" y="3194050"/>
          <p14:tracePt t="48235" x="3689350" y="3194050"/>
          <p14:tracePt t="48244" x="3683000" y="3200400"/>
          <p14:tracePt t="48256" x="3670300" y="3200400"/>
          <p14:tracePt t="48256" x="3651250" y="3206750"/>
          <p14:tracePt t="48274" x="3644900" y="3213100"/>
          <p14:tracePt t="48274" x="3632200" y="3213100"/>
          <p14:tracePt t="48291" x="3619500" y="3219450"/>
          <p14:tracePt t="48291" x="3606800" y="3225800"/>
          <p14:tracePt t="48307" x="3587750" y="3225800"/>
          <p14:tracePt t="48307" x="3575050" y="3232150"/>
          <p14:tracePt t="48324" x="3556000" y="3238500"/>
          <p14:tracePt t="48324" x="3524250" y="3251200"/>
          <p14:tracePt t="48341" x="3511550" y="3257550"/>
          <p14:tracePt t="48341" x="3498850" y="3263900"/>
          <p14:tracePt t="48358" x="3479800" y="3270250"/>
          <p14:tracePt t="48358" x="3467100" y="3276600"/>
          <p14:tracePt t="48374" x="3460750" y="3282950"/>
          <p14:tracePt t="48374" x="3448050" y="3282950"/>
          <p14:tracePt t="48374" x="3435350" y="3289300"/>
          <p14:tracePt t="48393" x="3429000" y="3295650"/>
          <p14:tracePt t="48393" x="3422650" y="3302000"/>
          <p14:tracePt t="48410" x="3416300" y="3302000"/>
          <p14:tracePt t="48410" x="3409950" y="3308350"/>
          <p14:tracePt t="48425" x="3403600" y="3308350"/>
          <p14:tracePt t="48441" x="3409950" y="3314700"/>
          <p14:tracePt t="48476" x="3416300" y="3314700"/>
          <p14:tracePt t="48492" x="3422650" y="3308350"/>
          <p14:tracePt t="48508" x="3429000" y="3308350"/>
          <p14:tracePt t="48520" x="3441700" y="3302000"/>
          <p14:tracePt t="48536" x="3448050" y="3295650"/>
          <p14:tracePt t="48552" x="3454400" y="3295650"/>
          <p14:tracePt t="48568" x="3454400" y="3302000"/>
          <p14:tracePt t="48596" x="3454400" y="3308350"/>
          <p14:tracePt t="48620" x="3454400" y="3314700"/>
          <p14:tracePt t="48632" x="3454400" y="3321050"/>
          <p14:tracePt t="48656" x="3460750" y="3327400"/>
          <p14:tracePt t="48692" x="3460750" y="3321050"/>
          <p14:tracePt t="48724" x="3467100" y="3314700"/>
          <p14:tracePt t="48748" x="3473450" y="3308350"/>
          <p14:tracePt t="48768" x="3467100" y="3321050"/>
          <p14:tracePt t="48828" x="3460750" y="3321050"/>
          <p14:tracePt t="48844" x="3454400" y="3333750"/>
          <p14:tracePt t="48860" x="3448050" y="3333750"/>
          <p14:tracePt t="48868" x="3441700" y="3340100"/>
          <p14:tracePt t="48875" x="3435350" y="3346450"/>
          <p14:tracePt t="48875" x="3429000" y="3352800"/>
          <p14:tracePt t="48893" x="3422650" y="3352800"/>
          <p14:tracePt t="48893" x="3416300" y="3359150"/>
          <p14:tracePt t="48910" x="3409950" y="3365500"/>
          <p14:tracePt t="48910" x="3403600" y="3365500"/>
          <p14:tracePt t="48926" x="3397250" y="3371850"/>
          <p14:tracePt t="48926" x="3384550" y="3378200"/>
          <p14:tracePt t="48943" x="3378200" y="3378200"/>
          <p14:tracePt t="48943" x="3371850" y="3378200"/>
          <p14:tracePt t="48960" x="3365500" y="3384550"/>
          <p14:tracePt t="48960" x="3359150" y="3384550"/>
          <p14:tracePt t="48976" x="3352800" y="3384550"/>
          <p14:tracePt t="48976" x="3346450" y="3384550"/>
          <p14:tracePt t="48994" x="3340100" y="3384550"/>
          <p14:tracePt t="48994" x="3333750" y="3384550"/>
          <p14:tracePt t="49010" x="3327400" y="3384550"/>
          <p14:tracePt t="49026" x="3321050" y="3384550"/>
          <p14:tracePt t="49043" x="3314700" y="3384550"/>
          <p14:tracePt t="49043" x="3308350" y="3384550"/>
          <p14:tracePt t="49060" x="3302000" y="3384550"/>
          <p14:tracePt t="49076" x="3295650" y="3384550"/>
          <p14:tracePt t="49093" x="3289300" y="3384550"/>
          <p14:tracePt t="49112" x="3295650" y="3390900"/>
          <p14:tracePt t="49168" x="3302000" y="3390900"/>
          <p14:tracePt t="49180" x="3308350" y="3384550"/>
          <p14:tracePt t="49196" x="3314700" y="3384550"/>
          <p14:tracePt t="49204" x="3321050" y="3384550"/>
          <p14:tracePt t="49212" x="3327400" y="3384550"/>
          <p14:tracePt t="49226" x="3333750" y="3384550"/>
          <p14:tracePt t="49226" x="3346450" y="3378200"/>
          <p14:tracePt t="49244" x="3352800" y="3371850"/>
          <p14:tracePt t="49244" x="3359150" y="3371850"/>
          <p14:tracePt t="49261" x="3365500" y="3365500"/>
          <p14:tracePt t="49261" x="3371850" y="3365500"/>
          <p14:tracePt t="49277" x="3378200" y="3365500"/>
          <p14:tracePt t="49277" x="3390900" y="3359150"/>
          <p14:tracePt t="49295" x="3403600" y="3359150"/>
          <p14:tracePt t="49310" x="3409950" y="3365500"/>
          <p14:tracePt t="49327" x="3409950" y="3371850"/>
          <p14:tracePt t="49352" x="3403600" y="3378200"/>
          <p14:tracePt t="49384" x="3397250" y="3384550"/>
          <p14:tracePt t="49400" x="3390900" y="3384550"/>
          <p14:tracePt t="49412" x="3384550" y="3390900"/>
          <p14:tracePt t="49436" x="3390900" y="3390900"/>
          <p14:tracePt t="49468" x="3403600" y="3384550"/>
          <p14:tracePt t="49480" x="3409950" y="3384550"/>
          <p14:tracePt t="49488" x="3416300" y="3378200"/>
          <p14:tracePt t="49496" x="3429000" y="3371850"/>
          <p14:tracePt t="49496" x="3435350" y="3365500"/>
          <p14:tracePt t="49512" x="3448050" y="3359150"/>
          <p14:tracePt t="49512" x="3460750" y="3359150"/>
          <p14:tracePt t="49529" x="3473450" y="3352800"/>
          <p14:tracePt t="49529" x="3486150" y="3346450"/>
          <p14:tracePt t="49545" x="3498850" y="3340100"/>
          <p14:tracePt t="49545" x="3511550" y="3333750"/>
          <p14:tracePt t="49562" x="3530600" y="3327400"/>
          <p14:tracePt t="49562" x="3543300" y="3321050"/>
          <p14:tracePt t="49562" x="3556000" y="3314700"/>
          <p14:tracePt t="49580" x="3562350" y="3314700"/>
          <p14:tracePt t="49580" x="3575050" y="3308350"/>
          <p14:tracePt t="49595" x="3581400" y="3308350"/>
          <p14:tracePt t="49595" x="3587750" y="3308350"/>
          <p14:tracePt t="49612" x="3594100" y="3308350"/>
          <p14:tracePt t="49628" x="3600450" y="3308350"/>
          <p14:tracePt t="49645" x="3600450" y="3314700"/>
          <p14:tracePt t="49662" x="3594100" y="3321050"/>
          <p14:tracePt t="49679" x="3587750" y="3327400"/>
          <p14:tracePt t="49695" x="3581400" y="3333750"/>
          <p14:tracePt t="49695" x="3568700" y="3346450"/>
          <p14:tracePt t="49713" x="3562350" y="3346450"/>
          <p14:tracePt t="49713" x="3556000" y="3352800"/>
          <p14:tracePt t="49729" x="3549650" y="3352800"/>
          <p14:tracePt t="49729" x="3549650" y="3359150"/>
          <p14:tracePt t="49746" x="3543300" y="3359150"/>
          <p14:tracePt t="49746" x="3536950" y="3359150"/>
          <p14:tracePt t="49763" x="3530600" y="3365500"/>
          <p14:tracePt t="49763" x="3517900" y="3365500"/>
          <p14:tracePt t="49780" x="3511550" y="3365500"/>
          <p14:tracePt t="49780" x="3505200" y="3371850"/>
          <p14:tracePt t="49796" x="3498850" y="3371850"/>
          <p14:tracePt t="49796" x="3492500" y="3371850"/>
          <p14:tracePt t="49813" x="3486150" y="3371850"/>
          <p14:tracePt t="49813" x="3479800" y="3371850"/>
          <p14:tracePt t="49829" x="3473450" y="3371850"/>
          <p14:tracePt t="49829" x="3460750" y="3371850"/>
          <p14:tracePt t="49846" x="3454400" y="3371850"/>
          <p14:tracePt t="49846" x="3448050" y="3378200"/>
          <p14:tracePt t="49846" x="3435350" y="3378200"/>
          <p14:tracePt t="49864" x="3422650" y="3378200"/>
          <p14:tracePt t="49878" x="3416300" y="3378200"/>
          <p14:tracePt t="49878" x="3390900" y="3378200"/>
          <p14:tracePt t="49896" x="3384550" y="3378200"/>
          <p14:tracePt t="49896" x="3371850" y="3378200"/>
          <p14:tracePt t="49914" x="3359150" y="3378200"/>
          <p14:tracePt t="49914" x="3346450" y="3378200"/>
          <p14:tracePt t="49929" x="3333750" y="3378200"/>
          <p14:tracePt t="49929" x="3321050" y="3378200"/>
          <p14:tracePt t="49946" x="3308350" y="3378200"/>
          <p14:tracePt t="49946" x="3289300" y="3378200"/>
          <p14:tracePt t="49963" x="3276600" y="3378200"/>
          <p14:tracePt t="49963" x="3263900" y="3384550"/>
          <p14:tracePt t="49980" x="3251200" y="3384550"/>
          <p14:tracePt t="49980" x="3244850" y="3384550"/>
          <p14:tracePt t="49997" x="3238500" y="3390900"/>
          <p14:tracePt t="49997" x="3219450" y="3397250"/>
          <p14:tracePt t="50014" x="3213100" y="3397250"/>
          <p14:tracePt t="50029" x="3206750" y="3403600"/>
          <p14:tracePt t="50046" x="3213100" y="3403600"/>
          <p14:tracePt t="50088" x="3219450" y="3403600"/>
          <p14:tracePt t="50104" x="3225800" y="3403600"/>
          <p14:tracePt t="50112" x="3232150" y="3397250"/>
          <p14:tracePt t="50120" x="3238500" y="3397250"/>
          <p14:tracePt t="50129" x="3244850" y="3397250"/>
          <p14:tracePt t="50146" x="3251200" y="3397250"/>
          <p14:tracePt t="50163" x="3257550" y="3397250"/>
          <p14:tracePt t="50180" x="3263900" y="3397250"/>
          <p14:tracePt t="50196" x="3263900" y="3403600"/>
          <p14:tracePt t="50224" x="3263900" y="3409950"/>
          <p14:tracePt t="50252" x="3263900" y="3416300"/>
          <p14:tracePt t="50336" x="3257550" y="3416300"/>
          <p14:tracePt t="50360" x="3251200" y="3416300"/>
          <p14:tracePt t="50372" x="3244850" y="3416300"/>
          <p14:tracePt t="50388" x="3232150" y="3422650"/>
          <p14:tracePt t="50406" x="3225800" y="3422650"/>
          <p14:tracePt t="50420" x="3213100" y="3429000"/>
          <p14:tracePt t="50432" x="3206750" y="3429000"/>
          <p14:tracePt t="50448" x="3200400" y="3429000"/>
          <p14:tracePt t="50464" x="3194050" y="3435350"/>
          <p14:tracePt t="50488" x="3200400" y="3435350"/>
          <p14:tracePt t="50532" x="3206750" y="3435350"/>
          <p14:tracePt t="50552" x="3213100" y="3435350"/>
          <p14:tracePt t="50568" x="3219450" y="3435350"/>
          <p14:tracePt t="50592" x="3225800" y="3441700"/>
          <p14:tracePt t="50628" x="3219450" y="3448050"/>
          <p14:tracePt t="50660" x="3213100" y="3454400"/>
          <p14:tracePt t="50680" x="3206750" y="3460750"/>
          <p14:tracePt t="50696" x="3200400" y="3473450"/>
          <p14:tracePt t="50712" x="3187700" y="3473450"/>
          <p14:tracePt t="50728" x="3181350" y="3479800"/>
          <p14:tracePt t="50740" x="3175000" y="3479800"/>
          <p14:tracePt t="50748" x="3168650" y="3473450"/>
          <p14:tracePt t="50748" x="3162300" y="3473450"/>
          <p14:tracePt t="50766" x="3155950" y="3467100"/>
          <p14:tracePt t="50766" x="3143250" y="3467100"/>
          <p14:tracePt t="50783" x="3130550" y="3460750"/>
          <p14:tracePt t="50783" x="3117850" y="3448050"/>
          <p14:tracePt t="50783" x="3105150" y="3441700"/>
          <p14:tracePt t="50801" x="3086100" y="3435350"/>
          <p14:tracePt t="50815" x="3067050" y="3429000"/>
          <p14:tracePt t="50815" x="3048000" y="3416300"/>
          <p14:tracePt t="50835" x="2844800" y="3289300"/>
          <p14:tracePt t="50914" x="2838450" y="3270250"/>
          <p14:tracePt t="50920" x="2832100" y="3251200"/>
          <p14:tracePt t="50932" x="2832100" y="3213100"/>
          <p14:tracePt t="50949" x="2844800" y="3181350"/>
          <p14:tracePt t="50965" x="2882900" y="3124200"/>
          <p14:tracePt t="50982" x="2927350" y="3086100"/>
          <p14:tracePt t="50999" x="2984500" y="3041650"/>
          <p14:tracePt t="51016" x="3086100" y="2990850"/>
          <p14:tracePt t="51033" x="3162300" y="2959100"/>
          <p14:tracePt t="51050" x="3238500" y="2946400"/>
          <p14:tracePt t="51066" x="3308350" y="2946400"/>
          <p14:tracePt t="51083" x="3397250" y="2978150"/>
          <p14:tracePt t="51100" x="3441700" y="3022600"/>
          <p14:tracePt t="51116" x="3473450" y="3067050"/>
          <p14:tracePt t="51133" x="3492500" y="3117850"/>
          <p14:tracePt t="51150" x="3505200" y="3175000"/>
          <p14:tracePt t="51150" x="3505200" y="3206750"/>
          <p14:tracePt t="51169" x="3498850" y="3232150"/>
          <p14:tracePt t="51169" x="3498850" y="3263900"/>
          <p14:tracePt t="51184" x="3479800" y="3314700"/>
          <p14:tracePt t="51200" x="3454400" y="3365500"/>
          <p14:tracePt t="51216" x="3416300" y="3397250"/>
          <p14:tracePt t="51233" x="3371850" y="3422650"/>
          <p14:tracePt t="51250" x="3321050" y="3441700"/>
          <p14:tracePt t="51250" x="3295650" y="3448050"/>
          <p14:tracePt t="51268" x="3244850" y="3460750"/>
          <p14:tracePt t="51284" x="3200400" y="3467100"/>
          <p14:tracePt t="51300" x="3168650" y="3473450"/>
          <p14:tracePt t="51317" x="3155950" y="3473450"/>
          <p14:tracePt t="51334" x="3162300" y="3473450"/>
          <p14:tracePt t="51356" x="3168650" y="3473450"/>
          <p14:tracePt t="51366" x="3181350" y="3467100"/>
          <p14:tracePt t="51366" x="3187700" y="3460750"/>
          <p14:tracePt t="51384" x="3194050" y="3454400"/>
          <p14:tracePt t="51384" x="3219450" y="3441700"/>
          <p14:tracePt t="51401" x="3225800" y="3435350"/>
          <p14:tracePt t="51401" x="3244850" y="3429000"/>
          <p14:tracePt t="51419" x="3251200" y="3422650"/>
          <p14:tracePt t="51419" x="3270250" y="3416300"/>
          <p14:tracePt t="51435" x="3282950" y="3416300"/>
          <p14:tracePt t="51435" x="3314700" y="3403600"/>
          <p14:tracePt t="51453" x="3327400" y="3397250"/>
          <p14:tracePt t="51453" x="3346450" y="3390900"/>
          <p14:tracePt t="51468" x="3359150" y="3390900"/>
          <p14:tracePt t="51468" x="3378200" y="3384550"/>
          <p14:tracePt t="51485" x="3390900" y="3378200"/>
          <p14:tracePt t="51485" x="3403600" y="3378200"/>
          <p14:tracePt t="51502" x="3416300" y="3371850"/>
          <p14:tracePt t="51502" x="3422650" y="3365500"/>
          <p14:tracePt t="51502" x="3435350" y="3365500"/>
          <p14:tracePt t="51521" x="3441700" y="3365500"/>
          <p14:tracePt t="51534" x="3448050" y="3359150"/>
          <p14:tracePt t="51534" x="3454400" y="3359150"/>
          <p14:tracePt t="51552" x="3460750" y="3365500"/>
          <p14:tracePt t="51588" x="3454400" y="3371850"/>
          <p14:tracePt t="51620" x="3448050" y="3371850"/>
          <p14:tracePt t="51632" x="3441700" y="3371850"/>
          <p14:tracePt t="51648" x="3435350" y="3371850"/>
          <p14:tracePt t="51672" x="3441700" y="3371850"/>
          <p14:tracePt t="51724" x="3448050" y="3365500"/>
          <p14:tracePt t="51740" x="3454400" y="3365500"/>
          <p14:tracePt t="51752" x="3467100" y="3359150"/>
          <p14:tracePt t="51768" x="3473450" y="3359150"/>
          <p14:tracePt t="51776" x="3473450" y="3352800"/>
          <p14:tracePt t="51785" x="3479800" y="3352800"/>
          <p14:tracePt t="51785" x="3486150" y="3352800"/>
          <p14:tracePt t="51803" x="3492500" y="3346450"/>
          <p14:tracePt t="51803" x="3498850" y="3346450"/>
          <p14:tracePt t="51821" x="3505200" y="3340100"/>
          <p14:tracePt t="51821" x="3511550" y="3340100"/>
          <p14:tracePt t="51837" x="3517900" y="3333750"/>
          <p14:tracePt t="51852" x="3524250" y="3333750"/>
          <p14:tracePt t="51868" x="3530600" y="3327400"/>
          <p14:tracePt t="51904" x="3536950" y="3333750"/>
          <p14:tracePt t="51948" x="3543300" y="3333750"/>
          <p14:tracePt t="51980" x="3556000" y="3333750"/>
          <p14:tracePt t="51992" x="3562350" y="3333750"/>
          <p14:tracePt t="52002" x="3568700" y="3333750"/>
          <p14:tracePt t="52002" x="3575050" y="3333750"/>
          <p14:tracePt t="52020" x="3581400" y="3333750"/>
          <p14:tracePt t="52020" x="3587750" y="3333750"/>
          <p14:tracePt t="52037" x="3594100" y="3333750"/>
          <p14:tracePt t="52037" x="3600450" y="3327400"/>
          <p14:tracePt t="52053" x="3606800" y="3327400"/>
          <p14:tracePt t="52069" x="3613150" y="3327400"/>
          <p14:tracePt t="52086" x="3619500" y="3327400"/>
          <p14:tracePt t="52102" x="3613150" y="3327400"/>
          <p14:tracePt t="52136" x="3600450" y="3327400"/>
          <p14:tracePt t="52152" x="3594100" y="3327400"/>
          <p14:tracePt t="52168" x="3587750" y="3327400"/>
          <p14:tracePt t="52173" x="3581400" y="3333750"/>
          <p14:tracePt t="52186" x="3575050" y="3333750"/>
          <p14:tracePt t="52186" x="3562350" y="3333750"/>
          <p14:tracePt t="52204" x="3556000" y="3340100"/>
          <p14:tracePt t="52204" x="3549650" y="3340100"/>
          <p14:tracePt t="52221" x="3543300" y="3340100"/>
          <p14:tracePt t="52221" x="3536950" y="3346450"/>
          <p14:tracePt t="52237" x="3530600" y="3346450"/>
          <p14:tracePt t="52253" x="3524250" y="3346450"/>
          <p14:tracePt t="52270" x="3517900" y="3352800"/>
          <p14:tracePt t="52286" x="3511550" y="3352800"/>
          <p14:tracePt t="52303" x="3511550" y="3346450"/>
          <p14:tracePt t="52324" x="3511550" y="3340100"/>
          <p14:tracePt t="52360" x="3505200" y="3333750"/>
          <p14:tracePt t="52384" x="3498850" y="3327400"/>
          <p14:tracePt t="52400" x="3492500" y="3327400"/>
          <p14:tracePt t="52412" x="3486150" y="3327400"/>
          <p14:tracePt t="52420" x="3479800" y="3327400"/>
          <p14:tracePt t="52420" x="3473450" y="3327400"/>
          <p14:tracePt t="52438" x="3467100" y="3333750"/>
          <p14:tracePt t="52438" x="3460750" y="3333750"/>
          <p14:tracePt t="52455" x="3454400" y="3333750"/>
          <p14:tracePt t="52455" x="3435350" y="3340100"/>
          <p14:tracePt t="52473" x="3422650" y="3340100"/>
          <p14:tracePt t="52473" x="3416300" y="3346450"/>
          <p14:tracePt t="52488" x="3403600" y="3346450"/>
          <p14:tracePt t="52488" x="3390900" y="3346450"/>
          <p14:tracePt t="52505" x="3378200" y="3352800"/>
          <p14:tracePt t="52505" x="3365500" y="3352800"/>
          <p14:tracePt t="52521" x="3352800" y="3352800"/>
          <p14:tracePt t="52521" x="3333750" y="3352800"/>
          <p14:tracePt t="52538" x="3321050" y="3352800"/>
          <p14:tracePt t="52538" x="3302000" y="3352800"/>
          <p14:tracePt t="52538" x="3282950" y="3352800"/>
          <p14:tracePt t="52556" x="3257550" y="3352800"/>
          <p14:tracePt t="52570" x="3238500" y="3352800"/>
          <p14:tracePt t="52570" x="3187700" y="3352800"/>
          <p14:tracePt t="52589" x="3162300" y="3352800"/>
          <p14:tracePt t="52589" x="3136900" y="3346450"/>
          <p14:tracePt t="52605" x="3105150" y="3346450"/>
          <p14:tracePt t="52605" x="3079750" y="3346450"/>
          <p14:tracePt t="52621" x="3048000" y="3340100"/>
          <p14:tracePt t="52621" x="3009900" y="3333750"/>
          <p14:tracePt t="52638" x="2978150" y="3327400"/>
          <p14:tracePt t="52638" x="2901950" y="3314700"/>
          <p14:tracePt t="52655" x="2863850" y="3308350"/>
          <p14:tracePt t="52655" x="2825750" y="3308350"/>
          <p14:tracePt t="52672" x="2787650" y="3302000"/>
          <p14:tracePt t="52672" x="2749550" y="3295650"/>
          <p14:tracePt t="52689" x="2711450" y="3295650"/>
          <p14:tracePt t="52689" x="2673350" y="3289300"/>
          <p14:tracePt t="52705" x="2635250" y="3282950"/>
          <p14:tracePt t="52705" x="2559050" y="3276600"/>
          <p14:tracePt t="52722" x="2520950" y="3270250"/>
          <p14:tracePt t="52722" x="2482850" y="3270250"/>
          <p14:tracePt t="52738" x="2444750" y="3263900"/>
          <p14:tracePt t="52738" x="2413000" y="3257550"/>
          <p14:tracePt t="52755" x="2381250" y="3251200"/>
          <p14:tracePt t="52755" x="2324100" y="3238500"/>
          <p14:tracePt t="52773" x="2298700" y="3238500"/>
          <p14:tracePt t="52773" x="2273300" y="3232150"/>
          <p14:tracePt t="52789" x="2247900" y="3232150"/>
          <p14:tracePt t="52789" x="2228850" y="3225800"/>
          <p14:tracePt t="52806" x="2203450" y="3219450"/>
          <p14:tracePt t="52806" x="2190750" y="3219450"/>
          <p14:tracePt t="52823" x="2171700" y="3213100"/>
          <p14:tracePt t="52823" x="2159000" y="3206750"/>
          <p14:tracePt t="52823" x="2146300" y="3200400"/>
          <p14:tracePt t="52841" x="2139950" y="3187700"/>
          <p14:tracePt t="52841" x="2133600" y="3181350"/>
          <p14:tracePt t="52856" x="2127250" y="3175000"/>
          <p14:tracePt t="52856" x="2127250" y="3168650"/>
          <p14:tracePt t="52873" x="2120900" y="3162300"/>
          <p14:tracePt t="52873" x="2120900" y="3155950"/>
          <p14:tracePt t="52890" x="2120900" y="3149600"/>
          <p14:tracePt t="52890" x="2120900" y="3143250"/>
          <p14:tracePt t="52906" x="2120900" y="3136900"/>
          <p14:tracePt t="52922" x="2127250" y="3130550"/>
          <p14:tracePt t="52940" x="2133600" y="3130550"/>
          <p14:tracePt t="52955" x="2146300" y="3130550"/>
          <p14:tracePt t="52972" x="2146300" y="3124200"/>
          <p14:tracePt t="52989" x="2152650" y="3124200"/>
          <p14:tracePt t="53008" x="2146300" y="3124200"/>
          <p14:tracePt t="53036" x="2139950" y="3124200"/>
          <p14:tracePt t="53052" x="2127250" y="3117850"/>
          <p14:tracePt t="53068" x="2203450" y="3289300"/>
          <p14:tracePt t="53190" x="2216150" y="3308350"/>
          <p14:tracePt t="53193" x="2228850" y="3327400"/>
          <p14:tracePt t="53206" x="2247900" y="3346450"/>
          <p14:tracePt t="53206" x="2254250" y="3352800"/>
          <p14:tracePt t="53224" x="2266950" y="3365500"/>
          <p14:tracePt t="53240" x="2273300" y="3365500"/>
          <p14:tracePt t="53256" x="2279650" y="3365500"/>
          <p14:tracePt t="53273" x="2279650" y="3359150"/>
          <p14:tracePt t="53289" x="2279650" y="3352800"/>
          <p14:tracePt t="53306" x="2279650" y="3346450"/>
          <p14:tracePt t="53323" x="2273300" y="3346450"/>
          <p14:tracePt t="53339" x="2266950" y="3340100"/>
          <p14:tracePt t="53372" x="2266950" y="3333750"/>
          <p14:tracePt t="53405" x="2266950" y="3327400"/>
          <p14:tracePt t="53420" x="2266950" y="3321050"/>
          <p14:tracePt t="53432" x="2266950" y="3314700"/>
          <p14:tracePt t="53440" x="2273300" y="3302000"/>
          <p14:tracePt t="53457" x="2279650" y="3289300"/>
          <p14:tracePt t="53473" x="2292350" y="3263900"/>
          <p14:tracePt t="53490" x="2311400" y="3232150"/>
          <p14:tracePt t="53490" x="2324100" y="3213100"/>
          <p14:tracePt t="53508" x="2368550" y="3168650"/>
          <p14:tracePt t="53524" x="2432050" y="3117850"/>
          <p14:tracePt t="53541" x="2508250" y="3054350"/>
          <p14:tracePt t="53557" x="2597150" y="2997200"/>
          <p14:tracePt t="53574" x="2705100" y="2927350"/>
          <p14:tracePt t="53592" x="2730500" y="2914650"/>
          <p14:tracePt t="53592" x="2749550" y="2901950"/>
          <p14:tracePt t="53608" x="2762250" y="2889250"/>
          <p14:tracePt t="53608" x="2774950" y="2889250"/>
          <p14:tracePt t="53625" x="2781300" y="2882900"/>
          <p14:tracePt t="53625" x="2787650" y="2876550"/>
          <p14:tracePt t="53641" x="2794000" y="2870200"/>
          <p14:tracePt t="53641" x="2800350" y="2870200"/>
          <p14:tracePt t="53658" x="2806700" y="2863850"/>
          <p14:tracePt t="53658" x="2825750" y="2857500"/>
          <p14:tracePt t="53675" x="2838450" y="2857500"/>
          <p14:tracePt t="53675" x="2851150" y="2857500"/>
          <p14:tracePt t="53692" x="2857500" y="2863850"/>
          <p14:tracePt t="53692" x="2863850" y="2863850"/>
          <p14:tracePt t="53709" x="2870200" y="2870200"/>
          <p14:tracePt t="53709" x="2882900" y="2876550"/>
          <p14:tracePt t="53725" x="2889250" y="2882900"/>
          <p14:tracePt t="53725" x="2914650" y="2895600"/>
          <p14:tracePt t="53742" x="2927350" y="2901950"/>
          <p14:tracePt t="53742" x="2940050" y="2908300"/>
          <p14:tracePt t="53759" x="2952750" y="2914650"/>
          <p14:tracePt t="53759" x="2971800" y="2921000"/>
          <p14:tracePt t="53776" x="2984500" y="2933700"/>
          <p14:tracePt t="53776" x="3022600" y="2946400"/>
          <p14:tracePt t="53793" x="3035300" y="2959100"/>
          <p14:tracePt t="53793" x="3054350" y="2965450"/>
          <p14:tracePt t="53809" x="3073400" y="2978150"/>
          <p14:tracePt t="53809" x="3086100" y="2990850"/>
          <p14:tracePt t="53826" x="3105150" y="2997200"/>
          <p14:tracePt t="53826" x="3124200" y="3009900"/>
          <p14:tracePt t="53843" x="3143250" y="3022600"/>
          <p14:tracePt t="53843" x="3162300" y="3035300"/>
          <p14:tracePt t="53843" x="3181350" y="3048000"/>
          <p14:tracePt t="53861" x="3206750" y="3060700"/>
          <p14:tracePt t="53861" x="3225800" y="3073400"/>
          <p14:tracePt t="53876" x="3244850" y="3086100"/>
          <p14:tracePt t="53876" x="3263900" y="3092450"/>
          <p14:tracePt t="53893" x="3276600" y="3105150"/>
          <p14:tracePt t="53893" x="3295650" y="3117850"/>
          <p14:tracePt t="53910" x="3314700" y="3130550"/>
          <p14:tracePt t="53910" x="3327400" y="3149600"/>
          <p14:tracePt t="53926" x="3340100" y="3162300"/>
          <p14:tracePt t="53926" x="3352800" y="3175000"/>
          <p14:tracePt t="53926" x="3365500" y="3194050"/>
          <p14:tracePt t="53945" x="3378200" y="3213100"/>
          <p14:tracePt t="53958" x="3390900" y="3225800"/>
          <p14:tracePt t="53958" x="3409950" y="3257550"/>
          <p14:tracePt t="53977" x="3422650" y="3270250"/>
          <p14:tracePt t="53977" x="3435350" y="3289300"/>
          <p14:tracePt t="53993" x="3441700" y="3295650"/>
          <p14:tracePt t="53993" x="3454400" y="3308350"/>
          <p14:tracePt t="54010" x="3460750" y="3314700"/>
          <p14:tracePt t="54010" x="3473450" y="3321050"/>
          <p14:tracePt t="54026" x="3479800" y="3321050"/>
          <p14:tracePt t="54026" x="3498850" y="3333750"/>
          <p14:tracePt t="54043" x="3505200" y="3333750"/>
          <p14:tracePt t="54043" x="3511550" y="3333750"/>
          <p14:tracePt t="54059" x="3517900" y="3340100"/>
          <p14:tracePt t="54059" x="3524250" y="3340100"/>
          <p14:tracePt t="54077" x="3530600" y="3346450"/>
          <p14:tracePt t="54092" x="3530600" y="3352800"/>
          <p14:tracePt t="54109" x="3536950" y="3359150"/>
          <p14:tracePt t="54126" x="3536950" y="3365500"/>
          <p14:tracePt t="54126" x="3536950" y="3371850"/>
          <p14:tracePt t="54144" x="3530600" y="3378200"/>
          <p14:tracePt t="54144" x="3524250" y="3384550"/>
          <p14:tracePt t="54160" x="3517900" y="3384550"/>
          <p14:tracePt t="54160" x="3517900" y="3390900"/>
          <p14:tracePt t="54177" x="3511550" y="3397250"/>
          <p14:tracePt t="54177" x="3505200" y="3403600"/>
          <p14:tracePt t="54194" x="3498850" y="3409950"/>
          <p14:tracePt t="54194" x="3492500" y="3409950"/>
          <p14:tracePt t="54210" x="3486150" y="3416300"/>
          <p14:tracePt t="54226" x="3479800" y="3422650"/>
          <p14:tracePt t="54226" x="3473450" y="3429000"/>
          <p14:tracePt t="54244" x="3467100" y="3435350"/>
          <p14:tracePt t="54260" x="3460750" y="3441700"/>
          <p14:tracePt t="54276" x="3454400" y="3448050"/>
          <p14:tracePt t="54293" x="3448050" y="3454400"/>
          <p14:tracePt t="54310" x="3448050" y="3460750"/>
          <p14:tracePt t="54326" x="3454400" y="3460750"/>
          <p14:tracePt t="54364" x="3448050" y="3467100"/>
          <p14:tracePt t="54416" x="3441700" y="3467100"/>
          <p14:tracePt t="54432" x="3435350" y="3467100"/>
          <p14:tracePt t="54460" x="3429000" y="3467100"/>
          <p14:tracePt t="54476" x="3422650" y="3467100"/>
          <p14:tracePt t="54492" x="3416300" y="3467100"/>
          <p14:tracePt t="54512" x="3409950" y="3467100"/>
          <p14:tracePt t="54536" x="3403600" y="3460750"/>
          <p14:tracePt t="54568" x="3409950" y="3454400"/>
          <p14:tracePt t="54588" x="3416300" y="3448050"/>
          <p14:tracePt t="54620" x="3422650" y="3441700"/>
          <p14:tracePt t="54632" x="3429000" y="3435350"/>
          <p14:tracePt t="54648" x="3435350" y="3429000"/>
          <p14:tracePt t="54664" x="3441700" y="3422650"/>
          <p14:tracePt t="54680" x="3448050" y="3416300"/>
          <p14:tracePt t="54692" x="3454400" y="3409950"/>
          <p14:tracePt t="54708" x="3454400" y="3403600"/>
          <p14:tracePt t="54724" x="3454400" y="3397250"/>
          <p14:tracePt t="54740" x="3448050" y="3390900"/>
          <p14:tracePt t="54760" x="3441700" y="3390900"/>
          <p14:tracePt t="54784" x="3435350" y="3390900"/>
          <p14:tracePt t="54800" x="3429000" y="3390900"/>
          <p14:tracePt t="54812" x="3422650" y="3397250"/>
          <p14:tracePt t="54828" x="3416300" y="3397250"/>
          <p14:tracePt t="54844" x="3409950" y="3403600"/>
          <p14:tracePt t="54860" x="3403600" y="3403600"/>
          <p14:tracePt t="54872" x="3397250" y="3409950"/>
          <p14:tracePt t="54896" x="3403600" y="3416300"/>
          <p14:tracePt t="54920" x="3403600" y="3422650"/>
          <p14:tracePt t="54932" x="3409950" y="3429000"/>
          <p14:tracePt t="54940" x="3416300" y="3435350"/>
          <p14:tracePt t="54956" x="3416300" y="3448050"/>
          <p14:tracePt t="54964" x="3422650" y="3454400"/>
          <p14:tracePt t="54978" x="3422650" y="3460750"/>
          <p14:tracePt t="54978" x="3429000" y="3479800"/>
          <p14:tracePt t="54996" x="3429000" y="3486150"/>
          <p14:tracePt t="54996" x="3429000" y="3492500"/>
          <p14:tracePt t="55013" x="3429000" y="3498850"/>
          <p14:tracePt t="55029" x="3429000" y="3505200"/>
          <p14:tracePt t="55045" x="3429000" y="3511550"/>
          <p14:tracePt t="55045" x="3429000" y="3524250"/>
          <p14:tracePt t="55063" x="3429000" y="3530600"/>
          <p14:tracePt t="55079" x="3429000" y="3536950"/>
          <p14:tracePt t="55079" x="3422650" y="3536950"/>
          <p14:tracePt t="55097" x="3422650" y="3543300"/>
          <p14:tracePt t="55097" x="3409950" y="3556000"/>
          <p14:tracePt t="55113" x="3403600" y="3562350"/>
          <p14:tracePt t="55129" x="3397250" y="3568700"/>
          <p14:tracePt t="55129" x="3390900" y="3568700"/>
          <p14:tracePt t="55147" x="3384550" y="3575050"/>
          <p14:tracePt t="55164" x="3371850" y="3587750"/>
          <p14:tracePt t="55179" x="3365500" y="3594100"/>
          <p14:tracePt t="55179" x="3359150" y="3600450"/>
          <p14:tracePt t="55197" x="3352800" y="3606800"/>
          <p14:tracePt t="55197" x="3346450" y="3606800"/>
          <p14:tracePt t="55214" x="3346450" y="3613150"/>
          <p14:tracePt t="55214" x="3340100" y="3619500"/>
          <p14:tracePt t="55230" x="3333750" y="3625850"/>
          <p14:tracePt t="55246" x="3321050" y="3638550"/>
          <p14:tracePt t="55262" x="3314700" y="3644900"/>
          <p14:tracePt t="55280" x="3308350" y="3651250"/>
          <p14:tracePt t="55296" x="3302000" y="3657600"/>
          <p14:tracePt t="55313" x="3295650" y="3663950"/>
          <p14:tracePt t="55330" x="3289300" y="3670300"/>
          <p14:tracePt t="55330" x="3282950" y="3676650"/>
          <p14:tracePt t="55347" x="3276600" y="3683000"/>
          <p14:tracePt t="55347" x="3276600" y="3689350"/>
          <p14:tracePt t="55364" x="3270250" y="3695700"/>
          <p14:tracePt t="55379" x="3263900" y="3702050"/>
          <p14:tracePt t="55379" x="3263900" y="3708400"/>
          <p14:tracePt t="55398" x="3257550" y="3714750"/>
          <p14:tracePt t="55398" x="3244850" y="3733800"/>
          <p14:tracePt t="55415" x="3244850" y="3740150"/>
          <p14:tracePt t="55415" x="3232150" y="3746500"/>
          <p14:tracePt t="55431" x="3225800" y="3752850"/>
          <p14:tracePt t="55431" x="3219450" y="3759200"/>
          <p14:tracePt t="55448" x="3213100" y="3765550"/>
          <p14:tracePt t="55448" x="3194050" y="3778250"/>
          <p14:tracePt t="55465" x="3187700" y="3784600"/>
          <p14:tracePt t="55465" x="3181350" y="3790950"/>
          <p14:tracePt t="55481" x="3175000" y="3790950"/>
          <p14:tracePt t="55481" x="3168650" y="3797300"/>
          <p14:tracePt t="55498" x="3162300" y="3797300"/>
          <p14:tracePt t="55520" x="3162300" y="3790950"/>
          <p14:tracePt t="55532" x="3162300" y="3784600"/>
          <p14:tracePt t="55548" x="3168650" y="3778250"/>
          <p14:tracePt t="55565" x="3175000" y="3771900"/>
          <p14:tracePt t="55580" x="3187700" y="3765550"/>
          <p14:tracePt t="55597" x="3194050" y="3765550"/>
          <p14:tracePt t="55614" x="3200400" y="3765550"/>
          <p14:tracePt t="55630" x="3213100" y="3765550"/>
          <p14:tracePt t="55647" x="3219450" y="3765550"/>
          <p14:tracePt t="55664" x="3225800" y="3771900"/>
          <p14:tracePt t="55681" x="3225800" y="3778250"/>
          <p14:tracePt t="55697" x="3232150" y="3784600"/>
          <p14:tracePt t="55697" x="3225800" y="3790950"/>
          <p14:tracePt t="55715" x="3225800" y="3797300"/>
          <p14:tracePt t="55715" x="3219450" y="3803650"/>
          <p14:tracePt t="55732" x="3219450" y="3810000"/>
          <p14:tracePt t="55732" x="3213100" y="3816350"/>
          <p14:tracePt t="55749" x="3206750" y="3816350"/>
          <p14:tracePt t="55749" x="3194050" y="3835400"/>
          <p14:tracePt t="55765" x="3181350" y="3841750"/>
          <p14:tracePt t="55765" x="3175000" y="3848100"/>
          <p14:tracePt t="55782" x="3162300" y="3854450"/>
          <p14:tracePt t="55782" x="3155950" y="3860800"/>
          <p14:tracePt t="55799" x="3143250" y="3873500"/>
          <p14:tracePt t="55799" x="3130550" y="3879850"/>
          <p14:tracePt t="55816" x="3117850" y="3886200"/>
          <p14:tracePt t="55816" x="3092450" y="3898900"/>
          <p14:tracePt t="55833" x="3086100" y="3911600"/>
          <p14:tracePt t="55833" x="3073400" y="3917950"/>
          <p14:tracePt t="55849" x="3060700" y="3924300"/>
          <p14:tracePt t="55849" x="3054350" y="3930650"/>
          <p14:tracePt t="55865" x="3048000" y="3937000"/>
          <p14:tracePt t="55865" x="3035300" y="3943350"/>
          <p14:tracePt t="55882" x="3028950" y="3949700"/>
          <p14:tracePt t="55882" x="3022600" y="3956050"/>
          <p14:tracePt t="55882" x="3022600" y="3962400"/>
          <p14:tracePt t="55901" x="3016250" y="3968750"/>
          <p14:tracePt t="55916" x="3009900" y="3975100"/>
          <p14:tracePt t="55932" x="3003550" y="3981450"/>
          <p14:tracePt t="55948" x="3003550" y="3987800"/>
          <p14:tracePt t="55965" x="3003550" y="3994150"/>
          <p14:tracePt t="55992" x="3003550" y="4000500"/>
          <p14:tracePt t="56020" x="3003550" y="4006850"/>
          <p14:tracePt t="56044" x="2997200" y="4013200"/>
          <p14:tracePt t="56080" x="3003550" y="4013200"/>
          <p14:tracePt t="56156" x="3009900" y="4013200"/>
          <p14:tracePt t="56180" x="3016250" y="4006850"/>
          <p14:tracePt t="56200" x="3022600" y="4006850"/>
          <p14:tracePt t="56260" x="3035300" y="4006850"/>
          <p14:tracePt t="56276" x="3041650" y="4006850"/>
          <p14:tracePt t="56284" x="3048000" y="4006850"/>
          <p14:tracePt t="56292" x="3054350" y="4006850"/>
          <p14:tracePt t="56300" x="3060700" y="4000500"/>
          <p14:tracePt t="56300" x="3073400" y="4000500"/>
          <p14:tracePt t="56317" x="3086100" y="3994150"/>
          <p14:tracePt t="56317" x="3098800" y="3987800"/>
          <p14:tracePt t="56333" x="3117850" y="3981450"/>
          <p14:tracePt t="56333" x="3136900" y="3968750"/>
          <p14:tracePt t="56350" x="3162300" y="3956050"/>
          <p14:tracePt t="56350" x="3187700" y="3949700"/>
          <p14:tracePt t="56350" x="3219450" y="3937000"/>
          <p14:tracePt t="56369" x="3251200" y="3924300"/>
          <p14:tracePt t="56369" x="3289300" y="3911600"/>
          <p14:tracePt t="56384" x="3327400" y="3905250"/>
          <p14:tracePt t="56384" x="3378200" y="3892550"/>
          <p14:tracePt t="56400" x="3429000" y="3886200"/>
          <p14:tracePt t="56400" x="3479800" y="3879850"/>
          <p14:tracePt t="56400" x="3536950" y="3873500"/>
          <p14:tracePt t="56420" x="3600450" y="3873500"/>
          <p14:tracePt t="56420" x="3670300" y="3873500"/>
          <p14:tracePt t="56434" x="3740150" y="3873500"/>
          <p14:tracePt t="56434" x="3810000" y="3873500"/>
          <p14:tracePt t="56451" x="3886200" y="3873500"/>
          <p14:tracePt t="56451" x="3962400" y="3879850"/>
          <p14:tracePt t="56467" x="4038600" y="3879850"/>
          <p14:tracePt t="56467" x="4114800" y="3886200"/>
          <p14:tracePt t="56484" x="4191000" y="3886200"/>
          <p14:tracePt t="56484" x="4343400" y="3892550"/>
          <p14:tracePt t="56501" x="4419600" y="3892550"/>
          <p14:tracePt t="56501" x="4495800" y="3892550"/>
          <p14:tracePt t="56519" x="4565650" y="3892550"/>
          <p14:tracePt t="56519" x="4635500" y="3892550"/>
          <p14:tracePt t="56535" x="4705350" y="3898900"/>
          <p14:tracePt t="56535" x="4768850" y="3898900"/>
          <p14:tracePt t="56535" x="4826000" y="3905250"/>
          <p14:tracePt t="56553" x="4883150" y="3911600"/>
          <p14:tracePt t="56553" x="4940300" y="3917950"/>
          <p14:tracePt t="56568" x="4984750" y="3924300"/>
          <p14:tracePt t="56568" x="5022850" y="3937000"/>
          <p14:tracePt t="56585" x="5060950" y="3943350"/>
          <p14:tracePt t="56585" x="5092700" y="3956050"/>
          <p14:tracePt t="56601" x="5124450" y="3968750"/>
          <p14:tracePt t="56601" x="5143500" y="3975100"/>
          <p14:tracePt t="56618" x="5162550" y="3987800"/>
          <p14:tracePt t="56618" x="5181600" y="3994150"/>
          <p14:tracePt t="56618" x="5200650" y="4000500"/>
          <p14:tracePt t="56637" x="5213350" y="4006850"/>
          <p14:tracePt t="56650" x="5226050" y="4019550"/>
          <p14:tracePt t="56650" x="5251450" y="4025900"/>
          <p14:tracePt t="56669" x="5264150" y="4032250"/>
          <p14:tracePt t="56669" x="5276850" y="4038600"/>
          <p14:tracePt t="56685" x="5289550" y="4038600"/>
          <p14:tracePt t="56685" x="5308600" y="4044950"/>
          <p14:tracePt t="56701" x="5327650" y="4044950"/>
          <p14:tracePt t="56701" x="5340350" y="4051300"/>
          <p14:tracePt t="56701" x="5359400" y="4051300"/>
          <p14:tracePt t="56720" x="5372100" y="4057650"/>
          <p14:tracePt t="56720" x="5391150" y="4070350"/>
          <p14:tracePt t="56735" x="5403850" y="4076700"/>
          <p14:tracePt t="56735" x="5422900" y="4089400"/>
          <p14:tracePt t="56752" x="5435600" y="4095750"/>
          <p14:tracePt t="56752" x="5454650" y="4108450"/>
          <p14:tracePt t="56769" x="5467350" y="4121150"/>
          <p14:tracePt t="56769" x="5505450" y="4140200"/>
          <p14:tracePt t="56785" x="5524500" y="4146550"/>
          <p14:tracePt t="56785" x="5543550" y="4152900"/>
          <p14:tracePt t="56802" x="5562600" y="4165600"/>
          <p14:tracePt t="56802" x="5575300" y="4171950"/>
          <p14:tracePt t="56819" x="5594350" y="4178300"/>
          <p14:tracePt t="56819" x="5613400" y="4191000"/>
          <p14:tracePt t="56835" x="5626100" y="4197350"/>
          <p14:tracePt t="56835" x="5651500" y="4216400"/>
          <p14:tracePt t="56853" x="5664200" y="4222750"/>
          <p14:tracePt t="56853" x="5676900" y="4235450"/>
          <p14:tracePt t="56869" x="5689600" y="4241800"/>
          <p14:tracePt t="56869" x="5702300" y="4254500"/>
          <p14:tracePt t="56886" x="5708650" y="4260850"/>
          <p14:tracePt t="56886" x="5721350" y="4267200"/>
          <p14:tracePt t="56886" x="5727700" y="4279900"/>
          <p14:tracePt t="56905" x="5734050" y="4286250"/>
          <p14:tracePt t="56918" x="5740400" y="4292600"/>
          <p14:tracePt t="56918" x="5753100" y="4305300"/>
          <p14:tracePt t="56936" x="5759450" y="4311650"/>
          <p14:tracePt t="56936" x="5759450" y="4318000"/>
          <p14:tracePt t="56953" x="5765800" y="4324350"/>
          <p14:tracePt t="56953" x="5765800" y="4330700"/>
          <p14:tracePt t="56969" x="5765800" y="4343400"/>
          <p14:tracePt t="56988" x="5772150" y="4349750"/>
          <p14:tracePt t="57004" x="5765800" y="4356100"/>
          <p14:tracePt t="57040" x="5753100" y="4356100"/>
          <p14:tracePt t="57056" x="5740400" y="4356100"/>
          <p14:tracePt t="57072" x="5734050" y="4356100"/>
          <p14:tracePt t="57080" x="5581650" y="4356100"/>
          <p14:tracePt t="57178" x="5562600" y="4349750"/>
          <p14:tracePt t="57185" x="5537200" y="4343400"/>
          <p14:tracePt t="57192" x="5518150" y="4337050"/>
          <p14:tracePt t="57202" x="5454650" y="4298950"/>
          <p14:tracePt t="57221" x="5410200" y="4254500"/>
          <p14:tracePt t="57236" x="5372100" y="4203700"/>
          <p14:tracePt t="57253" x="5340350" y="4146550"/>
          <p14:tracePt t="57269" x="5308600" y="4076700"/>
          <p14:tracePt t="57286" x="5295900" y="4000500"/>
          <p14:tracePt t="57302" x="5283200" y="3860800"/>
          <p14:tracePt t="57320" x="5295900" y="3771900"/>
          <p14:tracePt t="57336" x="5314950" y="3683000"/>
          <p14:tracePt t="57353" x="5353050" y="3606800"/>
          <p14:tracePt t="57369" x="5422900" y="3517900"/>
          <p14:tracePt t="57386" x="5480050" y="3467100"/>
          <p14:tracePt t="57403" x="5549900" y="3422650"/>
          <p14:tracePt t="57421" x="5626100" y="3384550"/>
          <p14:tracePt t="57437" x="5740400" y="3352800"/>
          <p14:tracePt t="57453" x="5816600" y="3346450"/>
          <p14:tracePt t="57470" x="5892800" y="3359150"/>
          <p14:tracePt t="57486" x="6000750" y="3390900"/>
          <p14:tracePt t="57504" x="6064250" y="3429000"/>
          <p14:tracePt t="57521" x="6121400" y="3473450"/>
          <p14:tracePt t="57537" x="6172200" y="3530600"/>
          <p14:tracePt t="57553" x="6216650" y="3594100"/>
          <p14:tracePt t="57570" x="6248400" y="3670300"/>
          <p14:tracePt t="57570" x="6261100" y="3714750"/>
          <p14:tracePt t="57588" x="6280150" y="3797300"/>
          <p14:tracePt t="57604" x="6286500" y="3879850"/>
          <p14:tracePt t="57620" x="6286500" y="3962400"/>
          <p14:tracePt t="57637" x="6273800" y="4038600"/>
          <p14:tracePt t="57654" x="6254750" y="4114800"/>
          <p14:tracePt t="57654" x="6242050" y="4146550"/>
          <p14:tracePt t="57673" x="6203950" y="4216400"/>
          <p14:tracePt t="57688" x="6159500" y="4273550"/>
          <p14:tracePt t="57704" x="6102350" y="4324350"/>
          <p14:tracePt t="57721" x="6045200" y="4375150"/>
          <p14:tracePt t="57737" x="5943600" y="4432300"/>
          <p14:tracePt t="57754" x="5867400" y="4470400"/>
          <p14:tracePt t="57771" x="5791200" y="4502150"/>
          <p14:tracePt t="57787" x="5676900" y="4527550"/>
          <p14:tracePt t="57804" x="5600700" y="4533900"/>
          <p14:tracePt t="57821" x="5530850" y="4533900"/>
          <p14:tracePt t="57838" x="5467350" y="4533900"/>
          <p14:tracePt t="57854" x="5391150" y="4514850"/>
          <p14:tracePt t="57872" x="5346700" y="4502150"/>
          <p14:tracePt t="57888" x="5314950" y="4483100"/>
          <p14:tracePt t="57905" x="5283200" y="4464050"/>
          <p14:tracePt t="57921" x="5264150" y="4451350"/>
          <p14:tracePt t="57938" x="5251450" y="4432300"/>
          <p14:tracePt t="57938" x="5245100" y="4425950"/>
          <p14:tracePt t="57956" x="5245100" y="4413250"/>
          <p14:tracePt t="57972" x="5245100" y="4406900"/>
          <p14:tracePt t="57988" x="5245100" y="4394200"/>
          <p14:tracePt t="57988" x="5251450" y="4387850"/>
          <p14:tracePt t="58005" x="5251450" y="4375150"/>
          <p14:tracePt t="58005" x="5257800" y="4368800"/>
          <p14:tracePt t="58005" x="5264150" y="4362450"/>
          <p14:tracePt t="58024" x="5264150" y="4349750"/>
          <p14:tracePt t="58038" x="5270500" y="4343400"/>
          <p14:tracePt t="58038" x="5276850" y="4330700"/>
          <p14:tracePt t="58056" x="5283200" y="4324350"/>
          <p14:tracePt t="58056" x="5289550" y="4318000"/>
          <p14:tracePt t="58074" x="5295900" y="4311650"/>
          <p14:tracePt t="58074" x="5302250" y="4305300"/>
          <p14:tracePt t="58091" x="5308600" y="4298950"/>
          <p14:tracePt t="58091" x="5334000" y="4286250"/>
          <p14:tracePt t="58107" x="5340350" y="4286250"/>
          <p14:tracePt t="58107" x="5353050" y="4279900"/>
          <p14:tracePt t="58124" x="5365750" y="4273550"/>
          <p14:tracePt t="58124" x="5378450" y="4267200"/>
          <p14:tracePt t="58141" x="5391150" y="4267200"/>
          <p14:tracePt t="58141" x="5403850" y="4260850"/>
          <p14:tracePt t="58158" x="5416550" y="4260850"/>
          <p14:tracePt t="58158" x="5441950" y="4248150"/>
          <p14:tracePt t="58174" x="5454650" y="4248150"/>
          <p14:tracePt t="58174" x="5467350" y="4241800"/>
          <p14:tracePt t="58191" x="5480050" y="4235450"/>
          <p14:tracePt t="58191" x="5492750" y="4235450"/>
          <p14:tracePt t="58207" x="5505450" y="4229100"/>
          <p14:tracePt t="58207" x="5530850" y="4222750"/>
          <p14:tracePt t="58225" x="5537200" y="4216400"/>
          <p14:tracePt t="58225" x="5549900" y="4210050"/>
          <p14:tracePt t="58241" x="5562600" y="4203700"/>
          <p14:tracePt t="58241" x="5575300" y="4203700"/>
          <p14:tracePt t="58257" x="5581650" y="4197350"/>
          <p14:tracePt t="58257" x="5594350" y="4191000"/>
          <p14:tracePt t="58274" x="5607050" y="4191000"/>
          <p14:tracePt t="58274" x="5613400" y="4184650"/>
          <p14:tracePt t="58291" x="5626100" y="4178300"/>
          <p14:tracePt t="58291" x="5632450" y="4178300"/>
          <p14:tracePt t="58291" x="5645150" y="4171950"/>
          <p14:tracePt t="58309" x="5651500" y="4165600"/>
          <p14:tracePt t="58323" x="5664200" y="4159250"/>
          <p14:tracePt t="58323" x="5683250" y="4152900"/>
          <p14:tracePt t="58342" x="5695950" y="4146550"/>
          <p14:tracePt t="58342" x="5708650" y="4140200"/>
          <p14:tracePt t="58358" x="5721350" y="4140200"/>
          <p14:tracePt t="58358" x="5727700" y="4133850"/>
          <p14:tracePt t="58375" x="5740400" y="4127500"/>
          <p14:tracePt t="58375" x="5753100" y="4127500"/>
          <p14:tracePt t="58391" x="5765800" y="4121150"/>
          <p14:tracePt t="58391" x="5784850" y="4121150"/>
          <p14:tracePt t="58408" x="5791200" y="4114800"/>
          <p14:tracePt t="58408" x="5797550" y="4114800"/>
          <p14:tracePt t="58426" x="5803900" y="4121150"/>
          <p14:tracePt t="58440" x="5810250" y="4121150"/>
          <p14:tracePt t="58461" x="5810250" y="4127500"/>
          <p14:tracePt t="58481" x="5810250" y="4133850"/>
          <p14:tracePt t="58497" x="5803900" y="4140200"/>
          <p14:tracePt t="58513" x="5803900" y="4146550"/>
          <p14:tracePt t="58525" x="5791200" y="4159250"/>
          <p14:tracePt t="58541" x="5791200" y="4165600"/>
          <p14:tracePt t="58558" x="5784850" y="4171950"/>
          <p14:tracePt t="58575" x="5778500" y="4178300"/>
          <p14:tracePt t="58591" x="5772150" y="4184650"/>
          <p14:tracePt t="58591" x="5772150" y="4191000"/>
          <p14:tracePt t="58609" x="5765800" y="4197350"/>
          <p14:tracePt t="58625" x="5765800" y="4203700"/>
          <p14:tracePt t="58641" x="5759450" y="4203700"/>
          <p14:tracePt t="58658" x="5753100" y="4210050"/>
          <p14:tracePt t="58677" x="5746750" y="4203700"/>
          <p14:tracePt t="58701" x="5740400" y="4197350"/>
          <p14:tracePt t="58713" x="5734050" y="4184650"/>
          <p14:tracePt t="58729" x="5727700" y="4178300"/>
          <p14:tracePt t="58745" x="5727700" y="4165600"/>
          <p14:tracePt t="58761" x="5727700" y="4159250"/>
          <p14:tracePt t="58775" x="5727700" y="4152900"/>
          <p14:tracePt t="58775" x="5727700" y="4146550"/>
          <p14:tracePt t="58793" x="5727700" y="4140200"/>
          <p14:tracePt t="58793" x="5727700" y="4133850"/>
          <p14:tracePt t="58810" x="5727700" y="4127500"/>
          <p14:tracePt t="58810" x="5727700" y="4121150"/>
          <p14:tracePt t="58826" x="5727700" y="4114800"/>
          <p14:tracePt t="58842" x="5727700" y="4121150"/>
          <p14:tracePt t="58925" x="5721350" y="4121150"/>
          <p14:tracePt t="58953" x="5721350" y="4114800"/>
          <p14:tracePt t="59005" x="5721350" y="4108450"/>
          <p14:tracePt t="59037" x="5721350" y="4102100"/>
          <p14:tracePt t="59065" x="5715000" y="4102100"/>
          <p14:tracePt t="59105" x="5715000" y="4095750"/>
          <p14:tracePt t="59133" x="5715000" y="4089400"/>
          <p14:tracePt t="59157" x="5715000" y="4083050"/>
          <p14:tracePt t="59181" x="5721350" y="4076700"/>
          <p14:tracePt t="59193" x="5721350" y="4070350"/>
          <p14:tracePt t="59209" x="5727700" y="4064000"/>
          <p14:tracePt t="59225" x="5727700" y="4057650"/>
          <p14:tracePt t="59241" x="5734050" y="4051300"/>
          <p14:tracePt t="59253" x="5734050" y="4044950"/>
          <p14:tracePt t="59269" x="5734050" y="4038600"/>
          <p14:tracePt t="59293" x="5727700" y="4032250"/>
          <p14:tracePt t="59321" x="5727700" y="4025900"/>
          <p14:tracePt t="59373" x="5734050" y="4019550"/>
          <p14:tracePt t="59389" x="5746750" y="4013200"/>
          <p14:tracePt t="59405" x="5753100" y="4006850"/>
          <p14:tracePt t="59421" x="5759450" y="4006850"/>
          <p14:tracePt t="59427" x="5765800" y="4006850"/>
          <p14:tracePt t="59427" x="5772150" y="4006850"/>
          <p14:tracePt t="59445" x="5778500" y="4000500"/>
          <p14:tracePt t="59460" x="5784850" y="4000500"/>
          <p14:tracePt t="59460" x="5791200" y="4000500"/>
          <p14:tracePt t="59478" x="5797550" y="4000500"/>
          <p14:tracePt t="59478" x="5803900" y="3994150"/>
          <p14:tracePt t="59495" x="5810250" y="3994150"/>
          <p14:tracePt t="59511" x="5816600" y="3987800"/>
          <p14:tracePt t="59528" x="5822950" y="3994150"/>
          <p14:tracePt t="59553" x="5816600" y="4000500"/>
          <p14:tracePt t="59577" x="5816600" y="4006850"/>
          <p14:tracePt t="59593" x="5810250" y="4006850"/>
          <p14:tracePt t="59605" x="5803900" y="4013200"/>
          <p14:tracePt t="59621" x="5803900" y="4019550"/>
          <p14:tracePt t="59637" x="5797550" y="4019550"/>
          <p14:tracePt t="59661" x="5791200" y="4019550"/>
          <p14:tracePt t="59689" x="5784850" y="4013200"/>
          <p14:tracePt t="59721" x="5778500" y="4013200"/>
          <p14:tracePt t="59809" x="5772150" y="4019550"/>
          <p14:tracePt t="59833" x="5772150" y="4025900"/>
          <p14:tracePt t="59853" x="5765800" y="4032250"/>
          <p14:tracePt t="59869" x="5759450" y="4038600"/>
          <p14:tracePt t="59885" x="5753100" y="4044950"/>
          <p14:tracePt t="59913" x="5746750" y="4051300"/>
          <p14:tracePt t="59928" x="5740400" y="4057650"/>
          <p14:tracePt t="59944" x="5734050" y="4064000"/>
          <p14:tracePt t="59960" x="5727700" y="4070350"/>
          <p14:tracePt t="59972" x="5721350" y="4083050"/>
          <p14:tracePt t="59988" x="5715000" y="4083050"/>
          <p14:tracePt t="60004" x="5708650" y="4089400"/>
          <p14:tracePt t="60023" x="5715000" y="4089400"/>
          <p14:tracePt t="60236" x="5715000" y="4083050"/>
          <p14:tracePt t="60252" x="5715000" y="4076700"/>
          <p14:tracePt t="60264" x="5715000" y="4064000"/>
          <p14:tracePt t="60280" x="5721350" y="4057650"/>
          <p14:tracePt t="60296" x="5721350" y="4051300"/>
          <p14:tracePt t="60304" x="5721350" y="4044950"/>
          <p14:tracePt t="60312" x="5721350" y="4038600"/>
          <p14:tracePt t="60329" x="5727700" y="4032250"/>
          <p14:tracePt t="60329" x="5727700" y="4019550"/>
          <p14:tracePt t="60329" x="5734050" y="4013200"/>
          <p14:tracePt t="60349" x="5734050" y="4006850"/>
          <p14:tracePt t="60349" x="5740400" y="4000500"/>
          <p14:tracePt t="60364" x="5746750" y="3994150"/>
          <p14:tracePt t="60364" x="5753100" y="3987800"/>
          <p14:tracePt t="60380" x="5759450" y="3981450"/>
          <p14:tracePt t="60380" x="5765800" y="3975100"/>
          <p14:tracePt t="60397" x="5772150" y="3968750"/>
          <p14:tracePt t="60413" x="5784850" y="3968750"/>
          <p14:tracePt t="60430" x="5791200" y="3968750"/>
          <p14:tracePt t="60447" x="5797550" y="3975100"/>
          <p14:tracePt t="60469" x="5797550" y="3981450"/>
          <p14:tracePt t="60485" x="5797550" y="3987800"/>
          <p14:tracePt t="60501" x="5797550" y="3994150"/>
          <p14:tracePt t="60513" x="5797550" y="4000500"/>
          <p14:tracePt t="60513" x="5791200" y="4006850"/>
          <p14:tracePt t="60532" x="5791200" y="4013200"/>
          <p14:tracePt t="60532" x="5791200" y="4019550"/>
          <p14:tracePt t="60549" x="5784850" y="4032250"/>
          <p14:tracePt t="60549" x="5784850" y="4044950"/>
          <p14:tracePt t="60566" x="5778500" y="4051300"/>
          <p14:tracePt t="60566" x="5778500" y="4057650"/>
          <p14:tracePt t="60583" x="5772150" y="4064000"/>
          <p14:tracePt t="60583" x="5772150" y="4070350"/>
          <p14:tracePt t="60599" x="5765800" y="4076700"/>
          <p14:tracePt t="60599" x="5759450" y="4083050"/>
          <p14:tracePt t="60615" x="5746750" y="4089400"/>
          <p14:tracePt t="60615" x="5740400" y="4089400"/>
          <p14:tracePt t="60615" x="5727700" y="4095750"/>
          <p14:tracePt t="60634" x="5708650" y="4095750"/>
          <p14:tracePt t="60634" x="5695950" y="4102100"/>
          <p14:tracePt t="60649" x="5505450" y="3975100"/>
          <p14:tracePt t="60735" x="5499100" y="3949700"/>
          <p14:tracePt t="60741" x="5492750" y="3917950"/>
          <p14:tracePt t="60748" x="5486400" y="3860800"/>
          <p14:tracePt t="60765" x="5486400" y="3790950"/>
          <p14:tracePt t="60782" x="5499100" y="3727450"/>
          <p14:tracePt t="60799" x="5543550" y="3638550"/>
          <p14:tracePt t="60815" x="5588000" y="3594100"/>
          <p14:tracePt t="60832" x="5645150" y="3568700"/>
          <p14:tracePt t="60849" x="5746750" y="3562350"/>
          <p14:tracePt t="60866" x="5816600" y="3587750"/>
          <p14:tracePt t="60882" x="5886450" y="3632200"/>
          <p14:tracePt t="60899" x="5949950" y="3683000"/>
          <p14:tracePt t="60916" x="6019800" y="3771900"/>
          <p14:tracePt t="60933" x="6032500" y="3835400"/>
          <p14:tracePt t="60949" x="6032500" y="3905250"/>
          <p14:tracePt t="60966" x="6007100" y="3975100"/>
          <p14:tracePt t="60982" x="5969000" y="4038600"/>
          <p14:tracePt t="60999" x="5892800" y="4108450"/>
          <p14:tracePt t="61018" x="5835650" y="4127500"/>
          <p14:tracePt t="61034" x="5778500" y="4140200"/>
          <p14:tracePt t="61049" x="5727700" y="4140200"/>
          <p14:tracePt t="61066" x="5683250" y="4133850"/>
          <p14:tracePt t="61083" x="5651500" y="4121150"/>
          <p14:tracePt t="61099" x="5638800" y="4095750"/>
          <p14:tracePt t="61116" x="5638800" y="4083050"/>
          <p14:tracePt t="61133" x="5651500" y="4064000"/>
          <p14:tracePt t="61133" x="5657850" y="4044950"/>
          <p14:tracePt t="61150" x="5670550" y="4038600"/>
          <p14:tracePt t="61150" x="5689600" y="4013200"/>
          <p14:tracePt t="61167" x="5695950" y="4006850"/>
          <p14:tracePt t="61167" x="5702300" y="3994150"/>
          <p14:tracePt t="61183" x="5715000" y="3987800"/>
          <p14:tracePt t="61183" x="5721350" y="3981450"/>
          <p14:tracePt t="61200" x="5727700" y="3968750"/>
          <p14:tracePt t="61200" x="5740400" y="3962400"/>
          <p14:tracePt t="61217" x="5746750" y="3949700"/>
          <p14:tracePt t="61217" x="5765800" y="3937000"/>
          <p14:tracePt t="61234" x="5772150" y="3930650"/>
          <p14:tracePt t="61234" x="5778500" y="3924300"/>
          <p14:tracePt t="61250" x="5784850" y="3917950"/>
          <p14:tracePt t="61272" x="5791200" y="3924300"/>
          <p14:tracePt t="61317" x="5784850" y="3930650"/>
          <p14:tracePt t="61333" x="5784850" y="3937000"/>
          <p14:tracePt t="61344" x="5784850" y="3943350"/>
          <p14:tracePt t="61360" x="5784850" y="3949700"/>
          <p14:tracePt t="61377" x="5784850" y="3943350"/>
          <p14:tracePt t="61436" x="5791200" y="3937000"/>
          <p14:tracePt t="61452" x="5797550" y="3930650"/>
          <p14:tracePt t="61464" x="5810250" y="3917950"/>
          <p14:tracePt t="61489" x="5816600" y="3911600"/>
          <p14:tracePt t="61497" x="5822950" y="3905250"/>
          <p14:tracePt t="61505" x="5835650" y="3892550"/>
          <p14:tracePt t="61517" x="5848350" y="3879850"/>
          <p14:tracePt t="61517" x="5880100" y="3848100"/>
          <p14:tracePt t="61535" x="5905500" y="3829050"/>
          <p14:tracePt t="61535" x="5924550" y="3803650"/>
          <p14:tracePt t="61551" x="5956300" y="3778250"/>
          <p14:tracePt t="61551" x="5981700" y="3752850"/>
          <p14:tracePt t="61568" x="6019800" y="3721100"/>
          <p14:tracePt t="61568" x="6096000" y="3644900"/>
          <p14:tracePt t="61585" x="6140450" y="3606800"/>
          <p14:tracePt t="61585" x="6191250" y="3562350"/>
          <p14:tracePt t="61601" x="6242050" y="3511550"/>
          <p14:tracePt t="61981" x="7747000" y="2400300"/>
          <p14:tracePt t="61985" x="7734300" y="2406650"/>
          <p14:tracePt t="61985" x="7715250" y="2406650"/>
          <p14:tracePt t="62003" x="7696200" y="2419350"/>
          <p14:tracePt t="62003" x="7677150" y="2425700"/>
          <p14:tracePt t="62020" x="7645400" y="2438400"/>
          <p14:tracePt t="62035" x="7645400" y="2425700"/>
          <p14:tracePt t="62035" x="7607300" y="2451100"/>
          <p14:tracePt t="62054" x="7562850" y="2482850"/>
          <p14:tracePt t="62054" x="7518400" y="2514600"/>
          <p14:tracePt t="62070" x="7480300" y="2546350"/>
          <p14:tracePt t="62070" x="7429500" y="2578100"/>
          <p14:tracePt t="62087" x="7385050" y="2616200"/>
          <p14:tracePt t="62087" x="7334250" y="2654300"/>
          <p14:tracePt t="62087" x="7245350" y="2724150"/>
          <p14:tracePt t="62105" x="7194550" y="2768600"/>
          <p14:tracePt t="62119" x="7137400" y="2806700"/>
          <p14:tracePt t="62119" x="7004050" y="2895600"/>
          <p14:tracePt t="62137" x="6940550" y="2946400"/>
          <p14:tracePt t="62137" x="6870700" y="2990850"/>
          <p14:tracePt t="62154" x="6807200" y="3041650"/>
          <p14:tracePt t="62154" x="6743700" y="3092450"/>
          <p14:tracePt t="62170" x="6686550" y="3136900"/>
          <p14:tracePt t="62170" x="6629400" y="3187700"/>
          <p14:tracePt t="62187" x="6578600" y="3232150"/>
          <p14:tracePt t="62187" x="6527800" y="3276600"/>
          <p14:tracePt t="62187" x="6483350" y="3314700"/>
          <p14:tracePt t="62205" x="6438900" y="3352800"/>
          <p14:tracePt t="62219" x="6400800" y="3390900"/>
          <p14:tracePt t="62219" x="6318250" y="3460750"/>
          <p14:tracePt t="62237" x="6273800" y="3492500"/>
          <p14:tracePt t="62237" x="6235700" y="3524250"/>
          <p14:tracePt t="62254" x="6203950" y="3556000"/>
          <p14:tracePt t="62254" x="6165850" y="3587750"/>
          <p14:tracePt t="62271" x="6127750" y="3613150"/>
          <p14:tracePt t="62271" x="6070600" y="3663950"/>
          <p14:tracePt t="62287" x="6038850" y="3689350"/>
          <p14:tracePt t="62287" x="6019800" y="3714750"/>
          <p14:tracePt t="62304" x="5994400" y="3733800"/>
          <p14:tracePt t="62304" x="5975350" y="3752850"/>
          <p14:tracePt t="62321" x="5956300" y="3771900"/>
          <p14:tracePt t="62321" x="5943600" y="3790950"/>
          <p14:tracePt t="62337" x="5930900" y="3810000"/>
          <p14:tracePt t="62337" x="5905500" y="3841750"/>
          <p14:tracePt t="62354" x="5892800" y="3860800"/>
          <p14:tracePt t="62354" x="5880100" y="3879850"/>
          <p14:tracePt t="62371" x="5867400" y="3898900"/>
          <p14:tracePt t="62371" x="5854700" y="3917950"/>
          <p14:tracePt t="62388" x="5848350" y="3930650"/>
          <p14:tracePt t="62388" x="5822950" y="3962400"/>
          <p14:tracePt t="62406" x="5816600" y="3981450"/>
          <p14:tracePt t="62406" x="5803900" y="3994150"/>
          <p14:tracePt t="62421" x="5791200" y="4006850"/>
          <p14:tracePt t="62421" x="5784850" y="4025900"/>
          <p14:tracePt t="62438" x="5772150" y="4038600"/>
          <p14:tracePt t="62438" x="5759450" y="4051300"/>
          <p14:tracePt t="62454" x="5746750" y="4064000"/>
          <p14:tracePt t="62454" x="5740400" y="4076700"/>
          <p14:tracePt t="62471" x="5727700" y="4089400"/>
          <p14:tracePt t="62471" x="5715000" y="4095750"/>
          <p14:tracePt t="62471" x="5708650" y="4108450"/>
          <p14:tracePt t="62489" x="5695950" y="4121150"/>
          <p14:tracePt t="62503" x="5689600" y="4127500"/>
          <p14:tracePt t="62503" x="5676900" y="4146550"/>
          <p14:tracePt t="62522" x="5664200" y="4152900"/>
          <p14:tracePt t="62522" x="5657850" y="4159250"/>
          <p14:tracePt t="62538" x="5651500" y="4171950"/>
          <p14:tracePt t="62538" x="5645150" y="4178300"/>
          <p14:tracePt t="62555" x="5638800" y="4184650"/>
          <p14:tracePt t="62555" x="5638800" y="4191000"/>
          <p14:tracePt t="62571" x="5632450" y="4197350"/>
          <p14:tracePt t="62571" x="5626100" y="4210050"/>
          <p14:tracePt t="62588" x="5619750" y="4216400"/>
          <p14:tracePt t="62604" x="5613400" y="4222750"/>
          <p14:tracePt t="62620" x="5613400" y="4229100"/>
          <p14:tracePt t="62637" x="5607050" y="4235450"/>
          <p14:tracePt t="62654" x="5607050" y="4241800"/>
          <p14:tracePt t="62671" x="5600700" y="4248150"/>
          <p14:tracePt t="62692" x="5600700" y="4254500"/>
          <p14:tracePt t="62728" x="5607050" y="4254500"/>
          <p14:tracePt t="62804" x="5613400" y="4248150"/>
          <p14:tracePt t="62824" x="5613400" y="4241800"/>
          <p14:tracePt t="62849" x="5619750" y="4235450"/>
          <p14:tracePt t="62873" x="5613400" y="4235450"/>
          <p14:tracePt t="62932" x="5613400" y="4229100"/>
          <p14:tracePt t="62960" x="5619750" y="4222750"/>
          <p14:tracePt t="62976" x="5626100" y="4216400"/>
          <p14:tracePt t="62992" x="5632450" y="4210050"/>
          <p14:tracePt t="63004" x="5638800" y="4203700"/>
          <p14:tracePt t="63020" x="5645150" y="4197350"/>
          <p14:tracePt t="63036" x="5651500" y="4197350"/>
          <p14:tracePt t="63056" x="5657850" y="4191000"/>
          <p14:tracePt t="63065" x="5651500" y="4197350"/>
          <p14:tracePt t="63148" x="5645150" y="4203700"/>
          <p14:tracePt t="63192" x="5638800" y="4210050"/>
          <p14:tracePt t="63216" x="5638800" y="4216400"/>
          <p14:tracePt t="63241" x="5645150" y="4210050"/>
          <p14:tracePt t="63320" x="5645150" y="4203700"/>
          <p14:tracePt t="63352" x="5651500" y="4203700"/>
          <p14:tracePt t="63373" x="5657850" y="4210050"/>
          <p14:tracePt t="63413" x="5657850" y="4216400"/>
          <p14:tracePt t="63441" x="5651500" y="4222750"/>
          <p14:tracePt t="63457" x="5651500" y="4229100"/>
          <p14:tracePt t="63473" x="5645150" y="4235450"/>
          <p14:tracePt t="63493" x="5638800" y="4235450"/>
          <p14:tracePt t="63517" x="5632450" y="4241800"/>
          <p14:tracePt t="63533" x="5626100" y="4248150"/>
          <p14:tracePt t="63545" x="5619750" y="4248150"/>
          <p14:tracePt t="63561" x="5613400" y="4254500"/>
          <p14:tracePt t="63577" x="5600700" y="4254500"/>
          <p14:tracePt t="63593" x="5600700" y="4260850"/>
          <p14:tracePt t="63597" x="5594350" y="4260850"/>
          <p14:tracePt t="63607" x="5588000" y="4260850"/>
          <p14:tracePt t="63607" x="5581650" y="4267200"/>
          <p14:tracePt t="63625" x="5575300" y="4273550"/>
          <p14:tracePt t="63625" x="5568950" y="4273550"/>
          <p14:tracePt t="63642" x="5562600" y="4279900"/>
          <p14:tracePt t="63642" x="5543550" y="4286250"/>
          <p14:tracePt t="63659" x="5537200" y="4286250"/>
          <p14:tracePt t="63659" x="5530850" y="4292600"/>
          <p14:tracePt t="63675" x="5524500" y="4292600"/>
          <p14:tracePt t="63675" x="5518150" y="4298950"/>
          <p14:tracePt t="63692" x="5511800" y="4298950"/>
          <p14:tracePt t="63692" x="5505450" y="4305300"/>
          <p14:tracePt t="63709" x="5499100" y="4305300"/>
          <p14:tracePt t="63709" x="5486400" y="4311650"/>
          <p14:tracePt t="63726" x="5480050" y="4311650"/>
          <p14:tracePt t="63741" x="5473700" y="4311650"/>
          <p14:tracePt t="63758" x="5467350" y="4311650"/>
          <p14:tracePt t="63777" x="5461000" y="4311650"/>
          <p14:tracePt t="63801" x="5454650" y="4311650"/>
          <p14:tracePt t="63833" x="5448300" y="4311650"/>
          <p14:tracePt t="63845" x="5441950" y="4311650"/>
          <p14:tracePt t="63853" x="5435600" y="4318000"/>
          <p14:tracePt t="63861" x="5429250" y="4318000"/>
          <p14:tracePt t="63875" x="5422900" y="4318000"/>
          <p14:tracePt t="63875" x="5410200" y="4318000"/>
          <p14:tracePt t="63894" x="5403850" y="4324350"/>
          <p14:tracePt t="63894" x="5391150" y="4324350"/>
          <p14:tracePt t="63910" x="5384800" y="4324350"/>
          <p14:tracePt t="63910" x="5372100" y="4324350"/>
          <p14:tracePt t="63926" x="5359400" y="4330700"/>
          <p14:tracePt t="63926" x="5346700" y="4330700"/>
          <p14:tracePt t="63943" x="5334000" y="4330700"/>
          <p14:tracePt t="63943" x="5302250" y="4337050"/>
          <p14:tracePt t="63960" x="5283200" y="4343400"/>
          <p14:tracePt t="63960" x="5264150" y="4343400"/>
          <p14:tracePt t="63976" x="5245100" y="4349750"/>
          <p14:tracePt t="63976" x="5219700" y="4349750"/>
          <p14:tracePt t="63993" x="5200650" y="4356100"/>
          <p14:tracePt t="63993" x="5175250" y="4362450"/>
          <p14:tracePt t="64011" x="5156200" y="4368800"/>
          <p14:tracePt t="64011" x="5105400" y="4375150"/>
          <p14:tracePt t="64027" x="5080000" y="4381500"/>
          <p14:tracePt t="64027" x="5054600" y="4387850"/>
          <p14:tracePt t="64044" x="5029200" y="4387850"/>
          <p14:tracePt t="64044" x="5003800" y="4394200"/>
          <p14:tracePt t="64060" x="4972050" y="4394200"/>
          <p14:tracePt t="64060" x="4946650" y="4394200"/>
          <p14:tracePt t="64077" x="4889500" y="4394200"/>
          <p14:tracePt t="64077" x="4864100" y="4394200"/>
          <p14:tracePt t="64094" x="4832350" y="4394200"/>
          <p14:tracePt t="64094" x="4800600" y="4394200"/>
          <p14:tracePt t="64110" x="4762500" y="4394200"/>
          <p14:tracePt t="64110" x="4730750" y="4394200"/>
          <p14:tracePt t="64127" x="4692650" y="4400550"/>
          <p14:tracePt t="64127" x="4648200" y="4413250"/>
          <p14:tracePt t="64127" x="4610100" y="4425950"/>
          <p14:tracePt t="64145" x="4565650" y="4445000"/>
          <p14:tracePt t="64159" x="4521200" y="4464050"/>
          <p14:tracePt t="64159" x="4432300" y="4508500"/>
          <p14:tracePt t="64177" x="4381500" y="4533900"/>
          <p14:tracePt t="64177" x="4337050" y="4565650"/>
          <p14:tracePt t="64194" x="4286250" y="4591050"/>
          <p14:tracePt t="64194" x="4241800" y="4622800"/>
          <p14:tracePt t="64210" x="4191000" y="4654550"/>
          <p14:tracePt t="64210" x="4146550" y="4686300"/>
          <p14:tracePt t="64227" x="4102100" y="4711700"/>
          <p14:tracePt t="64227" x="4057650" y="4749800"/>
          <p14:tracePt t="64227" x="4013200" y="4781550"/>
          <p14:tracePt t="64246" x="3968750" y="4813300"/>
          <p14:tracePt t="64246" x="3917950" y="4845050"/>
          <p14:tracePt t="64260" x="3873500" y="4876800"/>
          <p14:tracePt t="64260" x="3822700" y="4902200"/>
          <p14:tracePt t="64277" x="3771900" y="4927600"/>
          <p14:tracePt t="64277" x="3721100" y="4953000"/>
          <p14:tracePt t="64295" x="3663950" y="4978400"/>
          <p14:tracePt t="64295" x="3613150" y="4997450"/>
          <p14:tracePt t="64310" x="3562350" y="5016500"/>
          <p14:tracePt t="64310" x="3467100" y="5054600"/>
          <p14:tracePt t="64327" x="3416300" y="5067300"/>
          <p14:tracePt t="64327" x="3365500" y="5086350"/>
          <p14:tracePt t="64344" x="3321050" y="5099050"/>
          <p14:tracePt t="64344" x="3270250" y="5111750"/>
          <p14:tracePt t="64361" x="3219450" y="5124450"/>
          <p14:tracePt t="64361" x="3117850" y="5137150"/>
          <p14:tracePt t="64378" x="3060700" y="5143500"/>
          <p14:tracePt t="64378" x="3003550" y="5149850"/>
          <p14:tracePt t="64394" x="2952750" y="5149850"/>
          <p14:tracePt t="64394" x="2889250" y="5149850"/>
          <p14:tracePt t="64411" x="2832100" y="5149850"/>
          <p14:tracePt t="64411" x="2768600" y="5149850"/>
          <p14:tracePt t="64429" x="2711450" y="5149850"/>
          <p14:tracePt t="64429" x="2597150" y="5149850"/>
          <p14:tracePt t="64445" x="2540000" y="5149850"/>
          <p14:tracePt t="64445" x="2482850" y="5143500"/>
          <p14:tracePt t="64461" x="2438400" y="5143500"/>
          <p14:tracePt t="64461" x="2393950" y="5137150"/>
          <p14:tracePt t="64478" x="2349500" y="5137150"/>
          <p14:tracePt t="64478" x="2317750" y="5130800"/>
          <p14:tracePt t="64495" x="2279650" y="5124450"/>
          <p14:tracePt t="64495" x="2247900" y="5124450"/>
          <p14:tracePt t="64495" x="2222500" y="5118100"/>
          <p14:tracePt t="64513" x="2203450" y="5111750"/>
          <p14:tracePt t="64527" x="2178050" y="5105400"/>
          <p14:tracePt t="64527" x="2139950" y="5092700"/>
          <p14:tracePt t="64546" x="2127250" y="5080000"/>
          <p14:tracePt t="64546" x="2114550" y="5073650"/>
          <p14:tracePt t="64562" x="2108200" y="5060950"/>
          <p14:tracePt t="64562" x="2101850" y="5048250"/>
          <p14:tracePt t="64578" x="2095500" y="5035550"/>
          <p14:tracePt t="64578" x="2095500" y="5022850"/>
          <p14:tracePt t="64595" x="2095500" y="5010150"/>
          <p14:tracePt t="64595" x="2095500" y="4997450"/>
          <p14:tracePt t="64595" x="2101850" y="4984750"/>
          <p14:tracePt t="64614" x="2108200" y="4972050"/>
          <p14:tracePt t="64614" x="2114550" y="4965700"/>
          <p14:tracePt t="64628" x="2114550" y="4959350"/>
          <p14:tracePt t="64628" x="2120900" y="4953000"/>
          <p14:tracePt t="64645" x="1981200" y="4819650"/>
          <p14:tracePt t="64779" x="1968500" y="4806950"/>
          <p14:tracePt t="64785" x="1949450" y="4787900"/>
          <p14:tracePt t="64795" x="1930400" y="4743450"/>
          <p14:tracePt t="64795" x="1917700" y="4724400"/>
          <p14:tracePt t="64813" x="1911350" y="4686300"/>
          <p14:tracePt t="64829" x="1917700" y="4648200"/>
          <p14:tracePt t="64845" x="1943100" y="4616450"/>
          <p14:tracePt t="64862" x="1974850" y="4597400"/>
          <p14:tracePt t="64879" x="2025650" y="4578350"/>
          <p14:tracePt t="64895" x="2089150" y="4565650"/>
          <p14:tracePt t="64895" x="2127250" y="4559300"/>
          <p14:tracePt t="64914" x="2209800" y="4546600"/>
          <p14:tracePt t="64929" x="2305050" y="4540250"/>
          <p14:tracePt t="64945" x="2400300" y="4540250"/>
          <p14:tracePt t="64962" x="2508250" y="4533900"/>
          <p14:tracePt t="64979" x="2679700" y="4533900"/>
          <p14:tracePt t="64995" x="2794000" y="4540250"/>
          <p14:tracePt t="65012" x="2908300" y="4552950"/>
          <p14:tracePt t="65029" x="3073400" y="4591050"/>
          <p14:tracePt t="65046" x="3181350" y="4622800"/>
          <p14:tracePt t="65063" x="3276600" y="4648200"/>
          <p14:tracePt t="65079" x="3359150" y="4667250"/>
          <p14:tracePt t="65079" x="3390900" y="4679950"/>
          <p14:tracePt t="65097" x="3454400" y="4699000"/>
          <p14:tracePt t="65113" x="3498850" y="4718050"/>
          <p14:tracePt t="65129" x="3517900" y="4743450"/>
          <p14:tracePt t="65146" x="3524250" y="4768850"/>
          <p14:tracePt t="65163" x="3505200" y="4794250"/>
          <p14:tracePt t="65163" x="3492500" y="4806950"/>
          <p14:tracePt t="65182" x="3441700" y="4832350"/>
          <p14:tracePt t="65197" x="3371850" y="4851400"/>
          <p14:tracePt t="65213" x="3289300" y="4864100"/>
          <p14:tracePt t="65229" x="3187700" y="4876800"/>
          <p14:tracePt t="65246" x="3073400" y="4895850"/>
          <p14:tracePt t="65246" x="3016250" y="4902200"/>
          <p14:tracePt t="65266" x="2895600" y="4914900"/>
          <p14:tracePt t="65280" x="2774950" y="4927600"/>
          <p14:tracePt t="65297" x="2660650" y="4933950"/>
          <p14:tracePt t="65314" x="2552700" y="4933950"/>
          <p14:tracePt t="65331" x="2419350" y="4927600"/>
          <p14:tracePt t="65347" x="2343150" y="4921250"/>
          <p14:tracePt t="65364" x="2286000" y="4908550"/>
          <p14:tracePt t="65381" x="2241550" y="4895850"/>
          <p14:tracePt t="65397" x="2222500" y="4895850"/>
          <p14:tracePt t="65416" x="2235200" y="4889500"/>
          <p14:tracePt t="65453" x="2241550" y="4883150"/>
          <p14:tracePt t="65457" x="2254250" y="4883150"/>
          <p14:tracePt t="65465" x="2273300" y="4876800"/>
          <p14:tracePt t="65482" x="2286000" y="4870450"/>
          <p14:tracePt t="65498" x="2305050" y="4857750"/>
          <p14:tracePt t="65498" x="2311400" y="4851400"/>
          <p14:tracePt t="65498" x="2311400" y="4845050"/>
          <p14:tracePt t="65517" x="2317750" y="4838700"/>
          <p14:tracePt t="65531" x="2317750" y="4826000"/>
          <p14:tracePt t="65531" x="2311400" y="4813300"/>
          <p14:tracePt t="65549" x="2311400" y="4800600"/>
          <p14:tracePt t="65549" x="2305050" y="4794250"/>
          <p14:tracePt t="65568" x="2305050" y="4781550"/>
          <p14:tracePt t="65568" x="2298700" y="4768850"/>
          <p14:tracePt t="65582" x="2292350" y="4756150"/>
          <p14:tracePt t="65582" x="2286000" y="4743450"/>
          <p14:tracePt t="65582" x="2279650" y="4730750"/>
          <p14:tracePt t="65601" x="2266950" y="4718050"/>
          <p14:tracePt t="65601" x="2260600" y="4711700"/>
          <p14:tracePt t="65619" x="2247900" y="4699000"/>
          <p14:tracePt t="65631" x="2235200" y="4692650"/>
          <p14:tracePt t="65631" x="2216150" y="4673600"/>
          <p14:tracePt t="65649" x="2209800" y="4667250"/>
          <p14:tracePt t="65649" x="2203450" y="4660900"/>
          <p14:tracePt t="65666" x="2197100" y="4654550"/>
          <p14:tracePt t="65682" x="2190750" y="4648200"/>
          <p14:tracePt t="65699" x="2184400" y="4648200"/>
          <p14:tracePt t="65715" x="2203450" y="4775200"/>
          <p14:tracePt t="65817" x="2209800" y="4787900"/>
          <p14:tracePt t="65825" x="2216150" y="4800600"/>
          <p14:tracePt t="65833" x="2228850" y="4819650"/>
          <p14:tracePt t="65850" x="2228850" y="4832350"/>
          <p14:tracePt t="65870" x="2235200" y="4838700"/>
          <p14:tracePt t="65882" x="2228850" y="4832350"/>
          <p14:tracePt t="65909" x="2228850" y="4826000"/>
          <p14:tracePt t="65925" x="2222500" y="4819650"/>
          <p14:tracePt t="65938" x="2222500" y="4813300"/>
          <p14:tracePt t="65953" x="2222500" y="4806950"/>
          <p14:tracePt t="65969" x="2222500" y="4800600"/>
          <p14:tracePt t="65985" x="2228850" y="4794250"/>
          <p14:tracePt t="65999" x="2228850" y="4781550"/>
          <p14:tracePt t="66016" x="2235200" y="4768850"/>
          <p14:tracePt t="66032" x="2254250" y="4756150"/>
          <p14:tracePt t="66049" x="2286000" y="4718050"/>
          <p14:tracePt t="66066" x="2324100" y="4692650"/>
          <p14:tracePt t="66083" x="2368550" y="4667250"/>
          <p14:tracePt t="66099" x="2444750" y="4622800"/>
          <p14:tracePt t="66118" x="2489200" y="4603750"/>
          <p14:tracePt t="66133" x="2527300" y="4584700"/>
          <p14:tracePt t="66150" x="2552700" y="4572000"/>
          <p14:tracePt t="66167" x="2565400" y="4565650"/>
          <p14:tracePt t="66183" x="2571750" y="4559300"/>
          <p14:tracePt t="66199" x="2565400" y="4552950"/>
          <p14:tracePt t="66217" x="2559050" y="4552950"/>
          <p14:tracePt t="66233" x="2552700" y="4559300"/>
          <p14:tracePt t="66250" x="2546350" y="4559300"/>
          <p14:tracePt t="66266" x="2540000" y="4559300"/>
          <p14:tracePt t="66285" x="2540000" y="4565650"/>
          <p14:tracePt t="66305" x="2546350" y="4572000"/>
          <p14:tracePt t="66316" x="2546350" y="4584700"/>
          <p14:tracePt t="66333" x="2546350" y="4597400"/>
          <p14:tracePt t="66351" x="2540000" y="4597400"/>
          <p14:tracePt t="66351" x="2520950" y="4610100"/>
          <p14:tracePt t="66368" x="2514600" y="4616450"/>
          <p14:tracePt t="66368" x="2508250" y="4622800"/>
          <p14:tracePt t="66385" x="2501900" y="4629150"/>
          <p14:tracePt t="66400" x="2514600" y="4629150"/>
          <p14:tracePt t="66417" x="2527300" y="4629150"/>
          <p14:tracePt t="66417" x="2571750" y="4629150"/>
          <p14:tracePt t="66435" x="2603500" y="4635500"/>
          <p14:tracePt t="66435" x="2635250" y="4635500"/>
          <p14:tracePt t="66451" x="2673350" y="4641850"/>
          <p14:tracePt t="66451" x="2717800" y="4648200"/>
          <p14:tracePt t="66468" x="2755900" y="4660900"/>
          <p14:tracePt t="66468" x="2844800" y="4673600"/>
          <p14:tracePt t="66485" x="2889250" y="4686300"/>
          <p14:tracePt t="66485" x="2933700" y="4692650"/>
          <p14:tracePt t="66502" x="2971800" y="4699000"/>
          <p14:tracePt t="66502" x="3009900" y="4711700"/>
          <p14:tracePt t="66519" x="3048000" y="4718050"/>
          <p14:tracePt t="66519" x="3086100" y="4724400"/>
          <p14:tracePt t="66519" x="3124200" y="4730750"/>
          <p14:tracePt t="66537" x="3155950" y="4743450"/>
          <p14:tracePt t="66550" x="3187700" y="4756150"/>
          <p14:tracePt t="66550" x="3219450" y="4768850"/>
          <p14:tracePt t="66550" x="3244850" y="4787900"/>
          <p14:tracePt t="66569" x="3276600" y="4800600"/>
          <p14:tracePt t="66569" x="3302000" y="4819650"/>
          <p14:tracePt t="66585" x="3321050" y="4838700"/>
          <p14:tracePt t="66585" x="3340100" y="4857750"/>
          <p14:tracePt t="66602" x="3359150" y="4870450"/>
          <p14:tracePt t="66602" x="3378200" y="4889500"/>
          <p14:tracePt t="66618" x="3390900" y="4902200"/>
          <p14:tracePt t="66618" x="3397250" y="4914900"/>
          <p14:tracePt t="66636" x="3409950" y="4921250"/>
          <p14:tracePt t="66636" x="3422650" y="4940300"/>
          <p14:tracePt t="66654" x="3429000" y="4940300"/>
          <p14:tracePt t="66654" x="3429000" y="4946650"/>
          <p14:tracePt t="66669" x="3435350" y="4953000"/>
          <p14:tracePt t="66686" x="3435350" y="4959350"/>
          <p14:tracePt t="66701" x="3441700" y="4965700"/>
          <p14:tracePt t="66718" x="3441700" y="4972050"/>
          <p14:tracePt t="66736" x="3441700" y="4978400"/>
          <p14:tracePt t="66752" x="3441700" y="4984750"/>
          <p14:tracePt t="66768" x="3448050" y="4991100"/>
          <p14:tracePt t="66768" x="3460750" y="4997450"/>
          <p14:tracePt t="66786" x="3467100" y="4997450"/>
          <p14:tracePt t="66786" x="3473450" y="5003800"/>
          <p14:tracePt t="66802" x="3479800" y="5003800"/>
          <p14:tracePt t="66802" x="3492500" y="5010150"/>
          <p14:tracePt t="66820" x="3498850" y="5010150"/>
          <p14:tracePt t="66820" x="3511550" y="5016500"/>
          <p14:tracePt t="66820" x="3524250" y="5022850"/>
          <p14:tracePt t="66838" x="3536950" y="5022850"/>
          <p14:tracePt t="66838" x="3556000" y="5029200"/>
          <p14:tracePt t="66853" x="3568700" y="5029200"/>
          <p14:tracePt t="66853" x="3581400" y="5035550"/>
          <p14:tracePt t="66869" x="3600450" y="5035550"/>
          <p14:tracePt t="66869" x="3613150" y="5035550"/>
          <p14:tracePt t="66885" x="3625850" y="5035550"/>
          <p14:tracePt t="66885" x="3644900" y="5041900"/>
          <p14:tracePt t="66903" x="3657600" y="5041900"/>
          <p14:tracePt t="66903" x="3670300" y="5041900"/>
          <p14:tracePt t="66903" x="3683000" y="5041900"/>
          <p14:tracePt t="66921" x="3689350" y="5048250"/>
          <p14:tracePt t="66935" x="3702050" y="5048250"/>
          <p14:tracePt t="66935" x="3714750" y="5054600"/>
          <p14:tracePt t="66953" x="3727450" y="5054600"/>
          <p14:tracePt t="66953" x="3733800" y="5054600"/>
          <p14:tracePt t="66969" x="3740150" y="5060950"/>
          <p14:tracePt t="66969" x="3746500" y="5060950"/>
          <p14:tracePt t="66986" x="3752850" y="5060950"/>
          <p14:tracePt t="67002" x="3759200" y="5060950"/>
          <p14:tracePt t="67002" x="3765550" y="5060950"/>
          <p14:tracePt t="67020" x="3771900" y="5060950"/>
          <p14:tracePt t="67049" x="3765550" y="5067300"/>
          <p14:tracePt t="67093" x="3765550" y="5073650"/>
          <p14:tracePt t="67169" x="3765550" y="5067300"/>
          <p14:tracePt t="67229" x="3771900" y="5060950"/>
          <p14:tracePt t="67253" x="3778250" y="5060950"/>
          <p14:tracePt t="67273" x="3784600" y="5060950"/>
          <p14:tracePt t="67297" x="3790950" y="5060950"/>
          <p14:tracePt t="67325" x="3784600" y="5067300"/>
          <p14:tracePt t="67385" x="3778250" y="5067300"/>
          <p14:tracePt t="67409" x="3771900" y="5067300"/>
          <p14:tracePt t="67433" x="3778250" y="5067300"/>
          <p14:tracePt t="67521" x="3784600" y="5067300"/>
          <p14:tracePt t="67544" x="3784600" y="5060950"/>
          <p14:tracePt t="67565" x="3784600" y="5067300"/>
          <p14:tracePt t="67633" x="3778250" y="5067300"/>
          <p14:tracePt t="67648" x="3771900" y="5067300"/>
          <p14:tracePt t="67665" x="3765550" y="5067300"/>
          <p14:tracePt t="67677" x="3759200" y="5067300"/>
          <p14:tracePt t="67693" x="3752850" y="5067300"/>
          <p14:tracePt t="67709" x="3752850" y="5060950"/>
          <p14:tracePt t="67797" x="3759200" y="5060950"/>
          <p14:tracePt t="67821" x="3765550" y="5054600"/>
          <p14:tracePt t="67845" x="3759200" y="5054600"/>
          <p14:tracePt t="67913" x="3752850" y="5060950"/>
          <p14:tracePt t="67933" x="3746500" y="5067300"/>
          <p14:tracePt t="67949" x="3740150" y="5073650"/>
          <p14:tracePt t="67964" x="3740150" y="5080000"/>
          <p14:tracePt t="67993" x="3746500" y="5086350"/>
          <p14:tracePt t="68016" x="3752850" y="5092700"/>
          <p14:tracePt t="68033" x="3759200" y="5099050"/>
          <p14:tracePt t="68038" x="3771900" y="5111750"/>
          <p14:tracePt t="68038" x="3784600" y="5124450"/>
          <p14:tracePt t="68056" x="3797300" y="5143500"/>
          <p14:tracePt t="68056" x="3816350" y="5162550"/>
          <p14:tracePt t="68073" x="3835400" y="5194300"/>
          <p14:tracePt t="68073" x="3854450" y="5226050"/>
          <p14:tracePt t="68089" x="3879850" y="5257800"/>
          <p14:tracePt t="68089" x="3937000" y="5327650"/>
          <p14:tracePt t="68106" x="3962400" y="5359400"/>
          <p14:tracePt t="68106" x="3987800" y="5391150"/>
          <p14:tracePt t="68123" x="4013200" y="5416550"/>
          <p14:tracePt t="68123" x="4038600" y="5441950"/>
          <p14:tracePt t="68140" x="4064000" y="5467350"/>
          <p14:tracePt t="68140" x="4121150" y="5511800"/>
          <p14:tracePt t="68157" x="4146550" y="5537200"/>
          <p14:tracePt t="68157" x="4178300" y="5568950"/>
          <p14:tracePt t="68173" x="4210050" y="5600700"/>
          <p14:tracePt t="68173" x="4241800" y="5632450"/>
          <p14:tracePt t="68190" x="4273550" y="5664200"/>
          <p14:tracePt t="68190" x="4311650" y="5702300"/>
          <p14:tracePt t="68207" x="4343400" y="5734050"/>
          <p14:tracePt t="68207" x="4381500" y="5772150"/>
          <p14:tracePt t="68223" x="4419600" y="5803900"/>
          <p14:tracePt t="68223" x="4451350" y="5829300"/>
          <p14:tracePt t="68223" x="4483100" y="5854700"/>
          <p14:tracePt t="68242" x="4514850" y="5873750"/>
          <p14:tracePt t="68242" x="4552950" y="5892800"/>
          <p14:tracePt t="68257" x="4578350" y="5905500"/>
          <p14:tracePt t="68257" x="4610100" y="5918200"/>
          <p14:tracePt t="68274" x="4641850" y="5930900"/>
          <p14:tracePt t="68274" x="4667250" y="5937250"/>
          <p14:tracePt t="68290" x="4699000" y="5943600"/>
          <p14:tracePt t="68290" x="4730750" y="5949950"/>
          <p14:tracePt t="68307" x="4756150" y="5956300"/>
          <p14:tracePt t="68307" x="4787900" y="5962650"/>
          <p14:tracePt t="68307" x="4813300" y="5969000"/>
          <p14:tracePt t="68326" x="4845050" y="5969000"/>
          <p14:tracePt t="68326" x="4870450" y="5969000"/>
          <p14:tracePt t="68340" x="4895850" y="5969000"/>
          <p14:tracePt t="68340" x="4921250" y="5969000"/>
          <p14:tracePt t="68357" x="4946650" y="5962650"/>
          <p14:tracePt t="68357" x="4972050" y="5956300"/>
          <p14:tracePt t="68374" x="4997450" y="5949950"/>
          <p14:tracePt t="68374" x="5022850" y="5943600"/>
          <p14:tracePt t="68391" x="5048250" y="5930900"/>
          <p14:tracePt t="68391" x="5092700" y="5924550"/>
          <p14:tracePt t="68409" x="5118100" y="5918200"/>
          <p14:tracePt t="68409" x="5143500" y="5918200"/>
          <p14:tracePt t="68424" x="5168900" y="5918200"/>
          <p14:tracePt t="68424" x="5194300" y="5918200"/>
          <p14:tracePt t="68441" x="5226050" y="5918200"/>
          <p14:tracePt t="68441" x="5283200" y="5924550"/>
          <p14:tracePt t="68458" x="5308600" y="5924550"/>
          <p14:tracePt t="68458" x="5334000" y="5924550"/>
          <p14:tracePt t="68474" x="5359400" y="5924550"/>
          <p14:tracePt t="68474" x="5384800" y="5918200"/>
          <p14:tracePt t="68491" x="5403850" y="5918200"/>
          <p14:tracePt t="68491" x="5422900" y="5918200"/>
          <p14:tracePt t="68508" x="5441950" y="5911850"/>
          <p14:tracePt t="68508" x="5473700" y="5899150"/>
          <p14:tracePt t="68525" x="5486400" y="5892800"/>
          <p14:tracePt t="68525" x="5505450" y="5886450"/>
          <p14:tracePt t="68541" x="5518150" y="5880100"/>
          <p14:tracePt t="68541" x="5530850" y="5873750"/>
          <p14:tracePt t="68558" x="5537200" y="5861050"/>
          <p14:tracePt t="68558" x="5549900" y="5854700"/>
          <p14:tracePt t="68574" x="5562600" y="5842000"/>
          <p14:tracePt t="68574" x="5575300" y="5835650"/>
          <p14:tracePt t="68591" x="5588000" y="5822950"/>
          <p14:tracePt t="68591" x="5594350" y="5816600"/>
          <p14:tracePt t="68591" x="5607050" y="5810250"/>
          <p14:tracePt t="68610" x="5613400" y="5810250"/>
          <p14:tracePt t="68610" x="5626100" y="5803900"/>
          <p14:tracePt t="68625" x="5632450" y="5797550"/>
          <p14:tracePt t="68625" x="5638800" y="5797550"/>
          <p14:tracePt t="68641" x="5645150" y="5797550"/>
          <p14:tracePt t="68641" x="5651500" y="5797550"/>
          <p14:tracePt t="68658" x="5651500" y="5791200"/>
          <p14:tracePt t="68674" x="5664200" y="5791200"/>
          <p14:tracePt t="68691" x="5664200" y="5797550"/>
          <p14:tracePt t="68691" x="5670550" y="5797550"/>
          <p14:tracePt t="68708" x="5683250" y="5797550"/>
          <p14:tracePt t="68724" x="5689600" y="5797550"/>
          <p14:tracePt t="68741" x="5695950" y="5803900"/>
          <p14:tracePt t="68741" x="5708650" y="5803900"/>
          <p14:tracePt t="68759" x="5715000" y="5797550"/>
          <p14:tracePt t="68759" x="5721350" y="5797550"/>
          <p14:tracePt t="68775" x="5734050" y="5797550"/>
          <p14:tracePt t="68775" x="5740400" y="5797550"/>
          <p14:tracePt t="68792" x="5753100" y="5791200"/>
          <p14:tracePt t="68792" x="5765800" y="5791200"/>
          <p14:tracePt t="68809" x="5778500" y="5791200"/>
          <p14:tracePt t="68809" x="5816600" y="5784850"/>
          <p14:tracePt t="68826" x="5829300" y="5784850"/>
          <p14:tracePt t="68826" x="5848350" y="5778500"/>
          <p14:tracePt t="68842" x="5867400" y="5778500"/>
          <p14:tracePt t="68842" x="5886450" y="5772150"/>
          <p14:tracePt t="68858" x="5911850" y="5772150"/>
          <p14:tracePt t="68858" x="5930900" y="5765800"/>
          <p14:tracePt t="68875" x="5949950" y="5765800"/>
          <p14:tracePt t="68875" x="5975350" y="5759450"/>
          <p14:tracePt t="68875" x="5994400" y="5759450"/>
          <p14:tracePt t="68893" x="6019800" y="5753100"/>
          <p14:tracePt t="68893" x="6038850" y="5753100"/>
          <p14:tracePt t="68909" x="6064250" y="5746750"/>
          <p14:tracePt t="68909" x="6083300" y="5740400"/>
          <p14:tracePt t="68925" x="6108700" y="5740400"/>
          <p14:tracePt t="68925" x="6127750" y="5734050"/>
          <p14:tracePt t="68942" x="6153150" y="5727700"/>
          <p14:tracePt t="68942" x="6172200" y="5721350"/>
          <p14:tracePt t="68959" x="6191250" y="5721350"/>
          <p14:tracePt t="68959" x="6210300" y="5715000"/>
          <p14:tracePt t="68959" x="6229350" y="5708650"/>
          <p14:tracePt t="68977" x="6248400" y="5702300"/>
          <p14:tracePt t="68991" x="6267450" y="5695950"/>
          <p14:tracePt t="68991" x="6299200" y="5689600"/>
          <p14:tracePt t="69009" x="6318250" y="5683250"/>
          <p14:tracePt t="69009" x="6330950" y="5676900"/>
          <p14:tracePt t="69025" x="6350000" y="5676900"/>
          <p14:tracePt t="69025" x="6362700" y="5670550"/>
          <p14:tracePt t="69044" x="6375400" y="5670550"/>
          <p14:tracePt t="69044" x="6400800" y="5664200"/>
          <p14:tracePt t="69059" x="6413500" y="5664200"/>
          <p14:tracePt t="69059" x="6419850" y="5664200"/>
          <p14:tracePt t="69076" x="6432550" y="5664200"/>
          <p14:tracePt t="69076" x="6438900" y="5664200"/>
          <p14:tracePt t="69093" x="6451600" y="5664200"/>
          <p14:tracePt t="69093" x="6457950" y="5664200"/>
          <p14:tracePt t="69110" x="6470650" y="5664200"/>
          <p14:tracePt t="69110" x="6483350" y="5664200"/>
          <p14:tracePt t="69126" x="6496050" y="5664200"/>
          <p14:tracePt t="69126" x="6502400" y="5664200"/>
          <p14:tracePt t="69143" x="6508750" y="5670550"/>
          <p14:tracePt t="69158" x="6515100" y="5670550"/>
          <p14:tracePt t="69177" x="6515100" y="5676900"/>
          <p14:tracePt t="69193" x="6508750" y="5689600"/>
          <p14:tracePt t="69209" x="6508750" y="5695950"/>
          <p14:tracePt t="69226" x="6508750" y="5702300"/>
          <p14:tracePt t="69242" x="6502400" y="5708650"/>
          <p14:tracePt t="69259" x="6502400" y="5715000"/>
          <p14:tracePt t="69259" x="6502400" y="5727700"/>
          <p14:tracePt t="69277" x="6502400" y="5734050"/>
          <p14:tracePt t="69293" x="6502400" y="5740400"/>
          <p14:tracePt t="69293" x="6502400" y="5746750"/>
          <p14:tracePt t="69310" x="6502400" y="5753100"/>
          <p14:tracePt t="69310" x="6502400" y="5759450"/>
          <p14:tracePt t="69327" x="6508750" y="5765800"/>
          <p14:tracePt t="69343" x="6508750" y="5772150"/>
          <p14:tracePt t="69343" x="6515100" y="5778500"/>
          <p14:tracePt t="69360" x="6515100" y="5784850"/>
          <p14:tracePt t="69376" x="6521450" y="5791200"/>
          <p14:tracePt t="69393" x="6527800" y="5791200"/>
          <p14:tracePt t="69413" x="6534150" y="5797550"/>
          <p14:tracePt t="69426" x="6534150" y="5803900"/>
          <p14:tracePt t="69443" x="6534150" y="5810250"/>
          <p14:tracePt t="69460" x="6534150" y="5816600"/>
          <p14:tracePt t="69477" x="6534150" y="5822950"/>
          <p14:tracePt t="69508" x="6527800" y="5829300"/>
          <p14:tracePt t="69533" x="6534150" y="5835650"/>
          <p14:tracePt t="69561" x="6540500" y="5835650"/>
          <p14:tracePt t="69585" x="6546850" y="5829300"/>
          <p14:tracePt t="69597" x="6553200" y="5829300"/>
          <p14:tracePt t="69613" x="6559550" y="5822950"/>
          <p14:tracePt t="69629" x="6565900" y="5822950"/>
          <p14:tracePt t="69645" x="6572250" y="5816600"/>
          <p14:tracePt t="69657" x="6572250" y="5822950"/>
          <p14:tracePt t="69733" x="6572250" y="5829300"/>
          <p14:tracePt t="69778" x="6578600" y="5835650"/>
          <p14:tracePt t="69793" x="6578600" y="5842000"/>
          <p14:tracePt t="69809" x="6584950" y="5848350"/>
          <p14:tracePt t="69824" x="6591300" y="5854700"/>
          <p14:tracePt t="69869" x="6591300" y="5861050"/>
          <p14:tracePt t="69904" x="6597650" y="5867400"/>
          <p14:tracePt t="69972" x="6591300" y="5867400"/>
          <p14:tracePt t="70013" x="6591300" y="5873750"/>
          <p14:tracePt t="70049" x="6584950" y="5880100"/>
          <p14:tracePt t="70077" x="6578600" y="5886450"/>
          <p14:tracePt t="70101" x="6578600" y="5892800"/>
          <p14:tracePt t="70132" x="6572250" y="5892800"/>
          <p14:tracePt t="70161" x="6565900" y="5899150"/>
          <p14:tracePt t="70176" x="6559550" y="5899150"/>
          <p14:tracePt t="70185" x="6553200" y="5899150"/>
          <p14:tracePt t="70185" x="6546850" y="5899150"/>
          <p14:tracePt t="70197" x="6527800" y="5899150"/>
          <p14:tracePt t="70197" x="6515100" y="5899150"/>
          <p14:tracePt t="70214" x="6489700" y="5892800"/>
          <p14:tracePt t="70214" x="6464300" y="5892800"/>
          <p14:tracePt t="70230" x="6432550" y="5880100"/>
          <p14:tracePt t="70230" x="6400800" y="5873750"/>
          <p14:tracePt t="70247" x="6350000" y="5861050"/>
          <p14:tracePt t="70247" x="6299200" y="5854700"/>
          <p14:tracePt t="70263" x="6242050" y="5835650"/>
          <p14:tracePt t="70263" x="6178550" y="5816600"/>
          <p14:tracePt t="70263" x="6102350" y="5797550"/>
          <p14:tracePt t="70281" x="6026150" y="5778500"/>
          <p14:tracePt t="70281" x="5937250" y="5746750"/>
          <p14:tracePt t="70297" x="5842000" y="5721350"/>
          <p14:tracePt t="70297" x="5740400" y="5683250"/>
          <p14:tracePt t="70314" x="5638800" y="5651500"/>
          <p14:tracePt t="70314" x="5524500" y="5613400"/>
          <p14:tracePt t="70330" x="5410200" y="5568950"/>
          <p14:tracePt t="70330" x="5289550" y="5530850"/>
          <p14:tracePt t="70346" x="5168900" y="5499100"/>
          <p14:tracePt t="70346" x="5048250" y="5473700"/>
          <p14:tracePt t="70363" x="4921250" y="5448300"/>
          <p14:tracePt t="70363" x="4673600" y="5410200"/>
          <p14:tracePt t="70380" x="4546600" y="5397500"/>
          <p14:tracePt t="70380" x="4432300" y="5397500"/>
          <p14:tracePt t="70397" x="4311650" y="5397500"/>
          <p14:tracePt t="70397" x="4197350" y="5397500"/>
          <p14:tracePt t="70397" x="4089400" y="5397500"/>
          <p14:tracePt t="70417" x="3981450" y="5403850"/>
          <p14:tracePt t="70429" x="3873500" y="5416550"/>
          <p14:tracePt t="70429" x="3683000" y="5441950"/>
          <p14:tracePt t="70447" x="3594100" y="5454650"/>
          <p14:tracePt t="70447" x="3505200" y="5473700"/>
          <p14:tracePt t="70464" x="3429000" y="5492750"/>
          <p14:tracePt t="70464" x="3346450" y="5511800"/>
          <p14:tracePt t="70481" x="3270250" y="5524500"/>
          <p14:tracePt t="70481" x="3124200" y="5549900"/>
          <p14:tracePt t="70498" x="3054350" y="5562600"/>
          <p14:tracePt t="70498" x="2984500" y="5581650"/>
          <p14:tracePt t="70515" x="2921000" y="5594350"/>
          <p14:tracePt t="70515" x="2863850" y="5613400"/>
          <p14:tracePt t="70531" x="2813050" y="5626100"/>
          <p14:tracePt t="70531" x="2768600" y="5651500"/>
          <p14:tracePt t="70548" x="2724150" y="5670550"/>
          <p14:tracePt t="70548" x="2647950" y="5715000"/>
          <p14:tracePt t="70565" x="2622550" y="5734050"/>
          <p14:tracePt t="70565" x="2590800" y="5746750"/>
          <p14:tracePt t="70581" x="2565400" y="5765800"/>
          <p14:tracePt t="70581" x="2546350" y="5784850"/>
          <p14:tracePt t="70598" x="2527300" y="5797550"/>
          <p14:tracePt t="70598" x="2508250" y="5810250"/>
          <p14:tracePt t="70615" x="2495550" y="5822950"/>
          <p14:tracePt t="70615" x="2476500" y="5835650"/>
          <p14:tracePt t="70631" x="2463800" y="5842000"/>
          <p14:tracePt t="70631" x="2457450" y="5854700"/>
          <p14:tracePt t="70631" x="2444750" y="5861050"/>
          <p14:tracePt t="70649" x="2432050" y="5867400"/>
          <p14:tracePt t="70663" x="2425700" y="5867400"/>
          <p14:tracePt t="70663" x="2406650" y="5880100"/>
          <p14:tracePt t="70682" x="2400300" y="5880100"/>
          <p14:tracePt t="70682" x="2393950" y="5880100"/>
          <p14:tracePt t="70698" x="2387600" y="5886450"/>
          <p14:tracePt t="70698" x="2381250" y="5886450"/>
          <p14:tracePt t="70715" x="2374900" y="5886450"/>
          <p14:tracePt t="70715" x="2362200" y="5886450"/>
          <p14:tracePt t="70731" x="2355850" y="5886450"/>
          <p14:tracePt t="70731" x="2336800" y="5886450"/>
          <p14:tracePt t="70748" x="2330450" y="5880100"/>
          <p14:tracePt t="70748" x="2317750" y="5880100"/>
          <p14:tracePt t="70765" x="2298700" y="5873750"/>
          <p14:tracePt t="70765" x="2279650" y="5873750"/>
          <p14:tracePt t="70782" x="2260600" y="5867400"/>
          <p14:tracePt t="70782" x="2216150" y="5848350"/>
          <p14:tracePt t="70798" x="2000250" y="5632450"/>
          <p14:tracePt t="70875" x="1993900" y="5588000"/>
          <p14:tracePt t="70881" x="1987550" y="5549900"/>
          <p14:tracePt t="70889" x="1987550" y="5505450"/>
          <p14:tracePt t="70898" x="1987550" y="5422900"/>
          <p14:tracePt t="70915" x="2000250" y="5340350"/>
          <p14:tracePt t="70915" x="2006600" y="5308600"/>
          <p14:tracePt t="70933" x="2032000" y="5232400"/>
          <p14:tracePt t="70950" x="2063750" y="5162550"/>
          <p14:tracePt t="70965" x="2108200" y="5099050"/>
          <p14:tracePt t="70982" x="2159000" y="5035550"/>
          <p14:tracePt t="70998" x="2216150" y="4984750"/>
          <p14:tracePt t="70998" x="2247900" y="4965700"/>
          <p14:tracePt t="71017" x="2311400" y="4946650"/>
          <p14:tracePt t="71034" x="2374900" y="4940300"/>
          <p14:tracePt t="71048" x="2444750" y="4953000"/>
          <p14:tracePt t="71065" x="2514600" y="4972050"/>
          <p14:tracePt t="71082" x="2616200" y="5016500"/>
          <p14:tracePt t="71099" x="2686050" y="5060950"/>
          <p14:tracePt t="71116" x="2749550" y="5124450"/>
          <p14:tracePt t="71132" x="2800350" y="5194300"/>
          <p14:tracePt t="71149" x="2851150" y="5314950"/>
          <p14:tracePt t="71166" x="2870200" y="5397500"/>
          <p14:tracePt t="71183" x="2876550" y="5473700"/>
          <p14:tracePt t="71199" x="2870200" y="5543550"/>
          <p14:tracePt t="71199" x="2857500" y="5575300"/>
          <p14:tracePt t="71217" x="2832100" y="5638800"/>
          <p14:tracePt t="71233" x="2794000" y="5702300"/>
          <p14:tracePt t="71249" x="2743200" y="5765800"/>
          <p14:tracePt t="71266" x="2692400" y="5816600"/>
          <p14:tracePt t="71283" x="2635250" y="5861050"/>
          <p14:tracePt t="71283" x="2603500" y="5880100"/>
          <p14:tracePt t="71301" x="2546350" y="5905500"/>
          <p14:tracePt t="71317" x="2482850" y="5924550"/>
          <p14:tracePt t="71333" x="2425700" y="5943600"/>
          <p14:tracePt t="71349" x="2368550" y="5949950"/>
          <p14:tracePt t="71366" x="2317750" y="5949950"/>
          <p14:tracePt t="71383" x="2260600" y="5937250"/>
          <p14:tracePt t="71400" x="2235200" y="5924550"/>
          <p14:tracePt t="71417" x="2216150" y="5918200"/>
          <p14:tracePt t="71433" x="2209800" y="5918200"/>
          <p14:tracePt t="71449" x="2203450" y="5911850"/>
          <p14:tracePt t="71466" x="2203450" y="5918200"/>
          <p14:tracePt t="71533" x="2203450" y="5924550"/>
          <p14:tracePt t="71577" x="2209800" y="5924550"/>
          <p14:tracePt t="71593" x="2216150" y="5924550"/>
          <p14:tracePt t="71609" x="2235200" y="5918200"/>
          <p14:tracePt t="71632" x="2241550" y="5918200"/>
          <p14:tracePt t="71637" x="2254250" y="5905500"/>
          <p14:tracePt t="71650" x="2260600" y="5905500"/>
          <p14:tracePt t="71650" x="2273300" y="5899150"/>
          <p14:tracePt t="71650" x="2286000" y="5892800"/>
          <p14:tracePt t="71670" x="2298700" y="5880100"/>
          <p14:tracePt t="71670" x="2311400" y="5873750"/>
          <p14:tracePt t="71685" x="2330450" y="5867400"/>
          <p14:tracePt t="71685" x="2349500" y="5861050"/>
          <p14:tracePt t="71701" x="2368550" y="5854700"/>
          <p14:tracePt t="71701" x="2393950" y="5848350"/>
          <p14:tracePt t="71718" x="2419350" y="5842000"/>
          <p14:tracePt t="71718" x="2451100" y="5835650"/>
          <p14:tracePt t="71735" x="2482850" y="5829300"/>
          <p14:tracePt t="71735" x="2520950" y="5822950"/>
          <p14:tracePt t="71751" x="2559050" y="5816600"/>
          <p14:tracePt t="71751" x="2647950" y="5803900"/>
          <p14:tracePt t="71768" x="2698750" y="5803900"/>
          <p14:tracePt t="71768" x="2749550" y="5803900"/>
          <p14:tracePt t="71785" x="2806700" y="5803900"/>
          <p14:tracePt t="71785" x="2870200" y="5803900"/>
          <p14:tracePt t="71801" x="2933700" y="5803900"/>
          <p14:tracePt t="71801" x="3060700" y="5810250"/>
          <p14:tracePt t="71818" x="3124200" y="5816600"/>
          <p14:tracePt t="71818" x="3194050" y="5816600"/>
          <p14:tracePt t="71835" x="3257550" y="5822950"/>
          <p14:tracePt t="71835" x="3327400" y="5829300"/>
          <p14:tracePt t="71852" x="3397250" y="5829300"/>
          <p14:tracePt t="71852" x="3467100" y="5835650"/>
          <p14:tracePt t="71868" x="3543300" y="5835650"/>
          <p14:tracePt t="71868" x="3695700" y="5842000"/>
          <p14:tracePt t="71886" x="3771900" y="5848350"/>
          <p14:tracePt t="71886" x="3848100" y="5848350"/>
          <p14:tracePt t="71902" x="3930650" y="5854700"/>
          <p14:tracePt t="71902" x="4013200" y="5854700"/>
          <p14:tracePt t="71919" x="4089400" y="5854700"/>
          <p14:tracePt t="71919" x="4171950" y="5854700"/>
          <p14:tracePt t="71919" x="4254500" y="5854700"/>
          <p14:tracePt t="71937" x="4330700" y="5854700"/>
          <p14:tracePt t="71951" x="4406900" y="5848350"/>
          <p14:tracePt t="71951" x="4552950" y="5848350"/>
          <p14:tracePt t="71969" x="4616450" y="5842000"/>
          <p14:tracePt t="71969" x="4679950" y="5842000"/>
          <p14:tracePt t="71986" x="4743450" y="5848350"/>
          <p14:tracePt t="71986" x="4794250" y="5848350"/>
          <p14:tracePt t="72002" x="4851400" y="5848350"/>
          <p14:tracePt t="72002" x="4895850" y="5848350"/>
          <p14:tracePt t="72019" x="4946650" y="5854700"/>
          <p14:tracePt t="72019" x="4984750" y="5854700"/>
          <p14:tracePt t="72019" x="5022850" y="5854700"/>
          <p14:tracePt t="72037" x="5060950" y="5854700"/>
          <p14:tracePt t="72051" x="5099050" y="5854700"/>
          <p14:tracePt t="72051" x="5162550" y="5854700"/>
          <p14:tracePt t="72069" x="5194300" y="5861050"/>
          <p14:tracePt t="72069" x="5226050" y="5861050"/>
          <p14:tracePt t="72086" x="5251450" y="5867400"/>
          <p14:tracePt t="72086" x="5283200" y="5873750"/>
          <p14:tracePt t="72102" x="5314950" y="5880100"/>
          <p14:tracePt t="72102" x="5378450" y="5892800"/>
          <p14:tracePt t="72119" x="5410200" y="5899150"/>
          <p14:tracePt t="72119" x="5441950" y="5905500"/>
          <p14:tracePt t="72136" x="5473700" y="5918200"/>
          <p14:tracePt t="72136" x="5505450" y="5924550"/>
          <p14:tracePt t="72152" x="5537200" y="5930900"/>
          <p14:tracePt t="72152" x="5568950" y="5937250"/>
          <p14:tracePt t="72170" x="5600700" y="5943600"/>
          <p14:tracePt t="72170" x="5670550" y="5956300"/>
          <p14:tracePt t="72186" x="5708650" y="5962650"/>
          <p14:tracePt t="72186" x="5740400" y="5969000"/>
          <p14:tracePt t="72203" x="5784850" y="5969000"/>
          <p14:tracePt t="72203" x="5822950" y="5969000"/>
          <p14:tracePt t="72220" x="5861050" y="5962650"/>
          <p14:tracePt t="72220" x="5943600" y="5956300"/>
          <p14:tracePt t="72237" x="5981700" y="5949950"/>
          <p14:tracePt t="72237" x="6026150" y="5937250"/>
          <p14:tracePt t="72253" x="6070600" y="5930900"/>
          <p14:tracePt t="72253" x="6115050" y="5918200"/>
          <p14:tracePt t="72270" x="6153150" y="5911850"/>
          <p14:tracePt t="72270" x="6197600" y="5899150"/>
          <p14:tracePt t="72286" x="6242050" y="5886450"/>
          <p14:tracePt t="72286" x="6280150" y="5873750"/>
          <p14:tracePt t="72286" x="6318250" y="5861050"/>
          <p14:tracePt t="72305" x="6356350" y="5848350"/>
          <p14:tracePt t="72319" x="6388100" y="5835650"/>
          <p14:tracePt t="72319" x="6445250" y="5816600"/>
          <p14:tracePt t="72337" x="6470650" y="5803900"/>
          <p14:tracePt t="72337" x="6496050" y="5797550"/>
          <p14:tracePt t="72354" x="6515100" y="5784850"/>
          <p14:tracePt t="72354" x="6534150" y="5784850"/>
          <p14:tracePt t="72370" x="6553200" y="5778500"/>
          <p14:tracePt t="72370" x="6572250" y="5772150"/>
          <p14:tracePt t="72387" x="6584950" y="5772150"/>
          <p14:tracePt t="72387" x="6597650" y="5772150"/>
          <p14:tracePt t="72387" x="6610350" y="5772150"/>
          <p14:tracePt t="72406" x="6623050" y="5778500"/>
          <p14:tracePt t="72406" x="6635750" y="5778500"/>
          <p14:tracePt t="72422" x="6642100" y="5778500"/>
          <p14:tracePt t="72422" x="6648450" y="5784850"/>
          <p14:tracePt t="72437" x="6654800" y="5784850"/>
          <p14:tracePt t="72453" x="6661150" y="5791200"/>
          <p14:tracePt t="72470" x="6661150" y="5797550"/>
          <p14:tracePt t="72470" x="6667500" y="5810250"/>
          <p14:tracePt t="72487" x="6673850" y="5816600"/>
          <p14:tracePt t="72503" x="6699250" y="5867400"/>
          <p14:tracePt t="72712" x="6699250" y="5873750"/>
          <p14:tracePt t="72732" x="6692900" y="5873750"/>
          <p14:tracePt t="72756" x="6686550" y="5867400"/>
          <p14:tracePt t="72773" x="6680200" y="5861050"/>
          <p14:tracePt t="72785" x="6680200" y="5848350"/>
          <p14:tracePt t="72800" x="6680200" y="5842000"/>
          <p14:tracePt t="72809" x="6680200" y="5835650"/>
          <p14:tracePt t="72820" x="6686550" y="5829300"/>
          <p14:tracePt t="72820" x="6699250" y="5816600"/>
          <p14:tracePt t="72838" x="6705600" y="5810250"/>
          <p14:tracePt t="72838" x="6711950" y="5803900"/>
          <p14:tracePt t="72854" x="6718300" y="5803900"/>
          <p14:tracePt t="72854" x="6724650" y="5797550"/>
          <p14:tracePt t="72871" x="6731000" y="5797550"/>
          <p14:tracePt t="72871" x="6737350" y="5791200"/>
          <p14:tracePt t="72888" x="6743700" y="5791200"/>
          <p14:tracePt t="72905" x="6750050" y="5791200"/>
          <p14:tracePt t="72921" x="6756400" y="5797550"/>
          <p14:tracePt t="72938" x="6762750" y="5803900"/>
          <p14:tracePt t="72954" x="6762750" y="5810250"/>
          <p14:tracePt t="72971" x="6769100" y="5816600"/>
          <p14:tracePt t="72971" x="6769100" y="5822950"/>
          <p14:tracePt t="72988" x="6762750" y="5822950"/>
          <p14:tracePt t="73012" x="6756400" y="5829300"/>
          <p14:tracePt t="73025" x="6750050" y="5829300"/>
          <p14:tracePt t="73041" x="6743700" y="5829300"/>
          <p14:tracePt t="73057" x="6737350" y="5822950"/>
          <p14:tracePt t="73073" x="6737350" y="5816600"/>
          <p14:tracePt t="73088" x="6731000" y="5810250"/>
          <p14:tracePt t="73104" x="6731000" y="5803900"/>
          <p14:tracePt t="73121" x="6737350" y="5803900"/>
          <p14:tracePt t="73138" x="6737350" y="5797550"/>
          <p14:tracePt t="73155" x="6743700" y="5791200"/>
          <p14:tracePt t="73171" x="6743700" y="5784850"/>
          <p14:tracePt t="73188" x="6750050" y="5784850"/>
          <p14:tracePt t="73212" x="6743700" y="5778500"/>
          <p14:tracePt t="73272" x="6737350" y="5778500"/>
          <p14:tracePt t="73312" x="6731000" y="5778500"/>
          <p14:tracePt t="73332" x="6724650" y="5778500"/>
          <p14:tracePt t="73356" x="6724650" y="5772150"/>
          <p14:tracePt t="73384" x="6731000" y="5765800"/>
          <p14:tracePt t="73424" x="6737350" y="5759450"/>
          <p14:tracePt t="73444" x="6743700" y="5759450"/>
          <p14:tracePt t="73468" x="6743700" y="5753100"/>
          <p14:tracePt t="73492" x="6743700" y="5746750"/>
          <p14:tracePt t="73504" x="6743700" y="5740400"/>
          <p14:tracePt t="73520" x="6743700" y="5734050"/>
          <p14:tracePt t="73529" x="6737350" y="5727700"/>
          <p14:tracePt t="73539" x="6737350" y="5721350"/>
          <p14:tracePt t="73539" x="6724650" y="5702300"/>
          <p14:tracePt t="73557" x="6718300" y="5689600"/>
          <p14:tracePt t="73557" x="6711950" y="5676900"/>
          <p14:tracePt t="73574" x="6705600" y="5657850"/>
          <p14:tracePt t="73574" x="6692900" y="5632450"/>
          <p14:tracePt t="73590" x="6686550" y="5607050"/>
          <p14:tracePt t="73590" x="6673850" y="5575300"/>
          <p14:tracePt t="73607" x="6661150" y="5543550"/>
          <p14:tracePt t="73607" x="6648450" y="5505450"/>
          <p14:tracePt t="73607" x="6629400" y="5454650"/>
          <p14:tracePt t="73625" x="6610350" y="5403850"/>
          <p14:tracePt t="73625" x="6591300" y="5334000"/>
          <p14:tracePt t="73641" x="6565900" y="5264150"/>
          <p14:tracePt t="73641" x="6540500" y="5181600"/>
          <p14:tracePt t="73657" x="6515100" y="5092700"/>
          <p14:tracePt t="73657" x="6483350" y="4991100"/>
          <p14:tracePt t="73674" x="6457950" y="4889500"/>
          <p14:tracePt t="73674" x="6426200" y="4787900"/>
          <p14:tracePt t="73691" x="6400800" y="4679950"/>
          <p14:tracePt t="73691" x="6369050" y="4572000"/>
          <p14:tracePt t="73707" x="6343650" y="4457700"/>
          <p14:tracePt t="73707" x="6299200" y="4235450"/>
          <p14:tracePt t="73725" x="6286500" y="4127500"/>
          <p14:tracePt t="73725" x="6267450" y="4013200"/>
          <p14:tracePt t="73741" x="6254750" y="3892550"/>
          <p14:tracePt t="73741" x="6248400" y="3771900"/>
          <p14:tracePt t="73757" x="6242050" y="3657600"/>
          <p14:tracePt t="73757" x="6242050" y="3543300"/>
          <p14:tracePt t="73774" x="6235700" y="3429000"/>
          <p14:tracePt t="73774" x="6235700" y="3327400"/>
          <p14:tracePt t="73791" x="6235700" y="3225800"/>
          <p14:tracePt t="73791" x="6248400" y="3048000"/>
          <p14:tracePt t="73807" x="6248400" y="2965450"/>
          <p14:tracePt t="73807" x="6261100" y="2889250"/>
          <p14:tracePt t="73824" x="6267450" y="2819400"/>
          <p14:tracePt t="73824" x="6280150" y="2762250"/>
          <p14:tracePt t="73841" x="6299200" y="2698750"/>
          <p14:tracePt t="73841" x="6330950" y="2584450"/>
          <p14:tracePt t="73857" x="6343650" y="2533650"/>
          <p14:tracePt t="73857" x="6362700" y="2482850"/>
          <p14:tracePt t="73874" x="6381750" y="2444750"/>
          <p14:tracePt t="73874" x="6400800" y="2400300"/>
          <p14:tracePt t="73891" x="6419850" y="2368550"/>
          <p14:tracePt t="73891" x="6432550" y="2330450"/>
          <p14:tracePt t="73908" x="6451600" y="2305050"/>
          <p14:tracePt t="73908" x="6489700" y="2254250"/>
          <p14:tracePt t="73925" x="6508750" y="2235200"/>
          <p14:tracePt t="73925" x="6527800" y="2216150"/>
          <p14:tracePt t="73941" x="6540500" y="2197100"/>
          <p14:tracePt t="73941" x="6559550" y="2178050"/>
          <p14:tracePt t="73958" x="6578600" y="2165350"/>
          <p14:tracePt t="73958" x="6591300" y="2152650"/>
          <p14:tracePt t="73974" x="6610350" y="2139950"/>
          <p14:tracePt t="73974" x="6623050" y="2127250"/>
          <p14:tracePt t="73991" x="6635750" y="2120900"/>
          <p14:tracePt t="73991" x="6667500" y="2101850"/>
          <p14:tracePt t="74009" x="6680200" y="2095500"/>
          <p14:tracePt t="74009" x="6686550" y="2089150"/>
          <p14:tracePt t="74025" x="6699250" y="2089150"/>
          <p14:tracePt t="74025" x="6705600" y="2082800"/>
          <p14:tracePt t="74041" x="6711950" y="2082800"/>
          <p14:tracePt t="74041" x="6724650" y="2076450"/>
          <p14:tracePt t="74058" x="6731000" y="2082800"/>
          <p14:tracePt t="74074" x="6737350" y="2089150"/>
          <p14:tracePt t="74091" x="6743700" y="2095500"/>
          <p14:tracePt t="74091" x="6743700" y="2108200"/>
          <p14:tracePt t="74108" x="6743700" y="2114550"/>
          <p14:tracePt t="74108" x="6743700" y="2120900"/>
          <p14:tracePt t="74125" x="6743700" y="2133600"/>
          <p14:tracePt t="74125" x="6737350" y="2139950"/>
          <p14:tracePt t="74142" x="6737350" y="2146300"/>
          <p14:tracePt t="74142" x="6724650" y="2159000"/>
          <p14:tracePt t="74158" x="6724650" y="2165350"/>
          <p14:tracePt t="74158" x="6718300" y="2171700"/>
          <p14:tracePt t="74175" x="6711950" y="2178050"/>
          <p14:tracePt t="74175" x="6705600" y="2178050"/>
          <p14:tracePt t="74192" x="6699250" y="2184400"/>
          <p14:tracePt t="74192" x="6692900" y="2190750"/>
          <p14:tracePt t="74209" x="6686550" y="2197100"/>
          <p14:tracePt t="74209" x="6680200" y="2203450"/>
          <p14:tracePt t="74225" x="6667500" y="2216150"/>
          <p14:tracePt t="74242" x="6661150" y="2222500"/>
          <p14:tracePt t="74265" x="6654800" y="2228850"/>
          <p14:tracePt t="74277" x="6648450" y="2241550"/>
          <p14:tracePt t="74293" x="6642100" y="2241550"/>
          <p14:tracePt t="74293" x="6642100" y="2247900"/>
          <p14:tracePt t="74310" x="6635750" y="2254250"/>
          <p14:tracePt t="74310" x="6635750" y="2260600"/>
          <p14:tracePt t="74327" x="6635750" y="2266950"/>
          <p14:tracePt t="74327" x="6629400" y="2266950"/>
          <p14:tracePt t="74327" x="6629400" y="2273300"/>
          <p14:tracePt t="74345" x="6623050" y="2286000"/>
          <p14:tracePt t="74361" x="6616700" y="2292350"/>
          <p14:tracePt t="74377" x="6610350" y="2298700"/>
          <p14:tracePt t="74393" x="6604000" y="2305050"/>
          <p14:tracePt t="74429" x="6604000" y="2311400"/>
          <p14:tracePt t="74472" x="6610350" y="2317750"/>
          <p14:tracePt t="74505" x="6616700" y="2317750"/>
          <p14:tracePt t="74541" x="6623050" y="2317750"/>
          <p14:tracePt t="74572" x="6629400" y="2317750"/>
          <p14:tracePt t="74585" x="6635750" y="2317750"/>
          <p14:tracePt t="74609" x="6635750" y="2330450"/>
          <p14:tracePt t="74757" x="6629400" y="2330450"/>
          <p14:tracePt t="74772" x="6629400" y="2336800"/>
          <p14:tracePt t="74781" x="6623050" y="2343150"/>
          <p14:tracePt t="74794" x="6616700" y="2355850"/>
          <p14:tracePt t="74794" x="6610350" y="2368550"/>
          <p14:tracePt t="74794" x="6597650" y="2393950"/>
          <p14:tracePt t="74813" x="6591300" y="2425700"/>
          <p14:tracePt t="74813" x="6578600" y="2457450"/>
          <p14:tracePt t="74828" x="6565900" y="2508250"/>
          <p14:tracePt t="74828" x="6553200" y="2565400"/>
          <p14:tracePt t="74845" x="6540500" y="2628900"/>
          <p14:tracePt t="74845" x="6527800" y="2698750"/>
          <p14:tracePt t="74862" x="6515100" y="2774950"/>
          <p14:tracePt t="74862" x="6489700" y="2927350"/>
          <p14:tracePt t="74879" x="6483350" y="3003550"/>
          <p14:tracePt t="74879" x="6477000" y="3073400"/>
          <p14:tracePt t="74895" x="6464300" y="3149600"/>
          <p14:tracePt t="74895" x="6457950" y="3219450"/>
          <p14:tracePt t="74912" x="6451600" y="3308350"/>
          <p14:tracePt t="74912" x="6451600" y="3397250"/>
          <p14:tracePt t="74928" x="6445250" y="3492500"/>
          <p14:tracePt t="74928" x="6438900" y="3702050"/>
          <p14:tracePt t="74946" x="6438900" y="3810000"/>
          <p14:tracePt t="74961" x="6438900" y="3892550"/>
          <p14:tracePt t="74961" x="6438900" y="4000500"/>
          <p14:tracePt t="74978" x="6438900" y="4102100"/>
          <p14:tracePt t="75020" x="6432550" y="4241800"/>
          <p14:tracePt t="75029" x="6438900" y="4356100"/>
          <p14:tracePt t="75037" x="6445250" y="4470400"/>
          <p14:tracePt t="75045" x="6445250" y="4572000"/>
          <p14:tracePt t="75045" x="6451600" y="4679950"/>
          <p14:tracePt t="75062" x="6451600" y="4806950"/>
          <p14:tracePt t="75062" x="6457950" y="4895850"/>
          <p14:tracePt t="75079" x="6464300" y="4984750"/>
          <p14:tracePt t="75079" x="6470650" y="5022850"/>
          <p14:tracePt t="75079" x="6470650" y="5073650"/>
          <p14:tracePt t="75097" x="6477000" y="5124450"/>
          <p14:tracePt t="75111" x="6477000" y="5168900"/>
          <p14:tracePt t="75111" x="6489700" y="5251450"/>
          <p14:tracePt t="75129" x="6489700" y="5295900"/>
          <p14:tracePt t="75129" x="6496050" y="5340350"/>
          <p14:tracePt t="75146" x="6496050" y="5384800"/>
          <p14:tracePt t="75146" x="6502400" y="5422900"/>
          <p14:tracePt t="75162" x="6508750" y="5467350"/>
          <p14:tracePt t="75162" x="6515100" y="5549900"/>
          <p14:tracePt t="75179" x="6515100" y="5588000"/>
          <p14:tracePt t="75179" x="6521450" y="5626100"/>
          <p14:tracePt t="75196" x="6527800" y="5664200"/>
          <p14:tracePt t="75196" x="6527800" y="5689600"/>
          <p14:tracePt t="75212" x="6534150" y="5721350"/>
          <p14:tracePt t="75212" x="6540500" y="5746750"/>
          <p14:tracePt t="75229" x="6540500" y="5765800"/>
          <p14:tracePt t="75229" x="6553200" y="5803900"/>
          <p14:tracePt t="75246" x="6553200" y="5822950"/>
          <p14:tracePt t="75246" x="6559550" y="5842000"/>
          <p14:tracePt t="75263" x="6565900" y="5854700"/>
          <p14:tracePt t="75263" x="6578600" y="5867400"/>
          <p14:tracePt t="75280" x="6584950" y="5886450"/>
          <p14:tracePt t="75280" x="6591300" y="5899150"/>
          <p14:tracePt t="75297" x="6616700" y="5924550"/>
          <p14:tracePt t="75297" x="6629400" y="5930900"/>
          <p14:tracePt t="75313" x="6635750" y="5937250"/>
          <p14:tracePt t="75313" x="6648450" y="5943600"/>
          <p14:tracePt t="75330" x="6661150" y="5949950"/>
          <p14:tracePt t="75330" x="6667500" y="5949950"/>
          <p14:tracePt t="75347" x="6680200" y="5956300"/>
          <p14:tracePt t="75347" x="6686550" y="5962650"/>
          <p14:tracePt t="75363" x="6692900" y="5969000"/>
          <p14:tracePt t="75363" x="6699250" y="5975350"/>
          <p14:tracePt t="75363" x="6705600" y="5981700"/>
          <p14:tracePt t="75382" x="6705600" y="5988050"/>
          <p14:tracePt t="75382" x="6711950" y="5994400"/>
          <p14:tracePt t="75397" x="6711950" y="6000750"/>
          <p14:tracePt t="75415" x="6718300" y="6007100"/>
          <p14:tracePt t="75429" x="6724650" y="6007100"/>
          <p14:tracePt t="75446" x="6731000" y="6007100"/>
          <p14:tracePt t="75463" x="6737350" y="6007100"/>
          <p14:tracePt t="75463" x="6750050" y="6007100"/>
          <p14:tracePt t="75480" x="6756400" y="6007100"/>
          <p14:tracePt t="75480" x="6762750" y="6007100"/>
          <p14:tracePt t="75497" x="6769100" y="6007100"/>
          <p14:tracePt t="75497" x="6775450" y="6000750"/>
          <p14:tracePt t="75514" x="6788150" y="6000750"/>
          <p14:tracePt t="75514" x="6794500" y="6000750"/>
          <p14:tracePt t="75530" x="6807200" y="5994400"/>
          <p14:tracePt t="75530" x="6832600" y="5994400"/>
          <p14:tracePt t="75547" x="6845300" y="5988050"/>
          <p14:tracePt t="75547" x="6858000" y="5988050"/>
          <p14:tracePt t="75564" x="6864350" y="5988050"/>
          <p14:tracePt t="75564" x="6877050" y="5988050"/>
          <p14:tracePt t="75581" x="6883400" y="5988050"/>
          <p14:tracePt t="75581" x="6902450" y="5994400"/>
          <p14:tracePt t="75598" x="6908800" y="5994400"/>
          <p14:tracePt t="75598" x="6915150" y="5994400"/>
          <p14:tracePt t="75614" x="6927850" y="5994400"/>
          <p14:tracePt t="75630" x="6934200" y="5994400"/>
          <p14:tracePt t="75630" x="6940550" y="5988050"/>
          <p14:tracePt t="75648" x="6946900" y="5994400"/>
          <p14:tracePt t="75648" x="6972300" y="5994400"/>
          <p14:tracePt t="75665" x="6978650" y="5994400"/>
          <p14:tracePt t="75665" x="6991350" y="5994400"/>
          <p14:tracePt t="75682" x="7004050" y="6000750"/>
          <p14:tracePt t="75682" x="7016750" y="5994400"/>
          <p14:tracePt t="75698" x="7029450" y="6000750"/>
          <p14:tracePt t="75698" x="7042150" y="5994400"/>
          <p14:tracePt t="75714" x="7054850" y="5994400"/>
          <p14:tracePt t="75714" x="7061200" y="5994400"/>
          <p14:tracePt t="75731" x="7073900" y="5988050"/>
          <p14:tracePt t="75731" x="7086600" y="5988050"/>
          <p14:tracePt t="75731" x="7099300" y="5988050"/>
          <p14:tracePt t="75750" x="7118350" y="5988050"/>
          <p14:tracePt t="75750" x="7131050" y="5988050"/>
          <p14:tracePt t="75765" x="7143750" y="5988050"/>
          <p14:tracePt t="75765" x="7156450" y="5981700"/>
          <p14:tracePt t="75781" x="7175500" y="5981700"/>
          <p14:tracePt t="75781" x="7188200" y="5981700"/>
          <p14:tracePt t="75798" x="7194550" y="5981700"/>
          <p14:tracePt t="75798" x="7207250" y="5975350"/>
          <p14:tracePt t="75814" x="7219950" y="5975350"/>
          <p14:tracePt t="75814" x="7232650" y="5975350"/>
          <p14:tracePt t="75814" x="7245350" y="5969000"/>
          <p14:tracePt t="75833" x="7251700" y="5969000"/>
          <p14:tracePt t="75833" x="7264400" y="5969000"/>
          <p14:tracePt t="76209" x="7651750" y="6115050"/>
          <p14:tracePt t="76233" x="7664450" y="6121400"/>
          <p14:tracePt t="76244" x="7670800" y="6127750"/>
          <p14:tracePt t="76253" x="7677150" y="6134100"/>
          <p14:tracePt t="76265" x="7683500" y="6134100"/>
          <p14:tracePt t="76265" x="7696200" y="6140450"/>
          <p14:tracePt t="76283" x="7702550" y="6140450"/>
          <p14:tracePt t="76283" x="7708900" y="6153150"/>
          <p14:tracePt t="76299" x="7721600" y="6159500"/>
          <p14:tracePt t="76299" x="7727950" y="6159500"/>
          <p14:tracePt t="76316" x="7734300" y="6159500"/>
          <p14:tracePt t="76332" x="7740650" y="6165850"/>
          <p14:tracePt t="76348" x="7747000" y="6172200"/>
          <p14:tracePt t="76348" x="7753350" y="6178550"/>
          <p14:tracePt t="76366" x="7759700" y="6178550"/>
          <p14:tracePt t="76366" x="7766050" y="6178550"/>
          <p14:tracePt t="76383" x="7772400" y="6184900"/>
          <p14:tracePt t="76383" x="7778750" y="6184900"/>
          <p14:tracePt t="76399" x="7778750" y="6191250"/>
          <p14:tracePt t="76399" x="7785100" y="6191250"/>
          <p14:tracePt t="76418" x="7791450" y="6191250"/>
          <p14:tracePt t="76418" x="7804150" y="6197600"/>
          <p14:tracePt t="76434" x="7810500" y="6197600"/>
          <p14:tracePt t="76434" x="7816850" y="6197600"/>
          <p14:tracePt t="76450" x="7816850" y="6203950"/>
          <p14:tracePt t="76466" x="7823200" y="6197600"/>
          <p14:tracePt t="76483" x="7835900" y="6203950"/>
          <p14:tracePt t="76499" x="7842250" y="6203950"/>
          <p14:tracePt t="76499" x="7848600" y="6203950"/>
          <p14:tracePt t="76518" x="7854950" y="6210300"/>
          <p14:tracePt t="76533" x="7861300" y="6203950"/>
          <p14:tracePt t="76549" x="7867650" y="6210300"/>
          <p14:tracePt t="76566" x="7874000" y="6210300"/>
          <p14:tracePt t="76583" x="7880350" y="6210300"/>
          <p14:tracePt t="76600" x="7893050" y="6203950"/>
          <p14:tracePt t="76616" x="7899400" y="6197600"/>
          <p14:tracePt t="76644" x="7912100" y="6197600"/>
          <p14:tracePt t="76657" x="7912100" y="6191250"/>
          <p14:tracePt t="76666" x="7918450" y="6191250"/>
          <p14:tracePt t="76666" x="7924800" y="6191250"/>
          <p14:tracePt t="76683" x="7931150" y="6184900"/>
          <p14:tracePt t="76683" x="7937500" y="6178550"/>
          <p14:tracePt t="76700" x="7943850" y="6178550"/>
          <p14:tracePt t="76700" x="7962900" y="6172200"/>
          <p14:tracePt t="76717" x="7969250" y="6165850"/>
          <p14:tracePt t="76717" x="7981950" y="6159500"/>
          <p14:tracePt t="76734" x="7988300" y="6146800"/>
          <p14:tracePt t="76734" x="8001000" y="6146800"/>
          <p14:tracePt t="76750" x="8007350" y="6134100"/>
          <p14:tracePt t="76750" x="8013700" y="6127750"/>
          <p14:tracePt t="76767" x="8026400" y="6127750"/>
          <p14:tracePt t="76767" x="8039100" y="61214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ja-JP" altLang="en-US"/>
              <a:t>代表値</a:t>
            </a:r>
          </a:p>
        </p:txBody>
      </p:sp>
      <p:sp>
        <p:nvSpPr>
          <p:cNvPr id="396291" name="Text Box 3"/>
          <p:cNvSpPr txBox="1">
            <a:spLocks noChangeArrowheads="1"/>
          </p:cNvSpPr>
          <p:nvPr/>
        </p:nvSpPr>
        <p:spPr bwMode="auto">
          <a:xfrm>
            <a:off x="611560" y="1370013"/>
            <a:ext cx="7702750" cy="461665"/>
          </a:xfrm>
          <a:prstGeom prst="rect">
            <a:avLst/>
          </a:prstGeom>
          <a:noFill/>
          <a:ln w="38100">
            <a:noFill/>
            <a:miter lim="800000"/>
            <a:headEnd/>
            <a:tailEnd/>
          </a:ln>
          <a:effectLst/>
        </p:spPr>
        <p:txBody>
          <a:bodyPr wrap="none">
            <a:spAutoFit/>
          </a:bodyPr>
          <a:lstStyle/>
          <a:p>
            <a:r>
              <a:rPr lang="ja-JP" altLang="en-US" dirty="0"/>
              <a:t>各品種の１００個以上のデータ</a:t>
            </a:r>
            <a:r>
              <a:rPr lang="ja-JP" altLang="en-US" dirty="0" smtClean="0"/>
              <a:t>を</a:t>
            </a:r>
            <a:r>
              <a:rPr lang="ja-JP" altLang="en-US" dirty="0"/>
              <a:t>　</a:t>
            </a:r>
            <a:r>
              <a:rPr lang="ja-JP" altLang="en-US" dirty="0" smtClean="0"/>
              <a:t>１つ</a:t>
            </a:r>
            <a:r>
              <a:rPr lang="ja-JP" altLang="en-US" dirty="0"/>
              <a:t>の数値で代表させる</a:t>
            </a:r>
          </a:p>
        </p:txBody>
      </p:sp>
      <p:sp>
        <p:nvSpPr>
          <p:cNvPr id="396296" name="Rectangle 8"/>
          <p:cNvSpPr>
            <a:spLocks noChangeArrowheads="1"/>
          </p:cNvSpPr>
          <p:nvPr/>
        </p:nvSpPr>
        <p:spPr bwMode="auto">
          <a:xfrm>
            <a:off x="4932040" y="1392238"/>
            <a:ext cx="3240360" cy="461665"/>
          </a:xfrm>
          <a:prstGeom prst="rect">
            <a:avLst/>
          </a:prstGeom>
          <a:noFill/>
          <a:ln w="38100">
            <a:solidFill>
              <a:srgbClr val="FF6600"/>
            </a:solidFill>
            <a:miter lim="800000"/>
            <a:headEnd/>
            <a:tailEnd/>
          </a:ln>
          <a:effectLst/>
        </p:spPr>
        <p:txBody>
          <a:bodyPr wrap="square" anchor="ctr">
            <a:spAutoFit/>
          </a:bodyPr>
          <a:lstStyle/>
          <a:p>
            <a:endParaRPr lang="ja-JP" altLang="en-US"/>
          </a:p>
        </p:txBody>
      </p:sp>
      <p:sp>
        <p:nvSpPr>
          <p:cNvPr id="396297" name="Text Box 9"/>
          <p:cNvSpPr txBox="1">
            <a:spLocks noChangeArrowheads="1"/>
          </p:cNvSpPr>
          <p:nvPr/>
        </p:nvSpPr>
        <p:spPr bwMode="auto">
          <a:xfrm>
            <a:off x="2987675" y="1989138"/>
            <a:ext cx="2782888" cy="457200"/>
          </a:xfrm>
          <a:prstGeom prst="rect">
            <a:avLst/>
          </a:prstGeom>
          <a:noFill/>
          <a:ln w="38100">
            <a:noFill/>
            <a:miter lim="800000"/>
            <a:headEnd/>
            <a:tailEnd/>
          </a:ln>
          <a:effectLst/>
        </p:spPr>
        <p:txBody>
          <a:bodyPr wrap="none">
            <a:spAutoFit/>
          </a:bodyPr>
          <a:lstStyle/>
          <a:p>
            <a:r>
              <a:rPr lang="ja-JP" altLang="en-US"/>
              <a:t>中心を表す値である</a:t>
            </a:r>
          </a:p>
        </p:txBody>
      </p:sp>
      <p:sp>
        <p:nvSpPr>
          <p:cNvPr id="9" name="テキスト ボックス 8"/>
          <p:cNvSpPr txBox="1"/>
          <p:nvPr/>
        </p:nvSpPr>
        <p:spPr>
          <a:xfrm>
            <a:off x="1835696" y="2996952"/>
            <a:ext cx="4596130" cy="1938992"/>
          </a:xfrm>
          <a:prstGeom prst="rect">
            <a:avLst/>
          </a:prstGeom>
          <a:noFill/>
        </p:spPr>
        <p:txBody>
          <a:bodyPr wrap="none" rtlCol="0">
            <a:spAutoFit/>
          </a:bodyPr>
          <a:lstStyle/>
          <a:p>
            <a:r>
              <a:rPr kumimoji="1" lang="ja-JP" altLang="en-US" dirty="0" smtClean="0"/>
              <a:t>（　　　　　　　　　　　　　　　　　　　　）</a:t>
            </a:r>
            <a:endParaRPr kumimoji="1" lang="en-US" altLang="ja-JP" dirty="0" smtClean="0"/>
          </a:p>
          <a:p>
            <a:endParaRPr lang="en-US" altLang="ja-JP" dirty="0" smtClean="0"/>
          </a:p>
          <a:p>
            <a:r>
              <a:rPr kumimoji="1" lang="ja-JP" altLang="en-US" dirty="0" smtClean="0"/>
              <a:t>（　　　　　　　　　　　　　　　　　　　　）</a:t>
            </a:r>
            <a:endParaRPr kumimoji="1" lang="en-US" altLang="ja-JP" dirty="0" smtClean="0"/>
          </a:p>
          <a:p>
            <a:endParaRPr lang="en-US" altLang="ja-JP" dirty="0" smtClean="0"/>
          </a:p>
          <a:p>
            <a:r>
              <a:rPr lang="ja-JP" altLang="en-US" dirty="0" smtClean="0"/>
              <a:t>（　　　　　　　　　　　　　　　　　　　　）</a:t>
            </a:r>
            <a:endParaRPr kumimoji="1" lang="en-US" altLang="ja-JP" dirty="0" smtClean="0"/>
          </a:p>
        </p:txBody>
      </p:sp>
      <p:sp>
        <p:nvSpPr>
          <p:cNvPr id="2" name="テキスト ボックス 1"/>
          <p:cNvSpPr txBox="1"/>
          <p:nvPr/>
        </p:nvSpPr>
        <p:spPr>
          <a:xfrm>
            <a:off x="3551931" y="2997823"/>
            <a:ext cx="800219" cy="461665"/>
          </a:xfrm>
          <a:prstGeom prst="rect">
            <a:avLst/>
          </a:prstGeom>
          <a:noFill/>
        </p:spPr>
        <p:txBody>
          <a:bodyPr wrap="none" rtlCol="0">
            <a:spAutoFit/>
          </a:bodyPr>
          <a:lstStyle/>
          <a:p>
            <a:r>
              <a:rPr kumimoji="1" lang="ja-JP" altLang="en-US" dirty="0" smtClean="0"/>
              <a:t>平均</a:t>
            </a:r>
            <a:endParaRPr kumimoji="1" lang="ja-JP" altLang="en-US" dirty="0"/>
          </a:p>
        </p:txBody>
      </p:sp>
      <p:sp>
        <p:nvSpPr>
          <p:cNvPr id="8" name="テキスト ボックス 7"/>
          <p:cNvSpPr txBox="1"/>
          <p:nvPr/>
        </p:nvSpPr>
        <p:spPr>
          <a:xfrm>
            <a:off x="2723178" y="3735614"/>
            <a:ext cx="2457724" cy="461665"/>
          </a:xfrm>
          <a:prstGeom prst="rect">
            <a:avLst/>
          </a:prstGeom>
          <a:noFill/>
        </p:spPr>
        <p:txBody>
          <a:bodyPr wrap="none" rtlCol="0">
            <a:spAutoFit/>
          </a:bodyPr>
          <a:lstStyle/>
          <a:p>
            <a:r>
              <a:rPr kumimoji="1" lang="ja-JP" altLang="en-US" dirty="0" smtClean="0"/>
              <a:t>メジアン（中央値）</a:t>
            </a:r>
            <a:endParaRPr kumimoji="1" lang="ja-JP" altLang="en-US" dirty="0"/>
          </a:p>
        </p:txBody>
      </p:sp>
      <p:sp>
        <p:nvSpPr>
          <p:cNvPr id="10" name="テキスト ボックス 9"/>
          <p:cNvSpPr txBox="1"/>
          <p:nvPr/>
        </p:nvSpPr>
        <p:spPr>
          <a:xfrm>
            <a:off x="2875578" y="4474279"/>
            <a:ext cx="2207656" cy="461665"/>
          </a:xfrm>
          <a:prstGeom prst="rect">
            <a:avLst/>
          </a:prstGeom>
          <a:noFill/>
        </p:spPr>
        <p:txBody>
          <a:bodyPr wrap="none" rtlCol="0">
            <a:spAutoFit/>
          </a:bodyPr>
          <a:lstStyle/>
          <a:p>
            <a:r>
              <a:rPr kumimoji="1" lang="ja-JP" altLang="en-US" dirty="0" smtClean="0"/>
              <a:t>モード（最頻値）</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1188"/>
    </mc:Choice>
    <mc:Fallback>
      <p:transition spd="slow" advTm="31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2" grpId="0"/>
      <p:bldP spid="8" grpId="0"/>
      <p:bldP spid="10" grpId="0"/>
    </p:bldLst>
  </p:timing>
  <p:extLst>
    <p:ext uri="{3A86A75C-4F4B-4683-9AE1-C65F6400EC91}">
      <p14:laserTraceLst xmlns:p14="http://schemas.microsoft.com/office/powerpoint/2010/main">
        <p14:tracePtLst>
          <p14:tracePt t="15758" x="7645400" y="4921250"/>
          <p14:tracePt t="15766" x="7639050" y="4914900"/>
          <p14:tracePt t="15776" x="7632700" y="4908550"/>
          <p14:tracePt t="15776" x="7626350" y="4895850"/>
          <p14:tracePt t="15793" x="7626350" y="4889500"/>
          <p14:tracePt t="15793" x="7620000" y="4864100"/>
          <p14:tracePt t="15809" x="7613650" y="4857750"/>
          <p14:tracePt t="15809" x="7620000" y="4851400"/>
          <p14:tracePt t="15826" x="7620000" y="4845050"/>
          <p14:tracePt t="15857" x="7613650" y="4832350"/>
          <p14:tracePt t="15863" x="7607300" y="4819650"/>
          <p14:tracePt t="15876" x="7594600" y="4806950"/>
          <p14:tracePt t="15974" x="7575550" y="4832350"/>
          <p14:tracePt t="15979" x="7581900" y="4838700"/>
          <p14:tracePt t="15994" x="7575550" y="4838700"/>
          <p14:tracePt t="16011" x="7569200" y="4845050"/>
          <p14:tracePt t="16028" x="7562850" y="4857750"/>
          <p14:tracePt t="16028" x="7556500" y="4876800"/>
          <p14:tracePt t="16045" x="7556500" y="4889500"/>
          <p14:tracePt t="16045" x="7556500" y="4902200"/>
          <p14:tracePt t="16062" x="7562850" y="4914900"/>
          <p14:tracePt t="16062" x="7569200" y="4940300"/>
          <p14:tracePt t="16079" x="7575550" y="4959350"/>
          <p14:tracePt t="16079" x="7600950" y="5010150"/>
          <p14:tracePt t="16096" x="7613650" y="5035550"/>
          <p14:tracePt t="16096" x="7626350" y="5067300"/>
          <p14:tracePt t="16111" x="7639050" y="5099050"/>
          <p14:tracePt t="16111" x="7651750" y="5130800"/>
          <p14:tracePt t="16129" x="7670800" y="5168900"/>
          <p14:tracePt t="16129" x="7683500" y="5207000"/>
          <p14:tracePt t="16146" x="7702550" y="5238750"/>
          <p14:tracePt t="16146" x="7721600" y="5276850"/>
          <p14:tracePt t="16162" x="7759700" y="535940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title"/>
          </p:nvPr>
        </p:nvSpPr>
        <p:spPr/>
        <p:txBody>
          <a:bodyPr/>
          <a:lstStyle/>
          <a:p>
            <a:r>
              <a:rPr lang="ja-JP" altLang="en-US"/>
              <a:t>指定した出力先に計算結果が出る</a:t>
            </a:r>
          </a:p>
        </p:txBody>
      </p:sp>
      <p:pic>
        <p:nvPicPr>
          <p:cNvPr id="462853" name="Picture 5" descr="エクセルでの基礎統計量の計算方法5"/>
          <p:cNvPicPr>
            <a:picLocks noChangeAspect="1" noChangeArrowheads="1"/>
          </p:cNvPicPr>
          <p:nvPr/>
        </p:nvPicPr>
        <p:blipFill>
          <a:blip r:embed="rId5" cstate="print"/>
          <a:srcRect/>
          <a:stretch>
            <a:fillRect/>
          </a:stretch>
        </p:blipFill>
        <p:spPr bwMode="auto">
          <a:xfrm>
            <a:off x="971550" y="1484313"/>
            <a:ext cx="3689350" cy="4752975"/>
          </a:xfrm>
          <a:prstGeom prst="rect">
            <a:avLst/>
          </a:prstGeom>
          <a:noFill/>
        </p:spPr>
      </p:pic>
      <p:sp>
        <p:nvSpPr>
          <p:cNvPr id="462854" name="Text Box 6"/>
          <p:cNvSpPr txBox="1">
            <a:spLocks noChangeArrowheads="1"/>
          </p:cNvSpPr>
          <p:nvPr/>
        </p:nvSpPr>
        <p:spPr bwMode="auto">
          <a:xfrm>
            <a:off x="5127625" y="2997200"/>
            <a:ext cx="3332163" cy="1187450"/>
          </a:xfrm>
          <a:prstGeom prst="rect">
            <a:avLst/>
          </a:prstGeom>
          <a:noFill/>
          <a:ln w="38100">
            <a:noFill/>
            <a:miter lim="800000"/>
            <a:headEnd/>
            <a:tailEnd/>
          </a:ln>
          <a:effectLst/>
        </p:spPr>
        <p:txBody>
          <a:bodyPr>
            <a:spAutoFit/>
          </a:bodyPr>
          <a:lstStyle/>
          <a:p>
            <a:r>
              <a:rPr lang="ja-JP" altLang="en-US" dirty="0"/>
              <a:t>変動係数は標準偏差と平均の値を使って別に計算する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465"/>
    </mc:Choice>
    <mc:Fallback>
      <p:transition spd="slow" advTm="25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859" x="4273550" y="4121150"/>
          <p14:tracePt t="1867" x="4248150" y="4140200"/>
          <p14:tracePt t="1876" x="4216400" y="4159250"/>
          <p14:tracePt t="1876" x="4184650" y="4178300"/>
          <p14:tracePt t="1894" x="4146550" y="4197350"/>
          <p14:tracePt t="1894" x="4076700" y="4229100"/>
          <p14:tracePt t="1911" x="4044950" y="4235450"/>
          <p14:tracePt t="1911" x="4013200" y="4241800"/>
          <p14:tracePt t="1927" x="3981450" y="4254500"/>
          <p14:tracePt t="1927" x="3949700" y="4267200"/>
          <p14:tracePt t="1944" x="3924300" y="4279900"/>
          <p14:tracePt t="1944" x="3892550" y="4292600"/>
          <p14:tracePt t="1961" x="3867150" y="4305300"/>
          <p14:tracePt t="1961" x="3835400" y="4324350"/>
          <p14:tracePt t="1977" x="3803650" y="4343400"/>
          <p14:tracePt t="1977" x="3746500" y="4375150"/>
          <p14:tracePt t="1994" x="3714750" y="4381500"/>
          <p14:tracePt t="1994" x="3689350" y="4400550"/>
          <p14:tracePt t="2011" x="3657600" y="4413250"/>
          <p14:tracePt t="2011" x="3632200" y="4425950"/>
          <p14:tracePt t="2028" x="3600450" y="4438650"/>
          <p14:tracePt t="2028" x="3575050" y="4457700"/>
          <p14:tracePt t="2044" x="3549650" y="4470400"/>
          <p14:tracePt t="2044" x="3524250" y="4489450"/>
          <p14:tracePt t="2061" x="3505200" y="4502150"/>
          <p14:tracePt t="2061" x="3479800" y="4521200"/>
          <p14:tracePt t="2061" x="3460750" y="4527550"/>
          <p14:tracePt t="2078" x="3448050" y="4540250"/>
          <p14:tracePt t="2078" x="3429000" y="4546600"/>
          <p14:tracePt t="2095" x="3416300" y="4552950"/>
          <p14:tracePt t="2095" x="3403600" y="4565650"/>
          <p14:tracePt t="2112" x="3390900" y="4572000"/>
          <p14:tracePt t="2112" x="3384550" y="4578350"/>
          <p14:tracePt t="2129" x="3378200" y="4584700"/>
          <p14:tracePt t="2129" x="3365500" y="4603750"/>
          <p14:tracePt t="2146" x="3359150" y="4610100"/>
          <p14:tracePt t="2146" x="3359150" y="4622800"/>
          <p14:tracePt t="2162" x="3365500" y="4629150"/>
          <p14:tracePt t="2183" x="3371850" y="4629150"/>
          <p14:tracePt t="2195" x="3378200" y="4622800"/>
          <p14:tracePt t="2195" x="3397250" y="4616450"/>
          <p14:tracePt t="2213" x="3409950" y="4610100"/>
          <p14:tracePt t="2213" x="3429000" y="4603750"/>
          <p14:tracePt t="2229" x="3441700" y="4591050"/>
          <p14:tracePt t="2229" x="3460750" y="4584700"/>
          <p14:tracePt t="2246" x="3486150" y="4572000"/>
          <p14:tracePt t="2246" x="3530600" y="4546600"/>
          <p14:tracePt t="2263" x="3556000" y="4533900"/>
          <p14:tracePt t="2263" x="3581400" y="4521200"/>
          <p14:tracePt t="2280" x="3606800" y="4502150"/>
          <p14:tracePt t="2280" x="3638550" y="4489450"/>
          <p14:tracePt t="2296" x="3663950" y="4470400"/>
          <p14:tracePt t="2296" x="3695700" y="4457700"/>
          <p14:tracePt t="2313" x="3727450" y="4445000"/>
          <p14:tracePt t="2313" x="3752850" y="4432300"/>
          <p14:tracePt t="2313" x="3784600" y="4419600"/>
          <p14:tracePt t="2331" x="3810000" y="4406900"/>
          <p14:tracePt t="2345" x="3835400" y="4394200"/>
          <p14:tracePt t="2345" x="3892550" y="4375150"/>
          <p14:tracePt t="2364" x="3917950" y="4362450"/>
          <p14:tracePt t="2364" x="3943350" y="4356100"/>
          <p14:tracePt t="2380" x="3968750" y="4343400"/>
          <p14:tracePt t="2380" x="3994150" y="4337050"/>
          <p14:tracePt t="2396" x="4013200" y="4337050"/>
          <p14:tracePt t="2396" x="4038600" y="4330700"/>
          <p14:tracePt t="2413" x="4057650" y="4324350"/>
          <p14:tracePt t="2413" x="4076700" y="4318000"/>
          <p14:tracePt t="2413" x="4095750" y="4318000"/>
          <p14:tracePt t="2432" x="4114800" y="4311650"/>
          <p14:tracePt t="2432" x="4127500" y="4311650"/>
          <p14:tracePt t="2447" x="4146550" y="4305300"/>
          <p14:tracePt t="2447" x="4159250" y="4305300"/>
          <p14:tracePt t="2464" x="4171950" y="4298950"/>
          <p14:tracePt t="2464" x="4184650" y="4292600"/>
          <p14:tracePt t="2480" x="4197350" y="4292600"/>
          <p14:tracePt t="2480" x="4210050" y="4286250"/>
          <p14:tracePt t="2497" x="4222750" y="4286250"/>
          <p14:tracePt t="2497" x="4235450" y="4279900"/>
          <p14:tracePt t="2513" x="4241800" y="4273550"/>
          <p14:tracePt t="2513" x="4248150" y="4267200"/>
          <p14:tracePt t="2530" x="4254500" y="4260850"/>
          <p14:tracePt t="2546" x="4260850" y="4254500"/>
          <p14:tracePt t="2546" x="4267200" y="4241800"/>
          <p14:tracePt t="2564" x="4273550" y="4235450"/>
          <p14:tracePt t="2564" x="4273550" y="4229100"/>
          <p14:tracePt t="2580" x="4273550" y="4222750"/>
          <p14:tracePt t="2596" x="4273550" y="4216400"/>
          <p14:tracePt t="2596" x="4273550" y="4210050"/>
          <p14:tracePt t="2614" x="4273550" y="4216400"/>
          <p14:tracePt t="2631" x="4267200" y="4222750"/>
          <p14:tracePt t="2631" x="4267200" y="4229100"/>
          <p14:tracePt t="2647" x="4260850" y="4241800"/>
          <p14:tracePt t="2647" x="4260850" y="4248150"/>
          <p14:tracePt t="2664" x="4254500" y="4260850"/>
          <p14:tracePt t="2664" x="4254500" y="4273550"/>
          <p14:tracePt t="2681" x="4248150" y="4279900"/>
          <p14:tracePt t="2681" x="4248150" y="4292600"/>
          <p14:tracePt t="2697" x="4241800" y="4298950"/>
          <p14:tracePt t="2697" x="4241800" y="4305300"/>
          <p14:tracePt t="2715" x="4248150" y="4298950"/>
          <p14:tracePt t="2750" x="4248150" y="4292600"/>
          <p14:tracePt t="2774" x="4248150" y="4298950"/>
          <p14:tracePt t="2819" x="4248150" y="4305300"/>
          <p14:tracePt t="2826" x="4248150" y="4311650"/>
          <p14:tracePt t="2834" x="4241800" y="4324350"/>
          <p14:tracePt t="2847" x="4235450" y="4330700"/>
          <p14:tracePt t="2847" x="4222750" y="4349750"/>
          <p14:tracePt t="2865" x="4216400" y="4362450"/>
          <p14:tracePt t="2865" x="4203700" y="4375150"/>
          <p14:tracePt t="2882" x="4197350" y="4387850"/>
          <p14:tracePt t="2882" x="4184650" y="4400550"/>
          <p14:tracePt t="2898" x="4171950" y="4413250"/>
          <p14:tracePt t="2898" x="4159250" y="4425950"/>
          <p14:tracePt t="2915" x="4140200" y="4438650"/>
          <p14:tracePt t="2915" x="4114800" y="4464050"/>
          <p14:tracePt t="2932" x="4102100" y="4476750"/>
          <p14:tracePt t="2932" x="4089400" y="4489450"/>
          <p14:tracePt t="2948" x="4076700" y="4495800"/>
          <p14:tracePt t="2948" x="4064000" y="4508500"/>
          <p14:tracePt t="2965" x="4051300" y="4521200"/>
          <p14:tracePt t="2965" x="4038600" y="4533900"/>
          <p14:tracePt t="2965" x="4032250" y="4540250"/>
          <p14:tracePt t="2983" x="4025900" y="4546600"/>
          <p14:tracePt t="2983" x="4019550" y="4552950"/>
          <p14:tracePt t="2999" x="4006850" y="4559300"/>
          <p14:tracePt t="2999" x="4000500" y="4565650"/>
          <p14:tracePt t="3016" x="4000500" y="4572000"/>
          <p14:tracePt t="3016" x="3994150" y="4578350"/>
          <p14:tracePt t="3032" x="3987800" y="4584700"/>
          <p14:tracePt t="3048" x="3981450" y="4591050"/>
          <p14:tracePt t="3064" x="3975100" y="4597400"/>
          <p14:tracePt t="3081" x="3975100" y="4603750"/>
          <p14:tracePt t="3081" x="3975100" y="4610100"/>
          <p14:tracePt t="3099" x="3968750" y="4616450"/>
          <p14:tracePt t="3114" x="3968750" y="4622800"/>
          <p14:tracePt t="3114" x="3968750" y="4629150"/>
          <p14:tracePt t="3132" x="3962400" y="4635500"/>
          <p14:tracePt t="3158" x="3962400" y="4641850"/>
          <p14:tracePt t="3171" x="3956050" y="4648200"/>
          <p14:tracePt t="3194" x="3949700" y="4654550"/>
          <p14:tracePt t="3222" x="3949700" y="4660900"/>
          <p14:tracePt t="3231" x="3949700" y="4667250"/>
          <p14:tracePt t="3246" x="3943350" y="4679950"/>
          <p14:tracePt t="3262" x="3943350" y="4686300"/>
          <p14:tracePt t="3278" x="3943350" y="4692650"/>
          <p14:tracePt t="3290" x="3943350" y="4699000"/>
          <p14:tracePt t="3306" x="3943350" y="4711700"/>
          <p14:tracePt t="3322" x="3943350" y="4718050"/>
          <p14:tracePt t="3338" x="3937000" y="4724400"/>
          <p14:tracePt t="3348" x="3937000" y="4737100"/>
          <p14:tracePt t="3348" x="3937000" y="4743450"/>
          <p14:tracePt t="3367" x="3937000" y="4749800"/>
          <p14:tracePt t="3382" x="3937000" y="4756150"/>
          <p14:tracePt t="3382" x="3937000" y="4762500"/>
          <p14:tracePt t="3400" x="3937000" y="4768850"/>
          <p14:tracePt t="3400" x="3937000" y="4781550"/>
          <p14:tracePt t="3417" x="3937000" y="4787900"/>
          <p14:tracePt t="3417" x="3937000" y="4794250"/>
          <p14:tracePt t="3433" x="3937000" y="4800600"/>
          <p14:tracePt t="3433" x="3937000" y="4806950"/>
          <p14:tracePt t="3433" x="3937000" y="4813300"/>
          <p14:tracePt t="3452" x="3937000" y="4819650"/>
          <p14:tracePt t="3452" x="3937000" y="4826000"/>
          <p14:tracePt t="3467" x="3937000" y="4838700"/>
          <p14:tracePt t="3482" x="3937000" y="4845050"/>
          <p14:tracePt t="3499" x="3937000" y="4851400"/>
          <p14:tracePt t="3499" x="3937000" y="4864100"/>
          <p14:tracePt t="3517" x="3930650" y="4870450"/>
          <p14:tracePt t="3517" x="3930650" y="4883150"/>
          <p14:tracePt t="3534" x="3924300" y="4889500"/>
          <p14:tracePt t="3534" x="3924300" y="4902200"/>
          <p14:tracePt t="3550" x="3924300" y="4914900"/>
          <p14:tracePt t="3550" x="3917950" y="4927600"/>
          <p14:tracePt t="3567" x="3917950" y="4933950"/>
          <p14:tracePt t="3567" x="3905250" y="4959350"/>
          <p14:tracePt t="3584" x="3898900" y="4972050"/>
          <p14:tracePt t="3584" x="3892550" y="4984750"/>
          <p14:tracePt t="3600" x="3886200" y="4997450"/>
          <p14:tracePt t="3600" x="3879850" y="5010150"/>
          <p14:tracePt t="3617" x="3873500" y="5029200"/>
          <p14:tracePt t="3617" x="3860800" y="5048250"/>
          <p14:tracePt t="3634" x="3854450" y="5060950"/>
          <p14:tracePt t="3634" x="3829050" y="5099050"/>
          <p14:tracePt t="3651" x="3816350" y="5124450"/>
          <p14:tracePt t="3651" x="3803650" y="5143500"/>
          <p14:tracePt t="3668" x="3784600" y="5162550"/>
          <p14:tracePt t="3668" x="3771900" y="5181600"/>
          <p14:tracePt t="3684" x="3752850" y="5194300"/>
          <p14:tracePt t="3684" x="3740150" y="5213350"/>
          <p14:tracePt t="3700" x="3721100" y="5226050"/>
          <p14:tracePt t="3700" x="3708400" y="5238750"/>
          <p14:tracePt t="3717" x="3695700" y="5251450"/>
          <p14:tracePt t="3717" x="3676650" y="5264150"/>
          <p14:tracePt t="3717" x="3663950" y="5276850"/>
          <p14:tracePt t="3735" x="3651250" y="5289550"/>
          <p14:tracePt t="3735" x="3638550" y="5295900"/>
          <p14:tracePt t="3751" x="3619500" y="5308600"/>
          <p14:tracePt t="3751" x="3606800" y="5321300"/>
          <p14:tracePt t="3767" x="3594100" y="5327650"/>
          <p14:tracePt t="3767" x="3581400" y="5334000"/>
          <p14:tracePt t="3784" x="3575050" y="5346700"/>
          <p14:tracePt t="3784" x="3562350" y="5353050"/>
          <p14:tracePt t="3800" x="3549650" y="5359400"/>
          <p14:tracePt t="3800" x="3543300" y="5365750"/>
          <p14:tracePt t="3800" x="3530600" y="5378450"/>
          <p14:tracePt t="3819" x="3524250" y="5384800"/>
          <p14:tracePt t="3819" x="3517900" y="5397500"/>
          <p14:tracePt t="3834" x="3511550" y="5403850"/>
          <p14:tracePt t="3834" x="3498850" y="5416550"/>
          <p14:tracePt t="3851" x="3492500" y="5429250"/>
          <p14:tracePt t="3851" x="3486150" y="5441950"/>
          <p14:tracePt t="3867" x="3479800" y="5454650"/>
          <p14:tracePt t="3867" x="3467100" y="5480050"/>
          <p14:tracePt t="3885" x="3460750" y="5492750"/>
          <p14:tracePt t="3885" x="3454400" y="5505450"/>
          <p14:tracePt t="3901" x="3441700" y="5524500"/>
          <p14:tracePt t="3901" x="3435350" y="5537200"/>
          <p14:tracePt t="3918" x="3429000" y="5556250"/>
          <p14:tracePt t="3918" x="3422650" y="5568950"/>
          <p14:tracePt t="3935" x="3409950" y="5588000"/>
          <p14:tracePt t="3935" x="3390900" y="5619750"/>
          <p14:tracePt t="3952" x="3378200" y="5638800"/>
          <p14:tracePt t="3952" x="3365500" y="5657850"/>
          <p14:tracePt t="3968" x="3359150" y="5670550"/>
          <p14:tracePt t="3968" x="3346450" y="5689600"/>
          <p14:tracePt t="3985" x="3333750" y="5708650"/>
          <p14:tracePt t="3985" x="3321050" y="5727700"/>
          <p14:tracePt t="3985" x="3302000" y="5746750"/>
          <p14:tracePt t="4003" x="3289300" y="5765800"/>
          <p14:tracePt t="4017" x="3270250" y="5791200"/>
          <p14:tracePt t="4017" x="3232150" y="5842000"/>
          <p14:tracePt t="4036" x="3213100" y="5867400"/>
          <p14:tracePt t="4036" x="3194050" y="5892800"/>
          <p14:tracePt t="4052" x="3168650" y="5924550"/>
          <p14:tracePt t="4052" x="3149600" y="5949950"/>
          <p14:tracePt t="4068" x="3130550" y="5981700"/>
          <p14:tracePt t="4068" x="3105150" y="6007100"/>
          <p14:tracePt t="4085" x="3073400" y="6026150"/>
          <p14:tracePt t="4085" x="3041650" y="6051550"/>
          <p14:tracePt t="4104" x="2603500" y="6153150"/>
          <p14:tracePt t="4173" x="2559050" y="6153150"/>
          <p14:tracePt t="4178" x="2520950" y="6153150"/>
          <p14:tracePt t="4185" x="2432050" y="6140450"/>
          <p14:tracePt t="4202" x="2343150" y="6115050"/>
          <p14:tracePt t="4218" x="2241550" y="6076950"/>
          <p14:tracePt t="4235" x="2089150" y="6007100"/>
          <p14:tracePt t="4252" x="1974850" y="5949950"/>
          <p14:tracePt t="4269" x="1860550" y="5880100"/>
          <p14:tracePt t="4285" x="1689100" y="5734050"/>
          <p14:tracePt t="4303" x="1574800" y="5607050"/>
          <p14:tracePt t="4319" x="1473200" y="5441950"/>
          <p14:tracePt t="4336" x="1371600" y="5251450"/>
          <p14:tracePt t="4352" x="1276350" y="5041900"/>
          <p14:tracePt t="4352" x="1238250" y="4933950"/>
          <p14:tracePt t="4371" x="1193800" y="4819650"/>
          <p14:tracePt t="4385" x="1085850" y="4483100"/>
          <p14:tracePt t="4403" x="1028700" y="4248150"/>
          <p14:tracePt t="4419" x="984250" y="4006850"/>
          <p14:tracePt t="4436" x="946150" y="3759200"/>
          <p14:tracePt t="4452" x="933450" y="3524250"/>
          <p14:tracePt t="4469" x="952500" y="3187700"/>
          <p14:tracePt t="4486" x="984250" y="2990850"/>
          <p14:tracePt t="4503" x="1047750" y="2806700"/>
          <p14:tracePt t="4520" x="1130300" y="2628900"/>
          <p14:tracePt t="4536" x="1301750" y="2381250"/>
          <p14:tracePt t="4553" x="1441450" y="2222500"/>
          <p14:tracePt t="4570" x="1593850" y="2076450"/>
          <p14:tracePt t="4586" x="1835150" y="1898650"/>
          <p14:tracePt t="4603" x="2000250" y="1809750"/>
          <p14:tracePt t="4621" x="2165350" y="1733550"/>
          <p14:tracePt t="4638" x="2330450" y="1682750"/>
          <p14:tracePt t="4654" x="2584450" y="1625600"/>
          <p14:tracePt t="4672" x="2749550" y="1606550"/>
          <p14:tracePt t="4688" x="2908300" y="1619250"/>
          <p14:tracePt t="4704" x="3054350" y="1657350"/>
          <p14:tracePt t="4721" x="3194050" y="1714500"/>
          <p14:tracePt t="4738" x="3327400" y="1784350"/>
          <p14:tracePt t="4738" x="3390900" y="1822450"/>
          <p14:tracePt t="4756" x="3524250" y="1905000"/>
          <p14:tracePt t="4772" x="3651250" y="1993900"/>
          <p14:tracePt t="4788" x="3771900" y="2095500"/>
          <p14:tracePt t="4804" x="3879850" y="2222500"/>
          <p14:tracePt t="4821" x="3981450" y="2374900"/>
          <p14:tracePt t="4838" x="4121150" y="2635250"/>
          <p14:tracePt t="4855" x="4197350" y="2813050"/>
          <p14:tracePt t="4871" x="4273550" y="2984500"/>
          <p14:tracePt t="4890" x="4368800" y="3225800"/>
          <p14:tracePt t="4905" x="4425950" y="3397250"/>
          <p14:tracePt t="4922" x="4470400" y="3587750"/>
          <p14:tracePt t="4938" x="4508500" y="3784600"/>
          <p14:tracePt t="4955" x="4533900" y="4089400"/>
          <p14:tracePt t="4972" x="4540250" y="4279900"/>
          <p14:tracePt t="4989" x="4533900" y="4457700"/>
          <p14:tracePt t="5006" x="4521200" y="4629150"/>
          <p14:tracePt t="5006" x="4514850" y="4705350"/>
          <p14:tracePt t="5024" x="4483100" y="4864100"/>
          <p14:tracePt t="5040" x="4451350" y="5010150"/>
          <p14:tracePt t="5056" x="4406900" y="5149850"/>
          <p14:tracePt t="5072" x="4368800" y="5283200"/>
          <p14:tracePt t="5089" x="4324350" y="5410200"/>
          <p14:tracePt t="5106" x="4273550" y="5524500"/>
          <p14:tracePt t="5106" x="4241800" y="5575300"/>
          <p14:tracePt t="5124" x="4178300" y="5676900"/>
          <p14:tracePt t="5140" x="4108450" y="5772150"/>
          <p14:tracePt t="5156" x="4025900" y="5861050"/>
          <p14:tracePt t="5173" x="3937000" y="5937250"/>
          <p14:tracePt t="5189" x="3797300" y="6026150"/>
          <p14:tracePt t="5206" x="3689350" y="6070600"/>
          <p14:tracePt t="5223" x="3581400" y="6102350"/>
          <p14:tracePt t="5239" x="3479800" y="6127750"/>
          <p14:tracePt t="5257" x="3327400" y="6153150"/>
          <p14:tracePt t="5273" x="3232150" y="6172200"/>
          <p14:tracePt t="5290" x="3143250" y="6184900"/>
          <p14:tracePt t="5306" x="3009900" y="6191250"/>
          <p14:tracePt t="5324" x="2921000" y="6191250"/>
          <p14:tracePt t="5341" x="2838450" y="6191250"/>
          <p14:tracePt t="5357" x="2762250" y="6191250"/>
          <p14:tracePt t="5373" x="2698750" y="6184900"/>
          <p14:tracePt t="5373" x="2673350" y="6184900"/>
          <p14:tracePt t="5392" x="2628900" y="6178550"/>
          <p14:tracePt t="5408" x="2590800" y="6178550"/>
          <p14:tracePt t="5424" x="2571750" y="6184900"/>
          <p14:tracePt t="5440" x="2552700" y="6184900"/>
          <p14:tracePt t="5457" x="2546350" y="6184900"/>
          <p14:tracePt t="5473" x="2552700" y="6191250"/>
          <p14:tracePt t="5612" x="2546350" y="6191250"/>
          <p14:tracePt t="5664" x="2546350" y="6197600"/>
          <p14:tracePt t="5715" x="2552700" y="6197600"/>
          <p14:tracePt t="5768" x="2559050" y="6197600"/>
          <p14:tracePt t="5803" x="2565400" y="6197600"/>
          <p14:tracePt t="5828" x="2571750" y="6203950"/>
          <p14:tracePt t="5844" x="2565400" y="6197600"/>
          <p14:tracePt t="5924" x="2559050" y="6197600"/>
          <p14:tracePt t="5939" x="2546350" y="6203950"/>
          <p14:tracePt t="5955" x="2540000" y="6203950"/>
          <p14:tracePt t="5971" x="2540000" y="6210300"/>
          <p14:tracePt t="5983" x="2533650" y="6210300"/>
          <p14:tracePt t="5999" x="2527300" y="6210300"/>
          <p14:tracePt t="6024" x="2520950" y="6210300"/>
          <p14:tracePt t="6060" x="2520950" y="6216650"/>
          <p14:tracePt t="6083" x="2514600" y="6223000"/>
          <p14:tracePt t="6196" x="2508250" y="6223000"/>
          <p14:tracePt t="6232" x="2501900" y="6223000"/>
          <p14:tracePt t="6280" x="2508250" y="6223000"/>
          <p14:tracePt t="6359" x="2514600" y="6223000"/>
          <p14:tracePt t="6419" x="2520950" y="6223000"/>
          <p14:tracePt t="6459" x="2520950" y="6216650"/>
          <p14:tracePt t="6487" x="2527300" y="6210300"/>
          <p14:tracePt t="6523" x="2520950" y="6203950"/>
          <p14:tracePt t="6555" x="2514600" y="6197600"/>
          <p14:tracePt t="6584" x="2514600" y="6191250"/>
          <p14:tracePt t="6592" x="2508250" y="6184900"/>
          <p14:tracePt t="6599" x="2508250" y="6178550"/>
          <p14:tracePt t="6610" x="2501900" y="6153150"/>
          <p14:tracePt t="6627" x="2489200" y="6096000"/>
          <p14:tracePt t="6644" x="2489200" y="6019800"/>
          <p14:tracePt t="6661" x="2482850" y="5911850"/>
          <p14:tracePt t="6678" x="2482850" y="5772150"/>
          <p14:tracePt t="6694" x="2470150" y="5607050"/>
          <p14:tracePt t="6712" x="2451100" y="5416550"/>
          <p14:tracePt t="6712" x="2438400" y="5302250"/>
          <p14:tracePt t="6728" x="2419350" y="5181600"/>
          <p14:tracePt t="6728" x="2400300" y="5054600"/>
          <p14:tracePt t="6745" x="2374900" y="4914900"/>
          <p14:tracePt t="6745" x="2355850" y="4775200"/>
          <p14:tracePt t="6762" x="2343150" y="4635500"/>
          <p14:tracePt t="6762" x="2324100" y="4502150"/>
          <p14:tracePt t="6762" x="2311400" y="4368800"/>
          <p14:tracePt t="6780" x="2305050" y="4248150"/>
          <p14:tracePt t="6794" x="2292350" y="4133850"/>
          <p14:tracePt t="6794" x="2279650" y="3911600"/>
          <p14:tracePt t="6812" x="2273300" y="3810000"/>
          <p14:tracePt t="6812" x="2266950" y="3714750"/>
          <p14:tracePt t="6828" x="2260600" y="3619500"/>
          <p14:tracePt t="6828" x="2247900" y="3530600"/>
          <p14:tracePt t="6845" x="2241550" y="3441700"/>
          <p14:tracePt t="6845" x="2235200" y="3365500"/>
          <p14:tracePt t="6862" x="2235200" y="3289300"/>
          <p14:tracePt t="6862" x="2235200" y="3225800"/>
          <p14:tracePt t="6862" x="2235200" y="3162300"/>
          <p14:tracePt t="6881" x="2241550" y="3105150"/>
          <p14:tracePt t="6881" x="2254250" y="3054350"/>
          <p14:tracePt t="6896" x="2266950" y="3003550"/>
          <p14:tracePt t="6896" x="2286000" y="2959100"/>
          <p14:tracePt t="6912" x="2305050" y="2914650"/>
          <p14:tracePt t="6912" x="2324100" y="2870200"/>
          <p14:tracePt t="6929" x="2349500" y="2825750"/>
          <p14:tracePt t="6929" x="2393950" y="2743200"/>
          <p14:tracePt t="6946" x="2419350" y="2705100"/>
          <p14:tracePt t="6946" x="2438400" y="2667000"/>
          <p14:tracePt t="6962" x="2463800" y="2628900"/>
          <p14:tracePt t="6962" x="2476500" y="2597150"/>
          <p14:tracePt t="6979" x="2495550" y="2565400"/>
          <p14:tracePt t="6979" x="2508250" y="2540000"/>
          <p14:tracePt t="6996" x="2520950" y="2514600"/>
          <p14:tracePt t="6996" x="2546350" y="2476500"/>
          <p14:tracePt t="7013" x="2559050" y="2451100"/>
          <p14:tracePt t="7013" x="2571750" y="2432050"/>
          <p14:tracePt t="7029" x="2578100" y="2413000"/>
          <p14:tracePt t="7029" x="2590800" y="2393950"/>
          <p14:tracePt t="7046" x="2597150" y="2374900"/>
          <p14:tracePt t="7046" x="2609850" y="2355850"/>
          <p14:tracePt t="7046" x="2616200" y="2343150"/>
          <p14:tracePt t="7064" x="2622550" y="2330450"/>
          <p14:tracePt t="7078" x="2628900" y="2324100"/>
          <p14:tracePt t="7078" x="2635250" y="2324100"/>
          <p14:tracePt t="7096" x="2641600" y="2330450"/>
          <p14:tracePt t="7096" x="2641600" y="2336800"/>
          <p14:tracePt t="7113" x="2641600" y="2343150"/>
          <p14:tracePt t="7113" x="2647950" y="2349500"/>
          <p14:tracePt t="7129" x="2647950" y="2362200"/>
          <p14:tracePt t="7129" x="2654300" y="2368550"/>
          <p14:tracePt t="7129" x="2660650" y="2374900"/>
          <p14:tracePt t="7148" x="2667000" y="2387600"/>
          <p14:tracePt t="7162" x="2679700" y="2387600"/>
          <p14:tracePt t="7162" x="2686050" y="2393950"/>
          <p14:tracePt t="7180" x="2692400" y="2393950"/>
          <p14:tracePt t="7196" x="2686050" y="2393950"/>
          <p14:tracePt t="7212" x="2705100" y="2400300"/>
          <p14:tracePt t="7441" x="2717800" y="2400300"/>
          <p14:tracePt t="7448" x="2762250" y="2406650"/>
          <p14:tracePt t="7464" x="2813050" y="2419350"/>
          <p14:tracePt t="7480" x="2882900" y="2425700"/>
          <p14:tracePt t="7496" x="2965450" y="2444750"/>
          <p14:tracePt t="7513" x="3060700" y="2457450"/>
          <p14:tracePt t="7530" x="3225800" y="2482850"/>
          <p14:tracePt t="7547" x="3340100" y="2482850"/>
          <p14:tracePt t="7563" x="3467100" y="2482850"/>
          <p14:tracePt t="7580" x="3594100" y="2476500"/>
          <p14:tracePt t="7597" x="3784600" y="2463800"/>
          <p14:tracePt t="7613" x="3898900" y="2457450"/>
          <p14:tracePt t="7630" x="4006850" y="2457450"/>
          <p14:tracePt t="7647" x="4133850" y="2451100"/>
          <p14:tracePt t="7664" x="4203700" y="2451100"/>
          <p14:tracePt t="7680" x="4254500" y="2444750"/>
          <p14:tracePt t="7697" x="4292600" y="2432050"/>
          <p14:tracePt t="7714" x="4324350" y="2419350"/>
          <p14:tracePt t="7714" x="4330700" y="2413000"/>
          <p14:tracePt t="7732" x="4343400" y="2406650"/>
          <p14:tracePt t="7747" x="4349750" y="2400300"/>
          <p14:tracePt t="7764" x="4343400" y="2400300"/>
          <p14:tracePt t="7799" x="4337050" y="2413000"/>
          <p14:tracePt t="7815" x="4330700" y="2419350"/>
          <p14:tracePt t="7823" x="4330700" y="2425700"/>
          <p14:tracePt t="7831" x="4318000" y="2432050"/>
          <p14:tracePt t="7848" x="4318000" y="2438400"/>
          <p14:tracePt t="7864" x="4305300" y="2444750"/>
          <p14:tracePt t="7882" x="4305300" y="2451100"/>
          <p14:tracePt t="7897" x="4298950" y="2444750"/>
          <p14:tracePt t="7914" x="4298950" y="2438400"/>
          <p14:tracePt t="7935" x="4298950" y="2425700"/>
          <p14:tracePt t="7952" x="4298950" y="2419350"/>
          <p14:tracePt t="7965" x="4298950" y="2413000"/>
          <p14:tracePt t="7981" x="4298950" y="2406650"/>
          <p14:tracePt t="7998" x="4305300" y="2400300"/>
          <p14:tracePt t="8015" x="4305300" y="2393950"/>
          <p14:tracePt t="8032" x="4305300" y="2387600"/>
          <p14:tracePt t="8048" x="4305300" y="2381250"/>
          <p14:tracePt t="8092" x="4298950" y="2387600"/>
          <p14:tracePt t="8107" x="4292600" y="2387600"/>
          <p14:tracePt t="8123" x="4286250" y="2387600"/>
          <p14:tracePt t="8139" x="4279900" y="2393950"/>
          <p14:tracePt t="8152" x="4267200" y="2393950"/>
          <p14:tracePt t="8167" x="4260850" y="2393950"/>
          <p14:tracePt t="8184" x="4260850" y="2400300"/>
          <p14:tracePt t="8200" x="4254500" y="2406650"/>
          <p14:tracePt t="8219" x="4248150" y="2413000"/>
          <p14:tracePt t="8235" x="4248150" y="2425700"/>
          <p14:tracePt t="8243" x="4241800" y="2432050"/>
          <p14:tracePt t="8252" x="4222750" y="2451100"/>
          <p14:tracePt t="8266" x="4216400" y="2463800"/>
          <p14:tracePt t="8266" x="4197350" y="2470150"/>
          <p14:tracePt t="8283" x="4184650" y="2482850"/>
          <p14:tracePt t="8283" x="4159250" y="2489200"/>
          <p14:tracePt t="8300" x="4140200" y="2495550"/>
          <p14:tracePt t="8300" x="4114800" y="2501900"/>
          <p14:tracePt t="8316" x="4089400" y="2514600"/>
          <p14:tracePt t="8316" x="4032250" y="2533650"/>
          <p14:tracePt t="8333" x="4006850" y="2546350"/>
          <p14:tracePt t="8333" x="3981450" y="2565400"/>
          <p14:tracePt t="8350" x="3949700" y="2578100"/>
          <p14:tracePt t="8350" x="3924300" y="2590800"/>
          <p14:tracePt t="8366" x="3898900" y="2609850"/>
          <p14:tracePt t="8366" x="3841750" y="2647950"/>
          <p14:tracePt t="8384" x="3810000" y="2667000"/>
          <p14:tracePt t="8384" x="3784600" y="2686050"/>
          <p14:tracePt t="8401" x="3752850" y="2705100"/>
          <p14:tracePt t="8401" x="3721100" y="2724150"/>
          <p14:tracePt t="8417" x="3689350" y="2743200"/>
          <p14:tracePt t="8417" x="3657600" y="2768600"/>
          <p14:tracePt t="8434" x="3619500" y="2787650"/>
          <p14:tracePt t="8434" x="3587750" y="2806700"/>
          <p14:tracePt t="8434" x="3549650" y="2825750"/>
          <p14:tracePt t="8452" x="3517900" y="2838450"/>
          <p14:tracePt t="8466" x="3479800" y="2857500"/>
          <p14:tracePt t="8466" x="3416300" y="2889250"/>
          <p14:tracePt t="8484" x="3390900" y="2901950"/>
          <p14:tracePt t="8484" x="3359150" y="2914650"/>
          <p14:tracePt t="8501" x="3333750" y="2927350"/>
          <p14:tracePt t="8501" x="3308350" y="2940050"/>
          <p14:tracePt t="8517" x="3282950" y="2952750"/>
          <p14:tracePt t="8517" x="3257550" y="2965450"/>
          <p14:tracePt t="8534" x="3232150" y="2978150"/>
          <p14:tracePt t="8534" x="3206750" y="2990850"/>
          <p14:tracePt t="8534" x="3175000" y="3003550"/>
          <p14:tracePt t="8552" x="3149600" y="3009900"/>
          <p14:tracePt t="8552" x="3124200" y="3022600"/>
          <p14:tracePt t="8568" x="3098800" y="3028950"/>
          <p14:tracePt t="8568" x="3073400" y="3041650"/>
          <p14:tracePt t="8584" x="3054350" y="3048000"/>
          <p14:tracePt t="8584" x="3028950" y="3054350"/>
          <p14:tracePt t="8601" x="3003550" y="3060700"/>
          <p14:tracePt t="8601" x="2984500" y="3067050"/>
          <p14:tracePt t="8618" x="2965450" y="3073400"/>
          <p14:tracePt t="8618" x="2927350" y="3079750"/>
          <p14:tracePt t="8634" x="2908300" y="3086100"/>
          <p14:tracePt t="8634" x="2895600" y="3086100"/>
          <p14:tracePt t="8651" x="2876550" y="3086100"/>
          <p14:tracePt t="8651" x="2863850" y="3086100"/>
          <p14:tracePt t="8667" x="2857500" y="3079750"/>
          <p14:tracePt t="8667" x="2838450" y="3073400"/>
          <p14:tracePt t="8684" x="2825750" y="3067050"/>
          <p14:tracePt t="8684" x="2819400" y="3060700"/>
          <p14:tracePt t="8701" x="2813050" y="3054350"/>
          <p14:tracePt t="8701" x="2806700" y="3048000"/>
          <p14:tracePt t="8718" x="2800350" y="3041650"/>
          <p14:tracePt t="8718" x="2794000" y="3035300"/>
          <p14:tracePt t="8735" x="2794000" y="3028950"/>
          <p14:tracePt t="8735" x="2787650" y="3003550"/>
          <p14:tracePt t="8752" x="2787650" y="2990850"/>
          <p14:tracePt t="8752" x="2787650" y="2984500"/>
          <p14:tracePt t="8768" x="2787650" y="2971800"/>
          <p14:tracePt t="8768" x="2787650" y="2959100"/>
          <p14:tracePt t="8785" x="2787650" y="2952750"/>
          <p14:tracePt t="8785" x="2787650" y="2940050"/>
          <p14:tracePt t="8802" x="2794000" y="2933700"/>
          <p14:tracePt t="8802" x="2794000" y="2921000"/>
          <p14:tracePt t="8802" x="2800350" y="2914650"/>
          <p14:tracePt t="8820" x="2806700" y="2908300"/>
          <p14:tracePt t="8834" x="2813050" y="2895600"/>
          <p14:tracePt t="8834" x="2832100" y="2882900"/>
          <p14:tracePt t="8852" x="2844800" y="2870200"/>
          <p14:tracePt t="8852" x="2857500" y="2863850"/>
          <p14:tracePt t="8869" x="2870200" y="2857500"/>
          <p14:tracePt t="8869" x="2882900" y="2851150"/>
          <p14:tracePt t="8869" x="2895600" y="2844800"/>
          <p14:tracePt t="8888" x="2908300" y="2838450"/>
          <p14:tracePt t="8901" x="2921000" y="2838450"/>
          <p14:tracePt t="8901" x="2933700" y="2832100"/>
          <p14:tracePt t="8918" x="2940050" y="2825750"/>
          <p14:tracePt t="8934" x="2946400" y="2819400"/>
          <p14:tracePt t="8951" x="2952750" y="2806700"/>
          <p14:tracePt t="8967" x="2959100" y="2800350"/>
          <p14:tracePt t="8967" x="2965450" y="2800350"/>
          <p14:tracePt t="8985" x="2965450" y="2794000"/>
          <p14:tracePt t="8985" x="2978150" y="2794000"/>
          <p14:tracePt t="9002" x="2984500" y="2787650"/>
          <p14:tracePt t="9002" x="2990850" y="2787650"/>
          <p14:tracePt t="9019" x="2997200" y="2781300"/>
          <p14:tracePt t="9019" x="3003550" y="2774950"/>
          <p14:tracePt t="9036" x="2959100" y="2774950"/>
          <p14:tracePt t="9046" x="3270250" y="3143250"/>
          <p14:tracePt t="9182" x="3276600" y="3092450"/>
          <p14:tracePt t="9188" x="3276600" y="3098800"/>
          <p14:tracePt t="9211" x="3263900" y="3105150"/>
          <p14:tracePt t="9231" x="3257550" y="3105150"/>
          <p14:tracePt t="9241" x="3244850" y="3111500"/>
          <p14:tracePt t="9248" x="3238500" y="3111500"/>
          <p14:tracePt t="9262" x="3238500" y="3105150"/>
          <p14:tracePt t="9290" x="3251200" y="3105150"/>
          <p14:tracePt t="9298" x="3257550" y="3098800"/>
          <p14:tracePt t="9307" x="3270250" y="3098800"/>
          <p14:tracePt t="9307" x="3276600" y="3098800"/>
          <p14:tracePt t="9323" x="3289300" y="3092450"/>
          <p14:tracePt t="9323" x="3302000" y="3092450"/>
          <p14:tracePt t="9340" x="3314700" y="3092450"/>
          <p14:tracePt t="9340" x="3327400" y="3092450"/>
          <p14:tracePt t="9356" x="3340100" y="3092450"/>
          <p14:tracePt t="9356" x="3346450" y="3092450"/>
          <p14:tracePt t="9373" x="3359150" y="3092450"/>
          <p14:tracePt t="9373" x="3384550" y="3086100"/>
          <p14:tracePt t="9392" x="3397250" y="3086100"/>
          <p14:tracePt t="9392" x="3416300" y="3086100"/>
          <p14:tracePt t="9406" x="3422650" y="3086100"/>
          <p14:tracePt t="9406" x="3435350" y="3086100"/>
          <p14:tracePt t="9423" x="3448050" y="3086100"/>
          <p14:tracePt t="9423" x="3460750" y="3086100"/>
          <p14:tracePt t="9440" x="3473450" y="3086100"/>
          <p14:tracePt t="9440" x="3486150" y="3092450"/>
          <p14:tracePt t="9457" x="3498850" y="3092450"/>
          <p14:tracePt t="9457" x="3517900" y="3098800"/>
          <p14:tracePt t="9474" x="3530600" y="3098800"/>
          <p14:tracePt t="9474" x="3543300" y="3105150"/>
          <p14:tracePt t="9490" x="3556000" y="3105150"/>
          <p14:tracePt t="9490" x="3562350" y="3111500"/>
          <p14:tracePt t="9507" x="3575050" y="3111500"/>
          <p14:tracePt t="9507" x="3594100" y="3117850"/>
          <p14:tracePt t="9525" x="3606800" y="3124200"/>
          <p14:tracePt t="9525" x="3613150" y="3124200"/>
          <p14:tracePt t="9541" x="3625850" y="3130550"/>
          <p14:tracePt t="9541" x="3632200" y="3130550"/>
          <p14:tracePt t="9557" x="3644900" y="3136900"/>
          <p14:tracePt t="9557" x="3651250" y="3143250"/>
          <p14:tracePt t="9573" x="3663950" y="3149600"/>
          <p14:tracePt t="9573" x="3683000" y="3155950"/>
          <p14:tracePt t="9591" x="3695700" y="3162300"/>
          <p14:tracePt t="9591" x="3702050" y="3162300"/>
          <p14:tracePt t="9607" x="3721100" y="3168650"/>
          <p14:tracePt t="9607" x="3733800" y="3168650"/>
          <p14:tracePt t="9624" x="3746500" y="3175000"/>
          <p14:tracePt t="9624" x="3759200" y="3181350"/>
          <p14:tracePt t="9641" x="3778250" y="3181350"/>
          <p14:tracePt t="9641" x="3790950" y="3187700"/>
          <p14:tracePt t="9641" x="3810000" y="3194050"/>
          <p14:tracePt t="9659" x="3822700" y="3200400"/>
          <p14:tracePt t="9673" x="3841750" y="3200400"/>
          <p14:tracePt t="9673" x="3873500" y="3206750"/>
          <p14:tracePt t="9692" x="3892550" y="3213100"/>
          <p14:tracePt t="9692" x="3905250" y="3213100"/>
          <p14:tracePt t="9707" x="3924300" y="3213100"/>
          <p14:tracePt t="9707" x="3937000" y="3213100"/>
          <p14:tracePt t="9724" x="3949700" y="3213100"/>
          <p14:tracePt t="9724" x="3962400" y="3213100"/>
          <p14:tracePt t="9741" x="3975100" y="3206750"/>
          <p14:tracePt t="9741" x="3994150" y="3206750"/>
          <p14:tracePt t="9759" x="4006850" y="3200400"/>
          <p14:tracePt t="9759" x="4006850" y="3194050"/>
          <p14:tracePt t="9775" x="4019550" y="3187700"/>
          <p14:tracePt t="9790" x="4019550" y="3181350"/>
          <p14:tracePt t="9807" x="4013200" y="3181350"/>
          <p14:tracePt t="9823" x="4006850" y="3175000"/>
          <p14:tracePt t="9840" x="4000500" y="3175000"/>
          <p14:tracePt t="9857" x="3994150" y="3175000"/>
          <p14:tracePt t="9857" x="3981450" y="3175000"/>
          <p14:tracePt t="9875" x="3975100" y="3175000"/>
          <p14:tracePt t="9875" x="3956050" y="3181350"/>
          <p14:tracePt t="9892" x="3943350" y="3181350"/>
          <p14:tracePt t="9892" x="3937000" y="3181350"/>
          <p14:tracePt t="9908" x="3924300" y="3181350"/>
          <p14:tracePt t="9908" x="3911600" y="3181350"/>
          <p14:tracePt t="9925" x="3898900" y="3187700"/>
          <p14:tracePt t="9925" x="3892550" y="3187700"/>
          <p14:tracePt t="9925" x="3879850" y="3187700"/>
          <p14:tracePt t="9944" x="3867150" y="3187700"/>
          <p14:tracePt t="9944" x="3854450" y="3187700"/>
          <p14:tracePt t="9959" x="3841750" y="3194050"/>
          <p14:tracePt t="9959" x="3829050" y="3194050"/>
          <p14:tracePt t="9975" x="3810000" y="3194050"/>
          <p14:tracePt t="9975" x="3797300" y="3200400"/>
          <p14:tracePt t="9992" x="3784600" y="3200400"/>
          <p14:tracePt t="9992" x="3765550" y="3200400"/>
          <p14:tracePt t="10009" x="3752850" y="3200400"/>
          <p14:tracePt t="10009" x="3733800" y="3200400"/>
          <p14:tracePt t="10009" x="3721100" y="3200400"/>
          <p14:tracePt t="10027" x="3702050" y="3200400"/>
          <p14:tracePt t="10041" x="3683000" y="3200400"/>
          <p14:tracePt t="10041" x="3651250" y="3194050"/>
          <p14:tracePt t="10059" x="3632200" y="3194050"/>
          <p14:tracePt t="10059" x="3613150" y="3194050"/>
          <p14:tracePt t="10075" x="3594100" y="3187700"/>
          <p14:tracePt t="10075" x="3575050" y="3187700"/>
          <p14:tracePt t="10092" x="3549650" y="3187700"/>
          <p14:tracePt t="10092" x="3530600" y="3181350"/>
          <p14:tracePt t="10109" x="3505200" y="3175000"/>
          <p14:tracePt t="10109" x="3460750" y="3162300"/>
          <p14:tracePt t="10125" x="3435350" y="3155950"/>
          <p14:tracePt t="10125" x="3409950" y="3155950"/>
          <p14:tracePt t="10142" x="3384550" y="3149600"/>
          <p14:tracePt t="10142" x="3359150" y="3143250"/>
          <p14:tracePt t="10159" x="3340100" y="3143250"/>
          <p14:tracePt t="10159" x="3314700" y="3136900"/>
          <p14:tracePt t="10176" x="3289300" y="3136900"/>
          <p14:tracePt t="10176" x="3244850" y="3136900"/>
          <p14:tracePt t="10192" x="3219450" y="3136900"/>
          <p14:tracePt t="10192" x="3200400" y="3130550"/>
          <p14:tracePt t="10209" x="3181350" y="3130550"/>
          <p14:tracePt t="10209" x="3162300" y="3130550"/>
          <p14:tracePt t="10226" x="3143250" y="3124200"/>
          <p14:tracePt t="10226" x="3111500" y="3117850"/>
          <p14:tracePt t="10243" x="3098800" y="3117850"/>
          <p14:tracePt t="10243" x="3086100" y="3111500"/>
          <p14:tracePt t="10260" x="3073400" y="3105150"/>
          <p14:tracePt t="10260" x="3060700" y="3098800"/>
          <p14:tracePt t="10276" x="3048000" y="3098800"/>
          <p14:tracePt t="10276" x="3035300" y="3092450"/>
          <p14:tracePt t="10293" x="3028950" y="3086100"/>
          <p14:tracePt t="10293" x="3016250" y="3079750"/>
          <p14:tracePt t="10293" x="3009900" y="3079750"/>
          <p14:tracePt t="10312" x="2997200" y="3073400"/>
          <p14:tracePt t="10325" x="2990850" y="3067050"/>
          <p14:tracePt t="10325" x="2971800" y="3060700"/>
          <p14:tracePt t="10343" x="2959100" y="3060700"/>
          <p14:tracePt t="10343" x="2952750" y="3060700"/>
          <p14:tracePt t="10360" x="2940050" y="3054350"/>
          <p14:tracePt t="10360" x="2921000" y="3054350"/>
          <p14:tracePt t="10376" x="2908300" y="3054350"/>
          <p14:tracePt t="10376" x="2895600" y="3054350"/>
          <p14:tracePt t="10393" x="2876550" y="3054350"/>
          <p14:tracePt t="10393" x="2857500" y="3054350"/>
          <p14:tracePt t="10393" x="2838450" y="3054350"/>
          <p14:tracePt t="10412" x="2819400" y="3060700"/>
          <p14:tracePt t="10412" x="2800350" y="3060700"/>
          <p14:tracePt t="10427" x="2774950" y="3060700"/>
          <p14:tracePt t="10427" x="2749550" y="3060700"/>
          <p14:tracePt t="10443" x="2724150" y="3067050"/>
          <p14:tracePt t="10443" x="2698750" y="3067050"/>
          <p14:tracePt t="10461" x="2673350" y="3073400"/>
          <p14:tracePt t="10461" x="2641600" y="3073400"/>
          <p14:tracePt t="10476" x="2609850" y="3079750"/>
          <p14:tracePt t="10476" x="2559050" y="3079750"/>
          <p14:tracePt t="10494" x="2527300" y="3086100"/>
          <p14:tracePt t="10494" x="2501900" y="3086100"/>
          <p14:tracePt t="10510" x="2476500" y="3086100"/>
          <p14:tracePt t="10510" x="2451100" y="3092450"/>
          <p14:tracePt t="10528" x="2425700" y="3092450"/>
          <p14:tracePt t="10528" x="2374900" y="3098800"/>
          <p14:tracePt t="10544" x="2355850" y="3105150"/>
          <p14:tracePt t="10544" x="2330450" y="3105150"/>
          <p14:tracePt t="10560" x="2311400" y="3111500"/>
          <p14:tracePt t="10560" x="2292350" y="3111500"/>
          <p14:tracePt t="10577" x="2273300" y="3111500"/>
          <p14:tracePt t="10577" x="2260600" y="3111500"/>
          <p14:tracePt t="10594" x="2241550" y="3111500"/>
          <p14:tracePt t="10594" x="2216150" y="3105150"/>
          <p14:tracePt t="10611" x="2203450" y="3105150"/>
          <p14:tracePt t="10611" x="2190750" y="3105150"/>
          <p14:tracePt t="10627" x="2184400" y="3098800"/>
          <p14:tracePt t="10627" x="2171700" y="3098800"/>
          <p14:tracePt t="10644" x="2165350" y="3092450"/>
          <p14:tracePt t="10644" x="2159000" y="3092450"/>
          <p14:tracePt t="10661" x="2152650" y="3086100"/>
          <p14:tracePt t="10661" x="2146300" y="3086100"/>
          <p14:tracePt t="10677" x="2139950" y="3079750"/>
          <p14:tracePt t="10693" x="2133600" y="3073400"/>
          <p14:tracePt t="10693" x="2127250" y="3073400"/>
          <p14:tracePt t="10711" x="2127250" y="3067050"/>
          <p14:tracePt t="10731" x="2133600" y="3060700"/>
          <p14:tracePt t="10747" x="2139950" y="3054350"/>
          <p14:tracePt t="10760" x="2146300" y="3054350"/>
          <p14:tracePt t="10760" x="2152650" y="3048000"/>
          <p14:tracePt t="10760" x="2159000" y="3048000"/>
          <p14:tracePt t="10780" x="2171700" y="3041650"/>
          <p14:tracePt t="10780" x="2178050" y="3041650"/>
          <p14:tracePt t="10795" x="2190750" y="3035300"/>
          <p14:tracePt t="10795" x="2203450" y="3035300"/>
          <p14:tracePt t="10811" x="2216150" y="3028950"/>
          <p14:tracePt t="10811" x="2228850" y="3028950"/>
          <p14:tracePt t="10828" x="2247900" y="3028950"/>
          <p14:tracePt t="10828" x="2292350" y="3022600"/>
          <p14:tracePt t="10845" x="2311400" y="3028950"/>
          <p14:tracePt t="10845" x="2343150" y="3028950"/>
          <p14:tracePt t="10861" x="2368550" y="3035300"/>
          <p14:tracePt t="10861" x="2400300" y="3035300"/>
          <p14:tracePt t="10878" x="2425700" y="3041650"/>
          <p14:tracePt t="10878" x="2457450" y="3048000"/>
          <p14:tracePt t="10895" x="2495550" y="3054350"/>
          <p14:tracePt t="10895" x="2565400" y="3067050"/>
          <p14:tracePt t="10912" x="2603500" y="3073400"/>
          <p14:tracePt t="10912" x="2641600" y="3079750"/>
          <p14:tracePt t="10928" x="2679700" y="3079750"/>
          <p14:tracePt t="10928" x="2724150" y="3086100"/>
          <p14:tracePt t="10945" x="2768600" y="3079750"/>
          <p14:tracePt t="10945" x="2806700" y="3079750"/>
          <p14:tracePt t="10945" x="2851150" y="3073400"/>
          <p14:tracePt t="10963" x="2895600" y="3067050"/>
          <p14:tracePt t="10977" x="2933700" y="3060700"/>
          <p14:tracePt t="10977" x="3009900" y="3048000"/>
          <p14:tracePt t="10995" x="3048000" y="3041650"/>
          <p14:tracePt t="10995" x="3079750" y="3035300"/>
          <p14:tracePt t="11012" x="3111500" y="3028950"/>
          <p14:tracePt t="11012" x="3143250" y="3028950"/>
          <p14:tracePt t="11012" x="3168650" y="3028950"/>
          <p14:tracePt t="11031" x="3194050" y="3028950"/>
          <p14:tracePt t="11044" x="3219450" y="3028950"/>
          <p14:tracePt t="11044" x="3244850" y="3028950"/>
          <p14:tracePt t="11044" x="3263900" y="3022600"/>
          <p14:tracePt t="11064" x="3282950" y="3022600"/>
          <p14:tracePt t="11064" x="3302000" y="3022600"/>
          <p14:tracePt t="11079" x="3314700" y="3022600"/>
          <p14:tracePt t="11079" x="3327400" y="3022600"/>
          <p14:tracePt t="11096" x="3340100" y="3022600"/>
          <p14:tracePt t="11096" x="3346450" y="3022600"/>
          <p14:tracePt t="11112" x="3352800" y="3016250"/>
          <p14:tracePt t="11128" x="3346450" y="3016250"/>
          <p14:tracePt t="11144" x="3340100" y="3016250"/>
          <p14:tracePt t="11144" x="3327400" y="3016250"/>
          <p14:tracePt t="11163" x="3321050" y="3016250"/>
          <p14:tracePt t="11163" x="3308350" y="3016250"/>
          <p14:tracePt t="11180" x="3302000" y="3016250"/>
          <p14:tracePt t="11180" x="3289300" y="3016250"/>
          <p14:tracePt t="11196" x="3282950" y="3016250"/>
          <p14:tracePt t="11196" x="3270250" y="3016250"/>
          <p14:tracePt t="11212" x="3263900" y="3016250"/>
          <p14:tracePt t="11228" x="3257550" y="3022600"/>
          <p14:tracePt t="11245" x="3251200" y="3028950"/>
          <p14:tracePt t="11262" x="3251200" y="3035300"/>
          <p14:tracePt t="11262" x="3257550" y="3041650"/>
          <p14:tracePt t="11280" x="3257550" y="3048000"/>
          <p14:tracePt t="11295" x="3257550" y="3060700"/>
          <p14:tracePt t="11312" x="3257550" y="3067050"/>
          <p14:tracePt t="11312" x="3251200" y="3073400"/>
          <p14:tracePt t="11312" x="3244850" y="3079750"/>
          <p14:tracePt t="11331" x="3238500" y="3092450"/>
          <p14:tracePt t="11345" x="3232150" y="3098800"/>
          <p14:tracePt t="11345" x="3213100" y="3124200"/>
          <p14:tracePt t="11363" x="3206750" y="3136900"/>
          <p14:tracePt t="11363" x="3194050" y="3155950"/>
          <p14:tracePt t="11379" x="3187700" y="3168650"/>
          <p14:tracePt t="11379" x="3175000" y="3181350"/>
          <p14:tracePt t="11397" x="3162300" y="3194050"/>
          <p14:tracePt t="11397" x="3155950" y="3206750"/>
          <p14:tracePt t="11413" x="3143250" y="3219450"/>
          <p14:tracePt t="11413" x="3136900" y="3232150"/>
          <p14:tracePt t="11413" x="3130550" y="3244850"/>
          <p14:tracePt t="11431" x="3117850" y="3257550"/>
          <p14:tracePt t="11431" x="3111500" y="3270250"/>
          <p14:tracePt t="11446" x="3105150" y="3282950"/>
          <p14:tracePt t="11446" x="3098800" y="3295650"/>
          <p14:tracePt t="11463" x="3092450" y="3308350"/>
          <p14:tracePt t="11463" x="3086100" y="3314700"/>
          <p14:tracePt t="11480" x="3079750" y="3327400"/>
          <p14:tracePt t="11480" x="3079750" y="3333750"/>
          <p14:tracePt t="11497" x="3073400" y="3346450"/>
          <p14:tracePt t="11497" x="3067050" y="3359150"/>
          <p14:tracePt t="11513" x="3067050" y="3365500"/>
          <p14:tracePt t="11513" x="3067050" y="3371850"/>
          <p14:tracePt t="11530" x="3067050" y="3378200"/>
          <p14:tracePt t="11546" x="3073400" y="3384550"/>
          <p14:tracePt t="11563" x="3079750" y="3390900"/>
          <p14:tracePt t="11579" x="3086100" y="3397250"/>
          <p14:tracePt t="11596" x="3092450" y="3403600"/>
          <p14:tracePt t="11613" x="3098800" y="3409950"/>
          <p14:tracePt t="11679" x="3105150" y="3416300"/>
          <p14:tracePt t="11698" x="3105150" y="3422650"/>
          <p14:tracePt t="11714" x="3105150" y="3429000"/>
          <p14:tracePt t="11731" x="3098800" y="3435350"/>
          <p14:tracePt t="11738" x="3098800" y="3441700"/>
          <p14:tracePt t="11746" x="3098800" y="3448050"/>
          <p14:tracePt t="11746" x="3098800" y="3460750"/>
          <p14:tracePt t="11764" x="3098800" y="3467100"/>
          <p14:tracePt t="11764" x="3105150" y="3479800"/>
          <p14:tracePt t="11764" x="3105150" y="3498850"/>
          <p14:tracePt t="11783" x="3111500" y="3524250"/>
          <p14:tracePt t="11796" x="3117850" y="3543300"/>
          <p14:tracePt t="11796" x="3130550" y="3606800"/>
          <p14:tracePt t="11815" x="3143250" y="3638550"/>
          <p14:tracePt t="11815" x="3149600" y="3676650"/>
          <p14:tracePt t="11831" x="3162300" y="3714750"/>
          <p14:tracePt t="11831" x="3175000" y="3759200"/>
          <p14:tracePt t="11848" x="3187700" y="3797300"/>
          <p14:tracePt t="11848" x="3219450" y="3879850"/>
          <p14:tracePt t="11865" x="3232150" y="3924300"/>
          <p14:tracePt t="11865" x="3244850" y="3962400"/>
          <p14:tracePt t="11881" x="3263900" y="4006850"/>
          <p14:tracePt t="11881" x="3282950" y="4051300"/>
          <p14:tracePt t="11898" x="3302000" y="4089400"/>
          <p14:tracePt t="11898" x="3314700" y="4133850"/>
          <p14:tracePt t="11915" x="3333750" y="4171950"/>
          <p14:tracePt t="11915" x="3371850" y="4248150"/>
          <p14:tracePt t="11932" x="3397250" y="4286250"/>
          <p14:tracePt t="11932" x="3416300" y="4318000"/>
          <p14:tracePt t="11948" x="3435350" y="4349750"/>
          <p14:tracePt t="11948" x="3460750" y="4375150"/>
          <p14:tracePt t="11965" x="3486150" y="4406900"/>
          <p14:tracePt t="11965" x="3511550" y="4432300"/>
          <p14:tracePt t="11965" x="3530600" y="4464050"/>
          <p14:tracePt t="11983" x="3562350" y="4489450"/>
          <p14:tracePt t="11997" x="3587750" y="4514850"/>
          <p14:tracePt t="11997" x="3644900" y="4559300"/>
          <p14:tracePt t="12016" x="3670300" y="4584700"/>
          <p14:tracePt t="12016" x="3695700" y="4610100"/>
          <p14:tracePt t="12032" x="3727450" y="4629150"/>
          <p14:tracePt t="12032" x="3752850" y="4654550"/>
          <p14:tracePt t="12049" x="3778250" y="4673600"/>
          <p14:tracePt t="12049" x="3803650" y="4692650"/>
          <p14:tracePt t="12049" x="3822700" y="4711700"/>
          <p14:tracePt t="12067" x="3848100" y="4730750"/>
          <p14:tracePt t="12081" x="3873500" y="4749800"/>
          <p14:tracePt t="12081" x="3911600" y="4781550"/>
          <p14:tracePt t="12099" x="3930650" y="4794250"/>
          <p14:tracePt t="12099" x="3949700" y="4806950"/>
          <p14:tracePt t="12116" x="3962400" y="4819650"/>
          <p14:tracePt t="12116" x="3975100" y="4838700"/>
          <p14:tracePt t="12132" x="3994150" y="4845050"/>
          <p14:tracePt t="12132" x="4006850" y="4857750"/>
          <p14:tracePt t="12149" x="4013200" y="4870450"/>
          <p14:tracePt t="12149" x="4032250" y="4889500"/>
          <p14:tracePt t="12167" x="4038600" y="4902200"/>
          <p14:tracePt t="12167" x="4044950" y="4908550"/>
          <p14:tracePt t="12182" x="4051300" y="4914900"/>
          <p14:tracePt t="12182" x="4057650" y="4927600"/>
          <p14:tracePt t="12199" x="4057650" y="4933950"/>
          <p14:tracePt t="12199" x="4064000" y="4940300"/>
          <p14:tracePt t="12215" x="4064000" y="4953000"/>
          <p14:tracePt t="12231" x="4057650" y="4959350"/>
          <p14:tracePt t="12231" x="4057650" y="4965700"/>
          <p14:tracePt t="12249" x="4051300" y="4972050"/>
          <p14:tracePt t="12264" x="4044950" y="4972050"/>
          <p14:tracePt t="12264" x="4032250" y="4978400"/>
          <p14:tracePt t="12283" x="4025900" y="4984750"/>
          <p14:tracePt t="12283" x="4019550" y="4984750"/>
          <p14:tracePt t="12299" x="4013200" y="4984750"/>
          <p14:tracePt t="12299" x="4006850" y="4984750"/>
          <p14:tracePt t="12316" x="4000500" y="4984750"/>
          <p14:tracePt t="12316" x="3987800" y="4984750"/>
          <p14:tracePt t="12333" x="3981450" y="4978400"/>
          <p14:tracePt t="12333" x="3968750" y="4972050"/>
          <p14:tracePt t="12333" x="3956050" y="4959350"/>
          <p14:tracePt t="12351" x="3949700" y="4940300"/>
          <p14:tracePt t="12365" x="3930650" y="4921250"/>
          <p14:tracePt t="12365" x="3892550" y="4870450"/>
          <p14:tracePt t="12383" x="3867150" y="4838700"/>
          <p14:tracePt t="12383" x="3841750" y="4800600"/>
          <p14:tracePt t="12400" x="3810000" y="4768850"/>
          <p14:tracePt t="12400" x="3778250" y="4730750"/>
          <p14:tracePt t="12416" x="3740150" y="4692650"/>
          <p14:tracePt t="12416" x="3702050" y="4654550"/>
          <p14:tracePt t="12433" x="3657600" y="4616450"/>
          <p14:tracePt t="12433" x="3613150" y="4578350"/>
          <p14:tracePt t="12433" x="3575050" y="4540250"/>
          <p14:tracePt t="12451" x="3530600" y="4508500"/>
          <p14:tracePt t="12451" x="3486150" y="4470400"/>
          <p14:tracePt t="12466" x="3448050" y="4432300"/>
          <p14:tracePt t="12466" x="3403600" y="4400550"/>
          <p14:tracePt t="12483" x="3365500" y="4362450"/>
          <p14:tracePt t="12483" x="3321050" y="4330700"/>
          <p14:tracePt t="12499" x="3289300" y="4298950"/>
          <p14:tracePt t="12499" x="3251200" y="4267200"/>
          <p14:tracePt t="12516" x="3219450" y="4235450"/>
          <p14:tracePt t="12516" x="3155950" y="4178300"/>
          <p14:tracePt t="12534" x="3130550" y="4146550"/>
          <p14:tracePt t="12534" x="3105150" y="4114800"/>
          <p14:tracePt t="12550" x="3086100" y="4089400"/>
          <p14:tracePt t="12550" x="3067050" y="4064000"/>
          <p14:tracePt t="12566" x="3048000" y="4044950"/>
          <p14:tracePt t="12566" x="3016250" y="4006850"/>
          <p14:tracePt t="12583" x="3003550" y="3994150"/>
          <p14:tracePt t="12583" x="2990850" y="3987800"/>
          <p14:tracePt t="12600" x="2978150" y="3975100"/>
          <p14:tracePt t="12600" x="2965450" y="3968750"/>
          <p14:tracePt t="12616" x="2952750" y="3962400"/>
          <p14:tracePt t="12616" x="2946400" y="3956050"/>
          <p14:tracePt t="12633" x="2940050" y="3949700"/>
          <p14:tracePt t="12633" x="2927350" y="3930650"/>
          <p14:tracePt t="12651" x="2927350" y="3924300"/>
          <p14:tracePt t="12651" x="2921000" y="3911600"/>
          <p14:tracePt t="12667" x="2921000" y="3905250"/>
          <p14:tracePt t="12667" x="2921000" y="3898900"/>
          <p14:tracePt t="12683" x="2921000" y="3886200"/>
          <p14:tracePt t="12683" x="2927350" y="3879850"/>
          <p14:tracePt t="12700" x="2927350" y="3867150"/>
          <p14:tracePt t="12700" x="2933700" y="3854450"/>
          <p14:tracePt t="12717" x="2940050" y="3841750"/>
          <p14:tracePt t="12717" x="2946400" y="3829050"/>
          <p14:tracePt t="12717" x="2952750" y="3816350"/>
          <p14:tracePt t="12735" x="2965450" y="3803650"/>
          <p14:tracePt t="12735" x="2971800" y="3797300"/>
          <p14:tracePt t="12750" x="2984500" y="3784600"/>
          <p14:tracePt t="12750" x="2990850" y="3771900"/>
          <p14:tracePt t="12767" x="2997200" y="3765550"/>
          <p14:tracePt t="12767" x="3009900" y="3759200"/>
          <p14:tracePt t="12784" x="3016250" y="3752850"/>
          <p14:tracePt t="12784" x="3022600" y="3746500"/>
          <p14:tracePt t="12800" x="3022600" y="3740150"/>
          <p14:tracePt t="12800" x="3028950" y="3733800"/>
          <p14:tracePt t="12817" x="3028950" y="3727450"/>
          <p14:tracePt t="12817" x="3035300" y="3721100"/>
          <p14:tracePt t="12834" x="3035300" y="3714750"/>
          <p14:tracePt t="12850" x="3028950" y="3714750"/>
          <p14:tracePt t="12891" x="3022600" y="3714750"/>
          <p14:tracePt t="12906" x="3016250" y="3714750"/>
          <p14:tracePt t="12914" x="3009900" y="3714750"/>
          <p14:tracePt t="12922" x="3003550" y="3708400"/>
          <p14:tracePt t="12939" x="2997200" y="3702050"/>
          <p14:tracePt t="12939" x="2990850" y="3695700"/>
          <p14:tracePt t="12951" x="2984500" y="3689350"/>
          <p14:tracePt t="12951" x="2984500" y="3683000"/>
          <p14:tracePt t="12968" x="2978150" y="3676650"/>
          <p14:tracePt t="12984" x="2971800" y="3670300"/>
          <p14:tracePt t="13000" x="2971800" y="3657600"/>
          <p14:tracePt t="13017" x="2978150" y="3657600"/>
          <p14:tracePt t="13017" x="2984500" y="3651250"/>
          <p14:tracePt t="13035" x="2990850" y="3651250"/>
          <p14:tracePt t="13035" x="2997200" y="3657600"/>
          <p14:tracePt t="13051" x="3003550" y="3657600"/>
          <p14:tracePt t="13051" x="3009900" y="3663950"/>
          <p14:tracePt t="13068" x="3016250" y="3670300"/>
          <p14:tracePt t="13068" x="3022600" y="3676650"/>
          <p14:tracePt t="13084" x="3028950" y="3683000"/>
          <p14:tracePt t="13084" x="3035300" y="3689350"/>
          <p14:tracePt t="13084" x="3048000" y="3702050"/>
          <p14:tracePt t="13102" x="3054350" y="3714750"/>
          <p14:tracePt t="13117" x="3067050" y="3727450"/>
          <p14:tracePt t="13117" x="3092450" y="3771900"/>
          <p14:tracePt t="13135" x="3111500" y="3790950"/>
          <p14:tracePt t="13135" x="3124200" y="3816350"/>
          <p14:tracePt t="13151" x="3143250" y="3841750"/>
          <p14:tracePt t="13151" x="3162300" y="3873500"/>
          <p14:tracePt t="13169" x="3187700" y="3898900"/>
          <p14:tracePt t="13169" x="3225800" y="3956050"/>
          <p14:tracePt t="13185" x="3251200" y="3981450"/>
          <p14:tracePt t="13185" x="3270250" y="4006850"/>
          <p14:tracePt t="13202" x="3289300" y="4032250"/>
          <p14:tracePt t="13202" x="3314700" y="4051300"/>
          <p14:tracePt t="13219" x="3327400" y="4076700"/>
          <p14:tracePt t="13219" x="3346450" y="4095750"/>
          <p14:tracePt t="13236" x="3365500" y="4121150"/>
          <p14:tracePt t="13236" x="3397250" y="4159250"/>
          <p14:tracePt t="13253" x="3416300" y="4184650"/>
          <p14:tracePt t="13253" x="3435350" y="4203700"/>
          <p14:tracePt t="13270" x="3448050" y="4216400"/>
          <p14:tracePt t="13270" x="3460750" y="4235450"/>
          <p14:tracePt t="13286" x="3479800" y="4248150"/>
          <p14:tracePt t="13286" x="3505200" y="4279900"/>
          <p14:tracePt t="13303" x="3517900" y="4292600"/>
          <p14:tracePt t="13303" x="3530600" y="4305300"/>
          <p14:tracePt t="13320" x="3543300" y="4311650"/>
          <p14:tracePt t="13320" x="3556000" y="4324350"/>
          <p14:tracePt t="13337" x="3562350" y="4330700"/>
          <p14:tracePt t="13337" x="3568700" y="4337050"/>
          <p14:tracePt t="13353" x="3575050" y="4349750"/>
          <p14:tracePt t="13353" x="3581400" y="4356100"/>
          <p14:tracePt t="13353" x="3587750" y="4368800"/>
          <p14:tracePt t="13372" x="3587750" y="4375150"/>
          <p14:tracePt t="13372" x="3594100" y="4381500"/>
          <p14:tracePt t="13387" x="3594100" y="4394200"/>
          <p14:tracePt t="13387" x="3600450" y="4400550"/>
          <p14:tracePt t="13404" x="3600450" y="4406900"/>
          <p14:tracePt t="13404" x="3600450" y="4413250"/>
          <p14:tracePt t="13419" x="3600450" y="4425950"/>
          <p14:tracePt t="13419" x="3606800" y="4432300"/>
          <p14:tracePt t="13436" x="3606800" y="4438650"/>
          <p14:tracePt t="13452" x="3613150" y="4445000"/>
          <p14:tracePt t="13469" x="3619500" y="4451350"/>
          <p14:tracePt t="13486" x="3625850" y="4451350"/>
          <p14:tracePt t="13502" x="3632200" y="4451350"/>
          <p14:tracePt t="13530" x="3638550" y="4451350"/>
          <p14:tracePt t="13558" x="3638550" y="4457700"/>
          <p14:tracePt t="13598" x="3638550" y="4464050"/>
          <p14:tracePt t="13610" x="3632200" y="4470400"/>
          <p14:tracePt t="13619" x="3632200" y="4476750"/>
          <p14:tracePt t="13636" x="3632200" y="4483100"/>
          <p14:tracePt t="13636" x="3625850" y="4489450"/>
          <p14:tracePt t="13654" x="3625850" y="4495800"/>
          <p14:tracePt t="13654" x="3625850" y="4502150"/>
          <p14:tracePt t="13671" x="3619500" y="4508500"/>
          <p14:tracePt t="13687" x="3619500" y="4514850"/>
          <p14:tracePt t="13703" x="3625850" y="4514850"/>
          <p14:tracePt t="13730" x="3632200" y="4521200"/>
          <p14:tracePt t="13746" x="3638550" y="4514850"/>
          <p14:tracePt t="13763" x="3651250" y="4514850"/>
          <p14:tracePt t="13778" x="3657600" y="4508500"/>
          <p14:tracePt t="13787" x="3663950" y="4502150"/>
          <p14:tracePt t="13803" x="3670300" y="4502150"/>
          <p14:tracePt t="13803" x="3676650" y="4502150"/>
          <p14:tracePt t="13821" x="3683000" y="4495800"/>
          <p14:tracePt t="13821" x="3689350" y="4495800"/>
          <p14:tracePt t="13821" x="3695700" y="4489450"/>
          <p14:tracePt t="13840" x="3702050" y="4489450"/>
          <p14:tracePt t="13840" x="3708400" y="4489450"/>
          <p14:tracePt t="13855" x="3714750" y="4483100"/>
          <p14:tracePt t="13855" x="3721100" y="4476750"/>
          <p14:tracePt t="13871" x="3727450" y="4476750"/>
          <p14:tracePt t="13887" x="3733800" y="4470400"/>
          <p14:tracePt t="13887" x="3740150" y="4464050"/>
          <p14:tracePt t="13905" x="3740150" y="4457700"/>
          <p14:tracePt t="13920" x="3746500" y="4451350"/>
          <p14:tracePt t="13942" x="3740150" y="4451350"/>
          <p14:tracePt t="13995" x="3733800" y="4457700"/>
          <p14:tracePt t="14018" x="3727450" y="4457700"/>
          <p14:tracePt t="14030" x="3721100" y="4464050"/>
          <p14:tracePt t="14046" x="3714750" y="4470400"/>
          <p14:tracePt t="14062" x="3708400" y="4470400"/>
          <p14:tracePt t="14078" x="3702050" y="4470400"/>
          <p14:tracePt t="14091" x="3702050" y="4464050"/>
          <p14:tracePt t="14140" x="3708400" y="4457700"/>
          <p14:tracePt t="14150" x="3714750" y="4451350"/>
          <p14:tracePt t="14159" x="3721100" y="4445000"/>
          <p14:tracePt t="14171" x="3727450" y="4438650"/>
          <p14:tracePt t="14171" x="3733800" y="4432300"/>
          <p14:tracePt t="14171" x="3746500" y="4425950"/>
          <p14:tracePt t="14192" x="3752850" y="4413250"/>
          <p14:tracePt t="14192" x="3765550" y="4406900"/>
          <p14:tracePt t="14207" x="3778250" y="4394200"/>
          <p14:tracePt t="14207" x="3790950" y="4387850"/>
          <p14:tracePt t="14207" x="3810000" y="4375150"/>
          <p14:tracePt t="14227" x="3822700" y="4362450"/>
          <p14:tracePt t="14239" x="3841750" y="4356100"/>
          <p14:tracePt t="14239" x="3860800" y="4343400"/>
          <p14:tracePt t="14257" x="3886200" y="4337050"/>
          <p14:tracePt t="14257" x="3924300" y="4318000"/>
          <p14:tracePt t="14274" x="3949700" y="4305300"/>
          <p14:tracePt t="14274" x="3975100" y="4298950"/>
          <p14:tracePt t="14290" x="4000500" y="4286250"/>
          <p14:tracePt t="14290" x="4025900" y="4279900"/>
          <p14:tracePt t="14307" x="4057650" y="4273550"/>
          <p14:tracePt t="14307" x="4114800" y="4254500"/>
          <p14:tracePt t="14324" x="4140200" y="4248150"/>
          <p14:tracePt t="14324" x="4171950" y="4241800"/>
          <p14:tracePt t="14340" x="4203700" y="4235450"/>
          <p14:tracePt t="14340" x="4235450" y="4235450"/>
          <p14:tracePt t="14357" x="4267200" y="4229100"/>
          <p14:tracePt t="14357" x="4298950" y="4222750"/>
          <p14:tracePt t="14373" x="4324350" y="4216400"/>
          <p14:tracePt t="14373" x="4381500" y="4216400"/>
          <p14:tracePt t="14392" x="4406900" y="4216400"/>
          <p14:tracePt t="14392" x="4432300" y="4216400"/>
          <p14:tracePt t="14411" x="4457700" y="4210050"/>
          <p14:tracePt t="14411" x="4476750" y="4210050"/>
          <p14:tracePt t="14425" x="4495800" y="4210050"/>
          <p14:tracePt t="14425" x="4508500" y="4210050"/>
          <p14:tracePt t="14440" x="4527550" y="4210050"/>
          <p14:tracePt t="14440" x="4540250" y="4203700"/>
          <p14:tracePt t="14457" x="4552950" y="4203700"/>
          <p14:tracePt t="14457" x="4559300" y="4203700"/>
          <p14:tracePt t="14457" x="4572000" y="4203700"/>
          <p14:tracePt t="14476" x="4578350" y="4197350"/>
          <p14:tracePt t="14489" x="4584700" y="4197350"/>
          <p14:tracePt t="14489" x="4597400" y="4197350"/>
          <p14:tracePt t="14508" x="4603750" y="4197350"/>
          <p14:tracePt t="14508" x="4610100" y="4197350"/>
          <p14:tracePt t="14508" x="4616450" y="4191000"/>
          <p14:tracePt t="14527" x="4622800" y="4197350"/>
          <p14:tracePt t="14539" x="4622800" y="4191000"/>
          <p14:tracePt t="14539" x="4629150" y="4191000"/>
          <p14:tracePt t="14557" x="4635500" y="4191000"/>
          <p14:tracePt t="14557" x="4648200" y="4184650"/>
          <p14:tracePt t="14574" x="4654550" y="4178300"/>
          <p14:tracePt t="14589" x="4667250" y="4171950"/>
          <p14:tracePt t="14589" x="4673600" y="4171950"/>
          <p14:tracePt t="14607" x="4679950" y="4171950"/>
          <p14:tracePt t="15529" x="6578600" y="4133850"/>
          <p14:tracePt t="15614" x="6578600" y="4127500"/>
          <p14:tracePt t="15623" x="6565900" y="4127500"/>
          <p14:tracePt t="15630" x="6559550" y="4121150"/>
          <p14:tracePt t="15642" x="6553200" y="4114800"/>
          <p14:tracePt t="15642" x="6546850" y="4089400"/>
          <p14:tracePt t="15660" x="6546850" y="4076700"/>
          <p14:tracePt t="15660" x="6546850" y="4064000"/>
          <p14:tracePt t="15676" x="6546850" y="4051300"/>
          <p14:tracePt t="15676" x="6546850" y="4038600"/>
          <p14:tracePt t="15693" x="6546850" y="4025900"/>
          <p14:tracePt t="15693" x="6546850" y="4013200"/>
          <p14:tracePt t="15711" x="6546850" y="4000500"/>
          <p14:tracePt t="15726" x="6540500" y="4000500"/>
          <p14:tracePt t="15726" x="6534150" y="4000500"/>
          <p14:tracePt t="15743" x="6521450" y="4013200"/>
          <p14:tracePt t="15743" x="6508750" y="4019550"/>
          <p14:tracePt t="15760" x="6496050" y="4032250"/>
          <p14:tracePt t="15760" x="6477000" y="4044950"/>
          <p14:tracePt t="15777" x="6457950" y="4064000"/>
          <p14:tracePt t="15777" x="6438900" y="4083050"/>
          <p14:tracePt t="15777" x="6413500" y="4102100"/>
          <p14:tracePt t="15795" x="6388100" y="4121150"/>
          <p14:tracePt t="15795" x="6362700" y="4140200"/>
          <p14:tracePt t="15810" x="6330950" y="4159250"/>
          <p14:tracePt t="15810" x="6305550" y="4178300"/>
          <p14:tracePt t="15827" x="6280150" y="4203700"/>
          <p14:tracePt t="15827" x="6248400" y="4222750"/>
          <p14:tracePt t="15844" x="6223000" y="4248150"/>
          <p14:tracePt t="15844" x="6191250" y="4267200"/>
          <p14:tracePt t="15860" x="6165850" y="4292600"/>
          <p14:tracePt t="15860" x="6134100" y="4311650"/>
          <p14:tracePt t="15877" x="6108700" y="4330700"/>
          <p14:tracePt t="15877" x="6057900" y="4375150"/>
          <p14:tracePt t="15894" x="6038850" y="4387850"/>
          <p14:tracePt t="15894" x="6013450" y="4406900"/>
          <p14:tracePt t="15910" x="5994400" y="4419600"/>
          <p14:tracePt t="15910" x="5975350" y="4432300"/>
          <p14:tracePt t="15927" x="5956300" y="4445000"/>
          <p14:tracePt t="15927" x="5943600" y="4457700"/>
          <p14:tracePt t="15944" x="5924550" y="4464050"/>
          <p14:tracePt t="15944" x="5892800" y="4476750"/>
          <p14:tracePt t="15961" x="5873750" y="4483100"/>
          <p14:tracePt t="15961" x="5861050" y="4489450"/>
          <p14:tracePt t="15977" x="5842000" y="4489450"/>
          <p14:tracePt t="15977" x="5829300" y="4495800"/>
          <p14:tracePt t="15994" x="5816600" y="4495800"/>
          <p14:tracePt t="15994" x="5791200" y="4502150"/>
          <p14:tracePt t="16011" x="5778500" y="4502150"/>
          <p14:tracePt t="16011" x="5772150" y="4502150"/>
          <p14:tracePt t="16028" x="5759450" y="4502150"/>
          <p14:tracePt t="16028" x="5753100" y="4502150"/>
          <p14:tracePt t="16044" x="5746750" y="4508500"/>
          <p14:tracePt t="16044" x="5740400" y="4508500"/>
          <p14:tracePt t="16062" x="5727700" y="4508500"/>
          <p14:tracePt t="16062" x="5721350" y="4508500"/>
          <p14:tracePt t="16079" x="5715000" y="4508500"/>
          <p14:tracePt t="16079" x="5708650" y="4508500"/>
          <p14:tracePt t="16095" x="5702300" y="4508500"/>
          <p14:tracePt t="16111" x="5695950" y="4508500"/>
          <p14:tracePt t="16127" x="5689600" y="4514850"/>
          <p14:tracePt t="16144" x="5683250" y="4514850"/>
          <p14:tracePt t="16161" x="5676900" y="4514850"/>
          <p14:tracePt t="16178" x="5670550" y="4521200"/>
          <p14:tracePt t="16194" x="5664200" y="4521200"/>
          <p14:tracePt t="16211" x="5657850" y="4527550"/>
          <p14:tracePt t="16228" x="5651500" y="4533900"/>
          <p14:tracePt t="16244" x="5645150" y="4540250"/>
          <p14:tracePt t="16244" x="5645150" y="4546600"/>
          <p14:tracePt t="16262" x="5638800" y="4546600"/>
          <p14:tracePt t="16278" x="5632450" y="4552950"/>
          <p14:tracePt t="16299" x="5638800" y="4546600"/>
          <p14:tracePt t="16350" x="5645150" y="4546600"/>
          <p14:tracePt t="16366" x="5651500" y="4540250"/>
          <p14:tracePt t="16395" x="5657850" y="4540250"/>
          <p14:tracePt t="16410" x="5664200" y="4540250"/>
          <p14:tracePt t="16426" x="5670550" y="4533900"/>
          <p14:tracePt t="16446" x="5670550" y="4540250"/>
          <p14:tracePt t="16490" x="5670550" y="4546600"/>
          <p14:tracePt t="16506" x="5670550" y="4552950"/>
          <p14:tracePt t="16522" x="5664200" y="4552950"/>
          <p14:tracePt t="16547" x="5657850" y="4559300"/>
          <p14:tracePt t="16566" x="5657850" y="4552950"/>
          <p14:tracePt t="16666" x="5664200" y="4552950"/>
          <p14:tracePt t="16694" x="5664200" y="4546600"/>
          <p14:tracePt t="16822" x="5657850" y="4546600"/>
          <p14:tracePt t="16926" x="5651500" y="4540250"/>
          <p14:tracePt t="16970" x="5645150" y="4540250"/>
          <p14:tracePt t="16987" x="5638800" y="4533900"/>
          <p14:tracePt t="17003" x="5632450" y="4540250"/>
          <p14:tracePt t="17019" x="5626100" y="4540250"/>
          <p14:tracePt t="17030" x="5613400" y="4546600"/>
          <p14:tracePt t="17046" x="5607050" y="4552950"/>
          <p14:tracePt t="17062" x="5600700" y="4552950"/>
          <p14:tracePt t="17070" x="5594350" y="4565650"/>
          <p14:tracePt t="17086" x="5588000" y="4572000"/>
          <p14:tracePt t="17099" x="5575300" y="4578350"/>
          <p14:tracePt t="17115" x="5568950" y="4578350"/>
          <p14:tracePt t="17131" x="5562600" y="4578350"/>
          <p14:tracePt t="17131" x="5556250" y="4584700"/>
          <p14:tracePt t="17148" x="5549900" y="4584700"/>
          <p14:tracePt t="17148" x="5537200" y="4578350"/>
          <p14:tracePt t="17148" x="5530850" y="4578350"/>
          <p14:tracePt t="17167" x="5518150" y="4572000"/>
          <p14:tracePt t="17181" x="5499100" y="4572000"/>
          <p14:tracePt t="17181" x="5480050" y="4565650"/>
          <p14:tracePt t="17201" x="5226050" y="4394200"/>
          <p14:tracePt t="17273" x="5207000" y="4362450"/>
          <p14:tracePt t="17278" x="5187950" y="4324350"/>
          <p14:tracePt t="17286" x="5168900" y="4279900"/>
          <p14:tracePt t="17298" x="5137150" y="4184650"/>
          <p14:tracePt t="17315" x="5086350" y="4019550"/>
          <p14:tracePt t="17332" x="5060950" y="3892550"/>
          <p14:tracePt t="17349" x="5041900" y="3765550"/>
          <p14:tracePt t="17365" x="5035550" y="3625850"/>
          <p14:tracePt t="17382" x="5067300" y="3422650"/>
          <p14:tracePt t="17399" x="5111750" y="3295650"/>
          <p14:tracePt t="17415" x="5168900" y="3181350"/>
          <p14:tracePt t="17432" x="5238750" y="3092450"/>
          <p14:tracePt t="17449" x="5314950" y="3016250"/>
          <p14:tracePt t="17449" x="5359400" y="2978150"/>
          <p14:tracePt t="17467" x="5461000" y="2914650"/>
          <p14:tracePt t="17483" x="5568950" y="2851150"/>
          <p14:tracePt t="17499" x="5689600" y="2800350"/>
          <p14:tracePt t="17515" x="5822950" y="2755900"/>
          <p14:tracePt t="17515" x="5892800" y="2730500"/>
          <p14:tracePt t="17535" x="5962650" y="2711450"/>
          <p14:tracePt t="17549" x="6115050" y="2679700"/>
          <p14:tracePt t="17549" x="6184900" y="2660650"/>
          <p14:tracePt t="17567" x="6343650" y="2622550"/>
          <p14:tracePt t="17583" x="6515100" y="2584450"/>
          <p14:tracePt t="17599" x="6686550" y="2540000"/>
          <p14:tracePt t="17616" x="6946900" y="2476500"/>
          <p14:tracePt t="17633" x="7112000" y="2451100"/>
          <p14:tracePt t="17649" x="7264400" y="2444750"/>
          <p14:tracePt t="17666" x="7416800" y="2451100"/>
          <p14:tracePt t="17683" x="7632700" y="2508250"/>
          <p14:tracePt t="17699" x="7772400" y="2578100"/>
          <p14:tracePt t="17716" x="7912100" y="2679700"/>
          <p14:tracePt t="17733" x="8108950" y="2857500"/>
          <p14:tracePt t="17751" x="8223250" y="2984500"/>
          <p14:tracePt t="17767" x="8318500" y="3105150"/>
          <p14:tracePt t="17784" x="8401050" y="3232150"/>
          <p14:tracePt t="17800" x="8464550" y="3352800"/>
          <p14:tracePt t="17817" x="8515350" y="3479800"/>
          <p14:tracePt t="17817" x="8528050" y="3536950"/>
          <p14:tracePt t="17835" x="8534400" y="3651250"/>
          <p14:tracePt t="17851" x="8515350" y="3759200"/>
          <p14:tracePt t="17867" x="8464550" y="3867150"/>
          <p14:tracePt t="17883" x="8401050" y="3968750"/>
          <p14:tracePt t="17900" x="8312150" y="4064000"/>
          <p14:tracePt t="17917" x="8159750" y="4197350"/>
          <p14:tracePt t="17934" x="8039100" y="4286250"/>
          <p14:tracePt t="17950" x="7899400" y="4362450"/>
          <p14:tracePt t="17967" x="7753350" y="4445000"/>
          <p14:tracePt t="17984" x="7505700" y="4546600"/>
          <p14:tracePt t="18000" x="7334250" y="4610100"/>
          <p14:tracePt t="18018" x="7156450" y="4654550"/>
          <p14:tracePt t="18034" x="6883400" y="4711700"/>
          <p14:tracePt t="18051" x="6705600" y="4730750"/>
          <p14:tracePt t="18067" x="6534150" y="4737100"/>
          <p14:tracePt t="18084" x="6362700" y="4730750"/>
          <p14:tracePt t="18101" x="6203950" y="4718050"/>
          <p14:tracePt t="18101" x="6127750" y="4705350"/>
          <p14:tracePt t="18119" x="5988050" y="4673600"/>
          <p14:tracePt t="18135" x="5861050" y="4635500"/>
          <p14:tracePt t="18151" x="5746750" y="4591050"/>
          <p14:tracePt t="18168" x="5651500" y="4546600"/>
          <p14:tracePt t="18185" x="5562600" y="4508500"/>
          <p14:tracePt t="18185" x="5524500" y="4489450"/>
          <p14:tracePt t="18203" x="5461000" y="4470400"/>
          <p14:tracePt t="18219" x="5416550" y="4457700"/>
          <p14:tracePt t="18234" x="5384800" y="4457700"/>
          <p14:tracePt t="18251" x="5365750" y="4464050"/>
          <p14:tracePt t="18268" x="5359400" y="4476750"/>
          <p14:tracePt t="18285" x="5359400" y="4483100"/>
          <p14:tracePt t="18302" x="5353050" y="4476750"/>
          <p14:tracePt t="18322" x="5340350" y="4464050"/>
          <p14:tracePt t="18339" x="5334000" y="4457700"/>
          <p14:tracePt t="18339" x="5314950" y="4445000"/>
          <p14:tracePt t="18352" x="5302250" y="4445000"/>
          <p14:tracePt t="18352" x="5283200" y="4438650"/>
          <p14:tracePt t="18369" x="5270500" y="4432300"/>
          <p14:tracePt t="18369" x="5251450" y="4432300"/>
          <p14:tracePt t="18386" x="5238750" y="4432300"/>
          <p14:tracePt t="18386" x="5226050" y="4432300"/>
          <p14:tracePt t="18402" x="5213350" y="4432300"/>
          <p14:tracePt t="18402" x="5200650" y="4425950"/>
          <p14:tracePt t="18419" x="5194300" y="4419600"/>
          <p14:tracePt t="18419" x="5187950" y="4413250"/>
          <p14:tracePt t="18436" x="5181600" y="4406900"/>
          <p14:tracePt t="18436" x="5181600" y="4400550"/>
          <p14:tracePt t="18453" x="5181600" y="4394200"/>
          <p14:tracePt t="18453" x="5175250" y="4381500"/>
          <p14:tracePt t="18453" x="5168900" y="4375150"/>
          <p14:tracePt t="18471" x="5168900" y="4362450"/>
          <p14:tracePt t="18471" x="5162550" y="4349750"/>
          <p14:tracePt t="18487" x="5156200" y="4337050"/>
          <p14:tracePt t="18487" x="5143500" y="4318000"/>
          <p14:tracePt t="18503" x="5137150" y="4298950"/>
          <p14:tracePt t="18503" x="5130800" y="4273550"/>
          <p14:tracePt t="18521" x="5118100" y="4241800"/>
          <p14:tracePt t="18521" x="5111750" y="4210050"/>
          <p14:tracePt t="18537" x="5099050" y="4171950"/>
          <p14:tracePt t="18537" x="5086350" y="4133850"/>
          <p14:tracePt t="18553" x="5073650" y="4089400"/>
          <p14:tracePt t="18553" x="5054600" y="4044950"/>
          <p14:tracePt t="18553" x="5041900" y="3994150"/>
          <p14:tracePt t="18571" x="5022850" y="3949700"/>
          <p14:tracePt t="18585" x="5010150" y="3911600"/>
          <p14:tracePt t="18585" x="4978400" y="3835400"/>
          <p14:tracePt t="18603" x="4965700" y="3803650"/>
          <p14:tracePt t="18603" x="4946650" y="3771900"/>
          <p14:tracePt t="18620" x="4933950" y="3746500"/>
          <p14:tracePt t="18620" x="4927600" y="3727450"/>
          <p14:tracePt t="18637" x="4914900" y="3708400"/>
          <p14:tracePt t="18637" x="4902200" y="3683000"/>
          <p14:tracePt t="18653" x="4895850" y="3676650"/>
          <p14:tracePt t="18653" x="4889500" y="3670300"/>
          <p14:tracePt t="18670" x="4883150" y="3663950"/>
          <p14:tracePt t="18685" x="4883150" y="3657600"/>
          <p14:tracePt t="18702" x="4889500" y="3651250"/>
          <p14:tracePt t="18702" x="4895850" y="3651250"/>
          <p14:tracePt t="18720" x="4902200" y="3651250"/>
          <p14:tracePt t="18720" x="4908550" y="3651250"/>
          <p14:tracePt t="18736" x="4914900" y="3657600"/>
          <p14:tracePt t="18752" x="4921250" y="3663950"/>
          <p14:tracePt t="18752" x="4933950" y="3670300"/>
          <p14:tracePt t="18771" x="4940300" y="3670300"/>
          <p14:tracePt t="18786" x="4933950" y="3670300"/>
          <p14:tracePt t="18826" x="4927600" y="3670300"/>
          <p14:tracePt t="18831" x="4914900" y="3676650"/>
          <p14:tracePt t="18839" x="4908550" y="3676650"/>
          <p14:tracePt t="18852" x="4889500" y="3676650"/>
          <p14:tracePt t="18852" x="4876800" y="3683000"/>
          <p14:tracePt t="18871" x="4832350" y="3683000"/>
          <p14:tracePt t="18871" x="4813300" y="3683000"/>
          <p14:tracePt t="18887" x="4781550" y="3683000"/>
          <p14:tracePt t="18887" x="4756150" y="3676650"/>
          <p14:tracePt t="18904" x="4724400" y="3676650"/>
          <p14:tracePt t="18904" x="4692650" y="3670300"/>
          <p14:tracePt t="18920" x="4660900" y="3663950"/>
          <p14:tracePt t="18920" x="4629150" y="3657600"/>
          <p14:tracePt t="18937" x="4597400" y="3644900"/>
          <p14:tracePt t="18937" x="4521200" y="3600450"/>
          <p14:tracePt t="18954" x="4476750" y="3568700"/>
          <p14:tracePt t="18954" x="4438650" y="3536950"/>
          <p14:tracePt t="18970" x="4394200" y="3492500"/>
          <p14:tracePt t="18970" x="4349750" y="3448050"/>
          <p14:tracePt t="18988" x="4311650" y="3403600"/>
          <p14:tracePt t="18988" x="4267200" y="3352800"/>
          <p14:tracePt t="19005" x="4235450" y="3308350"/>
          <p14:tracePt t="19005" x="4171950" y="3225800"/>
          <p14:tracePt t="19021" x="4146550" y="3187700"/>
          <p14:tracePt t="19021" x="4127500" y="3155950"/>
          <p14:tracePt t="19037" x="4108450" y="3117850"/>
          <p14:tracePt t="19037" x="4095750" y="3086100"/>
          <p14:tracePt t="19054" x="4083050" y="3054350"/>
          <p14:tracePt t="19054" x="4076700" y="2990850"/>
          <p14:tracePt t="19071" x="4070350" y="2959100"/>
          <p14:tracePt t="19071" x="4076700" y="2933700"/>
          <p14:tracePt t="19088" x="4076700" y="2914650"/>
          <p14:tracePt t="19088" x="4083050" y="2895600"/>
          <p14:tracePt t="19104" x="4089400" y="2876550"/>
          <p14:tracePt t="19104" x="4102100" y="2870200"/>
          <p14:tracePt t="19121" x="4108450" y="2857500"/>
          <p14:tracePt t="19121" x="4121150" y="2851150"/>
          <p14:tracePt t="19121" x="4127500" y="2838450"/>
          <p14:tracePt t="19139" x="4140200" y="2832100"/>
          <p14:tracePt t="19139" x="4152900" y="2825750"/>
          <p14:tracePt t="19155" x="4165600" y="2819400"/>
          <p14:tracePt t="19155" x="4178300" y="2806700"/>
          <p14:tracePt t="19171" x="4197350" y="2800350"/>
          <p14:tracePt t="19171" x="4210050" y="2794000"/>
          <p14:tracePt t="19188" x="4216400" y="2794000"/>
          <p14:tracePt t="19188" x="4229100" y="2787650"/>
          <p14:tracePt t="19205" x="4235450" y="2787650"/>
          <p14:tracePt t="19205" x="4248150" y="2794000"/>
          <p14:tracePt t="19221" x="4254500" y="2800350"/>
          <p14:tracePt t="19221" x="4260850" y="2819400"/>
          <p14:tracePt t="19239" x="4267200" y="2825750"/>
          <p14:tracePt t="19239" x="4273550" y="2832100"/>
          <p14:tracePt t="19255" x="4273550" y="2844800"/>
          <p14:tracePt t="19255" x="4279900" y="2844800"/>
          <p14:tracePt t="19271" x="4279900" y="2851150"/>
          <p14:tracePt t="19287" x="4286250" y="2857500"/>
          <p14:tracePt t="19304" x="4286250" y="2863850"/>
          <p14:tracePt t="19304" x="4273550" y="2882900"/>
          <p14:tracePt t="19322" x="4267200" y="2895600"/>
          <p14:tracePt t="19322" x="4260850" y="2914650"/>
          <p14:tracePt t="19338" x="4248150" y="2940050"/>
          <p14:tracePt t="19338" x="4241800" y="2965450"/>
          <p14:tracePt t="19355" x="4229100" y="2997200"/>
          <p14:tracePt t="19355" x="4210050" y="3067050"/>
          <p14:tracePt t="19372" x="4197350" y="3098800"/>
          <p14:tracePt t="19372" x="4184650" y="3130550"/>
          <p14:tracePt t="19388" x="4171950" y="3155950"/>
          <p14:tracePt t="19388" x="4159250" y="3187700"/>
          <p14:tracePt t="19405" x="4140200" y="3213100"/>
          <p14:tracePt t="19405" x="4121150" y="3244850"/>
          <p14:tracePt t="19422" x="4102100" y="3270250"/>
          <p14:tracePt t="19422" x="4064000" y="3314700"/>
          <p14:tracePt t="19439" x="4044950" y="3340100"/>
          <p14:tracePt t="19439" x="4025900" y="3359150"/>
          <p14:tracePt t="19456" x="4000500" y="3378200"/>
          <p14:tracePt t="19456" x="3987800" y="3397250"/>
          <p14:tracePt t="19473" x="3968750" y="3416300"/>
          <p14:tracePt t="19473" x="3949700" y="3429000"/>
          <p14:tracePt t="19473" x="3937000" y="3441700"/>
          <p14:tracePt t="19492" x="3924300" y="3448050"/>
          <p14:tracePt t="19505" x="3911600" y="3460750"/>
          <p14:tracePt t="19505" x="3886200" y="3473450"/>
          <p14:tracePt t="19524" x="3873500" y="3479800"/>
          <p14:tracePt t="19524" x="3860800" y="3486150"/>
          <p14:tracePt t="19540" x="3854450" y="3492500"/>
          <p14:tracePt t="19540" x="3841750" y="3498850"/>
          <p14:tracePt t="19556" x="3835400" y="3505200"/>
          <p14:tracePt t="19556" x="3829050" y="3505200"/>
          <p14:tracePt t="19573" x="3822700" y="3511550"/>
          <p14:tracePt t="19588" x="3829050" y="3511550"/>
          <p14:tracePt t="19607" x="3835400" y="3511550"/>
          <p14:tracePt t="19607" x="3841750" y="3505200"/>
          <p14:tracePt t="19623" x="3848100" y="3505200"/>
          <p14:tracePt t="19623" x="3854450" y="3511550"/>
          <p14:tracePt t="19640" x="3867150" y="3511550"/>
          <p14:tracePt t="19640" x="3873500" y="3517900"/>
          <p14:tracePt t="19657" x="3879850" y="3517900"/>
          <p14:tracePt t="19657" x="3898900" y="3530600"/>
          <p14:tracePt t="19673" x="3905250" y="3536950"/>
          <p14:tracePt t="19673" x="3917950" y="3543300"/>
          <p14:tracePt t="19690" x="3924300" y="3549650"/>
          <p14:tracePt t="19690" x="3937000" y="3556000"/>
          <p14:tracePt t="19707" x="3949700" y="3562350"/>
          <p14:tracePt t="19707" x="3956050" y="3575050"/>
          <p14:tracePt t="19723" x="3968750" y="3581400"/>
          <p14:tracePt t="19723" x="3994150" y="3594100"/>
          <p14:tracePt t="19740" x="4006850" y="3606800"/>
          <p14:tracePt t="19740" x="4019550" y="3613150"/>
          <p14:tracePt t="19757" x="4032250" y="3619500"/>
          <p14:tracePt t="19757" x="4044950" y="3625850"/>
          <p14:tracePt t="19773" x="4057650" y="3638550"/>
          <p14:tracePt t="19773" x="4070350" y="3644900"/>
          <p14:tracePt t="19791" x="4108450" y="3657600"/>
          <p14:tracePt t="19791" x="4127500" y="3670300"/>
          <p14:tracePt t="19808" x="4146550" y="3676650"/>
          <p14:tracePt t="19808" x="4165600" y="3683000"/>
          <p14:tracePt t="19824" x="4184650" y="3695700"/>
          <p14:tracePt t="19824" x="4203700" y="3702050"/>
          <p14:tracePt t="19841" x="4222750" y="3708400"/>
          <p14:tracePt t="19841" x="4241800" y="3714750"/>
          <p14:tracePt t="19841" x="4254500" y="3721100"/>
          <p14:tracePt t="19859" x="4273550" y="3733800"/>
          <p14:tracePt t="19873" x="4286250" y="3740150"/>
          <p14:tracePt t="19873" x="4311650" y="3746500"/>
          <p14:tracePt t="19891" x="4324350" y="3752850"/>
          <p14:tracePt t="19891" x="4337050" y="3759200"/>
          <p14:tracePt t="19908" x="4349750" y="3759200"/>
          <p14:tracePt t="19908" x="4356100" y="3759200"/>
          <p14:tracePt t="19924" x="4368800" y="3759200"/>
          <p14:tracePt t="19924" x="4375150" y="3765550"/>
          <p14:tracePt t="19941" x="4381500" y="3765550"/>
          <p14:tracePt t="19956" x="4387850" y="3765550"/>
          <p14:tracePt t="19956" x="4381500" y="3765550"/>
          <p14:tracePt t="19974" x="4375150" y="3765550"/>
          <p14:tracePt t="19974" x="4368800" y="3771900"/>
          <p14:tracePt t="19991" x="4356100" y="3771900"/>
          <p14:tracePt t="19991" x="4337050" y="3771900"/>
          <p14:tracePt t="20008" x="4324350" y="3771900"/>
          <p14:tracePt t="20008" x="4305300" y="3765550"/>
          <p14:tracePt t="20025" x="4286250" y="3765550"/>
          <p14:tracePt t="20042" x="4152900" y="3606800"/>
          <p14:tracePt t="20101" x="4159250" y="3581400"/>
          <p14:tracePt t="20107" x="4178300" y="3511550"/>
          <p14:tracePt t="20124" x="4216400" y="3448050"/>
          <p14:tracePt t="20141" x="4267200" y="3397250"/>
          <p14:tracePt t="20141" x="4298950" y="3378200"/>
          <p14:tracePt t="20159" x="4368800" y="3352800"/>
          <p14:tracePt t="20176" x="4438650" y="3359150"/>
          <p14:tracePt t="20191" x="4514850" y="3384550"/>
          <p14:tracePt t="20208" x="4591050" y="3422650"/>
          <p14:tracePt t="20224" x="4654550" y="3467100"/>
          <p14:tracePt t="20241" x="4718050" y="3543300"/>
          <p14:tracePt t="20259" x="4737100" y="3594100"/>
          <p14:tracePt t="20274" x="4718050" y="3638550"/>
          <p14:tracePt t="20291" x="4679950" y="3683000"/>
          <p14:tracePt t="20308" x="4622800" y="3708400"/>
          <p14:tracePt t="20325" x="4514850" y="3733800"/>
          <p14:tracePt t="20341" x="4438650" y="3733800"/>
          <p14:tracePt t="20359" x="4368800" y="3727450"/>
          <p14:tracePt t="20375" x="4273550" y="3714750"/>
          <p14:tracePt t="20392" x="4254500" y="3708400"/>
          <p14:tracePt t="20408" x="4203700" y="3676650"/>
          <p14:tracePt t="20408" x="4178300" y="3644900"/>
          <p14:tracePt t="20426" x="4152900" y="3606800"/>
          <p14:tracePt t="20426" x="4133850" y="3562350"/>
          <p14:tracePt t="20442" x="4108450" y="3511550"/>
          <p14:tracePt t="20442" x="4070350" y="3384550"/>
          <p14:tracePt t="20460" x="4057650" y="3321050"/>
          <p14:tracePt t="20460" x="4051300" y="3263900"/>
          <p14:tracePt t="20476" x="4044950" y="3200400"/>
          <p14:tracePt t="20476" x="4051300" y="3149600"/>
          <p14:tracePt t="20492" x="4057650" y="3098800"/>
          <p14:tracePt t="20492" x="4064000" y="3054350"/>
          <p14:tracePt t="20492" x="4076700" y="3016250"/>
          <p14:tracePt t="20511" x="4095750" y="2984500"/>
          <p14:tracePt t="20525" x="4114800" y="2952750"/>
          <p14:tracePt t="20525" x="4159250" y="2895600"/>
          <p14:tracePt t="20543" x="4178300" y="2870200"/>
          <p14:tracePt t="20543" x="4203700" y="2844800"/>
          <p14:tracePt t="20560" x="4222750" y="2819400"/>
          <p14:tracePt t="20560" x="4248150" y="2800350"/>
          <p14:tracePt t="20576" x="4267200" y="2774950"/>
          <p14:tracePt t="20576" x="4292600" y="2755900"/>
          <p14:tracePt t="20593" x="4311650" y="2730500"/>
          <p14:tracePt t="20593" x="4337050" y="2711450"/>
          <p14:tracePt t="20593" x="4356100" y="2692400"/>
          <p14:tracePt t="20611" x="4381500" y="2679700"/>
          <p14:tracePt t="20625" x="4400550" y="2667000"/>
          <p14:tracePt t="20625" x="4432300" y="2641600"/>
          <p14:tracePt t="20643" x="4445000" y="2635250"/>
          <p14:tracePt t="20643" x="4451350" y="2628900"/>
          <p14:tracePt t="20660" x="4457700" y="2622550"/>
          <p14:tracePt t="20675" x="4451350" y="2622550"/>
          <p14:tracePt t="20675" x="4425950" y="2616200"/>
          <p14:tracePt t="20692" x="4406900" y="2603500"/>
          <p14:tracePt t="20692" x="4387850" y="2597150"/>
          <p14:tracePt t="20709" x="4362450" y="2578100"/>
          <p14:tracePt t="20709" x="4337050" y="2559050"/>
          <p14:tracePt t="20726" x="4305300" y="2533650"/>
          <p14:tracePt t="20726" x="4273550" y="2508250"/>
          <p14:tracePt t="20743" x="4241800" y="2476500"/>
          <p14:tracePt t="20760" x="4121150" y="2108200"/>
          <p14:tracePt t="20820" x="4146550" y="2076450"/>
          <p14:tracePt t="20826" x="4171950" y="2051050"/>
          <p14:tracePt t="20834" x="4203700" y="2025650"/>
          <p14:tracePt t="20843" x="4279900" y="1993900"/>
          <p14:tracePt t="20860" x="4368800" y="1987550"/>
          <p14:tracePt t="20876" x="4451350" y="2006600"/>
          <p14:tracePt t="20876" x="4495800" y="2025650"/>
          <p14:tracePt t="20896" x="4578350" y="2089150"/>
          <p14:tracePt t="20910" x="4641850" y="2165350"/>
          <p14:tracePt t="20927" x="4692650" y="2254250"/>
          <p14:tracePt t="20943" x="4724400" y="2349500"/>
          <p14:tracePt t="20960" x="4730750" y="2444750"/>
          <p14:tracePt t="20977" x="4699000" y="2578100"/>
          <p14:tracePt t="20993" x="4660900" y="2667000"/>
          <p14:tracePt t="21010" x="4622800" y="2749550"/>
          <p14:tracePt t="21027" x="4603750" y="2787650"/>
          <p14:tracePt t="21044" x="4578350" y="2851150"/>
          <p14:tracePt t="21044" x="4565650" y="2895600"/>
          <p14:tracePt t="21061" x="4565650" y="2908300"/>
          <p14:tracePt t="21061" x="4578350" y="2921000"/>
          <p14:tracePt t="21078" x="4591050" y="2933700"/>
          <p14:tracePt t="21078" x="4610100" y="2940050"/>
          <p14:tracePt t="21094" x="4641850" y="2946400"/>
          <p14:tracePt t="21094" x="4724400" y="2984500"/>
          <p14:tracePt t="21111" x="4775200" y="3003550"/>
          <p14:tracePt t="21111" x="4832350" y="3035300"/>
          <p14:tracePt t="21128" x="4895850" y="3067050"/>
          <p14:tracePt t="21128" x="4959350" y="3105150"/>
          <p14:tracePt t="21145" x="5022850" y="3155950"/>
          <p14:tracePt t="21145" x="5092700" y="3206750"/>
          <p14:tracePt t="21162" x="5156200" y="3257550"/>
          <p14:tracePt t="21162" x="5295900" y="3378200"/>
          <p14:tracePt t="21179" x="5359400" y="3441700"/>
          <p14:tracePt t="21179" x="5429250" y="3505200"/>
          <p14:tracePt t="21195" x="5492750" y="3568700"/>
          <p14:tracePt t="21195" x="5562600" y="3638550"/>
          <p14:tracePt t="21212" x="5626100" y="3702050"/>
          <p14:tracePt t="21212" x="5689600" y="3765550"/>
          <p14:tracePt t="21228" x="5753100" y="3829050"/>
          <p14:tracePt t="21228" x="5816600" y="3892550"/>
          <p14:tracePt t="21245" x="5873750" y="3949700"/>
          <p14:tracePt t="21245" x="5937250" y="4006850"/>
          <p14:tracePt t="21245" x="5994400" y="4051300"/>
          <p14:tracePt t="21264" x="6051550" y="4095750"/>
          <p14:tracePt t="21264" x="6108700" y="4133850"/>
          <p14:tracePt t="21279" x="6159500" y="4171950"/>
          <p14:tracePt t="21279" x="6216650" y="4197350"/>
          <p14:tracePt t="21295" x="6267450" y="4216400"/>
          <p14:tracePt t="21295" x="6318250" y="4235450"/>
          <p14:tracePt t="21312" x="6369050" y="4254500"/>
          <p14:tracePt t="21312" x="6413500" y="4267200"/>
          <p14:tracePt t="21328" x="6464300" y="4279900"/>
          <p14:tracePt t="21328" x="6508750" y="4292600"/>
          <p14:tracePt t="21345" x="6546850" y="4298950"/>
          <p14:tracePt t="21345" x="6629400" y="4318000"/>
          <p14:tracePt t="21362" x="6667500" y="4324350"/>
          <p14:tracePt t="21362" x="6699250" y="4330700"/>
          <p14:tracePt t="21378" x="6724650" y="4337050"/>
          <p14:tracePt t="21378" x="6756400" y="4337050"/>
          <p14:tracePt t="21396" x="6781800" y="4343400"/>
          <p14:tracePt t="21396" x="6819900" y="4349750"/>
          <p14:tracePt t="21412" x="6832600" y="4349750"/>
          <p14:tracePt t="21412" x="6851650" y="4349750"/>
          <p14:tracePt t="21429" x="6858000" y="4349750"/>
          <p14:tracePt t="21429" x="6870700" y="4356100"/>
          <p14:tracePt t="21446" x="6883400" y="4356100"/>
          <p14:tracePt t="21446" x="6889750" y="4356100"/>
          <p14:tracePt t="21462" x="6896100" y="4362450"/>
          <p14:tracePt t="21462" x="6915150" y="4368800"/>
          <p14:tracePt t="21479" x="6921500" y="4375150"/>
          <p14:tracePt t="21495" x="6927850" y="4381500"/>
          <p14:tracePt t="21511" x="6927850" y="4394200"/>
          <p14:tracePt t="21528" x="6927850" y="4400550"/>
          <p14:tracePt t="21545" x="6927850" y="4406900"/>
          <p14:tracePt t="21545" x="6927850" y="4419600"/>
          <p14:tracePt t="21563" x="6934200" y="4425950"/>
          <p14:tracePt t="21563" x="6934200" y="4432300"/>
          <p14:tracePt t="21579" x="6934200" y="4438650"/>
          <p14:tracePt t="21579" x="6934200" y="4445000"/>
          <p14:tracePt t="21596" x="6940550" y="4451350"/>
          <p14:tracePt t="21596" x="6940550" y="4457700"/>
          <p14:tracePt t="21613" x="6940550" y="4464050"/>
          <p14:tracePt t="21629" x="6946900" y="4470400"/>
          <p14:tracePt t="21629" x="6946900" y="4483100"/>
          <p14:tracePt t="21646" x="6946900" y="4489450"/>
          <p14:tracePt t="21646" x="6946900" y="4495800"/>
          <p14:tracePt t="21663" x="6946900" y="4502150"/>
          <p14:tracePt t="21679" x="6946900" y="4508500"/>
          <p14:tracePt t="21695" x="6946900" y="4514850"/>
          <p14:tracePt t="21712" x="6953250" y="4521200"/>
          <p14:tracePt t="21729" x="6953250" y="4527550"/>
          <p14:tracePt t="21766" x="6959600" y="4533900"/>
          <p14:tracePt t="21794" x="6959600" y="4540250"/>
          <p14:tracePt t="21818" x="6959600" y="4546600"/>
          <p14:tracePt t="21870" x="6959600" y="4552950"/>
          <p14:tracePt t="21898" x="6959600" y="4559300"/>
          <p14:tracePt t="21922" x="6953250" y="4559300"/>
          <p14:tracePt t="21946" x="6946900" y="4565650"/>
          <p14:tracePt t="21958" x="6940550" y="4572000"/>
          <p14:tracePt t="21967" x="6934200" y="4572000"/>
          <p14:tracePt t="21979" x="6927850" y="4572000"/>
          <p14:tracePt t="21979" x="6915150" y="4578350"/>
          <p14:tracePt t="21979" x="6908800" y="4584700"/>
          <p14:tracePt t="21999" x="6902450" y="4591050"/>
          <p14:tracePt t="21999" x="6889750" y="4591050"/>
          <p14:tracePt t="22015" x="6883400" y="4597400"/>
          <p14:tracePt t="22015" x="6870700" y="4603750"/>
          <p14:tracePt t="22031" x="6858000" y="4610100"/>
          <p14:tracePt t="22031" x="6851650" y="4616450"/>
          <p14:tracePt t="22047" x="6838950" y="4622800"/>
          <p14:tracePt t="22047" x="6826250" y="4629150"/>
          <p14:tracePt t="22064" x="6813550" y="4635500"/>
          <p14:tracePt t="22064" x="6788150" y="4648200"/>
          <p14:tracePt t="22082" x="6775450" y="4654550"/>
          <p14:tracePt t="22082" x="6762750" y="4654550"/>
          <p14:tracePt t="22098" x="6750050" y="4660900"/>
          <p14:tracePt t="22098" x="6737350" y="4667250"/>
          <p14:tracePt t="22115" x="6724650" y="4673600"/>
          <p14:tracePt t="22115" x="6705600" y="4679950"/>
          <p14:tracePt t="22131" x="6692900" y="4686300"/>
          <p14:tracePt t="22131" x="6686550" y="4686300"/>
          <p14:tracePt t="22148" x="6673850" y="4686300"/>
          <p14:tracePt t="22148" x="6667500" y="4692650"/>
          <p14:tracePt t="22165" x="6654800" y="4692650"/>
          <p14:tracePt t="22165" x="6648450" y="4692650"/>
          <p14:tracePt t="22182" x="6635750" y="4692650"/>
          <p14:tracePt t="22182" x="6629400" y="4692650"/>
          <p14:tracePt t="22199" x="6610350" y="4692650"/>
          <p14:tracePt t="22199" x="6604000" y="4692650"/>
          <p14:tracePt t="22215" x="6591300" y="4692650"/>
          <p14:tracePt t="22215" x="6584950" y="4692650"/>
          <p14:tracePt t="22231" x="6578600" y="4686300"/>
          <p14:tracePt t="22247" x="6584950" y="4679950"/>
          <p14:tracePt t="22267" x="6591300" y="4679950"/>
          <p14:tracePt t="22267" x="6604000" y="4673600"/>
          <p14:tracePt t="22284" x="6610350" y="4673600"/>
          <p14:tracePt t="22284" x="6616700" y="4667250"/>
          <p14:tracePt t="22299" x="6629400" y="4667250"/>
          <p14:tracePt t="22299" x="6642100" y="4660900"/>
          <p14:tracePt t="22315" x="6654800" y="4660900"/>
          <p14:tracePt t="22315" x="6667500" y="4654550"/>
          <p14:tracePt t="22332" x="6680200" y="4654550"/>
          <p14:tracePt t="22332" x="6692900" y="4648200"/>
          <p14:tracePt t="22348" x="6705600" y="4641850"/>
          <p14:tracePt t="22348" x="6724650" y="4641850"/>
          <p14:tracePt t="22365" x="6737350" y="4635500"/>
          <p14:tracePt t="22365" x="6762750" y="4629150"/>
          <p14:tracePt t="22382" x="6775450" y="4622800"/>
          <p14:tracePt t="22382" x="6781800" y="4616450"/>
          <p14:tracePt t="22399" x="6794500" y="4616450"/>
          <p14:tracePt t="22399" x="6800850" y="4610100"/>
          <p14:tracePt t="22415" x="6807200" y="4610100"/>
          <p14:tracePt t="22415" x="6819900" y="4603750"/>
          <p14:tracePt t="22432" x="6826250" y="4603750"/>
          <p14:tracePt t="22432" x="6832600" y="4603750"/>
          <p14:tracePt t="22449" x="6838950" y="4603750"/>
          <p14:tracePt t="22449" x="6845300" y="4610100"/>
          <p14:tracePt t="22465" x="6851650" y="4610100"/>
          <p14:tracePt t="22481" x="6858000" y="4616450"/>
          <p14:tracePt t="22498" x="6858000" y="4629150"/>
          <p14:tracePt t="22498" x="6858000" y="4635500"/>
          <p14:tracePt t="22517" x="6851650" y="4641850"/>
          <p14:tracePt t="22531" x="6845300" y="4648200"/>
          <p14:tracePt t="22531" x="6845300" y="4654550"/>
          <p14:tracePt t="22531" x="6838950" y="4660900"/>
          <p14:tracePt t="22551" x="6832600" y="4667250"/>
          <p14:tracePt t="22565" x="6826250" y="4667250"/>
          <p14:tracePt t="22565" x="6819900" y="4673600"/>
          <p14:tracePt t="22583" x="6813550" y="4679950"/>
          <p14:tracePt t="22598" x="6807200" y="4686300"/>
          <p14:tracePt t="22615" x="6800850" y="4692650"/>
          <p14:tracePt t="22632" x="6800850" y="4699000"/>
          <p14:tracePt t="22648" x="6794500" y="4692650"/>
          <p14:tracePt t="22726" x="6781800" y="4692650"/>
          <p14:tracePt t="22738" x="6775450" y="4686300"/>
          <p14:tracePt t="22748" x="6769100" y="4686300"/>
          <p14:tracePt t="22748" x="6756400" y="4679950"/>
          <p14:tracePt t="22766" x="6743700" y="4673600"/>
          <p14:tracePt t="22766" x="6724650" y="4667250"/>
          <p14:tracePt t="22783" x="6711950" y="4660900"/>
          <p14:tracePt t="22783" x="6667500" y="4641850"/>
          <p14:tracePt t="22800" x="6642100" y="462915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ja-JP" altLang="en-US"/>
              <a:t>練習問題</a:t>
            </a:r>
          </a:p>
        </p:txBody>
      </p:sp>
      <p:sp>
        <p:nvSpPr>
          <p:cNvPr id="399363" name="Text Box 3"/>
          <p:cNvSpPr txBox="1">
            <a:spLocks noChangeArrowheads="1"/>
          </p:cNvSpPr>
          <p:nvPr/>
        </p:nvSpPr>
        <p:spPr bwMode="auto">
          <a:xfrm>
            <a:off x="669925" y="1392238"/>
            <a:ext cx="5959475" cy="822325"/>
          </a:xfrm>
          <a:prstGeom prst="rect">
            <a:avLst/>
          </a:prstGeom>
          <a:noFill/>
          <a:ln w="38100">
            <a:noFill/>
            <a:miter lim="800000"/>
            <a:headEnd/>
            <a:tailEnd/>
          </a:ln>
          <a:effectLst/>
        </p:spPr>
        <p:txBody>
          <a:bodyPr wrap="none">
            <a:spAutoFit/>
          </a:bodyPr>
          <a:lstStyle/>
          <a:p>
            <a:r>
              <a:rPr lang="en-US" altLang="ja-JP"/>
              <a:t>①</a:t>
            </a:r>
            <a:r>
              <a:rPr lang="ja-JP" altLang="en-US"/>
              <a:t>　農園で収穫したミカンの数</a:t>
            </a:r>
          </a:p>
          <a:p>
            <a:r>
              <a:rPr lang="ja-JP" altLang="en-US"/>
              <a:t>　　１１，１３，１５，１７，２２，２７，３６，４１，５５</a:t>
            </a:r>
          </a:p>
        </p:txBody>
      </p:sp>
      <p:sp>
        <p:nvSpPr>
          <p:cNvPr id="399364" name="Text Box 4"/>
          <p:cNvSpPr txBox="1">
            <a:spLocks noChangeArrowheads="1"/>
          </p:cNvSpPr>
          <p:nvPr/>
        </p:nvSpPr>
        <p:spPr bwMode="auto">
          <a:xfrm>
            <a:off x="1258888" y="2673350"/>
            <a:ext cx="800219" cy="461665"/>
          </a:xfrm>
          <a:prstGeom prst="rect">
            <a:avLst/>
          </a:prstGeom>
          <a:noFill/>
          <a:ln w="38100">
            <a:noFill/>
            <a:miter lim="800000"/>
            <a:headEnd/>
            <a:tailEnd/>
          </a:ln>
          <a:effectLst/>
        </p:spPr>
        <p:txBody>
          <a:bodyPr wrap="none">
            <a:spAutoFit/>
          </a:bodyPr>
          <a:lstStyle/>
          <a:p>
            <a:r>
              <a:rPr lang="ja-JP" altLang="en-US" dirty="0" smtClean="0"/>
              <a:t>平均</a:t>
            </a:r>
            <a:endParaRPr lang="ja-JP" altLang="en-US" dirty="0"/>
          </a:p>
        </p:txBody>
      </p:sp>
      <p:sp>
        <p:nvSpPr>
          <p:cNvPr id="399365" name="Text Box 5"/>
          <p:cNvSpPr txBox="1">
            <a:spLocks noChangeArrowheads="1"/>
          </p:cNvSpPr>
          <p:nvPr/>
        </p:nvSpPr>
        <p:spPr bwMode="auto">
          <a:xfrm>
            <a:off x="1258888" y="3327400"/>
            <a:ext cx="800219" cy="461665"/>
          </a:xfrm>
          <a:prstGeom prst="rect">
            <a:avLst/>
          </a:prstGeom>
          <a:noFill/>
          <a:ln w="38100">
            <a:noFill/>
            <a:miter lim="800000"/>
            <a:headEnd/>
            <a:tailEnd/>
          </a:ln>
          <a:effectLst/>
        </p:spPr>
        <p:txBody>
          <a:bodyPr wrap="none">
            <a:spAutoFit/>
          </a:bodyPr>
          <a:lstStyle/>
          <a:p>
            <a:r>
              <a:rPr lang="ja-JP" altLang="en-US" dirty="0" smtClean="0"/>
              <a:t>分散</a:t>
            </a:r>
            <a:endParaRPr lang="ja-JP" altLang="en-US" dirty="0"/>
          </a:p>
        </p:txBody>
      </p:sp>
      <p:sp>
        <p:nvSpPr>
          <p:cNvPr id="399366" name="Text Box 6"/>
          <p:cNvSpPr txBox="1">
            <a:spLocks noChangeArrowheads="1"/>
          </p:cNvSpPr>
          <p:nvPr/>
        </p:nvSpPr>
        <p:spPr bwMode="auto">
          <a:xfrm>
            <a:off x="1258888" y="3983038"/>
            <a:ext cx="1415772" cy="461665"/>
          </a:xfrm>
          <a:prstGeom prst="rect">
            <a:avLst/>
          </a:prstGeom>
          <a:noFill/>
          <a:ln w="38100">
            <a:noFill/>
            <a:miter lim="800000"/>
            <a:headEnd/>
            <a:tailEnd/>
          </a:ln>
          <a:effectLst/>
        </p:spPr>
        <p:txBody>
          <a:bodyPr wrap="none">
            <a:spAutoFit/>
          </a:bodyPr>
          <a:lstStyle/>
          <a:p>
            <a:r>
              <a:rPr lang="ja-JP" altLang="en-US" dirty="0"/>
              <a:t>標準</a:t>
            </a:r>
            <a:r>
              <a:rPr lang="ja-JP" altLang="en-US" dirty="0" smtClean="0"/>
              <a:t>偏差</a:t>
            </a:r>
            <a:endParaRPr lang="ja-JP" altLang="en-US" dirty="0"/>
          </a:p>
        </p:txBody>
      </p:sp>
      <p:sp>
        <p:nvSpPr>
          <p:cNvPr id="399367" name="Text Box 7"/>
          <p:cNvSpPr txBox="1">
            <a:spLocks noChangeArrowheads="1"/>
          </p:cNvSpPr>
          <p:nvPr/>
        </p:nvSpPr>
        <p:spPr bwMode="auto">
          <a:xfrm>
            <a:off x="1258888" y="4638675"/>
            <a:ext cx="1226618" cy="461665"/>
          </a:xfrm>
          <a:prstGeom prst="rect">
            <a:avLst/>
          </a:prstGeom>
          <a:noFill/>
          <a:ln w="38100">
            <a:noFill/>
            <a:miter lim="800000"/>
            <a:headEnd/>
            <a:tailEnd/>
          </a:ln>
          <a:effectLst/>
        </p:spPr>
        <p:txBody>
          <a:bodyPr wrap="none">
            <a:spAutoFit/>
          </a:bodyPr>
          <a:lstStyle/>
          <a:p>
            <a:r>
              <a:rPr lang="ja-JP" altLang="en-US" dirty="0" smtClean="0"/>
              <a:t>メジアン</a:t>
            </a:r>
            <a:endParaRPr lang="ja-JP" altLang="en-US" dirty="0"/>
          </a:p>
        </p:txBody>
      </p:sp>
      <p:sp>
        <p:nvSpPr>
          <p:cNvPr id="399368" name="Text Box 8"/>
          <p:cNvSpPr txBox="1">
            <a:spLocks noChangeArrowheads="1"/>
          </p:cNvSpPr>
          <p:nvPr/>
        </p:nvSpPr>
        <p:spPr bwMode="auto">
          <a:xfrm>
            <a:off x="1258888" y="5294313"/>
            <a:ext cx="1914307" cy="461665"/>
          </a:xfrm>
          <a:prstGeom prst="rect">
            <a:avLst/>
          </a:prstGeom>
          <a:noFill/>
          <a:ln w="38100">
            <a:noFill/>
            <a:miter lim="800000"/>
            <a:headEnd/>
            <a:tailEnd/>
          </a:ln>
          <a:effectLst/>
        </p:spPr>
        <p:txBody>
          <a:bodyPr wrap="none">
            <a:spAutoFit/>
          </a:bodyPr>
          <a:lstStyle/>
          <a:p>
            <a:r>
              <a:rPr lang="ja-JP" altLang="en-US" dirty="0" smtClean="0"/>
              <a:t>レンジ（範囲）</a:t>
            </a:r>
            <a:endParaRPr lang="ja-JP" altLang="en-US" dirty="0"/>
          </a:p>
        </p:txBody>
      </p:sp>
      <p:sp>
        <p:nvSpPr>
          <p:cNvPr id="399369" name="Text Box 9"/>
          <p:cNvSpPr txBox="1">
            <a:spLocks noChangeArrowheads="1"/>
          </p:cNvSpPr>
          <p:nvPr/>
        </p:nvSpPr>
        <p:spPr bwMode="auto">
          <a:xfrm>
            <a:off x="1258888" y="5949950"/>
            <a:ext cx="1415772" cy="461665"/>
          </a:xfrm>
          <a:prstGeom prst="rect">
            <a:avLst/>
          </a:prstGeom>
          <a:noFill/>
          <a:ln w="38100">
            <a:noFill/>
            <a:miter lim="800000"/>
            <a:headEnd/>
            <a:tailEnd/>
          </a:ln>
          <a:effectLst/>
        </p:spPr>
        <p:txBody>
          <a:bodyPr wrap="none">
            <a:spAutoFit/>
          </a:bodyPr>
          <a:lstStyle/>
          <a:p>
            <a:r>
              <a:rPr lang="ja-JP" altLang="en-US" dirty="0"/>
              <a:t>変動</a:t>
            </a:r>
            <a:r>
              <a:rPr lang="ja-JP" altLang="en-US" dirty="0" smtClean="0"/>
              <a:t>係数</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944"/>
    </mc:Choice>
    <mc:Fallback>
      <p:transition spd="slow" advTm="20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125" x="5899150" y="3340100"/>
          <p14:tracePt t="1132" x="5880100" y="3314700"/>
          <p14:tracePt t="1144" x="5848350" y="3289300"/>
          <p14:tracePt t="1144" x="5784850" y="3219450"/>
          <p14:tracePt t="1162" x="5753100" y="3187700"/>
          <p14:tracePt t="1162" x="5721350" y="3143250"/>
          <p14:tracePt t="1179" x="5689600" y="3105150"/>
          <p14:tracePt t="1179" x="5657850" y="3067050"/>
          <p14:tracePt t="1196" x="5632450" y="3022600"/>
          <p14:tracePt t="1196" x="5607050" y="2984500"/>
          <p14:tracePt t="1212" x="5588000" y="2940050"/>
          <p14:tracePt t="1212" x="5556250" y="2844800"/>
          <p14:tracePt t="1230" x="5543550" y="2800350"/>
          <p14:tracePt t="1230" x="5537200" y="2755900"/>
          <p14:tracePt t="1246" x="5530850" y="2711450"/>
          <p14:tracePt t="1246" x="5524500" y="2660650"/>
          <p14:tracePt t="1263" x="5518150" y="2622550"/>
          <p14:tracePt t="1263" x="5505450" y="2546350"/>
          <p14:tracePt t="1280" x="5499100" y="2520950"/>
          <p14:tracePt t="1280" x="5492750" y="2489200"/>
          <p14:tracePt t="1296" x="5486400" y="2463800"/>
          <p14:tracePt t="1296" x="5486400" y="2444750"/>
          <p14:tracePt t="1313" x="5480050" y="2419350"/>
          <p14:tracePt t="1313" x="5480050" y="2400300"/>
          <p14:tracePt t="1330" x="5473700" y="2374900"/>
          <p14:tracePt t="1330" x="5473700" y="2355850"/>
          <p14:tracePt t="1330" x="5473700" y="2336800"/>
          <p14:tracePt t="1348" x="5473700" y="2311400"/>
          <p14:tracePt t="1348" x="5473700" y="2298700"/>
          <p14:tracePt t="1364" x="5480050" y="2279650"/>
          <p14:tracePt t="1364" x="5480050" y="2260600"/>
          <p14:tracePt t="1380" x="5486400" y="2247900"/>
          <p14:tracePt t="1380" x="5492750" y="2228850"/>
          <p14:tracePt t="1397" x="5492750" y="2216150"/>
          <p14:tracePt t="1397" x="5499100" y="2203450"/>
          <p14:tracePt t="1413" x="5499100" y="2190750"/>
          <p14:tracePt t="1413" x="5505450" y="2184400"/>
          <p14:tracePt t="1430" x="5505450" y="2171700"/>
          <p14:tracePt t="1430" x="5505450" y="2165350"/>
          <p14:tracePt t="1430" x="5511800" y="2159000"/>
          <p14:tracePt t="1448" x="5511800" y="2152650"/>
          <p14:tracePt t="1462" x="5524500" y="2146300"/>
          <p14:tracePt t="1479" x="5530850" y="2133600"/>
          <p14:tracePt t="1496" x="5537200" y="2127250"/>
          <p14:tracePt t="1496" x="5537200" y="2114550"/>
          <p14:tracePt t="1514" x="5543550" y="2108200"/>
          <p14:tracePt t="1514" x="5549900" y="2082800"/>
          <p14:tracePt t="1530" x="5556250" y="2076450"/>
          <p14:tracePt t="1530" x="5562600" y="2057400"/>
          <p14:tracePt t="1547" x="5562600" y="2051050"/>
          <p14:tracePt t="1547" x="5568950" y="2032000"/>
          <p14:tracePt t="1564" x="5568950" y="2025650"/>
          <p14:tracePt t="1564" x="5575300" y="2006600"/>
          <p14:tracePt t="1581" x="5575300" y="2000250"/>
          <p14:tracePt t="1596" x="5575300" y="1993900"/>
          <p14:tracePt t="1614" x="5581650" y="2000250"/>
          <p14:tracePt t="1629" x="5581650" y="2006600"/>
          <p14:tracePt t="1629" x="5588000" y="2019300"/>
          <p14:tracePt t="1648" x="5588000" y="2032000"/>
          <p14:tracePt t="1648" x="5588000" y="2044700"/>
          <p14:tracePt t="1664" x="5588000" y="2063750"/>
          <p14:tracePt t="1664" x="5588000" y="2082800"/>
          <p14:tracePt t="1681" x="5588000" y="2101850"/>
          <p14:tracePt t="1681" x="5588000" y="2120900"/>
          <p14:tracePt t="1697" x="5588000" y="2139950"/>
          <p14:tracePt t="1697" x="5588000" y="2159000"/>
          <p14:tracePt t="1697" x="5594350" y="2171700"/>
          <p14:tracePt t="1716" x="5594350" y="2184400"/>
          <p14:tracePt t="1730" x="5594350" y="2190750"/>
          <p14:tracePt t="1730" x="5600700" y="2203450"/>
          <p14:tracePt t="1748" x="5607050" y="2209800"/>
          <p14:tracePt t="1748" x="5607050" y="2216150"/>
          <p14:tracePt t="1764" x="5607050" y="2222500"/>
          <p14:tracePt t="1764" x="5607050" y="2228850"/>
          <p14:tracePt t="1781" x="5607050" y="2235200"/>
          <p14:tracePt t="1781" x="5607050" y="2241550"/>
          <p14:tracePt t="1798" x="5607050" y="2247900"/>
          <p14:tracePt t="1798" x="5600700" y="2254250"/>
          <p14:tracePt t="1798" x="5600700" y="2260600"/>
          <p14:tracePt t="1816" x="5594350" y="2266950"/>
          <p14:tracePt t="1816" x="5594350" y="2273300"/>
          <p14:tracePt t="1831" x="5588000" y="2279650"/>
          <p14:tracePt t="1831" x="5581650" y="2286000"/>
          <p14:tracePt t="1848" x="5581650" y="2292350"/>
          <p14:tracePt t="1848" x="5575300" y="2298700"/>
          <p14:tracePt t="1865" x="5568950" y="2305050"/>
          <p14:tracePt t="1865" x="5556250" y="2317750"/>
          <p14:tracePt t="1882" x="5549900" y="2317750"/>
          <p14:tracePt t="1882" x="5537200" y="2324100"/>
          <p14:tracePt t="1899" x="5530850" y="2324100"/>
          <p14:tracePt t="1899" x="5524500" y="2324100"/>
          <p14:tracePt t="1915" x="5524500" y="2317750"/>
          <p14:tracePt t="1915" x="5518150" y="2311400"/>
          <p14:tracePt t="1932" x="5511800" y="2305050"/>
          <p14:tracePt t="1932" x="5505450" y="2286000"/>
          <p14:tracePt t="1949" x="5505450" y="2279650"/>
          <p14:tracePt t="1949" x="5505450" y="2266950"/>
          <p14:tracePt t="1965" x="5505450" y="2260600"/>
          <p14:tracePt t="1965" x="5499100" y="2254250"/>
          <p14:tracePt t="1981" x="5499100" y="2247900"/>
          <p14:tracePt t="1981" x="5499100" y="2241550"/>
          <p14:tracePt t="1999" x="5492750" y="2235200"/>
          <p14:tracePt t="2015" x="5492750" y="2228850"/>
          <p14:tracePt t="2015" x="5499100" y="2222500"/>
          <p14:tracePt t="2033" x="5499100" y="2216150"/>
          <p14:tracePt t="2048" x="5505450" y="2203450"/>
          <p14:tracePt t="2064" x="5518150" y="2197100"/>
          <p14:tracePt t="2081" x="5524500" y="2190750"/>
          <p14:tracePt t="2098" x="5524500" y="2197100"/>
          <p14:tracePt t="2115" x="5530850" y="2203450"/>
          <p14:tracePt t="2133" x="5530850" y="2216150"/>
          <p14:tracePt t="2133" x="5530850" y="2222500"/>
          <p14:tracePt t="2149" x="5530850" y="2228850"/>
          <p14:tracePt t="2149" x="5530850" y="2235200"/>
          <p14:tracePt t="2166" x="5530850" y="2241550"/>
          <p14:tracePt t="2166" x="5530850" y="2254250"/>
          <p14:tracePt t="2182" x="5537200" y="2266950"/>
          <p14:tracePt t="2182" x="5537200" y="2279650"/>
          <p14:tracePt t="2199" x="5537200" y="2286000"/>
          <p14:tracePt t="2199" x="5537200" y="2298700"/>
          <p14:tracePt t="2216" x="5543550" y="2311400"/>
          <p14:tracePt t="2216" x="5543550" y="2324100"/>
          <p14:tracePt t="2233" x="5543550" y="2343150"/>
          <p14:tracePt t="2233" x="5543550" y="2374900"/>
          <p14:tracePt t="2250" x="5549900" y="2387600"/>
          <p14:tracePt t="2250" x="5549900" y="2400300"/>
          <p14:tracePt t="2266" x="5549900" y="2413000"/>
          <p14:tracePt t="2266" x="5549900" y="2425700"/>
          <p14:tracePt t="2282" x="5549900" y="2432050"/>
          <p14:tracePt t="2282" x="5549900" y="2438400"/>
          <p14:tracePt t="2300" x="5556250" y="2432050"/>
          <p14:tracePt t="2331" x="5556250" y="2425700"/>
          <p14:tracePt t="2339" x="5556250" y="2419350"/>
          <p14:tracePt t="2349" x="5562600" y="2413000"/>
          <p14:tracePt t="2349" x="5562600" y="2400300"/>
          <p14:tracePt t="2349" x="5562600" y="2393950"/>
          <p14:tracePt t="2368" x="5562600" y="2387600"/>
          <p14:tracePt t="2382" x="5562600" y="2374900"/>
          <p14:tracePt t="2382" x="5568950" y="2362200"/>
          <p14:tracePt t="2400" x="5568950" y="2349500"/>
          <p14:tracePt t="2400" x="5568950" y="2343150"/>
          <p14:tracePt t="2416" x="5568950" y="2330450"/>
          <p14:tracePt t="2416" x="5568950" y="2324100"/>
          <p14:tracePt t="2433" x="5568950" y="2311400"/>
          <p14:tracePt t="2433" x="5568950" y="2305050"/>
          <p14:tracePt t="2433" x="5568950" y="2292350"/>
          <p14:tracePt t="2452" x="5568950" y="2279650"/>
          <p14:tracePt t="2465" x="5568950" y="2266950"/>
          <p14:tracePt t="2465" x="5575300" y="2241550"/>
          <p14:tracePt t="2483" x="5575300" y="2235200"/>
          <p14:tracePt t="2483" x="5575300" y="2228850"/>
          <p14:tracePt t="2500" x="5575300" y="2216150"/>
          <p14:tracePt t="2500" x="5568950" y="2209800"/>
          <p14:tracePt t="2517" x="5568950" y="2203450"/>
          <p14:tracePt t="2517" x="5568950" y="2197100"/>
          <p14:tracePt t="2533" x="5562600" y="2190750"/>
          <p14:tracePt t="2533" x="5562600" y="2171700"/>
          <p14:tracePt t="2551" x="5556250" y="2165350"/>
          <p14:tracePt t="2551" x="5556250" y="2159000"/>
          <p14:tracePt t="2567" x="5556250" y="2152650"/>
          <p14:tracePt t="2567" x="5562600" y="2139950"/>
          <p14:tracePt t="2584" x="5562600" y="2127250"/>
          <p14:tracePt t="2584" x="5562600" y="2108200"/>
          <p14:tracePt t="2601" x="5568950" y="2101850"/>
          <p14:tracePt t="2601" x="5568950" y="2089150"/>
          <p14:tracePt t="2617" x="5568950" y="2082800"/>
          <p14:tracePt t="2617" x="5575300" y="2076450"/>
          <p14:tracePt t="2634" x="5575300" y="2063750"/>
          <p14:tracePt t="2649" x="5581650" y="2057400"/>
          <p14:tracePt t="2649" x="5588000" y="2044700"/>
          <p14:tracePt t="2668" x="5588000" y="2032000"/>
          <p14:tracePt t="2668" x="5594350" y="2019300"/>
          <p14:tracePt t="2685" x="5600700" y="2012950"/>
          <p14:tracePt t="2685" x="5607050" y="2000250"/>
          <p14:tracePt t="2701" x="5613400" y="1993900"/>
          <p14:tracePt t="2701" x="5626100" y="1981200"/>
          <p14:tracePt t="2718" x="5632450" y="1968500"/>
          <p14:tracePt t="2718" x="5645150" y="1962150"/>
          <p14:tracePt t="2718" x="5651500" y="1955800"/>
          <p14:tracePt t="2736" x="5664200" y="1943100"/>
          <p14:tracePt t="2750" x="5670550" y="1936750"/>
          <p14:tracePt t="2750" x="5695950" y="1917700"/>
          <p14:tracePt t="2768" x="5702300" y="1911350"/>
          <p14:tracePt t="2768" x="5715000" y="1898650"/>
          <p14:tracePt t="2785" x="5727700" y="1892300"/>
          <p14:tracePt t="2785" x="5734050" y="1879600"/>
          <p14:tracePt t="2801" x="5746750" y="1879600"/>
          <p14:tracePt t="2801" x="5753100" y="1873250"/>
          <p14:tracePt t="2818" x="5765800" y="1866900"/>
          <p14:tracePt t="2818" x="5772150" y="1860550"/>
          <p14:tracePt t="2818" x="5778500" y="1847850"/>
          <p14:tracePt t="2836" x="5784850" y="1847850"/>
          <p14:tracePt t="2836" x="5791200" y="1835150"/>
          <p14:tracePt t="2851" x="5797550" y="1835150"/>
          <p14:tracePt t="2851" x="5797550" y="1828800"/>
          <p14:tracePt t="2868" x="5803900" y="1822450"/>
          <p14:tracePt t="2884" x="5797550" y="1828800"/>
          <p14:tracePt t="2907" x="5784850" y="1835150"/>
          <p14:tracePt t="2923" x="5778500" y="1841500"/>
          <p14:tracePt t="2939" x="5765800" y="1847850"/>
          <p14:tracePt t="2951" x="5759450" y="1854200"/>
          <p14:tracePt t="2951" x="5740400" y="1873250"/>
          <p14:tracePt t="2968" x="5727700" y="1885950"/>
          <p14:tracePt t="2968" x="5721350" y="1892300"/>
          <p14:tracePt t="2985" x="5708650" y="1905000"/>
          <p14:tracePt t="2985" x="5702300" y="1911350"/>
          <p14:tracePt t="3002" x="5695950" y="1917700"/>
          <p14:tracePt t="3002" x="5676900" y="1930400"/>
          <p14:tracePt t="3020" x="5670550" y="1936750"/>
          <p14:tracePt t="3020" x="5670550" y="1943100"/>
          <p14:tracePt t="3036" x="5664200" y="1949450"/>
          <p14:tracePt t="3051" x="5657850" y="1949450"/>
          <p14:tracePt t="3068" x="5651500" y="1955800"/>
          <p14:tracePt t="3084" x="5645150" y="1962150"/>
          <p14:tracePt t="3101" x="5645150" y="1955800"/>
          <p14:tracePt t="3120" x="5645150" y="1949450"/>
          <p14:tracePt t="3135" x="5651500" y="1943100"/>
          <p14:tracePt t="3151" x="5651500" y="1936750"/>
          <p14:tracePt t="3168" x="5657850" y="1930400"/>
          <p14:tracePt t="3184" x="5657850" y="1924050"/>
          <p14:tracePt t="3201" x="5651500" y="1924050"/>
          <p14:tracePt t="3255" x="5651500" y="1930400"/>
          <p14:tracePt t="3267" x="5645150" y="1936750"/>
          <p14:tracePt t="3291" x="5645150" y="1943100"/>
          <p14:tracePt t="3327" x="5651500" y="1936750"/>
          <p14:tracePt t="3379" x="5657850" y="1936750"/>
          <p14:tracePt t="3395" x="5664200" y="1936750"/>
          <p14:tracePt t="3411" x="5670550" y="1936750"/>
          <p14:tracePt t="3427" x="5676900" y="1936750"/>
          <p14:tracePt t="3440" x="5689600" y="1930400"/>
          <p14:tracePt t="3456" x="5695950" y="1924050"/>
          <p14:tracePt t="3472" x="5702300" y="1924050"/>
          <p14:tracePt t="3486" x="5708650" y="1917700"/>
          <p14:tracePt t="3486" x="5715000" y="1911350"/>
          <p14:tracePt t="3503" x="5721350" y="1911350"/>
          <p14:tracePt t="3503" x="5727700" y="1911350"/>
          <p14:tracePt t="3520" x="5734050" y="1911350"/>
          <p14:tracePt t="3536" x="5740400" y="1911350"/>
          <p14:tracePt t="3536" x="5746750" y="1911350"/>
          <p14:tracePt t="3553" x="5753100" y="1911350"/>
          <p14:tracePt t="3553" x="5753100" y="1917700"/>
          <p14:tracePt t="3570" x="5765800" y="1924050"/>
          <p14:tracePt t="3570" x="5765800" y="1930400"/>
          <p14:tracePt t="3587" x="5772150" y="1936750"/>
          <p14:tracePt t="3587" x="5772150" y="1943100"/>
          <p14:tracePt t="3603" x="5778500" y="1949450"/>
          <p14:tracePt t="3603" x="5778500" y="1955800"/>
          <p14:tracePt t="3621" x="5784850" y="1962150"/>
          <p14:tracePt t="3621" x="5784850" y="1974850"/>
          <p14:tracePt t="3637" x="5784850" y="1981200"/>
          <p14:tracePt t="3637" x="5784850" y="1993900"/>
          <p14:tracePt t="3654" x="5784850" y="2000250"/>
          <p14:tracePt t="3654" x="5784850" y="2006600"/>
          <p14:tracePt t="3671" x="5784850" y="2012950"/>
          <p14:tracePt t="3671" x="5791200" y="2032000"/>
          <p14:tracePt t="3688" x="5791200" y="2038350"/>
          <p14:tracePt t="3703" x="5791200" y="2044700"/>
          <p14:tracePt t="3703" x="5791200" y="2051050"/>
          <p14:tracePt t="3721" x="5797550" y="2057400"/>
          <p14:tracePt t="3721" x="5797550" y="2063750"/>
          <p14:tracePt t="3738" x="5797550" y="2070100"/>
          <p14:tracePt t="3738" x="5797550" y="2076450"/>
          <p14:tracePt t="3738" x="5797550" y="2082800"/>
          <p14:tracePt t="3756" x="5791200" y="2089150"/>
          <p14:tracePt t="3770" x="5791200" y="2095500"/>
          <p14:tracePt t="3770" x="5784850" y="2108200"/>
          <p14:tracePt t="3788" x="5784850" y="2120900"/>
          <p14:tracePt t="3788" x="5784850" y="2127250"/>
          <p14:tracePt t="3805" x="5778500" y="2133600"/>
          <p14:tracePt t="3805" x="5778500" y="2139950"/>
          <p14:tracePt t="3821" x="5778500" y="2146300"/>
          <p14:tracePt t="3821" x="5772150" y="2159000"/>
          <p14:tracePt t="3838" x="5772150" y="2165350"/>
          <p14:tracePt t="3853" x="5765800" y="2178050"/>
          <p14:tracePt t="3870" x="5759450" y="2184400"/>
          <p14:tracePt t="3887" x="5753100" y="2190750"/>
          <p14:tracePt t="3903" x="5753100" y="2197100"/>
          <p14:tracePt t="3920" x="5740400" y="2203450"/>
          <p14:tracePt t="3943" x="5734050" y="2203450"/>
          <p14:tracePt t="3959" x="5721350" y="2209800"/>
          <p14:tracePt t="3979" x="5715000" y="2209800"/>
          <p14:tracePt t="3988" x="5708650" y="2209800"/>
          <p14:tracePt t="3988" x="5702300" y="2209800"/>
          <p14:tracePt t="4006" x="5695950" y="2209800"/>
          <p14:tracePt t="4021" x="5689600" y="2209800"/>
          <p14:tracePt t="4021" x="5683250" y="2203450"/>
          <p14:tracePt t="4021" x="5676900" y="2203450"/>
          <p14:tracePt t="4040" x="5670550" y="2203450"/>
          <p14:tracePt t="4040" x="5664200" y="2197100"/>
          <p14:tracePt t="4056" x="5657850" y="2197100"/>
          <p14:tracePt t="4056" x="5645150" y="2197100"/>
          <p14:tracePt t="4072" x="5638800" y="2197100"/>
          <p14:tracePt t="4072" x="5632450" y="2197100"/>
          <p14:tracePt t="4088" x="5626100" y="2203450"/>
          <p14:tracePt t="4088" x="5619750" y="2203450"/>
          <p14:tracePt t="4105" x="5613400" y="2203450"/>
          <p14:tracePt t="4105" x="5607050" y="2203450"/>
          <p14:tracePt t="4122" x="5600700" y="2209800"/>
          <p14:tracePt t="4122" x="5594350" y="2209800"/>
          <p14:tracePt t="4122" x="5588000" y="2209800"/>
          <p14:tracePt t="4141" x="5581650" y="2209800"/>
          <p14:tracePt t="4141" x="5575300" y="2209800"/>
          <p14:tracePt t="4156" x="5568950" y="2216150"/>
          <p14:tracePt t="4171" x="5562600" y="2209800"/>
          <p14:tracePt t="4188" x="5562600" y="2203450"/>
          <p14:tracePt t="4267" x="5568950" y="2197100"/>
          <p14:tracePt t="4311" x="5575300" y="2197100"/>
          <p14:tracePt t="4335" x="5581650" y="2197100"/>
          <p14:tracePt t="4347" x="5588000" y="2190750"/>
          <p14:tracePt t="4363" x="5594350" y="2184400"/>
          <p14:tracePt t="4387" x="5600700" y="2184400"/>
          <p14:tracePt t="4399" x="5600700" y="2178050"/>
          <p14:tracePt t="4415" x="5607050" y="2178050"/>
          <p14:tracePt t="4439" x="5613400" y="2184400"/>
          <p14:tracePt t="4467" x="5607050" y="2190750"/>
          <p14:tracePt t="4483" x="5607050" y="2197100"/>
          <p14:tracePt t="4492" x="5600700" y="2197100"/>
          <p14:tracePt t="4508" x="5600700" y="2203450"/>
          <p14:tracePt t="4508" x="5594350" y="2209800"/>
          <p14:tracePt t="4524" x="5594350" y="2216150"/>
          <p14:tracePt t="4539" x="5588000" y="2222500"/>
          <p14:tracePt t="4556" x="5581650" y="2228850"/>
          <p14:tracePt t="4572" x="5575300" y="2228850"/>
          <p14:tracePt t="4589" x="5575300" y="2235200"/>
          <p14:tracePt t="4606" x="5581650" y="2228850"/>
          <p14:tracePt t="4687" x="5588000" y="2228850"/>
          <p14:tracePt t="4699" x="5594350" y="2228850"/>
          <p14:tracePt t="4708" x="5600700" y="2228850"/>
          <p14:tracePt t="4708" x="5607050" y="2222500"/>
          <p14:tracePt t="4724" x="5613400" y="2222500"/>
          <p14:tracePt t="4724" x="5619750" y="2216150"/>
          <p14:tracePt t="4741" x="5626100" y="2209800"/>
          <p14:tracePt t="4741" x="5638800" y="2209800"/>
          <p14:tracePt t="4758" x="5645150" y="2203450"/>
          <p14:tracePt t="4758" x="5651500" y="2197100"/>
          <p14:tracePt t="4758" x="5664200" y="2190750"/>
          <p14:tracePt t="4776" x="5670550" y="2190750"/>
          <p14:tracePt t="4790" x="5676900" y="2190750"/>
          <p14:tracePt t="4790" x="5689600" y="2184400"/>
          <p14:tracePt t="4808" x="5695950" y="2184400"/>
          <p14:tracePt t="4808" x="5702300" y="2184400"/>
          <p14:tracePt t="4824" x="5702300" y="2178050"/>
          <p14:tracePt t="4840" x="5715000" y="2178050"/>
          <p14:tracePt t="4857" x="5721350" y="2171700"/>
          <p14:tracePt t="4873" x="5727700" y="2171700"/>
          <p14:tracePt t="4873" x="5734050" y="2171700"/>
          <p14:tracePt t="4891" x="5734050" y="2178050"/>
          <p14:tracePt t="4935" x="5727700" y="2190750"/>
          <p14:tracePt t="4963" x="5721350" y="2197100"/>
          <p14:tracePt t="4979" x="5721350" y="2203450"/>
          <p14:tracePt t="4987" x="5715000" y="2209800"/>
          <p14:tracePt t="4995" x="5715000" y="2216150"/>
          <p14:tracePt t="4995" x="5708650" y="2222500"/>
          <p14:tracePt t="5008" x="5708650" y="2228850"/>
          <p14:tracePt t="5008" x="5702300" y="2235200"/>
          <p14:tracePt t="5026" x="5702300" y="2241550"/>
          <p14:tracePt t="5026" x="5695950" y="2247900"/>
          <p14:tracePt t="5042" x="5695950" y="2254250"/>
          <p14:tracePt t="5042" x="5689600" y="2260600"/>
          <p14:tracePt t="5042" x="5689600" y="2266950"/>
          <p14:tracePt t="5060" x="5683250" y="2273300"/>
          <p14:tracePt t="5074" x="5683250" y="2279650"/>
          <p14:tracePt t="5074" x="5676900" y="2279650"/>
          <p14:tracePt t="5092" x="5676900" y="2286000"/>
          <p14:tracePt t="5108" x="5676900" y="2292350"/>
          <p14:tracePt t="5126" x="5670550" y="2298700"/>
          <p14:tracePt t="5141" x="5676900" y="2305050"/>
          <p14:tracePt t="5179" x="5683250" y="2305050"/>
          <p14:tracePt t="5211" x="5695950" y="2305050"/>
          <p14:tracePt t="5227" x="5702300" y="2305050"/>
          <p14:tracePt t="5239" x="5708650" y="2298700"/>
          <p14:tracePt t="5255" x="5715000" y="2298700"/>
          <p14:tracePt t="5287" x="5721350" y="2298700"/>
          <p14:tracePt t="5307" x="5727700" y="2298700"/>
          <p14:tracePt t="5331" x="5734050" y="2292350"/>
          <p14:tracePt t="5367" x="5734050" y="2286000"/>
          <p14:tracePt t="5475" x="5740400" y="2286000"/>
          <p14:tracePt t="5519" x="5746750" y="2279650"/>
          <p14:tracePt t="5547" x="5753100" y="2273300"/>
          <p14:tracePt t="5587" x="5753100" y="2266950"/>
          <p14:tracePt t="5599" x="5759450" y="2260600"/>
          <p14:tracePt t="5615" x="5759450" y="2254250"/>
          <p14:tracePt t="5632" x="5765800" y="2254250"/>
          <p14:tracePt t="5659" x="5765800" y="2260600"/>
          <p14:tracePt t="5743" x="5759450" y="2266950"/>
          <p14:tracePt t="5759" x="5753100" y="2266950"/>
          <p14:tracePt t="5771" x="5746750" y="2273300"/>
          <p14:tracePt t="5795" x="5746750" y="2266950"/>
          <p14:tracePt t="5847" x="5753100" y="2266950"/>
          <p14:tracePt t="5879" x="5759450" y="2266950"/>
          <p14:tracePt t="5907" x="5765800" y="2260600"/>
          <p14:tracePt t="5931" x="5772150" y="2254250"/>
          <p14:tracePt t="6019" x="5778500" y="2247900"/>
          <p14:tracePt t="6131" x="5784850" y="2241550"/>
          <p14:tracePt t="6155" x="5791200" y="2235200"/>
          <p14:tracePt t="6187" x="5797550" y="2228850"/>
          <p14:tracePt t="6251" x="5803900" y="2228850"/>
          <p14:tracePt t="6299" x="5797550" y="2222500"/>
          <p14:tracePt t="6427" x="5791200" y="2228850"/>
          <p14:tracePt t="6463" x="5784850" y="2228850"/>
          <p14:tracePt t="6515" x="5778500" y="2235200"/>
          <p14:tracePt t="6547" x="5772150" y="2235200"/>
          <p14:tracePt t="6575" x="5765800" y="2235200"/>
          <p14:tracePt t="6611" x="5765800" y="2241550"/>
          <p14:tracePt t="6643" x="5759450" y="2247900"/>
          <p14:tracePt t="6667" x="5753100" y="2247900"/>
          <p14:tracePt t="6687" x="5746750" y="2254250"/>
          <p14:tracePt t="6711" x="5740400" y="2254250"/>
          <p14:tracePt t="6747" x="5746750" y="2247900"/>
          <p14:tracePt t="6847" x="5746750" y="2241550"/>
          <p14:tracePt t="6867" x="5740400" y="2241550"/>
          <p14:tracePt t="7039" x="5734050" y="2247900"/>
          <p14:tracePt t="7079" x="5727700" y="2241550"/>
          <p14:tracePt t="7107" x="5734050" y="2235200"/>
          <p14:tracePt t="7251" x="5740400" y="2228850"/>
          <p14:tracePt t="7267" x="5746750" y="2222500"/>
          <p14:tracePt t="7271" x="5746750" y="2209800"/>
          <p14:tracePt t="7281" x="5753100" y="2203450"/>
          <p14:tracePt t="7281" x="5753100" y="2197100"/>
          <p14:tracePt t="7298" x="5759450" y="2184400"/>
          <p14:tracePt t="7298" x="5759450" y="2171700"/>
          <p14:tracePt t="7315" x="5765800" y="2159000"/>
          <p14:tracePt t="7315" x="5772150" y="2139950"/>
          <p14:tracePt t="7332" x="5772150" y="2133600"/>
          <p14:tracePt t="7332" x="5772150" y="2120900"/>
          <p14:tracePt t="7349" x="5772150" y="2114550"/>
          <p14:tracePt t="7364" x="5772150" y="2108200"/>
          <p14:tracePt t="7381" x="5772150" y="2101850"/>
          <p14:tracePt t="7407" x="5765800" y="2095500"/>
          <p14:tracePt t="7431" x="5759450" y="2095500"/>
          <p14:tracePt t="7459" x="5753100" y="2101850"/>
          <p14:tracePt t="7491" x="5746750" y="2114550"/>
          <p14:tracePt t="7507" x="5740400" y="2120900"/>
          <p14:tracePt t="7512" x="5740400" y="2127250"/>
          <p14:tracePt t="7519" x="5734050" y="2127250"/>
          <p14:tracePt t="7532" x="5727700" y="2133600"/>
          <p14:tracePt t="7549" x="5721350" y="2146300"/>
          <p14:tracePt t="7549" x="5715000" y="2152650"/>
          <p14:tracePt t="7566" x="5708650" y="2159000"/>
          <p14:tracePt t="7582" x="5702300" y="2165350"/>
          <p14:tracePt t="7582" x="5695950" y="2171700"/>
          <p14:tracePt t="7599" x="5695950" y="2178050"/>
          <p14:tracePt t="7599" x="5689600" y="2178050"/>
          <p14:tracePt t="7616" x="5683250" y="2184400"/>
          <p14:tracePt t="7616" x="5676900" y="2190750"/>
          <p14:tracePt t="7633" x="5670550" y="2197100"/>
          <p14:tracePt t="7649" x="5664200" y="2203450"/>
          <p14:tracePt t="7665" x="5657850" y="2209800"/>
          <p14:tracePt t="7682" x="5651500" y="2216150"/>
          <p14:tracePt t="7682" x="5651500" y="2222500"/>
          <p14:tracePt t="7700" x="5645150" y="2228850"/>
          <p14:tracePt t="7715" x="5651500" y="2228850"/>
          <p14:tracePt t="7791" x="5657850" y="2235200"/>
          <p14:tracePt t="7827" x="5664200" y="2235200"/>
          <p14:tracePt t="7879" x="5670550" y="2228850"/>
          <p14:tracePt t="7919" x="5676900" y="2222500"/>
          <p14:tracePt t="8067" x="5676900" y="2216150"/>
          <p14:tracePt t="8143" x="5683250" y="2216150"/>
          <p14:tracePt t="8247" x="5689600" y="2216150"/>
          <p14:tracePt t="8391" x="5689600" y="2209800"/>
          <p14:tracePt t="8547" x="5683250" y="2216150"/>
          <p14:tracePt t="8707" x="5683250" y="2222500"/>
          <p14:tracePt t="8863" x="5676900" y="2216150"/>
          <p14:tracePt t="8959" x="5670550" y="2222500"/>
          <p14:tracePt t="9155" x="5670550" y="2228850"/>
          <p14:tracePt t="9191" x="5664200" y="2235200"/>
          <p14:tracePt t="9231" x="5670550" y="2235200"/>
          <p14:tracePt t="9307" x="5676900" y="2241550"/>
          <p14:tracePt t="9319" x="5683250" y="2241550"/>
          <p14:tracePt t="9335" x="5689600" y="2241550"/>
          <p14:tracePt t="9351" x="5689600" y="2247900"/>
          <p14:tracePt t="9367" x="5695950" y="2254250"/>
          <p14:tracePt t="9387" x="5702300" y="2260600"/>
          <p14:tracePt t="9411" x="5702300" y="2266950"/>
          <p14:tracePt t="9439" x="5708650" y="2279650"/>
          <p14:tracePt t="9455" x="5708650" y="2286000"/>
          <p14:tracePt t="9471" x="5708650" y="2292350"/>
          <p14:tracePt t="9487" x="5708650" y="2298700"/>
          <p14:tracePt t="9499" x="5702300" y="2305050"/>
          <p14:tracePt t="9523" x="5702300" y="2311400"/>
          <p14:tracePt t="9551" x="5708650" y="2305050"/>
          <p14:tracePt t="9635" x="5702300" y="2298700"/>
          <p14:tracePt t="9671" x="5695950" y="2292350"/>
          <p14:tracePt t="9727" x="5702300" y="2286000"/>
          <p14:tracePt t="9823" x="5702300" y="2279650"/>
          <p14:tracePt t="9883" x="5702300" y="2273300"/>
          <p14:tracePt t="9951" x="5708650" y="2266950"/>
          <p14:tracePt t="10087" x="5702300" y="2266950"/>
          <p14:tracePt t="10199" x="5695950" y="2266950"/>
          <p14:tracePt t="10243" x="5702300" y="2266950"/>
          <p14:tracePt t="10415" x="5702300" y="2273300"/>
          <p14:tracePt t="10439" x="5702300" y="2279650"/>
          <p14:tracePt t="10459" x="5708650" y="2286000"/>
          <p14:tracePt t="10511" x="5715000" y="2292350"/>
          <p14:tracePt t="10559" x="5715000" y="2298700"/>
          <p14:tracePt t="10571" x="5715000" y="2305050"/>
          <p14:tracePt t="10587" x="5721350" y="2311400"/>
          <p14:tracePt t="10603" x="5721350" y="2317750"/>
          <p14:tracePt t="10639" x="5721350" y="2324100"/>
          <p14:tracePt t="10687" x="5721350" y="2317750"/>
          <p14:tracePt t="10819" x="5715000" y="2311400"/>
          <p14:tracePt t="10991" x="5715000" y="2305050"/>
          <p14:tracePt t="11051" x="5721350" y="2298700"/>
          <p14:tracePt t="11083" x="5727700" y="2298700"/>
          <p14:tracePt t="11113" x="5734050" y="2298700"/>
          <p14:tracePt t="11143" x="5740400" y="2292350"/>
          <p14:tracePt t="11171" x="5734050" y="2298700"/>
          <p14:tracePt t="11227" x="5727700" y="2298700"/>
          <p14:tracePt t="11247" x="5721350" y="2298700"/>
          <p14:tracePt t="11291" x="5721350" y="2305050"/>
          <p14:tracePt t="11315" x="5721350" y="2298700"/>
          <p14:tracePt t="11375" x="5727700" y="2298700"/>
          <p14:tracePt t="11419" x="5721350" y="2298700"/>
          <p14:tracePt t="11527" x="5727700" y="2292350"/>
          <p14:tracePt t="11691" x="5727700" y="2286000"/>
          <p14:tracePt t="11719" x="5727700" y="2292350"/>
          <p14:tracePt t="11787" x="5721350" y="2298700"/>
          <p14:tracePt t="11811" x="5715000" y="2298700"/>
          <p14:tracePt t="11827" x="5708650" y="2305050"/>
          <p14:tracePt t="11839" x="5702300" y="2305050"/>
          <p14:tracePt t="11855" x="5702300" y="2311400"/>
          <p14:tracePt t="12027" x="5695950" y="2317750"/>
          <p14:tracePt t="12155" x="5695950" y="2324100"/>
          <p14:tracePt t="12191" x="5689600" y="2330450"/>
          <p14:tracePt t="12223" x="5689600" y="2324100"/>
          <p14:tracePt t="12327" x="5695950" y="2324100"/>
          <p14:tracePt t="12379" x="5702300" y="2317750"/>
          <p14:tracePt t="12419" x="5695950" y="2324100"/>
          <p14:tracePt t="12531" x="5689600" y="2330450"/>
          <p14:tracePt t="12567" x="5695950" y="2324100"/>
          <p14:tracePt t="12627" x="5695950" y="2317750"/>
          <p14:tracePt t="12659" x="5702300" y="2317750"/>
          <p14:tracePt t="12711" x="5695950" y="2324100"/>
          <p14:tracePt t="12787" x="5689600" y="2324100"/>
          <p14:tracePt t="12831" x="5683250" y="2330450"/>
          <p14:tracePt t="12967" x="5676900" y="2336800"/>
          <p14:tracePt t="12995" x="5670550" y="2343150"/>
          <p14:tracePt t="13019" x="5664200" y="2349500"/>
          <p14:tracePt t="13071" x="5664200" y="2355850"/>
          <p14:tracePt t="13091" x="5664200" y="2362200"/>
          <p14:tracePt t="13115" x="5670550" y="2362200"/>
          <p14:tracePt t="13167" x="5670550" y="2355850"/>
          <p14:tracePt t="13191" x="5676900" y="2355850"/>
          <p14:tracePt t="13219" x="5676900" y="2349500"/>
          <p14:tracePt t="13303" x="5670550" y="2349500"/>
          <p14:tracePt t="13327" x="5664200" y="2343150"/>
          <p14:tracePt t="13339" x="5657850" y="2343150"/>
          <p14:tracePt t="13355" x="5651500" y="2349500"/>
          <p14:tracePt t="13371" x="5645150" y="2349500"/>
          <p14:tracePt t="13387" x="5638800" y="2349500"/>
          <p14:tracePt t="13399" x="5645150" y="2343150"/>
          <p14:tracePt t="13459" x="5651500" y="2343150"/>
          <p14:tracePt t="13475" x="5657850" y="2343150"/>
          <p14:tracePt t="13483" x="5664200" y="2343150"/>
          <p14:tracePt t="13491" x="5670550" y="2336800"/>
          <p14:tracePt t="13501" x="5676900" y="2336800"/>
          <p14:tracePt t="13501" x="5683250" y="2336800"/>
          <p14:tracePt t="13520" x="5689600" y="2336800"/>
          <p14:tracePt t="13520" x="5695950" y="2336800"/>
          <p14:tracePt t="13536" x="5702300" y="2336800"/>
          <p14:tracePt t="13551" x="5708650" y="2343150"/>
          <p14:tracePt t="13568" x="5715000" y="2343150"/>
          <p14:tracePt t="13585" x="5721350" y="2343150"/>
          <p14:tracePt t="13601" x="5721350" y="2349500"/>
          <p14:tracePt t="13619" x="5721350" y="2355850"/>
          <p14:tracePt t="13635" x="5721350" y="2362200"/>
          <p14:tracePt t="13651" x="5715000" y="2368550"/>
          <p14:tracePt t="13668" x="5708650" y="2381250"/>
          <p14:tracePt t="13685" x="5708650" y="2387600"/>
          <p14:tracePt t="13685" x="5702300" y="2393950"/>
          <p14:tracePt t="13703" x="5702300" y="2400300"/>
          <p14:tracePt t="13703" x="5695950" y="2406650"/>
          <p14:tracePt t="13719" x="5689600" y="2413000"/>
          <p14:tracePt t="13735" x="5683250" y="2419350"/>
          <p14:tracePt t="13752" x="5676900" y="2425700"/>
          <p14:tracePt t="13769" x="5670550" y="2432050"/>
          <p14:tracePt t="13785" x="5670550" y="2438400"/>
          <p14:tracePt t="13802" x="5670550" y="2444750"/>
          <p14:tracePt t="13879" x="5670550" y="2451100"/>
          <p14:tracePt t="13919" x="5670550" y="2457450"/>
          <p14:tracePt t="13947" x="5664200" y="2457450"/>
          <p14:tracePt t="13988" x="5657850" y="2463800"/>
          <p14:tracePt t="14023" x="5657850" y="2470150"/>
          <p14:tracePt t="14059" x="5664200" y="2470150"/>
          <p14:tracePt t="14135" x="5670550" y="2463800"/>
          <p14:tracePt t="14167" x="5670550" y="2457450"/>
          <p14:tracePt t="14187" x="5676900" y="2457450"/>
          <p14:tracePt t="14219" x="5683250" y="2451100"/>
          <p14:tracePt t="14239" x="5683250" y="2444750"/>
          <p14:tracePt t="14263" x="5676900" y="2451100"/>
          <p14:tracePt t="14339" x="5676900" y="2457450"/>
          <p14:tracePt t="14359" x="5670550" y="2457450"/>
          <p14:tracePt t="14375" x="5664200" y="2463800"/>
          <p14:tracePt t="14391" x="5657850" y="2470150"/>
          <p14:tracePt t="14407" x="5651500" y="2470150"/>
          <p14:tracePt t="14419" x="5645150" y="2476500"/>
          <p14:tracePt t="14435" x="5638800" y="2476500"/>
          <p14:tracePt t="14459" x="5645150" y="2470150"/>
          <p14:tracePt t="14531" x="5651500" y="2463800"/>
          <p14:tracePt t="14555" x="5657850" y="2463800"/>
          <p14:tracePt t="14579" x="5651500" y="2457450"/>
          <p14:tracePt t="14667" x="5645150" y="2463800"/>
          <p14:tracePt t="14707" x="5645150" y="2457450"/>
          <p14:tracePt t="14819" x="5651500" y="2451100"/>
          <p14:tracePt t="14847" x="5651500" y="2444750"/>
          <p14:tracePt t="14967" x="5645150" y="2451100"/>
          <p14:tracePt t="15007" x="5638800" y="2451100"/>
          <p14:tracePt t="15027" x="5632450" y="2457450"/>
          <p14:tracePt t="15043" x="5626100" y="2463800"/>
          <p14:tracePt t="15059" x="5619750" y="2470150"/>
          <p14:tracePt t="15071" x="5613400" y="2476500"/>
          <p14:tracePt t="15087" x="5607050" y="2482850"/>
          <p14:tracePt t="15103" x="5600700" y="2489200"/>
          <p14:tracePt t="15119" x="5594350" y="2489200"/>
          <p14:tracePt t="15131" x="5588000" y="2495550"/>
          <p14:tracePt t="15155" x="5581650" y="2489200"/>
          <p14:tracePt t="15199" x="5575300" y="2489200"/>
          <p14:tracePt t="15335" x="5568950" y="2495550"/>
          <p14:tracePt t="15359" x="5562600" y="2501900"/>
          <p14:tracePt t="15371" x="5556250" y="2501900"/>
          <p14:tracePt t="15387" x="5549900" y="2508250"/>
          <p14:tracePt t="15403" x="5543550" y="2508250"/>
          <p14:tracePt t="15419" x="5537200" y="2514600"/>
          <p14:tracePt t="15431" x="5530850" y="2514600"/>
          <p14:tracePt t="15447" x="5530850" y="2520950"/>
          <p14:tracePt t="15463" x="5524500" y="2520950"/>
          <p14:tracePt t="15487" x="5518150" y="2527300"/>
          <p14:tracePt t="15508" x="5511800" y="2533650"/>
          <p14:tracePt t="15531" x="5511800" y="2540000"/>
          <p14:tracePt t="15551" x="5511800" y="2546350"/>
          <p14:tracePt t="15567" x="5505450" y="2546350"/>
          <p14:tracePt t="15583" x="5511800" y="2540000"/>
          <p14:tracePt t="15711" x="5518150" y="2540000"/>
          <p14:tracePt t="15739" x="5518150" y="2533650"/>
          <p14:tracePt t="15755" x="5524500" y="2533650"/>
          <p14:tracePt t="15791" x="5530850" y="2527300"/>
          <p14:tracePt t="15831" x="5537200" y="2520950"/>
          <p14:tracePt t="15859" x="5543550" y="2520950"/>
          <p14:tracePt t="15935" x="5537200" y="2520950"/>
          <p14:tracePt t="16047" x="5537200" y="2527300"/>
          <p14:tracePt t="16063" x="5530850" y="2533650"/>
          <p14:tracePt t="16079" x="5530850" y="2540000"/>
          <p14:tracePt t="16091" x="5524500" y="2546350"/>
          <p14:tracePt t="16107" x="5518150" y="2552700"/>
          <p14:tracePt t="16147" x="5511800" y="2559050"/>
          <p14:tracePt t="16167" x="5505450" y="2565400"/>
          <p14:tracePt t="16183" x="5492750" y="2571750"/>
          <p14:tracePt t="16199" x="5486400" y="2578100"/>
          <p14:tracePt t="16211" x="5480050" y="2584450"/>
          <p14:tracePt t="16219" x="5473700" y="2590800"/>
          <p14:tracePt t="16227" x="5467350" y="2597150"/>
          <p14:tracePt t="16227" x="5454650" y="2603500"/>
          <p14:tracePt t="16244" x="5448300" y="2609850"/>
          <p14:tracePt t="16244" x="5441950" y="2616200"/>
          <p14:tracePt t="16262" x="5429250" y="2628900"/>
          <p14:tracePt t="16262" x="5422900" y="2635250"/>
          <p14:tracePt t="16278" x="5410200" y="2647950"/>
          <p14:tracePt t="16278" x="5391150" y="2667000"/>
          <p14:tracePt t="16296" x="5384800" y="2673350"/>
          <p14:tracePt t="16296" x="5372100" y="2686050"/>
          <p14:tracePt t="16312" x="5359400" y="2692400"/>
          <p14:tracePt t="16312" x="5353050" y="2705100"/>
          <p14:tracePt t="16328" x="5340350" y="2711450"/>
          <p14:tracePt t="16328" x="5334000" y="2717800"/>
          <p14:tracePt t="16345" x="5321300" y="2730500"/>
          <p14:tracePt t="16345" x="5314950" y="2736850"/>
          <p14:tracePt t="16361" x="5308600" y="2743200"/>
          <p14:tracePt t="16361" x="5302250" y="2749550"/>
          <p14:tracePt t="16361" x="5295900" y="2755900"/>
          <p14:tracePt t="16380" x="5289550" y="2762250"/>
          <p14:tracePt t="16380" x="5283200" y="2768600"/>
          <p14:tracePt t="16395" x="5276850" y="2774950"/>
          <p14:tracePt t="16395" x="5270500" y="2774950"/>
          <p14:tracePt t="16412" x="5264150" y="2781300"/>
          <p14:tracePt t="16412" x="5257800" y="2787650"/>
          <p14:tracePt t="16428" x="5257800" y="2794000"/>
          <p14:tracePt t="16444" x="5251450" y="2800350"/>
          <p14:tracePt t="16444" x="5245100" y="2806700"/>
          <p14:tracePt t="16462" x="5238750" y="2813050"/>
          <p14:tracePt t="16477" x="5232400" y="2819400"/>
          <p14:tracePt t="16494" x="5226050" y="2832100"/>
          <p14:tracePt t="16511" x="5226050" y="2838450"/>
          <p14:tracePt t="16535" x="5226050" y="2832100"/>
          <p14:tracePt t="16611" x="5232400" y="2832100"/>
          <p14:tracePt t="16627" x="5238750" y="2825750"/>
          <p14:tracePt t="16639" x="5245100" y="2819400"/>
          <p14:tracePt t="16655" x="5251450" y="2819400"/>
          <p14:tracePt t="16671" x="5264150" y="2813050"/>
          <p14:tracePt t="16688" x="5270500" y="2806700"/>
          <p14:tracePt t="16695" x="5276850" y="2800350"/>
          <p14:tracePt t="16712" x="5283200" y="2800350"/>
          <p14:tracePt t="16712" x="5289550" y="2794000"/>
          <p14:tracePt t="16730" x="5295900" y="2794000"/>
          <p14:tracePt t="16745" x="5302250" y="2787650"/>
          <p14:tracePt t="16762" x="5308600" y="2781300"/>
          <p14:tracePt t="16778" x="5314950" y="2781300"/>
          <p14:tracePt t="16843" x="5321300" y="2781300"/>
          <p14:tracePt t="16871" x="5327650" y="2774950"/>
          <p14:tracePt t="16895" x="5334000" y="2768600"/>
          <p14:tracePt t="16979" x="5334000" y="2774950"/>
          <p14:tracePt t="17015" x="5334000" y="2781300"/>
          <p14:tracePt t="17039" x="5327650" y="2787650"/>
          <p14:tracePt t="17059" x="5321300" y="2787650"/>
          <p14:tracePt t="17091" x="5314950" y="2787650"/>
          <p14:tracePt t="17143" x="5321300" y="2781300"/>
          <p14:tracePt t="17179" x="5327650" y="2774950"/>
          <p14:tracePt t="17203" x="5334000" y="2774950"/>
          <p14:tracePt t="17227" x="5327650" y="2768600"/>
          <p14:tracePt t="17271" x="5321300" y="2768600"/>
          <p14:tracePt t="17287" x="5308600" y="2774950"/>
          <p14:tracePt t="17299" x="5302250" y="2774950"/>
          <p14:tracePt t="17307" x="5295900" y="2774950"/>
          <p14:tracePt t="17316" x="5289550" y="2781300"/>
          <p14:tracePt t="17316" x="5283200" y="2781300"/>
          <p14:tracePt t="17332" x="5276850" y="2781300"/>
          <p14:tracePt t="17332" x="5264150" y="2787650"/>
          <p14:tracePt t="17348" x="5257800" y="2787650"/>
          <p14:tracePt t="17348" x="5245100" y="2787650"/>
          <p14:tracePt t="17365" x="5238750" y="2787650"/>
          <p14:tracePt t="17365" x="5232400" y="2787650"/>
          <p14:tracePt t="17382" x="5219700" y="2787650"/>
          <p14:tracePt t="17382" x="5213350" y="2787650"/>
          <p14:tracePt t="17382" x="5207000" y="2787650"/>
          <p14:tracePt t="17401" x="5200650" y="2787650"/>
          <p14:tracePt t="17401" x="5194300" y="2787650"/>
          <p14:tracePt t="17416" x="5187950" y="2787650"/>
          <p14:tracePt t="17416" x="5181600" y="2787650"/>
          <p14:tracePt t="17432" x="5175250" y="2794000"/>
          <p14:tracePt t="17447" x="5168900" y="2794000"/>
          <p14:tracePt t="17464" x="5162550" y="2800350"/>
          <p14:tracePt t="17482" x="5156200" y="2806700"/>
          <p14:tracePt t="17498" x="5149850" y="2813050"/>
          <p14:tracePt t="17498" x="5149850" y="2819400"/>
          <p14:tracePt t="17516" x="5143500" y="2819400"/>
          <p14:tracePt t="17532" x="5149850" y="2825750"/>
          <p14:tracePt t="17548" x="5156200" y="2825750"/>
          <p14:tracePt t="17565" x="5162550" y="2819400"/>
          <p14:tracePt t="17582" x="5168900" y="2819400"/>
          <p14:tracePt t="17582" x="5181600" y="2813050"/>
          <p14:tracePt t="17600" x="5187950" y="2813050"/>
          <p14:tracePt t="17600" x="5200650" y="2813050"/>
          <p14:tracePt t="17617" x="5207000" y="2813050"/>
          <p14:tracePt t="17617" x="5219700" y="2806700"/>
          <p14:tracePt t="17633" x="5226050" y="2806700"/>
          <p14:tracePt t="17633" x="5238750" y="2806700"/>
          <p14:tracePt t="17633" x="5251450" y="2806700"/>
          <p14:tracePt t="17652" x="5257800" y="2813050"/>
          <p14:tracePt t="17666" x="5270500" y="2813050"/>
          <p14:tracePt t="17666" x="5295900" y="2819400"/>
          <p14:tracePt t="17684" x="5308600" y="2819400"/>
          <p14:tracePt t="17684" x="5321300" y="2819400"/>
          <p14:tracePt t="17701" x="5327650" y="2825750"/>
          <p14:tracePt t="17701" x="5340350" y="2825750"/>
          <p14:tracePt t="17718" x="5346700" y="2825750"/>
          <p14:tracePt t="17718" x="5365750" y="2832100"/>
          <p14:tracePt t="17737" x="5372100" y="2832100"/>
          <p14:tracePt t="17749" x="5384800" y="2825750"/>
          <p14:tracePt t="17749" x="5391150" y="2832100"/>
          <p14:tracePt t="17749" x="5397500" y="2825750"/>
          <p14:tracePt t="17773" x="5403850" y="2832100"/>
          <p14:tracePt t="17788" x="5410200" y="2832100"/>
          <p14:tracePt t="17828" x="5403850" y="2838450"/>
          <p14:tracePt t="17839" x="5403850" y="2844800"/>
          <p14:tracePt t="17856" x="5403850" y="2851150"/>
          <p14:tracePt t="17868" x="5403850" y="2857500"/>
          <p14:tracePt t="17868" x="5403850" y="2863850"/>
          <p14:tracePt t="17886" x="5397500" y="2870200"/>
          <p14:tracePt t="17886" x="5397500" y="2889250"/>
          <p14:tracePt t="17901" x="5397500" y="2895600"/>
          <p14:tracePt t="17901" x="5397500" y="2908300"/>
          <p14:tracePt t="17920" x="5397500" y="2914650"/>
          <p14:tracePt t="17920" x="5397500" y="2921000"/>
          <p14:tracePt t="17934" x="5397500" y="2927350"/>
          <p14:tracePt t="17934" x="5403850" y="2933700"/>
          <p14:tracePt t="17953" x="5403850" y="2952750"/>
          <p14:tracePt t="17953" x="5410200" y="2959100"/>
          <p14:tracePt t="17968" x="5416550" y="2965450"/>
          <p14:tracePt t="17968" x="5416550" y="2971800"/>
          <p14:tracePt t="17985" x="5422900" y="2978150"/>
          <p14:tracePt t="17985" x="5429250" y="2990850"/>
          <p14:tracePt t="18001" x="5435600" y="2997200"/>
          <p14:tracePt t="18001" x="5448300" y="3009900"/>
          <p14:tracePt t="18020" x="5454650" y="3022600"/>
          <p14:tracePt t="18020" x="5461000" y="3028950"/>
          <p14:tracePt t="18039" x="5461000" y="3035300"/>
          <p14:tracePt t="18039" x="5467350" y="3048000"/>
          <p14:tracePt t="18053" x="5473700" y="3054350"/>
          <p14:tracePt t="18053" x="5492750" y="3086100"/>
          <p14:tracePt t="18072" x="5505450" y="3105150"/>
          <p14:tracePt t="18084" x="5518150" y="3124200"/>
          <p14:tracePt t="18084" x="5530850" y="3149600"/>
          <p14:tracePt t="18102" x="5549900" y="3181350"/>
          <p14:tracePt t="18102" x="5562600" y="3213100"/>
          <p14:tracePt t="18118" x="5581650" y="3251200"/>
          <p14:tracePt t="18118" x="5613400" y="3327400"/>
          <p14:tracePt t="18136" x="5626100" y="3365500"/>
          <p14:tracePt t="18136" x="5638800" y="3397250"/>
          <p14:tracePt t="18152" x="5651500" y="3435350"/>
          <p14:tracePt t="18152" x="5664200" y="3467100"/>
          <p14:tracePt t="18168" x="5676900" y="3492500"/>
          <p14:tracePt t="18168" x="5689600" y="3517900"/>
          <p14:tracePt t="18185" x="5702300" y="3543300"/>
          <p14:tracePt t="18185" x="5734050" y="3581400"/>
          <p14:tracePt t="18201" x="5746750" y="3600450"/>
          <p14:tracePt t="18201" x="5759450" y="3613150"/>
          <p14:tracePt t="18218" x="5772150" y="3632200"/>
          <p14:tracePt t="18218" x="5784850" y="3644900"/>
          <p14:tracePt t="18234" x="5797550" y="3651250"/>
          <p14:tracePt t="18234" x="5822950" y="3657600"/>
          <p14:tracePt t="18252" x="5835650" y="3651250"/>
          <p14:tracePt t="18252" x="5848350" y="3644900"/>
          <p14:tracePt t="18269" x="5861050" y="3625850"/>
          <p14:tracePt t="18269" x="5873750" y="3600450"/>
          <p14:tracePt t="18285" x="5892800" y="357505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ja-JP" altLang="en-US"/>
              <a:t>練習問題</a:t>
            </a:r>
          </a:p>
        </p:txBody>
      </p:sp>
      <p:sp>
        <p:nvSpPr>
          <p:cNvPr id="420867" name="Text Box 3"/>
          <p:cNvSpPr txBox="1">
            <a:spLocks noChangeArrowheads="1"/>
          </p:cNvSpPr>
          <p:nvPr/>
        </p:nvSpPr>
        <p:spPr bwMode="auto">
          <a:xfrm>
            <a:off x="669925" y="1392238"/>
            <a:ext cx="6651625" cy="822325"/>
          </a:xfrm>
          <a:prstGeom prst="rect">
            <a:avLst/>
          </a:prstGeom>
          <a:noFill/>
          <a:ln w="38100">
            <a:noFill/>
            <a:miter lim="800000"/>
            <a:headEnd/>
            <a:tailEnd/>
          </a:ln>
          <a:effectLst/>
        </p:spPr>
        <p:txBody>
          <a:bodyPr wrap="none">
            <a:spAutoFit/>
          </a:bodyPr>
          <a:lstStyle/>
          <a:p>
            <a:r>
              <a:rPr lang="en-US" altLang="ja-JP"/>
              <a:t>②</a:t>
            </a:r>
            <a:r>
              <a:rPr lang="ja-JP" altLang="en-US"/>
              <a:t>　根の長さ</a:t>
            </a:r>
          </a:p>
          <a:p>
            <a:r>
              <a:rPr lang="ja-JP" altLang="en-US"/>
              <a:t>　　　</a:t>
            </a:r>
            <a:r>
              <a:rPr lang="en-US" altLang="ja-JP"/>
              <a:t>1.4, 2.7, 5.9, 6.3, 10.5, 13.1, 15.0, 18.2, 22.7 cm</a:t>
            </a:r>
          </a:p>
        </p:txBody>
      </p:sp>
      <p:sp>
        <p:nvSpPr>
          <p:cNvPr id="420868" name="Text Box 4"/>
          <p:cNvSpPr txBox="1">
            <a:spLocks noChangeArrowheads="1"/>
          </p:cNvSpPr>
          <p:nvPr/>
        </p:nvSpPr>
        <p:spPr bwMode="auto">
          <a:xfrm>
            <a:off x="1258888" y="2586038"/>
            <a:ext cx="2816797" cy="461665"/>
          </a:xfrm>
          <a:prstGeom prst="rect">
            <a:avLst/>
          </a:prstGeom>
          <a:noFill/>
          <a:ln w="38100">
            <a:noFill/>
            <a:miter lim="800000"/>
            <a:headEnd/>
            <a:tailEnd/>
          </a:ln>
          <a:effectLst/>
        </p:spPr>
        <p:txBody>
          <a:bodyPr wrap="none">
            <a:spAutoFit/>
          </a:bodyPr>
          <a:lstStyle/>
          <a:p>
            <a:r>
              <a:rPr lang="ja-JP" altLang="en-US" dirty="0"/>
              <a:t>平均　</a:t>
            </a:r>
            <a:r>
              <a:rPr lang="ja-JP" altLang="en-US" dirty="0" smtClean="0"/>
              <a:t>　　　　　　</a:t>
            </a:r>
            <a:r>
              <a:rPr lang="en-US" altLang="ja-JP" dirty="0" smtClean="0"/>
              <a:t>cm</a:t>
            </a:r>
            <a:r>
              <a:rPr lang="ja-JP" altLang="en-US" dirty="0"/>
              <a:t>　</a:t>
            </a:r>
          </a:p>
        </p:txBody>
      </p:sp>
      <p:sp>
        <p:nvSpPr>
          <p:cNvPr id="420869" name="Text Box 5"/>
          <p:cNvSpPr txBox="1">
            <a:spLocks noChangeArrowheads="1"/>
          </p:cNvSpPr>
          <p:nvPr/>
        </p:nvSpPr>
        <p:spPr bwMode="auto">
          <a:xfrm>
            <a:off x="1258888" y="3240088"/>
            <a:ext cx="2714205" cy="461665"/>
          </a:xfrm>
          <a:prstGeom prst="rect">
            <a:avLst/>
          </a:prstGeom>
          <a:noFill/>
          <a:ln w="38100">
            <a:noFill/>
            <a:miter lim="800000"/>
            <a:headEnd/>
            <a:tailEnd/>
          </a:ln>
          <a:effectLst/>
        </p:spPr>
        <p:txBody>
          <a:bodyPr wrap="none">
            <a:spAutoFit/>
          </a:bodyPr>
          <a:lstStyle/>
          <a:p>
            <a:r>
              <a:rPr lang="ja-JP" altLang="en-US" dirty="0"/>
              <a:t>分散　</a:t>
            </a:r>
            <a:r>
              <a:rPr lang="ja-JP" altLang="en-US" dirty="0" smtClean="0"/>
              <a:t>　　　　　　</a:t>
            </a:r>
            <a:r>
              <a:rPr lang="en-US" altLang="ja-JP" dirty="0" smtClean="0"/>
              <a:t>cm</a:t>
            </a:r>
            <a:r>
              <a:rPr lang="en-US" altLang="ja-JP" baseline="30000" dirty="0" smtClean="0"/>
              <a:t>2</a:t>
            </a:r>
            <a:endParaRPr lang="en-US" altLang="ja-JP" baseline="30000" dirty="0"/>
          </a:p>
        </p:txBody>
      </p:sp>
      <p:sp>
        <p:nvSpPr>
          <p:cNvPr id="420870" name="Text Box 6"/>
          <p:cNvSpPr txBox="1">
            <a:spLocks noChangeArrowheads="1"/>
          </p:cNvSpPr>
          <p:nvPr/>
        </p:nvSpPr>
        <p:spPr bwMode="auto">
          <a:xfrm>
            <a:off x="1258888" y="3895725"/>
            <a:ext cx="2816797" cy="461665"/>
          </a:xfrm>
          <a:prstGeom prst="rect">
            <a:avLst/>
          </a:prstGeom>
          <a:noFill/>
          <a:ln w="38100">
            <a:noFill/>
            <a:miter lim="800000"/>
            <a:headEnd/>
            <a:tailEnd/>
          </a:ln>
          <a:effectLst/>
        </p:spPr>
        <p:txBody>
          <a:bodyPr wrap="none">
            <a:spAutoFit/>
          </a:bodyPr>
          <a:lstStyle/>
          <a:p>
            <a:r>
              <a:rPr lang="ja-JP" altLang="en-US" dirty="0"/>
              <a:t>標準偏差　</a:t>
            </a:r>
            <a:r>
              <a:rPr lang="ja-JP" altLang="en-US" dirty="0" smtClean="0"/>
              <a:t>　　　　</a:t>
            </a:r>
            <a:r>
              <a:rPr lang="en-US" altLang="ja-JP" dirty="0" smtClean="0"/>
              <a:t>cm</a:t>
            </a:r>
            <a:endParaRPr lang="en-US" altLang="ja-JP" dirty="0"/>
          </a:p>
        </p:txBody>
      </p:sp>
      <p:sp>
        <p:nvSpPr>
          <p:cNvPr id="420871" name="Text Box 7"/>
          <p:cNvSpPr txBox="1">
            <a:spLocks noChangeArrowheads="1"/>
          </p:cNvSpPr>
          <p:nvPr/>
        </p:nvSpPr>
        <p:spPr bwMode="auto">
          <a:xfrm>
            <a:off x="1258888" y="4551363"/>
            <a:ext cx="2832827" cy="461665"/>
          </a:xfrm>
          <a:prstGeom prst="rect">
            <a:avLst/>
          </a:prstGeom>
          <a:noFill/>
          <a:ln w="38100">
            <a:noFill/>
            <a:miter lim="800000"/>
            <a:headEnd/>
            <a:tailEnd/>
          </a:ln>
          <a:effectLst/>
        </p:spPr>
        <p:txBody>
          <a:bodyPr wrap="none">
            <a:spAutoFit/>
          </a:bodyPr>
          <a:lstStyle/>
          <a:p>
            <a:r>
              <a:rPr lang="ja-JP" altLang="en-US" dirty="0"/>
              <a:t>メジアン　</a:t>
            </a:r>
            <a:r>
              <a:rPr lang="ja-JP" altLang="en-US" dirty="0" smtClean="0"/>
              <a:t>　　　　　</a:t>
            </a:r>
            <a:r>
              <a:rPr lang="en-US" altLang="ja-JP" dirty="0" smtClean="0"/>
              <a:t>cm</a:t>
            </a:r>
            <a:endParaRPr lang="en-US" altLang="ja-JP" dirty="0"/>
          </a:p>
        </p:txBody>
      </p:sp>
      <p:sp>
        <p:nvSpPr>
          <p:cNvPr id="420872" name="Text Box 8"/>
          <p:cNvSpPr txBox="1">
            <a:spLocks noChangeArrowheads="1"/>
          </p:cNvSpPr>
          <p:nvPr/>
        </p:nvSpPr>
        <p:spPr bwMode="auto">
          <a:xfrm>
            <a:off x="1258888" y="5207000"/>
            <a:ext cx="3725700" cy="461665"/>
          </a:xfrm>
          <a:prstGeom prst="rect">
            <a:avLst/>
          </a:prstGeom>
          <a:noFill/>
          <a:ln w="38100">
            <a:noFill/>
            <a:miter lim="800000"/>
            <a:headEnd/>
            <a:tailEnd/>
          </a:ln>
          <a:effectLst/>
        </p:spPr>
        <p:txBody>
          <a:bodyPr wrap="none">
            <a:spAutoFit/>
          </a:bodyPr>
          <a:lstStyle/>
          <a:p>
            <a:r>
              <a:rPr lang="ja-JP" altLang="en-US" dirty="0" smtClean="0"/>
              <a:t>レンジ（範囲）</a:t>
            </a:r>
            <a:r>
              <a:rPr lang="ja-JP" altLang="en-US" dirty="0"/>
              <a:t>　</a:t>
            </a:r>
            <a:r>
              <a:rPr lang="ja-JP" altLang="en-US" dirty="0" smtClean="0"/>
              <a:t>　　　　　　</a:t>
            </a:r>
            <a:r>
              <a:rPr lang="en-US" altLang="ja-JP" dirty="0" smtClean="0"/>
              <a:t>cm</a:t>
            </a:r>
            <a:endParaRPr lang="en-US" altLang="ja-JP" dirty="0"/>
          </a:p>
        </p:txBody>
      </p:sp>
      <p:sp>
        <p:nvSpPr>
          <p:cNvPr id="420873" name="Text Box 9"/>
          <p:cNvSpPr txBox="1">
            <a:spLocks noChangeArrowheads="1"/>
          </p:cNvSpPr>
          <p:nvPr/>
        </p:nvSpPr>
        <p:spPr bwMode="auto">
          <a:xfrm>
            <a:off x="1258888" y="5842000"/>
            <a:ext cx="2749471" cy="461665"/>
          </a:xfrm>
          <a:prstGeom prst="rect">
            <a:avLst/>
          </a:prstGeom>
          <a:noFill/>
          <a:ln w="38100">
            <a:noFill/>
            <a:miter lim="800000"/>
            <a:headEnd/>
            <a:tailEnd/>
          </a:ln>
          <a:effectLst/>
        </p:spPr>
        <p:txBody>
          <a:bodyPr wrap="none">
            <a:spAutoFit/>
          </a:bodyPr>
          <a:lstStyle/>
          <a:p>
            <a:r>
              <a:rPr lang="ja-JP" altLang="en-US" dirty="0"/>
              <a:t>変動係数　</a:t>
            </a:r>
            <a:r>
              <a:rPr lang="ja-JP" altLang="en-US" dirty="0" smtClean="0"/>
              <a:t>　　　　％</a:t>
            </a:r>
            <a:endParaRPr lang="ja-JP" altLang="en-US" dirty="0"/>
          </a:p>
        </p:txBody>
      </p:sp>
      <p:sp>
        <p:nvSpPr>
          <p:cNvPr id="420874" name="Oval 10"/>
          <p:cNvSpPr>
            <a:spLocks noChangeArrowheads="1"/>
          </p:cNvSpPr>
          <p:nvPr/>
        </p:nvSpPr>
        <p:spPr bwMode="auto">
          <a:xfrm>
            <a:off x="3203773" y="3141663"/>
            <a:ext cx="792163" cy="6477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420875" name="Line 11"/>
          <p:cNvSpPr>
            <a:spLocks noChangeShapeType="1"/>
          </p:cNvSpPr>
          <p:nvPr/>
        </p:nvSpPr>
        <p:spPr bwMode="auto">
          <a:xfrm flipH="1" flipV="1">
            <a:off x="3708400" y="3644900"/>
            <a:ext cx="2016125" cy="504825"/>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0876" name="Text Box 12"/>
          <p:cNvSpPr txBox="1">
            <a:spLocks noChangeArrowheads="1"/>
          </p:cNvSpPr>
          <p:nvPr/>
        </p:nvSpPr>
        <p:spPr bwMode="auto">
          <a:xfrm>
            <a:off x="5724525" y="3933825"/>
            <a:ext cx="2605088" cy="457200"/>
          </a:xfrm>
          <a:prstGeom prst="rect">
            <a:avLst/>
          </a:prstGeom>
          <a:noFill/>
          <a:ln w="38100">
            <a:noFill/>
            <a:miter lim="800000"/>
            <a:headEnd/>
            <a:tailEnd/>
          </a:ln>
          <a:effectLst/>
        </p:spPr>
        <p:txBody>
          <a:bodyPr wrap="none">
            <a:spAutoFit/>
          </a:bodyPr>
          <a:lstStyle/>
          <a:p>
            <a:r>
              <a:rPr lang="ja-JP" altLang="en-US"/>
              <a:t>分散の単位に注意</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79"/>
    </mc:Choice>
    <mc:Fallback>
      <p:transition spd="slow" advTm="5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第２回の予習をやってみましょう</a:t>
            </a:r>
            <a:endParaRPr kumimoji="1" lang="ja-JP" altLang="en-US" dirty="0"/>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234" y="2348880"/>
            <a:ext cx="1728192" cy="386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653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905"/>
          <a:stretch/>
        </p:blipFill>
        <p:spPr bwMode="auto">
          <a:xfrm>
            <a:off x="179512" y="1124744"/>
            <a:ext cx="713605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63565786"/>
      </p:ext>
    </p:extLst>
  </p:cSld>
  <p:clrMapOvr>
    <a:masterClrMapping/>
  </p:clrMapOvr>
  <mc:AlternateContent xmlns:mc="http://schemas.openxmlformats.org/markup-compatibility/2006">
    <mc:Choice xmlns:p14="http://schemas.microsoft.com/office/powerpoint/2010/main" Requires="p14">
      <p:transition spd="slow" p14:dur="2000" advTm="18436"/>
    </mc:Choice>
    <mc:Fallback>
      <p:transition spd="slow" advTm="18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998" x="5937250" y="4730750"/>
          <p14:tracePt t="4006" x="5937250" y="4718050"/>
          <p14:tracePt t="4415" x="6388100" y="4813300"/>
          <p14:tracePt t="4422" x="6375400" y="4819650"/>
          <p14:tracePt t="4430" x="6362700" y="4826000"/>
          <p14:tracePt t="4430" x="6350000" y="4832350"/>
          <p14:tracePt t="4447" x="6330950" y="4832350"/>
          <p14:tracePt t="4447" x="6311900" y="4838700"/>
          <p14:tracePt t="4464" x="6286500" y="4838700"/>
          <p14:tracePt t="4464" x="6267450" y="4832350"/>
          <p14:tracePt t="4464" x="6248400" y="4819650"/>
          <p14:tracePt t="4482" x="6223000" y="4806950"/>
          <p14:tracePt t="4497" x="6203950" y="4787900"/>
          <p14:tracePt t="4497" x="6165850" y="4756150"/>
          <p14:tracePt t="4515" x="6146800" y="4737100"/>
          <p14:tracePt t="4515" x="6127750" y="4711700"/>
          <p14:tracePt t="4531" x="6115050" y="4692650"/>
          <p14:tracePt t="4531" x="6102350" y="4673600"/>
          <p14:tracePt t="4548" x="6083300" y="4648200"/>
          <p14:tracePt t="4548" x="6070600" y="4629150"/>
          <p14:tracePt t="4564" x="6064250" y="4603750"/>
          <p14:tracePt t="4564" x="6051550" y="4578350"/>
          <p14:tracePt t="4564" x="6038850" y="4559300"/>
          <p14:tracePt t="4582" x="6032500" y="4540250"/>
          <p14:tracePt t="4582" x="6026150" y="4527550"/>
          <p14:tracePt t="4598" x="6019800" y="4521200"/>
          <p14:tracePt t="4598" x="6013450" y="4527550"/>
          <p14:tracePt t="4614" x="6013450" y="4533900"/>
          <p14:tracePt t="4614" x="6013450" y="4546600"/>
          <p14:tracePt t="4632" x="6013450" y="4559300"/>
          <p14:tracePt t="4632" x="6013450" y="4597400"/>
          <p14:tracePt t="4649" x="6019800" y="4622800"/>
          <p14:tracePt t="4649" x="6019800" y="4641850"/>
          <p14:tracePt t="4665" x="6026150" y="4654550"/>
          <p14:tracePt t="4665" x="6026150" y="4673600"/>
          <p14:tracePt t="4682" x="6026150" y="4686300"/>
          <p14:tracePt t="4682" x="6026150" y="4699000"/>
          <p14:tracePt t="4699" x="6026150" y="4705350"/>
          <p14:tracePt t="4699" x="6026150" y="4711700"/>
          <p14:tracePt t="4715" x="6019800" y="4711700"/>
          <p14:tracePt t="4731" x="6013450" y="4705350"/>
          <p14:tracePt t="4748" x="6007100" y="4705350"/>
          <p14:tracePt t="4748" x="6000750" y="4686300"/>
          <p14:tracePt t="4766" x="6000750" y="4679950"/>
          <p14:tracePt t="4782" x="6000750" y="4673600"/>
          <p14:tracePt t="4782" x="6000750" y="4660900"/>
          <p14:tracePt t="4799" x="6000750" y="4654550"/>
          <p14:tracePt t="4799" x="6000750" y="4641850"/>
          <p14:tracePt t="4816" x="6000750" y="4635500"/>
          <p14:tracePt t="4816" x="6000750" y="4629150"/>
          <p14:tracePt t="4832" x="6000750" y="4622800"/>
          <p14:tracePt t="4832" x="5994400" y="4610100"/>
          <p14:tracePt t="4832" x="5994400" y="4603750"/>
          <p14:tracePt t="4851" x="5994400" y="4597400"/>
          <p14:tracePt t="4866" x="5994400" y="4591050"/>
          <p14:tracePt t="4882" x="5988050" y="4597400"/>
          <p14:tracePt t="4910" x="5988050" y="4603750"/>
          <p14:tracePt t="4926" x="5981700" y="4610100"/>
          <p14:tracePt t="4935" x="5981700" y="4616450"/>
          <p14:tracePt t="4935" x="5981700" y="4622800"/>
          <p14:tracePt t="4950" x="5981700" y="4629150"/>
          <p14:tracePt t="4950" x="5981700" y="4641850"/>
          <p14:tracePt t="4967" x="5975350" y="4654550"/>
          <p14:tracePt t="4967" x="5975350" y="4673600"/>
          <p14:tracePt t="4984" x="5969000" y="4686300"/>
          <p14:tracePt t="4984" x="5969000" y="4699000"/>
          <p14:tracePt t="5000" x="5962650" y="4718050"/>
          <p14:tracePt t="5000" x="5949950" y="4749800"/>
          <p14:tracePt t="5018" x="5943600" y="4762500"/>
          <p14:tracePt t="5018" x="5930900" y="4768850"/>
          <p14:tracePt t="5034" x="5924550" y="4781550"/>
          <p14:tracePt t="5034" x="5918200" y="4787900"/>
          <p14:tracePt t="5051" x="5911850" y="4794250"/>
          <p14:tracePt t="5051" x="5892800" y="4800600"/>
          <p14:tracePt t="5067" x="5880100" y="4800600"/>
          <p14:tracePt t="5067" x="5867400" y="4800600"/>
          <p14:tracePt t="5084" x="5854700" y="4800600"/>
          <p14:tracePt t="5084" x="5842000" y="4800600"/>
          <p14:tracePt t="5100" x="5822950" y="4794250"/>
          <p14:tracePt t="5100" x="5803900" y="4794250"/>
          <p14:tracePt t="5117" x="5778500" y="4787900"/>
          <p14:tracePt t="5117" x="5734050" y="4762500"/>
          <p14:tracePt t="5134" x="5708650" y="4743450"/>
          <p14:tracePt t="5134" x="5683250" y="4724400"/>
          <p14:tracePt t="5151" x="5657850" y="4699000"/>
          <p14:tracePt t="5151" x="5632450" y="4673600"/>
          <p14:tracePt t="5167" x="5607050" y="4648200"/>
          <p14:tracePt t="5167" x="5588000" y="4622800"/>
          <p14:tracePt t="5184" x="5562600" y="4597400"/>
          <p14:tracePt t="5184" x="5543550" y="4572000"/>
          <p14:tracePt t="5184" x="5530850" y="4552950"/>
          <p14:tracePt t="5204" x="5511800" y="4527550"/>
          <p14:tracePt t="5216" x="5492750" y="4502150"/>
          <p14:tracePt t="5216" x="5461000" y="4457700"/>
          <p14:tracePt t="5235" x="5448300" y="4438650"/>
          <p14:tracePt t="5235" x="5435600" y="4419600"/>
          <p14:tracePt t="5251" x="5422900" y="4394200"/>
          <p14:tracePt t="5251" x="5416550" y="4375150"/>
          <p14:tracePt t="5268" x="5410200" y="4362450"/>
          <p14:tracePt t="5268" x="5403850" y="4343400"/>
          <p14:tracePt t="5285" x="5397500" y="4330700"/>
          <p14:tracePt t="5285" x="5397500" y="4311650"/>
          <p14:tracePt t="5301" x="5397500" y="4298950"/>
          <p14:tracePt t="5301" x="5397500" y="4279900"/>
          <p14:tracePt t="5317" x="5397500" y="4273550"/>
          <p14:tracePt t="5317" x="5403850" y="4260850"/>
          <p14:tracePt t="5334" x="5403850" y="4254500"/>
          <p14:tracePt t="5350" x="5410200" y="4248150"/>
          <p14:tracePt t="5367" x="5416550" y="4241800"/>
          <p14:tracePt t="5367" x="5429250" y="4235450"/>
          <p14:tracePt t="5385" x="5441950" y="4235450"/>
          <p14:tracePt t="5385" x="5454650" y="4235450"/>
          <p14:tracePt t="5401" x="5467350" y="4229100"/>
          <p14:tracePt t="5401" x="5480050" y="4229100"/>
          <p14:tracePt t="5418" x="5492750" y="4229100"/>
          <p14:tracePt t="5418" x="5530850" y="4222750"/>
          <p14:tracePt t="5435" x="5543550" y="4216400"/>
          <p14:tracePt t="5435" x="5562600" y="4216400"/>
          <p14:tracePt t="5452" x="5588000" y="4216400"/>
          <p14:tracePt t="5452" x="5607050" y="4210050"/>
          <p14:tracePt t="5468" x="5632450" y="4216400"/>
          <p14:tracePt t="5468" x="5657850" y="4216400"/>
          <p14:tracePt t="5485" x="5683250" y="4222750"/>
          <p14:tracePt t="5485" x="5708650" y="4229100"/>
          <p14:tracePt t="5485" x="5740400" y="4235450"/>
          <p14:tracePt t="5503" x="5778500" y="4254500"/>
          <p14:tracePt t="5503" x="5810250" y="4260850"/>
          <p14:tracePt t="5520" x="5842000" y="4273550"/>
          <p14:tracePt t="5520" x="5873750" y="4286250"/>
          <p14:tracePt t="5536" x="5911850" y="4298950"/>
          <p14:tracePt t="5536" x="5943600" y="4305300"/>
          <p14:tracePt t="5552" x="5975350" y="4318000"/>
          <p14:tracePt t="5552" x="6007100" y="4330700"/>
          <p14:tracePt t="5568" x="6038850" y="4343400"/>
          <p14:tracePt t="5568" x="6070600" y="4362450"/>
          <p14:tracePt t="5568" x="6102350" y="4381500"/>
          <p14:tracePt t="5587" x="6134100" y="4400550"/>
          <p14:tracePt t="5601" x="6159500" y="4419600"/>
          <p14:tracePt t="5601" x="6223000" y="4457700"/>
          <p14:tracePt t="5619" x="6248400" y="4476750"/>
          <p14:tracePt t="5619" x="6280150" y="4495800"/>
          <p14:tracePt t="5635" x="6305550" y="4521200"/>
          <p14:tracePt t="5635" x="6337300" y="4540250"/>
          <p14:tracePt t="5653" x="6362700" y="4559300"/>
          <p14:tracePt t="5653" x="6394450" y="4578350"/>
          <p14:tracePt t="5653" x="6419850" y="4597400"/>
          <p14:tracePt t="5671" x="6451600" y="4616450"/>
          <p14:tracePt t="5671" x="6477000" y="4641850"/>
          <p14:tracePt t="5686" x="6508750" y="4660900"/>
          <p14:tracePt t="5686" x="6540500" y="4686300"/>
          <p14:tracePt t="5703" x="6572250" y="4711700"/>
          <p14:tracePt t="5703" x="6604000" y="4737100"/>
          <p14:tracePt t="5719" x="6635750" y="4762500"/>
          <p14:tracePt t="5719" x="6699250" y="4819650"/>
          <p14:tracePt t="5736" x="6731000" y="4838700"/>
          <p14:tracePt t="5736" x="6769100" y="4864100"/>
          <p14:tracePt t="5753" x="6794500" y="4883150"/>
          <p14:tracePt t="5753" x="6826250" y="4908550"/>
          <p14:tracePt t="5769" x="6851650" y="4927600"/>
          <p14:tracePt t="5769" x="6908800" y="4972050"/>
          <p14:tracePt t="5787" x="6927850" y="4997450"/>
          <p14:tracePt t="5787" x="6953250" y="5016500"/>
          <p14:tracePt t="5803" x="6978650" y="5041900"/>
          <p14:tracePt t="5803" x="6997700" y="5067300"/>
          <p14:tracePt t="5820" x="7016750" y="5086350"/>
          <p14:tracePt t="5820" x="7035800" y="5105400"/>
          <p14:tracePt t="5836" x="7054850" y="5130800"/>
          <p14:tracePt t="5836" x="7067550" y="5149850"/>
          <p14:tracePt t="5836" x="7080250" y="5168900"/>
          <p14:tracePt t="5855" x="7092950" y="5181600"/>
          <p14:tracePt t="5868" x="7099300" y="5194300"/>
          <p14:tracePt t="5868" x="7118350" y="5219700"/>
          <p14:tracePt t="5887" x="7124700" y="5232400"/>
          <p14:tracePt t="5887" x="7131050" y="5238750"/>
          <p14:tracePt t="5903" x="7131050" y="5251450"/>
          <p14:tracePt t="5903" x="7137400" y="5257800"/>
          <p14:tracePt t="5919" x="7137400" y="5264150"/>
          <p14:tracePt t="5919" x="7137400" y="5270500"/>
          <p14:tracePt t="5936" x="7137400" y="5276850"/>
          <p14:tracePt t="5936" x="7143750" y="5276850"/>
          <p14:tracePt t="5953" x="7137400" y="5289550"/>
          <p14:tracePt t="5969" x="7137400" y="5295900"/>
          <p14:tracePt t="5986" x="7137400" y="5302250"/>
          <p14:tracePt t="6002" x="7131050" y="5308600"/>
          <p14:tracePt t="6019" x="7124700" y="5314950"/>
          <p14:tracePt t="6019" x="7112000" y="5314950"/>
          <p14:tracePt t="6037" x="7105650" y="5314950"/>
          <p14:tracePt t="6037" x="7099300" y="5321300"/>
          <p14:tracePt t="6053" x="7092950" y="5321300"/>
          <p14:tracePt t="6053" x="7086600" y="5321300"/>
          <p14:tracePt t="6070" x="7080250" y="5321300"/>
          <p14:tracePt t="6070" x="7061200" y="5321300"/>
          <p14:tracePt t="6087" x="7048500" y="5321300"/>
          <p14:tracePt t="6087" x="7042150" y="5321300"/>
          <p14:tracePt t="6103" x="7029450" y="5321300"/>
          <p14:tracePt t="6103" x="7016750" y="5321300"/>
          <p14:tracePt t="6121" x="7004050" y="5314950"/>
          <p14:tracePt t="6121" x="6985000" y="5314950"/>
          <p14:tracePt t="6137" x="6972300" y="5314950"/>
          <p14:tracePt t="6137" x="6934200" y="5302250"/>
          <p14:tracePt t="6155" x="6908800" y="5302250"/>
          <p14:tracePt t="6155" x="6889750" y="5295900"/>
          <p14:tracePt t="6171" x="6864350" y="5289550"/>
          <p14:tracePt t="6171" x="6838950" y="5283200"/>
          <p14:tracePt t="6187" x="6807200" y="5276850"/>
          <p14:tracePt t="6187" x="6775450" y="5270500"/>
          <p14:tracePt t="6205" x="6750050" y="5264150"/>
          <p14:tracePt t="6205" x="6718300" y="5251450"/>
          <p14:tracePt t="6221" x="6686550" y="5245100"/>
          <p14:tracePt t="6221" x="6654800" y="5232400"/>
          <p14:tracePt t="6221" x="6623050" y="5213350"/>
          <p14:tracePt t="6239" x="6597650" y="5200650"/>
          <p14:tracePt t="6239" x="6565900" y="5187950"/>
          <p14:tracePt t="6255" x="6534150" y="5168900"/>
          <p14:tracePt t="6255" x="6508750" y="5162550"/>
          <p14:tracePt t="6271" x="6477000" y="5149850"/>
          <p14:tracePt t="6271" x="6451600" y="5137150"/>
          <p14:tracePt t="6288" x="6426200" y="5124450"/>
          <p14:tracePt t="6288" x="6400800" y="5124450"/>
          <p14:tracePt t="6304" x="6375400" y="5118100"/>
          <p14:tracePt t="6304" x="6350000" y="5111750"/>
          <p14:tracePt t="6321" x="6324600" y="5111750"/>
          <p14:tracePt t="6321" x="6286500" y="5111750"/>
          <p14:tracePt t="6337" x="6267450" y="5105400"/>
          <p14:tracePt t="6337" x="6254750" y="5111750"/>
          <p14:tracePt t="6355" x="6235700" y="5118100"/>
          <p14:tracePt t="6355" x="6223000" y="5118100"/>
          <p14:tracePt t="6371" x="6210300" y="5124450"/>
          <p14:tracePt t="6371" x="6197600" y="5130800"/>
          <p14:tracePt t="6388" x="6191250" y="5137150"/>
          <p14:tracePt t="6388" x="6184900" y="5137150"/>
          <p14:tracePt t="6405" x="6178550" y="5149850"/>
          <p14:tracePt t="6420" x="6178550" y="5162550"/>
          <p14:tracePt t="6437" x="6184900" y="5168900"/>
          <p14:tracePt t="6437" x="6191250" y="5175250"/>
          <p14:tracePt t="6455" x="6197600" y="5181600"/>
          <p14:tracePt t="6455" x="6203950" y="5181600"/>
          <p14:tracePt t="6471" x="6210300" y="5187950"/>
          <p14:tracePt t="6471" x="6216650" y="5187950"/>
          <p14:tracePt t="6488" x="6229350" y="5187950"/>
          <p14:tracePt t="6488" x="6242050" y="5187950"/>
          <p14:tracePt t="6488" x="6254750" y="5187950"/>
          <p14:tracePt t="6507" x="6267450" y="5187950"/>
          <p14:tracePt t="6521" x="6286500" y="5187950"/>
          <p14:tracePt t="6521" x="6324600" y="5181600"/>
          <p14:tracePt t="6539" x="6343650" y="5181600"/>
          <p14:tracePt t="6539" x="6362700" y="5181600"/>
          <p14:tracePt t="6555" x="6388100" y="5181600"/>
          <p14:tracePt t="6555" x="6407150" y="5181600"/>
          <p14:tracePt t="6572" x="6432550" y="5175250"/>
          <p14:tracePt t="6572" x="6451600" y="5168900"/>
          <p14:tracePt t="6588" x="6477000" y="5162550"/>
          <p14:tracePt t="6588" x="6502400" y="5162550"/>
          <p14:tracePt t="6588" x="6521450" y="5149850"/>
          <p14:tracePt t="6607" x="6546850" y="5143500"/>
          <p14:tracePt t="6621" x="6572250" y="5137150"/>
          <p14:tracePt t="6621" x="6610350" y="5124450"/>
          <p14:tracePt t="6639" x="6635750" y="5118100"/>
          <p14:tracePt t="6639" x="6654800" y="5111750"/>
          <p14:tracePt t="6655" x="6673850" y="5105400"/>
          <p14:tracePt t="6655" x="6686550" y="5099050"/>
          <p14:tracePt t="6672" x="6705600" y="5092700"/>
          <p14:tracePt t="6672" x="6718300" y="5086350"/>
          <p14:tracePt t="6689" x="6731000" y="5080000"/>
          <p14:tracePt t="6689" x="6750050" y="5067300"/>
          <p14:tracePt t="6706" x="6762750" y="5067300"/>
          <p14:tracePt t="6706" x="6769100" y="5060950"/>
          <p14:tracePt t="6722" x="6775450" y="5054600"/>
          <p14:tracePt t="6722" x="6781800" y="5054600"/>
          <p14:tracePt t="6739" x="6788150" y="5054600"/>
          <p14:tracePt t="6739" x="6794500" y="5048250"/>
          <p14:tracePt t="6756" x="6788150" y="5054600"/>
          <p14:tracePt t="6794" x="6781800" y="5054600"/>
          <p14:tracePt t="6806" x="6775450" y="5060950"/>
          <p14:tracePt t="6822" x="6769100" y="5067300"/>
          <p14:tracePt t="6838" x="6756400" y="5067300"/>
          <p14:tracePt t="6854" x="6750050" y="5073650"/>
          <p14:tracePt t="6866" x="6743700" y="5080000"/>
          <p14:tracePt t="6882" x="6737350" y="5080000"/>
          <p14:tracePt t="6898" x="6731000" y="5080000"/>
          <p14:tracePt t="6926" x="6724650" y="5073650"/>
          <p14:tracePt t="6950" x="6724650" y="5067300"/>
          <p14:tracePt t="6974" x="6724650" y="5060950"/>
          <p14:tracePt t="6982" x="6724650" y="5054600"/>
          <p14:tracePt t="6994" x="6724650" y="5048250"/>
          <p14:tracePt t="7010" x="6724650" y="5041900"/>
          <p14:tracePt t="7026" x="6731000" y="5041900"/>
          <p14:tracePt t="7042" x="6731000" y="5029200"/>
          <p14:tracePt t="7062" x="6724650" y="5029200"/>
          <p14:tracePt t="7114" x="6718300" y="5035550"/>
          <p14:tracePt t="7162" x="6711950" y="5035550"/>
          <p14:tracePt t="7174" x="6705600" y="5041900"/>
          <p14:tracePt t="7198" x="6699250" y="5041900"/>
          <p14:tracePt t="7214" x="6692900" y="5048250"/>
          <p14:tracePt t="7226" x="6686550" y="5048250"/>
          <p14:tracePt t="7242" x="6680200" y="5054600"/>
          <p14:tracePt t="7258" x="6680200" y="5048250"/>
          <p14:tracePt t="7282" x="6673850" y="5048250"/>
          <p14:tracePt t="7318" x="6673850" y="5041900"/>
          <p14:tracePt t="7342" x="6680200" y="5035550"/>
          <p14:tracePt t="7362" x="6686550" y="5035550"/>
          <p14:tracePt t="7386" x="6692900" y="5029200"/>
          <p14:tracePt t="7406" x="6692900" y="5022850"/>
          <p14:tracePt t="7430" x="6699250" y="5029200"/>
          <p14:tracePt t="7490" x="6692900" y="5029200"/>
          <p14:tracePt t="7514" x="6686550" y="5035550"/>
          <p14:tracePt t="7526" x="6680200" y="5035550"/>
          <p14:tracePt t="7550" x="6673850" y="5035550"/>
          <p14:tracePt t="7618" x="6673850" y="5029200"/>
          <p14:tracePt t="7670" x="6680200" y="5022850"/>
          <p14:tracePt t="7722" x="6680200" y="5016500"/>
          <p14:tracePt t="7766" x="6686550" y="5016500"/>
          <p14:tracePt t="7806" x="6686550" y="5010150"/>
          <p14:tracePt t="7858" x="6686550" y="5003800"/>
          <p14:tracePt t="7874" x="6686550" y="5010150"/>
          <p14:tracePt t="7918" x="6686550" y="5016500"/>
          <p14:tracePt t="7954" x="6686550" y="5010150"/>
          <p14:tracePt t="8234" x="6692900" y="5003800"/>
          <p14:tracePt t="8262" x="6699250" y="5003800"/>
          <p14:tracePt t="8286" x="6705600" y="4997450"/>
          <p14:tracePt t="8306" x="6711950" y="4991100"/>
          <p14:tracePt t="8330" x="6711950" y="4984750"/>
          <p14:tracePt t="8346" x="6705600" y="4991100"/>
          <p14:tracePt t="8390" x="6705600" y="4997450"/>
          <p14:tracePt t="8406" x="6699250" y="4997450"/>
          <p14:tracePt t="8422" x="6692900" y="4997450"/>
          <p14:tracePt t="8434" x="6686550" y="4997450"/>
          <p14:tracePt t="8450" x="6680200" y="5003800"/>
          <p14:tracePt t="8466" x="6673850" y="5003800"/>
          <p14:tracePt t="8486" x="6667500" y="5010150"/>
          <p14:tracePt t="8510" x="6667500" y="5016500"/>
          <p14:tracePt t="8542" x="6661150" y="5022850"/>
          <p14:tracePt t="8578" x="6661150" y="5016500"/>
          <p14:tracePt t="8614" x="6654800" y="5010150"/>
          <p14:tracePt t="8638" x="6648450" y="5010150"/>
          <p14:tracePt t="8661" x="6642100" y="5010150"/>
          <p14:tracePt t="8690" x="6635750" y="5010150"/>
          <p14:tracePt t="8713" x="6629400" y="5010150"/>
          <p14:tracePt t="8733" x="6629400" y="5003800"/>
          <p14:tracePt t="8757" x="6623050" y="4997450"/>
          <p14:tracePt t="8773" x="6623050" y="4991100"/>
          <p14:tracePt t="8785" x="6616700" y="4984750"/>
          <p14:tracePt t="8809" x="6610350" y="4978400"/>
          <p14:tracePt t="8817" x="6610350" y="4972050"/>
          <p14:tracePt t="8841" x="6610350" y="4965700"/>
          <p14:tracePt t="8845" x="6610350" y="4959350"/>
          <p14:tracePt t="8861" x="6610350" y="4946650"/>
          <p14:tracePt t="8878" x="6616700" y="4946650"/>
          <p14:tracePt t="8878" x="6616700" y="4940300"/>
          <p14:tracePt t="8895" x="6623050" y="4933950"/>
          <p14:tracePt t="8911" x="6623050" y="4927600"/>
          <p14:tracePt t="8927" x="6629400" y="4921250"/>
          <p14:tracePt t="8927" x="6635750" y="4908550"/>
          <p14:tracePt t="8945" x="6642100" y="4902200"/>
          <p14:tracePt t="8962" x="6642100" y="4895850"/>
          <p14:tracePt t="8981" x="6648450" y="4889500"/>
          <p14:tracePt t="8998" x="6648450" y="4883150"/>
          <p14:tracePt t="9014" x="6648450" y="4876800"/>
          <p14:tracePt t="9028" x="6642100" y="4876800"/>
          <p14:tracePt t="9044" x="6635750" y="4876800"/>
          <p14:tracePt t="9061" x="6629400" y="4876800"/>
          <p14:tracePt t="9078" x="6616700" y="4876800"/>
          <p14:tracePt t="9095" x="6610350" y="4883150"/>
          <p14:tracePt t="9111" x="6604000" y="4883150"/>
          <p14:tracePt t="9111" x="6597650" y="4889500"/>
          <p14:tracePt t="9129" x="6591300" y="4889500"/>
          <p14:tracePt t="9129" x="6584950" y="4889500"/>
          <p14:tracePt t="9146" x="6578600" y="4889500"/>
          <p14:tracePt t="9162" x="6572250" y="4889500"/>
          <p14:tracePt t="9178" x="6572250" y="4883150"/>
          <p14:tracePt t="9237" x="6572250" y="4876800"/>
          <p14:tracePt t="9253" x="6578600" y="4870450"/>
          <p14:tracePt t="9281" x="6584950" y="4864100"/>
          <p14:tracePt t="9321" x="6584950" y="4857750"/>
          <p14:tracePt t="9373" x="6578600" y="4864100"/>
          <p14:tracePt t="9417" x="6572250" y="4864100"/>
          <p14:tracePt t="9453" x="6565900" y="4864100"/>
          <p14:tracePt t="9485" x="6559550" y="4864100"/>
          <p14:tracePt t="9505" x="6553200" y="4864100"/>
          <p14:tracePt t="9537" x="6546850" y="4864100"/>
          <p14:tracePt t="9633" x="6553200" y="4857750"/>
          <p14:tracePt t="9665" x="6546850" y="4857750"/>
          <p14:tracePt t="9769" x="6540500" y="4864100"/>
          <p14:tracePt t="9801" x="6540500" y="4857750"/>
          <p14:tracePt t="9837" x="6540500" y="4864100"/>
          <p14:tracePt t="9873" x="6534150" y="4864100"/>
          <p14:tracePt t="9933" x="6527800" y="4864100"/>
          <p14:tracePt t="9957" x="6521450" y="4870450"/>
          <p14:tracePt t="9981" x="6515100" y="4876800"/>
          <p14:tracePt t="10001" x="6508750" y="4876800"/>
          <p14:tracePt t="10025" x="6502400" y="4870450"/>
          <p14:tracePt t="10053" x="6496050" y="4870450"/>
          <p14:tracePt t="10085" x="6496050" y="4864100"/>
          <p14:tracePt t="10101" x="6496050" y="4857750"/>
          <p14:tracePt t="10113" x="6502400" y="4851400"/>
          <p14:tracePt t="10129" x="6502400" y="4845050"/>
          <p14:tracePt t="10137" x="6508750" y="4838700"/>
          <p14:tracePt t="10153" x="6508750" y="4832350"/>
          <p14:tracePt t="10153" x="6508750" y="4826000"/>
          <p14:tracePt t="10166" x="6515100" y="4813300"/>
          <p14:tracePt t="10182" x="6515100" y="4806950"/>
          <p14:tracePt t="10182" x="6515100" y="4800600"/>
          <p14:tracePt t="10201" x="6515100" y="4794250"/>
          <p14:tracePt t="10215" x="6515100" y="4787900"/>
          <p14:tracePt t="10231" x="6521450" y="4775200"/>
          <p14:tracePt t="10231" x="6521450" y="4768850"/>
          <p14:tracePt t="10249" x="6521450" y="4762500"/>
          <p14:tracePt t="10249" x="6521450" y="4756150"/>
          <p14:tracePt t="10266" x="6521450" y="4749800"/>
          <p14:tracePt t="10281" x="6527800" y="4737100"/>
          <p14:tracePt t="10298" x="6527800" y="4724400"/>
          <p14:tracePt t="10298" x="6527800" y="4718050"/>
          <p14:tracePt t="10316" x="6521450" y="4711700"/>
          <p14:tracePt t="10333" x="6521450" y="4705350"/>
          <p14:tracePt t="10349" x="6521450" y="4699000"/>
          <p14:tracePt t="10365" x="6515100" y="4699000"/>
          <p14:tracePt t="10385" x="6508750" y="4705350"/>
          <p14:tracePt t="10413" x="6502400" y="4711700"/>
          <p14:tracePt t="10437" x="6502400" y="4718050"/>
          <p14:tracePt t="10445" x="6502400" y="4724400"/>
          <p14:tracePt t="10461" x="6502400" y="4730750"/>
          <p14:tracePt t="10473" x="6502400" y="4743450"/>
          <p14:tracePt t="10489" x="6502400" y="4749800"/>
          <p14:tracePt t="10513" x="6508750" y="4756150"/>
          <p14:tracePt t="10533" x="6515100" y="4762500"/>
          <p14:tracePt t="10549" x="6515100" y="4768850"/>
          <p14:tracePt t="10565" x="6521450" y="4775200"/>
          <p14:tracePt t="10581" x="6521450" y="4781550"/>
          <p14:tracePt t="10593" x="6521450" y="4787900"/>
          <p14:tracePt t="10617" x="6527800" y="4781550"/>
          <p14:tracePt t="10721" x="6534150" y="4787900"/>
          <p14:tracePt t="10781" x="6534150" y="4794250"/>
          <p14:tracePt t="10805" x="6527800" y="4800600"/>
          <p14:tracePt t="10821" x="6521450" y="4806950"/>
          <p14:tracePt t="10833" x="6521450" y="4813300"/>
          <p14:tracePt t="10849" x="6515100" y="4819650"/>
          <p14:tracePt t="10865" x="6508750" y="4826000"/>
          <p14:tracePt t="10881" x="6502400" y="4832350"/>
          <p14:tracePt t="10893" x="6496050" y="4832350"/>
          <p14:tracePt t="10909" x="6489700" y="4832350"/>
          <p14:tracePt t="10925" x="6489700" y="4838700"/>
          <p14:tracePt t="10941" x="6483350" y="4838700"/>
          <p14:tracePt t="10977" x="6477000" y="4845050"/>
          <p14:tracePt t="11013" x="6470650" y="4838700"/>
          <p14:tracePt t="11037" x="6470650" y="4832350"/>
          <p14:tracePt t="11097" x="6477000" y="4826000"/>
          <p14:tracePt t="11121" x="6477000" y="4819650"/>
          <p14:tracePt t="11133" x="6483350" y="4813300"/>
          <p14:tracePt t="11149" x="6489700" y="4813300"/>
          <p14:tracePt t="11165" x="6502400" y="4806950"/>
          <p14:tracePt t="11181" x="6502400" y="4800600"/>
          <p14:tracePt t="11186" x="6508750" y="4794250"/>
          <p14:tracePt t="11202" x="6515100" y="4787900"/>
          <p14:tracePt t="11218" x="6515100" y="4781550"/>
          <p14:tracePt t="11241" x="6508750" y="4781550"/>
          <p14:tracePt t="11269" x="6502400" y="4781550"/>
          <p14:tracePt t="11293" x="6496050" y="4787900"/>
          <p14:tracePt t="11305" x="6496050" y="4794250"/>
          <p14:tracePt t="11313" x="6489700" y="4794250"/>
          <p14:tracePt t="11329" x="6483350" y="4794250"/>
          <p14:tracePt t="11345" x="6477000" y="4800600"/>
          <p14:tracePt t="11361" x="6470650" y="4800600"/>
          <p14:tracePt t="11373" x="6470650" y="4794250"/>
          <p14:tracePt t="11441" x="6477000" y="4794250"/>
          <p14:tracePt t="11465" x="6483350" y="4787900"/>
          <p14:tracePt t="11481" x="6489700" y="4787900"/>
          <p14:tracePt t="11493" x="6496050" y="4781550"/>
          <p14:tracePt t="11509" x="6502400" y="4775200"/>
          <p14:tracePt t="11525" x="6508750" y="4768850"/>
          <p14:tracePt t="11541" x="6521450" y="4762500"/>
          <p14:tracePt t="11553" x="6521450" y="4756150"/>
          <p14:tracePt t="11570" x="6527800" y="4749800"/>
          <p14:tracePt t="11593" x="6534150" y="4743450"/>
          <p14:tracePt t="11621" x="6540500" y="4737100"/>
          <p14:tracePt t="11653" x="6546850" y="4730750"/>
          <p14:tracePt t="11689" x="6553200" y="4730750"/>
          <p14:tracePt t="11705" x="6559550" y="4730750"/>
          <p14:tracePt t="11721" x="6565900" y="4730750"/>
          <p14:tracePt t="11733" x="6578600" y="4724400"/>
          <p14:tracePt t="11765" x="6584950" y="4718050"/>
          <p14:tracePt t="11781" x="6591300" y="4718050"/>
          <p14:tracePt t="11787" x="6597650" y="4711700"/>
          <p14:tracePt t="11787" x="6604000" y="4711700"/>
          <p14:tracePt t="11804" x="6610350" y="4705350"/>
          <p14:tracePt t="11804" x="6616700" y="4699000"/>
          <p14:tracePt t="11821" x="6623050" y="4699000"/>
          <p14:tracePt t="11821" x="6629400" y="4692650"/>
          <p14:tracePt t="11838" x="6635750" y="4686300"/>
          <p14:tracePt t="11838" x="6648450" y="4679950"/>
          <p14:tracePt t="11854" x="6654800" y="4673600"/>
          <p14:tracePt t="11854" x="6661150" y="4667250"/>
          <p14:tracePt t="11871" x="6667500" y="4667250"/>
          <p14:tracePt t="11871" x="6673850" y="4660900"/>
          <p14:tracePt t="11888" x="6680200" y="4660900"/>
          <p14:tracePt t="11904" x="6686550" y="4654550"/>
          <p14:tracePt t="11904" x="6686550" y="4648200"/>
          <p14:tracePt t="11922" x="6686550" y="4654550"/>
          <p14:tracePt t="12033" x="6686550" y="4660900"/>
          <p14:tracePt t="12049" x="6686550" y="4667250"/>
          <p14:tracePt t="12065" x="6686550" y="4679950"/>
          <p14:tracePt t="12081" x="6692900" y="4686300"/>
          <p14:tracePt t="12093" x="6692900" y="4692650"/>
          <p14:tracePt t="12104" x="6692900" y="4699000"/>
          <p14:tracePt t="12104" x="6692900" y="4705350"/>
          <p14:tracePt t="12122" x="6692900" y="4711700"/>
          <p14:tracePt t="12122" x="6692900" y="4718050"/>
          <p14:tracePt t="12139" x="6692900" y="4724400"/>
          <p14:tracePt t="12139" x="6686550" y="4730750"/>
          <p14:tracePt t="12156" x="6680200" y="4730750"/>
          <p14:tracePt t="12177" x="6673850" y="4730750"/>
          <p14:tracePt t="12193" x="6667500" y="4730750"/>
          <p14:tracePt t="12205" x="6661150" y="4724400"/>
          <p14:tracePt t="12222" x="6654800" y="4724400"/>
          <p14:tracePt t="12222" x="6654800" y="4718050"/>
          <p14:tracePt t="12239" x="6648450" y="4711700"/>
          <p14:tracePt t="12239" x="6642100" y="4705350"/>
          <p14:tracePt t="12256" x="6642100" y="4699000"/>
          <p14:tracePt t="12256" x="6635750" y="46926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ja-JP" altLang="en-US"/>
              <a:t>代表値をみる</a:t>
            </a:r>
          </a:p>
        </p:txBody>
      </p:sp>
      <p:graphicFrame>
        <p:nvGraphicFramePr>
          <p:cNvPr id="397368" name="Group 56"/>
          <p:cNvGraphicFramePr>
            <a:graphicFrameLocks noGrp="1"/>
          </p:cNvGraphicFramePr>
          <p:nvPr>
            <p:extLst>
              <p:ext uri="{D42A27DB-BD31-4B8C-83A1-F6EECF244321}">
                <p14:modId xmlns:p14="http://schemas.microsoft.com/office/powerpoint/2010/main" val="3667913575"/>
              </p:ext>
            </p:extLst>
          </p:nvPr>
        </p:nvGraphicFramePr>
        <p:xfrm>
          <a:off x="683568" y="5157192"/>
          <a:ext cx="7632848" cy="1554480"/>
        </p:xfrm>
        <a:graphic>
          <a:graphicData uri="http://schemas.openxmlformats.org/drawingml/2006/table">
            <a:tbl>
              <a:tblPr/>
              <a:tblGrid>
                <a:gridCol w="2855606"/>
                <a:gridCol w="1495794"/>
                <a:gridCol w="1495794"/>
                <a:gridCol w="1785654"/>
              </a:tblGrid>
              <a:tr h="453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平均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メジアン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モード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松江城（赤）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石見銀山（青）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テキスト ボックス 5"/>
          <p:cNvSpPr txBox="1"/>
          <p:nvPr/>
        </p:nvSpPr>
        <p:spPr>
          <a:xfrm>
            <a:off x="3771093" y="4700789"/>
            <a:ext cx="1538883" cy="369332"/>
          </a:xfrm>
          <a:prstGeom prst="rect">
            <a:avLst/>
          </a:prstGeom>
          <a:solidFill>
            <a:schemeClr val="bg1"/>
          </a:solidFill>
        </p:spPr>
        <p:txBody>
          <a:bodyPr wrap="none" lIns="0" tIns="0" rIns="0" bIns="0" rtlCol="0">
            <a:spAutoFit/>
          </a:bodyPr>
          <a:lstStyle/>
          <a:p>
            <a:r>
              <a:rPr kumimoji="1" lang="ja-JP" altLang="en-US" dirty="0" smtClean="0"/>
              <a:t>（　　　　　　）</a:t>
            </a:r>
            <a:endParaRPr kumimoji="1" lang="ja-JP" altLang="en-US" dirty="0"/>
          </a:p>
        </p:txBody>
      </p:sp>
      <p:sp>
        <p:nvSpPr>
          <p:cNvPr id="7" name="テキスト ボックス 6"/>
          <p:cNvSpPr txBox="1"/>
          <p:nvPr/>
        </p:nvSpPr>
        <p:spPr>
          <a:xfrm>
            <a:off x="5490089" y="4700789"/>
            <a:ext cx="1538883" cy="369332"/>
          </a:xfrm>
          <a:prstGeom prst="rect">
            <a:avLst/>
          </a:prstGeom>
          <a:solidFill>
            <a:schemeClr val="bg1"/>
          </a:solidFill>
        </p:spPr>
        <p:txBody>
          <a:bodyPr wrap="none" lIns="0" tIns="0" rIns="0" bIns="0" rtlCol="0">
            <a:spAutoFit/>
          </a:bodyPr>
          <a:lstStyle/>
          <a:p>
            <a:r>
              <a:rPr kumimoji="1" lang="ja-JP" altLang="en-US" dirty="0" smtClean="0"/>
              <a:t>（　　　　　　）</a:t>
            </a:r>
            <a:endParaRPr kumimoji="1" lang="ja-JP" altLang="en-US" dirty="0"/>
          </a:p>
        </p:txBody>
      </p:sp>
      <p:pic>
        <p:nvPicPr>
          <p:cNvPr id="9" name="Picture 4"/>
          <p:cNvPicPr>
            <a:picLocks noChangeAspect="1" noChangeArrowheads="1"/>
          </p:cNvPicPr>
          <p:nvPr/>
        </p:nvPicPr>
        <p:blipFill>
          <a:blip r:embed="rId6" cstate="print"/>
          <a:srcRect r="32433"/>
          <a:stretch>
            <a:fillRect/>
          </a:stretch>
        </p:blipFill>
        <p:spPr bwMode="auto">
          <a:xfrm>
            <a:off x="1613139" y="977526"/>
            <a:ext cx="5415833" cy="4061875"/>
          </a:xfrm>
          <a:prstGeom prst="rect">
            <a:avLst/>
          </a:prstGeom>
          <a:noFill/>
          <a:ln w="38100">
            <a:noFill/>
            <a:miter lim="800000"/>
            <a:headEnd/>
            <a:tailEnd/>
          </a:ln>
          <a:effectLst/>
        </p:spPr>
      </p:pic>
      <p:sp>
        <p:nvSpPr>
          <p:cNvPr id="8" name="テキスト ボックス 7"/>
          <p:cNvSpPr txBox="1"/>
          <p:nvPr/>
        </p:nvSpPr>
        <p:spPr>
          <a:xfrm>
            <a:off x="3828612" y="5661248"/>
            <a:ext cx="492443" cy="461665"/>
          </a:xfrm>
          <a:prstGeom prst="rect">
            <a:avLst/>
          </a:prstGeom>
          <a:noFill/>
        </p:spPr>
        <p:txBody>
          <a:bodyPr wrap="none" rtlCol="0">
            <a:spAutoFit/>
          </a:bodyPr>
          <a:lstStyle/>
          <a:p>
            <a:r>
              <a:rPr kumimoji="1" lang="en-US" altLang="ja-JP" dirty="0" smtClean="0"/>
              <a:t>95</a:t>
            </a:r>
            <a:endParaRPr kumimoji="1" lang="ja-JP" altLang="en-US" dirty="0"/>
          </a:p>
        </p:txBody>
      </p:sp>
      <p:sp>
        <p:nvSpPr>
          <p:cNvPr id="10" name="テキスト ボックス 9"/>
          <p:cNvSpPr txBox="1"/>
          <p:nvPr/>
        </p:nvSpPr>
        <p:spPr>
          <a:xfrm>
            <a:off x="5458085" y="5679403"/>
            <a:ext cx="492443" cy="461665"/>
          </a:xfrm>
          <a:prstGeom prst="rect">
            <a:avLst/>
          </a:prstGeom>
          <a:noFill/>
        </p:spPr>
        <p:txBody>
          <a:bodyPr wrap="none" rtlCol="0">
            <a:spAutoFit/>
          </a:bodyPr>
          <a:lstStyle/>
          <a:p>
            <a:r>
              <a:rPr kumimoji="1" lang="en-US" altLang="ja-JP" dirty="0" smtClean="0"/>
              <a:t>97</a:t>
            </a:r>
            <a:endParaRPr kumimoji="1" lang="ja-JP" altLang="en-US" dirty="0"/>
          </a:p>
        </p:txBody>
      </p:sp>
      <p:sp>
        <p:nvSpPr>
          <p:cNvPr id="11" name="テキスト ボックス 10"/>
          <p:cNvSpPr txBox="1"/>
          <p:nvPr/>
        </p:nvSpPr>
        <p:spPr>
          <a:xfrm>
            <a:off x="6804248" y="5661248"/>
            <a:ext cx="1415772" cy="461665"/>
          </a:xfrm>
          <a:prstGeom prst="rect">
            <a:avLst/>
          </a:prstGeom>
          <a:noFill/>
        </p:spPr>
        <p:txBody>
          <a:bodyPr wrap="none" rtlCol="0">
            <a:spAutoFit/>
          </a:bodyPr>
          <a:lstStyle/>
          <a:p>
            <a:r>
              <a:rPr kumimoji="1" lang="en-US" altLang="ja-JP" dirty="0" smtClean="0"/>
              <a:t>101</a:t>
            </a:r>
            <a:r>
              <a:rPr kumimoji="1" lang="ja-JP" altLang="en-US" dirty="0" smtClean="0"/>
              <a:t>～</a:t>
            </a:r>
            <a:r>
              <a:rPr kumimoji="1" lang="en-US" altLang="ja-JP" dirty="0" smtClean="0"/>
              <a:t>120</a:t>
            </a:r>
            <a:endParaRPr kumimoji="1" lang="ja-JP" altLang="en-US" dirty="0"/>
          </a:p>
        </p:txBody>
      </p:sp>
      <p:sp>
        <p:nvSpPr>
          <p:cNvPr id="12" name="テキスト ボックス 11"/>
          <p:cNvSpPr txBox="1"/>
          <p:nvPr/>
        </p:nvSpPr>
        <p:spPr>
          <a:xfrm>
            <a:off x="3779912" y="6207695"/>
            <a:ext cx="877163" cy="461665"/>
          </a:xfrm>
          <a:prstGeom prst="rect">
            <a:avLst/>
          </a:prstGeom>
          <a:noFill/>
        </p:spPr>
        <p:txBody>
          <a:bodyPr wrap="none" rtlCol="0">
            <a:spAutoFit/>
          </a:bodyPr>
          <a:lstStyle/>
          <a:p>
            <a:r>
              <a:rPr kumimoji="1" lang="en-US" altLang="ja-JP" dirty="0" smtClean="0"/>
              <a:t>167.1</a:t>
            </a:r>
            <a:endParaRPr kumimoji="1" lang="ja-JP" altLang="en-US" dirty="0"/>
          </a:p>
        </p:txBody>
      </p:sp>
      <p:sp>
        <p:nvSpPr>
          <p:cNvPr id="13" name="テキスト ボックス 12"/>
          <p:cNvSpPr txBox="1"/>
          <p:nvPr/>
        </p:nvSpPr>
        <p:spPr>
          <a:xfrm>
            <a:off x="5382367" y="6207694"/>
            <a:ext cx="646331" cy="461665"/>
          </a:xfrm>
          <a:prstGeom prst="rect">
            <a:avLst/>
          </a:prstGeom>
          <a:noFill/>
        </p:spPr>
        <p:txBody>
          <a:bodyPr wrap="none" rtlCol="0">
            <a:spAutoFit/>
          </a:bodyPr>
          <a:lstStyle/>
          <a:p>
            <a:r>
              <a:rPr kumimoji="1" lang="en-US" altLang="ja-JP" dirty="0" smtClean="0"/>
              <a:t>170</a:t>
            </a:r>
            <a:endParaRPr kumimoji="1" lang="ja-JP" altLang="en-US" dirty="0"/>
          </a:p>
        </p:txBody>
      </p:sp>
      <p:sp>
        <p:nvSpPr>
          <p:cNvPr id="14" name="テキスト ボックス 13"/>
          <p:cNvSpPr txBox="1"/>
          <p:nvPr/>
        </p:nvSpPr>
        <p:spPr>
          <a:xfrm>
            <a:off x="6797352" y="6207693"/>
            <a:ext cx="1415772" cy="461665"/>
          </a:xfrm>
          <a:prstGeom prst="rect">
            <a:avLst/>
          </a:prstGeom>
          <a:noFill/>
        </p:spPr>
        <p:txBody>
          <a:bodyPr wrap="none" rtlCol="0">
            <a:spAutoFit/>
          </a:bodyPr>
          <a:lstStyle/>
          <a:p>
            <a:r>
              <a:rPr kumimoji="1" lang="en-US" altLang="ja-JP" dirty="0" smtClean="0"/>
              <a:t>161</a:t>
            </a:r>
            <a:r>
              <a:rPr kumimoji="1" lang="ja-JP" altLang="en-US" dirty="0" smtClean="0"/>
              <a:t>～</a:t>
            </a:r>
            <a:r>
              <a:rPr kumimoji="1" lang="en-US" altLang="ja-JP" dirty="0" smtClean="0"/>
              <a:t>180</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3957"/>
    </mc:Choice>
    <mc:Fallback>
      <p:transition spd="slow" advTm="53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bldLst>
      <p:bldP spid="8" grpId="0"/>
      <p:bldP spid="10" grpId="0"/>
      <p:bldP spid="11" grpId="0"/>
      <p:bldP spid="12" grpId="0"/>
      <p:bldP spid="13" grpId="0"/>
      <p:bldP spid="14" grpId="0"/>
    </p:bldLst>
  </p:timing>
  <p:extLst>
    <p:ext uri="{3A86A75C-4F4B-4683-9AE1-C65F6400EC91}">
      <p14:laserTraceLst xmlns:p14="http://schemas.microsoft.com/office/powerpoint/2010/main">
        <p14:tracePtLst>
          <p14:tracePt t="22973" x="3073400" y="1905000"/>
          <p14:tracePt t="22989" x="3073400" y="1898650"/>
          <p14:tracePt t="22997" x="3073400" y="1892300"/>
          <p14:tracePt t="23006" x="3073400" y="1885950"/>
          <p14:tracePt t="23006" x="3073400" y="1873250"/>
          <p14:tracePt t="23024" x="3073400" y="1866900"/>
          <p14:tracePt t="23024" x="3079750" y="1841500"/>
          <p14:tracePt t="23042" x="3086100" y="1822450"/>
          <p14:tracePt t="23042" x="3092450" y="1809750"/>
          <p14:tracePt t="23057" x="3098800" y="1790700"/>
          <p14:tracePt t="23057" x="3105150" y="1771650"/>
          <p14:tracePt t="23074" x="3117850" y="1758950"/>
          <p14:tracePt t="23074" x="3124200" y="1739900"/>
          <p14:tracePt t="23090" x="3136900" y="1727200"/>
          <p14:tracePt t="23090" x="3143250" y="1714500"/>
          <p14:tracePt t="23108" x="3155950" y="1701800"/>
          <p14:tracePt t="23108" x="3162300" y="1695450"/>
          <p14:tracePt t="23108" x="3168650" y="1689100"/>
          <p14:tracePt t="23126" x="3175000" y="1682750"/>
          <p14:tracePt t="23140" x="3187700" y="1676400"/>
          <p14:tracePt t="23140" x="3200400" y="1670050"/>
          <p14:tracePt t="23158" x="3206750" y="1663700"/>
          <p14:tracePt t="23158" x="3213100" y="1663700"/>
          <p14:tracePt t="23176" x="3219450" y="1657350"/>
          <p14:tracePt t="23176" x="3232150" y="1657350"/>
          <p14:tracePt t="23191" x="3238500" y="1651000"/>
          <p14:tracePt t="23191" x="3251200" y="1644650"/>
          <p14:tracePt t="23208" x="3263900" y="1644650"/>
          <p14:tracePt t="23208" x="3270250" y="1638300"/>
          <p14:tracePt t="23225" x="3276600" y="1638300"/>
          <p14:tracePt t="23225" x="3282950" y="1631950"/>
          <p14:tracePt t="23242" x="3289300" y="1625600"/>
          <p14:tracePt t="23242" x="3295650" y="1619250"/>
          <p14:tracePt t="23258" x="3302000" y="1612900"/>
          <p14:tracePt t="23258" x="3308350" y="1600200"/>
          <p14:tracePt t="23275" x="3314700" y="1593850"/>
          <p14:tracePt t="23275" x="3314700" y="1587500"/>
          <p14:tracePt t="23292" x="3321050" y="1581150"/>
          <p14:tracePt t="23292" x="3321050" y="1568450"/>
          <p14:tracePt t="23308" x="3327400" y="1562100"/>
          <p14:tracePt t="23308" x="3327400" y="1555750"/>
          <p14:tracePt t="23326" x="3333750" y="1549400"/>
          <p14:tracePt t="23341" x="3346450" y="1543050"/>
          <p14:tracePt t="23357" x="3352800" y="1536700"/>
          <p14:tracePt t="23374" x="3359150" y="1530350"/>
          <p14:tracePt t="23374" x="3359150" y="1524000"/>
          <p14:tracePt t="23392" x="3365500" y="1524000"/>
          <p14:tracePt t="23392" x="3365500" y="1517650"/>
          <p14:tracePt t="23409" x="3371850" y="1504950"/>
          <p14:tracePt t="23409" x="3371850" y="1498600"/>
          <p14:tracePt t="23426" x="3378200" y="1492250"/>
          <p14:tracePt t="23442" x="3378200" y="1485900"/>
          <p14:tracePt t="23458" x="3378200" y="1479550"/>
          <p14:tracePt t="23474" x="3384550" y="1473200"/>
          <p14:tracePt t="23491" x="3384550" y="1466850"/>
          <p14:tracePt t="23508" x="3384550" y="1460500"/>
          <p14:tracePt t="23525" x="3378200" y="1454150"/>
          <p14:tracePt t="23541" x="3378200" y="1447800"/>
          <p14:tracePt t="23558" x="3371850" y="1435100"/>
          <p14:tracePt t="23558" x="3371850" y="1428750"/>
          <p14:tracePt t="23576" x="3365500" y="1422400"/>
          <p14:tracePt t="23591" x="3359150" y="1416050"/>
          <p14:tracePt t="23621" x="3359150" y="1409700"/>
          <p14:tracePt t="23633" x="3359150" y="1403350"/>
          <p14:tracePt t="23649" x="3352800" y="1397000"/>
          <p14:tracePt t="23665" x="3352800" y="1390650"/>
          <p14:tracePt t="23681" x="3352800" y="1384300"/>
          <p14:tracePt t="23709" x="3346450" y="1377950"/>
          <p14:tracePt t="23741" x="3340100" y="1377950"/>
          <p14:tracePt t="23769" x="3333750" y="1377950"/>
          <p14:tracePt t="23793" x="3327400" y="1377950"/>
          <p14:tracePt t="23821" x="3327400" y="1384300"/>
          <p14:tracePt t="23921" x="3327400" y="1390650"/>
          <p14:tracePt t="23941" x="3327400" y="1397000"/>
          <p14:tracePt t="23957" x="3327400" y="1403350"/>
          <p14:tracePt t="23973" x="3333750" y="1409700"/>
          <p14:tracePt t="23985" x="3333750" y="1416050"/>
          <p14:tracePt t="24001" x="3333750" y="1422400"/>
          <p14:tracePt t="24010" x="3333750" y="1428750"/>
          <p14:tracePt t="24010" x="3333750" y="1435100"/>
          <p14:tracePt t="24028" x="3333750" y="1441450"/>
          <p14:tracePt t="24028" x="3333750" y="1454150"/>
          <p14:tracePt t="24028" x="3327400" y="1460500"/>
          <p14:tracePt t="24046" x="3327400" y="1466850"/>
          <p14:tracePt t="24060" x="3321050" y="1479550"/>
          <p14:tracePt t="24060" x="3314700" y="1498600"/>
          <p14:tracePt t="24078" x="3308350" y="1511300"/>
          <p14:tracePt t="24078" x="3302000" y="1517650"/>
          <p14:tracePt t="24094" x="3302000" y="1524000"/>
          <p14:tracePt t="24094" x="3295650" y="1530350"/>
          <p14:tracePt t="24111" x="3295650" y="1536700"/>
          <p14:tracePt t="24127" x="3289300" y="1543050"/>
          <p14:tracePt t="24144" x="3282950" y="1549400"/>
          <p14:tracePt t="24161" x="3276600" y="1549400"/>
          <p14:tracePt t="24181" x="3270250" y="1555750"/>
          <p14:tracePt t="24241" x="3270250" y="1562100"/>
          <p14:tracePt t="24257" x="3270250" y="1568450"/>
          <p14:tracePt t="24273" x="3270250" y="1574800"/>
          <p14:tracePt t="24281" x="3270250" y="1581150"/>
          <p14:tracePt t="24281" x="3270250" y="1587500"/>
          <p14:tracePt t="24295" x="3270250" y="1593850"/>
          <p14:tracePt t="24295" x="3270250" y="1600200"/>
          <p14:tracePt t="24313" x="3270250" y="1606550"/>
          <p14:tracePt t="24313" x="3270250" y="1612900"/>
          <p14:tracePt t="24313" x="3270250" y="1619250"/>
          <p14:tracePt t="24333" x="3270250" y="1625600"/>
          <p14:tracePt t="24344" x="3270250" y="1631950"/>
          <p14:tracePt t="24344" x="3276600" y="1644650"/>
          <p14:tracePt t="24362" x="3282950" y="1644650"/>
          <p14:tracePt t="24362" x="3289300" y="1651000"/>
          <p14:tracePt t="24378" x="3302000" y="1657350"/>
          <p14:tracePt t="24378" x="3308350" y="1657350"/>
          <p14:tracePt t="24395" x="3314700" y="1663700"/>
          <p14:tracePt t="24395" x="3321050" y="1670050"/>
          <p14:tracePt t="24412" x="3333750" y="1676400"/>
          <p14:tracePt t="24412" x="3340100" y="1682750"/>
          <p14:tracePt t="24430" x="3359150" y="1701800"/>
          <p14:tracePt t="24430" x="3365500" y="1714500"/>
          <p14:tracePt t="24445" x="3378200" y="1727200"/>
          <p14:tracePt t="24445" x="3390900" y="1739900"/>
          <p14:tracePt t="24462" x="3403600" y="1752600"/>
          <p14:tracePt t="24462" x="3416300" y="1771650"/>
          <p14:tracePt t="24478" x="3435350" y="1790700"/>
          <p14:tracePt t="24478" x="3448050" y="1809750"/>
          <p14:tracePt t="24495" x="3467100" y="1835150"/>
          <p14:tracePt t="24495" x="3498850" y="1885950"/>
          <p14:tracePt t="24514" x="3511550" y="1911350"/>
          <p14:tracePt t="24514" x="3524250" y="1943100"/>
          <p14:tracePt t="24529" x="3536950" y="1974850"/>
          <p14:tracePt t="24529" x="3543300" y="2000250"/>
          <p14:tracePt t="24545" x="3556000" y="2025650"/>
          <p14:tracePt t="24545" x="3562350" y="2051050"/>
          <p14:tracePt t="24562" x="3562350" y="2076450"/>
          <p14:tracePt t="24562" x="3568700" y="2101850"/>
          <p14:tracePt t="24579" x="3575050" y="2120900"/>
          <p14:tracePt t="24579" x="3575050" y="2159000"/>
          <p14:tracePt t="24596" x="3575050" y="2178050"/>
          <p14:tracePt t="24596" x="3575050" y="2197100"/>
          <p14:tracePt t="24612" x="3575050" y="2216150"/>
          <p14:tracePt t="24612" x="3568700" y="2235200"/>
          <p14:tracePt t="24630" x="3562350" y="2247900"/>
          <p14:tracePt t="24630" x="3549650" y="2279650"/>
          <p14:tracePt t="24646" x="3543300" y="2292350"/>
          <p14:tracePt t="24646" x="3536950" y="2305050"/>
          <p14:tracePt t="24663" x="3530600" y="2317750"/>
          <p14:tracePt t="24663" x="3524250" y="2330450"/>
          <p14:tracePt t="24681" x="3517900" y="2336800"/>
          <p14:tracePt t="24681" x="3511550" y="2343150"/>
          <p14:tracePt t="24696" x="3505200" y="2355850"/>
          <p14:tracePt t="24696" x="3498850" y="2374900"/>
          <p14:tracePt t="24714" x="3498850" y="2387600"/>
          <p14:tracePt t="24714" x="3498850" y="2406650"/>
          <p14:tracePt t="24730" x="3498850" y="2425700"/>
          <p14:tracePt t="24730" x="3498850" y="2451100"/>
          <p14:tracePt t="24746" x="3498850" y="2476500"/>
          <p14:tracePt t="24746" x="3498850" y="2495550"/>
          <p14:tracePt t="24763" x="3498850" y="2520950"/>
          <p14:tracePt t="24763" x="3498850" y="2546350"/>
          <p14:tracePt t="24779" x="3498850" y="2571750"/>
          <p14:tracePt t="24779" x="3498850" y="2597150"/>
          <p14:tracePt t="24779" x="3498850" y="2616200"/>
          <p14:tracePt t="24799" x="3492500" y="2641600"/>
          <p14:tracePt t="24799" x="3492500" y="2667000"/>
          <p14:tracePt t="24814" x="3492500" y="2692400"/>
          <p14:tracePt t="24814" x="3486150" y="2724150"/>
          <p14:tracePt t="24830" x="3486150" y="2755900"/>
          <p14:tracePt t="24830" x="3479800" y="2787650"/>
          <p14:tracePt t="24846" x="3467100" y="2825750"/>
          <p14:tracePt t="24846" x="3460750" y="2870200"/>
          <p14:tracePt t="24863" x="3441700" y="2914650"/>
          <p14:tracePt t="24863" x="3429000" y="2959100"/>
          <p14:tracePt t="24880" x="3409950" y="3003550"/>
          <p14:tracePt t="24880" x="3365500" y="3098800"/>
          <p14:tracePt t="24897" x="3346450" y="3136900"/>
          <p14:tracePt t="24897" x="3321050" y="3181350"/>
          <p14:tracePt t="24914" x="3302000" y="3219450"/>
          <p14:tracePt t="24914" x="3276600" y="3257550"/>
          <p14:tracePt t="24930" x="3257550" y="3295650"/>
          <p14:tracePt t="24930" x="3213100" y="3371850"/>
          <p14:tracePt t="24947" x="3194050" y="3416300"/>
          <p14:tracePt t="24947" x="3175000" y="3454400"/>
          <p14:tracePt t="24964" x="3155950" y="3498850"/>
          <p14:tracePt t="24964" x="3136900" y="3536950"/>
          <p14:tracePt t="24980" x="3117850" y="3581400"/>
          <p14:tracePt t="24980" x="3098800" y="3625850"/>
          <p14:tracePt t="24998" x="3079750" y="3670300"/>
          <p14:tracePt t="24998" x="3048000" y="3759200"/>
          <p14:tracePt t="25014" x="3028950" y="3797300"/>
          <p14:tracePt t="25014" x="3016250" y="3835400"/>
          <p14:tracePt t="25031" x="2997200" y="3873500"/>
          <p14:tracePt t="25031" x="2984500" y="3911600"/>
          <p14:tracePt t="25048" x="2965450" y="3943350"/>
          <p14:tracePt t="25048" x="2952750" y="3975100"/>
          <p14:tracePt t="25064" x="2933700" y="4006850"/>
          <p14:tracePt t="25064" x="2921000" y="4038600"/>
          <p14:tracePt t="25064" x="2901950" y="4070350"/>
          <p14:tracePt t="25082" x="2889250" y="4095750"/>
          <p14:tracePt t="25082" x="2876550" y="4121150"/>
          <p14:tracePt t="25098" x="2863850" y="4146550"/>
          <p14:tracePt t="25098" x="2857500" y="4165600"/>
          <p14:tracePt t="25114" x="2844800" y="4184650"/>
          <p14:tracePt t="25114" x="2838450" y="4197350"/>
          <p14:tracePt t="25131" x="2838450" y="4203700"/>
          <p14:tracePt t="25151" x="2838450" y="4197350"/>
          <p14:tracePt t="25151" x="2844800" y="4178300"/>
          <p14:tracePt t="25166" x="2851150" y="4159250"/>
          <p14:tracePt t="25166" x="2857500" y="4133850"/>
          <p14:tracePt t="25181" x="2870200" y="4102100"/>
          <p14:tracePt t="25181" x="2882900" y="4064000"/>
          <p14:tracePt t="25198" x="2901950" y="4013200"/>
          <p14:tracePt t="25198" x="2914650" y="3956050"/>
          <p14:tracePt t="25214" x="2940050" y="3892550"/>
          <p14:tracePt t="25214" x="2959100" y="3822700"/>
          <p14:tracePt t="25231" x="2984500" y="3740150"/>
          <p14:tracePt t="25231" x="3048000" y="3568700"/>
          <p14:tracePt t="25248" x="3073400" y="3479800"/>
          <p14:tracePt t="25248" x="3111500" y="3397250"/>
          <p14:tracePt t="25264" x="3143250" y="3308350"/>
          <p14:tracePt t="25264" x="3175000" y="3225800"/>
          <p14:tracePt t="25281" x="3213100" y="3149600"/>
          <p14:tracePt t="25281" x="3244850" y="3073400"/>
          <p14:tracePt t="25299" x="3276600" y="2997200"/>
          <p14:tracePt t="25299" x="3340100" y="2851150"/>
          <p14:tracePt t="25315" x="3378200" y="2781300"/>
          <p14:tracePt t="25315" x="3409950" y="2705100"/>
          <p14:tracePt t="25332" x="3435350" y="2635250"/>
          <p14:tracePt t="25332" x="3467100" y="2559050"/>
          <p14:tracePt t="25349" x="3492500" y="2489200"/>
          <p14:tracePt t="25349" x="3530600" y="2368550"/>
          <p14:tracePt t="25366" x="3549650" y="2311400"/>
          <p14:tracePt t="25366" x="3562350" y="2266950"/>
          <p14:tracePt t="25382" x="3568700" y="2222500"/>
          <p14:tracePt t="25382" x="3568700" y="2184400"/>
          <p14:tracePt t="25399" x="3568700" y="2152650"/>
          <p14:tracePt t="25399" x="3568700" y="2127250"/>
          <p14:tracePt t="25415" x="3562350" y="2095500"/>
          <p14:tracePt t="25415" x="3556000" y="2070100"/>
          <p14:tracePt t="25415" x="3549650" y="2044700"/>
          <p14:tracePt t="25434" x="3543300" y="2025650"/>
          <p14:tracePt t="25448" x="3536950" y="2000250"/>
          <p14:tracePt t="25448" x="3524250" y="1968500"/>
          <p14:tracePt t="25466" x="3511550" y="1949450"/>
          <p14:tracePt t="25466" x="3505200" y="1936750"/>
          <p14:tracePt t="25482" x="3498850" y="1924050"/>
          <p14:tracePt t="25482" x="3492500" y="1917700"/>
          <p14:tracePt t="25499" x="3492500" y="1905000"/>
          <p14:tracePt t="25499" x="3486150" y="1898650"/>
          <p14:tracePt t="25516" x="3486150" y="1892300"/>
          <p14:tracePt t="25516" x="3479800" y="1879600"/>
          <p14:tracePt t="25534" x="3479800" y="1873250"/>
          <p14:tracePt t="25534" x="3486150" y="1866900"/>
          <p14:tracePt t="25549" x="3486150" y="1860550"/>
          <p14:tracePt t="25549" x="3492500" y="1854200"/>
          <p14:tracePt t="25566" x="3498850" y="1854200"/>
          <p14:tracePt t="25566" x="3505200" y="1847850"/>
          <p14:tracePt t="25582" x="3511550" y="1847850"/>
          <p14:tracePt t="25582" x="3511550" y="1841500"/>
          <p14:tracePt t="25599" x="3517900" y="1841500"/>
          <p14:tracePt t="25599" x="3524250" y="1841500"/>
          <p14:tracePt t="25616" x="3530600" y="1835150"/>
          <p14:tracePt t="25632" x="3536950" y="1841500"/>
          <p14:tracePt t="25648" x="3543300" y="1841500"/>
          <p14:tracePt t="25665" x="3549650" y="1835150"/>
          <p14:tracePt t="25697" x="3556000" y="1828800"/>
          <p14:tracePt t="25757" x="3556000" y="1822450"/>
          <p14:tracePt t="25781" x="3562350" y="1828800"/>
          <p14:tracePt t="25809" x="3562350" y="1835150"/>
          <p14:tracePt t="25841" x="3568700" y="1835150"/>
          <p14:tracePt t="25877" x="3562350" y="1835150"/>
          <p14:tracePt t="25997" x="3556000" y="1841500"/>
          <p14:tracePt t="26021" x="3549650" y="1841500"/>
          <p14:tracePt t="26065" x="3543300" y="1841500"/>
          <p14:tracePt t="26085" x="3536950" y="1841500"/>
          <p14:tracePt t="26101" x="3530600" y="1847850"/>
          <p14:tracePt t="26117" x="3524250" y="1854200"/>
          <p14:tracePt t="26133" x="3517900" y="1854200"/>
          <p14:tracePt t="26153" x="3517900" y="1860550"/>
          <p14:tracePt t="26177" x="3511550" y="1866900"/>
          <p14:tracePt t="26213" x="3505200" y="1873250"/>
          <p14:tracePt t="26261" x="3498850" y="1879600"/>
          <p14:tracePt t="26281" x="3492500" y="1885950"/>
          <p14:tracePt t="26297" x="3486150" y="1885950"/>
          <p14:tracePt t="26313" x="3486150" y="1892300"/>
          <p14:tracePt t="26325" x="3479800" y="1892300"/>
          <p14:tracePt t="26357" x="3479800" y="1885950"/>
          <p14:tracePt t="26385" x="3486150" y="1879600"/>
          <p14:tracePt t="26409" x="3492500" y="1879600"/>
          <p14:tracePt t="26425" x="3498850" y="1873250"/>
          <p14:tracePt t="26441" x="3505200" y="1866900"/>
          <p14:tracePt t="26469" x="3511550" y="1860550"/>
          <p14:tracePt t="26485" x="3517900" y="1860550"/>
          <p14:tracePt t="26505" x="3524250" y="1860550"/>
          <p14:tracePt t="26553" x="3517900" y="1860550"/>
          <p14:tracePt t="26605" x="3511550" y="1866900"/>
          <p14:tracePt t="26633" x="3505200" y="1873250"/>
          <p14:tracePt t="26673" x="3511550" y="1866900"/>
          <p14:tracePt t="26761" x="3517900" y="1860550"/>
          <p14:tracePt t="26793" x="3524250" y="1854200"/>
          <p14:tracePt t="26805" x="3530600" y="1854200"/>
          <p14:tracePt t="26829" x="3530600" y="1860550"/>
          <p14:tracePt t="26853" x="3536950" y="1860550"/>
          <p14:tracePt t="26881" x="3543300" y="1860550"/>
          <p14:tracePt t="26905" x="3549650" y="1866900"/>
          <p14:tracePt t="26921" x="3556000" y="1866900"/>
          <p14:tracePt t="26941" x="3562350" y="1860550"/>
          <p14:tracePt t="26985" x="3568700" y="1860550"/>
          <p14:tracePt t="27009" x="3575050" y="1854200"/>
          <p14:tracePt t="27053" x="3575050" y="1847850"/>
          <p14:tracePt t="27085" x="3581400" y="1847850"/>
          <p14:tracePt t="27121" x="3587750" y="1847850"/>
          <p14:tracePt t="27153" x="3594100" y="1841500"/>
          <p14:tracePt t="27213" x="3600450" y="1841500"/>
          <p14:tracePt t="27233" x="3594100" y="1835150"/>
          <p14:tracePt t="27281" x="3581400" y="1835150"/>
          <p14:tracePt t="27293" x="3568700" y="1835150"/>
          <p14:tracePt t="27309" x="3562350" y="1835150"/>
          <p14:tracePt t="27320" x="3549650" y="1828800"/>
          <p14:tracePt t="27320" x="3536950" y="1828800"/>
          <p14:tracePt t="27338" x="3530600" y="1822450"/>
          <p14:tracePt t="27357" x="3397250" y="1727200"/>
          <p14:tracePt t="27439" x="3390900" y="1714500"/>
          <p14:tracePt t="27445" x="3390900" y="1695450"/>
          <p14:tracePt t="27454" x="3390900" y="1651000"/>
          <p14:tracePt t="27472" x="3397250" y="1600200"/>
          <p14:tracePt t="27488" x="3409950" y="1543050"/>
          <p14:tracePt t="27488" x="3416300" y="1517650"/>
          <p14:tracePt t="27506" x="3441700" y="1460500"/>
          <p14:tracePt t="27522" x="3467100" y="1403350"/>
          <p14:tracePt t="27538" x="3498850" y="1346200"/>
          <p14:tracePt t="27555" x="3536950" y="1289050"/>
          <p14:tracePt t="27571" x="3600450" y="1219200"/>
          <p14:tracePt t="27588" x="3651250" y="1181100"/>
          <p14:tracePt t="27605" x="3695700" y="1162050"/>
          <p14:tracePt t="27622" x="3740150" y="1155700"/>
          <p14:tracePt t="27638" x="3797300" y="1174750"/>
          <p14:tracePt t="27655" x="3835400" y="1206500"/>
          <p14:tracePt t="27673" x="3873500" y="1250950"/>
          <p14:tracePt t="27689" x="3911600" y="1320800"/>
          <p14:tracePt t="27705" x="3930650" y="1377950"/>
          <p14:tracePt t="27722" x="3937000" y="1435100"/>
          <p14:tracePt t="27738" x="3937000" y="1492250"/>
          <p14:tracePt t="27755" x="3924300" y="1555750"/>
          <p14:tracePt t="27772" x="3898900" y="1638300"/>
          <p14:tracePt t="27789" x="3873500" y="1689100"/>
          <p14:tracePt t="27806" x="3848100" y="1727200"/>
          <p14:tracePt t="27822" x="3816350" y="1758950"/>
          <p14:tracePt t="27839" x="3784600" y="1784350"/>
          <p14:tracePt t="27856" x="3752850" y="1803400"/>
          <p14:tracePt t="27856" x="3740150" y="1816100"/>
          <p14:tracePt t="27874" x="3702050" y="1828800"/>
          <p14:tracePt t="27889" x="3670300" y="1828800"/>
          <p14:tracePt t="27905" x="3638550" y="1822450"/>
          <p14:tracePt t="27922" x="3606800" y="1816100"/>
          <p14:tracePt t="27939" x="3568700" y="1803400"/>
          <p14:tracePt t="27956" x="3549650" y="1797050"/>
          <p14:tracePt t="27972" x="3543300" y="1797050"/>
          <p14:tracePt t="27989" x="3536950" y="1790700"/>
          <p14:tracePt t="28006" x="3543300" y="1797050"/>
          <p14:tracePt t="28029" x="3549650" y="1803400"/>
          <p14:tracePt t="28045" x="3562350" y="1809750"/>
          <p14:tracePt t="28061" x="3568700" y="1816100"/>
          <p14:tracePt t="28073" x="3562350" y="1816100"/>
          <p14:tracePt t="28105" x="3556000" y="1822450"/>
          <p14:tracePt t="28121" x="3549650" y="1835150"/>
          <p14:tracePt t="28133" x="3549650" y="1841500"/>
          <p14:tracePt t="28149" x="3556000" y="1847850"/>
          <p14:tracePt t="28158" x="3556000" y="1860550"/>
          <p14:tracePt t="28158" x="3562350" y="1866900"/>
          <p14:tracePt t="28175" x="3568700" y="1885950"/>
          <p14:tracePt t="28175" x="3575050" y="1898650"/>
          <p14:tracePt t="28191" x="3581400" y="1917700"/>
          <p14:tracePt t="28191" x="3587750" y="1930400"/>
          <p14:tracePt t="28207" x="3600450" y="1955800"/>
          <p14:tracePt t="28207" x="3606800" y="1974850"/>
          <p14:tracePt t="28207" x="3613150" y="2006600"/>
          <p14:tracePt t="28225" x="3619500" y="2025650"/>
          <p14:tracePt t="40582" x="2965450" y="6146800"/>
          <p14:tracePt t="41417" x="2952750" y="6165850"/>
          <p14:tracePt t="41425" x="2933700" y="6184900"/>
          <p14:tracePt t="41433" x="2914650" y="6210300"/>
          <p14:tracePt t="41433" x="2895600" y="6235700"/>
          <p14:tracePt t="41450" x="2876550" y="6267450"/>
          <p14:tracePt t="41450" x="2857500" y="6292850"/>
          <p14:tracePt t="41467" x="2844800" y="6311900"/>
          <p14:tracePt t="41467" x="2832100" y="6337300"/>
          <p14:tracePt t="41484" x="2819400" y="6369050"/>
          <p14:tracePt t="41499" x="2819400" y="6400800"/>
          <p14:tracePt t="41517" x="2832100" y="6419850"/>
          <p14:tracePt t="41533" x="2857500" y="6407150"/>
          <p14:tracePt t="41561" x="2863850" y="6388100"/>
          <p14:tracePt t="41570" x="2876550" y="6356350"/>
          <p14:tracePt t="41570" x="2889250" y="6318250"/>
          <p14:tracePt t="41584" x="2901950" y="6273800"/>
          <p14:tracePt t="41584" x="2921000" y="6210300"/>
          <p14:tracePt t="41601" x="2940050" y="6134100"/>
          <p14:tracePt t="41601" x="2965450" y="6045200"/>
          <p14:tracePt t="41617" x="2990850" y="5937250"/>
          <p14:tracePt t="41617" x="3060700" y="5670550"/>
          <p14:tracePt t="41634" x="3105150" y="5518150"/>
          <p14:tracePt t="41634" x="3155950" y="5353050"/>
          <p14:tracePt t="41651" x="3206750" y="5175250"/>
          <p14:tracePt t="41651" x="3263900" y="4997450"/>
          <p14:tracePt t="41668" x="3327400" y="4813300"/>
          <p14:tracePt t="41668" x="3384550" y="4629150"/>
          <p14:tracePt t="41684" x="3454400" y="4451350"/>
          <p14:tracePt t="41684" x="3587750" y="4114800"/>
          <p14:tracePt t="41702" x="3651250" y="3956050"/>
          <p14:tracePt t="41702" x="3721100" y="3797300"/>
          <p14:tracePt t="41718" x="3784600" y="3657600"/>
          <p14:tracePt t="41718" x="3854450" y="3511550"/>
          <p14:tracePt t="41735" x="3917950" y="3384550"/>
          <p14:tracePt t="41735" x="3981450" y="3257550"/>
          <p14:tracePt t="41751" x="4038600" y="3143250"/>
          <p14:tracePt t="41751" x="4095750" y="3035300"/>
          <p14:tracePt t="41751" x="4146550" y="2933700"/>
          <p14:tracePt t="41769" x="4191000" y="2844800"/>
          <p14:tracePt t="41784" x="4235450" y="2755900"/>
          <p14:tracePt t="41784" x="4292600" y="2603500"/>
          <p14:tracePt t="41802" x="4318000" y="2540000"/>
          <p14:tracePt t="41802" x="4330700" y="2489200"/>
          <p14:tracePt t="41818" x="4343400" y="2438400"/>
          <p14:tracePt t="41818" x="4349750" y="2406650"/>
          <p14:tracePt t="41836" x="4356100" y="2381250"/>
          <p14:tracePt t="41836" x="4362450" y="2355850"/>
          <p14:tracePt t="41852" x="4362450" y="2343150"/>
          <p14:tracePt t="41852" x="4368800" y="2317750"/>
          <p14:tracePt t="41868" x="4375150" y="2311400"/>
          <p14:tracePt t="41868" x="4375150" y="2305050"/>
          <p14:tracePt t="41885" x="4381500" y="2305050"/>
          <p14:tracePt t="41885" x="4387850" y="2305050"/>
          <p14:tracePt t="41902" x="4387850" y="2311400"/>
          <p14:tracePt t="41902" x="4394200" y="2317750"/>
          <p14:tracePt t="41918" x="4394200" y="2336800"/>
          <p14:tracePt t="41918" x="4387850" y="2368550"/>
          <p14:tracePt t="41937" x="4387850" y="2381250"/>
          <p14:tracePt t="41937" x="4381500" y="2393950"/>
          <p14:tracePt t="41952" x="4381500" y="2406650"/>
          <p14:tracePt t="41952" x="4381500" y="2413000"/>
          <p14:tracePt t="41969" x="4381500" y="2419350"/>
          <p14:tracePt t="41984" x="4387850" y="2419350"/>
          <p14:tracePt t="41984" x="4400550" y="2413000"/>
          <p14:tracePt t="42002" x="4406900" y="2406650"/>
          <p14:tracePt t="42002" x="4413250" y="2406650"/>
          <p14:tracePt t="42019" x="4419600" y="2406650"/>
          <p14:tracePt t="42035" x="4425950" y="2400300"/>
          <p14:tracePt t="42051" x="4432300" y="2406650"/>
          <p14:tracePt t="42069" x="4438650" y="2406650"/>
          <p14:tracePt t="42085" x="4445000" y="2400300"/>
          <p14:tracePt t="42085" x="4451350" y="2400300"/>
          <p14:tracePt t="42103" x="4457700" y="2400300"/>
          <p14:tracePt t="42103" x="4464050" y="2400300"/>
          <p14:tracePt t="42119" x="4470400" y="2400300"/>
          <p14:tracePt t="42135" x="4476750" y="2406650"/>
          <p14:tracePt t="42135" x="4483100" y="2413000"/>
          <p14:tracePt t="42154" x="4483100" y="2419350"/>
          <p14:tracePt t="42154" x="4483100" y="2432050"/>
          <p14:tracePt t="42170" x="4483100" y="2438400"/>
          <p14:tracePt t="42170" x="4483100" y="2451100"/>
          <p14:tracePt t="42186" x="4483100" y="2457450"/>
          <p14:tracePt t="42186" x="4483100" y="2470150"/>
          <p14:tracePt t="42203" x="4483100" y="2476500"/>
          <p14:tracePt t="42203" x="4483100" y="2482850"/>
          <p14:tracePt t="42219" x="4489450" y="2489200"/>
          <p14:tracePt t="42235" x="4489450" y="2495550"/>
          <p14:tracePt t="42257" x="4476750" y="2501900"/>
          <p14:tracePt t="42273" x="4470400" y="2508250"/>
          <p14:tracePt t="42273" x="4464050" y="2508250"/>
          <p14:tracePt t="42287" x="4457700" y="2514600"/>
          <p14:tracePt t="42287" x="4445000" y="2514600"/>
          <p14:tracePt t="42303" x="4432300" y="2514600"/>
          <p14:tracePt t="42303" x="4419600" y="2508250"/>
          <p14:tracePt t="42320" x="4406900" y="2508250"/>
          <p14:tracePt t="42320" x="4400550" y="2501900"/>
          <p14:tracePt t="42337" x="4381500" y="2495550"/>
          <p14:tracePt t="42337" x="4356100" y="2470150"/>
          <p14:tracePt t="42354" x="4343400" y="2463800"/>
          <p14:tracePt t="42354" x="4330700" y="2444750"/>
          <p14:tracePt t="42370" x="4311650" y="2432050"/>
          <p14:tracePt t="42370" x="4298950" y="2413000"/>
          <p14:tracePt t="42387" x="4286250" y="2393950"/>
          <p14:tracePt t="42387" x="4273550" y="2374900"/>
          <p14:tracePt t="42403" x="4260850" y="2355850"/>
          <p14:tracePt t="42403" x="4248150" y="2330450"/>
          <p14:tracePt t="42403" x="4235450" y="2305050"/>
          <p14:tracePt t="42422" x="4222750" y="2273300"/>
          <p14:tracePt t="42436" x="4216400" y="2247900"/>
          <p14:tracePt t="42436" x="4203700" y="2184400"/>
          <p14:tracePt t="42454" x="4197350" y="2152650"/>
          <p14:tracePt t="42454" x="4191000" y="2120900"/>
          <p14:tracePt t="42470" x="4191000" y="2089150"/>
          <p14:tracePt t="42470" x="4197350" y="2057400"/>
          <p14:tracePt t="42487" x="4356100" y="1778000"/>
          <p14:tracePt t="42567" x="4381500" y="1771650"/>
          <p14:tracePt t="42573" x="4432300" y="1752600"/>
          <p14:tracePt t="42587" x="4489450" y="1746250"/>
          <p14:tracePt t="42604" x="4540250" y="1752600"/>
          <p14:tracePt t="42620" x="4584700" y="1765300"/>
          <p14:tracePt t="42637" x="4648200" y="1809750"/>
          <p14:tracePt t="42654" x="4686300" y="1847850"/>
          <p14:tracePt t="42670" x="4724400" y="1892300"/>
          <p14:tracePt t="42687" x="4756150" y="1943100"/>
          <p14:tracePt t="42687" x="4775200" y="1968500"/>
          <p14:tracePt t="42706" x="4800600" y="2019300"/>
          <p14:tracePt t="42721" x="4813300" y="2070100"/>
          <p14:tracePt t="42738" x="4819650" y="2127250"/>
          <p14:tracePt t="42754" x="4819650" y="2178050"/>
          <p14:tracePt t="42771" x="4806950" y="2228850"/>
          <p14:tracePt t="42788" x="4794250" y="2266950"/>
          <p14:tracePt t="42788" x="4781550" y="2292350"/>
          <p14:tracePt t="42806" x="4756150" y="2330450"/>
          <p14:tracePt t="42822" x="4724400" y="2368550"/>
          <p14:tracePt t="42838" x="4686300" y="2406650"/>
          <p14:tracePt t="42854" x="4648200" y="2444750"/>
          <p14:tracePt t="42871" x="4584700" y="2495550"/>
          <p14:tracePt t="42888" x="4546600" y="2520950"/>
          <p14:tracePt t="42904" x="4508500" y="2533650"/>
          <p14:tracePt t="42921" x="4476750" y="2552700"/>
          <p14:tracePt t="42938" x="4425950" y="2571750"/>
          <p14:tracePt t="42955" x="4400550" y="2578100"/>
          <p14:tracePt t="42971" x="4387850" y="2584450"/>
          <p14:tracePt t="42988" x="4375150" y="2590800"/>
          <p14:tracePt t="43006" x="4375150" y="2584450"/>
          <p14:tracePt t="43065" x="4381500" y="2584450"/>
          <p14:tracePt t="43081" x="4387850" y="2584450"/>
          <p14:tracePt t="43113" x="4381500" y="2590800"/>
          <p14:tracePt t="43149" x="4381500" y="2597150"/>
          <p14:tracePt t="43165" x="4375150" y="2597150"/>
          <p14:tracePt t="43181" x="4368800" y="2603500"/>
          <p14:tracePt t="43193" x="4362450" y="2603500"/>
          <p14:tracePt t="43209" x="4356100" y="2609850"/>
          <p14:tracePt t="43225" x="4356100" y="2616200"/>
          <p14:tracePt t="43305" x="4362450" y="2616200"/>
          <p14:tracePt t="43329" x="4368800" y="2622550"/>
          <p14:tracePt t="43345" x="4375150" y="2622550"/>
          <p14:tracePt t="43361" x="4381500" y="2628900"/>
          <p14:tracePt t="43373" x="4394200" y="2628900"/>
          <p14:tracePt t="43397" x="4400550" y="2635250"/>
          <p14:tracePt t="43405" x="4406900" y="2628900"/>
          <p14:tracePt t="43413" x="4413250" y="2628900"/>
          <p14:tracePt t="43423" x="4419600" y="2628900"/>
          <p14:tracePt t="43423" x="4432300" y="2628900"/>
          <p14:tracePt t="43423" x="4432300" y="2622550"/>
          <p14:tracePt t="43442" x="4445000" y="2622550"/>
          <p14:tracePt t="43442" x="4451350" y="2622550"/>
          <p14:tracePt t="43458" x="4457700" y="2616200"/>
          <p14:tracePt t="43458" x="4464050" y="2616200"/>
          <p14:tracePt t="43474" x="4470400" y="2616200"/>
          <p14:tracePt t="43474" x="4476750" y="2616200"/>
          <p14:tracePt t="43491" x="4489450" y="2616200"/>
          <p14:tracePt t="43491" x="4495800" y="2616200"/>
          <p14:tracePt t="43507" x="4502150" y="2616200"/>
          <p14:tracePt t="43507" x="4508500" y="2616200"/>
          <p14:tracePt t="43507" x="4514850" y="2616200"/>
          <p14:tracePt t="43525" x="4521200" y="2616200"/>
          <p14:tracePt t="43539" x="4527550" y="2616200"/>
          <p14:tracePt t="43539" x="4540250" y="2609850"/>
          <p14:tracePt t="43557" x="4546600" y="2609850"/>
          <p14:tracePt t="43577" x="4552950" y="2603500"/>
          <p14:tracePt t="43593" x="4559300" y="2597150"/>
          <p14:tracePt t="43610" x="4565650" y="2590800"/>
          <p14:tracePt t="43610" x="4565650" y="2584450"/>
          <p14:tracePt t="43624" x="4572000" y="2571750"/>
          <p14:tracePt t="43624" x="4572000" y="2559050"/>
          <p14:tracePt t="43641" x="4578350" y="2546350"/>
          <p14:tracePt t="43641" x="4578350" y="2533650"/>
          <p14:tracePt t="43660" x="4584700" y="2514600"/>
          <p14:tracePt t="43660" x="4584700" y="2482850"/>
          <p14:tracePt t="43675" x="4584700" y="2476500"/>
          <p14:tracePt t="43675" x="4584700" y="2463800"/>
          <p14:tracePt t="43692" x="4578350" y="2451100"/>
          <p14:tracePt t="43692" x="4578350" y="2438400"/>
          <p14:tracePt t="43708" x="4572000" y="2432050"/>
          <p14:tracePt t="43708" x="4565650" y="2406650"/>
          <p14:tracePt t="43726" x="4565650" y="2393950"/>
          <p14:tracePt t="43726" x="4565650" y="2374900"/>
          <p14:tracePt t="43741" x="4565650" y="2362200"/>
          <p14:tracePt t="43741" x="4565650" y="2349500"/>
          <p14:tracePt t="43758" x="4565650" y="2330450"/>
          <p14:tracePt t="43758" x="4565650" y="2317750"/>
          <p14:tracePt t="43774" x="4565650" y="2305050"/>
          <p14:tracePt t="43774" x="4565650" y="2298700"/>
          <p14:tracePt t="43792" x="4559300" y="2286000"/>
          <p14:tracePt t="43807" x="4552950" y="2279650"/>
          <p14:tracePt t="43825" x="4546600" y="2273300"/>
          <p14:tracePt t="43825" x="4540250" y="2273300"/>
          <p14:tracePt t="43842" x="4540250" y="2279650"/>
          <p14:tracePt t="43877" x="4546600" y="2286000"/>
          <p14:tracePt t="43893" x="4552950" y="2590800"/>
          <p14:tracePt t="43991" x="4546600" y="2654300"/>
          <p14:tracePt t="43997" x="4546600" y="2717800"/>
          <p14:tracePt t="44008" x="4540250" y="2921000"/>
          <p14:tracePt t="44026" x="4540250" y="3067050"/>
          <p14:tracePt t="44042" x="4533900" y="3225800"/>
          <p14:tracePt t="44058" x="4533900" y="3403600"/>
          <p14:tracePt t="44075" x="4533900" y="3587750"/>
          <p14:tracePt t="44092" x="4546600" y="3848100"/>
          <p14:tracePt t="44109" x="4552950" y="4006850"/>
          <p14:tracePt t="44126" x="4552950" y="4152900"/>
          <p14:tracePt t="44142" x="4552950" y="4273550"/>
          <p14:tracePt t="44159" x="4546600" y="4387850"/>
          <p14:tracePt t="44159" x="4540250" y="4432300"/>
          <p14:tracePt t="44178" x="4533900" y="4476750"/>
          <p14:tracePt t="44192" x="4514850" y="4591050"/>
          <p14:tracePt t="44209" x="4502150" y="4654550"/>
          <p14:tracePt t="44225" x="4495800" y="4699000"/>
          <p14:tracePt t="44242" x="4483100" y="4737100"/>
          <p14:tracePt t="44259" x="4470400" y="4775200"/>
          <p14:tracePt t="44276" x="4470400" y="4787900"/>
          <p14:tracePt t="44292" x="4464050" y="4800600"/>
          <p14:tracePt t="44309" x="4464050" y="4806950"/>
          <p14:tracePt t="44326" x="4464050" y="4800600"/>
          <p14:tracePt t="44385" x="4470400" y="4806950"/>
          <p14:tracePt t="44417" x="4470400" y="4819650"/>
          <p14:tracePt t="44433" x="4476750" y="4819650"/>
          <p14:tracePt t="44441" x="4476750" y="4826000"/>
          <p14:tracePt t="44446" x="4483100" y="4832350"/>
          <p14:tracePt t="44459" x="4489450" y="4845050"/>
          <p14:tracePt t="44459" x="4495800" y="4851400"/>
          <p14:tracePt t="44477" x="4502150" y="4857750"/>
          <p14:tracePt t="44494" x="4508500" y="4857750"/>
          <p14:tracePt t="44510" x="4514850" y="4864100"/>
          <p14:tracePt t="44527" x="4521200" y="4870450"/>
          <p14:tracePt t="44543" x="4521200" y="4876800"/>
          <p14:tracePt t="44559" x="4508500" y="4895850"/>
          <p14:tracePt t="44576" x="4495800" y="4914900"/>
          <p14:tracePt t="44593" x="4476750" y="4921250"/>
          <p14:tracePt t="44610" x="4457700" y="4921250"/>
          <p14:tracePt t="44627" x="4445000" y="4902200"/>
          <p14:tracePt t="44644" x="4432300" y="4883150"/>
          <p14:tracePt t="44662" x="4425950" y="4845050"/>
          <p14:tracePt t="44678" x="4419600" y="4775200"/>
          <p14:tracePt t="44694" x="4432300" y="4718050"/>
          <p14:tracePt t="44710" x="4451350" y="4660900"/>
          <p14:tracePt t="44727" x="4476750" y="4622800"/>
          <p14:tracePt t="44727" x="4495800" y="4616450"/>
          <p14:tracePt t="44746" x="4533900" y="4629150"/>
          <p14:tracePt t="44761" x="4584700" y="4673600"/>
          <p14:tracePt t="44778" x="4629150" y="4743450"/>
          <p14:tracePt t="44794" x="4673600" y="4832350"/>
          <p14:tracePt t="44811" x="4699000" y="4921250"/>
          <p14:tracePt t="44827" x="4705350" y="4997450"/>
          <p14:tracePt t="44827" x="4705350" y="5035550"/>
          <p14:tracePt t="44846" x="4699000" y="5060950"/>
          <p14:tracePt t="44863" x="4673600" y="5099050"/>
          <p14:tracePt t="44863" x="4660900" y="5111750"/>
          <p14:tracePt t="44878" x="4648200" y="5111750"/>
          <p14:tracePt t="44878" x="4629150" y="5105400"/>
          <p14:tracePt t="44895" x="4610100" y="5092700"/>
          <p14:tracePt t="44895" x="4597400" y="5080000"/>
          <p14:tracePt t="44912" x="4584700" y="5054600"/>
          <p14:tracePt t="44912" x="4559300" y="5010150"/>
          <p14:tracePt t="44929" x="4552950" y="4991100"/>
          <p14:tracePt t="44929" x="4546600" y="4965700"/>
          <p14:tracePt t="44945" x="4540250" y="4940300"/>
          <p14:tracePt t="44945" x="4540250" y="4914900"/>
          <p14:tracePt t="44962" x="4546600" y="4889500"/>
          <p14:tracePt t="44962" x="4552950" y="4864100"/>
          <p14:tracePt t="44978" x="4559300" y="4832350"/>
          <p14:tracePt t="49416" x="8959850" y="5911850"/>
          <p14:tracePt t="49962" x="8953500" y="5899150"/>
          <p14:tracePt t="49969" x="8947150" y="5892800"/>
          <p14:tracePt t="49978" x="8940800" y="5880100"/>
          <p14:tracePt t="49978" x="8934450" y="5861050"/>
          <p14:tracePt t="49995" x="8921750" y="5848350"/>
          <p14:tracePt t="49995" x="8915400" y="5835650"/>
          <p14:tracePt t="49995" x="8909050" y="5822950"/>
          <p14:tracePt t="50014" x="8902700" y="5816600"/>
          <p14:tracePt t="50027" x="8896350" y="5810250"/>
          <p14:tracePt t="50027" x="8883650" y="5810250"/>
          <p14:tracePt t="50046" x="8870950" y="5810250"/>
          <p14:tracePt t="50046" x="8864600" y="5810250"/>
          <p14:tracePt t="50062" x="8851900" y="5810250"/>
          <p14:tracePt t="50062" x="8845550" y="5816600"/>
          <p14:tracePt t="50078" x="8832850" y="5816600"/>
          <p14:tracePt t="50078" x="8826500" y="5816600"/>
          <p14:tracePt t="50095" x="8820150" y="5822950"/>
          <p14:tracePt t="50095" x="8813800" y="5829300"/>
          <p14:tracePt t="50112" x="8807450" y="5835650"/>
          <p14:tracePt t="50127" x="8807450" y="5842000"/>
          <p14:tracePt t="50145" x="8807450" y="5848350"/>
          <p14:tracePt t="50181" x="8820150" y="5848350"/>
          <p14:tracePt t="50193" x="8826500" y="5848350"/>
          <p14:tracePt t="50201" x="8832850" y="5842000"/>
          <p14:tracePt t="50217" x="8839200" y="5835650"/>
          <p14:tracePt t="50341" x="8883650" y="5810250"/>
          <p14:tracePt t="50346" x="8890000" y="5803900"/>
          <p14:tracePt t="50362" x="8883650" y="5803900"/>
          <p14:tracePt t="50389" x="8877300" y="5803900"/>
          <p14:tracePt t="50398" x="8870950" y="5810250"/>
          <p14:tracePt t="50398" x="8864600" y="5810250"/>
          <p14:tracePt t="50413" x="8864600" y="5816600"/>
          <p14:tracePt t="50413" x="8851900" y="5816600"/>
          <p14:tracePt t="50430" x="8845550" y="5822950"/>
          <p14:tracePt t="50430" x="8839200" y="58293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4" name="Picture 4"/>
          <p:cNvPicPr>
            <a:picLocks noChangeAspect="1" noChangeArrowheads="1"/>
          </p:cNvPicPr>
          <p:nvPr/>
        </p:nvPicPr>
        <p:blipFill>
          <a:blip r:embed="rId5" cstate="print"/>
          <a:srcRect r="34375"/>
          <a:stretch>
            <a:fillRect/>
          </a:stretch>
        </p:blipFill>
        <p:spPr bwMode="auto">
          <a:xfrm>
            <a:off x="179388" y="1628775"/>
            <a:ext cx="4321175" cy="3330575"/>
          </a:xfrm>
          <a:prstGeom prst="rect">
            <a:avLst/>
          </a:prstGeom>
          <a:noFill/>
          <a:ln w="38100">
            <a:noFill/>
            <a:miter lim="800000"/>
            <a:headEnd/>
            <a:tailEnd/>
          </a:ln>
          <a:effectLst/>
        </p:spPr>
      </p:pic>
      <p:pic>
        <p:nvPicPr>
          <p:cNvPr id="409606" name="Picture 6"/>
          <p:cNvPicPr>
            <a:picLocks noChangeAspect="1" noChangeArrowheads="1"/>
          </p:cNvPicPr>
          <p:nvPr/>
        </p:nvPicPr>
        <p:blipFill>
          <a:blip r:embed="rId6" cstate="print"/>
          <a:srcRect r="25781"/>
          <a:stretch>
            <a:fillRect/>
          </a:stretch>
        </p:blipFill>
        <p:spPr bwMode="auto">
          <a:xfrm>
            <a:off x="4643438" y="1628775"/>
            <a:ext cx="4249737" cy="3309938"/>
          </a:xfrm>
          <a:prstGeom prst="rect">
            <a:avLst/>
          </a:prstGeom>
          <a:noFill/>
          <a:ln w="38100">
            <a:noFill/>
            <a:miter lim="800000"/>
            <a:headEnd/>
            <a:tailEnd/>
          </a:ln>
          <a:effectLst/>
        </p:spPr>
      </p:pic>
      <p:sp>
        <p:nvSpPr>
          <p:cNvPr id="409608" name="Text Box 8"/>
          <p:cNvSpPr txBox="1">
            <a:spLocks noChangeArrowheads="1"/>
          </p:cNvSpPr>
          <p:nvPr/>
        </p:nvSpPr>
        <p:spPr bwMode="auto">
          <a:xfrm>
            <a:off x="357158" y="1000108"/>
            <a:ext cx="1415772" cy="461665"/>
          </a:xfrm>
          <a:prstGeom prst="rect">
            <a:avLst/>
          </a:prstGeom>
          <a:noFill/>
          <a:ln w="38100">
            <a:noFill/>
            <a:miter lim="800000"/>
            <a:headEnd/>
            <a:tailEnd/>
          </a:ln>
          <a:effectLst/>
        </p:spPr>
        <p:txBody>
          <a:bodyPr wrap="none">
            <a:spAutoFit/>
          </a:bodyPr>
          <a:lstStyle/>
          <a:p>
            <a:r>
              <a:rPr lang="ja-JP" altLang="en-US" dirty="0" smtClean="0"/>
              <a:t>石見銀山</a:t>
            </a:r>
            <a:endParaRPr lang="en-US" altLang="ja-JP" dirty="0"/>
          </a:p>
        </p:txBody>
      </p:sp>
      <p:sp>
        <p:nvSpPr>
          <p:cNvPr id="409613" name="Rectangle 13"/>
          <p:cNvSpPr>
            <a:spLocks noGrp="1" noChangeArrowheads="1"/>
          </p:cNvSpPr>
          <p:nvPr>
            <p:ph type="title"/>
          </p:nvPr>
        </p:nvSpPr>
        <p:spPr/>
        <p:txBody>
          <a:bodyPr/>
          <a:lstStyle/>
          <a:p>
            <a:r>
              <a:rPr lang="ja-JP" altLang="en-US"/>
              <a:t>平均値はほとんど同じだけど・・・</a:t>
            </a:r>
          </a:p>
        </p:txBody>
      </p:sp>
      <p:sp>
        <p:nvSpPr>
          <p:cNvPr id="409614" name="Text Box 14"/>
          <p:cNvSpPr txBox="1">
            <a:spLocks noChangeArrowheads="1"/>
          </p:cNvSpPr>
          <p:nvPr/>
        </p:nvSpPr>
        <p:spPr bwMode="auto">
          <a:xfrm>
            <a:off x="1619250" y="5229225"/>
            <a:ext cx="1682750" cy="457200"/>
          </a:xfrm>
          <a:prstGeom prst="rect">
            <a:avLst/>
          </a:prstGeom>
          <a:noFill/>
          <a:ln w="38100">
            <a:noFill/>
            <a:miter lim="800000"/>
            <a:headEnd/>
            <a:tailEnd/>
          </a:ln>
          <a:effectLst/>
        </p:spPr>
        <p:txBody>
          <a:bodyPr wrap="none">
            <a:spAutoFit/>
          </a:bodyPr>
          <a:lstStyle/>
          <a:p>
            <a:r>
              <a:rPr lang="ja-JP" altLang="en-US"/>
              <a:t>平均　</a:t>
            </a:r>
            <a:r>
              <a:rPr lang="en-US" altLang="ja-JP"/>
              <a:t>167.1</a:t>
            </a:r>
          </a:p>
        </p:txBody>
      </p:sp>
      <p:sp>
        <p:nvSpPr>
          <p:cNvPr id="409615" name="Text Box 15"/>
          <p:cNvSpPr txBox="1">
            <a:spLocks noChangeArrowheads="1"/>
          </p:cNvSpPr>
          <p:nvPr/>
        </p:nvSpPr>
        <p:spPr bwMode="auto">
          <a:xfrm>
            <a:off x="5724525" y="5229225"/>
            <a:ext cx="1682750" cy="457200"/>
          </a:xfrm>
          <a:prstGeom prst="rect">
            <a:avLst/>
          </a:prstGeom>
          <a:noFill/>
          <a:ln w="38100">
            <a:noFill/>
            <a:miter lim="800000"/>
            <a:headEnd/>
            <a:tailEnd/>
          </a:ln>
          <a:effectLst/>
        </p:spPr>
        <p:txBody>
          <a:bodyPr wrap="none">
            <a:spAutoFit/>
          </a:bodyPr>
          <a:lstStyle/>
          <a:p>
            <a:r>
              <a:rPr lang="ja-JP" altLang="en-US"/>
              <a:t>平均　</a:t>
            </a:r>
            <a:r>
              <a:rPr lang="en-US" altLang="ja-JP"/>
              <a:t>163.2</a:t>
            </a:r>
          </a:p>
        </p:txBody>
      </p:sp>
      <p:sp>
        <p:nvSpPr>
          <p:cNvPr id="409616" name="Text Box 16"/>
          <p:cNvSpPr txBox="1">
            <a:spLocks noChangeArrowheads="1"/>
          </p:cNvSpPr>
          <p:nvPr/>
        </p:nvSpPr>
        <p:spPr bwMode="auto">
          <a:xfrm>
            <a:off x="1187450" y="5805488"/>
            <a:ext cx="7005638" cy="822325"/>
          </a:xfrm>
          <a:prstGeom prst="rect">
            <a:avLst/>
          </a:prstGeom>
          <a:noFill/>
          <a:ln w="38100">
            <a:noFill/>
            <a:miter lim="800000"/>
            <a:headEnd/>
            <a:tailEnd/>
          </a:ln>
          <a:effectLst/>
        </p:spPr>
        <p:txBody>
          <a:bodyPr>
            <a:spAutoFit/>
          </a:bodyPr>
          <a:lstStyle/>
          <a:p>
            <a:r>
              <a:rPr lang="ja-JP" altLang="en-US" dirty="0"/>
              <a:t>平均値は同じでも上のような違いがある場合，それを１つの数字で表現できないだろうか？</a:t>
            </a:r>
          </a:p>
        </p:txBody>
      </p:sp>
      <p:sp>
        <p:nvSpPr>
          <p:cNvPr id="10" name="Text Box 8"/>
          <p:cNvSpPr txBox="1">
            <a:spLocks noChangeArrowheads="1"/>
          </p:cNvSpPr>
          <p:nvPr/>
        </p:nvSpPr>
        <p:spPr bwMode="auto">
          <a:xfrm>
            <a:off x="5000628" y="1000108"/>
            <a:ext cx="1265090" cy="461665"/>
          </a:xfrm>
          <a:prstGeom prst="rect">
            <a:avLst/>
          </a:prstGeom>
          <a:noFill/>
          <a:ln w="38100">
            <a:noFill/>
            <a:miter lim="800000"/>
            <a:headEnd/>
            <a:tailEnd/>
          </a:ln>
          <a:effectLst/>
        </p:spPr>
        <p:txBody>
          <a:bodyPr wrap="none">
            <a:spAutoFit/>
          </a:bodyPr>
          <a:lstStyle/>
          <a:p>
            <a:r>
              <a:rPr lang="ja-JP" altLang="en-US" dirty="0" smtClean="0"/>
              <a:t>アクアス</a:t>
            </a:r>
            <a:endParaRPr lang="en-US" altLang="ja-JP"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432"/>
    </mc:Choice>
    <mc:Fallback>
      <p:transition spd="slow" advTm="41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3482" x="2527300" y="3892550"/>
          <p14:tracePt t="3498" x="2527300" y="3886200"/>
          <p14:tracePt t="3506" x="2527300" y="3879850"/>
          <p14:tracePt t="3506" x="2527300" y="3873500"/>
          <p14:tracePt t="3523" x="2527300" y="3867150"/>
          <p14:tracePt t="3523" x="2533650" y="3854450"/>
          <p14:tracePt t="3539" x="2533650" y="3848100"/>
          <p14:tracePt t="3555" x="2540000" y="3841750"/>
          <p14:tracePt t="3555" x="2546350" y="3835400"/>
          <p14:tracePt t="3572" x="2559050" y="3829050"/>
          <p14:tracePt t="3588" x="2565400" y="3822700"/>
          <p14:tracePt t="3618" x="2571750" y="3829050"/>
          <p14:tracePt t="3630" x="2578100" y="3835400"/>
          <p14:tracePt t="3646" x="2584450" y="3841750"/>
          <p14:tracePt t="3655" x="2584450" y="3848100"/>
          <p14:tracePt t="3671" x="2590800" y="3860800"/>
          <p14:tracePt t="3671" x="2597150" y="3867150"/>
          <p14:tracePt t="3689" x="2603500" y="3879850"/>
          <p14:tracePt t="3689" x="2609850" y="3886200"/>
          <p14:tracePt t="3706" x="2616200" y="3892550"/>
          <p14:tracePt t="3706" x="2616200" y="3898900"/>
          <p14:tracePt t="3722" x="2622550" y="3905250"/>
          <p14:tracePt t="3722" x="2628900" y="3917950"/>
          <p14:tracePt t="3739" x="2628900" y="3924300"/>
          <p14:tracePt t="3739" x="2635250" y="3930650"/>
          <p14:tracePt t="3756" x="2635250" y="3937000"/>
          <p14:tracePt t="3756" x="2641600" y="3943350"/>
          <p14:tracePt t="3756" x="2641600" y="3949700"/>
          <p14:tracePt t="3774" x="2647950" y="3956050"/>
          <p14:tracePt t="3788" x="2647950" y="3962400"/>
          <p14:tracePt t="3788" x="2647950" y="3987800"/>
          <p14:tracePt t="3806" x="2654300" y="4000500"/>
          <p14:tracePt t="3806" x="2654300" y="4019550"/>
          <p14:tracePt t="3822" x="2654300" y="4044950"/>
          <p14:tracePt t="3822" x="2654300" y="4076700"/>
          <p14:tracePt t="3839" x="2647950" y="4108450"/>
          <p14:tracePt t="3839" x="2647950" y="4146550"/>
          <p14:tracePt t="3839" x="2647950" y="4184650"/>
          <p14:tracePt t="3858" x="2641600" y="4229100"/>
          <p14:tracePt t="3858" x="2635250" y="4273550"/>
          <p14:tracePt t="3873" x="2635250" y="4318000"/>
          <p14:tracePt t="3873" x="2628900" y="4362450"/>
          <p14:tracePt t="3889" x="2622550" y="4400550"/>
          <p14:tracePt t="3889" x="2622550" y="4438650"/>
          <p14:tracePt t="3906" x="2616200" y="4476750"/>
          <p14:tracePt t="3906" x="2616200" y="4502150"/>
          <p14:tracePt t="3906" x="2616200" y="4527550"/>
          <p14:tracePt t="3925" x="2616200" y="4552950"/>
          <p14:tracePt t="3925" x="2616200" y="4572000"/>
          <p14:tracePt t="3939" x="2616200" y="4591050"/>
          <p14:tracePt t="3939" x="2616200" y="4603750"/>
          <p14:tracePt t="3956" x="2616200" y="4616450"/>
          <p14:tracePt t="3956" x="2616200" y="4635500"/>
          <p14:tracePt t="3973" x="2616200" y="4648200"/>
          <p14:tracePt t="3973" x="2616200" y="4679950"/>
          <p14:tracePt t="3990" x="2616200" y="4692650"/>
          <p14:tracePt t="3990" x="2616200" y="4705350"/>
          <p14:tracePt t="4006" x="2622550" y="4699000"/>
          <p14:tracePt t="4037" x="2622550" y="4686300"/>
          <p14:tracePt t="4045" x="2622550" y="4679950"/>
          <p14:tracePt t="4055" x="2622550" y="4667250"/>
          <p14:tracePt t="4055" x="2628900" y="4654550"/>
          <p14:tracePt t="4073" x="2622550" y="4660900"/>
          <p14:tracePt t="4097" x="2616200" y="4667250"/>
          <p14:tracePt t="4106" x="2616200" y="4673600"/>
          <p14:tracePt t="4106" x="2609850" y="4679950"/>
          <p14:tracePt t="4123" x="2603500" y="4686300"/>
          <p14:tracePt t="4123" x="2597150" y="4692650"/>
          <p14:tracePt t="4123" x="2597150" y="4699000"/>
          <p14:tracePt t="4141" x="2590800" y="4705350"/>
          <p14:tracePt t="4155" x="2590800" y="4711700"/>
          <p14:tracePt t="4155" x="2590800" y="4718050"/>
          <p14:tracePt t="4173" x="2590800" y="4724400"/>
          <p14:tracePt t="4189" x="2584450" y="4711700"/>
          <p14:tracePt t="4217" x="2584450" y="4705350"/>
          <p14:tracePt t="4226" x="2584450" y="4699000"/>
          <p14:tracePt t="4226" x="2584450" y="4679950"/>
          <p14:tracePt t="4240" x="2584450" y="4660900"/>
          <p14:tracePt t="4240" x="2578100" y="4635500"/>
          <p14:tracePt t="4257" x="2578100" y="4597400"/>
          <p14:tracePt t="4257" x="2571750" y="4552950"/>
          <p14:tracePt t="4273" x="2571750" y="4495800"/>
          <p14:tracePt t="4273" x="2565400" y="4356100"/>
          <p14:tracePt t="4290" x="2559050" y="4273550"/>
          <p14:tracePt t="4290" x="2559050" y="4178300"/>
          <p14:tracePt t="4307" x="2552700" y="4070350"/>
          <p14:tracePt t="4307" x="2552700" y="3962400"/>
          <p14:tracePt t="4324" x="2552700" y="3848100"/>
          <p14:tracePt t="4324" x="2546350" y="3727450"/>
          <p14:tracePt t="4342" x="2546350" y="3613150"/>
          <p14:tracePt t="4342" x="2552700" y="3378200"/>
          <p14:tracePt t="4358" x="2559050" y="3263900"/>
          <p14:tracePt t="4358" x="2565400" y="3155950"/>
          <p14:tracePt t="4375" x="2578100" y="3048000"/>
          <p14:tracePt t="4375" x="2584450" y="2952750"/>
          <p14:tracePt t="4392" x="2590800" y="2851150"/>
          <p14:tracePt t="4392" x="2603500" y="2755900"/>
          <p14:tracePt t="4408" x="2609850" y="2667000"/>
          <p14:tracePt t="4408" x="2609850" y="2578100"/>
          <p14:tracePt t="4408" x="2616200" y="2501900"/>
          <p14:tracePt t="4427" x="2622550" y="2425700"/>
          <p14:tracePt t="4427" x="2622550" y="2362200"/>
          <p14:tracePt t="4443" x="2622550" y="2298700"/>
          <p14:tracePt t="4459" x="2609850" y="2146300"/>
          <p14:tracePt t="4532" x="2616200" y="2184400"/>
          <p14:tracePt t="4538" x="2616200" y="2241550"/>
          <p14:tracePt t="4546" x="2616200" y="2298700"/>
          <p14:tracePt t="4558" x="2616200" y="2476500"/>
          <p14:tracePt t="4576" x="2616200" y="2768600"/>
          <p14:tracePt t="4592" x="2628900" y="2984500"/>
          <p14:tracePt t="4609" x="2647950" y="3200400"/>
          <p14:tracePt t="4625" x="2667000" y="3429000"/>
          <p14:tracePt t="4642" x="2686050" y="3784600"/>
          <p14:tracePt t="4659" x="2686050" y="4013200"/>
          <p14:tracePt t="4675" x="2673350" y="4216400"/>
          <p14:tracePt t="4692" x="2660650" y="4400550"/>
          <p14:tracePt t="4692" x="2654300" y="4476750"/>
          <p14:tracePt t="4710" x="2641600" y="4610100"/>
          <p14:tracePt t="4726" x="2622550" y="4705350"/>
          <p14:tracePt t="4743" x="2616200" y="4762500"/>
          <p14:tracePt t="4759" x="2609850" y="4781550"/>
          <p14:tracePt t="4775" x="2609850" y="4762500"/>
          <p14:tracePt t="4792" x="2603500" y="4705350"/>
          <p14:tracePt t="4811" x="2597150" y="4622800"/>
          <p14:tracePt t="4811" x="2597150" y="4578350"/>
          <p14:tracePt t="4826" x="2590800" y="4533900"/>
          <p14:tracePt t="4826" x="2590800" y="4495800"/>
          <p14:tracePt t="4843" x="2597150" y="4457700"/>
          <p14:tracePt t="4843" x="2609850" y="4432300"/>
          <p14:tracePt t="4860" x="2628900" y="4400550"/>
          <p14:tracePt t="4860" x="2660650" y="4375150"/>
          <p14:tracePt t="4860" x="2711450" y="4343400"/>
          <p14:tracePt t="4879" x="2774950" y="4318000"/>
          <p14:tracePt t="4879" x="2857500" y="4286250"/>
          <p14:tracePt t="4893" x="2946400" y="4254500"/>
          <p14:tracePt t="5079" x="6680200" y="3314700"/>
          <p14:tracePt t="5079" x="6699250" y="3302000"/>
          <p14:tracePt t="5094" x="6718300" y="3282950"/>
          <p14:tracePt t="5094" x="6737350" y="3263900"/>
          <p14:tracePt t="5111" x="6762750" y="3238500"/>
          <p14:tracePt t="5111" x="6788150" y="3206750"/>
          <p14:tracePt t="5127" x="6813550" y="3175000"/>
          <p14:tracePt t="5127" x="6832600" y="3143250"/>
          <p14:tracePt t="5144" x="6845300" y="3105150"/>
          <p14:tracePt t="5144" x="6864350" y="3035300"/>
          <p14:tracePt t="5161" x="6870700" y="3003550"/>
          <p14:tracePt t="5161" x="6877050" y="2965450"/>
          <p14:tracePt t="5178" x="6883400" y="2933700"/>
          <p14:tracePt t="5178" x="6883400" y="2895600"/>
          <p14:tracePt t="5195" x="6889750" y="2863850"/>
          <p14:tracePt t="5195" x="6896100" y="2787650"/>
          <p14:tracePt t="5211" x="6896100" y="2755900"/>
          <p14:tracePt t="5211" x="6902450" y="2717800"/>
          <p14:tracePt t="5228" x="6908800" y="2686050"/>
          <p14:tracePt t="5228" x="6908800" y="2654300"/>
          <p14:tracePt t="5244" x="6915150" y="2622550"/>
          <p14:tracePt t="5244" x="6915150" y="2597150"/>
          <p14:tracePt t="5261" x="6927850" y="2578100"/>
          <p14:tracePt t="5261" x="6940550" y="2540000"/>
          <p14:tracePt t="5278" x="6946900" y="2527300"/>
          <p14:tracePt t="5278" x="6953250" y="2508250"/>
          <p14:tracePt t="5295" x="6959600" y="2501900"/>
          <p14:tracePt t="5312" x="7023100" y="4629150"/>
          <p14:tracePt t="5528" x="7016750" y="4654550"/>
          <p14:tracePt t="5534" x="7010400" y="4679950"/>
          <p14:tracePt t="5544" x="6997700" y="4718050"/>
          <p14:tracePt t="5561" x="6991350" y="4749800"/>
          <p14:tracePt t="5579" x="6985000" y="4756150"/>
          <p14:tracePt t="5595" x="6991350" y="4743450"/>
          <p14:tracePt t="5622" x="6991350" y="4730750"/>
          <p14:tracePt t="5630" x="6997700" y="4711700"/>
          <p14:tracePt t="5645" x="7016750" y="4616450"/>
          <p14:tracePt t="5662" x="7035800" y="4521200"/>
          <p14:tracePt t="5679" x="7061200" y="4406900"/>
          <p14:tracePt t="5696" x="7080250" y="4273550"/>
          <p14:tracePt t="5712" x="7105650" y="4114800"/>
          <p14:tracePt t="5712" x="7118350" y="4032250"/>
          <p14:tracePt t="5731" x="7137400" y="3835400"/>
          <p14:tracePt t="5746" x="7156450" y="3619500"/>
          <p14:tracePt t="5762" x="7175500" y="3390900"/>
          <p14:tracePt t="5779" x="7188200" y="3168650"/>
          <p14:tracePt t="5796" x="7194550" y="2901950"/>
          <p14:tracePt t="5812" x="7194550" y="2774950"/>
          <p14:tracePt t="5829" x="7181850" y="2705100"/>
          <p14:tracePt t="5846" x="7162800" y="2654300"/>
          <p14:tracePt t="5863" x="7150100" y="2654300"/>
          <p14:tracePt t="5880" x="7137400" y="2660650"/>
          <p14:tracePt t="5896" x="7137400" y="2673350"/>
          <p14:tracePt t="5913" x="7137400" y="2679700"/>
          <p14:tracePt t="5913" x="7137400" y="2686050"/>
          <p14:tracePt t="5932" x="7131050" y="2692400"/>
          <p14:tracePt t="5946" x="7124700" y="2698750"/>
          <p14:tracePt t="5946" x="7118350" y="2698750"/>
          <p14:tracePt t="5964" x="7112000" y="2698750"/>
          <p14:tracePt t="5964" x="7105650" y="2698750"/>
          <p14:tracePt t="5980" x="7099300" y="2698750"/>
          <p14:tracePt t="5980" x="7092950" y="2705100"/>
          <p14:tracePt t="5980" x="7086600" y="2711450"/>
          <p14:tracePt t="5999" x="7073900" y="2717800"/>
          <p14:tracePt t="5999" x="7067550" y="2730500"/>
          <p14:tracePt t="6015" x="7061200" y="2743200"/>
          <p14:tracePt t="6015" x="7054850" y="2762250"/>
          <p14:tracePt t="6031" x="7048500" y="2774950"/>
          <p14:tracePt t="6031" x="7035800" y="2794000"/>
          <p14:tracePt t="6048" x="7029450" y="2813050"/>
          <p14:tracePt t="6048" x="7016750" y="2832100"/>
          <p14:tracePt t="6065" x="7004050" y="2851150"/>
          <p14:tracePt t="6065" x="6991350" y="2870200"/>
          <p14:tracePt t="6065" x="6978650" y="2882900"/>
          <p14:tracePt t="6083" x="6965950" y="2901950"/>
          <p14:tracePt t="6096" x="6959600" y="2914650"/>
          <p14:tracePt t="6096" x="6934200" y="2940050"/>
          <p14:tracePt t="6114" x="6927850" y="2952750"/>
          <p14:tracePt t="6114" x="6915150" y="2959100"/>
          <p14:tracePt t="6131" x="6908800" y="2971800"/>
          <p14:tracePt t="6131" x="6896100" y="2978150"/>
          <p14:tracePt t="6148" x="6889750" y="2984500"/>
          <p14:tracePt t="6148" x="6870700" y="3003550"/>
          <p14:tracePt t="6164" x="6858000" y="3016250"/>
          <p14:tracePt t="6164" x="6851650" y="3028950"/>
          <p14:tracePt t="6181" x="6838950" y="3041650"/>
          <p14:tracePt t="6181" x="6832600" y="3054350"/>
          <p14:tracePt t="6197" x="6832600" y="3067050"/>
          <p14:tracePt t="6197" x="6826250" y="3079750"/>
          <p14:tracePt t="6215" x="6826250" y="3092450"/>
          <p14:tracePt t="6215" x="6826250" y="3111500"/>
          <p14:tracePt t="6231" x="6826250" y="3130550"/>
          <p14:tracePt t="6231" x="6826250" y="3136900"/>
          <p14:tracePt t="6248" x="6826250" y="3143250"/>
          <p14:tracePt t="6248" x="6819900" y="3149600"/>
          <p14:tracePt t="6265" x="6819900" y="3162300"/>
          <p14:tracePt t="6265" x="6807200" y="3175000"/>
          <p14:tracePt t="7451" x="4679950" y="4603750"/>
          <p14:tracePt t="7451" x="4667250" y="4610100"/>
          <p14:tracePt t="7468" x="4641850" y="4616450"/>
          <p14:tracePt t="7468" x="4616450" y="4629150"/>
          <p14:tracePt t="7485" x="4578350" y="4641850"/>
          <p14:tracePt t="7485" x="4540250" y="4654550"/>
          <p14:tracePt t="7501" x="4489450" y="4673600"/>
          <p14:tracePt t="7501" x="4400550" y="4718050"/>
          <p14:tracePt t="7519" x="4356100" y="4737100"/>
          <p14:tracePt t="7519" x="4311650" y="4756150"/>
          <p14:tracePt t="7536" x="4267200" y="4775200"/>
          <p14:tracePt t="7536" x="4222750" y="4794250"/>
          <p14:tracePt t="7552" x="4184650" y="4813300"/>
          <p14:tracePt t="7552" x="4146550" y="4832350"/>
          <p14:tracePt t="7568" x="4108450" y="4851400"/>
          <p14:tracePt t="7568" x="4070350" y="4870450"/>
          <p14:tracePt t="7568" x="4032250" y="4883150"/>
          <p14:tracePt t="7587" x="4000500" y="4902200"/>
          <p14:tracePt t="7587" x="3968750" y="4914900"/>
          <p14:tracePt t="7602" x="3930650" y="4933950"/>
          <p14:tracePt t="7602" x="3898900" y="4953000"/>
          <p14:tracePt t="7619" x="3860800" y="4965700"/>
          <p14:tracePt t="7619" x="3829050" y="4978400"/>
          <p14:tracePt t="7635" x="3797300" y="4991100"/>
          <p14:tracePt t="7635" x="3759200" y="5003800"/>
          <p14:tracePt t="7652" x="3727450" y="5016500"/>
          <p14:tracePt t="7652" x="3695700" y="5029200"/>
          <p14:tracePt t="7652" x="3663950" y="5041900"/>
          <p14:tracePt t="7671" x="3632200" y="5048250"/>
          <p14:tracePt t="7671" x="3600450" y="5054600"/>
          <p14:tracePt t="7686" x="3568700" y="5067300"/>
          <p14:tracePt t="7686" x="3536950" y="5073650"/>
          <p14:tracePt t="7702" x="3511550" y="5080000"/>
          <p14:tracePt t="7702" x="3479800" y="5086350"/>
          <p14:tracePt t="7719" x="3454400" y="5092700"/>
          <p14:tracePt t="7719" x="3429000" y="5099050"/>
          <p14:tracePt t="7736" x="3403600" y="5105400"/>
          <p14:tracePt t="7736" x="3359150" y="5118100"/>
          <p14:tracePt t="7753" x="3340100" y="5124450"/>
          <p14:tracePt t="7753" x="3314700" y="5124450"/>
          <p14:tracePt t="7769" x="3295650" y="5124450"/>
          <p14:tracePt t="7769" x="3282950" y="5130800"/>
          <p14:tracePt t="7786" x="3263900" y="5130800"/>
          <p14:tracePt t="7786" x="3251200" y="5137150"/>
          <p14:tracePt t="7803" x="3238500" y="5137150"/>
          <p14:tracePt t="7803" x="3213100" y="5137150"/>
          <p14:tracePt t="7819" x="3200400" y="5143500"/>
          <p14:tracePt t="7819" x="3194050" y="5143500"/>
          <p14:tracePt t="7836" x="3187700" y="5143500"/>
          <p14:tracePt t="7836" x="3175000" y="5137150"/>
          <p14:tracePt t="7853" x="3168650" y="5137150"/>
          <p14:tracePt t="7853" x="3162300" y="5124450"/>
          <p14:tracePt t="7870" x="3155950" y="5118100"/>
          <p14:tracePt t="7870" x="3149600" y="5111750"/>
          <p14:tracePt t="7887" x="3149600" y="5105400"/>
          <p14:tracePt t="7887" x="3149600" y="5092700"/>
          <p14:tracePt t="7903" x="3143250" y="5080000"/>
          <p14:tracePt t="7903" x="3149600" y="5067300"/>
          <p14:tracePt t="7921" x="3149600" y="5060950"/>
          <p14:tracePt t="7921" x="3149600" y="5054600"/>
          <p14:tracePt t="7936" x="3149600" y="5041900"/>
          <p14:tracePt t="7936" x="3155950" y="5022850"/>
          <p14:tracePt t="7955" x="3162300" y="5016500"/>
          <p14:tracePt t="7955" x="3162300" y="5010150"/>
          <p14:tracePt t="7970" x="3168650" y="5003800"/>
          <p14:tracePt t="7970" x="3175000" y="4997450"/>
          <p14:tracePt t="7987" x="3175000" y="4991100"/>
          <p14:tracePt t="8003" x="3181350" y="4984750"/>
          <p14:tracePt t="8003" x="3187700" y="4978400"/>
          <p14:tracePt t="8021" x="3187700" y="4972050"/>
          <p14:tracePt t="8021" x="3194050" y="4965700"/>
          <p14:tracePt t="8039" x="3200400" y="4959350"/>
          <p14:tracePt t="8039" x="3200400" y="4946650"/>
          <p14:tracePt t="8054" x="3206750" y="4940300"/>
          <p14:tracePt t="8054" x="3206750" y="4933950"/>
          <p14:tracePt t="8070" x="3213100" y="4927600"/>
          <p14:tracePt t="8070" x="3213100" y="4921250"/>
          <p14:tracePt t="8087" x="3213100" y="4908550"/>
          <p14:tracePt t="8087" x="3213100" y="4902200"/>
          <p14:tracePt t="8104" x="3213100" y="4889500"/>
          <p14:tracePt t="8104" x="3213100" y="4876800"/>
          <p14:tracePt t="8120" x="3206750" y="4870450"/>
          <p14:tracePt t="8120" x="3206750" y="4864100"/>
          <p14:tracePt t="8137" x="3206750" y="4851400"/>
          <p14:tracePt t="8137" x="3206750" y="4845050"/>
          <p14:tracePt t="8154" x="3206750" y="4832350"/>
          <p14:tracePt t="8154" x="3200400" y="4806950"/>
          <p14:tracePt t="8171" x="3200400" y="4794250"/>
          <p14:tracePt t="8171" x="3194050" y="4787900"/>
          <p14:tracePt t="8187" x="3194050" y="4775200"/>
          <p14:tracePt t="8187" x="3187700" y="4768850"/>
          <p14:tracePt t="8204" x="3181350" y="4762500"/>
          <p14:tracePt t="8204" x="3175000" y="4768850"/>
          <p14:tracePt t="8221" x="3168650" y="4768850"/>
          <p14:tracePt t="8221" x="3162300" y="4775200"/>
          <p14:tracePt t="8238" x="3149600" y="4794250"/>
          <p14:tracePt t="8238" x="3136900" y="4800600"/>
          <p14:tracePt t="8254" x="3130550" y="4806950"/>
          <p14:tracePt t="8254" x="3124200" y="4813300"/>
          <p14:tracePt t="8271" x="3117850" y="4813300"/>
          <p14:tracePt t="8271" x="3111500" y="4813300"/>
          <p14:tracePt t="8288" x="3105150" y="4813300"/>
          <p14:tracePt t="8288" x="3098800" y="4813300"/>
          <p14:tracePt t="8305" x="3086100" y="4813300"/>
          <p14:tracePt t="8305" x="3079750" y="4813300"/>
          <p14:tracePt t="8305" x="3073400" y="4813300"/>
          <p14:tracePt t="8323" x="3067050" y="4813300"/>
          <p14:tracePt t="8337" x="3060700" y="4819650"/>
          <p14:tracePt t="8337" x="3041650" y="4826000"/>
          <p14:tracePt t="8355" x="3035300" y="4838700"/>
          <p14:tracePt t="8355" x="3028950" y="4851400"/>
          <p14:tracePt t="8371" x="3016250" y="4864100"/>
          <p14:tracePt t="8371" x="3009900" y="4876800"/>
          <p14:tracePt t="8389" x="2997200" y="4895850"/>
          <p14:tracePt t="8389" x="2990850" y="4914900"/>
          <p14:tracePt t="8405" x="2978150" y="4940300"/>
          <p14:tracePt t="8405" x="2952750" y="4991100"/>
          <p14:tracePt t="8422" x="2940050" y="5022850"/>
          <p14:tracePt t="8422" x="2927350" y="5060950"/>
          <p14:tracePt t="8438" x="2914650" y="5099050"/>
          <p14:tracePt t="8438" x="2901950" y="5137150"/>
          <p14:tracePt t="8455" x="2889250" y="5175250"/>
          <p14:tracePt t="8455" x="2857500" y="5238750"/>
          <p14:tracePt t="8471" x="2844800" y="5270500"/>
          <p14:tracePt t="8471" x="2825750" y="5295900"/>
          <p14:tracePt t="8488" x="2806700" y="5321300"/>
          <p14:tracePt t="8488" x="2787650" y="5346700"/>
          <p14:tracePt t="8505" x="2768600" y="5372100"/>
          <p14:tracePt t="8505" x="2743200" y="5397500"/>
          <p14:tracePt t="8523" x="2724150" y="5422900"/>
          <p14:tracePt t="8523" x="2686050" y="5473700"/>
          <p14:tracePt t="8539" x="2667000" y="5499100"/>
          <p14:tracePt t="8539" x="2647950" y="5518150"/>
          <p14:tracePt t="8555" x="2628900" y="5543550"/>
          <p14:tracePt t="8555" x="2616200" y="5562600"/>
          <p14:tracePt t="8572" x="2597150" y="5581650"/>
          <p14:tracePt t="8572" x="2584450" y="5600700"/>
          <p14:tracePt t="8572" x="2571750" y="5619750"/>
          <p14:tracePt t="8591" x="2559050" y="5632450"/>
          <p14:tracePt t="8604" x="2546350" y="5645150"/>
          <p14:tracePt t="8604" x="2520950" y="5664200"/>
          <p14:tracePt t="8622" x="2508250" y="5676900"/>
          <p14:tracePt t="8622" x="2495550" y="5683250"/>
          <p14:tracePt t="8639" x="2482850" y="5689600"/>
          <p14:tracePt t="8639" x="2476500" y="5695950"/>
          <p14:tracePt t="8656" x="2463800" y="5702300"/>
          <p14:tracePt t="8656" x="2457450" y="5708650"/>
          <p14:tracePt t="8672" x="2444750" y="5715000"/>
          <p14:tracePt t="8672" x="2438400" y="5721350"/>
          <p14:tracePt t="8672" x="2425700" y="5727700"/>
          <p14:tracePt t="8690" x="2419350" y="5734050"/>
          <p14:tracePt t="8690" x="2406650" y="5740400"/>
          <p14:tracePt t="8706" x="2400300" y="5746750"/>
          <p14:tracePt t="8706" x="2387600" y="5753100"/>
          <p14:tracePt t="8723" x="2381250" y="5759450"/>
          <p14:tracePt t="8723" x="2362200" y="5753100"/>
          <p14:tracePt t="8739" x="2349500" y="5753100"/>
          <p14:tracePt t="8756" x="2101850" y="5702300"/>
          <p14:tracePt t="8820" x="2070100" y="5689600"/>
          <p14:tracePt t="8826" x="2012950" y="5657850"/>
          <p14:tracePt t="8839" x="1955800" y="5613400"/>
          <p14:tracePt t="8856" x="1898650" y="5568950"/>
          <p14:tracePt t="8872" x="1816100" y="5499100"/>
          <p14:tracePt t="8890" x="1765300" y="5448300"/>
          <p14:tracePt t="8906" x="1727200" y="5384800"/>
          <p14:tracePt t="8923" x="1695450" y="5321300"/>
          <p14:tracePt t="8939" x="1682750" y="5251450"/>
          <p14:tracePt t="8956" x="1689100" y="5168900"/>
          <p14:tracePt t="8956" x="1695450" y="5130800"/>
          <p14:tracePt t="8974" x="1727200" y="5054600"/>
          <p14:tracePt t="8990" x="1784350" y="4978400"/>
          <p14:tracePt t="9007" x="1854200" y="4921250"/>
          <p14:tracePt t="9023" x="1943100" y="4870450"/>
          <p14:tracePt t="9040" x="2044700" y="4832350"/>
          <p14:tracePt t="9056" x="2216150" y="4781550"/>
          <p14:tracePt t="9073" x="2349500" y="4762500"/>
          <p14:tracePt t="9090" x="2476500" y="4756150"/>
          <p14:tracePt t="9106" x="2609850" y="4768850"/>
          <p14:tracePt t="9123" x="2806700" y="4813300"/>
          <p14:tracePt t="9140" x="2933700" y="4857750"/>
          <p14:tracePt t="9156" x="3048000" y="4908550"/>
          <p14:tracePt t="9173" x="3213100" y="4978400"/>
          <p14:tracePt t="9190" x="3308350" y="5022850"/>
          <p14:tracePt t="9207" x="3384550" y="5073650"/>
          <p14:tracePt t="9224" x="3448050" y="5124450"/>
          <p14:tracePt t="9240" x="3492500" y="5187950"/>
          <p14:tracePt t="9240" x="3511550" y="5219700"/>
          <p14:tracePt t="9258" x="3536950" y="5283200"/>
          <p14:tracePt t="9274" x="3543300" y="5346700"/>
          <p14:tracePt t="9291" x="3530600" y="5397500"/>
          <p14:tracePt t="9307" x="3498850" y="5448300"/>
          <p14:tracePt t="9324" x="3454400" y="5499100"/>
          <p14:tracePt t="9341" x="3390900" y="5556250"/>
          <p14:tracePt t="9341" x="3352800" y="5581650"/>
          <p14:tracePt t="9358" x="3263900" y="5632450"/>
          <p14:tracePt t="9374" x="3162300" y="5683250"/>
          <p14:tracePt t="9391" x="3041650" y="5715000"/>
          <p14:tracePt t="9408" x="2908300" y="5734050"/>
          <p14:tracePt t="9424" x="2698750" y="5740400"/>
          <p14:tracePt t="9441" x="2565400" y="5734050"/>
          <p14:tracePt t="9457" x="2444750" y="5721350"/>
          <p14:tracePt t="9474" x="2305050" y="5702300"/>
          <p14:tracePt t="9491" x="2235200" y="5689600"/>
          <p14:tracePt t="9508" x="2184400" y="5670550"/>
          <p14:tracePt t="9524" x="2159000" y="5657850"/>
          <p14:tracePt t="9541" x="2152650" y="5657850"/>
          <p14:tracePt t="9558" x="2165350" y="5657850"/>
          <p14:tracePt t="9574" x="2171700" y="5657850"/>
          <p14:tracePt t="9574" x="2184400" y="5657850"/>
          <p14:tracePt t="9592" x="2197100" y="5651500"/>
          <p14:tracePt t="9592" x="2222500" y="5651500"/>
          <p14:tracePt t="9592" x="2241550" y="5638800"/>
          <p14:tracePt t="9610" x="2273300" y="5632450"/>
          <p14:tracePt t="9623" x="2311400" y="5619750"/>
          <p14:tracePt t="9623" x="2406650" y="5600700"/>
          <p14:tracePt t="9642" x="2470150" y="5594350"/>
          <p14:tracePt t="9642" x="2546350" y="5588000"/>
          <p14:tracePt t="9658" x="2628900" y="5581650"/>
          <p14:tracePt t="9658" x="2717800" y="5581650"/>
          <p14:tracePt t="9674" x="2813050" y="5581650"/>
          <p14:tracePt t="9674" x="2921000" y="5575300"/>
          <p14:tracePt t="9693" x="3022600" y="5575300"/>
          <p14:tracePt t="9693" x="3130550" y="5575300"/>
          <p14:tracePt t="9693" x="3238500" y="5568950"/>
          <p14:tracePt t="9709" x="3352800" y="5568950"/>
          <p14:tracePt t="9725" x="3460750" y="5562600"/>
          <p14:tracePt t="9725" x="3695700" y="5556250"/>
          <p14:tracePt t="9743" x="3810000" y="5556250"/>
          <p14:tracePt t="9743" x="3937000" y="5556250"/>
          <p14:tracePt t="9759" x="4057650" y="5562600"/>
          <p14:tracePt t="9759" x="4191000" y="5568950"/>
          <p14:tracePt t="9776" x="4318000" y="5575300"/>
          <p14:tracePt t="9776" x="4578350" y="5581650"/>
          <p14:tracePt t="9792" x="4705350" y="5588000"/>
          <p14:tracePt t="9792" x="4832350" y="5594350"/>
          <p14:tracePt t="9809" x="4953000" y="5594350"/>
          <p14:tracePt t="9809" x="5073650" y="5594350"/>
          <p14:tracePt t="9825" x="5187950" y="5594350"/>
          <p14:tracePt t="9825" x="5295900" y="5594350"/>
          <p14:tracePt t="9842" x="5403850" y="5594350"/>
          <p14:tracePt t="9842" x="5594350" y="5600700"/>
          <p14:tracePt t="9859" x="5683250" y="5607050"/>
          <p14:tracePt t="9859" x="5759450" y="5613400"/>
          <p14:tracePt t="9875" x="5835650" y="5619750"/>
          <p14:tracePt t="9875" x="5899150" y="5632450"/>
          <p14:tracePt t="9892" x="5962650" y="5638800"/>
          <p14:tracePt t="9892" x="6064250" y="5664200"/>
          <p14:tracePt t="9910" x="6108700" y="5676900"/>
          <p14:tracePt t="9910" x="6146800" y="5683250"/>
          <p14:tracePt t="9926" x="6184900" y="5695950"/>
          <p14:tracePt t="9926" x="6216650" y="5702300"/>
          <p14:tracePt t="9942" x="6248400" y="5708650"/>
          <p14:tracePt t="9942" x="6267450" y="5715000"/>
          <p14:tracePt t="9959" x="6292850" y="5721350"/>
          <p14:tracePt t="9959" x="6311900" y="5721350"/>
          <p14:tracePt t="9976" x="6324600" y="5727700"/>
          <p14:tracePt t="9976" x="6337300" y="5727700"/>
          <p14:tracePt t="9976" x="6343650" y="5734050"/>
          <p14:tracePt t="9994" x="6350000" y="5734050"/>
          <p14:tracePt t="9994" x="6356350" y="5740400"/>
          <p14:tracePt t="10010" x="6356350" y="5753100"/>
          <p14:tracePt t="10010" x="6362700" y="5759450"/>
          <p14:tracePt t="10026" x="6362700" y="5772150"/>
          <p14:tracePt t="10026" x="6362700" y="5784850"/>
          <p14:tracePt t="10042" x="6369050" y="5791200"/>
          <p14:tracePt t="10042" x="6369050" y="5797550"/>
          <p14:tracePt t="10059" x="6375400" y="5810250"/>
          <p14:tracePt t="10059" x="6375400" y="5816600"/>
          <p14:tracePt t="10075" x="6381750" y="5829300"/>
          <p14:tracePt t="10075" x="6388100" y="5842000"/>
          <p14:tracePt t="10092" x="6388100" y="5848350"/>
          <p14:tracePt t="10092" x="6388100" y="5861050"/>
          <p14:tracePt t="10109" x="6381750" y="5873750"/>
          <p14:tracePt t="10109" x="6375400" y="5880100"/>
          <p14:tracePt t="10126" x="6369050" y="5892800"/>
          <p14:tracePt t="10126" x="6356350" y="5905500"/>
          <p14:tracePt t="10142" x="6337300" y="5911850"/>
          <p14:tracePt t="10142" x="6292850" y="5911850"/>
          <p14:tracePt t="10159" x="5854700" y="5734050"/>
          <p14:tracePt t="10235" x="5810250" y="5702300"/>
          <p14:tracePt t="10241" x="5772150" y="5664200"/>
          <p14:tracePt t="10249" x="5740400" y="5626100"/>
          <p14:tracePt t="10259" x="5683250" y="5556250"/>
          <p14:tracePt t="10259" x="5664200" y="5518150"/>
          <p14:tracePt t="10278" x="5651500" y="5435600"/>
          <p14:tracePt t="10293" x="5657850" y="5359400"/>
          <p14:tracePt t="10309" x="5683250" y="5283200"/>
          <p14:tracePt t="10326" x="5734050" y="5213350"/>
          <p14:tracePt t="10343" x="5810250" y="5149850"/>
          <p14:tracePt t="10359" x="5899150" y="5092700"/>
          <p14:tracePt t="10359" x="5956300" y="5067300"/>
          <p14:tracePt t="10377" x="6083300" y="5022850"/>
          <p14:tracePt t="10393" x="6223000" y="4984750"/>
          <p14:tracePt t="10410" x="6375400" y="4953000"/>
          <p14:tracePt t="10426" x="6540500" y="4940300"/>
          <p14:tracePt t="10443" x="6781800" y="4946650"/>
          <p14:tracePt t="10460" x="6934200" y="4972050"/>
          <p14:tracePt t="10477" x="7073900" y="5003800"/>
          <p14:tracePt t="10493" x="7245350" y="5067300"/>
          <p14:tracePt t="10510" x="7334250" y="5118100"/>
          <p14:tracePt t="10527" x="7404100" y="5181600"/>
          <p14:tracePt t="10543" x="7448550" y="5251450"/>
          <p14:tracePt t="10560" x="7486650" y="5346700"/>
          <p14:tracePt t="10578" x="7480300" y="5403850"/>
          <p14:tracePt t="10594" x="7454900" y="5461000"/>
          <p14:tracePt t="10611" x="7410450" y="5518150"/>
          <p14:tracePt t="10627" x="7353300" y="5562600"/>
          <p14:tracePt t="10627" x="7315200" y="5588000"/>
          <p14:tracePt t="10646" x="7239000" y="5632450"/>
          <p14:tracePt t="10661" x="7150100" y="5670550"/>
          <p14:tracePt t="10678" x="7048500" y="5708650"/>
          <p14:tracePt t="10694" x="6934200" y="5740400"/>
          <p14:tracePt t="10711" x="6813550" y="5759450"/>
          <p14:tracePt t="10727" x="6686550" y="5778500"/>
          <p14:tracePt t="10727" x="6629400" y="5778500"/>
          <p14:tracePt t="10745" x="6508750" y="5778500"/>
          <p14:tracePt t="10761" x="6394450" y="5759450"/>
          <p14:tracePt t="10777" x="6299200" y="5734050"/>
          <p14:tracePt t="10794" x="6178550" y="5702300"/>
          <p14:tracePt t="10811" x="6121400" y="5695950"/>
          <p14:tracePt t="10828" x="6076950" y="5695950"/>
          <p14:tracePt t="10845" x="6051550" y="5708650"/>
          <p14:tracePt t="10861" x="6038850" y="5715000"/>
          <p14:tracePt t="10861" x="6013450" y="5721350"/>
          <p14:tracePt t="10879" x="6000750" y="5715000"/>
          <p14:tracePt t="10879" x="5988050" y="5715000"/>
          <p14:tracePt t="10896" x="5975350" y="5715000"/>
          <p14:tracePt t="10896" x="5962650" y="5715000"/>
          <p14:tracePt t="10913" x="5956300" y="5708650"/>
          <p14:tracePt t="10913" x="5930900" y="5702300"/>
          <p14:tracePt t="10929" x="5924550" y="5702300"/>
          <p14:tracePt t="10929" x="5911850" y="5695950"/>
          <p14:tracePt t="10946" x="5905500" y="5689600"/>
          <p14:tracePt t="10946" x="5892800" y="5683250"/>
          <p14:tracePt t="10962" x="5886450" y="5676900"/>
          <p14:tracePt t="10962" x="5880100" y="5670550"/>
          <p14:tracePt t="10980" x="5873750" y="5657850"/>
          <p14:tracePt t="10980" x="5867400" y="5651500"/>
          <p14:tracePt t="10980" x="5867400" y="5638800"/>
          <p14:tracePt t="10998" x="5861050" y="5632450"/>
          <p14:tracePt t="11012" x="5861050" y="5626100"/>
          <p14:tracePt t="11012" x="5867400" y="5600700"/>
          <p14:tracePt t="11030" x="5867400" y="5594350"/>
          <p14:tracePt t="11030" x="5873750" y="5588000"/>
          <p14:tracePt t="11047" x="5880100" y="5575300"/>
          <p14:tracePt t="11047" x="5886450" y="5562600"/>
          <p14:tracePt t="11062" x="5892800" y="5549900"/>
          <p14:tracePt t="11062" x="5899150" y="5537200"/>
          <p14:tracePt t="11079" x="5905500" y="5530850"/>
          <p14:tracePt t="11079" x="5911850" y="5524500"/>
          <p14:tracePt t="11079" x="5911850" y="5518150"/>
          <p14:tracePt t="11097" x="5918200" y="5511800"/>
          <p14:tracePt t="11112" x="5924550" y="5505450"/>
          <p14:tracePt t="11128" x="5930900" y="5499100"/>
          <p14:tracePt t="11145" x="5937250" y="5486400"/>
          <p14:tracePt t="11145" x="5937250" y="5480050"/>
          <p14:tracePt t="11162" x="5943600" y="5473700"/>
          <p14:tracePt t="11162" x="5943600" y="5467350"/>
          <p14:tracePt t="11179" x="5943600" y="5461000"/>
          <p14:tracePt t="11195" x="5949950" y="5448300"/>
          <p14:tracePt t="11212" x="5949950" y="5441950"/>
          <p14:tracePt t="11212" x="5949950" y="5435600"/>
          <p14:tracePt t="11230" x="5949950" y="5429250"/>
          <p14:tracePt t="11246" x="5956300" y="5422900"/>
          <p14:tracePt t="11262" x="5956300" y="5416550"/>
          <p14:tracePt t="11279" x="5956300" y="5403850"/>
          <p14:tracePt t="11296" x="5949950" y="5397500"/>
          <p14:tracePt t="11312" x="5949950" y="5391150"/>
          <p14:tracePt t="11329" x="5943600" y="5391150"/>
          <p14:tracePt t="11346" x="5937250" y="5384800"/>
          <p14:tracePt t="11362" x="5930900" y="5384800"/>
          <p14:tracePt t="11379" x="5924550" y="5378450"/>
          <p14:tracePt t="11396" x="5918200" y="5372100"/>
          <p14:tracePt t="11417" x="5911850" y="5365750"/>
          <p14:tracePt t="11433" x="5905500" y="5359400"/>
          <p14:tracePt t="11449" x="5899150" y="5359400"/>
          <p14:tracePt t="11469" x="5892800" y="5359400"/>
          <p14:tracePt t="11493" x="5886450" y="5353050"/>
          <p14:tracePt t="11577" x="5886450" y="5346700"/>
          <p14:tracePt t="11597" x="5880100" y="5346700"/>
          <p14:tracePt t="11637" x="5880100" y="5353050"/>
          <p14:tracePt t="11657" x="5873750" y="5359400"/>
          <p14:tracePt t="11709" x="5867400" y="5359400"/>
          <p14:tracePt t="11733" x="5861050" y="5359400"/>
          <p14:tracePt t="11765" x="5848350" y="5365750"/>
          <p14:tracePt t="11777" x="5842000" y="5365750"/>
          <p14:tracePt t="11793" x="5835650" y="5365750"/>
          <p14:tracePt t="11801" x="5829300" y="5365750"/>
          <p14:tracePt t="11817" x="5822950" y="5359400"/>
          <p14:tracePt t="11817" x="5816600" y="5359400"/>
          <p14:tracePt t="11831" x="5810250" y="5359400"/>
          <p14:tracePt t="11831" x="5797550" y="5353050"/>
          <p14:tracePt t="11848" x="5784850" y="5346700"/>
          <p14:tracePt t="11848" x="5778500" y="5340350"/>
          <p14:tracePt t="11865" x="5759450" y="5327650"/>
          <p14:tracePt t="11865" x="5746750" y="5314950"/>
          <p14:tracePt t="11881" x="5727700" y="5302250"/>
          <p14:tracePt t="11881" x="5670550" y="5270500"/>
          <p14:tracePt t="11898" x="5638800" y="5251450"/>
          <p14:tracePt t="11898" x="5600700" y="5226050"/>
          <p14:tracePt t="11916" x="5549900" y="5207000"/>
          <p14:tracePt t="11916" x="5499100" y="5181600"/>
          <p14:tracePt t="11931" x="5435600" y="5156200"/>
          <p14:tracePt t="11931" x="5365750" y="5130800"/>
          <p14:tracePt t="11931" x="5289550" y="5099050"/>
          <p14:tracePt t="11950" x="5200650" y="5067300"/>
          <p14:tracePt t="11950" x="5111750" y="5035550"/>
          <p14:tracePt t="11965" x="5016500" y="5003800"/>
          <p14:tracePt t="11965" x="4914900" y="4972050"/>
          <p14:tracePt t="11982" x="4813300" y="4940300"/>
          <p14:tracePt t="11982" x="4705350" y="4908550"/>
          <p14:tracePt t="11998" x="4597400" y="4883150"/>
          <p14:tracePt t="11998" x="4495800" y="4857750"/>
          <p14:tracePt t="12015" x="4387850" y="4838700"/>
          <p14:tracePt t="12015" x="4286250" y="4819650"/>
          <p14:tracePt t="12015" x="4178300" y="4800600"/>
          <p14:tracePt t="12033" x="4076700" y="4787900"/>
          <p14:tracePt t="12047" x="3975100" y="4781550"/>
          <p14:tracePt t="12047" x="3765550" y="4762500"/>
          <p14:tracePt t="12066" x="3663950" y="4756150"/>
          <p14:tracePt t="12066" x="3562350" y="4756150"/>
          <p14:tracePt t="12082" x="3467100" y="4749800"/>
          <p14:tracePt t="12082" x="3371850" y="4749800"/>
          <p14:tracePt t="12099" x="3282950" y="4743450"/>
          <p14:tracePt t="12099" x="3200400" y="4737100"/>
          <p14:tracePt t="12099" x="3124200" y="4730750"/>
          <p14:tracePt t="12118" x="3054350" y="4730750"/>
          <p14:tracePt t="12118" x="2990850" y="4724400"/>
          <p14:tracePt t="12132" x="2933700" y="4718050"/>
          <p14:tracePt t="12132" x="2882900" y="4711700"/>
          <p14:tracePt t="12149" x="2838450" y="4711700"/>
          <p14:tracePt t="12149" x="2800350" y="4705350"/>
          <p14:tracePt t="12166" x="2762250" y="4699000"/>
          <p14:tracePt t="12166" x="2730500" y="4699000"/>
          <p14:tracePt t="12182" x="2705100" y="4692650"/>
          <p14:tracePt t="12182" x="2667000" y="4679950"/>
          <p14:tracePt t="12199" x="2654300" y="4679950"/>
          <p14:tracePt t="12199" x="2647950" y="4667250"/>
          <p14:tracePt t="12216" x="2647950" y="4660900"/>
          <p14:tracePt t="12216" x="2647950" y="4654550"/>
          <p14:tracePt t="12232" x="2654300" y="4641850"/>
          <p14:tracePt t="12232" x="2667000" y="4622800"/>
          <p14:tracePt t="12249" x="2673350" y="4616450"/>
          <p14:tracePt t="12249" x="2673350" y="4603750"/>
          <p14:tracePt t="12266" x="2673350" y="4597400"/>
          <p14:tracePt t="12266" x="2660650" y="4591050"/>
          <p14:tracePt t="12283" x="2647950" y="4584700"/>
          <p14:tracePt t="12283" x="2622550" y="4584700"/>
          <p14:tracePt t="12299" x="2597150" y="4584700"/>
          <p14:tracePt t="12299" x="2565400" y="4584700"/>
          <p14:tracePt t="12299" x="2520950" y="4591050"/>
          <p14:tracePt t="12318" x="2476500" y="4597400"/>
          <p14:tracePt t="12318" x="2425700" y="4610100"/>
          <p14:tracePt t="12333" x="2374900" y="4622800"/>
          <p14:tracePt t="12333" x="2317750" y="4635500"/>
          <p14:tracePt t="12349" x="2254250" y="4654550"/>
          <p14:tracePt t="12349" x="2190750" y="4667250"/>
          <p14:tracePt t="12366" x="2127250" y="4686300"/>
          <p14:tracePt t="12366" x="2057400" y="4705350"/>
          <p14:tracePt t="12383" x="1993900" y="4724400"/>
          <p14:tracePt t="12383" x="1924050" y="4743450"/>
          <p14:tracePt t="12400" x="1854200" y="4762500"/>
          <p14:tracePt t="12400" x="1720850" y="4794250"/>
          <p14:tracePt t="12417" x="1651000" y="4813300"/>
          <p14:tracePt t="12417" x="1587500" y="4826000"/>
          <p14:tracePt t="12433" x="1524000" y="4838700"/>
          <p14:tracePt t="12433" x="1466850" y="4857750"/>
          <p14:tracePt t="12450" x="1409700" y="4870450"/>
          <p14:tracePt t="12450" x="1352550" y="4889500"/>
          <p14:tracePt t="12466" x="1301750" y="4902200"/>
          <p14:tracePt t="12466" x="1257300" y="4914900"/>
          <p14:tracePt t="12483" x="1212850" y="4927600"/>
          <p14:tracePt t="12483" x="1143000" y="4940300"/>
          <p14:tracePt t="12500" x="1117600" y="4940300"/>
          <p14:tracePt t="12500" x="1092200" y="4933950"/>
          <p14:tracePt t="12517" x="1073150" y="4933950"/>
          <p14:tracePt t="12517" x="1054100" y="4927600"/>
          <p14:tracePt t="12534" x="1041400" y="4921250"/>
          <p14:tracePt t="12534" x="1022350" y="4902200"/>
          <p14:tracePt t="12550" x="1016000" y="4895850"/>
          <p14:tracePt t="12550" x="1016000" y="4889500"/>
          <p14:tracePt t="12567" x="1016000" y="4883150"/>
          <p14:tracePt t="12567" x="1016000" y="4876800"/>
          <p14:tracePt t="12584" x="1022350" y="4870450"/>
          <p14:tracePt t="12584" x="1028700" y="4864100"/>
          <p14:tracePt t="12600" x="1035050" y="4864100"/>
          <p14:tracePt t="12600" x="1047750" y="4851400"/>
          <p14:tracePt t="12617" x="1060450" y="4851400"/>
          <p14:tracePt t="12617" x="1066800" y="4845050"/>
          <p14:tracePt t="12634" x="1079500" y="4845050"/>
          <p14:tracePt t="12634" x="1085850" y="4838700"/>
          <p14:tracePt t="12650" x="1098550" y="4838700"/>
          <p14:tracePt t="12650" x="1098550" y="4826000"/>
          <p14:tracePt t="12667" x="1104900" y="4826000"/>
          <p14:tracePt t="12686" x="1308100" y="4762500"/>
          <p14:tracePt t="12807" x="1352550" y="4762500"/>
          <p14:tracePt t="12813" x="1403350" y="4762500"/>
          <p14:tracePt t="12821" x="1454150" y="4756150"/>
          <p14:tracePt t="12833" x="1638300" y="4743450"/>
          <p14:tracePt t="12851" x="1771650" y="4730750"/>
          <p14:tracePt t="12867" x="1924050" y="4718050"/>
          <p14:tracePt t="12884" x="2076450" y="4711700"/>
          <p14:tracePt t="12901" x="2317750" y="4718050"/>
          <p14:tracePt t="12919" x="2489200" y="4730750"/>
          <p14:tracePt t="12935" x="2667000" y="4743450"/>
          <p14:tracePt t="12951" x="2851150" y="4743450"/>
          <p14:tracePt t="12951" x="2940050" y="4743450"/>
          <p14:tracePt t="12969" x="3130550" y="4743450"/>
          <p14:tracePt t="12985" x="3308350" y="4743450"/>
          <p14:tracePt t="13002" x="3479800" y="4749800"/>
          <p14:tracePt t="13019" x="3638550" y="4756150"/>
          <p14:tracePt t="13035" x="3797300" y="4756150"/>
          <p14:tracePt t="13052" x="3949700" y="4749800"/>
          <p14:tracePt t="13052" x="4019550" y="4743450"/>
          <p14:tracePt t="13069" x="4152900" y="4737100"/>
          <p14:tracePt t="13086" x="4267200" y="4730750"/>
          <p14:tracePt t="13102" x="4362450" y="4730750"/>
          <p14:tracePt t="13118" x="4445000" y="4737100"/>
          <p14:tracePt t="13135" x="4527550" y="4737100"/>
          <p14:tracePt t="13152" x="4565650" y="4743450"/>
          <p14:tracePt t="13169" x="4584700" y="4743450"/>
          <p14:tracePt t="13185" x="4591050" y="4743450"/>
          <p14:tracePt t="13202" x="4584700" y="4743450"/>
          <p14:tracePt t="13218" x="4559300" y="4743450"/>
          <p14:tracePt t="13235" x="4514850" y="4749800"/>
          <p14:tracePt t="13252" x="4432300" y="4749800"/>
          <p14:tracePt t="13269" x="4356100" y="4749800"/>
          <p14:tracePt t="13286" x="4267200" y="4749800"/>
          <p14:tracePt t="13302" x="4171950" y="4743450"/>
          <p14:tracePt t="13319" x="4064000" y="4730750"/>
          <p14:tracePt t="13319" x="4000500" y="4724400"/>
          <p14:tracePt t="13338" x="3873500" y="4705350"/>
          <p14:tracePt t="13353" x="3733800" y="4686300"/>
          <p14:tracePt t="13369" x="3581400" y="4667250"/>
          <p14:tracePt t="13386" x="3416300" y="4654550"/>
          <p14:tracePt t="13403" x="3238500" y="4641850"/>
          <p14:tracePt t="13403" x="3149600" y="4635500"/>
          <p14:tracePt t="13422" x="3054350" y="4635500"/>
          <p14:tracePt t="13436" x="2768600" y="4635500"/>
          <p14:tracePt t="13453" x="2565400" y="4641850"/>
          <p14:tracePt t="13470" x="2374900" y="4641850"/>
          <p14:tracePt t="13486" x="2184400" y="4641850"/>
          <p14:tracePt t="13503" x="1924050" y="4654550"/>
          <p14:tracePt t="13520" x="1765300" y="4667250"/>
          <p14:tracePt t="13537" x="1619250" y="4686300"/>
          <p14:tracePt t="13553" x="1441450" y="4711700"/>
          <p14:tracePt t="13570" x="1358900" y="4724400"/>
          <p14:tracePt t="13587" x="1314450" y="4737100"/>
          <p14:tracePt t="13603" x="1308100" y="4762500"/>
          <p14:tracePt t="13620" x="1333500" y="4787900"/>
          <p14:tracePt t="13638" x="1397000" y="4800600"/>
          <p14:tracePt t="13638" x="1447800" y="4794250"/>
          <p14:tracePt t="13654" x="1498600" y="4775200"/>
          <p14:tracePt t="13654" x="1568450" y="4756150"/>
          <p14:tracePt t="13671" x="1638300" y="4724400"/>
          <p14:tracePt t="13671" x="1727200" y="4686300"/>
          <p14:tracePt t="13671" x="1822450" y="4654550"/>
          <p14:tracePt t="13690" x="1930400" y="4616450"/>
          <p14:tracePt t="13703" x="2057400" y="4584700"/>
          <p14:tracePt t="13703" x="2368550" y="4552950"/>
          <p14:tracePt t="13721" x="2546350" y="4552950"/>
          <p14:tracePt t="13721" x="2736850" y="4559300"/>
          <p14:tracePt t="13738" x="2933700" y="4572000"/>
          <p14:tracePt t="13738" x="3155950" y="4597400"/>
          <p14:tracePt t="13754" x="3371850" y="4616450"/>
          <p14:tracePt t="13754" x="3600450" y="4648200"/>
          <p14:tracePt t="13771" x="3829050" y="4667250"/>
          <p14:tracePt t="13771" x="4032250" y="4692650"/>
          <p14:tracePt t="13771" x="4248150" y="4711700"/>
          <p14:tracePt t="13790" x="4457700" y="4730750"/>
          <p14:tracePt t="13803" x="4654550" y="4749800"/>
          <p14:tracePt t="13803" x="5022850" y="4775200"/>
          <p14:tracePt t="13821" x="5187950" y="4787900"/>
          <p14:tracePt t="13821" x="5340350" y="4800600"/>
          <p14:tracePt t="13838" x="5486400" y="4813300"/>
          <p14:tracePt t="13838" x="5619750" y="4826000"/>
          <p14:tracePt t="13855" x="5740400" y="4832350"/>
          <p14:tracePt t="13855" x="5943600" y="4845050"/>
          <p14:tracePt t="13871" x="6026150" y="4845050"/>
          <p14:tracePt t="13871" x="6096000" y="4838700"/>
          <p14:tracePt t="13888" x="6159500" y="4838700"/>
          <p14:tracePt t="13888" x="6210300" y="4832350"/>
          <p14:tracePt t="13906" x="6248400" y="4826000"/>
          <p14:tracePt t="13906" x="6273800" y="4819650"/>
          <p14:tracePt t="13922" x="6286500" y="4813300"/>
          <p14:tracePt t="13922" x="6299200" y="4813300"/>
          <p14:tracePt t="13938" x="6292850" y="4813300"/>
          <p14:tracePt t="13938" x="6280150" y="4813300"/>
          <p14:tracePt t="13955" x="6261100" y="4819650"/>
          <p14:tracePt t="13955" x="6242050" y="4819650"/>
          <p14:tracePt t="13972" x="6216650" y="4826000"/>
          <p14:tracePt t="13972" x="6172200" y="4838700"/>
          <p14:tracePt t="13989" x="6146800" y="4838700"/>
          <p14:tracePt t="13989" x="6121400" y="4845050"/>
          <p14:tracePt t="14005" x="6096000" y="4845050"/>
          <p14:tracePt t="14005" x="6070600" y="4851400"/>
          <p14:tracePt t="14023" x="6045200" y="4851400"/>
          <p14:tracePt t="14023" x="6026150" y="4857750"/>
          <p14:tracePt t="14039" x="6007100" y="4864100"/>
          <p14:tracePt t="14039" x="5994400" y="4870450"/>
          <p14:tracePt t="14039" x="5981700" y="4876800"/>
          <p14:tracePt t="14058" x="5975350" y="4883150"/>
          <p14:tracePt t="14071" x="5969000" y="4883150"/>
          <p14:tracePt t="14089" x="7918450" y="4794250"/>
          <p14:tracePt t="14323" x="7956550" y="4794250"/>
          <p14:tracePt t="14329" x="7981950" y="4800600"/>
          <p14:tracePt t="14338" x="8020050" y="4800600"/>
          <p14:tracePt t="14338" x="8032750" y="4800600"/>
          <p14:tracePt t="14357" x="8045450" y="4800600"/>
          <p14:tracePt t="14373" x="8039100" y="4806950"/>
          <p14:tracePt t="14397" x="8032750" y="4806950"/>
          <p14:tracePt t="14406" x="8007350" y="4813300"/>
          <p14:tracePt t="14423" x="7969250" y="4819650"/>
          <p14:tracePt t="14439" x="7924800" y="4826000"/>
          <p14:tracePt t="14439" x="7905750" y="4832350"/>
          <p14:tracePt t="14457" x="7867650" y="4838700"/>
          <p14:tracePt t="14473" x="7842250" y="4838700"/>
          <p14:tracePt t="14489" x="7823200" y="4838700"/>
          <p14:tracePt t="14506" x="7804150" y="4838700"/>
          <p14:tracePt t="14523" x="7785100" y="4832350"/>
          <p14:tracePt t="14540" x="7772400" y="4832350"/>
          <p14:tracePt t="14556" x="7753350" y="4826000"/>
          <p14:tracePt t="14573" x="7696200" y="4813300"/>
          <p14:tracePt t="14590" x="7639050" y="4806950"/>
          <p14:tracePt t="14607" x="7569200" y="4800600"/>
          <p14:tracePt t="14623" x="7473950" y="4787900"/>
          <p14:tracePt t="14640" x="7302500" y="4762500"/>
          <p14:tracePt t="14657" x="7162800" y="4749800"/>
          <p14:tracePt t="14674" x="7023100" y="4743450"/>
          <p14:tracePt t="14690" x="6896100" y="4743450"/>
          <p14:tracePt t="14707" x="6781800" y="4756150"/>
          <p14:tracePt t="14723" x="6661150" y="4787900"/>
          <p14:tracePt t="14742" x="6635750" y="4800600"/>
          <p14:tracePt t="14758" x="6597650" y="4819650"/>
          <p14:tracePt t="14758" x="6584950" y="4826000"/>
          <p14:tracePt t="14774" x="6578600" y="4826000"/>
          <p14:tracePt t="14774" x="6572250" y="4826000"/>
          <p14:tracePt t="14791" x="6572250" y="4819650"/>
          <p14:tracePt t="14807" x="6578600" y="4819650"/>
          <p14:tracePt t="14825" x="6584950" y="4819650"/>
          <p14:tracePt t="14840" x="6597650" y="4826000"/>
          <p14:tracePt t="14857" x="6604000" y="4826000"/>
          <p14:tracePt t="18629" x="3771900" y="6388100"/>
          <p14:tracePt t="18660" x="3771900" y="6419850"/>
          <p14:tracePt t="18676" x="3771900" y="6451600"/>
          <p14:tracePt t="18688" x="3765550" y="6489700"/>
          <p14:tracePt t="18705" x="3765550" y="6515100"/>
          <p14:tracePt t="18721" x="3759200" y="6546850"/>
          <p14:tracePt t="18737" x="3759200" y="6565900"/>
          <p14:tracePt t="18748" x="3759200" y="6584950"/>
          <p14:tracePt t="18781" x="3784600" y="6597650"/>
          <p14:tracePt t="18848" x="3644900" y="6521450"/>
          <p14:tracePt t="19090" x="3613150" y="6508750"/>
          <p14:tracePt t="19105" x="3575050" y="6489700"/>
          <p14:tracePt t="19116" x="3543300" y="6470650"/>
          <p14:tracePt t="19132" x="3524250" y="6445250"/>
          <p14:tracePt t="19148" x="3517900" y="6413500"/>
          <p14:tracePt t="19164" x="3530600" y="6381750"/>
          <p14:tracePt t="19177" x="3543300" y="6362700"/>
          <p14:tracePt t="19187" x="3581400" y="6324600"/>
          <p14:tracePt t="19204" x="3644900" y="6292850"/>
          <p14:tracePt t="19221" x="3778250" y="6254750"/>
          <p14:tracePt t="19238" x="3879850" y="6242050"/>
          <p14:tracePt t="19254" x="3994150" y="6235700"/>
          <p14:tracePt t="19271" x="4114800" y="6235700"/>
          <p14:tracePt t="19271" x="4165600" y="6242050"/>
          <p14:tracePt t="19289" x="4273550" y="6254750"/>
          <p14:tracePt t="19305" x="4368800" y="6273800"/>
          <p14:tracePt t="19321" x="4438650" y="6305550"/>
          <p14:tracePt t="19338" x="4489450" y="6330950"/>
          <p14:tracePt t="19355" x="4521200" y="6362700"/>
          <p14:tracePt t="19371" x="4527550" y="6400800"/>
          <p14:tracePt t="19388" x="4514850" y="6438900"/>
          <p14:tracePt t="19405" x="4470400" y="6496050"/>
          <p14:tracePt t="19422" x="4425950" y="6534150"/>
          <p14:tracePt t="19438" x="4368800" y="6572250"/>
          <p14:tracePt t="19438" x="4343400" y="6591300"/>
          <p14:tracePt t="19457" x="4279900" y="6629400"/>
          <p14:tracePt t="19473" x="4216400" y="6654800"/>
          <p14:tracePt t="19489" x="4152900" y="6673850"/>
          <p14:tracePt t="19506" x="4095750" y="6686550"/>
          <p14:tracePt t="19522" x="4013200" y="6680200"/>
          <p14:tracePt t="19539" x="3994150" y="6680200"/>
          <p14:tracePt t="19556" x="3949700" y="6673850"/>
          <p14:tracePt t="19572" x="3924300" y="6667500"/>
          <p14:tracePt t="19589" x="3898900" y="6661150"/>
          <p14:tracePt t="19606" x="3892550" y="6642100"/>
          <p14:tracePt t="19665" x="3917950" y="6629400"/>
          <p14:tracePt t="19725" x="3937000" y="6616700"/>
          <p14:tracePt t="19929" x="3962400" y="6616700"/>
          <p14:tracePt t="19973" x="3987800" y="6616700"/>
          <p14:tracePt t="20009" x="4013200" y="6629400"/>
          <p14:tracePt t="20041" x="4038600" y="6635750"/>
          <p14:tracePt t="20065" x="4064000" y="6642100"/>
          <p14:tracePt t="20077" x="4089400" y="6648450"/>
          <p14:tracePt t="20093" x="4114800" y="6654800"/>
          <p14:tracePt t="20109" x="4152900" y="6661150"/>
          <p14:tracePt t="20125" x="4184650" y="6661150"/>
          <p14:tracePt t="20137" x="4222750" y="6661150"/>
          <p14:tracePt t="20153" x="4254500" y="6654800"/>
          <p14:tracePt t="20169" x="4286250" y="6654800"/>
          <p14:tracePt t="20185" x="4311650" y="6648450"/>
          <p14:tracePt t="20197" x="4337050" y="6648450"/>
          <p14:tracePt t="20221" x="4318000" y="6623050"/>
          <p14:tracePt t="20265" x="4305300" y="6597650"/>
          <p14:tracePt t="20289" x="4305300" y="6565900"/>
          <p14:tracePt t="20305" x="4311650" y="6527800"/>
          <p14:tracePt t="20317" x="4324350" y="6489700"/>
          <p14:tracePt t="20333" x="4337050" y="6464300"/>
          <p14:tracePt t="20341" x="4349750" y="6438900"/>
          <p14:tracePt t="20341" x="4362450" y="6413500"/>
          <p14:tracePt t="20359" x="4375150" y="6388100"/>
          <p14:tracePt t="20359" x="4387850" y="6369050"/>
          <p14:tracePt t="20359" x="4400550" y="6343650"/>
          <p14:tracePt t="20377" x="4413250" y="6324600"/>
          <p14:tracePt t="20377" x="4425950" y="6305550"/>
          <p14:tracePt t="20393" x="4438650" y="6286500"/>
          <p14:tracePt t="20393" x="4457700" y="6273800"/>
          <p14:tracePt t="20410" x="4470400" y="6261100"/>
          <p14:tracePt t="20410" x="4483100" y="6248400"/>
          <p14:tracePt t="20426" x="4489450" y="6235700"/>
          <p14:tracePt t="20426" x="4502150" y="6223000"/>
          <p14:tracePt t="20443" x="4514850" y="6210300"/>
          <p14:tracePt t="20443" x="4521200" y="6197600"/>
          <p14:tracePt t="20459" x="4527550" y="6178550"/>
          <p14:tracePt t="20459" x="4540250" y="6153150"/>
          <p14:tracePt t="20477" x="4546600" y="6140450"/>
          <p14:tracePt t="20477" x="4552950" y="6127750"/>
          <p14:tracePt t="20493" x="4552950" y="6115050"/>
          <p14:tracePt t="20493" x="4559300" y="6102350"/>
          <p14:tracePt t="20510" x="4559300" y="6089650"/>
          <p14:tracePt t="20510" x="4565650" y="6083300"/>
          <p14:tracePt t="20526" x="4565650" y="6076950"/>
          <p14:tracePt t="20526" x="4565650" y="6070600"/>
          <p14:tracePt t="20543" x="4572000" y="6064250"/>
          <p14:tracePt t="20559" x="4572000" y="6057900"/>
          <p14:tracePt t="20575" x="4565650" y="6064250"/>
          <p14:tracePt t="20605" x="4559300" y="6070600"/>
          <p14:tracePt t="20617" x="4552950" y="6076950"/>
          <p14:tracePt t="20633" x="4540250" y="6076950"/>
          <p14:tracePt t="20649" x="4533900" y="6076950"/>
          <p14:tracePt t="20665" x="4527550" y="6076950"/>
          <p14:tracePt t="20665" x="4521200" y="6070600"/>
          <p14:tracePt t="20677" x="4514850" y="6070600"/>
          <p14:tracePt t="20677" x="4508500" y="6064250"/>
          <p14:tracePt t="20694" x="4495800" y="6057900"/>
          <p14:tracePt t="20694" x="4489450" y="6045200"/>
          <p14:tracePt t="20710" x="4476750" y="6032500"/>
          <p14:tracePt t="20710" x="4457700" y="6019800"/>
          <p14:tracePt t="20727" x="4445000" y="6000750"/>
          <p14:tracePt t="20727" x="4425950" y="5981700"/>
          <p14:tracePt t="20743" x="4406900" y="5956300"/>
          <p14:tracePt t="20743" x="4368800" y="5899150"/>
          <p14:tracePt t="20761" x="4349750" y="5873750"/>
          <p14:tracePt t="20761" x="4330700" y="5842000"/>
          <p14:tracePt t="20778" x="4311650" y="5803900"/>
          <p14:tracePt t="20778" x="4286250" y="5772150"/>
          <p14:tracePt t="20794" x="4260850" y="5734050"/>
          <p14:tracePt t="20794" x="4241800" y="5695950"/>
          <p14:tracePt t="20810" x="4216400" y="5657850"/>
          <p14:tracePt t="20810" x="4184650" y="5619750"/>
          <p14:tracePt t="20827" x="4159250" y="5588000"/>
          <p14:tracePt t="20827" x="4127500" y="5549900"/>
          <p14:tracePt t="20827" x="4095750" y="5518150"/>
          <p14:tracePt t="20846" x="4064000" y="5486400"/>
          <p14:tracePt t="20846" x="4038600" y="5461000"/>
          <p14:tracePt t="20861" x="4006850" y="5441950"/>
          <p14:tracePt t="20861" x="3975100" y="5416550"/>
          <p14:tracePt t="20878" x="3943350" y="5397500"/>
          <p14:tracePt t="20878" x="3917950" y="5378450"/>
          <p14:tracePt t="20895" x="3886200" y="5359400"/>
          <p14:tracePt t="20895" x="3829050" y="5327650"/>
          <p14:tracePt t="20912" x="3803650" y="5302250"/>
          <p14:tracePt t="20912" x="3778250" y="5283200"/>
          <p14:tracePt t="20928" x="3752850" y="5264150"/>
          <p14:tracePt t="20928" x="3727450" y="5245100"/>
          <p14:tracePt t="20944" x="3695700" y="5226050"/>
          <p14:tracePt t="20944" x="3670300" y="5207000"/>
          <p14:tracePt t="20961" x="3644900" y="5187950"/>
          <p14:tracePt t="20961" x="3587750" y="5156200"/>
          <p14:tracePt t="20978" x="3556000" y="5143500"/>
          <p14:tracePt t="20978" x="3530600" y="5130800"/>
          <p14:tracePt t="20995" x="3511550" y="5118100"/>
          <p14:tracePt t="20995" x="3486150" y="5105400"/>
          <p14:tracePt t="21012" x="3467100" y="5092700"/>
          <p14:tracePt t="21012" x="3429000" y="5067300"/>
          <p14:tracePt t="21030" x="3409950" y="5060950"/>
          <p14:tracePt t="21030" x="3397250" y="5054600"/>
          <p14:tracePt t="21045" x="3378200" y="5048250"/>
          <p14:tracePt t="21045" x="3365500" y="5048250"/>
          <p14:tracePt t="21062" x="3346450" y="5048250"/>
          <p14:tracePt t="21062" x="3327400" y="5048250"/>
          <p14:tracePt t="21078" x="3314700" y="5054600"/>
          <p14:tracePt t="21078" x="3295650" y="5060950"/>
          <p14:tracePt t="21078" x="3282950" y="5067300"/>
          <p14:tracePt t="21097" x="3270250" y="5073650"/>
          <p14:tracePt t="21110" x="3251200" y="5080000"/>
          <p14:tracePt t="21110" x="3232150" y="5099050"/>
          <p14:tracePt t="21129" x="3219450" y="5105400"/>
          <p14:tracePt t="21129" x="3213100" y="5118100"/>
          <p14:tracePt t="21146" x="3206750" y="5130800"/>
          <p14:tracePt t="21146" x="3200400" y="5137150"/>
          <p14:tracePt t="21162" x="3194050" y="5149850"/>
          <p14:tracePt t="21162" x="3187700" y="5156200"/>
          <p14:tracePt t="21179" x="3187700" y="5168900"/>
          <p14:tracePt t="21179" x="3181350" y="5181600"/>
          <p14:tracePt t="21196" x="3181350" y="5194300"/>
          <p14:tracePt t="21196" x="3187700" y="5213350"/>
          <p14:tracePt t="21212" x="3187700" y="5219700"/>
          <p14:tracePt t="21212" x="3194050" y="5232400"/>
          <p14:tracePt t="21228" x="3200400" y="5238750"/>
          <p14:tracePt t="21228" x="3206750" y="5245100"/>
          <p14:tracePt t="21246" x="3213100" y="5251450"/>
          <p14:tracePt t="21246" x="3225800" y="5257800"/>
          <p14:tracePt t="21262" x="3232150" y="5264150"/>
          <p14:tracePt t="21262" x="3257550" y="5270500"/>
          <p14:tracePt t="21279" x="3270250" y="5270500"/>
          <p14:tracePt t="21279" x="3282950" y="5270500"/>
          <p14:tracePt t="21296" x="3295650" y="5276850"/>
          <p14:tracePt t="21296" x="3314700" y="5276850"/>
          <p14:tracePt t="21312" x="3327400" y="5283200"/>
          <p14:tracePt t="21312" x="3352800" y="5295900"/>
          <p14:tracePt t="21329" x="3365500" y="5308600"/>
          <p14:tracePt t="21329" x="3378200" y="5321300"/>
          <p14:tracePt t="21346" x="3390900" y="5327650"/>
          <p14:tracePt t="21346" x="3403600" y="5340350"/>
          <p14:tracePt t="21363" x="3416300" y="5353050"/>
          <p14:tracePt t="21363" x="3422650" y="5365750"/>
          <p14:tracePt t="21380" x="3435350" y="5378450"/>
          <p14:tracePt t="21380" x="3441700" y="5391150"/>
          <p14:tracePt t="21380" x="3454400" y="5397500"/>
          <p14:tracePt t="21398" x="3460750" y="5410200"/>
          <p14:tracePt t="21398" x="3467100" y="5416550"/>
          <p14:tracePt t="21413" x="3473450" y="5422900"/>
          <p14:tracePt t="21429" x="3479800" y="5429250"/>
          <p14:tracePt t="21445" x="3486150" y="5435600"/>
          <p14:tracePt t="21462" x="3492500" y="5441950"/>
          <p14:tracePt t="21479" x="3498850" y="5441950"/>
          <p14:tracePt t="21496" x="3505200" y="5441950"/>
          <p14:tracePt t="21496" x="3517900" y="5435600"/>
          <p14:tracePt t="21513" x="3524250" y="5435600"/>
          <p14:tracePt t="21513" x="3530600" y="5435600"/>
          <p14:tracePt t="21530" x="3536950" y="5429250"/>
          <p14:tracePt t="21530" x="3543300" y="5429250"/>
          <p14:tracePt t="21547" x="3549650" y="5429250"/>
          <p14:tracePt t="21547" x="3556000" y="5429250"/>
          <p14:tracePt t="21563" x="3562350" y="5429250"/>
          <p14:tracePt t="21563" x="3581400" y="5429250"/>
          <p14:tracePt t="21580" x="3594100" y="5429250"/>
          <p14:tracePt t="21580" x="3600450" y="5429250"/>
          <p14:tracePt t="21597" x="3613150" y="5429250"/>
          <p14:tracePt t="21597" x="3619500" y="5435600"/>
          <p14:tracePt t="21613" x="3625850" y="5435600"/>
          <p14:tracePt t="21613" x="3644900" y="5435600"/>
          <p14:tracePt t="21630" x="3651250" y="5441950"/>
          <p14:tracePt t="21630" x="3663950" y="5441950"/>
          <p14:tracePt t="21647" x="3670300" y="5441950"/>
          <p14:tracePt t="21647" x="3676650" y="5441950"/>
          <p14:tracePt t="21663" x="3683000" y="5441950"/>
          <p14:tracePt t="21663" x="3689350" y="5448300"/>
          <p14:tracePt t="21680" x="3695700" y="5441950"/>
          <p14:tracePt t="21680" x="3708400" y="5441950"/>
          <p14:tracePt t="21697" x="3714750" y="5441950"/>
          <p14:tracePt t="21697" x="3721100" y="5441950"/>
          <p14:tracePt t="21714" x="3727450" y="5441950"/>
          <p14:tracePt t="21714" x="3733800" y="5435600"/>
          <p14:tracePt t="21730" x="3740150" y="5435600"/>
          <p14:tracePt t="21730" x="3746500" y="5435600"/>
          <p14:tracePt t="21747" x="3752850" y="5435600"/>
          <p14:tracePt t="21747" x="3759200" y="5435600"/>
          <p14:tracePt t="21764" x="3765550" y="5435600"/>
          <p14:tracePt t="21764" x="3778250" y="5435600"/>
          <p14:tracePt t="21782" x="3784600" y="5435600"/>
          <p14:tracePt t="21782" x="3790950" y="5435600"/>
          <p14:tracePt t="21797" x="3797300" y="5429250"/>
          <p14:tracePt t="21813" x="3803650" y="5429250"/>
          <p14:tracePt t="21813" x="3810000" y="5429250"/>
          <p14:tracePt t="21831" x="3816350" y="5422900"/>
          <p14:tracePt t="21846" x="3822700" y="5422900"/>
          <p14:tracePt t="21863" x="3829050" y="5422900"/>
          <p14:tracePt t="21863" x="3841750" y="5416550"/>
          <p14:tracePt t="21881" x="3848100" y="5416550"/>
          <p14:tracePt t="21896" x="3854450" y="5416550"/>
          <p14:tracePt t="21914" x="3860800" y="5416550"/>
          <p14:tracePt t="21930" x="3867150" y="5416550"/>
          <p14:tracePt t="21947" x="3873500" y="5416550"/>
          <p14:tracePt t="21963" x="3879850" y="5422900"/>
          <p14:tracePt t="21980" x="3886200" y="5422900"/>
          <p14:tracePt t="21997" x="3892550" y="5422900"/>
          <p14:tracePt t="22014" x="3898900" y="5422900"/>
          <p14:tracePt t="22031" x="3905250" y="5416550"/>
          <p14:tracePt t="22031" x="3917950" y="5416550"/>
          <p14:tracePt t="22050" x="3924300" y="5410200"/>
          <p14:tracePt t="22065" x="3930650" y="5410200"/>
          <p14:tracePt t="22065" x="3937000" y="5410200"/>
          <p14:tracePt t="22082" x="3943350" y="5410200"/>
          <p14:tracePt t="22097" x="3949700" y="5410200"/>
          <p14:tracePt t="22097" x="3956050" y="5403850"/>
          <p14:tracePt t="22115" x="3962400" y="5403850"/>
          <p14:tracePt t="22115" x="3968750" y="5403850"/>
          <p14:tracePt t="22131" x="3975100" y="5397500"/>
          <p14:tracePt t="22131" x="3981450" y="5397500"/>
          <p14:tracePt t="22131" x="3987800" y="5397500"/>
          <p14:tracePt t="22150" x="3994150" y="5397500"/>
          <p14:tracePt t="22150" x="4006850" y="5391150"/>
          <p14:tracePt t="22165" x="4013200" y="5391150"/>
          <p14:tracePt t="22165" x="4025900" y="5391150"/>
          <p14:tracePt t="22182" x="4044950" y="5391150"/>
          <p14:tracePt t="22182" x="4064000" y="5397500"/>
          <p14:tracePt t="22198" x="4083050" y="5397500"/>
          <p14:tracePt t="22198" x="4108450" y="5403850"/>
          <p14:tracePt t="22215" x="4133850" y="5410200"/>
          <p14:tracePt t="22215" x="4197350" y="5422900"/>
          <p14:tracePt t="22232" x="4229100" y="5429250"/>
          <p14:tracePt t="22232" x="4267200" y="5435600"/>
          <p14:tracePt t="22248" x="4311650" y="5441950"/>
          <p14:tracePt t="22248" x="4356100" y="5448300"/>
          <p14:tracePt t="22265" x="4406900" y="5448300"/>
          <p14:tracePt t="22265" x="4457700" y="5454650"/>
          <p14:tracePt t="22282" x="4508500" y="5454650"/>
          <p14:tracePt t="22282" x="4629150" y="5448300"/>
          <p14:tracePt t="22298" x="4686300" y="5448300"/>
          <p14:tracePt t="22298" x="4743450" y="5441950"/>
          <p14:tracePt t="22315" x="4806950" y="5435600"/>
          <p14:tracePt t="22315" x="4864100" y="5429250"/>
          <p14:tracePt t="22332" x="4927600" y="5416550"/>
          <p14:tracePt t="22332" x="4991100" y="5410200"/>
          <p14:tracePt t="22349" x="5111750" y="5397500"/>
          <p14:tracePt t="22349" x="5175250" y="5391150"/>
          <p14:tracePt t="22365" x="5238750" y="5378450"/>
          <p14:tracePt t="22365" x="5295900" y="5365750"/>
          <p14:tracePt t="22382" x="5359400" y="5346700"/>
          <p14:tracePt t="22382" x="5422900" y="5334000"/>
          <p14:tracePt t="22398" x="5486400" y="5308600"/>
          <p14:tracePt t="22398" x="5549900" y="5289550"/>
          <p14:tracePt t="22415" x="5613400" y="5264150"/>
          <p14:tracePt t="22415" x="5740400" y="5219700"/>
          <p14:tracePt t="22433" x="5803900" y="5200650"/>
          <p14:tracePt t="22433" x="5867400" y="5181600"/>
          <p14:tracePt t="22449" x="5930900" y="5162550"/>
          <p14:tracePt t="22449" x="5988050" y="5149850"/>
          <p14:tracePt t="22466" x="6045200" y="5137150"/>
          <p14:tracePt t="22466" x="6096000" y="5130800"/>
          <p14:tracePt t="22482" x="6146800" y="5124450"/>
          <p14:tracePt t="22482" x="6191250" y="5118100"/>
          <p14:tracePt t="22499" x="6235700" y="5118100"/>
          <p14:tracePt t="22499" x="6273800" y="5118100"/>
          <p14:tracePt t="22518" x="6343650" y="5130800"/>
          <p14:tracePt t="22518" x="6369050" y="5137150"/>
          <p14:tracePt t="22532" x="6394450" y="5149850"/>
          <p14:tracePt t="22532" x="6413500" y="5162550"/>
          <p14:tracePt t="22549" x="6432550" y="5168900"/>
          <p14:tracePt t="22549" x="6445250" y="5181600"/>
          <p14:tracePt t="22566" x="6457950" y="5194300"/>
          <p14:tracePt t="22566" x="6464300" y="5207000"/>
          <p14:tracePt t="22583" x="6477000" y="5219700"/>
          <p14:tracePt t="22583" x="6489700" y="5238750"/>
          <p14:tracePt t="22599" x="6489700" y="5245100"/>
          <p14:tracePt t="22599" x="6496050" y="5257800"/>
          <p14:tracePt t="22616" x="6502400" y="5264150"/>
          <p14:tracePt t="22616" x="6502400" y="5270500"/>
          <p14:tracePt t="22633" x="6508750" y="5283200"/>
          <p14:tracePt t="22633" x="6508750" y="5302250"/>
          <p14:tracePt t="22649" x="6502400" y="5308600"/>
          <p14:tracePt t="22649" x="6502400" y="5321300"/>
          <p14:tracePt t="22666" x="6496050" y="5327650"/>
          <p14:tracePt t="22666" x="6489700" y="5340350"/>
          <p14:tracePt t="22683" x="6483350" y="5346700"/>
          <p14:tracePt t="22683" x="6483350" y="5353050"/>
          <p14:tracePt t="22700" x="6477000" y="5359400"/>
          <p14:tracePt t="22700" x="6477000" y="5365750"/>
          <p14:tracePt t="22717" x="6470650" y="5372100"/>
          <p14:tracePt t="22733" x="6470650" y="5365750"/>
          <p14:tracePt t="22769" x="6477000" y="5359400"/>
          <p14:tracePt t="22785" x="6483350" y="5359400"/>
          <p14:tracePt t="22793" x="6489700" y="5359400"/>
          <p14:tracePt t="22801" x="6496050" y="5359400"/>
          <p14:tracePt t="22817" x="6508750" y="5359400"/>
          <p14:tracePt t="22817" x="6515100" y="5359400"/>
          <p14:tracePt t="22833" x="6521450" y="5359400"/>
          <p14:tracePt t="22833" x="6527800" y="5365750"/>
          <p14:tracePt t="22850" x="6540500" y="5365750"/>
          <p14:tracePt t="22850" x="6546850" y="5372100"/>
          <p14:tracePt t="22867" x="6559550" y="5372100"/>
          <p14:tracePt t="22867" x="6572250" y="5372100"/>
          <p14:tracePt t="22867" x="6578600" y="5378450"/>
          <p14:tracePt t="22885" x="6591300" y="5378450"/>
          <p14:tracePt t="22885" x="6604000" y="5384800"/>
          <p14:tracePt t="22900" x="6616700" y="5391150"/>
          <p14:tracePt t="22900" x="6635750" y="5397500"/>
          <p14:tracePt t="22918" x="6648450" y="5403850"/>
          <p14:tracePt t="22918" x="6661150" y="5410200"/>
          <p14:tracePt t="22934" x="6680200" y="5416550"/>
          <p14:tracePt t="22934" x="6711950" y="5435600"/>
          <p14:tracePt t="22950" x="6724650" y="5441950"/>
          <p14:tracePt t="22950" x="6737350" y="5448300"/>
          <p14:tracePt t="22967" x="6750050" y="5454650"/>
          <p14:tracePt t="22967" x="6762750" y="5461000"/>
          <p14:tracePt t="22984" x="6769100" y="5473700"/>
          <p14:tracePt t="22984" x="6781800" y="5480050"/>
          <p14:tracePt t="23001" x="6788150" y="5486400"/>
          <p14:tracePt t="23001" x="6807200" y="5505450"/>
          <p14:tracePt t="23017" x="6813550" y="5511800"/>
          <p14:tracePt t="23017" x="6819900" y="5518150"/>
          <p14:tracePt t="23034" x="6832600" y="5518150"/>
          <p14:tracePt t="23034" x="6838950" y="5524500"/>
          <p14:tracePt t="23051" x="6845300" y="5530850"/>
          <p14:tracePt t="23051" x="6851650" y="5530850"/>
          <p14:tracePt t="23051" x="6851650" y="5537200"/>
          <p14:tracePt t="23069" x="6864350" y="5543550"/>
          <p14:tracePt t="23085" x="6870700" y="5549900"/>
          <p14:tracePt t="23125" x="6877050" y="5556250"/>
          <p14:tracePt t="23145" x="6883400" y="5562600"/>
          <p14:tracePt t="23160" x="6889750" y="5568950"/>
          <p14:tracePt t="23177" x="6889750" y="5575300"/>
          <p14:tracePt t="23185" x="6896100" y="5581650"/>
          <p14:tracePt t="23185" x="6896100" y="5588000"/>
          <p14:tracePt t="23201" x="6902450" y="5594350"/>
          <p14:tracePt t="23201" x="6902450" y="5600700"/>
          <p14:tracePt t="23218" x="6908800" y="5607050"/>
          <p14:tracePt t="23234" x="6915150" y="5613400"/>
          <p14:tracePt t="23234" x="6921500" y="5626100"/>
          <p14:tracePt t="23252" x="6927850" y="5632450"/>
          <p14:tracePt t="23267" x="6934200" y="5638800"/>
          <p14:tracePt t="23284" x="6940550" y="5645150"/>
          <p14:tracePt t="23284" x="6940550" y="5651500"/>
          <p14:tracePt t="23302" x="6946900" y="5657850"/>
          <p14:tracePt t="23302" x="6953250" y="5664200"/>
          <p14:tracePt t="23319" x="6953250" y="5670550"/>
          <p14:tracePt t="23335" x="6959600" y="5676900"/>
          <p14:tracePt t="23351" x="6959600" y="5683250"/>
          <p14:tracePt t="23368" x="6959600" y="5689600"/>
          <p14:tracePt t="23385" x="6953250" y="5695950"/>
          <p14:tracePt t="23409" x="6946900" y="5695950"/>
          <p14:tracePt t="23437" x="6940550" y="5689600"/>
          <p14:tracePt t="23485" x="6946900" y="5689600"/>
          <p14:tracePt t="23497" x="6946900" y="5683250"/>
          <p14:tracePt t="23513" x="6946900" y="5676900"/>
          <p14:tracePt t="23529" x="6953250" y="5670550"/>
          <p14:tracePt t="23545" x="6959600" y="5664200"/>
          <p14:tracePt t="23557" x="6965950" y="5664200"/>
          <p14:tracePt t="23573" x="6972300" y="5664200"/>
          <p14:tracePt t="23605" x="6978650" y="5664200"/>
          <p14:tracePt t="23617" x="6985000" y="5664200"/>
          <p14:tracePt t="23641" x="6985000" y="5670550"/>
          <p14:tracePt t="23665" x="6985000" y="5676900"/>
          <p14:tracePt t="23685" x="6985000" y="5683250"/>
          <p14:tracePt t="23709" x="6978650" y="5683250"/>
          <p14:tracePt t="23745" x="6972300" y="5676900"/>
          <p14:tracePt t="23785" x="6972300" y="5670550"/>
          <p14:tracePt t="23821" x="6972300" y="5664200"/>
          <p14:tracePt t="23845" x="6978650" y="5657850"/>
          <p14:tracePt t="23865" x="6985000" y="5657850"/>
          <p14:tracePt t="23881" x="6991350" y="5651500"/>
          <p14:tracePt t="23897" x="6997700" y="5651500"/>
          <p14:tracePt t="23909" x="7010400" y="5645150"/>
          <p14:tracePt t="23925" x="7016750" y="5638800"/>
          <p14:tracePt t="23937" x="7023100" y="5632450"/>
          <p14:tracePt t="23937" x="7029450" y="5626100"/>
          <p14:tracePt t="23954" x="7042150" y="5626100"/>
          <p14:tracePt t="23954" x="7054850" y="5613400"/>
          <p14:tracePt t="23971" x="7067550" y="5607050"/>
          <p14:tracePt t="23971" x="7073900" y="5600700"/>
          <p14:tracePt t="23988" x="7086600" y="5594350"/>
          <p14:tracePt t="23988" x="7092950" y="5588000"/>
          <p14:tracePt t="24004" x="7105650" y="5588000"/>
          <p14:tracePt t="24004" x="7112000" y="5581650"/>
          <p14:tracePt t="24022" x="7118350" y="5575300"/>
          <p14:tracePt t="24022" x="7131050" y="5568950"/>
          <p14:tracePt t="24038" x="7137400" y="5568950"/>
          <p14:tracePt t="24054" x="7131050" y="5562600"/>
          <p14:tracePt t="24089" x="7124700" y="5562600"/>
          <p14:tracePt t="24097" x="7118350" y="5562600"/>
          <p14:tracePt t="24105" x="7112000" y="5562600"/>
          <p14:tracePt t="24105" x="7105650" y="5568950"/>
          <p14:tracePt t="24122" x="7099300" y="5568950"/>
          <p14:tracePt t="24122" x="7086600" y="5568950"/>
          <p14:tracePt t="24138" x="7080250" y="5562600"/>
          <p14:tracePt t="24138" x="7067550" y="5562600"/>
          <p14:tracePt t="24155" x="7054850" y="5562600"/>
          <p14:tracePt t="24155" x="7042150" y="5556250"/>
          <p14:tracePt t="24155" x="7023100" y="5556250"/>
          <p14:tracePt t="24173" x="7010400" y="5549900"/>
          <p14:tracePt t="24187" x="6991350" y="5543550"/>
          <p14:tracePt t="24187" x="6953250" y="5537200"/>
          <p14:tracePt t="24205" x="6934200" y="5537200"/>
          <p14:tracePt t="24205" x="6915150" y="5537200"/>
          <p14:tracePt t="24222" x="6896100" y="5537200"/>
          <p14:tracePt t="24222" x="6870700" y="5537200"/>
          <p14:tracePt t="24238" x="6845300" y="5537200"/>
          <p14:tracePt t="24238" x="6813550" y="5543550"/>
          <p14:tracePt t="24255" x="6788150" y="5543550"/>
          <p14:tracePt t="24255" x="6718300" y="5537200"/>
          <p14:tracePt t="24272" x="6680200" y="5537200"/>
          <p14:tracePt t="24272" x="6642100" y="5537200"/>
          <p14:tracePt t="24289" x="6604000" y="5537200"/>
          <p14:tracePt t="24289" x="6559550" y="5530850"/>
          <p14:tracePt t="24305" x="6508750" y="5524500"/>
          <p14:tracePt t="24305" x="6457950" y="5518150"/>
          <p14:tracePt t="24322" x="6400800" y="5511800"/>
          <p14:tracePt t="24322" x="6280150" y="5499100"/>
          <p14:tracePt t="24339" x="6216650" y="5486400"/>
          <p14:tracePt t="24339" x="6146800" y="5473700"/>
          <p14:tracePt t="24355" x="6083300" y="5461000"/>
          <p14:tracePt t="24355" x="6013450" y="5448300"/>
          <p14:tracePt t="24372" x="5943600" y="5429250"/>
          <p14:tracePt t="24372" x="5803900" y="5397500"/>
          <p14:tracePt t="24389" x="5734050" y="5378450"/>
          <p14:tracePt t="24389" x="5664200" y="5359400"/>
          <p14:tracePt t="24407" x="5594350" y="5334000"/>
          <p14:tracePt t="24407" x="5530850" y="5314950"/>
          <p14:tracePt t="24422" x="5461000" y="5295900"/>
          <p14:tracePt t="24422" x="5391150" y="5283200"/>
          <p14:tracePt t="24439" x="5327650" y="5264150"/>
          <p14:tracePt t="24439" x="5264150" y="5245100"/>
          <p14:tracePt t="24439" x="5200650" y="5226050"/>
          <p14:tracePt t="24458" x="5137150" y="5207000"/>
          <p14:tracePt t="24471" x="5073650" y="5187950"/>
          <p14:tracePt t="24471" x="4959350" y="5149850"/>
          <p14:tracePt t="24489" x="4908550" y="5124450"/>
          <p14:tracePt t="24489" x="4864100" y="5105400"/>
          <p14:tracePt t="24506" x="4819650" y="5086350"/>
          <p14:tracePt t="24506" x="4781550" y="5067300"/>
          <p14:tracePt t="24523" x="4743450" y="5048250"/>
          <p14:tracePt t="24523" x="4711700" y="5029200"/>
          <p14:tracePt t="24539" x="4686300" y="5016500"/>
          <p14:tracePt t="24539" x="4648200" y="4984750"/>
          <p14:tracePt t="24558" x="4641850" y="4972050"/>
          <p14:tracePt t="24558" x="4635500" y="4959350"/>
          <p14:tracePt t="24573" x="4635500" y="4946650"/>
          <p14:tracePt t="24573" x="4641850" y="4933950"/>
          <p14:tracePt t="24590" x="4654550" y="4921250"/>
          <p14:tracePt t="24590" x="4673600" y="4914900"/>
          <p14:tracePt t="24607" x="4699000" y="4902200"/>
          <p14:tracePt t="24607" x="4724400" y="4895850"/>
          <p14:tracePt t="24623" x="4756150" y="4883150"/>
          <p14:tracePt t="24623" x="4845050" y="4870450"/>
          <p14:tracePt t="24640" x="4895850" y="4870450"/>
          <p14:tracePt t="24640" x="4959350" y="4864100"/>
          <p14:tracePt t="24657" x="5016500" y="4864100"/>
          <p14:tracePt t="24657" x="5086350" y="4864100"/>
          <p14:tracePt t="24673" x="5149850" y="4864100"/>
          <p14:tracePt t="24673" x="5289550" y="4864100"/>
          <p14:tracePt t="24690" x="5353050" y="4870450"/>
          <p14:tracePt t="24690" x="5416550" y="4876800"/>
          <p14:tracePt t="24707" x="5473700" y="4883150"/>
          <p14:tracePt t="24707" x="5530850" y="4889500"/>
          <p14:tracePt t="24723" x="5588000" y="4895850"/>
          <p14:tracePt t="24723" x="5632450" y="4902200"/>
          <p14:tracePt t="24740" x="5676900" y="4908550"/>
          <p14:tracePt t="24740" x="5765800" y="4908550"/>
          <p14:tracePt t="24757" x="5803900" y="4908550"/>
          <p14:tracePt t="24757" x="5835650" y="4908550"/>
          <p14:tracePt t="24774" x="5873750" y="4902200"/>
          <p14:tracePt t="24774" x="5905500" y="4895850"/>
          <p14:tracePt t="24790" x="5937250" y="4883150"/>
          <p14:tracePt t="24790" x="5969000" y="4876800"/>
          <p14:tracePt t="24807" x="5994400" y="4870450"/>
          <p14:tracePt t="24807" x="6019800" y="4864100"/>
          <p14:tracePt t="24807" x="6045200" y="4857750"/>
          <p14:tracePt t="24825" x="6064250" y="4851400"/>
          <p14:tracePt t="24839" x="6083300" y="4851400"/>
          <p14:tracePt t="24839" x="6102350" y="4845050"/>
          <p14:tracePt t="24857" x="6108700" y="4838700"/>
          <p14:tracePt t="24873" x="6115050" y="4838700"/>
          <p14:tracePt t="24890" x="6108700" y="4838700"/>
          <p14:tracePt t="24890" x="6102350" y="4838700"/>
          <p14:tracePt t="24907" x="6096000" y="4838700"/>
          <p14:tracePt t="24907" x="6083300" y="4845050"/>
          <p14:tracePt t="24907" x="6070600" y="4845050"/>
          <p14:tracePt t="24926" x="6057900" y="4845050"/>
          <p14:tracePt t="24926" x="6038850" y="4845050"/>
          <p14:tracePt t="24941" x="6019800" y="4845050"/>
          <p14:tracePt t="24941" x="6000750" y="4845050"/>
          <p14:tracePt t="24958" x="5975350" y="4838700"/>
          <p14:tracePt t="24958" x="5956300" y="4838700"/>
          <p14:tracePt t="24974" x="5930900" y="4838700"/>
          <p14:tracePt t="24974" x="5886450" y="4838700"/>
          <p14:tracePt t="24991" x="5861050" y="4832350"/>
          <p14:tracePt t="24991" x="5842000" y="4832350"/>
          <p14:tracePt t="25008" x="5822950" y="4832350"/>
          <p14:tracePt t="25008" x="5803900" y="4832350"/>
          <p14:tracePt t="25025" x="5791200" y="4832350"/>
          <p14:tracePt t="25025" x="5772150" y="4832350"/>
          <p14:tracePt t="25041" x="5759450" y="4832350"/>
          <p14:tracePt t="25041" x="5727700" y="4832350"/>
          <p14:tracePt t="25058" x="5715000" y="4832350"/>
          <p14:tracePt t="25058" x="5702300" y="4832350"/>
          <p14:tracePt t="25074" x="5689600" y="4832350"/>
          <p14:tracePt t="25074" x="5676900" y="4832350"/>
          <p14:tracePt t="25091" x="5664200" y="4832350"/>
          <p14:tracePt t="25091" x="5657850" y="4838700"/>
          <p14:tracePt t="25091" x="5651500" y="4838700"/>
          <p14:tracePt t="25110" x="5645150" y="4832350"/>
          <p14:tracePt t="25125" x="5645150" y="4826000"/>
          <p14:tracePt t="25141" x="5645150" y="4819650"/>
          <p14:tracePt t="25141" x="5651500" y="4806950"/>
          <p14:tracePt t="25158" x="5651500" y="4800600"/>
          <p14:tracePt t="25158" x="5651500" y="4794250"/>
          <p14:tracePt t="25175" x="5651500" y="4787900"/>
          <p14:tracePt t="25175" x="5651500" y="4781550"/>
          <p14:tracePt t="25191" x="5645150" y="4775200"/>
          <p14:tracePt t="25191" x="5638800" y="4762500"/>
          <p14:tracePt t="25210" x="5880100" y="4692650"/>
          <p14:tracePt t="25323" x="5930900" y="4692650"/>
          <p14:tracePt t="25329" x="5994400" y="4692650"/>
          <p14:tracePt t="25341" x="6191250" y="4692650"/>
          <p14:tracePt t="25358" x="6343650" y="4699000"/>
          <p14:tracePt t="25375" x="6508750" y="4711700"/>
          <p14:tracePt t="25392" x="6756400" y="4724400"/>
          <p14:tracePt t="25410" x="6927850" y="4730750"/>
          <p14:tracePt t="25425" x="7086600" y="4730750"/>
          <p14:tracePt t="25442" x="7239000" y="4730750"/>
          <p14:tracePt t="25458" x="7385050" y="4737100"/>
          <p14:tracePt t="25458" x="7454900" y="4737100"/>
          <p14:tracePt t="25477" x="7524750" y="4743450"/>
          <p14:tracePt t="25491" x="7696200" y="4756150"/>
          <p14:tracePt t="25509" x="7791450" y="4762500"/>
          <p14:tracePt t="25526" x="7874000" y="4762500"/>
          <p14:tracePt t="25542" x="7943850" y="4762500"/>
          <p14:tracePt t="25559" x="8001000" y="4756150"/>
          <p14:tracePt t="25559" x="8026400" y="4756150"/>
          <p14:tracePt t="25577" x="8064500" y="4749800"/>
          <p14:tracePt t="25592" x="8096250" y="4743450"/>
          <p14:tracePt t="25609" x="8115300" y="4743450"/>
          <p14:tracePt t="25626" x="8134350" y="4737100"/>
          <p14:tracePt t="25642" x="8159750" y="4743450"/>
          <p14:tracePt t="25659" x="8178800" y="4743450"/>
          <p14:tracePt t="25676" x="8197850" y="4749800"/>
          <p14:tracePt t="25693" x="8235950" y="4756150"/>
          <p14:tracePt t="25709" x="8267700" y="4762500"/>
          <p14:tracePt t="25726" x="8299450" y="4768850"/>
          <p14:tracePt t="25743" x="8324850" y="4775200"/>
          <p14:tracePt t="25760" x="8362950" y="4781550"/>
          <p14:tracePt t="25777" x="8382000" y="4787900"/>
          <p14:tracePt t="25793" x="8394700" y="4794250"/>
          <p14:tracePt t="25810" x="8401050" y="4800600"/>
          <p14:tracePt t="25845" x="8401050" y="4806950"/>
          <p14:tracePt t="25861" x="8394700" y="4813300"/>
          <p14:tracePt t="25877" x="8394700" y="4819650"/>
          <p14:tracePt t="25889" x="8382000" y="4826000"/>
          <p14:tracePt t="25906" x="8369300" y="4826000"/>
          <p14:tracePt t="25913" x="8356600" y="4832350"/>
          <p14:tracePt t="25927" x="8343900" y="4832350"/>
          <p14:tracePt t="25927" x="8305800" y="4838700"/>
          <p14:tracePt t="25946" x="8286750" y="4845050"/>
          <p14:tracePt t="25946" x="8267700" y="4845050"/>
          <p14:tracePt t="25961" x="8242300" y="4851400"/>
          <p14:tracePt t="25961" x="8216900" y="4857750"/>
          <p14:tracePt t="25978" x="8197850" y="4857750"/>
          <p14:tracePt t="25978" x="8172450" y="4864100"/>
          <p14:tracePt t="25994" x="8153400" y="4870450"/>
          <p14:tracePt t="25994" x="8121650" y="4876800"/>
          <p14:tracePt t="26012" x="8108950" y="4876800"/>
          <p14:tracePt t="26012" x="8096250" y="4876800"/>
          <p14:tracePt t="26028" x="8089900" y="4883150"/>
          <p14:tracePt t="26028" x="8083550" y="4883150"/>
          <p14:tracePt t="26045" x="8070850" y="4883150"/>
          <p14:tracePt t="26045" x="8064500" y="4883150"/>
          <p14:tracePt t="26061" x="8058150" y="4883150"/>
          <p14:tracePt t="26061" x="8051800" y="4883150"/>
          <p14:tracePt t="26078" x="8045450" y="4883150"/>
          <p14:tracePt t="26078" x="8032750" y="4889500"/>
          <p14:tracePt t="26097" x="8026400" y="4889500"/>
          <p14:tracePt t="26097" x="8013700" y="4889500"/>
          <p14:tracePt t="26112" x="8007350" y="4895850"/>
          <p14:tracePt t="26112" x="7975600" y="4902200"/>
          <p14:tracePt t="26130" x="7962900" y="4908550"/>
          <p14:tracePt t="26130" x="7943850" y="4914900"/>
          <p14:tracePt t="26146" x="7931150" y="4914900"/>
          <p14:tracePt t="26146" x="7905750" y="4921250"/>
          <p14:tracePt t="26172" x="7893050" y="4921250"/>
          <p14:tracePt t="26179" x="7886700" y="4927600"/>
          <p14:tracePt t="26179" x="7874000" y="4927600"/>
          <p14:tracePt t="26179" x="7867650" y="4927600"/>
          <p14:tracePt t="26197" x="7861300" y="4927600"/>
          <p14:tracePt t="26211" x="7861300" y="4933950"/>
          <p14:tracePt t="26211" x="7848600" y="4933950"/>
          <p14:tracePt t="26230" x="7842250" y="4933950"/>
          <p14:tracePt t="26230" x="7835900" y="4940300"/>
          <p14:tracePt t="26248" x="7829550" y="4940300"/>
          <p14:tracePt t="26261" x="7823200" y="4946650"/>
          <p14:tracePt t="26261" x="7816850" y="4940300"/>
          <p14:tracePt t="26261" x="7810500" y="4940300"/>
          <p14:tracePt t="26282" x="7804150" y="4940300"/>
          <p14:tracePt t="26296" x="7804150" y="4946650"/>
          <p14:tracePt t="26296" x="7791450" y="4946650"/>
          <p14:tracePt t="26313" x="7785100" y="4946650"/>
          <p14:tracePt t="26313" x="7778750" y="4946650"/>
          <p14:tracePt t="26330" x="7772400" y="4946650"/>
          <p14:tracePt t="26330" x="7766050" y="4946650"/>
          <p14:tracePt t="26347" x="7759700" y="4946650"/>
          <p14:tracePt t="26362" x="7753350" y="4953000"/>
          <p14:tracePt t="26362" x="7747000" y="4953000"/>
          <p14:tracePt t="26380" x="7740650" y="4959350"/>
          <p14:tracePt t="26399" x="7734300" y="4959350"/>
          <p14:tracePt t="26412" x="7727950" y="4965700"/>
          <p14:tracePt t="26412" x="7721600" y="4965700"/>
          <p14:tracePt t="26431" x="7708900" y="4965700"/>
          <p14:tracePt t="26446" x="7708900" y="4972050"/>
          <p14:tracePt t="26462" x="7702550" y="4972050"/>
          <p14:tracePt t="26485" x="7702550" y="4965700"/>
          <p14:tracePt t="26545" x="7702550" y="4972050"/>
          <p14:tracePt t="26633" x="7696200" y="4972050"/>
          <p14:tracePt t="26657" x="7689850" y="4972050"/>
          <p14:tracePt t="26677" x="7683500" y="4978400"/>
          <p14:tracePt t="26693" x="7677150" y="4978400"/>
          <p14:tracePt t="26709" x="7670800" y="4978400"/>
          <p14:tracePt t="26753" x="7664450" y="4984750"/>
          <p14:tracePt t="26777" x="7658100" y="4984750"/>
          <p14:tracePt t="26789" x="7651750" y="4991100"/>
          <p14:tracePt t="26805" x="7645400" y="4991100"/>
          <p14:tracePt t="26821" x="7639050" y="4997450"/>
          <p14:tracePt t="26837" x="7626350" y="4997450"/>
          <p14:tracePt t="26849" x="7620000" y="4997450"/>
          <p14:tracePt t="26865" x="7613650" y="5003800"/>
          <p14:tracePt t="26881" x="7607300" y="5003800"/>
          <p14:tracePt t="26897" x="7600950" y="5003800"/>
          <p14:tracePt t="26913" x="7594600" y="5010150"/>
          <p14:tracePt t="26929" x="7588250" y="5010150"/>
          <p14:tracePt t="26946" x="7581900" y="5016500"/>
          <p14:tracePt t="26963" x="7575550" y="5016500"/>
          <p14:tracePt t="26980" x="7569200" y="5022850"/>
          <p14:tracePt t="26996" x="7562850" y="5022850"/>
          <p14:tracePt t="27017" x="7562850" y="5029200"/>
          <p14:tracePt t="27061" x="7556500" y="5029200"/>
          <p14:tracePt t="27097" x="7550150" y="5022850"/>
          <p14:tracePt t="27121" x="7550150" y="5029200"/>
          <p14:tracePt t="27181" x="7550150" y="5035550"/>
          <p14:tracePt t="27209" x="7543800" y="5041900"/>
          <p14:tracePt t="27233" x="7543800" y="5048250"/>
          <p14:tracePt t="27249" x="7537450" y="5054600"/>
          <p14:tracePt t="27265" x="7524750" y="5067300"/>
          <p14:tracePt t="27276" x="7524750" y="5073650"/>
          <p14:tracePt t="27285" x="7518400" y="5080000"/>
          <p14:tracePt t="27297" x="7512050" y="5080000"/>
          <p14:tracePt t="27297" x="7505700" y="5086350"/>
          <p14:tracePt t="27314" x="7499350" y="5099050"/>
          <p14:tracePt t="27314" x="7480300" y="5111750"/>
          <p14:tracePt t="27331" x="7467600" y="5118100"/>
          <p14:tracePt t="27331" x="7454900" y="5130800"/>
          <p14:tracePt t="27348" x="7442200" y="5143500"/>
          <p14:tracePt t="27348" x="7423150" y="5149850"/>
          <p14:tracePt t="27365" x="7410450" y="5162550"/>
          <p14:tracePt t="27365" x="7397750" y="5168900"/>
          <p14:tracePt t="27381" x="7378700" y="5181600"/>
          <p14:tracePt t="27381" x="7346950" y="5200650"/>
          <p14:tracePt t="27398" x="7327900" y="5207000"/>
          <p14:tracePt t="27398" x="7315200" y="5213350"/>
          <p14:tracePt t="27415" x="7296150" y="5226050"/>
          <p14:tracePt t="27415" x="7277100" y="5232400"/>
          <p14:tracePt t="27432" x="7264400" y="5238750"/>
          <p14:tracePt t="27432" x="7226300" y="5257800"/>
          <p14:tracePt t="27449" x="7213600" y="5270500"/>
          <p14:tracePt t="27449" x="7194550" y="5283200"/>
          <p14:tracePt t="27466" x="7181850" y="5289550"/>
          <p14:tracePt t="27466" x="7169150" y="5302250"/>
          <p14:tracePt t="27482" x="7150100" y="5308600"/>
          <p14:tracePt t="27482" x="7137400" y="5321300"/>
          <p14:tracePt t="27499" x="7118350" y="5334000"/>
          <p14:tracePt t="27499" x="7105650" y="5340350"/>
          <p14:tracePt t="27516" x="7086600" y="5353050"/>
          <p14:tracePt t="27516" x="7054850" y="5378450"/>
          <p14:tracePt t="27534" x="7029450" y="5391150"/>
          <p14:tracePt t="27534" x="7010400" y="5403850"/>
          <p14:tracePt t="27549" x="6985000" y="5410200"/>
          <p14:tracePt t="27549" x="6965950" y="5429250"/>
          <p14:tracePt t="27566" x="6934200" y="5441950"/>
          <p14:tracePt t="27566" x="6908800" y="5454650"/>
          <p14:tracePt t="27582" x="6877050" y="5467350"/>
          <p14:tracePt t="27582" x="6845300" y="5486400"/>
          <p14:tracePt t="27599" x="6807200" y="5499100"/>
          <p14:tracePt t="27599" x="6775450" y="5518150"/>
          <p14:tracePt t="27599" x="6737350" y="5537200"/>
          <p14:tracePt t="27617" x="6699250" y="5556250"/>
          <p14:tracePt t="27617" x="6654800" y="5575300"/>
          <p14:tracePt t="27633" x="6616700" y="5594350"/>
          <p14:tracePt t="27633" x="6572250" y="5619750"/>
          <p14:tracePt t="27649" x="6527800" y="5638800"/>
          <p14:tracePt t="27649" x="6489700" y="5657850"/>
          <p14:tracePt t="27666" x="6445250" y="5683250"/>
          <p14:tracePt t="27666" x="6400800" y="5702300"/>
          <p14:tracePt t="27683" x="6362700" y="5721350"/>
          <p14:tracePt t="27683" x="6286500" y="5759450"/>
          <p14:tracePt t="27699" x="6254750" y="5772150"/>
          <p14:tracePt t="27699" x="6223000" y="5791200"/>
          <p14:tracePt t="27716" x="6197600" y="5803900"/>
          <p14:tracePt t="27716" x="6165850" y="5822950"/>
          <p14:tracePt t="27733" x="6146800" y="5835650"/>
          <p14:tracePt t="27733" x="6102350" y="5861050"/>
          <p14:tracePt t="27750" x="6076950" y="5867400"/>
          <p14:tracePt t="27750" x="6057900" y="5880100"/>
          <p14:tracePt t="27766" x="6045200" y="5886450"/>
          <p14:tracePt t="27766" x="6032500" y="5892800"/>
          <p14:tracePt t="27783" x="6019800" y="5899150"/>
          <p14:tracePt t="27783" x="6007100" y="5899150"/>
          <p14:tracePt t="27800" x="6000750" y="5899150"/>
          <p14:tracePt t="27800" x="5994400" y="5899150"/>
          <p14:tracePt t="27817" x="5994400" y="5892800"/>
          <p14:tracePt t="27817" x="5988050" y="5886450"/>
          <p14:tracePt t="27834" x="5994400" y="5880100"/>
          <p14:tracePt t="27834" x="5994400" y="5873750"/>
          <p14:tracePt t="27850" x="5994400" y="5867400"/>
          <p14:tracePt t="27850" x="6000750" y="5861050"/>
          <p14:tracePt t="27867" x="6000750" y="5854700"/>
          <p14:tracePt t="27867" x="6007100" y="5848350"/>
          <p14:tracePt t="27867" x="6007100" y="5842000"/>
          <p14:tracePt t="27886" x="6013450" y="5829300"/>
          <p14:tracePt t="27899" x="6019800" y="5822950"/>
          <p14:tracePt t="27899" x="6032500" y="5816600"/>
          <p14:tracePt t="27919" x="6038850" y="5810250"/>
          <p14:tracePt t="27919" x="6038850" y="5803900"/>
          <p14:tracePt t="27934" x="6045200" y="5797550"/>
          <p14:tracePt t="27950" x="6051550" y="5797550"/>
          <p14:tracePt t="27966" x="6057900" y="5791200"/>
          <p14:tracePt t="27983" x="6057900" y="5797550"/>
          <p14:tracePt t="28065" x="6051550" y="5803900"/>
          <p14:tracePt t="28089" x="6045200" y="5810250"/>
          <p14:tracePt t="28105" x="6038850" y="5810250"/>
          <p14:tracePt t="28117" x="6038850" y="5816600"/>
          <p14:tracePt t="28141" x="6032500" y="5803900"/>
          <p14:tracePt t="28157" x="6032500" y="5797550"/>
          <p14:tracePt t="28169" x="6038850" y="5797550"/>
          <p14:tracePt t="28177" x="6038850" y="5791200"/>
          <p14:tracePt t="28185" x="6038850" y="5778500"/>
          <p14:tracePt t="28200" x="6045200" y="5765800"/>
          <p14:tracePt t="28200" x="6045200" y="5759450"/>
          <p14:tracePt t="28218" x="6051550" y="5753100"/>
          <p14:tracePt t="28218" x="6057900" y="5746750"/>
          <p14:tracePt t="28234" x="6057900" y="5740400"/>
          <p14:tracePt t="28234" x="6064250" y="5727700"/>
          <p14:tracePt t="28251" x="6070600" y="5721350"/>
          <p14:tracePt t="28251" x="6070600" y="5715000"/>
          <p14:tracePt t="28251" x="6076950" y="5708650"/>
          <p14:tracePt t="28269" x="6076950" y="5702300"/>
          <p14:tracePt t="28284" x="6083300" y="5695950"/>
          <p14:tracePt t="28284" x="6089650" y="5689600"/>
          <p14:tracePt t="28302" x="6089650" y="5683250"/>
          <p14:tracePt t="28317" x="6089650" y="5676900"/>
          <p14:tracePt t="28345" x="6083300" y="5676900"/>
          <p14:tracePt t="28357" x="6076950" y="5683250"/>
          <p14:tracePt t="28373" x="6070600" y="5683250"/>
          <p14:tracePt t="28384" x="6064250" y="5683250"/>
          <p14:tracePt t="28401" x="6057900" y="5689600"/>
          <p14:tracePt t="28401" x="6051550" y="5695950"/>
          <p14:tracePt t="28419" x="6045200" y="5695950"/>
          <p14:tracePt t="28434" x="6038850" y="5702300"/>
          <p14:tracePt t="28451" x="6032500" y="5702300"/>
          <p14:tracePt t="28477" x="6032500" y="5695950"/>
          <p14:tracePt t="28517" x="6026150" y="5695950"/>
          <p14:tracePt t="28553" x="6019800" y="5695950"/>
          <p14:tracePt t="28581" x="6026150" y="5695950"/>
          <p14:tracePt t="28708" x="6032500" y="5689600"/>
          <p14:tracePt t="28732" x="6032500" y="5683250"/>
          <p14:tracePt t="28741" x="6038850" y="5676900"/>
          <p14:tracePt t="28757" x="6045200" y="5676900"/>
          <p14:tracePt t="28769" x="6045200" y="5670550"/>
          <p14:tracePt t="28785" x="6051550" y="5670550"/>
          <p14:tracePt t="28802" x="6057900" y="5670550"/>
          <p14:tracePt t="28819" x="6064250" y="5670550"/>
          <p14:tracePt t="28845" x="6070600" y="5664200"/>
          <p14:tracePt t="28860" x="6076950" y="5657850"/>
          <p14:tracePt t="28885" x="6076950" y="5651500"/>
          <p14:tracePt t="28896" x="6083300" y="5645150"/>
          <p14:tracePt t="28913" x="6089650" y="5638800"/>
          <p14:tracePt t="28929" x="6096000" y="5632450"/>
          <p14:tracePt t="28973" x="6102350" y="5632450"/>
          <p14:tracePt t="28989" x="6108700" y="5626100"/>
          <p14:tracePt t="29009" x="6108700" y="5619750"/>
          <p14:tracePt t="29057" x="6115050" y="5619750"/>
          <p14:tracePt t="29128" x="6115050" y="5613400"/>
          <p14:tracePt t="29144" x="6121400" y="5613400"/>
          <p14:tracePt t="29169" x="6127750" y="5607050"/>
          <p14:tracePt t="29177" x="6134100" y="5600700"/>
          <p14:tracePt t="29221" x="6127750" y="5607050"/>
          <p14:tracePt t="29237" x="6121400" y="5607050"/>
          <p14:tracePt t="29281" x="6121400" y="5613400"/>
          <p14:tracePt t="29305" x="6115050" y="5613400"/>
          <p14:tracePt t="29316" x="6108700" y="5613400"/>
          <p14:tracePt t="29333" x="6102350" y="5619750"/>
          <p14:tracePt t="29341" x="6096000" y="5619750"/>
          <p14:tracePt t="29357" x="6096000" y="5626100"/>
          <p14:tracePt t="29371" x="6089650" y="5632450"/>
          <p14:tracePt t="29371" x="6083300" y="5638800"/>
          <p14:tracePt t="29388" x="6076950" y="5638800"/>
          <p14:tracePt t="29404" x="6070600" y="5645150"/>
          <p14:tracePt t="29420" x="6064250" y="5645150"/>
          <p14:tracePt t="29438" x="6057900" y="5651500"/>
          <p14:tracePt t="29454" x="6051550" y="5645150"/>
          <p14:tracePt t="30129" x="6076950" y="5575300"/>
          <p14:tracePt t="30145" x="6076950" y="5568950"/>
          <p14:tracePt t="30157" x="6076950" y="5562600"/>
          <p14:tracePt t="30173" x="6070600" y="5568950"/>
          <p14:tracePt t="30189" x="6076950" y="5562600"/>
          <p14:tracePt t="30241" x="6070600" y="5568950"/>
          <p14:tracePt t="30308" x="6064250" y="5575300"/>
          <p14:tracePt t="30489" x="6057900" y="5568950"/>
          <p14:tracePt t="30565" x="6051550" y="5568950"/>
          <p14:tracePt t="30593" x="6051550" y="5575300"/>
          <p14:tracePt t="30637" x="6051550" y="5568950"/>
          <p14:tracePt t="30677" x="6051550" y="5562600"/>
          <p14:tracePt t="30693" x="6045200" y="5556250"/>
          <p14:tracePt t="30729" x="6038850" y="5562600"/>
          <p14:tracePt t="30773" x="6032500" y="5568950"/>
          <p14:tracePt t="30789" x="6026150" y="5568950"/>
          <p14:tracePt t="30797" x="6019800" y="5575300"/>
          <p14:tracePt t="30809" x="6013450" y="5581650"/>
          <p14:tracePt t="30809" x="6000750" y="5594350"/>
          <p14:tracePt t="30826" x="5994400" y="5594350"/>
          <p14:tracePt t="30826" x="5988050" y="5600700"/>
          <p14:tracePt t="30843" x="5981700" y="5607050"/>
          <p14:tracePt t="30843" x="5969000" y="5607050"/>
          <p14:tracePt t="30860" x="5962650" y="5613400"/>
          <p14:tracePt t="30860" x="5956300" y="5613400"/>
          <p14:tracePt t="30878" x="5943600" y="5619750"/>
          <p14:tracePt t="30878" x="5930900" y="5626100"/>
          <p14:tracePt t="30894" x="5924550" y="5626100"/>
          <p14:tracePt t="30894" x="5918200" y="5626100"/>
          <p14:tracePt t="30910" x="5905500" y="5626100"/>
          <p14:tracePt t="30910" x="5892800" y="5626100"/>
          <p14:tracePt t="30928" x="5880100" y="5626100"/>
          <p14:tracePt t="30928" x="5867400" y="5619750"/>
          <p14:tracePt t="30928" x="5854700" y="5619750"/>
          <p14:tracePt t="30946" x="5835650" y="5607050"/>
          <p14:tracePt t="30959" x="5816600" y="5600700"/>
          <p14:tracePt t="30959" x="5778500" y="5581650"/>
          <p14:tracePt t="30977" x="5759450" y="5575300"/>
          <p14:tracePt t="30977" x="5734050" y="5568950"/>
          <p14:tracePt t="30994" x="5715000" y="5556250"/>
          <p14:tracePt t="30994" x="5689600" y="5549900"/>
          <p14:tracePt t="31011" x="5664200" y="5537200"/>
          <p14:tracePt t="31011" x="5638800" y="5530850"/>
          <p14:tracePt t="31028" x="5607050" y="5518150"/>
          <p14:tracePt t="31028" x="5575300" y="5505450"/>
          <p14:tracePt t="31028" x="5537200" y="5492750"/>
          <p14:tracePt t="31046" x="5499100" y="5480050"/>
          <p14:tracePt t="31046" x="5454650" y="5461000"/>
          <p14:tracePt t="31061" x="5410200" y="5448300"/>
          <p14:tracePt t="31061" x="5359400" y="5429250"/>
          <p14:tracePt t="31077" x="5308600" y="5403850"/>
          <p14:tracePt t="31077" x="5251450" y="5384800"/>
          <p14:tracePt t="31094" x="5194300" y="5365750"/>
          <p14:tracePt t="31094" x="5137150" y="5340350"/>
          <p14:tracePt t="31111" x="5073650" y="5314950"/>
          <p14:tracePt t="31111" x="4940300" y="5276850"/>
          <p14:tracePt t="31129" x="4870450" y="5251450"/>
          <p14:tracePt t="31129" x="4800600" y="5238750"/>
          <p14:tracePt t="31144" x="4737100" y="5219700"/>
          <p14:tracePt t="31144" x="4667250" y="5200650"/>
          <p14:tracePt t="31161" x="4597400" y="5187950"/>
          <p14:tracePt t="31161" x="4451350" y="5168900"/>
          <p14:tracePt t="31178" x="4381500" y="5162550"/>
          <p14:tracePt t="31178" x="4311650" y="5149850"/>
          <p14:tracePt t="31194" x="4241800" y="5143500"/>
          <p14:tracePt t="31194" x="4171950" y="5143500"/>
          <p14:tracePt t="31211" x="4102100" y="5137150"/>
          <p14:tracePt t="31211" x="4032250" y="5137150"/>
          <p14:tracePt t="31227" x="3968750" y="5137150"/>
          <p14:tracePt t="31227" x="3848100" y="5130800"/>
          <p14:tracePt t="31246" x="3797300" y="5130800"/>
          <p14:tracePt t="31246" x="3740150" y="5130800"/>
          <p14:tracePt t="31262" x="3695700" y="5130800"/>
          <p14:tracePt t="31262" x="3644900" y="5130800"/>
          <p14:tracePt t="31278" x="3600450" y="5130800"/>
          <p14:tracePt t="31278" x="3556000" y="5137150"/>
          <p14:tracePt t="31294" x="3517900" y="5137150"/>
          <p14:tracePt t="31294" x="3479800" y="5137150"/>
          <p14:tracePt t="31311" x="3448050" y="5137150"/>
          <p14:tracePt t="31311" x="3416300" y="5137150"/>
          <p14:tracePt t="31311" x="3390900" y="5137150"/>
          <p14:tracePt t="31330" x="3365500" y="5137150"/>
          <p14:tracePt t="31330" x="3346450" y="5137150"/>
          <p14:tracePt t="31345" x="3327400" y="5130800"/>
          <p14:tracePt t="31345" x="3308350" y="5130800"/>
          <p14:tracePt t="31362" x="3302000" y="5124450"/>
          <p14:tracePt t="31362" x="3289300" y="5118100"/>
          <p14:tracePt t="31379" x="3282950" y="5111750"/>
          <p14:tracePt t="31379" x="3276600" y="5105400"/>
          <p14:tracePt t="31395" x="3270250" y="5092700"/>
          <p14:tracePt t="31395" x="3270250" y="5080000"/>
          <p14:tracePt t="31411" x="3270250" y="5067300"/>
          <p14:tracePt t="31411" x="3276600" y="5041900"/>
          <p14:tracePt t="31429" x="3282950" y="5022850"/>
          <p14:tracePt t="31429" x="3282950" y="5010150"/>
          <p14:tracePt t="31445" x="3289300" y="4997450"/>
          <p14:tracePt t="31445" x="3295650" y="4984750"/>
          <p14:tracePt t="31462" x="3302000" y="4965700"/>
          <p14:tracePt t="31462" x="3314700" y="4946650"/>
          <p14:tracePt t="31479" x="3321050" y="4933950"/>
          <p14:tracePt t="31479" x="3327400" y="4921250"/>
          <p14:tracePt t="31495" x="3333750" y="4914900"/>
          <p14:tracePt t="31495" x="3340100" y="4902200"/>
          <p14:tracePt t="31513" x="3346450" y="4889500"/>
          <p14:tracePt t="31513" x="3346450" y="4876800"/>
          <p14:tracePt t="31529" x="3352800" y="4864100"/>
          <p14:tracePt t="31529" x="3346450" y="4826000"/>
          <p14:tracePt t="31546" x="3340100" y="4806950"/>
          <p14:tracePt t="31546" x="3327400" y="4787900"/>
          <p14:tracePt t="31562" x="3321050" y="4762500"/>
          <p14:tracePt t="31562" x="3308350" y="4743450"/>
          <p14:tracePt t="31579" x="3289300" y="4724400"/>
          <p14:tracePt t="31579" x="3276600" y="4711700"/>
          <p14:tracePt t="31579" x="3257550" y="4692650"/>
          <p14:tracePt t="31598" x="3244850" y="4686300"/>
          <p14:tracePt t="31611" x="3232150" y="4679950"/>
          <p14:tracePt t="31611" x="3206750" y="4667250"/>
          <p14:tracePt t="31629" x="3200400" y="4667250"/>
          <p14:tracePt t="31629" x="3194050" y="4660900"/>
          <p14:tracePt t="31646" x="3187700" y="4660900"/>
          <p14:tracePt t="31646" x="3181350" y="4654550"/>
          <p14:tracePt t="31662" x="3175000" y="4654550"/>
          <p14:tracePt t="31678" x="3168650" y="4648200"/>
          <p14:tracePt t="31695" x="3168650" y="4641850"/>
          <p14:tracePt t="31717" x="3175000" y="4635500"/>
          <p14:tracePt t="31733" x="3403600" y="4578350"/>
          <p14:tracePt t="31863" x="3435350" y="4578350"/>
          <p14:tracePt t="31869" x="3473450" y="4572000"/>
          <p14:tracePt t="31879" x="3562350" y="4565650"/>
          <p14:tracePt t="31879" x="3613150" y="4565650"/>
          <p14:tracePt t="31897" x="3721100" y="4565650"/>
          <p14:tracePt t="31914" x="3854450" y="4572000"/>
          <p14:tracePt t="31930" x="4006850" y="4584700"/>
          <p14:tracePt t="31946" x="4197350" y="4603750"/>
          <p14:tracePt t="31963" x="4394200" y="4622800"/>
          <p14:tracePt t="31963" x="4502150" y="4635500"/>
          <p14:tracePt t="31981" x="4730750" y="4654550"/>
          <p14:tracePt t="31997" x="4946650" y="4673600"/>
          <p14:tracePt t="32013" x="5194300" y="4692650"/>
          <p14:tracePt t="32030" x="5454650" y="4711700"/>
          <p14:tracePt t="32047" x="5708650" y="4743450"/>
          <p14:tracePt t="32063" x="6089650" y="4762500"/>
          <p14:tracePt t="32080" x="6203950" y="4762500"/>
          <p14:tracePt t="32097" x="6426200" y="4756150"/>
          <p14:tracePt t="32097" x="6527800" y="4749800"/>
          <p14:tracePt t="32114" x="6616700" y="4737100"/>
          <p14:tracePt t="32114" x="6699250" y="4730750"/>
          <p14:tracePt t="32130" x="6775450" y="4718050"/>
          <p14:tracePt t="32130" x="6908800" y="4699000"/>
          <p14:tracePt t="32148" x="6965950" y="4692650"/>
          <p14:tracePt t="32148" x="7010400" y="4679950"/>
          <p14:tracePt t="32164" x="7054850" y="4673600"/>
          <p14:tracePt t="32164" x="7086600" y="4667250"/>
          <p14:tracePt t="32181" x="7112000" y="4654550"/>
          <p14:tracePt t="32181" x="7156450" y="4641850"/>
          <p14:tracePt t="32198" x="7137400" y="4673600"/>
          <p14:tracePt t="32471" x="7131050" y="4679950"/>
          <p14:tracePt t="32484" x="7124700" y="4686300"/>
          <p14:tracePt t="32492" x="7118350" y="4686300"/>
          <p14:tracePt t="32497" x="7105650" y="4699000"/>
          <p14:tracePt t="32514" x="7086600" y="4705350"/>
          <p14:tracePt t="32532" x="7067550" y="4718050"/>
          <p14:tracePt t="32548" x="7042150" y="4730750"/>
          <p14:tracePt t="32565" x="7023100" y="4743450"/>
          <p14:tracePt t="32582" x="7010400" y="4749800"/>
          <p14:tracePt t="32598" x="7004050" y="4756150"/>
          <p14:tracePt t="32614" x="6997700" y="4756150"/>
          <p14:tracePt t="32631" x="6991350" y="4768850"/>
          <p14:tracePt t="32649" x="6991350" y="4781550"/>
          <p14:tracePt t="32665" x="6991350" y="4794250"/>
          <p14:tracePt t="32682" x="6991350" y="4800600"/>
          <p14:tracePt t="32698" x="6985000" y="4800600"/>
          <p14:tracePt t="32714" x="6978650" y="4800600"/>
          <p14:tracePt t="32714" x="6959600" y="4800600"/>
          <p14:tracePt t="32733" x="6953250" y="4800600"/>
          <p14:tracePt t="32733" x="6940550" y="4800600"/>
          <p14:tracePt t="32749" x="6921500" y="4806950"/>
          <p14:tracePt t="32749" x="6908800" y="4806950"/>
          <p14:tracePt t="32766" x="6896100" y="4813300"/>
          <p14:tracePt t="32766" x="6877050" y="4813300"/>
          <p14:tracePt t="32782" x="6864350" y="4819650"/>
          <p14:tracePt t="32782" x="6832600" y="4826000"/>
          <p14:tracePt t="32799" x="6819900" y="4826000"/>
          <p14:tracePt t="32799" x="6813550" y="4826000"/>
          <p14:tracePt t="32816" x="6800850" y="4832350"/>
          <p14:tracePt t="32816" x="6794500" y="4832350"/>
          <p14:tracePt t="32833" x="6788150" y="4832350"/>
          <p14:tracePt t="32833" x="6781800" y="4832350"/>
          <p14:tracePt t="32849" x="6775450" y="4832350"/>
          <p14:tracePt t="32849" x="6769100" y="4832350"/>
          <p14:tracePt t="32866" x="6762750" y="4832350"/>
          <p14:tracePt t="32866" x="6756400" y="4832350"/>
          <p14:tracePt t="32883" x="6750050" y="4838700"/>
          <p14:tracePt t="32883" x="6743700" y="4838700"/>
          <p14:tracePt t="32899" x="6737350" y="4838700"/>
          <p14:tracePt t="32899" x="6724650" y="4838700"/>
          <p14:tracePt t="32917" x="6711950" y="4838700"/>
          <p14:tracePt t="32917" x="6705600" y="4838700"/>
          <p14:tracePt t="32933" x="6692900" y="4838700"/>
          <p14:tracePt t="32933" x="6686550" y="4838700"/>
          <p14:tracePt t="32950" x="6673850" y="4838700"/>
          <p14:tracePt t="32950" x="6667500" y="4845050"/>
          <p14:tracePt t="32966" x="6654800" y="4845050"/>
          <p14:tracePt t="32966" x="6635750" y="4845050"/>
          <p14:tracePt t="32983" x="6623050" y="4851400"/>
          <p14:tracePt t="32983" x="6604000" y="4851400"/>
          <p14:tracePt t="32983" x="6578600" y="4857750"/>
          <p14:tracePt t="33001" x="6553200" y="4864100"/>
          <p14:tracePt t="33001" x="6527800" y="4870450"/>
          <p14:tracePt t="33018" x="6496050" y="4876800"/>
          <p14:tracePt t="33018" x="6464300" y="4883150"/>
          <p14:tracePt t="33033" x="6432550" y="4889500"/>
          <p14:tracePt t="33033" x="6400800" y="4902200"/>
          <p14:tracePt t="33050" x="6362700" y="4908550"/>
          <p14:tracePt t="33050" x="6330950" y="4914900"/>
          <p14:tracePt t="33067" x="6299200" y="4921250"/>
          <p14:tracePt t="33067" x="6267450" y="4921250"/>
          <p14:tracePt t="33067" x="6229350" y="4927600"/>
          <p14:tracePt t="33085" x="6197600" y="4933950"/>
          <p14:tracePt t="33085" x="6159500" y="4933950"/>
          <p14:tracePt t="33100" x="6127750" y="4933950"/>
          <p14:tracePt t="33100" x="6089650" y="4933950"/>
          <p14:tracePt t="33117" x="6051550" y="4927600"/>
          <p14:tracePt t="33117" x="6013450" y="4927600"/>
          <p14:tracePt t="33133" x="5975350" y="4921250"/>
          <p14:tracePt t="33133" x="5930900" y="4921250"/>
          <p14:tracePt t="33150" x="5892800" y="4914900"/>
          <p14:tracePt t="33150" x="5803900" y="4914900"/>
          <p14:tracePt t="33167" x="5759450" y="4908550"/>
          <p14:tracePt t="33167" x="5715000" y="4902200"/>
          <p14:tracePt t="33184" x="5664200" y="4902200"/>
          <p14:tracePt t="33184" x="5613400" y="4895850"/>
          <p14:tracePt t="33200" x="5562600" y="4889500"/>
          <p14:tracePt t="33200" x="5461000" y="4876800"/>
          <p14:tracePt t="33217" x="5410200" y="4870450"/>
          <p14:tracePt t="33217" x="5353050" y="4864100"/>
          <p14:tracePt t="33234" x="5302250" y="4864100"/>
          <p14:tracePt t="33234" x="5251450" y="4857750"/>
          <p14:tracePt t="33250" x="5200650" y="4851400"/>
          <p14:tracePt t="33250" x="5156200" y="4845050"/>
          <p14:tracePt t="33267" x="5105400" y="4845050"/>
          <p14:tracePt t="33267" x="5054600" y="4838700"/>
          <p14:tracePt t="33267" x="5003800" y="4838700"/>
          <p14:tracePt t="33285" x="4953000" y="4832350"/>
          <p14:tracePt t="33285" x="4902200" y="4832350"/>
          <p14:tracePt t="33300" x="4845050" y="4826000"/>
          <p14:tracePt t="33300" x="4794250" y="4819650"/>
          <p14:tracePt t="33317" x="4737100" y="4813300"/>
          <p14:tracePt t="33317" x="4686300" y="4806950"/>
          <p14:tracePt t="33334" x="4629150" y="4800600"/>
          <p14:tracePt t="33334" x="4578350" y="4794250"/>
          <p14:tracePt t="33351" x="4527550" y="4787900"/>
          <p14:tracePt t="33351" x="4470400" y="4787900"/>
          <p14:tracePt t="33367" x="4425950" y="4787900"/>
          <p14:tracePt t="33367" x="4330700" y="4794250"/>
          <p14:tracePt t="33385" x="4286250" y="4800600"/>
          <p14:tracePt t="33385" x="4241800" y="4806950"/>
          <p14:tracePt t="33400" x="4203700" y="4819650"/>
          <p14:tracePt t="33400" x="4171950" y="4826000"/>
          <p14:tracePt t="33417" x="4133850" y="4832350"/>
          <p14:tracePt t="33417" x="4108450" y="4845050"/>
          <p14:tracePt t="33434" x="4076700" y="4851400"/>
          <p14:tracePt t="33434" x="4051300" y="4851400"/>
          <p14:tracePt t="33451" x="4032250" y="4857750"/>
          <p14:tracePt t="33451" x="4000500" y="4870450"/>
          <p14:tracePt t="33468" x="3981450" y="4870450"/>
          <p14:tracePt t="33468" x="3975100" y="4870450"/>
          <p14:tracePt t="33484" x="3962400" y="4876800"/>
          <p14:tracePt t="33484" x="3956050" y="4870450"/>
          <p14:tracePt t="33501" x="3949700" y="4870450"/>
          <p14:tracePt t="33501" x="3943350" y="4864100"/>
          <p14:tracePt t="33518" x="3937000" y="4857750"/>
          <p14:tracePt t="33518" x="3930650" y="4851400"/>
          <p14:tracePt t="33535" x="3930650" y="4838700"/>
          <p14:tracePt t="33535" x="3924300" y="4832350"/>
          <p14:tracePt t="33551" x="3917950" y="4826000"/>
          <p14:tracePt t="33567" x="3905250" y="4819650"/>
          <p14:tracePt t="33584" x="3898900" y="4813300"/>
          <p14:tracePt t="33601" x="3892550" y="4813300"/>
          <p14:tracePt t="33617" x="3886200" y="4813300"/>
          <p14:tracePt t="33634" x="3879850" y="4819650"/>
          <p14:tracePt t="33651" x="3873500" y="4819650"/>
          <p14:tracePt t="33668" x="3867150" y="4826000"/>
          <p14:tracePt t="33668" x="3860800" y="4832350"/>
          <p14:tracePt t="33685" x="3854450" y="4832350"/>
          <p14:tracePt t="33701" x="3848100" y="4838700"/>
          <p14:tracePt t="33718" x="3841750" y="4845050"/>
          <p14:tracePt t="33752" x="3841750" y="4838700"/>
          <p14:tracePt t="33788" x="3848100" y="4832350"/>
          <p14:tracePt t="33804" x="3854450" y="4832350"/>
          <p14:tracePt t="33812" x="3860800" y="4832350"/>
          <p14:tracePt t="33818" x="3867150" y="4832350"/>
          <p14:tracePt t="33818" x="3873500" y="4832350"/>
          <p14:tracePt t="33835" x="3879850" y="4826000"/>
          <p14:tracePt t="33835" x="3886200" y="4832350"/>
          <p14:tracePt t="33852" x="3898900" y="4832350"/>
          <p14:tracePt t="33852" x="3905250" y="4832350"/>
          <p14:tracePt t="33869" x="3917950" y="4832350"/>
          <p14:tracePt t="33869" x="3943350" y="4838700"/>
          <p14:tracePt t="33886" x="3949700" y="4845050"/>
          <p14:tracePt t="33886" x="3962400" y="4845050"/>
          <p14:tracePt t="33902" x="3981450" y="4851400"/>
          <p14:tracePt t="33902" x="3994150" y="4851400"/>
          <p14:tracePt t="33920" x="4006850" y="4851400"/>
          <p14:tracePt t="33920" x="4019550" y="4851400"/>
          <p14:tracePt t="33920" x="4032250" y="4857750"/>
          <p14:tracePt t="33937" x="4044950" y="4857750"/>
          <p14:tracePt t="33937" x="4064000" y="4857750"/>
          <p14:tracePt t="33953" x="4076700" y="4857750"/>
          <p14:tracePt t="33953" x="4089400" y="4864100"/>
          <p14:tracePt t="33969" x="4108450" y="4876800"/>
          <p14:tracePt t="33969" x="4121150" y="4889500"/>
          <p14:tracePt t="33986" x="4140200" y="4902200"/>
          <p14:tracePt t="33986" x="4165600" y="4921250"/>
          <p14:tracePt t="34003" x="4191000" y="4946650"/>
          <p14:tracePt t="34003" x="4241800" y="4997450"/>
          <p14:tracePt t="34021" x="4267200" y="5016500"/>
          <p14:tracePt t="34021" x="4298950" y="5041900"/>
          <p14:tracePt t="34037" x="4324350" y="5060950"/>
          <p14:tracePt t="34037" x="4356100" y="5073650"/>
          <p14:tracePt t="34053" x="4381500" y="5086350"/>
          <p14:tracePt t="34053" x="4406900" y="5099050"/>
          <p14:tracePt t="34070" x="4425950" y="5105400"/>
          <p14:tracePt t="34070" x="4445000" y="5105400"/>
          <p14:tracePt t="34087" x="4464050" y="5105400"/>
          <p14:tracePt t="34087" x="4483100" y="5099050"/>
          <p14:tracePt t="34103" x="4495800" y="5092700"/>
          <p14:tracePt t="34103" x="4521200" y="5080000"/>
          <p14:tracePt t="34120" x="4527550" y="5073650"/>
          <p14:tracePt t="34120" x="4540250" y="5067300"/>
          <p14:tracePt t="34137" x="4546600" y="5054600"/>
          <p14:tracePt t="34137" x="4559300" y="5041900"/>
          <p14:tracePt t="34153" x="4565650" y="5029200"/>
          <p14:tracePt t="34153" x="4572000" y="5022850"/>
          <p14:tracePt t="34170" x="4584700" y="5010150"/>
          <p14:tracePt t="34170" x="4603750" y="4991100"/>
          <p14:tracePt t="34187" x="4610100" y="4984750"/>
          <p14:tracePt t="34187" x="4622800" y="4978400"/>
          <p14:tracePt t="34203" x="4629150" y="4965700"/>
          <p14:tracePt t="34203" x="4641850" y="4965700"/>
          <p14:tracePt t="34220" x="4648200" y="4965700"/>
          <p14:tracePt t="34220" x="4660900" y="4959350"/>
          <p14:tracePt t="34237" x="4667250" y="4959350"/>
          <p14:tracePt t="34253" x="4673600" y="4965700"/>
          <p14:tracePt t="34270" x="4679950" y="4972050"/>
          <p14:tracePt t="34293" x="4679950" y="4965700"/>
          <p14:tracePt t="34344" x="4673600" y="4965700"/>
          <p14:tracePt t="34364" x="4673600" y="4959350"/>
          <p14:tracePt t="34381" x="4667250" y="4953000"/>
          <p14:tracePt t="34405" x="4667250" y="4940300"/>
          <p14:tracePt t="34417" x="4660900" y="4940300"/>
          <p14:tracePt t="34432" x="4654550" y="4927600"/>
          <p14:tracePt t="34448" x="4648200" y="4921250"/>
          <p14:tracePt t="34464" x="4635500" y="4921250"/>
          <p14:tracePt t="34474" x="4629150" y="4914900"/>
          <p14:tracePt t="34474" x="4622800" y="4914900"/>
          <p14:tracePt t="34488" x="4610100" y="4908550"/>
          <p14:tracePt t="34488" x="4597400" y="4908550"/>
          <p14:tracePt t="34505" x="4591050" y="4902200"/>
          <p14:tracePt t="34505" x="4578350" y="4902200"/>
          <p14:tracePt t="34522" x="4565650" y="4895850"/>
          <p14:tracePt t="34522" x="4533900" y="4889500"/>
          <p14:tracePt t="34538" x="4521200" y="4889500"/>
          <p14:tracePt t="34538" x="4502150" y="4889500"/>
          <p14:tracePt t="34555" x="4483100" y="4889500"/>
          <p14:tracePt t="34555" x="4464050" y="4889500"/>
          <p14:tracePt t="34571" x="4445000" y="4889500"/>
          <p14:tracePt t="34571" x="4425950" y="4889500"/>
          <p14:tracePt t="34588" x="4400550" y="4889500"/>
          <p14:tracePt t="34588" x="4362450" y="4889500"/>
          <p14:tracePt t="34605" x="4337050" y="4889500"/>
          <p14:tracePt t="34605" x="4318000" y="4889500"/>
          <p14:tracePt t="34621" x="4298950" y="4883150"/>
          <p14:tracePt t="34621" x="4279900" y="4883150"/>
          <p14:tracePt t="34638" x="4260850" y="4883150"/>
          <p14:tracePt t="34638" x="4241800" y="4883150"/>
          <p14:tracePt t="34655" x="4229100" y="4883150"/>
          <p14:tracePt t="34655" x="4210050" y="4876800"/>
          <p14:tracePt t="34655" x="4191000" y="4876800"/>
          <p14:tracePt t="34674" x="4171950" y="4876800"/>
          <p14:tracePt t="34674" x="4152900" y="4876800"/>
          <p14:tracePt t="34689" x="4133850" y="4876800"/>
          <p14:tracePt t="34689" x="4121150" y="4883150"/>
          <p14:tracePt t="34706" x="4102100" y="4883150"/>
          <p14:tracePt t="34706" x="4083050" y="4889500"/>
          <p14:tracePt t="34722" x="4064000" y="4895850"/>
          <p14:tracePt t="34722" x="4051300" y="4902200"/>
          <p14:tracePt t="34739" x="4032250" y="4908550"/>
          <p14:tracePt t="34739" x="4019550" y="4914900"/>
          <p14:tracePt t="34755" x="4006850" y="4921250"/>
          <p14:tracePt t="34755" x="3975100" y="4933950"/>
          <p14:tracePt t="34773" x="3962400" y="4940300"/>
          <p14:tracePt t="34773" x="3949700" y="4946650"/>
          <p14:tracePt t="34789" x="3937000" y="4953000"/>
          <p14:tracePt t="34789" x="3924300" y="4959350"/>
          <p14:tracePt t="34806" x="3911600" y="4965700"/>
          <p14:tracePt t="34806" x="3898900" y="4972050"/>
          <p14:tracePt t="34822" x="3886200" y="4978400"/>
          <p14:tracePt t="34822" x="3867150" y="4984750"/>
          <p14:tracePt t="34839" x="3854450" y="4984750"/>
          <p14:tracePt t="34839" x="3841750" y="4991100"/>
          <p14:tracePt t="34856" x="3835400" y="4991100"/>
          <p14:tracePt t="34856" x="3829050" y="4997450"/>
          <p14:tracePt t="34873" x="3816350" y="4997450"/>
          <p14:tracePt t="34873" x="3810000" y="4997450"/>
          <p14:tracePt t="34889" x="3803650" y="4997450"/>
          <p14:tracePt t="34889" x="3784600" y="4997450"/>
          <p14:tracePt t="34907" x="3778250" y="4997450"/>
          <p14:tracePt t="34907" x="3771900" y="4997450"/>
          <p14:tracePt t="34923" x="3765550" y="4997450"/>
          <p14:tracePt t="34923" x="3759200" y="4997450"/>
          <p14:tracePt t="34940" x="3752850" y="4997450"/>
          <p14:tracePt t="34940" x="3740150" y="4997450"/>
          <p14:tracePt t="34958" x="3733800" y="4997450"/>
          <p14:tracePt t="34958" x="3727450" y="4997450"/>
          <p14:tracePt t="34973" x="3721100" y="4997450"/>
          <p14:tracePt t="34989" x="3714750" y="4984750"/>
          <p14:tracePt t="35025" x="3714750" y="4978400"/>
          <p14:tracePt t="35041" x="3721100" y="4972050"/>
          <p14:tracePt t="35049" x="3721100" y="4965700"/>
          <p14:tracePt t="35057" x="3727450" y="4953000"/>
          <p14:tracePt t="35073" x="3727450" y="4946650"/>
          <p14:tracePt t="35073" x="3733800" y="4940300"/>
          <p14:tracePt t="35090" x="3740150" y="4933950"/>
          <p14:tracePt t="35090" x="3746500" y="4921250"/>
          <p14:tracePt t="35107" x="3752850" y="4914900"/>
          <p14:tracePt t="35107" x="3759200" y="4902200"/>
          <p14:tracePt t="35107" x="3771900" y="4895850"/>
          <p14:tracePt t="35125" x="3784600" y="4883150"/>
          <p14:tracePt t="35125" x="3803650" y="4876800"/>
          <p14:tracePt t="35140" x="3816350" y="4870450"/>
          <p14:tracePt t="35140" x="3841750" y="4870450"/>
          <p14:tracePt t="35157" x="3867150" y="4870450"/>
          <p14:tracePt t="35157" x="3892550" y="4876800"/>
          <p14:tracePt t="35174" x="3924300" y="4883150"/>
          <p14:tracePt t="35174" x="3956050" y="4889500"/>
          <p14:tracePt t="35190" x="3994150" y="4902200"/>
          <p14:tracePt t="35190" x="4083050" y="4927600"/>
          <p14:tracePt t="35207" x="4127500" y="4940300"/>
          <p14:tracePt t="35207" x="4178300" y="4953000"/>
          <p14:tracePt t="35224" x="4235450" y="4965700"/>
          <p14:tracePt t="35224" x="4292600" y="4978400"/>
          <p14:tracePt t="35241" x="4349750" y="4991100"/>
          <p14:tracePt t="35241" x="4476750" y="5010150"/>
          <p14:tracePt t="35258" x="4540250" y="5022850"/>
          <p14:tracePt t="35258" x="4603750" y="5029200"/>
          <p14:tracePt t="35274" x="4667250" y="5041900"/>
          <p14:tracePt t="35274" x="4730750" y="5048250"/>
          <p14:tracePt t="35291" x="4794250" y="5054600"/>
          <p14:tracePt t="35291" x="4857750" y="5067300"/>
          <p14:tracePt t="35308" x="4921250" y="5073650"/>
          <p14:tracePt t="35308" x="5041900" y="5080000"/>
          <p14:tracePt t="35325" x="5099050" y="5086350"/>
          <p14:tracePt t="35325" x="5149850" y="5086350"/>
          <p14:tracePt t="35341" x="5207000" y="5086350"/>
          <p14:tracePt t="35341" x="5257800" y="5086350"/>
          <p14:tracePt t="35358" x="5314950" y="5086350"/>
          <p14:tracePt t="35358" x="5372100" y="5092700"/>
          <p14:tracePt t="35375" x="5429250" y="5092700"/>
          <p14:tracePt t="35375" x="5486400" y="5099050"/>
          <p14:tracePt t="35391" x="5543550" y="5105400"/>
          <p14:tracePt t="35391" x="5600700" y="5111750"/>
          <p14:tracePt t="35391" x="5657850" y="5118100"/>
          <p14:tracePt t="35410" x="5721350" y="5124450"/>
          <p14:tracePt t="35410" x="5778500" y="5130800"/>
          <p14:tracePt t="35425" x="5829300" y="5130800"/>
          <p14:tracePt t="35425" x="5886450" y="5137150"/>
          <p14:tracePt t="35442" x="5937250" y="5137150"/>
          <p14:tracePt t="35442" x="5988050" y="5130800"/>
          <p14:tracePt t="35458" x="6038850" y="5130800"/>
          <p14:tracePt t="35458" x="6083300" y="5124450"/>
          <p14:tracePt t="35475" x="6127750" y="5111750"/>
          <p14:tracePt t="35475" x="6172200" y="5105400"/>
          <p14:tracePt t="35475" x="6216650" y="5092700"/>
          <p14:tracePt t="35493" x="6261100" y="5080000"/>
          <p14:tracePt t="35493" x="6305550" y="5067300"/>
          <p14:tracePt t="35509" x="6343650" y="5054600"/>
          <p14:tracePt t="35509" x="6381750" y="5041900"/>
          <p14:tracePt t="35526" x="6419850" y="5029200"/>
          <p14:tracePt t="35526" x="6457950" y="5016500"/>
          <p14:tracePt t="35542" x="6496050" y="5003800"/>
          <p14:tracePt t="35542" x="6559550" y="4984750"/>
          <p14:tracePt t="35558" x="6591300" y="4972050"/>
          <p14:tracePt t="35558" x="6623050" y="4965700"/>
          <p14:tracePt t="35576" x="6654800" y="4953000"/>
          <p14:tracePt t="35576" x="6680200" y="4946650"/>
          <p14:tracePt t="35592" x="6711950" y="4940300"/>
          <p14:tracePt t="35592" x="6737350" y="4927600"/>
          <p14:tracePt t="35608" x="6769100" y="4921250"/>
          <p14:tracePt t="35608" x="6819900" y="4914900"/>
          <p14:tracePt t="35626" x="6838950" y="4914900"/>
          <p14:tracePt t="35626" x="6858000" y="4908550"/>
          <p14:tracePt t="35642" x="6877050" y="4908550"/>
          <p14:tracePt t="35642" x="6896100" y="4908550"/>
          <p14:tracePt t="35659" x="6908800" y="4902200"/>
          <p14:tracePt t="35659" x="6927850" y="4902200"/>
          <p14:tracePt t="35659" x="6940550" y="4895850"/>
          <p14:tracePt t="35678" x="6953250" y="4889500"/>
          <p14:tracePt t="35691" x="6965950" y="4889500"/>
          <p14:tracePt t="35691" x="6991350" y="4876800"/>
          <p14:tracePt t="35709" x="6997700" y="4876800"/>
          <p14:tracePt t="35709" x="7004050" y="4870450"/>
          <p14:tracePt t="35726" x="7016750" y="4870450"/>
          <p14:tracePt t="35726" x="7016750" y="4864100"/>
          <p14:tracePt t="35742" x="7029450" y="4864100"/>
          <p14:tracePt t="35758" x="7029450" y="4857750"/>
          <p14:tracePt t="35775" x="7035800" y="4857750"/>
          <p14:tracePt t="35792" x="7042150" y="4851400"/>
          <p14:tracePt t="35808" x="7048500" y="4845050"/>
          <p14:tracePt t="35825" x="7054850" y="4838700"/>
          <p14:tracePt t="35842" x="7061200" y="4838700"/>
          <p14:tracePt t="35859" x="7067550" y="4832350"/>
          <p14:tracePt t="35875" x="7061200" y="4832350"/>
          <p14:tracePt t="35925" x="7054850" y="4832350"/>
          <p14:tracePt t="35941" x="7048500" y="4832350"/>
          <p14:tracePt t="35957" x="7035800" y="4832350"/>
          <p14:tracePt t="35973" x="7029450" y="4838700"/>
          <p14:tracePt t="35977" x="7023100" y="4838700"/>
          <p14:tracePt t="35977" x="7016750" y="4838700"/>
          <p14:tracePt t="35994" x="7010400" y="4838700"/>
          <p14:tracePt t="35994" x="6997700" y="4838700"/>
          <p14:tracePt t="36011" x="6991350" y="4838700"/>
          <p14:tracePt t="36011" x="6985000" y="4838700"/>
          <p14:tracePt t="36027" x="6978650" y="4838700"/>
          <p14:tracePt t="36027" x="6972300" y="4832350"/>
          <p14:tracePt t="36027" x="6959600" y="4832350"/>
          <p14:tracePt t="36045" x="6953250" y="4832350"/>
          <p14:tracePt t="36059" x="6940550" y="4832350"/>
          <p14:tracePt t="36059" x="6915150" y="4838700"/>
          <p14:tracePt t="36077" x="6896100" y="4838700"/>
          <p14:tracePt t="36077" x="6883400" y="4838700"/>
          <p14:tracePt t="36094" x="6864350" y="4838700"/>
          <p14:tracePt t="36094" x="6851650" y="4838700"/>
          <p14:tracePt t="36110" x="6832600" y="4838700"/>
          <p14:tracePt t="36110" x="6813550" y="4845050"/>
          <p14:tracePt t="36127" x="6800850" y="4845050"/>
          <p14:tracePt t="36127" x="6781800" y="48450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51" name="Picture 15"/>
          <p:cNvPicPr>
            <a:picLocks noGrp="1" noChangeAspect="1" noChangeArrowheads="1"/>
          </p:cNvPicPr>
          <p:nvPr>
            <p:ph idx="1"/>
          </p:nvPr>
        </p:nvPicPr>
        <p:blipFill>
          <a:blip r:embed="rId6" cstate="print"/>
          <a:srcRect l="6502" t="64801" r="68561" b="8975"/>
          <a:stretch>
            <a:fillRect/>
          </a:stretch>
        </p:blipFill>
        <p:spPr>
          <a:xfrm>
            <a:off x="1475433" y="980728"/>
            <a:ext cx="2305050" cy="2376487"/>
          </a:xfrm>
          <a:noFill/>
          <a:ln/>
        </p:spPr>
      </p:pic>
      <p:sp>
        <p:nvSpPr>
          <p:cNvPr id="398338" name="Rectangle 2"/>
          <p:cNvSpPr>
            <a:spLocks noGrp="1" noChangeArrowheads="1"/>
          </p:cNvSpPr>
          <p:nvPr>
            <p:ph type="title"/>
          </p:nvPr>
        </p:nvSpPr>
        <p:spPr/>
        <p:txBody>
          <a:bodyPr/>
          <a:lstStyle/>
          <a:p>
            <a:r>
              <a:rPr lang="ja-JP" altLang="en-US"/>
              <a:t>（　　　　　　　）を考える</a:t>
            </a:r>
          </a:p>
        </p:txBody>
      </p:sp>
      <p:pic>
        <p:nvPicPr>
          <p:cNvPr id="398349" name="Picture 13"/>
          <p:cNvPicPr>
            <a:picLocks noChangeAspect="1" noChangeArrowheads="1"/>
          </p:cNvPicPr>
          <p:nvPr/>
        </p:nvPicPr>
        <p:blipFill>
          <a:blip r:embed="rId6" cstate="print"/>
          <a:srcRect l="6279" t="61420" r="69379" b="8835"/>
          <a:stretch>
            <a:fillRect/>
          </a:stretch>
        </p:blipFill>
        <p:spPr bwMode="auto">
          <a:xfrm>
            <a:off x="3851920" y="1412528"/>
            <a:ext cx="3924300" cy="1741487"/>
          </a:xfrm>
          <a:prstGeom prst="rect">
            <a:avLst/>
          </a:prstGeom>
          <a:noFill/>
          <a:ln w="38100">
            <a:noFill/>
            <a:miter lim="800000"/>
            <a:headEnd/>
            <a:tailEnd/>
          </a:ln>
          <a:effectLst/>
        </p:spPr>
      </p:pic>
      <p:sp>
        <p:nvSpPr>
          <p:cNvPr id="10" name="テキスト ボックス 9"/>
          <p:cNvSpPr txBox="1"/>
          <p:nvPr/>
        </p:nvSpPr>
        <p:spPr>
          <a:xfrm>
            <a:off x="2136110" y="3212976"/>
            <a:ext cx="4596130" cy="3416320"/>
          </a:xfrm>
          <a:prstGeom prst="rect">
            <a:avLst/>
          </a:prstGeom>
          <a:noFill/>
        </p:spPr>
        <p:txBody>
          <a:bodyPr wrap="none" rtlCol="0">
            <a:spAutoFit/>
          </a:bodyPr>
          <a:lstStyle/>
          <a:p>
            <a:r>
              <a:rPr kumimoji="1" lang="ja-JP" altLang="en-US" dirty="0" smtClean="0"/>
              <a:t>（　　　　　　　　　　　　　　　　　　　　）</a:t>
            </a:r>
            <a:endParaRPr kumimoji="1" lang="en-US" altLang="ja-JP" dirty="0" smtClean="0"/>
          </a:p>
          <a:p>
            <a:endParaRPr lang="en-US" altLang="ja-JP" dirty="0" smtClean="0"/>
          </a:p>
          <a:p>
            <a:r>
              <a:rPr lang="ja-JP" altLang="en-US" dirty="0" smtClean="0"/>
              <a:t>（　　　　　　　　　　　　　　　　　　　　）</a:t>
            </a:r>
            <a:endParaRPr lang="en-US" altLang="ja-JP" dirty="0" smtClean="0"/>
          </a:p>
          <a:p>
            <a:endParaRPr lang="en-US" altLang="ja-JP" dirty="0" smtClean="0"/>
          </a:p>
          <a:p>
            <a:r>
              <a:rPr lang="ja-JP" altLang="en-US" dirty="0" smtClean="0"/>
              <a:t>（　　　　　　　　　　　　　　　　　　　　）</a:t>
            </a:r>
            <a:endParaRPr lang="en-US" altLang="ja-JP" dirty="0" smtClean="0"/>
          </a:p>
          <a:p>
            <a:endParaRPr kumimoji="1" lang="en-US" altLang="ja-JP" dirty="0" smtClean="0"/>
          </a:p>
          <a:p>
            <a:r>
              <a:rPr kumimoji="1" lang="ja-JP" altLang="en-US" dirty="0" smtClean="0"/>
              <a:t>（　　　　　　　　　　　　　　　　　　　　）</a:t>
            </a:r>
            <a:endParaRPr kumimoji="1" lang="en-US" altLang="ja-JP" dirty="0" smtClean="0"/>
          </a:p>
          <a:p>
            <a:endParaRPr lang="en-US" altLang="ja-JP" dirty="0" smtClean="0"/>
          </a:p>
          <a:p>
            <a:r>
              <a:rPr lang="ja-JP" altLang="en-US" dirty="0" smtClean="0"/>
              <a:t>（　　　　　　　　　　　　　　　　　　　　）</a:t>
            </a:r>
            <a:endParaRPr kumimoji="1" lang="en-US" altLang="ja-JP" dirty="0" smtClean="0"/>
          </a:p>
        </p:txBody>
      </p:sp>
      <p:sp>
        <p:nvSpPr>
          <p:cNvPr id="2" name="テキスト ボックス 1"/>
          <p:cNvSpPr txBox="1"/>
          <p:nvPr/>
        </p:nvSpPr>
        <p:spPr>
          <a:xfrm>
            <a:off x="2786953" y="476672"/>
            <a:ext cx="1848583" cy="646331"/>
          </a:xfrm>
          <a:prstGeom prst="rect">
            <a:avLst/>
          </a:prstGeom>
          <a:noFill/>
        </p:spPr>
        <p:txBody>
          <a:bodyPr wrap="none" rtlCol="0">
            <a:spAutoFit/>
          </a:bodyPr>
          <a:lstStyle/>
          <a:p>
            <a:r>
              <a:rPr kumimoji="1" lang="ja-JP" altLang="en-US" sz="3600" dirty="0" smtClean="0"/>
              <a:t>ばらつき</a:t>
            </a:r>
            <a:endParaRPr kumimoji="1" lang="ja-JP" altLang="en-US" sz="3600" dirty="0"/>
          </a:p>
        </p:txBody>
      </p:sp>
      <p:sp>
        <p:nvSpPr>
          <p:cNvPr id="7" name="テキスト ボックス 6"/>
          <p:cNvSpPr txBox="1"/>
          <p:nvPr/>
        </p:nvSpPr>
        <p:spPr>
          <a:xfrm>
            <a:off x="3682495" y="3250304"/>
            <a:ext cx="800219" cy="461665"/>
          </a:xfrm>
          <a:prstGeom prst="rect">
            <a:avLst/>
          </a:prstGeom>
          <a:noFill/>
        </p:spPr>
        <p:txBody>
          <a:bodyPr wrap="none" rtlCol="0">
            <a:spAutoFit/>
          </a:bodyPr>
          <a:lstStyle/>
          <a:p>
            <a:r>
              <a:rPr kumimoji="1" lang="ja-JP" altLang="en-US" dirty="0" smtClean="0"/>
              <a:t>分散</a:t>
            </a:r>
            <a:endParaRPr kumimoji="1" lang="ja-JP" altLang="en-US" dirty="0"/>
          </a:p>
        </p:txBody>
      </p:sp>
      <p:sp>
        <p:nvSpPr>
          <p:cNvPr id="8" name="テキスト ボックス 7"/>
          <p:cNvSpPr txBox="1"/>
          <p:nvPr/>
        </p:nvSpPr>
        <p:spPr>
          <a:xfrm>
            <a:off x="3374718" y="4004798"/>
            <a:ext cx="1415772" cy="461665"/>
          </a:xfrm>
          <a:prstGeom prst="rect">
            <a:avLst/>
          </a:prstGeom>
          <a:noFill/>
        </p:spPr>
        <p:txBody>
          <a:bodyPr wrap="none" rtlCol="0">
            <a:spAutoFit/>
          </a:bodyPr>
          <a:lstStyle/>
          <a:p>
            <a:r>
              <a:rPr kumimoji="1" lang="ja-JP" altLang="en-US" dirty="0" smtClean="0"/>
              <a:t>標準偏差</a:t>
            </a:r>
            <a:endParaRPr kumimoji="1" lang="ja-JP" altLang="en-US" dirty="0"/>
          </a:p>
        </p:txBody>
      </p:sp>
      <p:sp>
        <p:nvSpPr>
          <p:cNvPr id="9" name="テキスト ボックス 8"/>
          <p:cNvSpPr txBox="1"/>
          <p:nvPr/>
        </p:nvSpPr>
        <p:spPr>
          <a:xfrm>
            <a:off x="3374718" y="4690303"/>
            <a:ext cx="1914307" cy="461665"/>
          </a:xfrm>
          <a:prstGeom prst="rect">
            <a:avLst/>
          </a:prstGeom>
          <a:noFill/>
        </p:spPr>
        <p:txBody>
          <a:bodyPr wrap="none" rtlCol="0">
            <a:spAutoFit/>
          </a:bodyPr>
          <a:lstStyle/>
          <a:p>
            <a:r>
              <a:rPr kumimoji="1" lang="ja-JP" altLang="en-US" dirty="0" smtClean="0"/>
              <a:t>レンジ（範囲）</a:t>
            </a:r>
            <a:endParaRPr kumimoji="1" lang="ja-JP" altLang="en-US" dirty="0"/>
          </a:p>
        </p:txBody>
      </p:sp>
      <p:sp>
        <p:nvSpPr>
          <p:cNvPr id="11" name="テキスト ボックス 10"/>
          <p:cNvSpPr txBox="1"/>
          <p:nvPr/>
        </p:nvSpPr>
        <p:spPr>
          <a:xfrm>
            <a:off x="3527118" y="5445224"/>
            <a:ext cx="1723549" cy="461665"/>
          </a:xfrm>
          <a:prstGeom prst="rect">
            <a:avLst/>
          </a:prstGeom>
          <a:noFill/>
        </p:spPr>
        <p:txBody>
          <a:bodyPr wrap="none" rtlCol="0">
            <a:spAutoFit/>
          </a:bodyPr>
          <a:lstStyle/>
          <a:p>
            <a:r>
              <a:rPr kumimoji="1" lang="ja-JP" altLang="en-US" dirty="0" smtClean="0"/>
              <a:t>四分位範囲</a:t>
            </a:r>
            <a:endParaRPr kumimoji="1" lang="ja-JP" altLang="en-US" dirty="0"/>
          </a:p>
        </p:txBody>
      </p:sp>
      <p:sp>
        <p:nvSpPr>
          <p:cNvPr id="12" name="テキスト ボックス 11"/>
          <p:cNvSpPr txBox="1"/>
          <p:nvPr/>
        </p:nvSpPr>
        <p:spPr>
          <a:xfrm>
            <a:off x="3527118" y="6093296"/>
            <a:ext cx="1415772" cy="461665"/>
          </a:xfrm>
          <a:prstGeom prst="rect">
            <a:avLst/>
          </a:prstGeom>
          <a:noFill/>
        </p:spPr>
        <p:txBody>
          <a:bodyPr wrap="none" rtlCol="0">
            <a:spAutoFit/>
          </a:bodyPr>
          <a:lstStyle/>
          <a:p>
            <a:r>
              <a:rPr kumimoji="1" lang="ja-JP" altLang="en-US" dirty="0" smtClean="0"/>
              <a:t>変動係数</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6980"/>
    </mc:Choice>
    <mc:Fallback>
      <p:transition spd="slow" advTm="36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bldLst>
      <p:bldP spid="2" grpId="0"/>
      <p:bldP spid="7" grpId="0"/>
      <p:bldP spid="8" grpId="0"/>
      <p:bldP spid="9" grpId="0"/>
      <p:bldP spid="11" grpId="0"/>
      <p:bldP spid="12" grpId="0"/>
    </p:bldLst>
  </p:timing>
  <p:extLst mod="1">
    <p:ext uri="{3A86A75C-4F4B-4683-9AE1-C65F6400EC91}">
      <p14:laserTraceLst xmlns:p14="http://schemas.microsoft.com/office/powerpoint/2010/main">
        <p14:tracePtLst>
          <p14:tracePt t="8543" x="1911350" y="3105150"/>
          <p14:tracePt t="8550" x="1905000" y="3098800"/>
          <p14:tracePt t="8560" x="1905000" y="3092450"/>
          <p14:tracePt t="8560" x="1898650" y="3079750"/>
          <p14:tracePt t="8578" x="1898650" y="3073400"/>
          <p14:tracePt t="8578" x="1892300" y="3060700"/>
          <p14:tracePt t="8595" x="1892300" y="3054350"/>
          <p14:tracePt t="8595" x="1898650" y="3048000"/>
          <p14:tracePt t="8611" x="1905000" y="3041650"/>
          <p14:tracePt t="8627" x="1911350" y="3041650"/>
          <p14:tracePt t="8627" x="1917700" y="3041650"/>
          <p14:tracePt t="8645" x="1924050" y="3048000"/>
          <p14:tracePt t="8661" x="1930400" y="3048000"/>
          <p14:tracePt t="8661" x="1943100" y="3041650"/>
          <p14:tracePt t="8680" x="1949450" y="3041650"/>
          <p14:tracePt t="8680" x="1955800" y="3035300"/>
          <p14:tracePt t="8696" x="1968500" y="3035300"/>
          <p14:tracePt t="8696" x="1974850" y="3035300"/>
          <p14:tracePt t="8713" x="1981200" y="3035300"/>
          <p14:tracePt t="8713" x="1987550" y="3035300"/>
          <p14:tracePt t="8713" x="1993900" y="3035300"/>
          <p14:tracePt t="8731" x="2000250" y="3035300"/>
          <p14:tracePt t="8745" x="2006600" y="3035300"/>
          <p14:tracePt t="8745" x="2012950" y="3035300"/>
          <p14:tracePt t="8763" x="2019300" y="3041650"/>
          <p14:tracePt t="8779" x="2025650" y="3041650"/>
          <p14:tracePt t="8795" x="2032000" y="3041650"/>
          <p14:tracePt t="8812" x="2038350" y="3048000"/>
          <p14:tracePt t="8828" x="2032000" y="3054350"/>
          <p14:tracePt t="8851" x="2025650" y="3060700"/>
          <p14:tracePt t="8867" x="2019300" y="3067050"/>
          <p14:tracePt t="8883" x="2006600" y="3073400"/>
          <p14:tracePt t="8899" x="2000250" y="3073400"/>
          <p14:tracePt t="8911" x="1993900" y="3073400"/>
          <p14:tracePt t="8911" x="1987550" y="3073400"/>
          <p14:tracePt t="8930" x="1974850" y="3073400"/>
          <p14:tracePt t="8947" x="1752600" y="3022600"/>
          <p14:tracePt t="9020" x="1727200" y="3003550"/>
          <p14:tracePt t="9024" x="1708150" y="2978150"/>
          <p14:tracePt t="9030" x="1657350" y="2921000"/>
          <p14:tracePt t="9046" x="1606550" y="2851150"/>
          <p14:tracePt t="9062" x="1555750" y="2755900"/>
          <p14:tracePt t="9079" x="1517650" y="2641600"/>
          <p14:tracePt t="9096" x="1479550" y="2527300"/>
          <p14:tracePt t="9112" x="1454150" y="2343150"/>
          <p14:tracePt t="9130" x="1460500" y="2216150"/>
          <p14:tracePt t="9146" x="1485900" y="2095500"/>
          <p14:tracePt t="9162" x="1530350" y="1968500"/>
          <p14:tracePt t="9179" x="1587500" y="1835150"/>
          <p14:tracePt t="9196" x="1701800" y="1644650"/>
          <p14:tracePt t="9213" x="1790700" y="1524000"/>
          <p14:tracePt t="9229" x="1892300" y="1422400"/>
          <p14:tracePt t="9246" x="2070100" y="1282700"/>
          <p14:tracePt t="9263" x="2197100" y="1200150"/>
          <p14:tracePt t="9280" x="2330450" y="1136650"/>
          <p14:tracePt t="9297" x="2463800" y="1092200"/>
          <p14:tracePt t="9313" x="2667000" y="1073150"/>
          <p14:tracePt t="9331" x="2800350" y="1085850"/>
          <p14:tracePt t="9347" x="2927350" y="1123950"/>
          <p14:tracePt t="9363" x="3048000" y="1174750"/>
          <p14:tracePt t="9363" x="3111500" y="1206500"/>
          <p14:tracePt t="9382" x="3168650" y="1244600"/>
          <p14:tracePt t="9382" x="3225800" y="1276350"/>
          <p14:tracePt t="9398" x="3327400" y="1358900"/>
          <p14:tracePt t="9414" x="3422650" y="1447800"/>
          <p14:tracePt t="9430" x="3498850" y="1543050"/>
          <p14:tracePt t="9447" x="3562350" y="1651000"/>
          <p14:tracePt t="9463" x="3613150" y="1771650"/>
          <p14:tracePt t="9480" x="3644900" y="1885950"/>
          <p14:tracePt t="9480" x="3651250" y="1949450"/>
          <p14:tracePt t="9498" x="3651250" y="2070100"/>
          <p14:tracePt t="9514" x="3638550" y="2184400"/>
          <p14:tracePt t="9531" x="3606800" y="2305050"/>
          <p14:tracePt t="9547" x="3530600" y="2476500"/>
          <p14:tracePt t="9564" x="3473450" y="2578100"/>
          <p14:tracePt t="9580" x="3403600" y="2679700"/>
          <p14:tracePt t="9597" x="3333750" y="2762250"/>
          <p14:tracePt t="9614" x="3213100" y="2876550"/>
          <p14:tracePt t="9631" x="3124200" y="2940050"/>
          <p14:tracePt t="9648" x="3028950" y="2990850"/>
          <p14:tracePt t="9664" x="2933700" y="3035300"/>
          <p14:tracePt t="9664" x="2882900" y="3054350"/>
          <p14:tracePt t="9682" x="2768600" y="3086100"/>
          <p14:tracePt t="9698" x="2660650" y="3117850"/>
          <p14:tracePt t="9715" x="2540000" y="3136900"/>
          <p14:tracePt t="9731" x="2432050" y="3149600"/>
          <p14:tracePt t="9748" x="2330450" y="3155950"/>
          <p14:tracePt t="9748" x="2286000" y="3162300"/>
          <p14:tracePt t="9767" x="2190750" y="3162300"/>
          <p14:tracePt t="9782" x="2114550" y="3155950"/>
          <p14:tracePt t="9798" x="2044700" y="3149600"/>
          <p14:tracePt t="9815" x="1993900" y="3143250"/>
          <p14:tracePt t="9831" x="1949450" y="3130550"/>
          <p14:tracePt t="9848" x="1905000" y="3124200"/>
          <p14:tracePt t="9865" x="1885950" y="3117850"/>
          <p14:tracePt t="9882" x="1873250" y="3117850"/>
          <p14:tracePt t="9898" x="1860550" y="3111500"/>
          <p14:tracePt t="9915" x="1854200" y="3111500"/>
          <p14:tracePt t="9931" x="1847850" y="3105150"/>
          <p14:tracePt t="9969" x="1854200" y="3111500"/>
          <p14:tracePt t="10037" x="1860550" y="3111500"/>
          <p14:tracePt t="10043" x="1866900" y="3111500"/>
          <p14:tracePt t="10050" x="1885950" y="3117850"/>
          <p14:tracePt t="10066" x="1892300" y="3117850"/>
          <p14:tracePt t="10066" x="1898650" y="3124200"/>
          <p14:tracePt t="10083" x="1905000" y="3124200"/>
          <p14:tracePt t="10083" x="1917700" y="3130550"/>
          <p14:tracePt t="10100" x="1930400" y="3130550"/>
          <p14:tracePt t="10115" x="1936750" y="3136900"/>
          <p14:tracePt t="10115" x="1949450" y="3136900"/>
          <p14:tracePt t="10115" x="1962150" y="3136900"/>
          <p14:tracePt t="10134" x="1974850" y="3136900"/>
          <p14:tracePt t="10134" x="1993900" y="3136900"/>
          <p14:tracePt t="10150" x="2019300" y="3136900"/>
          <p14:tracePt t="10150" x="2044700" y="3130550"/>
          <p14:tracePt t="10166" x="2070100" y="3124200"/>
          <p14:tracePt t="10166" x="2101850" y="3111500"/>
          <p14:tracePt t="10183" x="2139950" y="3105150"/>
          <p14:tracePt t="10183" x="2171700" y="3092450"/>
          <p14:tracePt t="10200" x="2209800" y="3079750"/>
          <p14:tracePt t="10200" x="2254250" y="3073400"/>
          <p14:tracePt t="10200" x="2292350" y="3060700"/>
          <p14:tracePt t="10219" x="2336800" y="3054350"/>
          <p14:tracePt t="10219" x="2374900" y="3048000"/>
          <p14:tracePt t="10233" x="2419350" y="3041650"/>
          <p14:tracePt t="10233" x="2463800" y="3041650"/>
          <p14:tracePt t="10250" x="2514600" y="3035300"/>
          <p14:tracePt t="10250" x="2559050" y="3028950"/>
          <p14:tracePt t="10267" x="2609850" y="3022600"/>
          <p14:tracePt t="10267" x="2711450" y="3016250"/>
          <p14:tracePt t="10284" x="2762250" y="3009900"/>
          <p14:tracePt t="10284" x="2813050" y="2997200"/>
          <p14:tracePt t="10300" x="2863850" y="2990850"/>
          <p14:tracePt t="10300" x="2914650" y="2984500"/>
          <p14:tracePt t="10317" x="2965450" y="2978150"/>
          <p14:tracePt t="10317" x="3016250" y="2965450"/>
          <p14:tracePt t="10334" x="3060700" y="2952750"/>
          <p14:tracePt t="10334" x="3149600" y="2940050"/>
          <p14:tracePt t="10351" x="3194050" y="2933700"/>
          <p14:tracePt t="10351" x="3232150" y="2927350"/>
          <p14:tracePt t="10367" x="3276600" y="2921000"/>
          <p14:tracePt t="10367" x="3314700" y="2908300"/>
          <p14:tracePt t="10385" x="3352800" y="2901950"/>
          <p14:tracePt t="10385" x="3390900" y="2895600"/>
          <p14:tracePt t="10400" x="3429000" y="2889250"/>
          <p14:tracePt t="10400" x="3460750" y="2876550"/>
          <p14:tracePt t="10400" x="3498850" y="2870200"/>
          <p14:tracePt t="10419" x="3536950" y="2863850"/>
          <p14:tracePt t="10419" x="3575050" y="2851150"/>
          <p14:tracePt t="11862" x="4521200" y="2933700"/>
          <p14:tracePt t="11890" x="4527550" y="2927350"/>
          <p14:tracePt t="11906" x="4533900" y="2927350"/>
          <p14:tracePt t="11921" x="4540250" y="2927350"/>
          <p14:tracePt t="11933" x="4546600" y="2927350"/>
          <p14:tracePt t="11965" x="4546600" y="2933700"/>
          <p14:tracePt t="11989" x="4552950" y="2933700"/>
          <p14:tracePt t="12009" x="4559300" y="2927350"/>
          <p14:tracePt t="12025" x="4565650" y="2933700"/>
          <p14:tracePt t="12033" x="4572000" y="2927350"/>
          <p14:tracePt t="12042" x="4578350" y="2927350"/>
          <p14:tracePt t="12054" x="4584700" y="2933700"/>
          <p14:tracePt t="12054" x="4591050" y="2933700"/>
          <p14:tracePt t="12072" x="4597400" y="2940050"/>
          <p14:tracePt t="12072" x="4603750" y="2940050"/>
          <p14:tracePt t="12089" x="4610100" y="2940050"/>
          <p14:tracePt t="12089" x="4610100" y="2946400"/>
          <p14:tracePt t="12105" x="4616450" y="2946400"/>
          <p14:tracePt t="12105" x="4629150" y="2946400"/>
          <p14:tracePt t="12122" x="4635500" y="2946400"/>
          <p14:tracePt t="12138" x="4641850" y="2946400"/>
          <p14:tracePt t="12155" x="4648200" y="2952750"/>
          <p14:tracePt t="12171" x="4654550" y="2959100"/>
          <p14:tracePt t="12205" x="4654550" y="2965450"/>
          <p14:tracePt t="12221" x="4660900" y="2965450"/>
          <p14:tracePt t="12233" x="4667250" y="2971800"/>
          <p14:tracePt t="12257" x="4673600" y="2978150"/>
          <p14:tracePt t="12289" x="4679950" y="2984500"/>
          <p14:tracePt t="12309" x="4686300" y="2984500"/>
          <p14:tracePt t="12341" x="4686300" y="2990850"/>
          <p14:tracePt t="12377" x="4692650" y="2997200"/>
          <p14:tracePt t="12401" x="4692650" y="3003550"/>
          <p14:tracePt t="12421" x="4699000" y="3003550"/>
          <p14:tracePt t="12445" x="4705350" y="3003550"/>
          <p14:tracePt t="12469" x="4711700" y="3003550"/>
          <p14:tracePt t="12481" x="4718050" y="3003550"/>
          <p14:tracePt t="12505" x="4724400" y="3009900"/>
          <p14:tracePt t="12521" x="4730750" y="3016250"/>
          <p14:tracePt t="12549" x="4737100" y="3022600"/>
          <p14:tracePt t="12565" x="4737100" y="3028950"/>
          <p14:tracePt t="12581" x="4737100" y="3035300"/>
          <p14:tracePt t="12601" x="4737100" y="3041650"/>
          <p14:tracePt t="12626" x="4737100" y="3048000"/>
          <p14:tracePt t="12641" x="4743450" y="3054350"/>
          <p14:tracePt t="12678" x="4743450" y="3060700"/>
          <p14:tracePt t="12694" x="4749800" y="3067050"/>
          <p14:tracePt t="12710" x="4749800" y="3073400"/>
          <p14:tracePt t="12714" x="4749800" y="3079750"/>
          <p14:tracePt t="12738" x="4756150" y="3073400"/>
          <p14:tracePt t="12781" x="4762500" y="3073400"/>
          <p14:tracePt t="12805" x="4768850" y="3073400"/>
          <p14:tracePt t="12821" x="4775200" y="3073400"/>
          <p14:tracePt t="12833" x="4775200" y="3067050"/>
          <p14:tracePt t="12849" x="4781550" y="3067050"/>
          <p14:tracePt t="12874" x="4787900" y="3060700"/>
          <p14:tracePt t="12894" x="4794250" y="3054350"/>
          <p14:tracePt t="12917" x="4794250" y="3060700"/>
          <p14:tracePt t="12949" x="4794250" y="3067050"/>
          <p14:tracePt t="13037" x="4800600" y="3067050"/>
          <p14:tracePt t="13121" x="4806950" y="3060700"/>
          <p14:tracePt t="13141" x="4813300" y="3060700"/>
          <p14:tracePt t="13157" x="4819650" y="3060700"/>
          <p14:tracePt t="13173" x="4826000" y="3054350"/>
          <p14:tracePt t="13189" x="4838700" y="3048000"/>
          <p14:tracePt t="13201" x="4845050" y="3048000"/>
          <p14:tracePt t="13217" x="4851400" y="3041650"/>
          <p14:tracePt t="13226" x="4857750" y="3041650"/>
          <p14:tracePt t="13226" x="4864100" y="3035300"/>
          <p14:tracePt t="13243" x="4870450" y="3035300"/>
          <p14:tracePt t="13243" x="4876800" y="3028950"/>
          <p14:tracePt t="13259" x="4883150" y="3028950"/>
          <p14:tracePt t="13275" x="4895850" y="3022600"/>
          <p14:tracePt t="13292" x="4902200" y="3028950"/>
          <p14:tracePt t="13309" x="4908550" y="3022600"/>
          <p14:tracePt t="13326" x="4914900" y="3028950"/>
          <p14:tracePt t="13326" x="4921250" y="3028950"/>
          <p14:tracePt t="13344" x="4927600" y="3022600"/>
          <p14:tracePt t="13360" x="4933950" y="3022600"/>
          <p14:tracePt t="13360" x="4946650" y="3028950"/>
          <p14:tracePt t="13379" x="4959350" y="3028950"/>
          <p14:tracePt t="13393" x="4965700" y="3035300"/>
          <p14:tracePt t="13393" x="4972050" y="3035300"/>
          <p14:tracePt t="13411" x="4978400" y="3041650"/>
          <p14:tracePt t="13411" x="4984750" y="3048000"/>
          <p14:tracePt t="13428" x="4991100" y="3048000"/>
          <p14:tracePt t="13428" x="4997450" y="3054350"/>
          <p14:tracePt t="13444" x="5003800" y="3060700"/>
          <p14:tracePt t="13444" x="5010150" y="3060700"/>
          <p14:tracePt t="13461" x="5016500" y="3060700"/>
          <p14:tracePt t="13461" x="5022850" y="3060700"/>
          <p14:tracePt t="13478" x="5035550" y="3060700"/>
          <p14:tracePt t="13494" x="5041900" y="3060700"/>
          <p14:tracePt t="13511" x="5048250" y="3054350"/>
          <p14:tracePt t="13527" x="5054600" y="3054350"/>
          <p14:tracePt t="13543" x="5060950" y="3054350"/>
          <p14:tracePt t="13562" x="5067300" y="3048000"/>
          <p14:tracePt t="13578" x="5073650" y="3054350"/>
          <p14:tracePt t="13596" x="5080000" y="3054350"/>
          <p14:tracePt t="13622" x="5086350" y="3060700"/>
          <p14:tracePt t="13638" x="5086350" y="3067050"/>
          <p14:tracePt t="13653" x="5086350" y="3073400"/>
          <p14:tracePt t="13662" x="5080000" y="3079750"/>
          <p14:tracePt t="13662" x="5080000" y="3086100"/>
          <p14:tracePt t="13679" x="5073650" y="3092450"/>
          <p14:tracePt t="13679" x="5073650" y="3098800"/>
          <p14:tracePt t="13695" x="5067300" y="3098800"/>
          <p14:tracePt t="13695" x="5060950" y="3105150"/>
          <p14:tracePt t="13715" x="5054600" y="3117850"/>
          <p14:tracePt t="13728" x="5054600" y="3124200"/>
          <p14:tracePt t="13728" x="5048250" y="3130550"/>
          <p14:tracePt t="13745" x="5048250" y="3136900"/>
          <p14:tracePt t="13745" x="5048250" y="3143250"/>
          <p14:tracePt t="13762" x="5054600" y="3149600"/>
          <p14:tracePt t="13782" x="5060950" y="3143250"/>
          <p14:tracePt t="13794" x="5060950" y="3136900"/>
          <p14:tracePt t="13794" x="5067300" y="3130550"/>
          <p14:tracePt t="13813" x="5080000" y="3124200"/>
          <p14:tracePt t="13813" x="5086350" y="3117850"/>
          <p14:tracePt t="13829" x="5092700" y="3117850"/>
          <p14:tracePt t="13829" x="5099050" y="3111500"/>
          <p14:tracePt t="13847" x="5105400" y="3105150"/>
          <p14:tracePt t="13847" x="5124450" y="3098800"/>
          <p14:tracePt t="13863" x="5130800" y="3098800"/>
          <p14:tracePt t="13878" x="5137150" y="3092450"/>
          <p14:tracePt t="13897" x="5143500" y="3098800"/>
          <p14:tracePt t="13912" x="5143500" y="3105150"/>
          <p14:tracePt t="13928" x="5143500" y="3111500"/>
          <p14:tracePt t="13945" x="5137150" y="3117850"/>
          <p14:tracePt t="13962" x="5130800" y="3124200"/>
          <p14:tracePt t="13979" x="5124450" y="3130550"/>
          <p14:tracePt t="13995" x="5118100" y="3130550"/>
          <p14:tracePt t="14012" x="5111750" y="3136900"/>
          <p14:tracePt t="14029" x="5118100" y="3136900"/>
          <p14:tracePt t="14101" x="5124450" y="3136900"/>
          <p14:tracePt t="14134" x="5124450" y="3143250"/>
          <p14:tracePt t="14210" x="5118100" y="3143250"/>
          <p14:tracePt t="14434" x="5111750" y="3143250"/>
          <p14:tracePt t="14454" x="5105400" y="3149600"/>
          <p14:tracePt t="14470" x="5099050" y="3155950"/>
          <p14:tracePt t="14502" x="5092700" y="3162300"/>
          <p14:tracePt t="14514" x="5086350" y="3162300"/>
          <p14:tracePt t="14530" x="5080000" y="3162300"/>
          <p14:tracePt t="14546" x="5080000" y="3168650"/>
          <p14:tracePt t="14570" x="5073650" y="3175000"/>
          <p14:tracePt t="14741" x="5067300" y="3181350"/>
          <p14:tracePt t="14762" x="5060950" y="3181350"/>
          <p14:tracePt t="14785" x="5054600" y="3187700"/>
          <p14:tracePt t="14809" x="5048250" y="3194050"/>
          <p14:tracePt t="14830" x="5041900" y="3194050"/>
          <p14:tracePt t="14845" x="5035550" y="3194050"/>
          <p14:tracePt t="14861" x="5029200" y="3200400"/>
          <p14:tracePt t="14890" x="5022850" y="3200400"/>
          <p14:tracePt t="14905" x="5016500" y="3200400"/>
          <p14:tracePt t="14921" x="5010150" y="3206750"/>
          <p14:tracePt t="14934" x="5003800" y="3206750"/>
          <p14:tracePt t="14950" x="4997450" y="3213100"/>
          <p14:tracePt t="14950" x="4984750" y="3213100"/>
          <p14:tracePt t="14967" x="4978400" y="3213100"/>
          <p14:tracePt t="14967" x="4965700" y="3213100"/>
          <p14:tracePt t="14982" x="4953000" y="3213100"/>
          <p14:tracePt t="14982" x="4940300" y="3213100"/>
          <p14:tracePt t="15000" x="4927600" y="3213100"/>
          <p14:tracePt t="15000" x="4908550" y="3213100"/>
          <p14:tracePt t="15018" x="4737100" y="3175000"/>
          <p14:tracePt t="15097" x="4718050" y="3162300"/>
          <p14:tracePt t="15103" x="4673600" y="3111500"/>
          <p14:tracePt t="15118" x="4629150" y="3060700"/>
          <p14:tracePt t="15133" x="4578350" y="2990850"/>
          <p14:tracePt t="15150" x="4527550" y="2921000"/>
          <p14:tracePt t="15166" x="4445000" y="2781300"/>
          <p14:tracePt t="15183" x="4400550" y="2654300"/>
          <p14:tracePt t="15199" x="4362450" y="2514600"/>
          <p14:tracePt t="15216" x="4337050" y="2368550"/>
          <p14:tracePt t="15216" x="4337050" y="2292350"/>
          <p14:tracePt t="15234" x="4330700" y="2152650"/>
          <p14:tracePt t="15250" x="4343400" y="2025650"/>
          <p14:tracePt t="15266" x="4368800" y="1911350"/>
          <p14:tracePt t="15284" x="4406900" y="1803400"/>
          <p14:tracePt t="15299" x="4464050" y="1714500"/>
          <p14:tracePt t="15299" x="4495800" y="1670050"/>
          <p14:tracePt t="15320" x="4572000" y="1600200"/>
          <p14:tracePt t="15334" x="4660900" y="1530350"/>
          <p14:tracePt t="15350" x="4762500" y="1473200"/>
          <p14:tracePt t="15366" x="4876800" y="1422400"/>
          <p14:tracePt t="15366" x="4940300" y="1403350"/>
          <p14:tracePt t="15386" x="5003800" y="1384300"/>
          <p14:tracePt t="15399" x="5219700" y="1333500"/>
          <p14:tracePt t="15416" x="5378450" y="1314450"/>
          <p14:tracePt t="15433" x="5543550" y="1301750"/>
          <p14:tracePt t="15450" x="5721350" y="1295400"/>
          <p14:tracePt t="15466" x="5994400" y="1301750"/>
          <p14:tracePt t="15483" x="6172200" y="1308100"/>
          <p14:tracePt t="15500" x="6343650" y="1327150"/>
          <p14:tracePt t="15518" x="6597650" y="1371600"/>
          <p14:tracePt t="15536" x="6756400" y="1409700"/>
          <p14:tracePt t="15551" x="6902450" y="1447800"/>
          <p14:tracePt t="15567" x="7035800" y="1498600"/>
          <p14:tracePt t="15585" x="7169150" y="1549400"/>
          <p14:tracePt t="15600" x="7353300" y="1625600"/>
          <p14:tracePt t="15619" x="7467600" y="1676400"/>
          <p14:tracePt t="15635" x="7588250" y="1727200"/>
          <p14:tracePt t="15651" x="7696200" y="1778000"/>
          <p14:tracePt t="15668" x="7797800" y="1822450"/>
          <p14:tracePt t="15668" x="7848600" y="1841500"/>
          <p14:tracePt t="15687" x="7943850" y="1885950"/>
          <p14:tracePt t="15703" x="8026400" y="1936750"/>
          <p14:tracePt t="15703" x="8058150" y="1962150"/>
          <p14:tracePt t="15722" x="8089900" y="1987550"/>
          <p14:tracePt t="15734" x="8140700" y="2051050"/>
          <p14:tracePt t="15752" x="8172450" y="2114550"/>
          <p14:tracePt t="15768" x="8191500" y="2222500"/>
          <p14:tracePt t="15785" x="8185150" y="2298700"/>
          <p14:tracePt t="15802" x="8166100" y="2368550"/>
          <p14:tracePt t="15818" x="8121650" y="2476500"/>
          <p14:tracePt t="15835" x="8077200" y="2540000"/>
          <p14:tracePt t="15852" x="8013700" y="2597150"/>
          <p14:tracePt t="15868" x="7950200" y="2654300"/>
          <p14:tracePt t="15884" x="7829550" y="2736850"/>
          <p14:tracePt t="15903" x="7740650" y="2787650"/>
          <p14:tracePt t="15918" x="7651750" y="2844800"/>
          <p14:tracePt t="15934" x="7550150" y="2895600"/>
          <p14:tracePt t="15951" x="7435850" y="2946400"/>
          <p14:tracePt t="15968" x="7321550" y="2997200"/>
          <p14:tracePt t="15968" x="7264400" y="3016250"/>
          <p14:tracePt t="15986" x="7143750" y="3054350"/>
          <p14:tracePt t="16002" x="7016750" y="3079750"/>
          <p14:tracePt t="16018" x="6889750" y="3105150"/>
          <p14:tracePt t="16035" x="6756400" y="3117850"/>
          <p14:tracePt t="16051" x="6616700" y="3136900"/>
          <p14:tracePt t="16068" x="6400800" y="3155950"/>
          <p14:tracePt t="16084" x="6242050" y="3162300"/>
          <p14:tracePt t="16101" x="6083300" y="3149600"/>
          <p14:tracePt t="16118" x="5842000" y="3124200"/>
          <p14:tracePt t="16135" x="5683250" y="3098800"/>
          <p14:tracePt t="16152" x="5530850" y="3086100"/>
          <p14:tracePt t="16168" x="5302250" y="3079750"/>
          <p14:tracePt t="16186" x="5156200" y="3073400"/>
          <p14:tracePt t="16202" x="5016500" y="3067050"/>
          <p14:tracePt t="16218" x="4883150" y="3048000"/>
          <p14:tracePt t="16235" x="4762500" y="3035300"/>
          <p14:tracePt t="16252" x="4660900" y="3022600"/>
          <p14:tracePt t="16252" x="4616450" y="3016250"/>
          <p14:tracePt t="16270" x="4540250" y="3016250"/>
          <p14:tracePt t="16286" x="4476750" y="3009900"/>
          <p14:tracePt t="16302" x="4432300" y="3003550"/>
          <p14:tracePt t="16319" x="4394200" y="2997200"/>
          <p14:tracePt t="16336" x="4375150" y="2990850"/>
          <p14:tracePt t="16336" x="4368800" y="2990850"/>
          <p14:tracePt t="16355" x="4362450" y="2990850"/>
          <p14:tracePt t="16369" x="4356100" y="2984500"/>
          <p14:tracePt t="16387" x="4362450" y="2984500"/>
          <p14:tracePt t="16413" x="4368800" y="2984500"/>
          <p14:tracePt t="16434" x="4375150" y="2984500"/>
          <p14:tracePt t="16465" x="4375150" y="2990850"/>
          <p14:tracePt t="16539" x="4375150" y="2997200"/>
          <p14:tracePt t="16561" x="4375150" y="3003550"/>
          <p14:tracePt t="16586" x="4368800" y="3003550"/>
          <p14:tracePt t="16605" x="4362450" y="3003550"/>
          <p14:tracePt t="16621" x="4356100" y="3003550"/>
          <p14:tracePt t="16638" x="4349750" y="3003550"/>
          <p14:tracePt t="16661" x="4349750" y="3009900"/>
          <p14:tracePt t="16697" x="4343400" y="3009900"/>
          <p14:tracePt t="17005" x="4349750" y="3009900"/>
          <p14:tracePt t="17213" x="4349750" y="3016250"/>
          <p14:tracePt t="17273" x="4356100" y="3016250"/>
          <p14:tracePt t="17297" x="4362450" y="3016250"/>
          <p14:tracePt t="17329" x="4368800" y="3022600"/>
          <p14:tracePt t="17425" x="4375150" y="3028950"/>
          <p14:tracePt t="17445" x="4375150" y="3035300"/>
          <p14:tracePt t="17453" x="4381500" y="3041650"/>
          <p14:tracePt t="17469" x="4375150" y="3041650"/>
          <p14:tracePt t="17485" x="4362450" y="3041650"/>
          <p14:tracePt t="17493" x="4349750" y="3041650"/>
          <p14:tracePt t="17493" x="4324350" y="3028950"/>
          <p14:tracePt t="17507" x="4305300" y="3022600"/>
          <p14:tracePt t="17507" x="4279900" y="3009900"/>
          <p14:tracePt t="17524" x="4254500" y="2997200"/>
          <p14:tracePt t="17524" x="4229100" y="2984500"/>
          <p14:tracePt t="17540" x="4203700" y="29718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ja-JP" altLang="en-US"/>
              <a:t>種々の統計量</a:t>
            </a:r>
          </a:p>
        </p:txBody>
      </p:sp>
      <p:pic>
        <p:nvPicPr>
          <p:cNvPr id="406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44824"/>
            <a:ext cx="8667309" cy="271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2508"/>
    </mc:Choice>
    <mc:Fallback>
      <p:transition spd="slow" advTm="72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11377" x="2457450" y="2266950"/>
          <p14:tracePt t="11389" x="2457450" y="2273300"/>
          <p14:tracePt t="11398" x="2451100" y="2279650"/>
          <p14:tracePt t="11414" x="2438400" y="2286000"/>
          <p14:tracePt t="11430" x="2432050" y="2279650"/>
          <p14:tracePt t="11446" x="2425700" y="2286000"/>
          <p14:tracePt t="11462" x="2425700" y="2292350"/>
          <p14:tracePt t="11479" x="2419350" y="2292350"/>
          <p14:tracePt t="11479" x="2413000" y="2298700"/>
          <p14:tracePt t="11498" x="2406650" y="2311400"/>
          <p14:tracePt t="11513" x="2400300" y="2317750"/>
          <p14:tracePt t="11529" x="2393950" y="2324100"/>
          <p14:tracePt t="11546" x="2393950" y="2317750"/>
          <p14:tracePt t="11566" x="2393950" y="2311400"/>
          <p14:tracePt t="11580" x="2400300" y="2311400"/>
          <p14:tracePt t="11596" x="2406650" y="2305050"/>
          <p14:tracePt t="11613" x="2413000" y="2305050"/>
          <p14:tracePt t="11613" x="2419350" y="2305050"/>
          <p14:tracePt t="11631" x="2413000" y="2305050"/>
          <p14:tracePt t="11677" x="2406650" y="2298700"/>
          <p14:tracePt t="11689" x="2393950" y="2292350"/>
          <p14:tracePt t="11698" x="2387600" y="2286000"/>
          <p14:tracePt t="11698" x="2374900" y="2279650"/>
          <p14:tracePt t="11715" x="2362200" y="2266950"/>
          <p14:tracePt t="11715" x="2349500" y="2254250"/>
          <p14:tracePt t="11731" x="2336800" y="2235200"/>
          <p14:tracePt t="11731" x="2324100" y="2209800"/>
          <p14:tracePt t="11748" x="2305050" y="2184400"/>
          <p14:tracePt t="11748" x="2292350" y="2159000"/>
          <p14:tracePt t="11748" x="2279650" y="2127250"/>
          <p14:tracePt t="11766" x="2260600" y="2095500"/>
          <p14:tracePt t="11766" x="2254250" y="2057400"/>
          <p14:tracePt t="11782" x="2241550" y="2019300"/>
          <p14:tracePt t="11782" x="2235200" y="1981200"/>
          <p14:tracePt t="11798" x="2228850" y="1936750"/>
          <p14:tracePt t="11798" x="2222500" y="1892300"/>
          <p14:tracePt t="11815" x="2393950" y="1460500"/>
          <p14:tracePt t="11888" x="2444750" y="1428750"/>
          <p14:tracePt t="11893" x="2501900" y="1397000"/>
          <p14:tracePt t="11901" x="2565400" y="1377950"/>
          <p14:tracePt t="11914" x="2781300" y="1352550"/>
          <p14:tracePt t="11931" x="2927350" y="1365250"/>
          <p14:tracePt t="11947" x="3067050" y="1409700"/>
          <p14:tracePt t="11964" x="3187700" y="1479550"/>
          <p14:tracePt t="11980" x="3327400" y="1619250"/>
          <p14:tracePt t="11997" x="3384550" y="1733550"/>
          <p14:tracePt t="12015" x="3403600" y="1847850"/>
          <p14:tracePt t="12031" x="3390900" y="1949450"/>
          <p14:tracePt t="12031" x="3365500" y="2000250"/>
          <p14:tracePt t="12049" x="3308350" y="2082800"/>
          <p14:tracePt t="12065" x="3225800" y="2139950"/>
          <p14:tracePt t="12081" x="3130550" y="2178050"/>
          <p14:tracePt t="12098" x="3035300" y="2190750"/>
          <p14:tracePt t="12114" x="2952750" y="2178050"/>
          <p14:tracePt t="12131" x="2851150" y="2120900"/>
          <p14:tracePt t="12149" x="2825750" y="2101850"/>
          <p14:tracePt t="12165" x="2800350" y="2063750"/>
          <p14:tracePt t="12165" x="2794000" y="2044700"/>
          <p14:tracePt t="12182" x="2794000" y="2032000"/>
          <p14:tracePt t="12182" x="2800350" y="2012950"/>
          <p14:tracePt t="12199" x="2813050" y="2000250"/>
          <p14:tracePt t="12199" x="2832100" y="1981200"/>
          <p14:tracePt t="12199" x="2863850" y="1968500"/>
          <p14:tracePt t="12217" x="2901950" y="1955800"/>
          <p14:tracePt t="12217" x="2946400" y="1943100"/>
          <p14:tracePt t="12232" x="2990850" y="1936750"/>
          <p14:tracePt t="12232" x="3048000" y="1930400"/>
          <p14:tracePt t="12248" x="3111500" y="1924050"/>
          <p14:tracePt t="12248" x="3168650" y="1924050"/>
          <p14:tracePt t="12265" x="3232150" y="1930400"/>
          <p14:tracePt t="12265" x="3295650" y="1930400"/>
          <p14:tracePt t="12282" x="3365500" y="1936750"/>
          <p14:tracePt t="12282" x="3492500" y="1955800"/>
          <p14:tracePt t="12299" x="3556000" y="1968500"/>
          <p14:tracePt t="12299" x="3613150" y="1981200"/>
          <p14:tracePt t="12316" x="3670300" y="1993900"/>
          <p14:tracePt t="12316" x="3727450" y="2006600"/>
          <p14:tracePt t="12332" x="3784600" y="2019300"/>
          <p14:tracePt t="12332" x="3873500" y="2051050"/>
          <p14:tracePt t="12349" x="3917950" y="2057400"/>
          <p14:tracePt t="12349" x="3956050" y="2070100"/>
          <p14:tracePt t="12366" x="3987800" y="2082800"/>
          <p14:tracePt t="12366" x="4019550" y="2095500"/>
          <p14:tracePt t="12382" x="4051300" y="2101850"/>
          <p14:tracePt t="12382" x="4076700" y="2114550"/>
          <p14:tracePt t="12399" x="4095750" y="2120900"/>
          <p14:tracePt t="12399" x="4114800" y="2133600"/>
          <p14:tracePt t="12418" x="4146550" y="2146300"/>
          <p14:tracePt t="12418" x="4152900" y="2159000"/>
          <p14:tracePt t="12433" x="4165600" y="2165350"/>
          <p14:tracePt t="12448" x="4159250" y="2178050"/>
          <p14:tracePt t="12448" x="4146550" y="2184400"/>
          <p14:tracePt t="12466" x="3854450" y="2159000"/>
          <p14:tracePt t="12539" x="3822700" y="2139950"/>
          <p14:tracePt t="12544" x="3790950" y="2114550"/>
          <p14:tracePt t="12553" x="3765550" y="2082800"/>
          <p14:tracePt t="12565" x="3721100" y="2006600"/>
          <p14:tracePt t="12584" x="3695700" y="1866900"/>
          <p14:tracePt t="12600" x="3708400" y="1758950"/>
          <p14:tracePt t="12617" x="3752850" y="1651000"/>
          <p14:tracePt t="12633" x="3829050" y="1555750"/>
          <p14:tracePt t="12650" x="3987800" y="1441450"/>
          <p14:tracePt t="12666" x="4121150" y="1397000"/>
          <p14:tracePt t="12683" x="4267200" y="1390650"/>
          <p14:tracePt t="12699" x="4483100" y="1435100"/>
          <p14:tracePt t="12717" x="4610100" y="1504950"/>
          <p14:tracePt t="12733" x="4718050" y="1587500"/>
          <p14:tracePt t="12750" x="4800600" y="1689100"/>
          <p14:tracePt t="12766" x="4845050" y="1797050"/>
          <p14:tracePt t="12766" x="4851400" y="1854200"/>
          <p14:tracePt t="12785" x="4832350" y="1968500"/>
          <p14:tracePt t="12801" x="4775200" y="2070100"/>
          <p14:tracePt t="12817" x="4692650" y="2152650"/>
          <p14:tracePt t="12833" x="4591050" y="2203450"/>
          <p14:tracePt t="12850" x="4495800" y="2228850"/>
          <p14:tracePt t="12867" x="4413250" y="2216150"/>
          <p14:tracePt t="12867" x="4375150" y="2203450"/>
          <p14:tracePt t="12884" x="4324350" y="2178050"/>
          <p14:tracePt t="12901" x="4311650" y="2165350"/>
          <p14:tracePt t="12917" x="4298950" y="2133600"/>
          <p14:tracePt t="12917" x="4298950" y="2120900"/>
          <p14:tracePt t="12934" x="4305300" y="2101850"/>
          <p14:tracePt t="12934" x="4343400" y="2076450"/>
          <p14:tracePt t="12950" x="4368800" y="2057400"/>
          <p14:tracePt t="12950" x="4400550" y="2038350"/>
          <p14:tracePt t="12967" x="4445000" y="2025650"/>
          <p14:tracePt t="12967" x="4489450" y="2006600"/>
          <p14:tracePt t="12984" x="4546600" y="1993900"/>
          <p14:tracePt t="12984" x="4603750" y="1981200"/>
          <p14:tracePt t="13001" x="4660900" y="1974850"/>
          <p14:tracePt t="13001" x="4787900" y="1968500"/>
          <p14:tracePt t="13017" x="4851400" y="1974850"/>
          <p14:tracePt t="13017" x="4914900" y="1981200"/>
          <p14:tracePt t="13034" x="4978400" y="1987550"/>
          <p14:tracePt t="13034" x="5041900" y="2000250"/>
          <p14:tracePt t="13051" x="5099050" y="2012950"/>
          <p14:tracePt t="13051" x="5149850" y="2025650"/>
          <p14:tracePt t="13068" x="5207000" y="2044700"/>
          <p14:tracePt t="13068" x="5295900" y="2089150"/>
          <p14:tracePt t="13085" x="5340350" y="2114550"/>
          <p14:tracePt t="13085" x="5372100" y="2133600"/>
          <p14:tracePt t="13101" x="5403850" y="2159000"/>
          <p14:tracePt t="13101" x="5435600" y="2190750"/>
          <p14:tracePt t="13118" x="5454650" y="2209800"/>
          <p14:tracePt t="13118" x="5473700" y="2235200"/>
          <p14:tracePt t="13134" x="5492750" y="2260600"/>
          <p14:tracePt t="13134" x="5511800" y="2279650"/>
          <p14:tracePt t="13134" x="5524500" y="2292350"/>
          <p14:tracePt t="13152" x="5530850" y="2311400"/>
          <p14:tracePt t="13167" x="5537200" y="2317750"/>
          <p14:tracePt t="13167" x="5543550" y="2324100"/>
          <p14:tracePt t="13185" x="5264150" y="2266950"/>
          <p14:tracePt t="13258" x="5226050" y="2228850"/>
          <p14:tracePt t="13264" x="5187950" y="2190750"/>
          <p14:tracePt t="13272" x="5156200" y="2146300"/>
          <p14:tracePt t="13284" x="5099050" y="2044700"/>
          <p14:tracePt t="13301" x="5048250" y="1885950"/>
          <p14:tracePt t="13318" x="5041900" y="1797050"/>
          <p14:tracePt t="13334" x="5067300" y="1720850"/>
          <p14:tracePt t="13351" x="5168900" y="1612900"/>
          <p14:tracePt t="13369" x="5283200" y="1549400"/>
          <p14:tracePt t="13385" x="5422900" y="1498600"/>
          <p14:tracePt t="13403" x="5588000" y="1473200"/>
          <p14:tracePt t="13418" x="5753100" y="1498600"/>
          <p14:tracePt t="13435" x="5905500" y="1568450"/>
          <p14:tracePt t="13435" x="5975350" y="1612900"/>
          <p14:tracePt t="13452" x="6089650" y="1720850"/>
          <p14:tracePt t="13469" x="6165850" y="1835150"/>
          <p14:tracePt t="13485" x="6197600" y="1962150"/>
          <p14:tracePt t="13502" x="6191250" y="2089150"/>
          <p14:tracePt t="13519" x="6140450" y="2209800"/>
          <p14:tracePt t="13519" x="6096000" y="2266950"/>
          <p14:tracePt t="13536" x="5988050" y="2374900"/>
          <p14:tracePt t="13552" x="5867400" y="2444750"/>
          <p14:tracePt t="13568" x="5753100" y="2482850"/>
          <p14:tracePt t="13585" x="5657850" y="2470150"/>
          <p14:tracePt t="13602" x="5626100" y="2457450"/>
          <p14:tracePt t="13602" x="5588000" y="2406650"/>
          <p14:tracePt t="13619" x="5581650" y="2374900"/>
          <p14:tracePt t="13619" x="5588000" y="2349500"/>
          <p14:tracePt t="13636" x="5594350" y="2317750"/>
          <p14:tracePt t="13636" x="5613400" y="2286000"/>
          <p14:tracePt t="13652" x="5638800" y="2260600"/>
          <p14:tracePt t="13652" x="5708650" y="2209800"/>
          <p14:tracePt t="13669" x="5753100" y="2184400"/>
          <p14:tracePt t="13669" x="5803900" y="2165350"/>
          <p14:tracePt t="13686" x="5861050" y="2152650"/>
          <p14:tracePt t="13686" x="5924550" y="2139950"/>
          <p14:tracePt t="13702" x="5994400" y="2133600"/>
          <p14:tracePt t="13702" x="6070600" y="2133600"/>
          <p14:tracePt t="13719" x="6140450" y="2133600"/>
          <p14:tracePt t="13719" x="6280150" y="2152650"/>
          <p14:tracePt t="13736" x="6343650" y="2159000"/>
          <p14:tracePt t="13736" x="6400800" y="2178050"/>
          <p14:tracePt t="13753" x="6457950" y="2190750"/>
          <p14:tracePt t="13753" x="6508750" y="2209800"/>
          <p14:tracePt t="13770" x="6553200" y="2228850"/>
          <p14:tracePt t="13770" x="6591300" y="2254250"/>
          <p14:tracePt t="13786" x="6623050" y="2273300"/>
          <p14:tracePt t="13786" x="6648450" y="2292350"/>
          <p14:tracePt t="13786" x="6667500" y="2317750"/>
          <p14:tracePt t="13804" x="6680200" y="2336800"/>
          <p14:tracePt t="13819" x="6692900" y="2355850"/>
          <p14:tracePt t="13819" x="6680200" y="2374900"/>
          <p14:tracePt t="13836" x="6667500" y="2374900"/>
          <p14:tracePt t="13853" x="6235700" y="1733550"/>
          <p14:tracePt t="13970" x="6267450" y="1689100"/>
          <p14:tracePt t="13976" x="6299200" y="1644650"/>
          <p14:tracePt t="13986" x="6400800" y="1568450"/>
          <p14:tracePt t="14004" x="6534150" y="1504950"/>
          <p14:tracePt t="14021" x="6794500" y="1447800"/>
          <p14:tracePt t="14037" x="6985000" y="1454150"/>
          <p14:tracePt t="14054" x="7169150" y="1511300"/>
          <p14:tracePt t="14071" x="7315200" y="1612900"/>
          <p14:tracePt t="14071" x="7378700" y="1682750"/>
          <p14:tracePt t="14089" x="7461250" y="1835150"/>
          <p14:tracePt t="14104" x="7493000" y="1987550"/>
          <p14:tracePt t="14121" x="7480300" y="2127250"/>
          <p14:tracePt t="14138" x="7423150" y="2241550"/>
          <p14:tracePt t="14154" x="7327900" y="2336800"/>
          <p14:tracePt t="14171" x="7213600" y="2400300"/>
          <p14:tracePt t="14171" x="7150100" y="2419350"/>
          <p14:tracePt t="14188" x="7029450" y="2438400"/>
          <p14:tracePt t="14205" x="6927850" y="2425700"/>
          <p14:tracePt t="14221" x="6864350" y="2387600"/>
          <p14:tracePt t="14238" x="6838950" y="2343150"/>
          <p14:tracePt t="14255" x="6838950" y="2317750"/>
          <p14:tracePt t="14255" x="6864350" y="2279650"/>
          <p14:tracePt t="14272" x="6883400" y="2254250"/>
          <p14:tracePt t="14272" x="6915150" y="2235200"/>
          <p14:tracePt t="14289" x="6946900" y="2216150"/>
          <p14:tracePt t="14289" x="6985000" y="2197100"/>
          <p14:tracePt t="14305" x="7035800" y="2178050"/>
          <p14:tracePt t="14305" x="7086600" y="2159000"/>
          <p14:tracePt t="14322" x="7143750" y="2146300"/>
          <p14:tracePt t="14322" x="7264400" y="2133600"/>
          <p14:tracePt t="14339" x="7327900" y="2127250"/>
          <p14:tracePt t="14339" x="7391400" y="2127250"/>
          <p14:tracePt t="14355" x="7454900" y="2127250"/>
          <p14:tracePt t="14355" x="7512050" y="2127250"/>
          <p14:tracePt t="14372" x="7569200" y="2133600"/>
          <p14:tracePt t="14372" x="7664450" y="2146300"/>
          <p14:tracePt t="14389" x="7708900" y="2152650"/>
          <p14:tracePt t="14389" x="7747000" y="2165350"/>
          <p14:tracePt t="14406" x="7785100" y="2171700"/>
          <p14:tracePt t="14406" x="7816850" y="2178050"/>
          <p14:tracePt t="14422" x="7848600" y="2184400"/>
          <p14:tracePt t="14422" x="7880350" y="2190750"/>
          <p14:tracePt t="14439" x="7905750" y="2197100"/>
          <p14:tracePt t="14439" x="7956550" y="2209800"/>
          <p14:tracePt t="14457" x="7975600" y="2216150"/>
          <p14:tracePt t="14457" x="7994650" y="2222500"/>
          <p14:tracePt t="14473" x="8013700" y="2228850"/>
          <p14:tracePt t="14473" x="8026400" y="2235200"/>
          <p14:tracePt t="14489" x="8039100" y="2247900"/>
          <p14:tracePt t="14489" x="8051800" y="2260600"/>
          <p14:tracePt t="14506" x="8064500" y="2273300"/>
          <p14:tracePt t="14506" x="8070850" y="2286000"/>
          <p14:tracePt t="14523" x="8077200" y="2298700"/>
          <p14:tracePt t="14523" x="8077200" y="2311400"/>
          <p14:tracePt t="14523" x="8077200" y="2324100"/>
          <p14:tracePt t="14541" x="8077200" y="2336800"/>
          <p14:tracePt t="14541" x="8070850" y="2355850"/>
          <p14:tracePt t="14557" x="8064500" y="2362200"/>
          <p14:tracePt t="14557" x="8051800" y="2374900"/>
          <p14:tracePt t="14574" x="8032750" y="2381250"/>
          <p14:tracePt t="14574" x="8007350" y="2381250"/>
          <p14:tracePt t="14590" x="7651750" y="2184400"/>
          <p14:tracePt t="14662" x="7620000" y="2146300"/>
          <p14:tracePt t="14668" x="7588250" y="2095500"/>
          <p14:tracePt t="14676" x="7556500" y="2044700"/>
          <p14:tracePt t="14689" x="7505700" y="1885950"/>
          <p14:tracePt t="14706" x="7493000" y="1784350"/>
          <p14:tracePt t="14723" x="7505700" y="1695450"/>
          <p14:tracePt t="14740" x="7581900" y="1587500"/>
          <p14:tracePt t="14757" x="7670800" y="1536700"/>
          <p14:tracePt t="14773" x="7772400" y="1498600"/>
          <p14:tracePt t="14790" x="7899400" y="1479550"/>
          <p14:tracePt t="14806" x="8032750" y="1479550"/>
          <p14:tracePt t="14806" x="8096250" y="1485900"/>
          <p14:tracePt t="14825" x="8229600" y="1517650"/>
          <p14:tracePt t="14841" x="8350250" y="1562100"/>
          <p14:tracePt t="14857" x="8458200" y="1625600"/>
          <p14:tracePt t="14873" x="8534400" y="1695450"/>
          <p14:tracePt t="14890" x="8585200" y="1771650"/>
          <p14:tracePt t="14890" x="8597900" y="1809750"/>
          <p14:tracePt t="14909" x="8597900" y="1847850"/>
          <p14:tracePt t="14923" x="8553450" y="1962150"/>
          <p14:tracePt t="14940" x="8483600" y="2044700"/>
          <p14:tracePt t="14957" x="8382000" y="2120900"/>
          <p14:tracePt t="14973" x="8197850" y="2222500"/>
          <p14:tracePt t="14990" x="8070850" y="2266950"/>
          <p14:tracePt t="15007" x="7956550" y="2292350"/>
          <p14:tracePt t="15024" x="7848600" y="2311400"/>
          <p14:tracePt t="15040" x="7727950" y="2305050"/>
          <p14:tracePt t="15058" x="7670800" y="2279650"/>
          <p14:tracePt t="15075" x="7639050" y="2260600"/>
          <p14:tracePt t="15075" x="7626350" y="2241550"/>
          <p14:tracePt t="15091" x="7607300" y="2222500"/>
          <p14:tracePt t="15091" x="7588250" y="2171700"/>
          <p14:tracePt t="15108" x="7588250" y="2152650"/>
          <p14:tracePt t="15108" x="7588250" y="2133600"/>
          <p14:tracePt t="15125" x="7594600" y="2114550"/>
          <p14:tracePt t="15125" x="7600950" y="2089150"/>
          <p14:tracePt t="15142" x="7613650" y="2076450"/>
          <p14:tracePt t="15142" x="7626350" y="2057400"/>
          <p14:tracePt t="15158" x="7645400" y="2038350"/>
          <p14:tracePt t="15158" x="7664450" y="2019300"/>
          <p14:tracePt t="15175" x="7683500" y="2006600"/>
          <p14:tracePt t="15175" x="7702550" y="1987550"/>
          <p14:tracePt t="15175" x="7721600" y="1974850"/>
          <p14:tracePt t="15193" x="7747000" y="1968500"/>
          <p14:tracePt t="15193" x="7772400" y="1949450"/>
          <p14:tracePt t="15209" x="7797800" y="1943100"/>
          <p14:tracePt t="15749" x="4711700" y="4311650"/>
          <p14:tracePt t="15759" x="4673600" y="4318000"/>
          <p14:tracePt t="15759" x="4629150" y="4330700"/>
          <p14:tracePt t="15776" x="4572000" y="4343400"/>
          <p14:tracePt t="15776" x="4432300" y="4375150"/>
          <p14:tracePt t="15793" x="4362450" y="4394200"/>
          <p14:tracePt t="15793" x="4292600" y="4400550"/>
          <p14:tracePt t="15809" x="4222750" y="4413250"/>
          <p14:tracePt t="15809" x="4152900" y="4419600"/>
          <p14:tracePt t="15826" x="4089400" y="4425950"/>
          <p14:tracePt t="15826" x="4019550" y="4425950"/>
          <p14:tracePt t="15843" x="3956050" y="4425950"/>
          <p14:tracePt t="15843" x="3829050" y="4419600"/>
          <p14:tracePt t="15860" x="3765550" y="4406900"/>
          <p14:tracePt t="15860" x="3702050" y="4400550"/>
          <p14:tracePt t="15877" x="3644900" y="4387850"/>
          <p14:tracePt t="15877" x="3587750" y="4375150"/>
          <p14:tracePt t="15893" x="3530600" y="4362450"/>
          <p14:tracePt t="15893" x="3473450" y="4349750"/>
          <p14:tracePt t="15910" x="3416300" y="4337050"/>
          <p14:tracePt t="15910" x="3365500" y="4324350"/>
          <p14:tracePt t="15926" x="3314700" y="4318000"/>
          <p14:tracePt t="15926" x="3225800" y="4305300"/>
          <p14:tracePt t="15945" x="3181350" y="4305300"/>
          <p14:tracePt t="15945" x="3143250" y="4311650"/>
          <p14:tracePt t="15961" x="3105150" y="4318000"/>
          <p14:tracePt t="15961" x="3073400" y="4324350"/>
          <p14:tracePt t="15977" x="3041650" y="4337050"/>
          <p14:tracePt t="15977" x="3009900" y="4349750"/>
          <p14:tracePt t="15994" x="2984500" y="4362450"/>
          <p14:tracePt t="15994" x="2959100" y="4375150"/>
          <p14:tracePt t="16010" x="2940050" y="4387850"/>
          <p14:tracePt t="16010" x="2914650" y="4400550"/>
          <p14:tracePt t="16027" x="2901950" y="4413250"/>
          <p14:tracePt t="16027" x="2870200" y="4438650"/>
          <p14:tracePt t="16044" x="2857500" y="4451350"/>
          <p14:tracePt t="16044" x="2851150" y="4464050"/>
          <p14:tracePt t="16060" x="2838450" y="4483100"/>
          <p14:tracePt t="16060" x="2838450" y="4502150"/>
          <p14:tracePt t="16077" x="2832100" y="4521200"/>
          <p14:tracePt t="16077" x="2832100" y="4559300"/>
          <p14:tracePt t="16094" x="2832100" y="4578350"/>
          <p14:tracePt t="16094" x="2832100" y="4597400"/>
          <p14:tracePt t="16111" x="2832100" y="4622800"/>
          <p14:tracePt t="16111" x="2832100" y="4641850"/>
          <p14:tracePt t="16127" x="2832100" y="4660900"/>
          <p14:tracePt t="16127" x="2832100" y="4673600"/>
          <p14:tracePt t="16144" x="2832100" y="4692650"/>
          <p14:tracePt t="16144" x="2832100" y="4711700"/>
          <p14:tracePt t="16161" x="2825750" y="4718050"/>
          <p14:tracePt t="16161" x="2819400" y="4730750"/>
          <p14:tracePt t="16177" x="2686050" y="4787900"/>
          <p14:tracePt t="16290" x="2673350" y="4781550"/>
          <p14:tracePt t="16296" x="2667000" y="4781550"/>
          <p14:tracePt t="16311" x="2647950" y="4768850"/>
          <p14:tracePt t="16311" x="2628900" y="4756150"/>
          <p14:tracePt t="16328" x="2597150" y="4737100"/>
          <p14:tracePt t="16344" x="2565400" y="4705350"/>
          <p14:tracePt t="16361" x="2520950" y="4660900"/>
          <p14:tracePt t="16377" x="2451100" y="4572000"/>
          <p14:tracePt t="16394" x="2400300" y="4495800"/>
          <p14:tracePt t="16412" x="2349500" y="4394200"/>
          <p14:tracePt t="16428" x="2305050" y="4279900"/>
          <p14:tracePt t="16444" x="2241550" y="4076700"/>
          <p14:tracePt t="16461" x="2203450" y="3924300"/>
          <p14:tracePt t="16478" x="2171700" y="3765550"/>
          <p14:tracePt t="16495" x="2133600" y="3536950"/>
          <p14:tracePt t="16513" x="2127250" y="3390900"/>
          <p14:tracePt t="16529" x="2139950" y="3251200"/>
          <p14:tracePt t="16546" x="2165350" y="3117850"/>
          <p14:tracePt t="16562" x="2216150" y="2990850"/>
          <p14:tracePt t="16579" x="2286000" y="2870200"/>
          <p14:tracePt t="16579" x="2330450" y="2806700"/>
          <p14:tracePt t="16597" x="2432050" y="2686050"/>
          <p14:tracePt t="16613" x="2571750" y="2571750"/>
          <p14:tracePt t="16629" x="2736850" y="2457450"/>
          <p14:tracePt t="16646" x="2927350" y="2349500"/>
          <p14:tracePt t="16663" x="3149600" y="2254250"/>
          <p14:tracePt t="16663" x="3263900" y="2209800"/>
          <p14:tracePt t="16681" x="3530600" y="2133600"/>
          <p14:tracePt t="16697" x="3790950" y="2076450"/>
          <p14:tracePt t="16713" x="4051300" y="2044700"/>
          <p14:tracePt t="16730" x="4305300" y="2032000"/>
          <p14:tracePt t="16746" x="4673600" y="2032000"/>
          <p14:tracePt t="16763" x="4927600" y="2038350"/>
          <p14:tracePt t="16779" x="5187950" y="2044700"/>
          <p14:tracePt t="16796" x="5454650" y="2063750"/>
          <p14:tracePt t="16813" x="5867400" y="2089150"/>
          <p14:tracePt t="16829" x="6121400" y="2120900"/>
          <p14:tracePt t="16846" x="6369050" y="2159000"/>
          <p14:tracePt t="16863" x="6711950" y="2235200"/>
          <p14:tracePt t="16880" x="6946900" y="2298700"/>
          <p14:tracePt t="16897" x="7175500" y="2362200"/>
          <p14:tracePt t="16914" x="7404100" y="2432050"/>
          <p14:tracePt t="16930" x="7626350" y="2501900"/>
          <p14:tracePt t="16947" x="7835900" y="2571750"/>
          <p14:tracePt t="16947" x="7937500" y="2609850"/>
          <p14:tracePt t="16966" x="8128000" y="2698750"/>
          <p14:tracePt t="16981" x="8293100" y="2800350"/>
          <p14:tracePt t="16997" x="8445500" y="2914650"/>
          <p14:tracePt t="17014" x="8566150" y="3035300"/>
          <p14:tracePt t="17031" x="8661400" y="3162300"/>
          <p14:tracePt t="17031" x="8705850" y="3225800"/>
          <p14:tracePt t="17050" x="8763000" y="3352800"/>
          <p14:tracePt t="17064" x="8794750" y="3486150"/>
          <p14:tracePt t="17081" x="8801100" y="3619500"/>
          <p14:tracePt t="17097" x="8782050" y="3752850"/>
          <p14:tracePt t="17114" x="8705850" y="3956050"/>
          <p14:tracePt t="17130" x="8616950" y="4083050"/>
          <p14:tracePt t="17147" x="8509000" y="4197350"/>
          <p14:tracePt t="17164" x="8305800" y="4337050"/>
          <p14:tracePt t="17181" x="8140700" y="4419600"/>
          <p14:tracePt t="17197" x="7969250" y="4489450"/>
          <p14:tracePt t="17214" x="7778750" y="4546600"/>
          <p14:tracePt t="17231" x="7581900" y="4603750"/>
          <p14:tracePt t="17231" x="7480300" y="4629150"/>
          <p14:tracePt t="17249" x="7264400" y="4667250"/>
          <p14:tracePt t="17265" x="7042150" y="4699000"/>
          <p14:tracePt t="17281" x="6807200" y="4724400"/>
          <p14:tracePt t="17298" x="6559550" y="4743450"/>
          <p14:tracePt t="17314" x="6299200" y="4768850"/>
          <p14:tracePt t="17314" x="6159500" y="4781550"/>
          <p14:tracePt t="17333" x="5886450" y="4806950"/>
          <p14:tracePt t="17349" x="5613400" y="4826000"/>
          <p14:tracePt t="17365" x="5340350" y="4838700"/>
          <p14:tracePt t="17382" x="5073650" y="4845050"/>
          <p14:tracePt t="17382" x="4946650" y="4838700"/>
          <p14:tracePt t="17401" x="4692650" y="4826000"/>
          <p14:tracePt t="17415" x="4438650" y="4806950"/>
          <p14:tracePt t="17431" x="4184650" y="4781550"/>
          <p14:tracePt t="17448" x="3943350" y="4743450"/>
          <p14:tracePt t="17466" x="3619500" y="4673600"/>
          <p14:tracePt t="17482" x="3435350" y="4635500"/>
          <p14:tracePt t="17498" x="3282950" y="4603750"/>
          <p14:tracePt t="17515" x="3117850" y="4584700"/>
          <p14:tracePt t="17533" x="3079750" y="4584700"/>
          <p14:tracePt t="17549" x="3028950" y="4584700"/>
          <p14:tracePt t="17549" x="3009900" y="4584700"/>
          <p14:tracePt t="17566" x="2997200" y="4578350"/>
          <p14:tracePt t="17582" x="2990850" y="4565650"/>
          <p14:tracePt t="17582" x="3003550" y="4552950"/>
          <p14:tracePt t="17582" x="3016250" y="4533900"/>
          <p14:tracePt t="17601" x="3048000" y="4521200"/>
          <p14:tracePt t="17601" x="3079750" y="4502150"/>
          <p14:tracePt t="17617" x="3124200" y="4489450"/>
          <p14:tracePt t="17617" x="3181350" y="4476750"/>
          <p14:tracePt t="18856" x="1060450" y="3765550"/>
          <p14:tracePt t="18869" x="1041400" y="3752850"/>
          <p14:tracePt t="18869" x="1022350" y="3733800"/>
          <p14:tracePt t="18886" x="990600" y="3714750"/>
          <p14:tracePt t="18886" x="927100" y="3657600"/>
          <p14:tracePt t="18904" x="889000" y="3619500"/>
          <p14:tracePt t="18904" x="850900" y="3587750"/>
          <p14:tracePt t="18920" x="819150" y="3556000"/>
          <p14:tracePt t="18920" x="787400" y="3524250"/>
          <p14:tracePt t="18936" x="762000" y="3492500"/>
          <p14:tracePt t="18936" x="736600" y="3467100"/>
          <p14:tracePt t="18953" x="704850" y="3441700"/>
          <p14:tracePt t="18953" x="654050" y="3397250"/>
          <p14:tracePt t="18970" x="622300" y="3378200"/>
          <p14:tracePt t="18970" x="596900" y="3359150"/>
          <p14:tracePt t="18987" x="571500" y="3346450"/>
          <p14:tracePt t="18987" x="546100" y="3333750"/>
          <p14:tracePt t="19003" x="527050" y="3321050"/>
          <p14:tracePt t="19003" x="488950" y="3308350"/>
          <p14:tracePt t="19020" x="469900" y="3302000"/>
          <p14:tracePt t="19020" x="450850" y="3295650"/>
          <p14:tracePt t="19037" x="431800" y="3289300"/>
          <p14:tracePt t="19037" x="419100" y="3282950"/>
          <p14:tracePt t="19054" x="400050" y="3282950"/>
          <p14:tracePt t="19054" x="387350" y="3276600"/>
          <p14:tracePt t="19070" x="374650" y="3276600"/>
          <p14:tracePt t="19070" x="355600" y="3282950"/>
          <p14:tracePt t="19070" x="342900" y="3282950"/>
          <p14:tracePt t="19089" x="330200" y="3282950"/>
          <p14:tracePt t="19103" x="317500" y="3289300"/>
          <p14:tracePt t="19103" x="298450" y="3295650"/>
          <p14:tracePt t="19121" x="292100" y="3302000"/>
          <p14:tracePt t="19121" x="285750" y="3314700"/>
          <p14:tracePt t="19137" x="285750" y="3321050"/>
          <p14:tracePt t="19137" x="279400" y="3327400"/>
          <p14:tracePt t="19154" x="279400" y="3340100"/>
          <p14:tracePt t="19154" x="279400" y="3352800"/>
          <p14:tracePt t="19154" x="279400" y="3359150"/>
          <p14:tracePt t="19173" x="279400" y="3371850"/>
          <p14:tracePt t="19187" x="279400" y="3384550"/>
          <p14:tracePt t="19187" x="273050" y="3397250"/>
          <p14:tracePt t="19205" x="273050" y="3403600"/>
          <p14:tracePt t="19205" x="273050" y="3409950"/>
          <p14:tracePt t="19221" x="520700" y="3416300"/>
          <p14:tracePt t="19326" x="565150" y="3416300"/>
          <p14:tracePt t="19329" x="603250" y="3416300"/>
          <p14:tracePt t="19337" x="698500" y="3416300"/>
          <p14:tracePt t="19354" x="806450" y="3422650"/>
          <p14:tracePt t="19371" x="984250" y="3429000"/>
          <p14:tracePt t="19388" x="1117600" y="3435350"/>
          <p14:tracePt t="19405" x="1263650" y="3441700"/>
          <p14:tracePt t="19421" x="1416050" y="3441700"/>
          <p14:tracePt t="19438" x="1587500" y="3448050"/>
          <p14:tracePt t="19455" x="1758950" y="3448050"/>
          <p14:tracePt t="19455" x="1847850" y="3448050"/>
          <p14:tracePt t="19474" x="2032000" y="3448050"/>
          <p14:tracePt t="19489" x="2228850" y="3441700"/>
          <p14:tracePt t="19505" x="2432050" y="3435350"/>
          <p14:tracePt t="19522" x="2647950" y="3429000"/>
          <p14:tracePt t="19538" x="2882900" y="3429000"/>
          <p14:tracePt t="19538" x="2990850" y="3422650"/>
          <p14:tracePt t="19557" x="3219450" y="3422650"/>
          <p14:tracePt t="19572" x="3454400" y="3416300"/>
          <p14:tracePt t="19588" x="3689350" y="3416300"/>
          <p14:tracePt t="19605" x="4032250" y="3409950"/>
          <p14:tracePt t="19622" x="4273550" y="3409950"/>
          <p14:tracePt t="19639" x="4514850" y="3403600"/>
          <p14:tracePt t="19656" x="4756150" y="3397250"/>
          <p14:tracePt t="19672" x="5118100" y="3397250"/>
          <p14:tracePt t="19689" x="5353050" y="3390900"/>
          <p14:tracePt t="19706" x="5607050" y="3390900"/>
          <p14:tracePt t="19722" x="5842000" y="3384550"/>
          <p14:tracePt t="19722" x="5956300" y="3378200"/>
          <p14:tracePt t="19741" x="6184900" y="3378200"/>
          <p14:tracePt t="19757" x="6394450" y="3378200"/>
          <p14:tracePt t="19773" x="6604000" y="3384550"/>
          <p14:tracePt t="19789" x="6807200" y="3384550"/>
          <p14:tracePt t="19806" x="7016750" y="3384550"/>
          <p14:tracePt t="19822" x="7207250" y="3384550"/>
          <p14:tracePt t="19822" x="7296150" y="3384550"/>
          <p14:tracePt t="19841" x="7467600" y="3378200"/>
          <p14:tracePt t="19856" x="7626350" y="3371850"/>
          <p14:tracePt t="19873" x="7759700" y="3365500"/>
          <p14:tracePt t="19890" x="7886700" y="3359150"/>
          <p14:tracePt t="19907" x="8051800" y="3359150"/>
          <p14:tracePt t="19923" x="8140700" y="3352800"/>
          <p14:tracePt t="19939" x="8204200" y="3352800"/>
          <p14:tracePt t="19956" x="8255000" y="3352800"/>
          <p14:tracePt t="19973" x="8305800" y="3352800"/>
          <p14:tracePt t="19990" x="8318500" y="3352800"/>
          <p14:tracePt t="20007" x="8331200" y="3359150"/>
          <p14:tracePt t="20023" x="8318500" y="3352800"/>
          <p14:tracePt t="20041" x="8305800" y="3352800"/>
          <p14:tracePt t="20041" x="8286750" y="3346450"/>
          <p14:tracePt t="20057" x="8267700" y="3346450"/>
          <p14:tracePt t="20057" x="8242300" y="3340100"/>
          <p14:tracePt t="20074" x="8210550" y="3333750"/>
          <p14:tracePt t="20074" x="8172450" y="3333750"/>
          <p14:tracePt t="20090" x="8128000" y="3333750"/>
          <p14:tracePt t="24445" x="419100" y="2755900"/>
          <p14:tracePt t="24461" x="412750" y="2755900"/>
          <p14:tracePt t="24468" x="400050" y="2749550"/>
          <p14:tracePt t="24476" x="387350" y="2749550"/>
          <p14:tracePt t="24487" x="374650" y="2743200"/>
          <p14:tracePt t="24487" x="349250" y="2736850"/>
          <p14:tracePt t="24505" x="336550" y="2724150"/>
          <p14:tracePt t="24505" x="323850" y="2717800"/>
          <p14:tracePt t="24521" x="317500" y="2711450"/>
          <p14:tracePt t="24521" x="311150" y="2705100"/>
          <p14:tracePt t="24538" x="311150" y="2698750"/>
          <p14:tracePt t="24538" x="311150" y="2692400"/>
          <p14:tracePt t="24555" x="317500" y="2698750"/>
          <p14:tracePt t="24580" x="323850" y="2705100"/>
          <p14:tracePt t="24588" x="330200" y="2711450"/>
          <p14:tracePt t="24604" x="336550" y="2711450"/>
          <p14:tracePt t="24604" x="342900" y="2717800"/>
          <p14:tracePt t="24621" x="355600" y="2717800"/>
          <p14:tracePt t="24621" x="361950" y="2711450"/>
          <p14:tracePt t="24638" x="361950" y="2705100"/>
          <p14:tracePt t="24638" x="361950" y="2698750"/>
          <p14:tracePt t="24656" x="196850" y="2565400"/>
          <p14:tracePt t="24739" x="184150" y="2540000"/>
          <p14:tracePt t="24744" x="177800" y="2514600"/>
          <p14:tracePt t="24755" x="171450" y="2451100"/>
          <p14:tracePt t="24772" x="177800" y="2343150"/>
          <p14:tracePt t="24789" x="203200" y="2260600"/>
          <p14:tracePt t="24806" x="247650" y="2171700"/>
          <p14:tracePt t="24823" x="311150" y="2095500"/>
          <p14:tracePt t="24839" x="431800" y="2006600"/>
          <p14:tracePt t="24856" x="527050" y="1981200"/>
          <p14:tracePt t="24873" x="635000" y="1968500"/>
          <p14:tracePt t="24889" x="742950" y="1974850"/>
          <p14:tracePt t="24889" x="800100" y="1987550"/>
          <p14:tracePt t="24909" x="857250" y="2000250"/>
          <p14:tracePt t="24922" x="958850" y="2032000"/>
          <p14:tracePt t="24922" x="1003300" y="2051050"/>
          <p14:tracePt t="24941" x="1079500" y="2101850"/>
          <p14:tracePt t="24957" x="1130300" y="2165350"/>
          <p14:tracePt t="24973" x="1162050" y="2241550"/>
          <p14:tracePt t="24989" x="1174750" y="2317750"/>
          <p14:tracePt t="25007" x="1155700" y="2425700"/>
          <p14:tracePt t="25023" x="1117600" y="2495550"/>
          <p14:tracePt t="25040" x="1054100" y="2559050"/>
          <p14:tracePt t="25056" x="977900" y="2609850"/>
          <p14:tracePt t="25073" x="831850" y="2686050"/>
          <p14:tracePt t="25090" x="723900" y="2717800"/>
          <p14:tracePt t="25106" x="622300" y="2743200"/>
          <p14:tracePt t="25123" x="482600" y="2749550"/>
          <p14:tracePt t="25140" x="406400" y="2736850"/>
          <p14:tracePt t="25157" x="342900" y="2724150"/>
          <p14:tracePt t="25173" x="298450" y="2711450"/>
          <p14:tracePt t="25190" x="279400" y="2705100"/>
          <p14:tracePt t="25207" x="279400" y="2698750"/>
          <p14:tracePt t="25207" x="285750" y="2692400"/>
          <p14:tracePt t="25225" x="317500" y="2686050"/>
          <p14:tracePt t="25241" x="361950" y="2673350"/>
          <p14:tracePt t="25257" x="387350" y="2660650"/>
          <p14:tracePt t="25257" x="419100" y="2647950"/>
          <p14:tracePt t="25274" x="450850" y="2635250"/>
          <p14:tracePt t="25274" x="495300" y="2616200"/>
          <p14:tracePt t="25274" x="533400" y="2597150"/>
          <p14:tracePt t="25293" x="584200" y="2578100"/>
          <p14:tracePt t="25307" x="635000" y="2565400"/>
          <p14:tracePt t="25307" x="755650" y="2533650"/>
          <p14:tracePt t="25324" x="825500" y="2520950"/>
          <p14:tracePt t="25324" x="895350" y="2501900"/>
          <p14:tracePt t="25341" x="965200" y="2495550"/>
          <p14:tracePt t="25341" x="1041400" y="2482850"/>
          <p14:tracePt t="25358" x="1117600" y="2470150"/>
          <p14:tracePt t="25358" x="1193800" y="2457450"/>
          <p14:tracePt t="25374" x="1276350" y="2444750"/>
          <p14:tracePt t="25374" x="1428750" y="2425700"/>
          <p14:tracePt t="25391" x="1511300" y="2419350"/>
          <p14:tracePt t="25391" x="1587500" y="2413000"/>
          <p14:tracePt t="25408" x="1663700" y="2400300"/>
          <p14:tracePt t="25408" x="1739900" y="2393950"/>
          <p14:tracePt t="25425" x="1816100" y="2387600"/>
          <p14:tracePt t="25425" x="1955800" y="2374900"/>
          <p14:tracePt t="25441" x="2019300" y="2368550"/>
          <p14:tracePt t="25441" x="2082800" y="2355850"/>
          <p14:tracePt t="25459" x="2139950" y="2349500"/>
          <p14:tracePt t="25459" x="2190750" y="2343150"/>
          <p14:tracePt t="25475" x="2241550" y="2336800"/>
          <p14:tracePt t="25475" x="2286000" y="2336800"/>
          <p14:tracePt t="25492" x="2330450" y="2330450"/>
          <p14:tracePt t="25492" x="2400300" y="2324100"/>
          <p14:tracePt t="25509" x="2425700" y="2324100"/>
          <p14:tracePt t="25509" x="2451100" y="2317750"/>
          <p14:tracePt t="25525" x="2476500" y="2317750"/>
          <p14:tracePt t="25525" x="2495550" y="2317750"/>
          <p14:tracePt t="25542" x="2508250" y="2317750"/>
          <p14:tracePt t="25542" x="2520950" y="2317750"/>
          <p14:tracePt t="25559" x="2533650" y="2324100"/>
          <p14:tracePt t="25559" x="2540000" y="2324100"/>
          <p14:tracePt t="25559" x="2552700" y="2324100"/>
          <p14:tracePt t="25577" x="2559050" y="2317750"/>
          <p14:tracePt t="25577" x="2565400" y="2317750"/>
          <p14:tracePt t="25592" x="2571750" y="2317750"/>
          <p14:tracePt t="25608" x="2584450" y="2317750"/>
          <p14:tracePt t="25624" x="2590800" y="2317750"/>
          <p14:tracePt t="25624" x="2597150" y="2317750"/>
          <p14:tracePt t="25642" x="2603500" y="2317750"/>
          <p14:tracePt t="25658" x="2616200" y="2317750"/>
          <p14:tracePt t="25658" x="2622550" y="2317750"/>
          <p14:tracePt t="25658" x="2628900" y="2311400"/>
          <p14:tracePt t="25677" x="2641600" y="2311400"/>
          <p14:tracePt t="25677" x="2647950" y="2311400"/>
          <p14:tracePt t="25693" x="2660650" y="2311400"/>
          <p14:tracePt t="25693" x="2673350" y="2311400"/>
          <p14:tracePt t="25709" x="2679700" y="2311400"/>
          <p14:tracePt t="25709" x="2692400" y="2305050"/>
          <p14:tracePt t="25726" x="2705100" y="2305050"/>
          <p14:tracePt t="25726" x="2730500" y="2298700"/>
          <p14:tracePt t="25742" x="2736850" y="2292350"/>
          <p14:tracePt t="25742" x="2749550" y="2292350"/>
          <p14:tracePt t="25759" x="2762250" y="2286000"/>
          <p14:tracePt t="25759" x="2774950" y="2286000"/>
          <p14:tracePt t="25776" x="2781300" y="2279650"/>
          <p14:tracePt t="25776" x="2794000" y="2279650"/>
          <p14:tracePt t="25793" x="2806700" y="2279650"/>
          <p14:tracePt t="25793" x="2819400" y="2279650"/>
          <p14:tracePt t="25809" x="2825750" y="2279650"/>
          <p14:tracePt t="25809" x="2838450" y="2279650"/>
          <p14:tracePt t="25826" x="2844800" y="2286000"/>
          <p14:tracePt t="25842" x="2851150" y="2292350"/>
          <p14:tracePt t="25859" x="2863850" y="2292350"/>
          <p14:tracePt t="25859" x="2870200" y="2298700"/>
          <p14:tracePt t="25877" x="2876550" y="2298700"/>
          <p14:tracePt t="25893" x="2882900" y="2305050"/>
          <p14:tracePt t="25916" x="2882900" y="2311400"/>
          <p14:tracePt t="25929" x="2882900" y="2317750"/>
          <p14:tracePt t="25945" x="2882900" y="2324100"/>
          <p14:tracePt t="25961" x="2882900" y="2330450"/>
          <p14:tracePt t="25977" x="2876550" y="2336800"/>
          <p14:tracePt t="25977" x="2876550" y="2343150"/>
          <p14:tracePt t="25993" x="2876550" y="2349500"/>
          <p14:tracePt t="25993" x="2876550" y="2355850"/>
          <p14:tracePt t="26010" x="2876550" y="2362200"/>
          <p14:tracePt t="26010" x="2876550" y="2368550"/>
          <p14:tracePt t="26010" x="2876550" y="2374900"/>
          <p14:tracePt t="26029" x="2876550" y="2381250"/>
          <p14:tracePt t="26042" x="2882900" y="2387600"/>
          <p14:tracePt t="26042" x="2882900" y="2400300"/>
          <p14:tracePt t="26060" x="2876550" y="2406650"/>
          <p14:tracePt t="26076" x="2876550" y="2413000"/>
          <p14:tracePt t="26093" x="2876550" y="2419350"/>
          <p14:tracePt t="26093" x="2870200" y="2425700"/>
          <p14:tracePt t="26111" x="2863850" y="2432050"/>
          <p14:tracePt t="26126" x="2863850" y="2438400"/>
          <p14:tracePt t="26142" x="2857500" y="2444750"/>
          <p14:tracePt t="26160" x="2851150" y="2451100"/>
          <p14:tracePt t="26177" x="2844800" y="2457450"/>
          <p14:tracePt t="26193" x="2838450" y="2463800"/>
          <p14:tracePt t="26210" x="2832100" y="2470150"/>
          <p14:tracePt t="26210" x="2825750" y="2476500"/>
          <p14:tracePt t="26210" x="2819400" y="2476500"/>
          <p14:tracePt t="26228" x="2813050" y="2482850"/>
          <p14:tracePt t="26243" x="2806700" y="2489200"/>
          <p14:tracePt t="26243" x="2794000" y="2501900"/>
          <p14:tracePt t="26261" x="2787650" y="2501900"/>
          <p14:tracePt t="26261" x="2781300" y="2508250"/>
          <p14:tracePt t="26278" x="2774950" y="2514600"/>
          <p14:tracePt t="26278" x="2768600" y="2520950"/>
          <p14:tracePt t="26294" x="2762250" y="2527300"/>
          <p14:tracePt t="26294" x="2755900" y="2533650"/>
          <p14:tracePt t="26311" x="2749550" y="2533650"/>
          <p14:tracePt t="26327" x="2736850" y="2540000"/>
          <p14:tracePt t="26327" x="2730500" y="2540000"/>
          <p14:tracePt t="26345" x="2724150" y="2540000"/>
          <p14:tracePt t="26380" x="2717800" y="2540000"/>
          <p14:tracePt t="26400" x="2711450" y="2540000"/>
          <p14:tracePt t="26416" x="2705100" y="2533650"/>
          <p14:tracePt t="26432" x="2692400" y="2533650"/>
          <p14:tracePt t="26448" x="2686050" y="2527300"/>
          <p14:tracePt t="26460" x="2679700" y="2520950"/>
          <p14:tracePt t="26476" x="2679700" y="2514600"/>
          <p14:tracePt t="26492" x="2673350" y="2508250"/>
          <p14:tracePt t="26508" x="2667000" y="2501900"/>
          <p14:tracePt t="26520" x="2660650" y="2495550"/>
          <p14:tracePt t="26536" x="2654300" y="2489200"/>
          <p14:tracePt t="26552" x="2654300" y="2482850"/>
          <p14:tracePt t="26568" x="2660650" y="2470150"/>
          <p14:tracePt t="26581" x="2667000" y="2463800"/>
          <p14:tracePt t="26594" x="2673350" y="2457450"/>
          <p14:tracePt t="26594" x="2692400" y="2444750"/>
          <p14:tracePt t="26613" x="2705100" y="2438400"/>
          <p14:tracePt t="26613" x="2717800" y="2432050"/>
          <p14:tracePt t="26629" x="2730500" y="2425700"/>
          <p14:tracePt t="26629" x="2749550" y="2419350"/>
          <p14:tracePt t="26645" x="2768600" y="2406650"/>
          <p14:tracePt t="26645" x="2794000" y="2400300"/>
          <p14:tracePt t="26662" x="2819400" y="2387600"/>
          <p14:tracePt t="26662" x="2844800" y="2374900"/>
          <p14:tracePt t="26679" x="2876550" y="2362200"/>
          <p14:tracePt t="26679" x="2908300" y="2349500"/>
          <p14:tracePt t="26679" x="2946400" y="2336800"/>
          <p14:tracePt t="26698" x="2990850" y="2324100"/>
          <p14:tracePt t="26698" x="3035300" y="2305050"/>
          <p14:tracePt t="26712" x="3079750" y="2286000"/>
          <p14:tracePt t="26712" x="3130550" y="2266950"/>
          <p14:tracePt t="26729" x="3187700" y="2247900"/>
          <p14:tracePt t="26729" x="3244850" y="2228850"/>
          <p14:tracePt t="26746" x="3302000" y="2209800"/>
          <p14:tracePt t="26746" x="3435350" y="2165350"/>
          <p14:tracePt t="26763" x="3498850" y="2146300"/>
          <p14:tracePt t="26763" x="3568700" y="2127250"/>
          <p14:tracePt t="26779" x="3632200" y="2108200"/>
          <p14:tracePt t="26779" x="3702050" y="2089150"/>
          <p14:tracePt t="26796" x="3765550" y="2070100"/>
          <p14:tracePt t="26796" x="3829050" y="2057400"/>
          <p14:tracePt t="26812" x="3886200" y="2044700"/>
          <p14:tracePt t="26812" x="4006850" y="2012950"/>
          <p14:tracePt t="26830" x="4064000" y="2000250"/>
          <p14:tracePt t="26830" x="4114800" y="1987550"/>
          <p14:tracePt t="26846" x="4165600" y="1981200"/>
          <p14:tracePt t="26846" x="4216400" y="1968500"/>
          <p14:tracePt t="26863" x="4267200" y="1955800"/>
          <p14:tracePt t="26863" x="4349750" y="1943100"/>
          <p14:tracePt t="26881" x="4381500" y="1936750"/>
          <p14:tracePt t="26881" x="4413250" y="1936750"/>
          <p14:tracePt t="26897" x="4438650" y="1930400"/>
          <p14:tracePt t="26897" x="4464050" y="1930400"/>
          <p14:tracePt t="26914" x="4483100" y="1930400"/>
          <p14:tracePt t="26914" x="4495800" y="1930400"/>
          <p14:tracePt t="26929" x="4502150" y="1936750"/>
          <p14:tracePt t="26929" x="4508500" y="1943100"/>
          <p14:tracePt t="26946" x="4514850" y="1949450"/>
          <p14:tracePt t="26946" x="4514850" y="1955800"/>
          <p14:tracePt t="26963" x="4508500" y="1968500"/>
          <p14:tracePt t="26963" x="4502150" y="1981200"/>
          <p14:tracePt t="26963" x="4483100" y="1993900"/>
          <p14:tracePt t="26981" x="4470400" y="2012950"/>
          <p14:tracePt t="26981" x="4445000" y="2032000"/>
          <p14:tracePt t="26997" x="4425950" y="2051050"/>
          <p14:tracePt t="26997" x="4400550" y="2076450"/>
          <p14:tracePt t="27013" x="4375150" y="2101850"/>
          <p14:tracePt t="27013" x="4343400" y="2133600"/>
          <p14:tracePt t="27030" x="4318000" y="2165350"/>
          <p14:tracePt t="27030" x="4292600" y="2197100"/>
          <p14:tracePt t="27047" x="4260850" y="2228850"/>
          <p14:tracePt t="27047" x="4216400" y="2292350"/>
          <p14:tracePt t="27063" x="4191000" y="2324100"/>
          <p14:tracePt t="27063" x="4165600" y="2355850"/>
          <p14:tracePt t="27080" x="4146550" y="2381250"/>
          <p14:tracePt t="27080" x="4127500" y="2406650"/>
          <p14:tracePt t="27097" x="4114800" y="2432050"/>
          <p14:tracePt t="27097" x="4102100" y="2457450"/>
          <p14:tracePt t="27114" x="4089400" y="2476500"/>
          <p14:tracePt t="27114" x="4070350" y="2514600"/>
          <p14:tracePt t="27130" x="4070350" y="2533650"/>
          <p14:tracePt t="27130" x="4064000" y="2552700"/>
          <p14:tracePt t="27147" x="4064000" y="2571750"/>
          <p14:tracePt t="27147" x="4064000" y="2584450"/>
          <p14:tracePt t="27164" x="4064000" y="2603500"/>
          <p14:tracePt t="27164" x="4070350" y="2628900"/>
          <p14:tracePt t="27181" x="4070350" y="2641600"/>
          <p14:tracePt t="27181" x="4070350" y="2654300"/>
          <p14:tracePt t="27197" x="4070350" y="2660650"/>
          <p14:tracePt t="27197" x="4070350" y="2673350"/>
          <p14:tracePt t="27214" x="4064000" y="2679700"/>
          <p14:tracePt t="27214" x="4057650" y="2686050"/>
          <p14:tracePt t="27231" x="4038600" y="2686050"/>
          <p14:tracePt t="27250" x="3746500" y="2628900"/>
          <p14:tracePt t="27310" x="3708400" y="2603500"/>
          <p14:tracePt t="27316" x="3676650" y="2578100"/>
          <p14:tracePt t="27330" x="3606800" y="2514600"/>
          <p14:tracePt t="27330" x="3575050" y="2470150"/>
          <p14:tracePt t="27349" x="3524250" y="2381250"/>
          <p14:tracePt t="27364" x="3479800" y="2273300"/>
          <p14:tracePt t="27380" x="3454400" y="2171700"/>
          <p14:tracePt t="27398" x="3441700" y="2076450"/>
          <p14:tracePt t="27414" x="3460750" y="1943100"/>
          <p14:tracePt t="27431" x="3498850" y="1860550"/>
          <p14:tracePt t="27447" x="3556000" y="1790700"/>
          <p14:tracePt t="27464" x="3683000" y="1695450"/>
          <p14:tracePt t="27481" x="3784600" y="1644650"/>
          <p14:tracePt t="27498" x="3898900" y="1612900"/>
          <p14:tracePt t="27514" x="4019550" y="1600200"/>
          <p14:tracePt t="27531" x="4197350" y="1593850"/>
          <p14:tracePt t="27549" x="4318000" y="1606550"/>
          <p14:tracePt t="27565" x="4432300" y="1638300"/>
          <p14:tracePt t="27581" x="4533900" y="1676400"/>
          <p14:tracePt t="27598" x="4616450" y="1739900"/>
          <p14:tracePt t="27614" x="4692650" y="1809750"/>
          <p14:tracePt t="27614" x="4718050" y="1847850"/>
          <p14:tracePt t="27633" x="4768850" y="1924050"/>
          <p14:tracePt t="27648" x="4800600" y="2000250"/>
          <p14:tracePt t="27665" x="4813300" y="2076450"/>
          <p14:tracePt t="27681" x="4806950" y="2159000"/>
          <p14:tracePt t="27698" x="4781550" y="2241550"/>
          <p14:tracePt t="27715" x="4705350" y="2355850"/>
          <p14:tracePt t="27732" x="4635500" y="2425700"/>
          <p14:tracePt t="27748" x="4559300" y="2482850"/>
          <p14:tracePt t="27765" x="4438650" y="2540000"/>
          <p14:tracePt t="27782" x="4356100" y="2571750"/>
          <p14:tracePt t="27798" x="4273550" y="2597150"/>
          <p14:tracePt t="27815" x="4191000" y="2616200"/>
          <p14:tracePt t="27832" x="4083050" y="2635250"/>
          <p14:tracePt t="27849" x="4025900" y="2647950"/>
          <p14:tracePt t="27866" x="3981450" y="2647950"/>
          <p14:tracePt t="27882" x="3943350" y="2654300"/>
          <p14:tracePt t="27882" x="3930650" y="2654300"/>
          <p14:tracePt t="27901" x="3917950" y="2654300"/>
          <p14:tracePt t="27901" x="3911600" y="2654300"/>
          <p14:tracePt t="27917" x="3892550" y="2654300"/>
          <p14:tracePt t="27933" x="3886200" y="2654300"/>
          <p14:tracePt t="27956" x="3892550" y="2647950"/>
          <p14:tracePt t="28008" x="3892550" y="2641600"/>
          <p14:tracePt t="28044" x="3892550" y="2635250"/>
          <p14:tracePt t="28136" x="3892550" y="2628900"/>
          <p14:tracePt t="28156" x="3892550" y="2622550"/>
          <p14:tracePt t="28180" x="3892550" y="2616200"/>
          <p14:tracePt t="28232" x="3892550" y="2609850"/>
          <p14:tracePt t="28260" x="3886200" y="2603500"/>
          <p14:tracePt t="28284" x="3886200" y="2597150"/>
          <p14:tracePt t="28316" x="3886200" y="2590800"/>
          <p14:tracePt t="28328" x="3886200" y="2584450"/>
          <p14:tracePt t="28344" x="3892550" y="2578100"/>
          <p14:tracePt t="28368" x="3898900" y="2578100"/>
          <p14:tracePt t="28464" x="3892550" y="2584450"/>
          <p14:tracePt t="28524" x="3886200" y="2584450"/>
          <p14:tracePt t="28540" x="3879850" y="2590800"/>
          <p14:tracePt t="28556" x="3873500" y="2590800"/>
          <p14:tracePt t="28561" x="3867150" y="2590800"/>
          <p14:tracePt t="28569" x="3860800" y="2597150"/>
          <p14:tracePt t="28585" x="3848100" y="2597150"/>
          <p14:tracePt t="28601" x="3835400" y="2597150"/>
          <p14:tracePt t="28618" x="3829050" y="2603500"/>
          <p14:tracePt t="28634" x="3829050" y="2609850"/>
          <p14:tracePt t="28651" x="3841750" y="2622550"/>
          <p14:tracePt t="28668" x="3848100" y="2628900"/>
          <p14:tracePt t="28685" x="3873500" y="2628900"/>
          <p14:tracePt t="28685" x="3886200" y="2622550"/>
          <p14:tracePt t="28702" x="3898900" y="2622550"/>
          <p14:tracePt t="28702" x="3917950" y="2609850"/>
          <p14:tracePt t="28719" x="3937000" y="2597150"/>
          <p14:tracePt t="28719" x="3962400" y="2578100"/>
          <p14:tracePt t="28719" x="3994150" y="2559050"/>
          <p14:tracePt t="28737" x="4032250" y="2540000"/>
          <p14:tracePt t="28737" x="4076700" y="2514600"/>
          <p14:tracePt t="28752" x="4127500" y="2495550"/>
          <p14:tracePt t="28752" x="4191000" y="2470150"/>
          <p14:tracePt t="28769" x="4260850" y="2444750"/>
          <p14:tracePt t="28769" x="4337050" y="2419350"/>
          <p14:tracePt t="28786" x="4413250" y="2393950"/>
          <p14:tracePt t="28786" x="4591050" y="2336800"/>
          <p14:tracePt t="28802" x="4679950" y="2311400"/>
          <p14:tracePt t="28802" x="4775200" y="2286000"/>
          <p14:tracePt t="28819" x="4876800" y="2260600"/>
          <p14:tracePt t="28819" x="4972050" y="2235200"/>
          <p14:tracePt t="28836" x="5073650" y="2209800"/>
          <p14:tracePt t="28851" x="5187950" y="2190750"/>
          <p14:tracePt t="28851" x="5314950" y="2171700"/>
          <p14:tracePt t="28869" x="5448300" y="2159000"/>
          <p14:tracePt t="28869" x="5575300" y="2146300"/>
          <p14:tracePt t="28886" x="5702300" y="2146300"/>
          <p14:tracePt t="28886" x="5835650" y="2139950"/>
          <p14:tracePt t="28904" x="5956300" y="2139950"/>
          <p14:tracePt t="28904" x="6076950" y="2139950"/>
          <p14:tracePt t="28904" x="6184900" y="2146300"/>
          <p14:tracePt t="28921" x="6267450" y="2165350"/>
          <p14:tracePt t="28921" x="6350000" y="2178050"/>
          <p14:tracePt t="28936" x="6426200" y="2190750"/>
          <p14:tracePt t="28936" x="6496050" y="2203450"/>
          <p14:tracePt t="28953" x="6565900" y="2222500"/>
          <p14:tracePt t="28953" x="6623050" y="2235200"/>
          <p14:tracePt t="28970" x="6686550" y="2254250"/>
          <p14:tracePt t="28970" x="6737350" y="2260600"/>
          <p14:tracePt t="28986" x="6788150" y="2273300"/>
          <p14:tracePt t="28986" x="6826250" y="2286000"/>
          <p14:tracePt t="29003" x="6864350" y="2298700"/>
          <p14:tracePt t="29003" x="6896100" y="2305050"/>
          <p14:tracePt t="29021" x="6946900" y="2330450"/>
          <p14:tracePt t="29021" x="6965950" y="2349500"/>
          <p14:tracePt t="29037" x="6972300" y="2368550"/>
          <p14:tracePt t="29037" x="6978650" y="2387600"/>
          <p14:tracePt t="29053" x="6985000" y="2406650"/>
          <p14:tracePt t="29053" x="6985000" y="2425700"/>
          <p14:tracePt t="29070" x="6978650" y="2444750"/>
          <p14:tracePt t="29070" x="6972300" y="2463800"/>
          <p14:tracePt t="29086" x="6972300" y="2476500"/>
          <p14:tracePt t="29086" x="6953250" y="2508250"/>
          <p14:tracePt t="29103" x="6946900" y="2514600"/>
          <p14:tracePt t="29103" x="6940550" y="2527300"/>
          <p14:tracePt t="29120" x="6934200" y="2533650"/>
          <p14:tracePt t="29120" x="6927850" y="2540000"/>
          <p14:tracePt t="29137" x="6921500" y="2552700"/>
          <p14:tracePt t="29137" x="6915150" y="2559050"/>
          <p14:tracePt t="29153" x="6902450" y="2559050"/>
          <p14:tracePt t="29153" x="6889750" y="2571750"/>
          <p14:tracePt t="29171" x="6877050" y="2578100"/>
          <p14:tracePt t="29171" x="6864350" y="2584450"/>
          <p14:tracePt t="29187" x="6851650" y="2590800"/>
          <p14:tracePt t="29187" x="6832600" y="2597150"/>
          <p14:tracePt t="29204" x="6813550" y="2603500"/>
          <p14:tracePt t="29204" x="6762750" y="2616200"/>
          <p14:tracePt t="29221" x="6737350" y="2622550"/>
          <p14:tracePt t="29221" x="6699250" y="2628900"/>
          <p14:tracePt t="29237" x="6667500" y="2628900"/>
          <p14:tracePt t="29237" x="6623050" y="2628900"/>
          <p14:tracePt t="29254" x="6578600" y="2628900"/>
          <p14:tracePt t="29254" x="6534150" y="2628900"/>
          <p14:tracePt t="29271" x="6483350" y="2622550"/>
          <p14:tracePt t="29271" x="6432550" y="2622550"/>
          <p14:tracePt t="29271" x="6381750" y="2622550"/>
          <p14:tracePt t="29289" x="6337300" y="2622550"/>
          <p14:tracePt t="29303" x="6280150" y="2622550"/>
          <p14:tracePt t="29303" x="6184900" y="2628900"/>
          <p14:tracePt t="29321" x="6134100" y="2635250"/>
          <p14:tracePt t="29321" x="6089650" y="2635250"/>
          <p14:tracePt t="29337" x="6038850" y="2635250"/>
          <p14:tracePt t="29337" x="5988050" y="2635250"/>
          <p14:tracePt t="29354" x="5943600" y="2635250"/>
          <p14:tracePt t="29354" x="5892800" y="2635250"/>
          <p14:tracePt t="29370" x="5848350" y="2635250"/>
          <p14:tracePt t="29370" x="5803900" y="2635250"/>
          <p14:tracePt t="29370" x="5759450" y="2635250"/>
          <p14:tracePt t="29388" x="5721350" y="2635250"/>
          <p14:tracePt t="29388" x="5689600" y="2641600"/>
          <p14:tracePt t="29404" x="5651500" y="2641600"/>
          <p14:tracePt t="29404" x="5626100" y="2647950"/>
          <p14:tracePt t="29421" x="5600700" y="2647950"/>
          <p14:tracePt t="29421" x="5575300" y="2647950"/>
          <p14:tracePt t="29437" x="5556250" y="2647950"/>
          <p14:tracePt t="29437" x="5543550" y="2647950"/>
          <p14:tracePt t="29454" x="5524500" y="2647950"/>
          <p14:tracePt t="29454" x="5505450" y="2641600"/>
          <p14:tracePt t="29471" x="5492750" y="2641600"/>
          <p14:tracePt t="29471" x="5486400" y="2635250"/>
          <p14:tracePt t="29487" x="5480050" y="2635250"/>
          <p14:tracePt t="29487" x="5473700" y="2635250"/>
          <p14:tracePt t="29504" x="5467350" y="2635250"/>
          <p14:tracePt t="29504" x="5461000" y="2635250"/>
          <p14:tracePt t="29522" x="5448300" y="2635250"/>
          <p14:tracePt t="29522" x="5441950" y="2628900"/>
          <p14:tracePt t="29538" x="5213350" y="2559050"/>
          <p14:tracePt t="29614" x="5181600" y="2533650"/>
          <p14:tracePt t="29620" x="5149850" y="2508250"/>
          <p14:tracePt t="29628" x="5124450" y="2476500"/>
          <p14:tracePt t="29637" x="5067300" y="2393950"/>
          <p14:tracePt t="29654" x="5010150" y="2305050"/>
          <p14:tracePt t="29654" x="4984750" y="2254250"/>
          <p14:tracePt t="29672" x="4946650" y="2159000"/>
          <p14:tracePt t="29688" x="4921250" y="2076450"/>
          <p14:tracePt t="29704" x="4908550" y="1993900"/>
          <p14:tracePt t="29721" x="4914900" y="1917700"/>
          <p14:tracePt t="29738" x="4953000" y="1847850"/>
          <p14:tracePt t="29738" x="4978400" y="1816100"/>
          <p14:tracePt t="29756" x="5048250" y="1758950"/>
          <p14:tracePt t="29772" x="5143500" y="1714500"/>
          <p14:tracePt t="29788" x="5251450" y="1682750"/>
          <p14:tracePt t="29805" x="5435600" y="1663700"/>
          <p14:tracePt t="29822" x="5562600" y="1663700"/>
          <p14:tracePt t="29838" x="5689600" y="1676400"/>
          <p14:tracePt t="29855" x="5810250" y="1701800"/>
          <p14:tracePt t="29872" x="5962650" y="1758950"/>
          <p14:tracePt t="29889" x="6038850" y="1816100"/>
          <p14:tracePt t="29906" x="6102350" y="1885950"/>
          <p14:tracePt t="29923" x="6140450" y="1962150"/>
          <p14:tracePt t="29923" x="6153150" y="2006600"/>
          <p14:tracePt t="29941" x="6159500" y="2051050"/>
          <p14:tracePt t="29955" x="6146800" y="2178050"/>
          <p14:tracePt t="29973" x="6108700" y="2260600"/>
          <p14:tracePt t="29989" x="6057900" y="2336800"/>
          <p14:tracePt t="30006" x="5994400" y="2406650"/>
          <p14:tracePt t="30023" x="5911850" y="2470150"/>
          <p14:tracePt t="30023" x="5867400" y="2501900"/>
          <p14:tracePt t="30041" x="5772150" y="2559050"/>
          <p14:tracePt t="30057" x="5670550" y="2609850"/>
          <p14:tracePt t="30073" x="5575300" y="2654300"/>
          <p14:tracePt t="30089" x="5486400" y="2686050"/>
          <p14:tracePt t="30106" x="5365750" y="2724150"/>
          <p14:tracePt t="30123" x="5302250" y="2736850"/>
          <p14:tracePt t="30140" x="5245100" y="2743200"/>
          <p14:tracePt t="30156" x="5207000" y="2749550"/>
          <p14:tracePt t="30173" x="5168900" y="2755900"/>
          <p14:tracePt t="30190" x="5156200" y="2755900"/>
          <p14:tracePt t="30206" x="5162550" y="2755900"/>
          <p14:tracePt t="30272" x="5168900" y="2755900"/>
          <p14:tracePt t="30296" x="5162550" y="2755900"/>
          <p14:tracePt t="30384" x="5156200" y="2749550"/>
          <p14:tracePt t="30401" x="5149850" y="2749550"/>
          <p14:tracePt t="30416" x="5143500" y="2749550"/>
          <p14:tracePt t="30436" x="5149850" y="2749550"/>
          <p14:tracePt t="30708" x="5156200" y="2749550"/>
          <p14:tracePt t="30716" x="5162550" y="2749550"/>
          <p14:tracePt t="30724" x="5168900" y="2755900"/>
          <p14:tracePt t="30741" x="5175250" y="2749550"/>
          <p14:tracePt t="30741" x="5175250" y="2743200"/>
          <p14:tracePt t="30758" x="5181600" y="2736850"/>
          <p14:tracePt t="30774" x="5175250" y="2730500"/>
          <p14:tracePt t="30774" x="5168900" y="2717800"/>
          <p14:tracePt t="30791" x="5168900" y="2711450"/>
          <p14:tracePt t="30791" x="5175250" y="2705100"/>
          <p14:tracePt t="30808" x="5175250" y="2698750"/>
          <p14:tracePt t="30808" x="5187950" y="2692400"/>
          <p14:tracePt t="30825" x="5200650" y="2686050"/>
          <p14:tracePt t="30825" x="5245100" y="2679700"/>
          <p14:tracePt t="30842" x="5270500" y="2673350"/>
          <p14:tracePt t="30842" x="5302250" y="2667000"/>
          <p14:tracePt t="30858" x="5340350" y="2660650"/>
          <p14:tracePt t="30858" x="5378450" y="2654300"/>
          <p14:tracePt t="30875" x="5422900" y="2654300"/>
          <p14:tracePt t="30875" x="5473700" y="2647950"/>
          <p14:tracePt t="30892" x="5518150" y="2647950"/>
          <p14:tracePt t="32885" x="3346450" y="3187700"/>
          <p14:tracePt t="32885" x="3314700" y="3187700"/>
          <p14:tracePt t="32900" x="3276600" y="3194050"/>
          <p14:tracePt t="32900" x="3232150" y="3194050"/>
          <p14:tracePt t="32915" x="3181350" y="3200400"/>
          <p14:tracePt t="32915" x="3124200" y="3206750"/>
          <p14:tracePt t="32932" x="3060700" y="3213100"/>
          <p14:tracePt t="32932" x="2940050" y="3232150"/>
          <p14:tracePt t="32949" x="2876550" y="3238500"/>
          <p14:tracePt t="32949" x="2806700" y="3244850"/>
          <p14:tracePt t="32966" x="2743200" y="3244850"/>
          <p14:tracePt t="32966" x="2679700" y="3251200"/>
          <p14:tracePt t="32982" x="2609850" y="3251200"/>
          <p14:tracePt t="32982" x="2546350" y="3251200"/>
          <p14:tracePt t="32982" x="2482850" y="3244850"/>
          <p14:tracePt t="33000" x="2419350" y="3238500"/>
          <p14:tracePt t="33015" x="2362200" y="3232150"/>
          <p14:tracePt t="33015" x="2241550" y="3213100"/>
          <p14:tracePt t="33033" x="2184400" y="3200400"/>
          <p14:tracePt t="33033" x="2127250" y="3187700"/>
          <p14:tracePt t="33049" x="2063750" y="3168650"/>
          <p14:tracePt t="33049" x="2006600" y="3155950"/>
          <p14:tracePt t="33066" x="1949450" y="3136900"/>
          <p14:tracePt t="33066" x="1892300" y="3124200"/>
          <p14:tracePt t="33082" x="1828800" y="3105150"/>
          <p14:tracePt t="33082" x="1771650" y="3086100"/>
          <p14:tracePt t="33082" x="1720850" y="3060700"/>
          <p14:tracePt t="33100" x="1663700" y="3035300"/>
          <p14:tracePt t="33100" x="1606550" y="3009900"/>
          <p14:tracePt t="33116" x="1555750" y="2984500"/>
          <p14:tracePt t="33116" x="1504950" y="2952750"/>
          <p14:tracePt t="33133" x="1454150" y="2921000"/>
          <p14:tracePt t="33133" x="1409700" y="2895600"/>
          <p14:tracePt t="33150" x="1365250" y="2863850"/>
          <p14:tracePt t="33150" x="1327150" y="2838450"/>
          <p14:tracePt t="33167" x="1289050" y="2806700"/>
          <p14:tracePt t="33167" x="1250950" y="2781300"/>
          <p14:tracePt t="33167" x="1219200" y="2755900"/>
          <p14:tracePt t="33186" x="1187450" y="2730500"/>
          <p14:tracePt t="33186" x="1155700" y="2705100"/>
          <p14:tracePt t="33200" x="1123950" y="2686050"/>
          <p14:tracePt t="33200" x="1098550" y="2673350"/>
          <p14:tracePt t="33217" x="1066800" y="2660650"/>
          <p14:tracePt t="33217" x="1041400" y="2647950"/>
          <p14:tracePt t="33234" x="1009650" y="2641600"/>
          <p14:tracePt t="33234" x="952500" y="2635250"/>
          <p14:tracePt t="33250" x="927100" y="2635250"/>
          <p14:tracePt t="33250" x="895350" y="2635250"/>
          <p14:tracePt t="33267" x="869950" y="2635250"/>
          <p14:tracePt t="33267" x="844550" y="2635250"/>
          <p14:tracePt t="33284" x="819150" y="2641600"/>
          <p14:tracePt t="33284" x="781050" y="2647950"/>
          <p14:tracePt t="33300" x="768350" y="2654300"/>
          <p14:tracePt t="33300" x="749300" y="2660650"/>
          <p14:tracePt t="33317" x="736600" y="2660650"/>
          <p14:tracePt t="33317" x="730250" y="2667000"/>
          <p14:tracePt t="33334" x="717550" y="2673350"/>
          <p14:tracePt t="33334" x="711200" y="2673350"/>
          <p14:tracePt t="33350" x="704850" y="2679700"/>
          <p14:tracePt t="33350" x="698500" y="2679700"/>
          <p14:tracePt t="33368" x="692150" y="2686050"/>
          <p14:tracePt t="33383" x="698500" y="2686050"/>
          <p14:tracePt t="33416" x="704850" y="2686050"/>
          <p14:tracePt t="33428" x="711200" y="2679700"/>
          <p14:tracePt t="33444" x="717550" y="2673350"/>
          <p14:tracePt t="33453" x="717550" y="2667000"/>
          <p14:tracePt t="33466" x="723900" y="2660650"/>
          <p14:tracePt t="33466" x="723900" y="2647950"/>
          <p14:tracePt t="33485" x="730250" y="2641600"/>
          <p14:tracePt t="33485" x="730250" y="2635250"/>
          <p14:tracePt t="33501" x="730250" y="2628900"/>
          <p14:tracePt t="33517" x="730250" y="2622550"/>
          <p14:tracePt t="33534" x="723900" y="2622550"/>
          <p14:tracePt t="33550" x="717550" y="2628900"/>
          <p14:tracePt t="33567" x="711200" y="2641600"/>
          <p14:tracePt t="33567" x="704850" y="2647950"/>
          <p14:tracePt t="33585" x="704850" y="2660650"/>
          <p14:tracePt t="33585" x="692150" y="2692400"/>
          <p14:tracePt t="33601" x="685800" y="2717800"/>
          <p14:tracePt t="33601" x="685800" y="2743200"/>
          <p14:tracePt t="33619" x="679450" y="2781300"/>
          <p14:tracePt t="33619" x="679450" y="2825750"/>
          <p14:tracePt t="33635" x="685800" y="2870200"/>
          <p14:tracePt t="33635" x="685800" y="2921000"/>
          <p14:tracePt t="33652" x="692150" y="2971800"/>
          <p14:tracePt t="33652" x="698500" y="3067050"/>
          <p14:tracePt t="33668" x="704850" y="3111500"/>
          <p14:tracePt t="33668" x="704850" y="3155950"/>
          <p14:tracePt t="33685" x="704850" y="3194050"/>
          <p14:tracePt t="33685" x="704850" y="3225800"/>
          <p14:tracePt t="33702" x="704850" y="3263900"/>
          <p14:tracePt t="33702" x="704850" y="3295650"/>
          <p14:tracePt t="33718" x="698500" y="3321050"/>
          <p14:tracePt t="33718" x="692150" y="3352800"/>
          <p14:tracePt t="33718" x="685800" y="3371850"/>
          <p14:tracePt t="33737" x="679450" y="3397250"/>
          <p14:tracePt t="33751" x="673100" y="3416300"/>
          <p14:tracePt t="33751" x="654050" y="3448050"/>
          <p14:tracePt t="33769" x="647700" y="3460750"/>
          <p14:tracePt t="33769" x="635000" y="3467100"/>
          <p14:tracePt t="33785" x="488950" y="3441700"/>
          <p14:tracePt t="33890" x="482600" y="3422650"/>
          <p14:tracePt t="33896" x="476250" y="3403600"/>
          <p14:tracePt t="33901" x="469900" y="3359150"/>
          <p14:tracePt t="33918" x="476250" y="3314700"/>
          <p14:tracePt t="33935" x="501650" y="3263900"/>
          <p14:tracePt t="33952" x="565150" y="3200400"/>
          <p14:tracePt t="33969" x="628650" y="3175000"/>
          <p14:tracePt t="33985" x="711200" y="3155950"/>
          <p14:tracePt t="34002" x="806450" y="3149600"/>
          <p14:tracePt t="34002" x="857250" y="3149600"/>
          <p14:tracePt t="34021" x="965200" y="3149600"/>
          <p14:tracePt t="34037" x="1079500" y="3162300"/>
          <p14:tracePt t="34053" x="1193800" y="3181350"/>
          <p14:tracePt t="34069" x="1314450" y="3200400"/>
          <p14:tracePt t="34086" x="1428750" y="3219450"/>
          <p14:tracePt t="34102" x="1543050" y="3238500"/>
          <p14:tracePt t="34102" x="1587500" y="3251200"/>
          <p14:tracePt t="34121" x="1676400" y="3276600"/>
          <p14:tracePt t="34136" x="1746250" y="3308350"/>
          <p14:tracePt t="34152" x="1790700" y="3346450"/>
          <p14:tracePt t="34169" x="1816100" y="3384550"/>
          <p14:tracePt t="34186" x="1803400" y="3454400"/>
          <p14:tracePt t="34203" x="1765300" y="3492500"/>
          <p14:tracePt t="34219" x="1701800" y="3530600"/>
          <p14:tracePt t="34236" x="1612900" y="3562350"/>
          <p14:tracePt t="34252" x="1447800" y="3600450"/>
          <p14:tracePt t="34270" x="1314450" y="3619500"/>
          <p14:tracePt t="34286" x="1181100" y="3625850"/>
          <p14:tracePt t="34303" x="977900" y="3619500"/>
          <p14:tracePt t="34320" x="850900" y="3600450"/>
          <p14:tracePt t="34337" x="730250" y="3575050"/>
          <p14:tracePt t="34353" x="628650" y="3543300"/>
          <p14:tracePt t="34370" x="546100" y="3524250"/>
          <p14:tracePt t="34386" x="488950" y="3505200"/>
          <p14:tracePt t="34386" x="469900" y="3498850"/>
          <p14:tracePt t="34406" x="450850" y="3479800"/>
          <p14:tracePt t="34420" x="450850" y="3441700"/>
          <p14:tracePt t="34437" x="457200" y="3384550"/>
          <p14:tracePt t="34454" x="463550" y="3346450"/>
          <p14:tracePt t="34454" x="469900" y="3308350"/>
          <p14:tracePt t="34454" x="476250" y="3270250"/>
          <p14:tracePt t="34473" x="482600" y="3232150"/>
          <p14:tracePt t="34487" x="488950" y="3194050"/>
          <p14:tracePt t="34487" x="514350" y="3124200"/>
          <p14:tracePt t="34505" x="527050" y="3086100"/>
          <p14:tracePt t="34505" x="546100" y="3054350"/>
          <p14:tracePt t="34521" x="571500" y="3022600"/>
          <p14:tracePt t="34521" x="590550" y="2984500"/>
          <p14:tracePt t="34538" x="615950" y="2952750"/>
          <p14:tracePt t="34538" x="641350" y="2921000"/>
          <p14:tracePt t="34554" x="666750" y="2895600"/>
          <p14:tracePt t="34554" x="711200" y="2838450"/>
          <p14:tracePt t="34571" x="730250" y="2813050"/>
          <p14:tracePt t="34571" x="749300" y="2787650"/>
          <p14:tracePt t="34587" x="762000" y="2768600"/>
          <p14:tracePt t="34587" x="768350" y="2749550"/>
          <p14:tracePt t="34604" x="768350" y="2724150"/>
          <p14:tracePt t="34604" x="762000" y="2686050"/>
          <p14:tracePt t="34621" x="488950" y="2552700"/>
          <p14:tracePt t="34698" x="463550" y="2533650"/>
          <p14:tracePt t="34704" x="406400" y="2508250"/>
          <p14:tracePt t="34721" x="368300" y="2457450"/>
          <p14:tracePt t="34738" x="342900" y="2400300"/>
          <p14:tracePt t="34754" x="342900" y="2330450"/>
          <p14:tracePt t="34754" x="349250" y="2298700"/>
          <p14:tracePt t="34773" x="381000" y="2222500"/>
          <p14:tracePt t="34788" x="438150" y="2165350"/>
          <p14:tracePt t="34805" x="508000" y="2114550"/>
          <p14:tracePt t="34821" x="603250" y="2089150"/>
          <p14:tracePt t="34838" x="717550" y="2076450"/>
          <p14:tracePt t="34855" x="914400" y="2082800"/>
          <p14:tracePt t="34871" x="1054100" y="2101850"/>
          <p14:tracePt t="34888" x="1200150" y="2127250"/>
          <p14:tracePt t="34905" x="1390650" y="2178050"/>
          <p14:tracePt t="34921" x="1504950" y="2228850"/>
          <p14:tracePt t="34938" x="1600200" y="2279650"/>
          <p14:tracePt t="34955" x="1689100" y="2330450"/>
          <p14:tracePt t="34972" x="1778000" y="2374900"/>
          <p14:tracePt t="34989" x="1854200" y="2400300"/>
          <p14:tracePt t="34989" x="1898650" y="2400300"/>
          <p14:tracePt t="35006" x="1936750" y="2400300"/>
          <p14:tracePt t="35006" x="1981200" y="2387600"/>
          <p14:tracePt t="35023" x="2025650" y="2368550"/>
          <p14:tracePt t="35023" x="2070100" y="2349500"/>
          <p14:tracePt t="35023" x="2120900" y="2330450"/>
          <p14:tracePt t="35041" x="2171700" y="2311400"/>
          <p14:tracePt t="35055" x="2222500" y="2292350"/>
          <p14:tracePt t="35055" x="2324100" y="2260600"/>
          <p14:tracePt t="35073" x="2374900" y="2241550"/>
          <p14:tracePt t="35073" x="2419350" y="2228850"/>
          <p14:tracePt t="35089" x="2457450" y="2222500"/>
          <p14:tracePt t="35089" x="2489200" y="2216150"/>
          <p14:tracePt t="35106" x="2520950" y="2209800"/>
          <p14:tracePt t="35106" x="2552700" y="2209800"/>
          <p14:tracePt t="35123" x="2571750" y="2209800"/>
          <p14:tracePt t="35123" x="2590800" y="2209800"/>
          <p14:tracePt t="35123" x="2603500" y="2216150"/>
          <p14:tracePt t="35141" x="2616200" y="2216150"/>
          <p14:tracePt t="35141" x="2622550" y="2228850"/>
          <p14:tracePt t="35157" x="2628900" y="2235200"/>
          <p14:tracePt t="35157" x="2628900" y="2247900"/>
          <p14:tracePt t="35173" x="2628900" y="2260600"/>
          <p14:tracePt t="35173" x="2628900" y="2273300"/>
          <p14:tracePt t="35190" x="2622550" y="2286000"/>
          <p14:tracePt t="35190" x="2616200" y="2298700"/>
          <p14:tracePt t="35207" x="2609850" y="2311400"/>
          <p14:tracePt t="35207" x="2590800" y="2349500"/>
          <p14:tracePt t="35223" x="2578100" y="2368550"/>
          <p14:tracePt t="35223" x="2559050" y="2381250"/>
          <p14:tracePt t="35240" x="2546350" y="2406650"/>
          <p14:tracePt t="35240" x="2520950" y="2425700"/>
          <p14:tracePt t="35257" x="2247900" y="2787650"/>
          <p14:tracePt t="35331" x="2235200" y="2832100"/>
          <p14:tracePt t="35336" x="2228850" y="2876550"/>
          <p14:tracePt t="35340" x="2222500" y="2971800"/>
          <p14:tracePt t="35357" x="2235200" y="3060700"/>
          <p14:tracePt t="35374" x="2260600" y="3143250"/>
          <p14:tracePt t="35390" x="2305050" y="3219450"/>
          <p14:tracePt t="35390" x="2330450" y="3251200"/>
          <p14:tracePt t="35410" x="2387600" y="3314700"/>
          <p14:tracePt t="35425" x="2457450" y="3365500"/>
          <p14:tracePt t="35441" x="2520950" y="3409950"/>
          <p14:tracePt t="35457" x="2578100" y="3441700"/>
          <p14:tracePt t="35474" x="2635250" y="3454400"/>
          <p14:tracePt t="35490" x="2686050" y="3460750"/>
          <p14:tracePt t="35490" x="2711450" y="3467100"/>
          <p14:tracePt t="35509" x="2749550" y="3460750"/>
          <p14:tracePt t="35524" x="2787650" y="3460750"/>
          <p14:tracePt t="35540" x="2806700" y="3454400"/>
          <p14:tracePt t="35562" x="2806700" y="3448050"/>
          <p14:tracePt t="35575" x="2813050" y="3441700"/>
          <p14:tracePt t="35575" x="2813050" y="3429000"/>
          <p14:tracePt t="35591" x="2813050" y="3422650"/>
          <p14:tracePt t="35591" x="2819400" y="3416300"/>
          <p14:tracePt t="35608" x="2825750" y="3416300"/>
          <p14:tracePt t="35608" x="2838450" y="3409950"/>
          <p14:tracePt t="35625" x="2857500" y="3409950"/>
          <p14:tracePt t="35625" x="2908300" y="3403600"/>
          <p14:tracePt t="35642" x="2940050" y="3403600"/>
          <p14:tracePt t="35642" x="2978150" y="3397250"/>
          <p14:tracePt t="35658" x="3022600" y="3397250"/>
          <p14:tracePt t="35658" x="3067050" y="3397250"/>
          <p14:tracePt t="35675" x="3117850" y="3397250"/>
          <p14:tracePt t="37540" x="1574800" y="4667250"/>
          <p14:tracePt t="37549" x="1555750" y="4667250"/>
          <p14:tracePt t="37563" x="1530350" y="4667250"/>
          <p14:tracePt t="37563" x="1479550" y="4667250"/>
          <p14:tracePt t="37581" x="1447800" y="4660900"/>
          <p14:tracePt t="37581" x="1416050" y="4654550"/>
          <p14:tracePt t="37597" x="1397000" y="4648200"/>
          <p14:tracePt t="37597" x="1371600" y="4641850"/>
          <p14:tracePt t="37614" x="1358900" y="4629150"/>
          <p14:tracePt t="37614" x="1339850" y="4622800"/>
          <p14:tracePt t="37630" x="1327150" y="4603750"/>
          <p14:tracePt t="37630" x="1308100" y="4578350"/>
          <p14:tracePt t="37647" x="1301750" y="4565650"/>
          <p14:tracePt t="37647" x="1295400" y="4552950"/>
          <p14:tracePt t="37664" x="1289050" y="4540250"/>
          <p14:tracePt t="37664" x="1282700" y="4527550"/>
          <p14:tracePt t="37681" x="1276350" y="4514850"/>
          <p14:tracePt t="37681" x="1270000" y="4508500"/>
          <p14:tracePt t="37697" x="1270000" y="4495800"/>
          <p14:tracePt t="37697" x="1270000" y="4464050"/>
          <p14:tracePt t="37714" x="1276350" y="4451350"/>
          <p14:tracePt t="37714" x="1276350" y="4438650"/>
          <p14:tracePt t="37731" x="1282700" y="4425950"/>
          <p14:tracePt t="37731" x="1289050" y="4413250"/>
          <p14:tracePt t="37748" x="1295400" y="4400550"/>
          <p14:tracePt t="37748" x="1314450" y="4375150"/>
          <p14:tracePt t="37765" x="1320800" y="4368800"/>
          <p14:tracePt t="37765" x="1327150" y="4349750"/>
          <p14:tracePt t="37781" x="1333500" y="4337050"/>
          <p14:tracePt t="37781" x="1346200" y="4318000"/>
          <p14:tracePt t="37798" x="1352550" y="4305300"/>
          <p14:tracePt t="37798" x="1358900" y="4279900"/>
          <p14:tracePt t="37815" x="1371600" y="4260850"/>
          <p14:tracePt t="37815" x="1390650" y="4210050"/>
          <p14:tracePt t="37833" x="1397000" y="4191000"/>
          <p14:tracePt t="37833" x="1409700" y="4159250"/>
          <p14:tracePt t="37849" x="1416050" y="4133850"/>
          <p14:tracePt t="37849" x="1422400" y="4102100"/>
          <p14:tracePt t="37865" x="1428750" y="4076700"/>
          <p14:tracePt t="37865" x="1435100" y="4044950"/>
          <p14:tracePt t="37883" x="1435100" y="4019550"/>
          <p14:tracePt t="37883" x="1435100" y="3987800"/>
          <p14:tracePt t="37883" x="1435100" y="3956050"/>
          <p14:tracePt t="37902" x="1435100" y="3930650"/>
          <p14:tracePt t="37914" x="1435100" y="3898900"/>
          <p14:tracePt t="37914" x="1422400" y="3841750"/>
          <p14:tracePt t="37933" x="1416050" y="3816350"/>
          <p14:tracePt t="37933" x="1403350" y="3784600"/>
          <p14:tracePt t="37949" x="1390650" y="3765550"/>
          <p14:tracePt t="37949" x="1377950" y="3740150"/>
          <p14:tracePt t="37966" x="1365250" y="3721100"/>
          <p14:tracePt t="37966" x="1352550" y="3708400"/>
          <p14:tracePt t="37983" x="1333500" y="3689350"/>
          <p14:tracePt t="37983" x="1320800" y="3676650"/>
          <p14:tracePt t="37999" x="1301750" y="3663950"/>
          <p14:tracePt t="37999" x="1276350" y="3644900"/>
          <p14:tracePt t="38016" x="1263650" y="3632200"/>
          <p14:tracePt t="38016" x="1250950" y="3619500"/>
          <p14:tracePt t="38032" x="1238250" y="3613150"/>
          <p14:tracePt t="38032" x="1231900" y="3600450"/>
          <p14:tracePt t="38049" x="1219200" y="3587750"/>
          <p14:tracePt t="38049" x="1212850" y="3581400"/>
          <p14:tracePt t="38066" x="1200150" y="3575050"/>
          <p14:tracePt t="38066" x="1187450" y="3556000"/>
          <p14:tracePt t="38083" x="1181100" y="3543300"/>
          <p14:tracePt t="38083" x="1181100" y="3536950"/>
          <p14:tracePt t="38099" x="1174750" y="3530600"/>
          <p14:tracePt t="38099" x="1174750" y="3524250"/>
          <p14:tracePt t="38116" x="1174750" y="3517900"/>
          <p14:tracePt t="38116" x="1181100" y="3498850"/>
          <p14:tracePt t="38133" x="1187450" y="3492500"/>
          <p14:tracePt t="38133" x="1187450" y="3486150"/>
          <p14:tracePt t="38149" x="1193800" y="3479800"/>
          <p14:tracePt t="38149" x="1200150" y="3473450"/>
          <p14:tracePt t="38166" x="1212850" y="3467100"/>
          <p14:tracePt t="38166" x="1219200" y="3467100"/>
          <p14:tracePt t="38183" x="1225550" y="3460750"/>
          <p14:tracePt t="38183" x="1244600" y="3448050"/>
          <p14:tracePt t="38201" x="1257300" y="3448050"/>
          <p14:tracePt t="38201" x="1270000" y="3441700"/>
          <p14:tracePt t="38216" x="1276350" y="3435350"/>
          <p14:tracePt t="38216" x="1289050" y="3429000"/>
          <p14:tracePt t="38233" x="1301750" y="3429000"/>
          <p14:tracePt t="38233" x="1308100" y="3422650"/>
          <p14:tracePt t="38250" x="1320800" y="3416300"/>
          <p14:tracePt t="38250" x="1333500" y="3409950"/>
          <p14:tracePt t="38267" x="1339850" y="3403600"/>
          <p14:tracePt t="38267" x="1352550" y="3397250"/>
          <p14:tracePt t="38267" x="1365250" y="3390900"/>
          <p14:tracePt t="38285" x="1377950" y="3384550"/>
          <p14:tracePt t="38299" x="1384300" y="3371850"/>
          <p14:tracePt t="38299" x="1409700" y="3359150"/>
          <p14:tracePt t="38316" x="1416050" y="3346450"/>
          <p14:tracePt t="38316" x="1422400" y="3333750"/>
          <p14:tracePt t="38334" x="1428750" y="3327400"/>
          <p14:tracePt t="38334" x="1441450" y="3314700"/>
          <p14:tracePt t="38350" x="1447800" y="3302000"/>
          <p14:tracePt t="38350" x="1454150" y="3295650"/>
          <p14:tracePt t="38366" x="1460500" y="3282950"/>
          <p14:tracePt t="38366" x="1473200" y="3263900"/>
          <p14:tracePt t="38384" x="1479550" y="3257550"/>
          <p14:tracePt t="38384" x="1485900" y="3244850"/>
          <p14:tracePt t="38401" x="1485900" y="3238500"/>
          <p14:tracePt t="38401" x="1492250" y="3225800"/>
          <p14:tracePt t="38417" x="1492250" y="3219450"/>
          <p14:tracePt t="38417" x="1504950" y="3206750"/>
          <p14:tracePt t="38434" x="1504950" y="3200400"/>
          <p14:tracePt t="38434" x="1504950" y="3194050"/>
          <p14:tracePt t="38451" x="1511300" y="3194050"/>
          <p14:tracePt t="38466" x="1511300" y="3187700"/>
          <p14:tracePt t="38466" x="1504950" y="3175000"/>
          <p14:tracePt t="38485" x="1498600" y="3175000"/>
          <p14:tracePt t="38500" x="1492250" y="3168650"/>
          <p14:tracePt t="38517" x="1485900" y="3168650"/>
          <p14:tracePt t="38533" x="1479550" y="3168650"/>
          <p14:tracePt t="38551" x="1473200" y="3168650"/>
          <p14:tracePt t="38551" x="1460500" y="3168650"/>
          <p14:tracePt t="38572" x="1454150" y="3168650"/>
          <p14:tracePt t="38585" x="1447800" y="3168650"/>
          <p14:tracePt t="38585" x="1441450" y="3168650"/>
          <p14:tracePt t="38601" x="1435100" y="3168650"/>
          <p14:tracePt t="38616" x="1428750" y="3168650"/>
          <p14:tracePt t="38633" x="1416050" y="3168650"/>
          <p14:tracePt t="38633" x="1409700" y="3168650"/>
          <p14:tracePt t="38633" x="1409700" y="3175000"/>
          <p14:tracePt t="38653" x="1397000" y="3175000"/>
          <p14:tracePt t="38653" x="1390650" y="3175000"/>
          <p14:tracePt t="38668" x="1384300" y="3181350"/>
          <p14:tracePt t="38668" x="1377950" y="3181350"/>
          <p14:tracePt t="38684" x="1371600" y="3181350"/>
          <p14:tracePt t="38684" x="1365250" y="3187700"/>
          <p14:tracePt t="38701" x="1358900" y="3181350"/>
          <p14:tracePt t="38701" x="1352550" y="3181350"/>
          <p14:tracePt t="38718" x="1346200" y="3181350"/>
          <p14:tracePt t="38718" x="1346200" y="3175000"/>
          <p14:tracePt t="38735" x="1339850" y="3168650"/>
          <p14:tracePt t="38735" x="1339850" y="3162300"/>
          <p14:tracePt t="38751" x="1339850" y="3155950"/>
          <p14:tracePt t="38751" x="1339850" y="3149600"/>
          <p14:tracePt t="38768" x="1339850" y="3143250"/>
          <p14:tracePt t="38768" x="1346200" y="3136900"/>
          <p14:tracePt t="38785" x="1346200" y="3130550"/>
          <p14:tracePt t="38801" x="1352550" y="3124200"/>
          <p14:tracePt t="38817" x="1346200" y="3130550"/>
          <p14:tracePt t="38876" x="1339850" y="3136900"/>
          <p14:tracePt t="38892" x="1333500" y="3136900"/>
          <p14:tracePt t="38900" x="1327150" y="3136900"/>
          <p14:tracePt t="38905" x="1320800" y="3136900"/>
          <p14:tracePt t="38917" x="1314450" y="3136900"/>
          <p14:tracePt t="38917" x="1308100" y="3136900"/>
          <p14:tracePt t="38917" x="1295400" y="3143250"/>
          <p14:tracePt t="38937" x="1289050" y="3143250"/>
          <p14:tracePt t="38951" x="1276350" y="3149600"/>
          <p14:tracePt t="38951" x="1250950" y="3162300"/>
          <p14:tracePt t="38969" x="1238250" y="3162300"/>
          <p14:tracePt t="38969" x="1225550" y="3168650"/>
          <p14:tracePt t="38986" x="1206500" y="3168650"/>
          <p14:tracePt t="38986" x="1193800" y="3175000"/>
          <p14:tracePt t="39002" x="1181100" y="3175000"/>
          <p14:tracePt t="39002" x="1168400" y="3175000"/>
          <p14:tracePt t="39019" x="1149350" y="3181350"/>
          <p14:tracePt t="39019" x="1123950" y="3187700"/>
          <p14:tracePt t="39036" x="1111250" y="3194050"/>
          <p14:tracePt t="39036" x="1098550" y="3206750"/>
          <p14:tracePt t="39053" x="1079500" y="3213100"/>
          <p14:tracePt t="39053" x="1066800" y="3225800"/>
          <p14:tracePt t="39069" x="1047750" y="3238500"/>
          <p14:tracePt t="39069" x="1016000" y="3270250"/>
          <p14:tracePt t="39085" x="996950" y="3282950"/>
          <p14:tracePt t="39085" x="971550" y="3302000"/>
          <p14:tracePt t="39103" x="952500" y="3321050"/>
          <p14:tracePt t="39103" x="927100" y="3333750"/>
          <p14:tracePt t="39119" x="901700" y="3340100"/>
          <p14:tracePt t="39119" x="863600" y="3346450"/>
          <p14:tracePt t="39136" x="831850" y="3352800"/>
          <p14:tracePt t="39154" x="247650" y="3263900"/>
          <p14:tracePt t="39231" x="222250" y="3244850"/>
          <p14:tracePt t="39236" x="184150" y="3194050"/>
          <p14:tracePt t="39253" x="171450" y="3130550"/>
          <p14:tracePt t="39269" x="177800" y="3073400"/>
          <p14:tracePt t="39286" x="203200" y="3009900"/>
          <p14:tracePt t="39302" x="241300" y="2959100"/>
          <p14:tracePt t="39302" x="273050" y="2933700"/>
          <p14:tracePt t="39321" x="342900" y="2895600"/>
          <p14:tracePt t="39336" x="431800" y="2863850"/>
          <p14:tracePt t="39353" x="539750" y="2832100"/>
          <p14:tracePt t="39369" x="654050" y="2806700"/>
          <p14:tracePt t="39386" x="838200" y="2781300"/>
          <p14:tracePt t="39404" x="952500" y="2774950"/>
          <p14:tracePt t="39420" x="1066800" y="2774950"/>
          <p14:tracePt t="39436" x="1219200" y="2794000"/>
          <p14:tracePt t="39453" x="1314450" y="2813050"/>
          <p14:tracePt t="39470" x="1397000" y="2844800"/>
          <p14:tracePt t="39487" x="1473200" y="2876550"/>
          <p14:tracePt t="39503" x="1549400" y="2933700"/>
          <p14:tracePt t="39521" x="1581150" y="2978150"/>
          <p14:tracePt t="39536" x="1593850" y="3022600"/>
          <p14:tracePt t="39553" x="1587500" y="3067050"/>
          <p14:tracePt t="39570" x="1555750" y="3111500"/>
          <p14:tracePt t="39586" x="1511300" y="3155950"/>
          <p14:tracePt t="39586" x="1479550" y="3175000"/>
          <p14:tracePt t="39604" x="1409700" y="3213100"/>
          <p14:tracePt t="39621" x="1333500" y="3251200"/>
          <p14:tracePt t="39637" x="1244600" y="3282950"/>
          <p14:tracePt t="39653" x="1155700" y="3314700"/>
          <p14:tracePt t="39670" x="1016000" y="3346450"/>
          <p14:tracePt t="39687" x="927100" y="3359150"/>
          <p14:tracePt t="39703" x="844550" y="3365500"/>
          <p14:tracePt t="39720" x="768350" y="3371850"/>
          <p14:tracePt t="39737" x="673100" y="3365500"/>
          <p14:tracePt t="39754" x="622300" y="3359150"/>
          <p14:tracePt t="39771" x="590550" y="3359150"/>
          <p14:tracePt t="39787" x="565150" y="3359150"/>
          <p14:tracePt t="39804" x="552450" y="3359150"/>
          <p14:tracePt t="39821" x="552450" y="3365500"/>
          <p14:tracePt t="39837" x="558800" y="3371850"/>
          <p14:tracePt t="39854" x="584200" y="3384550"/>
          <p14:tracePt t="39873" x="609600" y="3384550"/>
          <p14:tracePt t="39873" x="628650" y="3378200"/>
          <p14:tracePt t="39889" x="647700" y="3378200"/>
          <p14:tracePt t="39889" x="660400" y="3365500"/>
          <p14:tracePt t="39905" x="685800" y="3359150"/>
          <p14:tracePt t="39905" x="704850" y="3352800"/>
          <p14:tracePt t="39922" x="723900" y="3346450"/>
          <p14:tracePt t="39922" x="749300" y="3340100"/>
          <p14:tracePt t="39938" x="774700" y="3340100"/>
          <p14:tracePt t="39938" x="800100" y="3333750"/>
          <p14:tracePt t="39938" x="838200" y="3333750"/>
          <p14:tracePt t="39957" x="869950" y="3333750"/>
          <p14:tracePt t="39971" x="908050" y="3333750"/>
          <p14:tracePt t="39971" x="996950" y="3333750"/>
          <p14:tracePt t="39989" x="1047750" y="3327400"/>
          <p14:tracePt t="39989" x="1098550" y="3321050"/>
          <p14:tracePt t="40005" x="1155700" y="3314700"/>
          <p14:tracePt t="40005" x="1219200" y="3302000"/>
          <p14:tracePt t="40023" x="1282700" y="3295650"/>
          <p14:tracePt t="40023" x="1346200" y="3282950"/>
          <p14:tracePt t="40039" x="1416050" y="3276600"/>
          <p14:tracePt t="40039" x="1555750" y="3251200"/>
          <p14:tracePt t="40055" x="1631950" y="3244850"/>
          <p14:tracePt t="40055" x="1701800" y="3232150"/>
          <p14:tracePt t="40072" x="1771650" y="3219450"/>
          <p14:tracePt t="40072" x="1841500" y="3213100"/>
          <p14:tracePt t="40089" x="1911350" y="3200400"/>
          <p14:tracePt t="40089" x="2051050" y="3181350"/>
          <p14:tracePt t="40106" x="2108200" y="3168650"/>
          <p14:tracePt t="40106" x="2171700" y="3162300"/>
          <p14:tracePt t="40123" x="2228850" y="3155950"/>
          <p14:tracePt t="40123" x="2286000" y="3149600"/>
          <p14:tracePt t="40139" x="2343150" y="3143250"/>
          <p14:tracePt t="40139" x="2393950" y="3136900"/>
          <p14:tracePt t="40156" x="2438400" y="3130550"/>
          <p14:tracePt t="40156" x="2527300" y="3130550"/>
          <p14:tracePt t="40173" x="2571750" y="3124200"/>
          <p14:tracePt t="40173" x="2609850" y="3124200"/>
          <p14:tracePt t="40189" x="2647950" y="3117850"/>
          <p14:tracePt t="40189" x="2679700" y="3111500"/>
          <p14:tracePt t="40207" x="2711450" y="3111500"/>
          <p14:tracePt t="40207" x="2736850" y="3105150"/>
          <p14:tracePt t="40207" x="2762250" y="3098800"/>
          <p14:tracePt t="40225" x="2787650" y="3086100"/>
          <p14:tracePt t="40238" x="2813050" y="3079750"/>
          <p14:tracePt t="40238" x="2851150" y="3067050"/>
          <p14:tracePt t="40256" x="2863850" y="3067050"/>
          <p14:tracePt t="40256" x="2882900" y="3060700"/>
          <p14:tracePt t="40273" x="2895600" y="3054350"/>
          <p14:tracePt t="40273" x="2914650" y="3048000"/>
          <p14:tracePt t="40289" x="2927350" y="3048000"/>
          <p14:tracePt t="40289" x="2940050" y="3041650"/>
          <p14:tracePt t="40306" x="2952750" y="3035300"/>
          <p14:tracePt t="40306" x="2965450" y="3035300"/>
          <p14:tracePt t="40306" x="2971800" y="3028950"/>
          <p14:tracePt t="40325" x="2984500" y="3035300"/>
          <p14:tracePt t="40339" x="2990850" y="3035300"/>
          <p14:tracePt t="40339" x="2997200" y="3035300"/>
          <p14:tracePt t="40356" x="3003550" y="3041650"/>
          <p14:tracePt t="40376" x="3003550" y="3048000"/>
          <p14:tracePt t="40393" x="3009900" y="3054350"/>
          <p14:tracePt t="40412" x="3016250" y="3060700"/>
          <p14:tracePt t="40428" x="3022600" y="3073400"/>
          <p14:tracePt t="40444" x="3035300" y="3073400"/>
          <p14:tracePt t="40460" x="3041650" y="3073400"/>
          <p14:tracePt t="40460" x="3048000" y="3067050"/>
          <p14:tracePt t="40474" x="3060700" y="3067050"/>
          <p14:tracePt t="40474" x="3073400" y="3060700"/>
          <p14:tracePt t="40490" x="3079750" y="3060700"/>
          <p14:tracePt t="40490" x="3098800" y="3048000"/>
          <p14:tracePt t="40507" x="3117850" y="3041650"/>
          <p14:tracePt t="40507" x="3162300" y="3016250"/>
          <p14:tracePt t="40525" x="3187700" y="3003550"/>
          <p14:tracePt t="40525" x="3213100" y="2984500"/>
          <p14:tracePt t="40541" x="3244850" y="2971800"/>
          <p14:tracePt t="40541" x="3276600" y="2952750"/>
          <p14:tracePt t="40557" x="3314700" y="2940050"/>
          <p14:tracePt t="40557" x="3352800" y="2921000"/>
          <p14:tracePt t="40575" x="3397250" y="2901950"/>
          <p14:tracePt t="40575" x="3441700" y="2882900"/>
          <p14:tracePt t="40591" x="3486150" y="2870200"/>
          <p14:tracePt t="40591" x="3536950" y="2851150"/>
          <p14:tracePt t="40591" x="3587750" y="2838450"/>
          <p14:tracePt t="40609" x="3632200" y="2819400"/>
          <p14:tracePt t="40623" x="3683000" y="2806700"/>
          <p14:tracePt t="40623" x="3778250" y="2787650"/>
          <p14:tracePt t="40641" x="3822700" y="2781300"/>
          <p14:tracePt t="40641" x="3867150" y="2774950"/>
          <p14:tracePt t="40657" x="3905250" y="2768600"/>
          <p14:tracePt t="40657" x="3949700" y="2762250"/>
          <p14:tracePt t="40674" x="3987800" y="2755900"/>
          <p14:tracePt t="40674" x="4025900" y="2749550"/>
          <p14:tracePt t="40691" x="4064000" y="2743200"/>
          <p14:tracePt t="40691" x="4133850" y="2730500"/>
          <p14:tracePt t="40708" x="4165600" y="2724150"/>
          <p14:tracePt t="40708" x="4191000" y="2724150"/>
          <p14:tracePt t="40724" x="4222750" y="2724150"/>
          <p14:tracePt t="40724" x="4241800" y="2724150"/>
          <p14:tracePt t="40741" x="4267200" y="2730500"/>
          <p14:tracePt t="40741" x="4279900" y="2736850"/>
          <p14:tracePt t="40758" x="4292600" y="2743200"/>
          <p14:tracePt t="40758" x="4305300" y="2774950"/>
          <p14:tracePt t="40774" x="4311650" y="2787650"/>
          <p14:tracePt t="40774" x="4311650" y="2806700"/>
          <p14:tracePt t="40791" x="4305300" y="2825750"/>
          <p14:tracePt t="40791" x="4298950" y="2838450"/>
          <p14:tracePt t="40808" x="4292600" y="2857500"/>
          <p14:tracePt t="40808" x="4279900" y="2889250"/>
          <p14:tracePt t="40825" x="4273550" y="2901950"/>
          <p14:tracePt t="40825" x="4267200" y="2914650"/>
          <p14:tracePt t="40842" x="4260850" y="2927350"/>
          <p14:tracePt t="40842" x="4254500" y="2933700"/>
          <p14:tracePt t="40858" x="4248150" y="2946400"/>
          <p14:tracePt t="40858" x="4235450" y="2952750"/>
          <p14:tracePt t="40875" x="4229100" y="2965450"/>
          <p14:tracePt t="40875" x="4203700" y="2978150"/>
          <p14:tracePt t="40892" x="4184650" y="2990850"/>
          <p14:tracePt t="40892" x="4165600" y="2997200"/>
          <p14:tracePt t="40908" x="4146550" y="3003550"/>
          <p14:tracePt t="40908" x="4127500" y="3009900"/>
          <p14:tracePt t="40925" x="4102100" y="3016250"/>
          <p14:tracePt t="40925" x="4083050" y="3022600"/>
          <p14:tracePt t="40941" x="4057650" y="3028950"/>
          <p14:tracePt t="40941" x="4032250" y="3028950"/>
          <p14:tracePt t="40958" x="4000500" y="3035300"/>
          <p14:tracePt t="40958" x="3975100" y="3041650"/>
          <p14:tracePt t="40958" x="3943350" y="3041650"/>
          <p14:tracePt t="40977" x="3911600" y="3048000"/>
          <p14:tracePt t="40991" x="3879850" y="3054350"/>
          <p14:tracePt t="40991" x="3803650" y="3060700"/>
          <p14:tracePt t="41009" x="3765550" y="3067050"/>
          <p14:tracePt t="41009" x="3727450" y="3073400"/>
          <p14:tracePt t="41026" x="3689350" y="3073400"/>
          <p14:tracePt t="41026" x="3651250" y="3079750"/>
          <p14:tracePt t="41042" x="3613150" y="3079750"/>
          <p14:tracePt t="41042" x="3581400" y="3086100"/>
          <p14:tracePt t="41059" x="3543300" y="3092450"/>
          <p14:tracePt t="41059" x="3473450" y="3098800"/>
          <p14:tracePt t="41076" x="3441700" y="3105150"/>
          <p14:tracePt t="41076" x="3409950" y="3105150"/>
          <p14:tracePt t="41093" x="3378200" y="3111500"/>
          <p14:tracePt t="41093" x="3346450" y="3117850"/>
          <p14:tracePt t="41109" x="3321050" y="3124200"/>
          <p14:tracePt t="41109" x="3263900" y="3130550"/>
          <p14:tracePt t="41126" x="3238500" y="3136900"/>
          <p14:tracePt t="41126" x="3206750" y="3136900"/>
          <p14:tracePt t="41142" x="3181350" y="3143250"/>
          <p14:tracePt t="41142" x="3162300" y="3143250"/>
          <p14:tracePt t="41159" x="3136900" y="3149600"/>
          <p14:tracePt t="41159" x="3117850" y="3149600"/>
          <p14:tracePt t="41176" x="3105150" y="3155950"/>
          <p14:tracePt t="41176" x="3079750" y="3155950"/>
          <p14:tracePt t="41192" x="3073400" y="3149600"/>
          <p14:tracePt t="41192" x="3067050" y="3149600"/>
          <p14:tracePt t="41209" x="3067050" y="3143250"/>
          <p14:tracePt t="41225" x="3073400" y="3136900"/>
          <p14:tracePt t="41242" x="3079750" y="3136900"/>
          <p14:tracePt t="41242" x="3092450" y="3130550"/>
          <p14:tracePt t="41242" x="3105150" y="3130550"/>
          <p14:tracePt t="41261" x="3111500" y="3124200"/>
          <p14:tracePt t="41261" x="3130550" y="3124200"/>
          <p14:tracePt t="41276" x="3143250" y="3117850"/>
          <p14:tracePt t="41276" x="3155950" y="3117850"/>
          <p14:tracePt t="41293" x="3175000" y="3111500"/>
          <p14:tracePt t="41293" x="3194050" y="3111500"/>
          <p14:tracePt t="41309" x="3213100" y="3105150"/>
          <p14:tracePt t="41309" x="3232150" y="3105150"/>
          <p14:tracePt t="41326" x="3251200" y="3105150"/>
          <p14:tracePt t="41326" x="3276600" y="3105150"/>
          <p14:tracePt t="41326" x="3295650" y="3105150"/>
          <p14:tracePt t="41345" x="3314700" y="3111500"/>
          <p14:tracePt t="41359" x="3327400" y="3111500"/>
          <p14:tracePt t="41359" x="3359150" y="3124200"/>
          <p14:tracePt t="41376" x="3378200" y="3124200"/>
          <p14:tracePt t="41376" x="3390900" y="3130550"/>
          <p14:tracePt t="41393" x="3403600" y="3136900"/>
          <p14:tracePt t="41393" x="3416300" y="3136900"/>
          <p14:tracePt t="41393" x="3429000" y="3143250"/>
          <p14:tracePt t="41413" x="3441700" y="3143250"/>
          <p14:tracePt t="41413" x="3454400" y="3143250"/>
          <p14:tracePt t="41427" x="3467100" y="3143250"/>
          <p14:tracePt t="41427" x="3486150" y="3143250"/>
          <p14:tracePt t="41443" x="3498850" y="3143250"/>
          <p14:tracePt t="41443" x="3511550" y="3143250"/>
          <p14:tracePt t="41460" x="3524250" y="3143250"/>
          <p14:tracePt t="41460" x="3536950" y="3136900"/>
          <p14:tracePt t="41477" x="3549650" y="3136900"/>
          <p14:tracePt t="41477" x="3562350" y="3130550"/>
          <p14:tracePt t="41493" x="3568700" y="3130550"/>
          <p14:tracePt t="41509" x="3575050" y="3130550"/>
          <p14:tracePt t="41526" x="3568700" y="3124200"/>
          <p14:tracePt t="41543" x="3556000" y="3124200"/>
          <p14:tracePt t="41543" x="3530600" y="3130550"/>
          <p14:tracePt t="41561" x="3517900" y="3136900"/>
          <p14:tracePt t="41561" x="3498850" y="3136900"/>
          <p14:tracePt t="41577" x="3479800" y="3143250"/>
          <p14:tracePt t="41577" x="3460750" y="3149600"/>
          <p14:tracePt t="41594" x="3435350" y="3155950"/>
          <p14:tracePt t="41594" x="3416300" y="3162300"/>
          <p14:tracePt t="41594" x="3390900" y="3168650"/>
          <p14:tracePt t="41613" x="3365500" y="3168650"/>
          <p14:tracePt t="41626" x="3340100" y="3175000"/>
          <p14:tracePt t="41626" x="3282950" y="3187700"/>
          <p14:tracePt t="41644" x="3257550" y="3187700"/>
          <p14:tracePt t="41644" x="3225800" y="3194050"/>
          <p14:tracePt t="41661" x="3200400" y="3200400"/>
          <p14:tracePt t="41661" x="3175000" y="3206750"/>
          <p14:tracePt t="41677" x="3149600" y="3213100"/>
          <p14:tracePt t="41677" x="3124200" y="3219450"/>
          <p14:tracePt t="41694" x="3105150" y="3219450"/>
          <p14:tracePt t="41694" x="3086100" y="3225800"/>
          <p14:tracePt t="41711" x="3067050" y="3225800"/>
          <p14:tracePt t="41711" x="3041650" y="3232150"/>
          <p14:tracePt t="41727" x="3035300" y="3232150"/>
          <p14:tracePt t="41727" x="3028950" y="3232150"/>
          <p14:tracePt t="41745" x="3028950" y="3225800"/>
          <p14:tracePt t="41760" x="3035300" y="3219450"/>
          <p14:tracePt t="41760" x="3041650" y="3213100"/>
          <p14:tracePt t="41778" x="3048000" y="3206750"/>
          <p14:tracePt t="41778" x="3073400" y="3181350"/>
          <p14:tracePt t="41795" x="3092450" y="3175000"/>
          <p14:tracePt t="41795" x="3111500" y="3162300"/>
          <p14:tracePt t="41811" x="3130550" y="3149600"/>
          <p14:tracePt t="41811" x="3149600" y="3136900"/>
          <p14:tracePt t="41828" x="3168650" y="3124200"/>
          <p14:tracePt t="41828" x="3219450" y="3098800"/>
          <p14:tracePt t="41845" x="3238500" y="3086100"/>
          <p14:tracePt t="41845" x="3263900" y="3073400"/>
          <p14:tracePt t="41861" x="3289300" y="3067050"/>
          <p14:tracePt t="41861" x="3308350" y="3054350"/>
          <p14:tracePt t="41878" x="3333750" y="3041650"/>
          <p14:tracePt t="41878" x="3352800" y="3028950"/>
          <p14:tracePt t="41895" x="3371850" y="3022600"/>
          <p14:tracePt t="41895" x="3390900" y="3016250"/>
          <p14:tracePt t="41895" x="3409950" y="3009900"/>
          <p14:tracePt t="41912" x="3429000" y="3003550"/>
          <p14:tracePt t="41912" x="3441700" y="3003550"/>
          <p14:tracePt t="41929" x="3448050" y="3003550"/>
          <p14:tracePt t="41929" x="3454400" y="3003550"/>
          <p14:tracePt t="41945" x="3460750" y="3009900"/>
          <p14:tracePt t="41945" x="3460750" y="3022600"/>
          <p14:tracePt t="41962" x="3454400" y="3028950"/>
          <p14:tracePt t="41962" x="3448050" y="3041650"/>
          <p14:tracePt t="41979" x="3435350" y="3054350"/>
          <p14:tracePt t="41979" x="3422650" y="3067050"/>
          <p14:tracePt t="41979" x="3409950" y="3079750"/>
          <p14:tracePt t="41997" x="3397250" y="3092450"/>
          <p14:tracePt t="42011" x="3378200" y="3105150"/>
          <p14:tracePt t="42011" x="3346450" y="3130550"/>
          <p14:tracePt t="42028" x="3327400" y="3143250"/>
          <p14:tracePt t="42028" x="3308350" y="3155950"/>
          <p14:tracePt t="42046" x="3295650" y="3162300"/>
          <p14:tracePt t="42046" x="3276600" y="3175000"/>
          <p14:tracePt t="42062" x="3257550" y="3181350"/>
          <p14:tracePt t="42062" x="3238500" y="3194050"/>
          <p14:tracePt t="42079" x="3219450" y="3200400"/>
          <p14:tracePt t="42079" x="3187700" y="3219450"/>
          <p14:tracePt t="42096" x="3175000" y="3219450"/>
          <p14:tracePt t="42096" x="3162300" y="3225800"/>
          <p14:tracePt t="42112" x="3149600" y="3232150"/>
          <p14:tracePt t="42112" x="3136900" y="3232150"/>
          <p14:tracePt t="42129" x="3130550" y="3238500"/>
          <p14:tracePt t="42129" x="3117850" y="3238500"/>
          <p14:tracePt t="42146" x="3111500" y="3232150"/>
          <p14:tracePt t="42162" x="3105150" y="3225800"/>
          <p14:tracePt t="42178" x="3105150" y="3219450"/>
          <p14:tracePt t="42195" x="3111500" y="3213100"/>
          <p14:tracePt t="42212" x="3124200" y="3206750"/>
          <p14:tracePt t="42212" x="3130550" y="3200400"/>
          <p14:tracePt t="42229" x="3136900" y="3200400"/>
          <p14:tracePt t="42229" x="3143250" y="3194050"/>
          <p14:tracePt t="42246" x="3149600" y="3187700"/>
          <p14:tracePt t="42246" x="3155950" y="3181350"/>
          <p14:tracePt t="42246" x="3168650" y="3175000"/>
          <p14:tracePt t="42265" x="3181350" y="3175000"/>
          <p14:tracePt t="42278" x="3187700" y="3168650"/>
          <p14:tracePt t="42278" x="3213100" y="3162300"/>
          <p14:tracePt t="42296" x="3225800" y="3155950"/>
          <p14:tracePt t="42296" x="3244850" y="3155950"/>
          <p14:tracePt t="42313" x="3257550" y="3155950"/>
          <p14:tracePt t="42313" x="3270250" y="3155950"/>
          <p14:tracePt t="42330" x="3289300" y="3155950"/>
          <p14:tracePt t="42330" x="3302000" y="3155950"/>
          <p14:tracePt t="42346" x="3321050" y="3155950"/>
          <p14:tracePt t="42346" x="3340100" y="3155950"/>
          <p14:tracePt t="42346" x="3359150" y="3162300"/>
          <p14:tracePt t="42365" x="3371850" y="3162300"/>
          <p14:tracePt t="42379" x="3390900" y="3162300"/>
          <p14:tracePt t="42379" x="3435350" y="3162300"/>
          <p14:tracePt t="42398" x="3454400" y="3162300"/>
          <p14:tracePt t="42398" x="3473450" y="3162300"/>
          <p14:tracePt t="42414" x="3498850" y="3162300"/>
          <p14:tracePt t="42414" x="3524250" y="3162300"/>
          <p14:tracePt t="42430" x="3543300" y="3155950"/>
          <p14:tracePt t="42430" x="3594100" y="3155950"/>
          <p14:tracePt t="42447" x="3619500" y="3155950"/>
          <p14:tracePt t="42447" x="3638550" y="3155950"/>
          <p14:tracePt t="42463" x="3663950" y="3155950"/>
          <p14:tracePt t="42463" x="3683000" y="3155950"/>
          <p14:tracePt t="42480" x="3702050" y="3155950"/>
          <p14:tracePt t="42480" x="3721100" y="3155950"/>
          <p14:tracePt t="42496" x="3740150" y="3155950"/>
          <p14:tracePt t="42496" x="3778250" y="3155950"/>
          <p14:tracePt t="42514" x="3797300" y="3155950"/>
          <p14:tracePt t="42514" x="3816350" y="3155950"/>
          <p14:tracePt t="42530" x="3835400" y="3149600"/>
          <p14:tracePt t="42530" x="3854450" y="3149600"/>
          <p14:tracePt t="42547" x="3873500" y="3149600"/>
          <p14:tracePt t="42547" x="3905250" y="3149600"/>
          <p14:tracePt t="42565" x="3924300" y="3149600"/>
          <p14:tracePt t="42565" x="3937000" y="3149600"/>
          <p14:tracePt t="42581" x="3949700" y="3143250"/>
          <p14:tracePt t="42581" x="3962400" y="3143250"/>
          <p14:tracePt t="42597" x="3975100" y="3143250"/>
          <p14:tracePt t="42597" x="3987800" y="3143250"/>
          <p14:tracePt t="42614" x="4000500" y="3136900"/>
          <p14:tracePt t="42614" x="4013200" y="3136900"/>
          <p14:tracePt t="42631" x="4025900" y="3136900"/>
          <p14:tracePt t="42631" x="4038600" y="3136900"/>
          <p14:tracePt t="42631" x="4051300" y="3136900"/>
          <p14:tracePt t="42649" x="4057650" y="3136900"/>
          <p14:tracePt t="42649" x="4070350" y="3136900"/>
          <p14:tracePt t="42664" x="4076700" y="3136900"/>
          <p14:tracePt t="42664" x="4083050" y="3143250"/>
          <p14:tracePt t="42681" x="4089400" y="3143250"/>
          <p14:tracePt t="42681" x="4095750" y="3149600"/>
          <p14:tracePt t="42697" x="4102100" y="3155950"/>
          <p14:tracePt t="42697" x="4102100" y="3162300"/>
          <p14:tracePt t="42714" x="4108450" y="3168650"/>
          <p14:tracePt t="42714" x="4108450" y="3175000"/>
          <p14:tracePt t="42731" x="4108450" y="3181350"/>
          <p14:tracePt t="42731" x="4114800" y="3194050"/>
          <p14:tracePt t="42748" x="4108450" y="3200400"/>
          <p14:tracePt t="42748" x="4108450" y="3206750"/>
          <p14:tracePt t="42764" x="4108450" y="3213100"/>
          <p14:tracePt t="42764" x="4108450" y="3219450"/>
          <p14:tracePt t="42781" x="4108450" y="3225800"/>
          <p14:tracePt t="42781" x="4102100" y="3232150"/>
          <p14:tracePt t="42798" x="4102100" y="3238500"/>
          <p14:tracePt t="42798" x="4095750" y="3251200"/>
          <p14:tracePt t="42814" x="4089400" y="3257550"/>
          <p14:tracePt t="42814" x="4083050" y="3270250"/>
          <p14:tracePt t="42831" x="4076700" y="3276600"/>
          <p14:tracePt t="42831" x="4070350" y="3289300"/>
          <p14:tracePt t="42849" x="4057650" y="3289300"/>
          <p14:tracePt t="42849" x="4038600" y="3295650"/>
          <p14:tracePt t="42864" x="4019550" y="3295650"/>
          <p14:tracePt t="42882" x="3708400" y="3206750"/>
          <p14:tracePt t="42943" x="3683000" y="3194050"/>
          <p14:tracePt t="42949" x="3644900" y="3149600"/>
          <p14:tracePt t="42966" x="3619500" y="3098800"/>
          <p14:tracePt t="42983" x="3613150" y="3041650"/>
          <p14:tracePt t="42999" x="3632200" y="2984500"/>
          <p14:tracePt t="43016" x="3670300" y="2921000"/>
          <p14:tracePt t="43016" x="3695700" y="2895600"/>
          <p14:tracePt t="43034" x="3765550" y="2844800"/>
          <p14:tracePt t="43049" x="3854450" y="2800350"/>
          <p14:tracePt t="43066" x="3956050" y="2762250"/>
          <p14:tracePt t="43082" x="4070350" y="2736850"/>
          <p14:tracePt t="43099" x="4248150" y="2717800"/>
          <p14:tracePt t="43116" x="4368800" y="2717800"/>
          <p14:tracePt t="43132" x="4476750" y="2736850"/>
          <p14:tracePt t="43149" x="4629150" y="2774950"/>
          <p14:tracePt t="43166" x="4718050" y="2806700"/>
          <p14:tracePt t="43183" x="4787900" y="2844800"/>
          <p14:tracePt t="43199" x="4838700" y="2882900"/>
          <p14:tracePt t="43216" x="4883150" y="2946400"/>
          <p14:tracePt t="43233" x="4883150" y="2990850"/>
          <p14:tracePt t="43250" x="4870450" y="3041650"/>
          <p14:tracePt t="43267" x="4832350" y="3092450"/>
          <p14:tracePt t="43283" x="4781550" y="3143250"/>
          <p14:tracePt t="43300" x="4718050" y="3187700"/>
          <p14:tracePt t="43300" x="4686300" y="3213100"/>
          <p14:tracePt t="43317" x="4603750" y="3251200"/>
          <p14:tracePt t="43334" x="4521200" y="3289300"/>
          <p14:tracePt t="43350" x="4432300" y="3327400"/>
          <p14:tracePt t="43367" x="4337050" y="3352800"/>
          <p14:tracePt t="43383" x="4235450" y="3371850"/>
          <p14:tracePt t="43383" x="4191000" y="3384550"/>
          <p14:tracePt t="43403" x="4102100" y="3390900"/>
          <p14:tracePt t="43417" x="4019550" y="3403600"/>
          <p14:tracePt t="43434" x="3956050" y="3403600"/>
          <p14:tracePt t="43450" x="3879850" y="3403600"/>
          <p14:tracePt t="43467" x="3841750" y="3397250"/>
          <p14:tracePt t="43484" x="3822700" y="3397250"/>
          <p14:tracePt t="43501" x="3816350" y="3397250"/>
          <p14:tracePt t="43517" x="3810000" y="3397250"/>
          <p14:tracePt t="43533" x="3816350" y="3409950"/>
          <p14:tracePt t="43645" x="3816350" y="3416300"/>
          <p14:tracePt t="43661" x="3816350" y="3422650"/>
          <p14:tracePt t="43677" x="3810000" y="3422650"/>
          <p14:tracePt t="43686" x="3803650" y="3416300"/>
          <p14:tracePt t="43701" x="3803650" y="3409950"/>
          <p14:tracePt t="43717" x="3810000" y="3403600"/>
          <p14:tracePt t="43717" x="3816350" y="3397250"/>
          <p14:tracePt t="43735" x="3829050" y="3390900"/>
          <p14:tracePt t="43735" x="3848100" y="3384550"/>
          <p14:tracePt t="43752" x="3873500" y="3371850"/>
          <p14:tracePt t="43752" x="3937000" y="3346450"/>
          <p14:tracePt t="43769" x="3975100" y="3333750"/>
          <p14:tracePt t="43769" x="4019550" y="3321050"/>
          <p14:tracePt t="43785" x="4064000" y="3302000"/>
          <p14:tracePt t="43785" x="4114800" y="3289300"/>
          <p14:tracePt t="43802" x="4165600" y="3270250"/>
          <p14:tracePt t="43802" x="4222750" y="3263900"/>
          <p14:tracePt t="43819" x="4286250" y="3251200"/>
          <p14:tracePt t="43819" x="4413250" y="3232150"/>
          <p14:tracePt t="43835" x="4483100" y="3219450"/>
          <p14:tracePt t="43835" x="4552950" y="3213100"/>
          <p14:tracePt t="43852" x="4622800" y="3200400"/>
          <p14:tracePt t="44342" x="7835900" y="3175000"/>
          <p14:tracePt t="44365" x="7835900" y="3181350"/>
          <p14:tracePt t="44373" x="7842250" y="3194050"/>
          <p14:tracePt t="44386" x="7842250" y="3206750"/>
          <p14:tracePt t="44386" x="7848600" y="3232150"/>
          <p14:tracePt t="44405" x="7854950" y="3244850"/>
          <p14:tracePt t="44405" x="7861300" y="3263900"/>
          <p14:tracePt t="44420" x="7867650" y="3276600"/>
          <p14:tracePt t="44420" x="7874000" y="3289300"/>
          <p14:tracePt t="44437" x="7880350" y="3302000"/>
          <p14:tracePt t="44437" x="7899400" y="3321050"/>
          <p14:tracePt t="44454" x="7905750" y="3327400"/>
          <p14:tracePt t="44454" x="7918450" y="3333750"/>
          <p14:tracePt t="44470" x="7931150" y="3333750"/>
          <p14:tracePt t="44470" x="7943850" y="3340100"/>
          <p14:tracePt t="44487" x="7956550" y="3346450"/>
          <p14:tracePt t="44487" x="7975600" y="3346450"/>
          <p14:tracePt t="44504" x="7988300" y="3346450"/>
          <p14:tracePt t="44504" x="8013700" y="3352800"/>
          <p14:tracePt t="44521" x="8026400" y="3359150"/>
          <p14:tracePt t="44521" x="8032750" y="3359150"/>
          <p14:tracePt t="44538" x="8039100" y="3365500"/>
          <p14:tracePt t="44538" x="8045450" y="3365500"/>
          <p14:tracePt t="44555" x="8051800" y="3365500"/>
          <p14:tracePt t="44570" x="8058150" y="3371850"/>
          <p14:tracePt t="44587" x="8064500" y="3371850"/>
          <p14:tracePt t="44604" x="8070850" y="3378200"/>
          <p14:tracePt t="44604" x="8083550" y="3378200"/>
          <p14:tracePt t="44622" x="8089900" y="3384550"/>
          <p14:tracePt t="44622" x="8102600" y="3384550"/>
          <p14:tracePt t="44638" x="8108950" y="3384550"/>
          <p14:tracePt t="44638" x="8115300" y="3384550"/>
          <p14:tracePt t="44654" x="8121650" y="3384550"/>
          <p14:tracePt t="44654" x="8128000" y="3378200"/>
          <p14:tracePt t="44671" x="8134350" y="3378200"/>
          <p14:tracePt t="44687" x="8140700" y="3378200"/>
          <p14:tracePt t="44687" x="8147050" y="3378200"/>
          <p14:tracePt t="44705" x="8153400" y="3378200"/>
          <p14:tracePt t="44705" x="8153400" y="3371850"/>
          <p14:tracePt t="44722" x="8134350" y="3365500"/>
          <p14:tracePt t="44737" x="7861300" y="3251200"/>
          <p14:tracePt t="44811" x="7835900" y="3225800"/>
          <p14:tracePt t="44814" x="7810500" y="3194050"/>
          <p14:tracePt t="44821" x="7766050" y="3136900"/>
          <p14:tracePt t="44838" x="7747000" y="3067050"/>
          <p14:tracePt t="44855" x="7734300" y="3003550"/>
          <p14:tracePt t="44871" x="7747000" y="2946400"/>
          <p14:tracePt t="44871" x="7759700" y="2921000"/>
          <p14:tracePt t="44890" x="7804150" y="2876550"/>
          <p14:tracePt t="44906" x="7880350" y="2832100"/>
          <p14:tracePt t="44922" x="7969250" y="2787650"/>
          <p14:tracePt t="44938" x="8083550" y="2743200"/>
          <p14:tracePt t="44955" x="8204200" y="2711450"/>
          <p14:tracePt t="44955" x="8261350" y="2705100"/>
          <p14:tracePt t="44973" x="8382000" y="2692400"/>
          <p14:tracePt t="44989" x="8489950" y="2698750"/>
          <p14:tracePt t="45005" x="8585200" y="2705100"/>
          <p14:tracePt t="45022" x="8674100" y="2724150"/>
          <p14:tracePt t="45038" x="8782050" y="2762250"/>
          <p14:tracePt t="45055" x="8845550" y="2787650"/>
          <p14:tracePt t="45072" x="8902700" y="2825750"/>
          <p14:tracePt t="45089" x="8940800" y="2863850"/>
          <p14:tracePt t="45106" x="8972550" y="2927350"/>
          <p14:tracePt t="45122" x="8966200" y="2978150"/>
          <p14:tracePt t="45139" x="8947150" y="3022600"/>
          <p14:tracePt t="45156" x="8890000" y="3092450"/>
          <p14:tracePt t="45174" x="8826500" y="3130550"/>
          <p14:tracePt t="45190" x="8756650" y="3168650"/>
          <p14:tracePt t="45206" x="8674100" y="3200400"/>
          <p14:tracePt t="45223" x="8578850" y="3232150"/>
          <p14:tracePt t="45239" x="8483600" y="3251200"/>
          <p14:tracePt t="45239" x="8426450" y="3263900"/>
          <p14:tracePt t="45258" x="8324850" y="3282950"/>
          <p14:tracePt t="45274" x="8216900" y="3302000"/>
          <p14:tracePt t="45290" x="8115300" y="3327400"/>
          <p14:tracePt t="45306" x="8026400" y="3346450"/>
          <p14:tracePt t="45323" x="7950200" y="3365500"/>
          <p14:tracePt t="45340" x="7867650" y="3384550"/>
          <p14:tracePt t="45356" x="7842250" y="3403600"/>
          <p14:tracePt t="45373" x="7823200" y="3416300"/>
          <p14:tracePt t="45390" x="7804150" y="3422650"/>
          <p14:tracePt t="45390" x="7797800" y="3429000"/>
          <p14:tracePt t="45410" x="7778750" y="3429000"/>
          <p14:tracePt t="45410" x="7766050" y="3435350"/>
          <p14:tracePt t="45424" x="7740650" y="3435350"/>
          <p14:tracePt t="45424" x="7708900" y="3441700"/>
          <p14:tracePt t="45441" x="7677150" y="3448050"/>
          <p14:tracePt t="45441" x="7645400" y="3454400"/>
          <p14:tracePt t="45457" x="7607300" y="3460750"/>
          <p14:tracePt t="45457" x="7537450" y="3473450"/>
          <p14:tracePt t="45474" x="7505700" y="3486150"/>
          <p14:tracePt t="45474" x="7473950" y="3492500"/>
          <p14:tracePt t="45491" x="7448550" y="3505200"/>
          <p14:tracePt t="45491" x="7429500" y="3511550"/>
          <p14:tracePt t="45508" x="7410450" y="3517900"/>
          <p14:tracePt t="45508" x="7397750" y="3530600"/>
          <p14:tracePt t="45525" x="7385050" y="3536950"/>
          <p14:tracePt t="45525" x="7372350" y="3543300"/>
          <p14:tracePt t="45542" x="7359650" y="3556000"/>
          <p14:tracePt t="45542" x="7346950" y="3562350"/>
          <p14:tracePt t="45558" x="7340600" y="3568700"/>
          <p14:tracePt t="45558" x="7334250" y="3575050"/>
          <p14:tracePt t="45574" x="7327900" y="3581400"/>
          <p14:tracePt t="45574" x="7321550" y="3594100"/>
          <p14:tracePt t="45591" x="7308850" y="3606800"/>
          <p14:tracePt t="45591" x="7302500" y="3613150"/>
          <p14:tracePt t="45607" x="7296150" y="3619500"/>
          <p14:tracePt t="45607" x="7289800" y="3632200"/>
          <p14:tracePt t="45607" x="7283450" y="3638550"/>
          <p14:tracePt t="45626" x="7277100" y="3644900"/>
          <p14:tracePt t="45626" x="7270750" y="3644900"/>
          <p14:tracePt t="45642" x="7277100" y="3644900"/>
          <p14:tracePt t="45693" x="7283450" y="3644900"/>
          <p14:tracePt t="45701" x="7289800" y="3644900"/>
          <p14:tracePt t="45713" x="7296150" y="3644900"/>
          <p14:tracePt t="45724" x="7302500" y="3644900"/>
          <p14:tracePt t="45724" x="7308850" y="3644900"/>
          <p14:tracePt t="45741" x="7315200" y="3644900"/>
          <p14:tracePt t="45741" x="7321550" y="3644900"/>
          <p14:tracePt t="45758" x="7327900" y="3651250"/>
          <p14:tracePt t="45758" x="7340600" y="3651250"/>
          <p14:tracePt t="45774" x="7346950" y="3651250"/>
          <p14:tracePt t="45790" x="7353300" y="3657600"/>
          <p14:tracePt t="45790" x="7359650" y="3657600"/>
          <p14:tracePt t="45808" x="7366000" y="3657600"/>
          <p14:tracePt t="45824" x="7372350" y="3663950"/>
          <p14:tracePt t="45824" x="7378700" y="3663950"/>
          <p14:tracePt t="45841" x="7385050" y="3670300"/>
          <p14:tracePt t="45857" x="7391400" y="3670300"/>
          <p14:tracePt t="45874" x="7391400" y="3676650"/>
          <p14:tracePt t="45893" x="7397750" y="3683000"/>
          <p14:tracePt t="45909" x="7391400" y="3689350"/>
          <p14:tracePt t="45933" x="7391400" y="3695700"/>
          <p14:tracePt t="45949" x="7391400" y="3702050"/>
          <p14:tracePt t="45985" x="7385050" y="3702050"/>
          <p14:tracePt t="46061" x="7391400" y="3695700"/>
          <p14:tracePt t="46121" x="7391400" y="3689350"/>
          <p14:tracePt t="46149" x="7397750" y="3689350"/>
          <p14:tracePt t="46193" x="7397750" y="3695700"/>
          <p14:tracePt t="46217" x="7397750" y="3702050"/>
          <p14:tracePt t="46241" x="7391400" y="3702050"/>
          <p14:tracePt t="46277" x="7385050" y="3708400"/>
          <p14:tracePt t="46293" x="7378700" y="3708400"/>
          <p14:tracePt t="46309" x="7366000" y="3714750"/>
          <p14:tracePt t="46329" x="7366000" y="3721100"/>
          <p14:tracePt t="46337" x="7359650" y="3727450"/>
          <p14:tracePt t="46353" x="7353300" y="3727450"/>
          <p14:tracePt t="46369" x="7353300" y="3733800"/>
          <p14:tracePt t="46433" x="7353300" y="3740150"/>
          <p14:tracePt t="46525" x="7353300" y="3733800"/>
          <p14:tracePt t="46549" x="7353300" y="3740150"/>
          <p14:tracePt t="46569" x="7353300" y="3733800"/>
          <p14:tracePt t="46577" x="7353300" y="3740150"/>
          <p14:tracePt t="46601" x="7346950" y="3752850"/>
          <p14:tracePt t="46637" x="7340600" y="3759200"/>
          <p14:tracePt t="46705" x="7334250" y="3759200"/>
          <p14:tracePt t="46749" x="7327900" y="3759200"/>
          <p14:tracePt t="46765" x="7321550" y="3765550"/>
          <p14:tracePt t="46781" x="7321550" y="3771900"/>
          <p14:tracePt t="46789" x="7315200" y="3765550"/>
          <p14:tracePt t="46801" x="7302500" y="3765550"/>
          <p14:tracePt t="46817" x="7296150" y="3759200"/>
          <p14:tracePt t="46833" x="7289800" y="3752850"/>
          <p14:tracePt t="46849" x="7283450" y="3759200"/>
          <p14:tracePt t="46862" x="7277100" y="3752850"/>
          <p14:tracePt t="46877" x="7270750" y="3752850"/>
          <p14:tracePt t="46894" x="7264400" y="3746500"/>
          <p14:tracePt t="46911" x="7258050" y="3740150"/>
          <p14:tracePt t="46937" x="7258050" y="3733800"/>
          <p14:tracePt t="46945" x="7258050" y="3721100"/>
          <p14:tracePt t="46962" x="7258050" y="3714750"/>
          <p14:tracePt t="46978" x="7258050" y="3708400"/>
          <p14:tracePt t="46995" x="7264400" y="3702050"/>
          <p14:tracePt t="47012" x="7270750" y="3695700"/>
          <p14:tracePt t="47012" x="7277100" y="3689350"/>
          <p14:tracePt t="47030" x="7283450" y="3689350"/>
          <p14:tracePt t="47030" x="7289800" y="3683000"/>
          <p14:tracePt t="47046" x="7296150" y="3683000"/>
          <p14:tracePt t="47046" x="7296150" y="3676650"/>
          <p14:tracePt t="47063" x="7302500" y="3676650"/>
          <p14:tracePt t="47063" x="7308850" y="3676650"/>
          <p14:tracePt t="47079" x="7315200" y="3670300"/>
          <p14:tracePt t="47079" x="7334250" y="3663950"/>
          <p14:tracePt t="47096" x="7340600" y="3663950"/>
          <p14:tracePt t="47096" x="7346950" y="3657600"/>
          <p14:tracePt t="47113" x="7353300" y="3651250"/>
          <p14:tracePt t="47113" x="7366000" y="3644900"/>
          <p14:tracePt t="47130" x="7372350" y="3644900"/>
          <p14:tracePt t="47130" x="7378700" y="3644900"/>
          <p14:tracePt t="47146" x="7385050" y="3638550"/>
          <p14:tracePt t="47146" x="7404100" y="3638550"/>
          <p14:tracePt t="47163" x="7410450" y="3638550"/>
          <p14:tracePt t="47163" x="7416800" y="3632200"/>
          <p14:tracePt t="47180" x="7423150" y="3632200"/>
          <p14:tracePt t="47180" x="7429500" y="3625850"/>
          <p14:tracePt t="47196" x="7435850" y="3625850"/>
          <p14:tracePt t="47196" x="7442200" y="3625850"/>
          <p14:tracePt t="47213" x="7448550" y="3619500"/>
          <p14:tracePt t="47229" x="7454900" y="3619500"/>
          <p14:tracePt t="47246" x="7467600" y="3613150"/>
          <p14:tracePt t="47262" x="7473950" y="3613150"/>
          <p14:tracePt t="47262" x="7480300" y="3613150"/>
          <p14:tracePt t="47280" x="7486650" y="3613150"/>
          <p14:tracePt t="47280" x="7499350" y="3606800"/>
          <p14:tracePt t="47297" x="7505700" y="3613150"/>
          <p14:tracePt t="47297" x="7512050" y="3606800"/>
          <p14:tracePt t="47313" x="7518400" y="3606800"/>
          <p14:tracePt t="47313" x="7524750" y="3606800"/>
          <p14:tracePt t="47330" x="7531100" y="3600450"/>
          <p14:tracePt t="47330" x="7537450" y="3600450"/>
          <p14:tracePt t="47347" x="7543800" y="3594100"/>
          <p14:tracePt t="47347" x="7550150" y="3594100"/>
          <p14:tracePt t="47347" x="7556500" y="3587750"/>
          <p14:tracePt t="47366" x="7569200" y="3581400"/>
          <p14:tracePt t="47379" x="7575550" y="3581400"/>
          <p14:tracePt t="47379" x="7594600" y="3568700"/>
          <p14:tracePt t="47398" x="7607300" y="3562350"/>
          <p14:tracePt t="47398" x="7620000" y="3556000"/>
          <p14:tracePt t="47414" x="7626350" y="3549650"/>
          <p14:tracePt t="47414" x="7639050" y="3543300"/>
          <p14:tracePt t="47431" x="7651750" y="3536950"/>
          <p14:tracePt t="47431" x="7664450" y="3524250"/>
          <p14:tracePt t="47447" x="7677150" y="3517900"/>
          <p14:tracePt t="47447" x="7702550" y="3498850"/>
          <p14:tracePt t="47464" x="7715250" y="3486150"/>
          <p14:tracePt t="47464" x="7734300" y="3479800"/>
          <p14:tracePt t="47481" x="7753350" y="3473450"/>
          <p14:tracePt t="47481" x="7772400" y="3460750"/>
          <p14:tracePt t="47497" x="7791450" y="3454400"/>
          <p14:tracePt t="47497" x="7835900" y="3441700"/>
          <p14:tracePt t="47515" x="7861300" y="3435350"/>
          <p14:tracePt t="47515" x="7880350" y="3429000"/>
          <p14:tracePt t="47531" x="7905750" y="3422650"/>
          <p14:tracePt t="47531" x="7924800" y="3416300"/>
          <p14:tracePt t="47547" x="7937500" y="3409950"/>
          <p14:tracePt t="47547" x="7950200" y="3409950"/>
          <p14:tracePt t="47564" x="7962900" y="3403600"/>
          <p14:tracePt t="47564" x="7975600" y="3397250"/>
          <p14:tracePt t="47581" x="7981950" y="3390900"/>
          <p14:tracePt t="47597" x="7981950" y="3384550"/>
          <p14:tracePt t="47621" x="7975600" y="3384550"/>
          <p14:tracePt t="47633" x="7969250" y="3384550"/>
          <p14:tracePt t="47647" x="7962900" y="3384550"/>
          <p14:tracePt t="47647" x="7950200" y="3384550"/>
          <p14:tracePt t="47666" x="7943850" y="3384550"/>
          <p14:tracePt t="47666" x="7937500" y="3384550"/>
          <p14:tracePt t="47682" x="7931150" y="3384550"/>
          <p14:tracePt t="47697" x="7924800" y="3378200"/>
          <p14:tracePt t="47713" x="7924800" y="3371850"/>
          <p14:tracePt t="47730" x="7924800" y="3365500"/>
          <p14:tracePt t="47747" x="7924800" y="3359150"/>
          <p14:tracePt t="47764" x="7924800" y="3352800"/>
          <p14:tracePt t="47781" x="7924800" y="3346450"/>
          <p14:tracePt t="47797" x="7931150" y="3333750"/>
          <p14:tracePt t="47797" x="7937500" y="3327400"/>
          <p14:tracePt t="47815" x="7943850" y="3321050"/>
          <p14:tracePt t="47815" x="7950200" y="3314700"/>
          <p14:tracePt t="47832" x="7956550" y="3314700"/>
          <p14:tracePt t="47832" x="7962900" y="3308350"/>
          <p14:tracePt t="47848" x="7969250" y="3308350"/>
          <p14:tracePt t="47865" x="7975600" y="3302000"/>
          <p14:tracePt t="47865" x="7981950" y="3308350"/>
          <p14:tracePt t="47882" x="7988300" y="3308350"/>
          <p14:tracePt t="47882" x="7988300" y="3314700"/>
          <p14:tracePt t="47898" x="7988300" y="3327400"/>
          <p14:tracePt t="47898" x="7988300" y="3340100"/>
          <p14:tracePt t="47915" x="7988300" y="3352800"/>
          <p14:tracePt t="47915" x="7994650" y="3371850"/>
          <p14:tracePt t="47915" x="7994650" y="3397250"/>
          <p14:tracePt t="47933" x="7994650" y="3422650"/>
          <p14:tracePt t="47948" x="8001000" y="3448050"/>
          <p14:tracePt t="47948" x="8007350" y="3517900"/>
          <p14:tracePt t="47966" x="8013700" y="3549650"/>
          <p14:tracePt t="47966" x="8020050" y="3581400"/>
          <p14:tracePt t="47982" x="8026400" y="3606800"/>
          <p14:tracePt t="47982" x="8032750" y="3632200"/>
          <p14:tracePt t="47999" x="8039100" y="3651250"/>
          <p14:tracePt t="47999" x="8039100" y="3670300"/>
          <p14:tracePt t="48015" x="8045450" y="3683000"/>
          <p14:tracePt t="48015" x="8045450" y="3695700"/>
          <p14:tracePt t="48015" x="8045450" y="3702050"/>
          <p14:tracePt t="48034" x="8039100" y="3708400"/>
          <p14:tracePt t="48049" x="8032750" y="3708400"/>
          <p14:tracePt t="48065" x="8026400" y="3708400"/>
          <p14:tracePt t="48081" x="8020050" y="3708400"/>
          <p14:tracePt t="48098" x="8007350" y="3714750"/>
          <p14:tracePt t="48115" x="8013700" y="3721100"/>
          <p14:tracePt t="48169" x="8020050" y="3727450"/>
          <p14:tracePt t="48181" x="8032750" y="3733800"/>
          <p14:tracePt t="48197" x="8039100" y="3740150"/>
          <p14:tracePt t="48213" x="8045450" y="3740150"/>
          <p14:tracePt t="48221" x="8045450" y="3746500"/>
          <p14:tracePt t="48221" x="8051800" y="3746500"/>
          <p14:tracePt t="48233" x="8058150" y="3752850"/>
          <p14:tracePt t="48233" x="8064500" y="3752850"/>
          <p14:tracePt t="48250" x="8070850" y="3752850"/>
          <p14:tracePt t="48250" x="8077200" y="3752850"/>
          <p14:tracePt t="48266" x="8083550" y="3752850"/>
          <p14:tracePt t="48289" x="8089900" y="3752850"/>
          <p14:tracePt t="48302" x="8096250" y="3740150"/>
          <p14:tracePt t="48325" x="8096250" y="3733800"/>
          <p14:tracePt t="48341" x="8096250" y="3727450"/>
          <p14:tracePt t="48353" x="8089900" y="3721100"/>
          <p14:tracePt t="48369" x="8083550" y="3721100"/>
          <p14:tracePt t="48386" x="8077200" y="3721100"/>
          <p14:tracePt t="48402" x="8064500" y="3714750"/>
          <p14:tracePt t="48416" x="8058150" y="3708400"/>
          <p14:tracePt t="48433" x="8058150" y="3702050"/>
          <p14:tracePt t="48449" x="8058150" y="3695700"/>
          <p14:tracePt t="48466" x="8064500" y="3689350"/>
          <p14:tracePt t="48466" x="8064500" y="3676650"/>
          <p14:tracePt t="48484" x="8070850" y="3670300"/>
          <p14:tracePt t="48499" x="8070850" y="3663950"/>
          <p14:tracePt t="48499" x="8077200" y="3657600"/>
          <p14:tracePt t="48518" x="8077200" y="3651250"/>
          <p14:tracePt t="48518" x="8083550" y="3644900"/>
          <p14:tracePt t="48535" x="8089900" y="3632200"/>
          <p14:tracePt t="48550" x="8096250" y="3625850"/>
          <p14:tracePt t="48566" x="8102600" y="3613150"/>
          <p14:tracePt t="48583" x="8108950" y="3613150"/>
          <p14:tracePt t="48601" x="8115300" y="3606800"/>
          <p14:tracePt t="48617" x="8115300" y="3613150"/>
          <p14:tracePt t="48653" x="8115300" y="3625850"/>
          <p14:tracePt t="48677" x="8108950" y="3625850"/>
          <p14:tracePt t="48701" x="8108950" y="3632200"/>
          <p14:tracePt t="48721" x="8102600" y="3638550"/>
          <p14:tracePt t="48737" x="8096250" y="3638550"/>
          <p14:tracePt t="48753" x="8089900" y="3644900"/>
          <p14:tracePt t="48769" x="8083550" y="3651250"/>
          <p14:tracePt t="48781" x="8077200" y="3644900"/>
          <p14:tracePt t="48805" x="8070850" y="3644900"/>
          <p14:tracePt t="48821" x="8064500" y="3644900"/>
          <p14:tracePt t="48833" x="8058150" y="3644900"/>
          <p14:tracePt t="48849" x="8058150" y="3638550"/>
          <p14:tracePt t="48873" x="8064500" y="3632200"/>
          <p14:tracePt t="48901" x="8070850" y="3632200"/>
          <p14:tracePt t="48910" x="8077200" y="3632200"/>
          <p14:tracePt t="48925" x="8083550" y="3632200"/>
          <p14:tracePt t="48941" x="8089900" y="3632200"/>
          <p14:tracePt t="48954" x="8089900" y="3638550"/>
          <p14:tracePt t="49001" x="8083550" y="3644900"/>
          <p14:tracePt t="49029" x="8077200" y="3644900"/>
          <p14:tracePt t="49045" x="8070850" y="3651250"/>
          <p14:tracePt t="49061" x="8064500" y="3657600"/>
          <p14:tracePt t="49073" x="8058150" y="3657600"/>
          <p14:tracePt t="49085" x="8051800" y="3663950"/>
          <p14:tracePt t="49085" x="8045450" y="3663950"/>
          <p14:tracePt t="49102" x="8039100" y="3670300"/>
          <p14:tracePt t="49118" x="8032750" y="3670300"/>
          <p14:tracePt t="49135" x="8026400" y="3670300"/>
          <p14:tracePt t="49152" x="8020050" y="3676650"/>
          <p14:tracePt t="49168" x="8013700" y="3676650"/>
          <p14:tracePt t="49185" x="8007350" y="3683000"/>
          <p14:tracePt t="49185" x="8001000" y="3689350"/>
          <p14:tracePt t="49203" x="7994650" y="3689350"/>
          <p14:tracePt t="49218" x="7988300" y="3689350"/>
          <p14:tracePt t="49249" x="7994650" y="3689350"/>
          <p14:tracePt t="49345" x="8001000" y="3683000"/>
          <p14:tracePt t="49373" x="8001000" y="3676650"/>
          <p14:tracePt t="49457" x="7994650" y="3676650"/>
          <p14:tracePt t="49493" x="7988300" y="3683000"/>
          <p14:tracePt t="49525" x="7988300" y="3676650"/>
          <p14:tracePt t="49585" x="7988300" y="3670300"/>
          <p14:tracePt t="49609" x="7994650" y="3663950"/>
          <p14:tracePt t="49637" x="8001000" y="3657600"/>
          <p14:tracePt t="49662" x="8007350" y="3657600"/>
          <p14:tracePt t="49673" x="8007350" y="3651250"/>
          <p14:tracePt t="49689" x="8007350" y="3644900"/>
          <p14:tracePt t="49705" x="8013700" y="3638550"/>
          <p14:tracePt t="49721" x="8007350" y="3625850"/>
          <p14:tracePt t="49733" x="8007350" y="3619500"/>
          <p14:tracePt t="49741" x="8001000" y="3613150"/>
          <p14:tracePt t="49753" x="8001000" y="3606800"/>
          <p14:tracePt t="49753" x="7994650" y="3594100"/>
          <p14:tracePt t="49772" x="7994650" y="3581400"/>
          <p14:tracePt t="49772" x="7988300" y="3568700"/>
          <p14:tracePt t="49772" x="7981950" y="3556000"/>
          <p14:tracePt t="49789" x="7981950" y="3536950"/>
          <p14:tracePt t="49789" x="7975600" y="3511550"/>
          <p14:tracePt t="49804" x="7975600" y="3492500"/>
          <p14:tracePt t="49804" x="7975600" y="3473450"/>
          <p14:tracePt t="49821" x="7975600" y="3448050"/>
          <p14:tracePt t="49821" x="7975600" y="3422650"/>
          <p14:tracePt t="49838" x="7975600" y="3403600"/>
          <p14:tracePt t="49838" x="7975600" y="3359150"/>
          <p14:tracePt t="49855" x="7981950" y="3340100"/>
          <p14:tracePt t="49855" x="7981950" y="3314700"/>
          <p14:tracePt t="49872" x="7988300" y="3295650"/>
          <p14:tracePt t="49872" x="7994650" y="3276600"/>
          <p14:tracePt t="49888" x="8001000" y="3257550"/>
          <p14:tracePt t="49888" x="8007350" y="3238500"/>
          <p14:tracePt t="49905" x="8013700" y="3225800"/>
          <p14:tracePt t="49905" x="8020050" y="3194050"/>
          <p14:tracePt t="49922" x="8026400" y="3181350"/>
          <p14:tracePt t="49922" x="8026400" y="3168650"/>
          <p14:tracePt t="49939" x="8032750" y="3155950"/>
          <p14:tracePt t="49939" x="8032750" y="3149600"/>
          <p14:tracePt t="49955" x="8039100" y="3136900"/>
          <p14:tracePt t="49955" x="8039100" y="3130550"/>
          <p14:tracePt t="49955" x="8039100" y="3117850"/>
          <p14:tracePt t="49974" x="8039100" y="3105150"/>
          <p14:tracePt t="49988" x="8039100" y="3092450"/>
          <p14:tracePt t="49988" x="8039100" y="3073400"/>
          <p14:tracePt t="50006" x="8039100" y="3060700"/>
          <p14:tracePt t="50006" x="8032750" y="3048000"/>
          <p14:tracePt t="50023" x="8032750" y="3035300"/>
          <p14:tracePt t="50023" x="8026400" y="3022600"/>
          <p14:tracePt t="50039" x="8020050" y="3009900"/>
          <p14:tracePt t="50039" x="8013700" y="2990850"/>
          <p14:tracePt t="50056" x="8013700" y="2978150"/>
          <p14:tracePt t="50056" x="8001000" y="2946400"/>
          <p14:tracePt t="50074" x="7994650" y="2933700"/>
          <p14:tracePt t="50088" x="7988300" y="2921000"/>
          <p14:tracePt t="50088" x="7981950" y="2901950"/>
          <p14:tracePt t="50105" x="7975600" y="2889250"/>
          <p14:tracePt t="50105" x="7969250" y="2882900"/>
          <p14:tracePt t="50122" x="7962900" y="2876550"/>
          <p14:tracePt t="50122" x="7956550" y="2870200"/>
          <p14:tracePt t="50139" x="7943850" y="2870200"/>
          <p14:tracePt t="50139" x="7931150" y="2863850"/>
          <p14:tracePt t="50156" x="7918450" y="2870200"/>
          <p14:tracePt t="50156" x="7912100" y="2870200"/>
          <p14:tracePt t="50173" x="7905750" y="2876550"/>
          <p14:tracePt t="50173" x="7893050" y="2882900"/>
          <p14:tracePt t="50189" x="7886700" y="2895600"/>
          <p14:tracePt t="50189" x="7886700" y="2901950"/>
          <p14:tracePt t="50206" x="7880350" y="2914650"/>
          <p14:tracePt t="50206" x="7886700" y="2940050"/>
          <p14:tracePt t="50223" x="7893050" y="2959100"/>
          <p14:tracePt t="50223" x="7899400" y="2971800"/>
          <p14:tracePt t="50239" x="7905750" y="2990850"/>
          <p14:tracePt t="50239" x="7912100" y="3009900"/>
          <p14:tracePt t="50256" x="7918450" y="3028950"/>
          <p14:tracePt t="50256" x="7931150" y="3067050"/>
          <p14:tracePt t="50275" x="7937500" y="3079750"/>
          <p14:tracePt t="50275" x="7950200" y="3092450"/>
          <p14:tracePt t="50290" x="7956550" y="3111500"/>
          <p14:tracePt t="50290" x="7962900" y="3124200"/>
          <p14:tracePt t="50307" x="7969250" y="3130550"/>
          <p14:tracePt t="50307" x="7975600" y="3143250"/>
          <p14:tracePt t="50323" x="7981950" y="3149600"/>
          <p14:tracePt t="50323" x="7988300" y="3155950"/>
          <p14:tracePt t="50340" x="7994650" y="3162300"/>
          <p14:tracePt t="50340" x="7994650" y="3168650"/>
          <p14:tracePt t="50358" x="7988300" y="3175000"/>
          <p14:tracePt t="50393" x="7981950" y="3168650"/>
          <p14:tracePt t="50410" x="7975600" y="3168650"/>
          <p14:tracePt t="50417" x="7969250" y="3168650"/>
          <p14:tracePt t="50426" x="7962900" y="3168650"/>
          <p14:tracePt t="50442" x="7956550" y="3162300"/>
          <p14:tracePt t="50442" x="7950200" y="3162300"/>
          <p14:tracePt t="50457" x="7943850" y="3149600"/>
          <p14:tracePt t="50457" x="7943850" y="3143250"/>
          <p14:tracePt t="50474" x="7937500" y="3130550"/>
          <p14:tracePt t="50474" x="7937500" y="3117850"/>
          <p14:tracePt t="50490" x="7931150" y="3105150"/>
          <p14:tracePt t="50490" x="7931150" y="3092450"/>
          <p14:tracePt t="50507" x="7924800" y="3079750"/>
          <p14:tracePt t="50507" x="7924800" y="3048000"/>
          <p14:tracePt t="50524" x="7924800" y="3028950"/>
          <p14:tracePt t="50524" x="7918450" y="3009900"/>
          <p14:tracePt t="50540" x="7918450" y="2984500"/>
          <p14:tracePt t="50540" x="7912100" y="2965450"/>
          <p14:tracePt t="50557" x="7912100" y="2933700"/>
          <p14:tracePt t="50557" x="7905750" y="2882900"/>
          <p14:tracePt t="50573" x="7905750" y="2857500"/>
          <p14:tracePt t="50573" x="7899400" y="2838450"/>
          <p14:tracePt t="50590" x="7899400" y="2819400"/>
          <p14:tracePt t="50590" x="7905750" y="2800350"/>
          <p14:tracePt t="50607" x="7905750" y="2794000"/>
          <p14:tracePt t="50607" x="7905750" y="2787650"/>
          <p14:tracePt t="50624" x="7905750" y="2794000"/>
          <p14:tracePt t="50649" x="7905750" y="2800350"/>
          <p14:tracePt t="50657" x="7905750" y="2813050"/>
          <p14:tracePt t="50657" x="7905750" y="2825750"/>
          <p14:tracePt t="50674" x="7905750" y="2838450"/>
          <p14:tracePt t="50674" x="7905750" y="2851150"/>
          <p14:tracePt t="50690" x="7912100" y="2870200"/>
          <p14:tracePt t="50690" x="7912100" y="2889250"/>
          <p14:tracePt t="50707" x="7912100" y="2914650"/>
          <p14:tracePt t="50707" x="7918450" y="2933700"/>
          <p14:tracePt t="50707" x="7918450" y="2959100"/>
          <p14:tracePt t="50725" x="7924800" y="2984500"/>
          <p14:tracePt t="50740" x="7931150" y="3009900"/>
          <p14:tracePt t="50740" x="7950200" y="3054350"/>
          <p14:tracePt t="50758" x="7956550" y="3079750"/>
          <p14:tracePt t="50758" x="7962900" y="3105150"/>
          <p14:tracePt t="50774" x="7975600" y="3130550"/>
          <p14:tracePt t="50774" x="7981950" y="3149600"/>
          <p14:tracePt t="50791" x="7988300" y="3175000"/>
          <p14:tracePt t="50791" x="8001000" y="3200400"/>
          <p14:tracePt t="50808" x="8007350" y="3225800"/>
          <p14:tracePt t="50808" x="8026400" y="3270250"/>
          <p14:tracePt t="50824" x="8039100" y="3289300"/>
          <p14:tracePt t="50824" x="8045450" y="3308350"/>
          <p14:tracePt t="50841" x="8058150" y="3327400"/>
          <p14:tracePt t="50841" x="8064500" y="3340100"/>
          <p14:tracePt t="50858" x="8077200" y="3352800"/>
          <p14:tracePt t="50858" x="8089900" y="3371850"/>
          <p14:tracePt t="50874" x="8096250" y="3378200"/>
          <p14:tracePt t="50874" x="8102600" y="3384550"/>
          <p14:tracePt t="50891" x="8108950" y="3397250"/>
          <p14:tracePt t="50913" x="8115300" y="3397250"/>
          <p14:tracePt t="50929" x="8115300" y="3403600"/>
          <p14:tracePt t="50941" x="8108950" y="3409950"/>
          <p14:tracePt t="50973" x="8102600" y="3416300"/>
          <p14:tracePt t="50985" x="8096250" y="3416300"/>
          <p14:tracePt t="51001" x="8096250" y="3409950"/>
          <p14:tracePt t="51069" x="8102600" y="3403600"/>
          <p14:tracePt t="51093" x="8108950" y="3397250"/>
          <p14:tracePt t="51109" x="8108950" y="3390900"/>
          <p14:tracePt t="51129" x="8115300" y="3384550"/>
          <p14:tracePt t="51145" x="8115300" y="3378200"/>
          <p14:tracePt t="51173" x="8121650" y="3371850"/>
          <p14:tracePt t="51189" x="8115300" y="3378200"/>
          <p14:tracePt t="51301" x="8108950" y="3384550"/>
          <p14:tracePt t="51317" x="8102600" y="3384550"/>
          <p14:tracePt t="51341" x="8102600" y="3390900"/>
          <p14:tracePt t="51353" x="8096250" y="3397250"/>
          <p14:tracePt t="51377" x="8089900" y="3397250"/>
          <p14:tracePt t="51393" x="8083550" y="3403600"/>
          <p14:tracePt t="51413" x="8077200" y="3409950"/>
          <p14:tracePt t="51445" x="8070850" y="3409950"/>
          <p14:tracePt t="51465" x="8064500" y="3416300"/>
          <p14:tracePt t="51489" x="8058150" y="3422650"/>
          <p14:tracePt t="51525" x="8045450" y="3429000"/>
          <p14:tracePt t="51541" x="8039100" y="3435350"/>
          <p14:tracePt t="51557" x="8032750" y="3441700"/>
          <p14:tracePt t="51573" x="8026400" y="3441700"/>
          <p14:tracePt t="51581" x="8020050" y="3448050"/>
          <p14:tracePt t="51581" x="8013700" y="3448050"/>
          <p14:tracePt t="51594" x="8007350" y="3454400"/>
          <p14:tracePt t="51594" x="8001000" y="3454400"/>
          <p14:tracePt t="51611" x="7994650" y="3454400"/>
          <p14:tracePt t="51611" x="7988300" y="3454400"/>
          <p14:tracePt t="51628" x="7975600" y="3454400"/>
          <p14:tracePt t="51628" x="7962900" y="3460750"/>
          <p14:tracePt t="51646" x="7956550" y="3460750"/>
          <p14:tracePt t="51660" x="7943850" y="3454400"/>
          <p14:tracePt t="51660" x="7924800" y="3454400"/>
          <p14:tracePt t="51678" x="7918450" y="3454400"/>
          <p14:tracePt t="51678" x="7899400" y="3448050"/>
          <p14:tracePt t="51695" x="7886700" y="3448050"/>
          <p14:tracePt t="51695" x="7874000" y="3441700"/>
          <p14:tracePt t="51711" x="7854950" y="3441700"/>
          <p14:tracePt t="51711" x="7829550" y="3435350"/>
          <p14:tracePt t="51728" x="7810500" y="3429000"/>
          <p14:tracePt t="51728" x="7778750" y="3422650"/>
          <p14:tracePt t="51728" x="7747000" y="3409950"/>
          <p14:tracePt t="51746" x="7715250" y="3403600"/>
          <p14:tracePt t="51746" x="7683500" y="3390900"/>
          <p14:tracePt t="51761" x="7645400" y="3378200"/>
          <p14:tracePt t="51761" x="7607300" y="3365500"/>
          <p14:tracePt t="51778" x="7569200" y="3346450"/>
          <p14:tracePt t="51778" x="7524750" y="3333750"/>
          <p14:tracePt t="51795" x="7480300" y="3314700"/>
          <p14:tracePt t="51795" x="7435850" y="3295650"/>
          <p14:tracePt t="51811" x="7397750" y="3276600"/>
          <p14:tracePt t="51811" x="7308850" y="3244850"/>
          <p14:tracePt t="51828" x="7264400" y="3225800"/>
          <p14:tracePt t="51828" x="7226300" y="3206750"/>
          <p14:tracePt t="51845" x="7188200" y="3194050"/>
          <p14:tracePt t="51845" x="7150100" y="3175000"/>
          <p14:tracePt t="51861" x="7124700" y="3162300"/>
          <p14:tracePt t="51861" x="7099300" y="3149600"/>
          <p14:tracePt t="51878" x="7073900" y="3136900"/>
          <p14:tracePt t="51878" x="7048500" y="3117850"/>
          <p14:tracePt t="51895" x="7035800" y="3111500"/>
          <p14:tracePt t="51895" x="7035800" y="3105150"/>
          <p14:tracePt t="51912" x="7035800" y="3098800"/>
          <p14:tracePt t="51912" x="7035800" y="3092450"/>
          <p14:tracePt t="51928" x="7035800" y="3086100"/>
          <p14:tracePt t="51928" x="7048500" y="3079750"/>
          <p14:tracePt t="51945" x="7054850" y="3079750"/>
          <p14:tracePt t="51945" x="7061200" y="3073400"/>
          <p14:tracePt t="51962" x="7067550" y="3079750"/>
          <p14:tracePt t="51985" x="7061200" y="3086100"/>
          <p14:tracePt t="52001" x="7054850" y="3086100"/>
          <p14:tracePt t="52011" x="7035800" y="3092450"/>
          <p14:tracePt t="52011" x="6978650" y="3117850"/>
          <p14:tracePt t="52030" x="6934200" y="3136900"/>
          <p14:tracePt t="52030" x="6877050" y="3155950"/>
          <p14:tracePt t="52045" x="6813550" y="3181350"/>
          <p14:tracePt t="52045" x="6731000" y="3206750"/>
          <p14:tracePt t="52062" x="6642100" y="3238500"/>
          <p14:tracePt t="52062" x="6534150" y="3270250"/>
          <p14:tracePt t="52078" x="6413500" y="3302000"/>
          <p14:tracePt t="52078" x="6280150" y="3321050"/>
          <p14:tracePt t="52095" x="6134100" y="3340100"/>
          <p14:tracePt t="52095" x="5981700" y="3359150"/>
          <p14:tracePt t="52111" x="5822950" y="3365500"/>
          <p14:tracePt t="52111" x="5492750" y="3340100"/>
          <p14:tracePt t="52128" x="5321300" y="3314700"/>
          <p14:tracePt t="52128" x="5149850" y="3282950"/>
          <p14:tracePt t="52145" x="4978400" y="3251200"/>
          <p14:tracePt t="52145" x="4813300" y="3219450"/>
          <p14:tracePt t="52163" x="4641850" y="3175000"/>
          <p14:tracePt t="52350" x="1270000" y="3409950"/>
          <p14:tracePt t="52350" x="1244600" y="3416300"/>
          <p14:tracePt t="52363" x="1212850" y="3416300"/>
          <p14:tracePt t="52363" x="1174750" y="3422650"/>
          <p14:tracePt t="52380" x="1136650" y="3422650"/>
          <p14:tracePt t="52380" x="1092200" y="3429000"/>
          <p14:tracePt t="52396" x="1054100" y="3429000"/>
          <p14:tracePt t="52396" x="1016000" y="3422650"/>
          <p14:tracePt t="52415" x="977900" y="3416300"/>
          <p14:tracePt t="52415" x="920750" y="3397250"/>
          <p14:tracePt t="52430" x="895350" y="3384550"/>
          <p14:tracePt t="52430" x="869950" y="3378200"/>
          <p14:tracePt t="52447" x="844550" y="3365500"/>
          <p14:tracePt t="52447" x="825500" y="3352800"/>
          <p14:tracePt t="52463" x="800100" y="3346450"/>
          <p14:tracePt t="52463" x="781050" y="3346450"/>
          <p14:tracePt t="52463" x="755650" y="3346450"/>
          <p14:tracePt t="52481" x="736600" y="3346450"/>
          <p14:tracePt t="52496" x="711200" y="3346450"/>
          <p14:tracePt t="52496" x="673100" y="3352800"/>
          <p14:tracePt t="52514" x="654050" y="3359150"/>
          <p14:tracePt t="52514" x="635000" y="3365500"/>
          <p14:tracePt t="52530" x="622300" y="3365500"/>
          <p14:tracePt t="52530" x="609600" y="3365500"/>
          <p14:tracePt t="52547" x="596900" y="3371850"/>
          <p14:tracePt t="52547" x="590550" y="3365500"/>
          <p14:tracePt t="52563" x="577850" y="3365500"/>
          <p14:tracePt t="52563" x="558800" y="3352800"/>
          <p14:tracePt t="52582" x="539750" y="3340100"/>
          <p14:tracePt t="52582" x="520700" y="3327400"/>
          <p14:tracePt t="52598" x="234950" y="3130550"/>
          <p14:tracePt t="52679" x="222250" y="3105150"/>
          <p14:tracePt t="52685" x="215900" y="3079750"/>
          <p14:tracePt t="52696" x="209550" y="3028950"/>
          <p14:tracePt t="52714" x="228600" y="2940050"/>
          <p14:tracePt t="52731" x="273050" y="2889250"/>
          <p14:tracePt t="52747" x="330200" y="2838450"/>
          <p14:tracePt t="52764" x="463550" y="2794000"/>
          <p14:tracePt t="52781" x="577850" y="2768600"/>
          <p14:tracePt t="52797" x="711200" y="2755900"/>
          <p14:tracePt t="52814" x="850900" y="2749550"/>
          <p14:tracePt t="52831" x="984250" y="2749550"/>
          <p14:tracePt t="52847" x="1123950" y="2755900"/>
          <p14:tracePt t="52847" x="1187450" y="2762250"/>
          <p14:tracePt t="52866" x="1308100" y="2787650"/>
          <p14:tracePt t="52881" x="1416050" y="2825750"/>
          <p14:tracePt t="52898" x="1504950" y="2876550"/>
          <p14:tracePt t="52915" x="1568450" y="2946400"/>
          <p14:tracePt t="52931" x="1606550" y="3022600"/>
          <p14:tracePt t="52948" x="1612900" y="3143250"/>
          <p14:tracePt t="52965" x="1581150" y="3219450"/>
          <p14:tracePt t="52981" x="1524000" y="3289300"/>
          <p14:tracePt t="52998" x="1441450" y="3352800"/>
          <p14:tracePt t="53015" x="1282700" y="3416300"/>
          <p14:tracePt t="53032" x="1168400" y="3441700"/>
          <p14:tracePt t="53048" x="1047750" y="3454400"/>
          <p14:tracePt t="53065" x="889000" y="3460750"/>
          <p14:tracePt t="53082" x="819150" y="3454400"/>
          <p14:tracePt t="53099" x="787400" y="3441700"/>
          <p14:tracePt t="53115" x="781050" y="3429000"/>
          <p14:tracePt t="53133" x="787400" y="3422650"/>
          <p14:tracePt t="53133" x="819150" y="3416300"/>
          <p14:tracePt t="53149" x="844550" y="3416300"/>
          <p14:tracePt t="53149" x="863600" y="3416300"/>
          <p14:tracePt t="53166" x="895350" y="3429000"/>
          <p14:tracePt t="53166" x="920750" y="3435350"/>
          <p14:tracePt t="53183" x="958850" y="3448050"/>
          <p14:tracePt t="53183" x="996950" y="3467100"/>
          <p14:tracePt t="53199" x="1041400" y="3486150"/>
          <p14:tracePt t="53199" x="1085850" y="3505200"/>
          <p14:tracePt t="53199" x="1136650" y="35242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ja-JP" altLang="en-US"/>
              <a:t>代表値</a:t>
            </a:r>
          </a:p>
        </p:txBody>
      </p:sp>
      <p:sp>
        <p:nvSpPr>
          <p:cNvPr id="403459" name="Text Box 3"/>
          <p:cNvSpPr txBox="1">
            <a:spLocks noChangeArrowheads="1"/>
          </p:cNvSpPr>
          <p:nvPr/>
        </p:nvSpPr>
        <p:spPr bwMode="auto">
          <a:xfrm>
            <a:off x="3657600" y="1196752"/>
            <a:ext cx="1957388" cy="457200"/>
          </a:xfrm>
          <a:prstGeom prst="rect">
            <a:avLst/>
          </a:prstGeom>
          <a:noFill/>
          <a:ln w="38100">
            <a:noFill/>
            <a:miter lim="800000"/>
            <a:headEnd/>
            <a:tailEnd/>
          </a:ln>
          <a:effectLst/>
        </p:spPr>
        <p:txBody>
          <a:bodyPr wrap="none">
            <a:spAutoFit/>
          </a:bodyPr>
          <a:lstStyle/>
          <a:p>
            <a:r>
              <a:rPr lang="ja-JP" altLang="en-US"/>
              <a:t>中心を表す値</a:t>
            </a:r>
          </a:p>
        </p:txBody>
      </p:sp>
      <p:sp>
        <p:nvSpPr>
          <p:cNvPr id="403460" name="Text Box 4"/>
          <p:cNvSpPr txBox="1">
            <a:spLocks noChangeArrowheads="1"/>
          </p:cNvSpPr>
          <p:nvPr/>
        </p:nvSpPr>
        <p:spPr bwMode="auto">
          <a:xfrm>
            <a:off x="395536" y="1958008"/>
            <a:ext cx="1980029" cy="830997"/>
          </a:xfrm>
          <a:prstGeom prst="rect">
            <a:avLst/>
          </a:prstGeom>
          <a:noFill/>
          <a:ln w="38100">
            <a:noFill/>
            <a:miter lim="800000"/>
            <a:headEnd/>
            <a:tailEnd/>
          </a:ln>
          <a:effectLst/>
        </p:spPr>
        <p:txBody>
          <a:bodyPr wrap="none">
            <a:spAutoFit/>
          </a:bodyPr>
          <a:lstStyle/>
          <a:p>
            <a:r>
              <a:rPr lang="ja-JP" altLang="en-US" dirty="0" smtClean="0"/>
              <a:t>（　　　　　　　</a:t>
            </a:r>
            <a:endParaRPr lang="en-US" altLang="ja-JP" dirty="0"/>
          </a:p>
          <a:p>
            <a:r>
              <a:rPr lang="ja-JP" altLang="en-US" dirty="0" smtClean="0"/>
              <a:t>　　　　　　　　）</a:t>
            </a:r>
            <a:endParaRPr lang="ja-JP" altLang="en-US" dirty="0"/>
          </a:p>
        </p:txBody>
      </p:sp>
      <p:sp>
        <p:nvSpPr>
          <p:cNvPr id="403467" name="Text Box 11"/>
          <p:cNvSpPr txBox="1">
            <a:spLocks noChangeArrowheads="1"/>
          </p:cNvSpPr>
          <p:nvPr/>
        </p:nvSpPr>
        <p:spPr bwMode="auto">
          <a:xfrm>
            <a:off x="2411413" y="1958008"/>
            <a:ext cx="6140450" cy="822325"/>
          </a:xfrm>
          <a:prstGeom prst="rect">
            <a:avLst/>
          </a:prstGeom>
          <a:noFill/>
          <a:ln w="38100">
            <a:noFill/>
            <a:miter lim="800000"/>
            <a:headEnd/>
            <a:tailEnd/>
          </a:ln>
          <a:effectLst/>
        </p:spPr>
        <p:txBody>
          <a:bodyPr>
            <a:spAutoFit/>
          </a:bodyPr>
          <a:lstStyle/>
          <a:p>
            <a:r>
              <a:rPr lang="ja-JP" altLang="en-US" dirty="0"/>
              <a:t>すべての観測値を足しあわせて，観測数で割ったもの</a:t>
            </a:r>
          </a:p>
        </p:txBody>
      </p:sp>
      <p:sp>
        <p:nvSpPr>
          <p:cNvPr id="2" name="テキスト ボックス 1"/>
          <p:cNvSpPr txBox="1"/>
          <p:nvPr/>
        </p:nvSpPr>
        <p:spPr>
          <a:xfrm>
            <a:off x="179512" y="3291016"/>
            <a:ext cx="8624745" cy="1569660"/>
          </a:xfrm>
          <a:prstGeom prst="rect">
            <a:avLst/>
          </a:prstGeom>
          <a:noFill/>
        </p:spPr>
        <p:txBody>
          <a:bodyPr wrap="square" rtlCol="0">
            <a:spAutoFit/>
          </a:bodyPr>
          <a:lstStyle/>
          <a:p>
            <a:r>
              <a:rPr kumimoji="1" lang="ja-JP" altLang="en-US" dirty="0" smtClean="0"/>
              <a:t>例題</a:t>
            </a:r>
            <a:endParaRPr kumimoji="1" lang="en-US" altLang="ja-JP" dirty="0" smtClean="0"/>
          </a:p>
          <a:p>
            <a:r>
              <a:rPr lang="ja-JP" altLang="en-US" dirty="0"/>
              <a:t>　</a:t>
            </a:r>
            <a:r>
              <a:rPr lang="ja-JP" altLang="en-US" dirty="0" smtClean="0"/>
              <a:t>　</a:t>
            </a:r>
            <a:r>
              <a:rPr lang="en-US" altLang="ja-JP" dirty="0" smtClean="0"/>
              <a:t>5</a:t>
            </a:r>
            <a:r>
              <a:rPr lang="ja-JP" altLang="en-US" dirty="0" smtClean="0"/>
              <a:t>羽のにわとりはそれぞれ１，２，０，２，０個の卵を産みました．</a:t>
            </a:r>
            <a:endParaRPr lang="en-US" altLang="ja-JP" dirty="0" smtClean="0"/>
          </a:p>
          <a:p>
            <a:r>
              <a:rPr kumimoji="1" lang="ja-JP" altLang="en-US" dirty="0"/>
              <a:t>　</a:t>
            </a:r>
            <a:r>
              <a:rPr kumimoji="1" lang="ja-JP" altLang="en-US" dirty="0" smtClean="0"/>
              <a:t>　</a:t>
            </a:r>
            <a:endParaRPr kumimoji="1" lang="en-US" altLang="ja-JP" dirty="0" smtClean="0"/>
          </a:p>
          <a:p>
            <a:r>
              <a:rPr lang="ja-JP" altLang="en-US" dirty="0"/>
              <a:t>　</a:t>
            </a:r>
            <a:r>
              <a:rPr lang="ja-JP" altLang="en-US" dirty="0" smtClean="0"/>
              <a:t>　平均でいくつの卵を産みましたか？</a:t>
            </a:r>
            <a:endParaRPr kumimoji="1" lang="ja-JP" altLang="en-US" dirty="0"/>
          </a:p>
        </p:txBody>
      </p:sp>
      <p:sp>
        <p:nvSpPr>
          <p:cNvPr id="7" name="テキスト ボックス 6"/>
          <p:cNvSpPr txBox="1"/>
          <p:nvPr/>
        </p:nvSpPr>
        <p:spPr>
          <a:xfrm>
            <a:off x="827584" y="1983234"/>
            <a:ext cx="800219" cy="461665"/>
          </a:xfrm>
          <a:prstGeom prst="rect">
            <a:avLst/>
          </a:prstGeom>
          <a:noFill/>
        </p:spPr>
        <p:txBody>
          <a:bodyPr wrap="none" rtlCol="0">
            <a:spAutoFit/>
          </a:bodyPr>
          <a:lstStyle/>
          <a:p>
            <a:r>
              <a:rPr kumimoji="1" lang="ja-JP" altLang="en-US" dirty="0" smtClean="0"/>
              <a:t>平均</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6247"/>
    </mc:Choice>
    <mc:Fallback>
      <p:transition spd="slow" advTm="36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p:cNvSpPr>
            <a:spLocks noGrp="1" noChangeArrowheads="1"/>
          </p:cNvSpPr>
          <p:nvPr>
            <p:ph type="title"/>
          </p:nvPr>
        </p:nvSpPr>
        <p:spPr/>
        <p:txBody>
          <a:bodyPr/>
          <a:lstStyle/>
          <a:p>
            <a:r>
              <a:rPr lang="ja-JP" altLang="en-US"/>
              <a:t>代表値</a:t>
            </a:r>
          </a:p>
        </p:txBody>
      </p:sp>
      <p:sp>
        <p:nvSpPr>
          <p:cNvPr id="455684" name="Text Box 4"/>
          <p:cNvSpPr txBox="1">
            <a:spLocks noChangeArrowheads="1"/>
          </p:cNvSpPr>
          <p:nvPr/>
        </p:nvSpPr>
        <p:spPr bwMode="auto">
          <a:xfrm>
            <a:off x="3657600" y="1371600"/>
            <a:ext cx="1957388" cy="457200"/>
          </a:xfrm>
          <a:prstGeom prst="rect">
            <a:avLst/>
          </a:prstGeom>
          <a:noFill/>
          <a:ln w="38100">
            <a:noFill/>
            <a:miter lim="800000"/>
            <a:headEnd/>
            <a:tailEnd/>
          </a:ln>
          <a:effectLst/>
        </p:spPr>
        <p:txBody>
          <a:bodyPr wrap="none">
            <a:spAutoFit/>
          </a:bodyPr>
          <a:lstStyle/>
          <a:p>
            <a:r>
              <a:rPr lang="ja-JP" altLang="en-US"/>
              <a:t>中心を表す値</a:t>
            </a:r>
          </a:p>
        </p:txBody>
      </p:sp>
      <p:sp>
        <p:nvSpPr>
          <p:cNvPr id="455687" name="Text Box 7"/>
          <p:cNvSpPr txBox="1">
            <a:spLocks noChangeArrowheads="1"/>
          </p:cNvSpPr>
          <p:nvPr/>
        </p:nvSpPr>
        <p:spPr bwMode="auto">
          <a:xfrm>
            <a:off x="251520" y="2133600"/>
            <a:ext cx="2133918" cy="461665"/>
          </a:xfrm>
          <a:prstGeom prst="rect">
            <a:avLst/>
          </a:prstGeom>
          <a:noFill/>
          <a:ln w="38100">
            <a:noFill/>
            <a:miter lim="800000"/>
            <a:headEnd/>
            <a:tailEnd/>
          </a:ln>
          <a:effectLst/>
        </p:spPr>
        <p:txBody>
          <a:bodyPr wrap="none">
            <a:spAutoFit/>
          </a:bodyPr>
          <a:lstStyle/>
          <a:p>
            <a:r>
              <a:rPr lang="ja-JP" altLang="en-US" dirty="0" smtClean="0"/>
              <a:t>（　　　　　　　　）</a:t>
            </a:r>
            <a:endParaRPr lang="ja-JP" altLang="en-US" dirty="0"/>
          </a:p>
        </p:txBody>
      </p:sp>
      <p:sp>
        <p:nvSpPr>
          <p:cNvPr id="455688" name="Text Box 8"/>
          <p:cNvSpPr txBox="1">
            <a:spLocks noChangeArrowheads="1"/>
          </p:cNvSpPr>
          <p:nvPr/>
        </p:nvSpPr>
        <p:spPr bwMode="auto">
          <a:xfrm>
            <a:off x="2268538" y="2133600"/>
            <a:ext cx="6432550" cy="1552575"/>
          </a:xfrm>
          <a:prstGeom prst="rect">
            <a:avLst/>
          </a:prstGeom>
          <a:noFill/>
          <a:ln w="38100">
            <a:noFill/>
            <a:miter lim="800000"/>
            <a:headEnd/>
            <a:tailEnd/>
          </a:ln>
          <a:effectLst/>
        </p:spPr>
        <p:txBody>
          <a:bodyPr wrap="none">
            <a:spAutoFit/>
          </a:bodyPr>
          <a:lstStyle/>
          <a:p>
            <a:r>
              <a:rPr lang="ja-JP" altLang="en-US" dirty="0"/>
              <a:t>データを大きさの順に並べて</a:t>
            </a:r>
          </a:p>
          <a:p>
            <a:r>
              <a:rPr lang="ja-JP" altLang="en-US" dirty="0"/>
              <a:t>データが奇数個なら中央に位置するデータの値</a:t>
            </a:r>
          </a:p>
          <a:p>
            <a:r>
              <a:rPr lang="ja-JP" altLang="en-US" dirty="0"/>
              <a:t>データが偶数個なら中央に位置する２つのデータ</a:t>
            </a:r>
          </a:p>
          <a:p>
            <a:r>
              <a:rPr lang="ja-JP" altLang="en-US" dirty="0"/>
              <a:t>の平均である</a:t>
            </a:r>
          </a:p>
        </p:txBody>
      </p:sp>
      <p:sp>
        <p:nvSpPr>
          <p:cNvPr id="455691" name="Text Box 11"/>
          <p:cNvSpPr txBox="1">
            <a:spLocks noChangeArrowheads="1"/>
          </p:cNvSpPr>
          <p:nvPr/>
        </p:nvSpPr>
        <p:spPr bwMode="auto">
          <a:xfrm>
            <a:off x="663575" y="4437063"/>
            <a:ext cx="4198938" cy="1187450"/>
          </a:xfrm>
          <a:prstGeom prst="rect">
            <a:avLst/>
          </a:prstGeom>
          <a:noFill/>
          <a:ln w="38100">
            <a:noFill/>
            <a:miter lim="800000"/>
            <a:headEnd/>
            <a:tailEnd/>
          </a:ln>
          <a:effectLst/>
        </p:spPr>
        <p:txBody>
          <a:bodyPr wrap="none">
            <a:spAutoFit/>
          </a:bodyPr>
          <a:lstStyle/>
          <a:p>
            <a:r>
              <a:rPr lang="ja-JP" altLang="en-US"/>
              <a:t>例１　　　１１，１４，１５，１７，２０</a:t>
            </a:r>
          </a:p>
          <a:p>
            <a:endParaRPr lang="ja-JP" altLang="en-US"/>
          </a:p>
          <a:p>
            <a:r>
              <a:rPr lang="ja-JP" altLang="en-US"/>
              <a:t>例２　　　２，４，８，１０，１２，１６</a:t>
            </a:r>
          </a:p>
        </p:txBody>
      </p:sp>
      <p:sp>
        <p:nvSpPr>
          <p:cNvPr id="7" name="テキスト ボックス 6"/>
          <p:cNvSpPr txBox="1"/>
          <p:nvPr/>
        </p:nvSpPr>
        <p:spPr>
          <a:xfrm>
            <a:off x="610593" y="2133600"/>
            <a:ext cx="1226618" cy="461665"/>
          </a:xfrm>
          <a:prstGeom prst="rect">
            <a:avLst/>
          </a:prstGeom>
          <a:noFill/>
        </p:spPr>
        <p:txBody>
          <a:bodyPr wrap="none" rtlCol="0">
            <a:spAutoFit/>
          </a:bodyPr>
          <a:lstStyle/>
          <a:p>
            <a:r>
              <a:rPr kumimoji="1" lang="ja-JP" altLang="en-US" dirty="0" smtClean="0"/>
              <a:t>メジアン</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0348"/>
    </mc:Choice>
    <mc:Fallback>
      <p:transition spd="slow" advTm="50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7" grpId="0"/>
    </p:bldLst>
  </p:timing>
  <p:extLst mod="1">
    <p:ext uri="{3A86A75C-4F4B-4683-9AE1-C65F6400EC91}">
      <p14:laserTraceLst xmlns:p14="http://schemas.microsoft.com/office/powerpoint/2010/main">
        <p14:tracePtLst>
          <p14:tracePt t="29893" x="3149600" y="5575300"/>
          <p14:tracePt t="29909" x="3149600" y="5568950"/>
          <p14:tracePt t="29917" x="3155950" y="5562600"/>
          <p14:tracePt t="29917" x="3155950" y="5549900"/>
          <p14:tracePt t="29931" x="3149600" y="5537200"/>
          <p14:tracePt t="29931" x="3143250" y="5524500"/>
          <p14:tracePt t="29947" x="3136900" y="5505450"/>
          <p14:tracePt t="29947" x="3124200" y="5486400"/>
          <p14:tracePt t="29964" x="3111500" y="5461000"/>
          <p14:tracePt t="29964" x="3098800" y="5429250"/>
          <p14:tracePt t="29980" x="3079750" y="5397500"/>
          <p14:tracePt t="29980" x="3048000" y="5308600"/>
          <p14:tracePt t="29997" x="3035300" y="5264150"/>
          <p14:tracePt t="29997" x="3022600" y="5219700"/>
          <p14:tracePt t="30013" x="3016250" y="5175250"/>
          <p14:tracePt t="30013" x="3016250" y="5137150"/>
          <p14:tracePt t="30030" x="3016250" y="5099050"/>
          <p14:tracePt t="30030" x="3016250" y="5073650"/>
          <p14:tracePt t="30047" x="3022600" y="5041900"/>
          <p14:tracePt t="30047" x="3028950" y="5022850"/>
          <p14:tracePt t="30047" x="3041650" y="4997450"/>
          <p14:tracePt t="30064" x="3054350" y="4978400"/>
          <p14:tracePt t="30064" x="3067050" y="4959350"/>
          <p14:tracePt t="30080" x="3079750" y="4940300"/>
          <p14:tracePt t="30080" x="3092450" y="4927600"/>
          <p14:tracePt t="30097" x="3105150" y="4914900"/>
          <p14:tracePt t="30097" x="3117850" y="4902200"/>
          <p14:tracePt t="30114" x="3130550" y="4895850"/>
          <p14:tracePt t="30114" x="3143250" y="4883150"/>
          <p14:tracePt t="30131" x="3155950" y="4876800"/>
          <p14:tracePt t="30131" x="3162300" y="4870450"/>
          <p14:tracePt t="30147" x="3175000" y="4870450"/>
          <p14:tracePt t="30147" x="3194050" y="4870450"/>
          <p14:tracePt t="30164" x="3200400" y="4870450"/>
          <p14:tracePt t="30164" x="3206750" y="4870450"/>
          <p14:tracePt t="30181" x="3219450" y="4870450"/>
          <p14:tracePt t="30181" x="3225800" y="4876800"/>
          <p14:tracePt t="30198" x="3232150" y="4876800"/>
          <p14:tracePt t="30198" x="3244850" y="4876800"/>
          <p14:tracePt t="30215" x="3251200" y="4876800"/>
          <p14:tracePt t="30215" x="3263900" y="4876800"/>
          <p14:tracePt t="30232" x="3270250" y="4876800"/>
          <p14:tracePt t="30232" x="3276600" y="4870450"/>
          <p14:tracePt t="30249" x="3282950" y="4870450"/>
          <p14:tracePt t="30249" x="3289300" y="4870450"/>
          <p14:tracePt t="30265" x="3295650" y="4870450"/>
          <p14:tracePt t="30281" x="3302000" y="4870450"/>
          <p14:tracePt t="30298" x="3308350" y="4876800"/>
          <p14:tracePt t="30315" x="3308350" y="4889500"/>
          <p14:tracePt t="30331" x="3314700" y="4895850"/>
          <p14:tracePt t="30331" x="3314700" y="4908550"/>
          <p14:tracePt t="30349" x="3314700" y="4914900"/>
          <p14:tracePt t="30365" x="3314700" y="4921250"/>
          <p14:tracePt t="30365" x="3314700" y="4927600"/>
          <p14:tracePt t="30383" x="3308350" y="4933950"/>
          <p14:tracePt t="30383" x="3302000" y="4940300"/>
          <p14:tracePt t="30399" x="3295650" y="4946650"/>
          <p14:tracePt t="30399" x="3276600" y="4953000"/>
          <p14:tracePt t="30417" x="3124200" y="4730750"/>
          <p14:tracePt t="30502" x="3117850" y="4679950"/>
          <p14:tracePt t="30508" x="3111500" y="4635500"/>
          <p14:tracePt t="30517" x="3098800" y="4540250"/>
          <p14:tracePt t="30532" x="3092450" y="4457700"/>
          <p14:tracePt t="30549" x="3098800" y="4381500"/>
          <p14:tracePt t="30565" x="3111500" y="4311650"/>
          <p14:tracePt t="30582" x="3149600" y="4210050"/>
          <p14:tracePt t="30599" x="3187700" y="4152900"/>
          <p14:tracePt t="30616" x="3238500" y="4114800"/>
          <p14:tracePt t="30633" x="3321050" y="4095750"/>
          <p14:tracePt t="30649" x="3384550" y="4114800"/>
          <p14:tracePt t="30666" x="3441700" y="4146550"/>
          <p14:tracePt t="30683" x="3498850" y="4191000"/>
          <p14:tracePt t="30699" x="3581400" y="4273550"/>
          <p14:tracePt t="30717" x="3638550" y="4343400"/>
          <p14:tracePt t="30733" x="3683000" y="4413250"/>
          <p14:tracePt t="30750" x="3714750" y="4489450"/>
          <p14:tracePt t="30766" x="3733800" y="4559300"/>
          <p14:tracePt t="30783" x="3740150" y="4654550"/>
          <p14:tracePt t="30801" x="3733800" y="4711700"/>
          <p14:tracePt t="30818" x="3714750" y="4762500"/>
          <p14:tracePt t="30833" x="3689350" y="4806950"/>
          <p14:tracePt t="30850" x="3651250" y="4851400"/>
          <p14:tracePt t="30866" x="3619500" y="4883150"/>
          <p14:tracePt t="30866" x="3594100" y="4895850"/>
          <p14:tracePt t="30885" x="3556000" y="4914900"/>
          <p14:tracePt t="30900" x="3511550" y="4933950"/>
          <p14:tracePt t="30917" x="3467100" y="4946650"/>
          <p14:tracePt t="30934" x="3416300" y="4959350"/>
          <p14:tracePt t="30950" x="3390900" y="4959350"/>
          <p14:tracePt t="30967" x="3365500" y="4959350"/>
          <p14:tracePt t="30984" x="3352800" y="4959350"/>
          <p14:tracePt t="31000" x="3340100" y="4953000"/>
          <p14:tracePt t="31018" x="3333750" y="4953000"/>
          <p14:tracePt t="31034" x="3327400" y="4953000"/>
          <p14:tracePt t="31050" x="3321050" y="4953000"/>
          <p14:tracePt t="31067" x="3314700" y="4953000"/>
          <p14:tracePt t="31092" x="3308350" y="4959350"/>
          <p14:tracePt t="31116" x="3302000" y="4965700"/>
          <p14:tracePt t="31129" x="3295650" y="4972050"/>
          <p14:tracePt t="31145" x="3289300" y="4978400"/>
          <p14:tracePt t="31153" x="3282950" y="4984750"/>
          <p14:tracePt t="31169" x="3270250" y="4997450"/>
          <p14:tracePt t="31185" x="3263900" y="5003800"/>
          <p14:tracePt t="31201" x="3251200" y="5010150"/>
          <p14:tracePt t="31218" x="3244850" y="5010150"/>
          <p14:tracePt t="31234" x="3238500" y="5016500"/>
          <p14:tracePt t="31251" x="3225800" y="5016500"/>
          <p14:tracePt t="31267" x="3225800" y="5010150"/>
          <p14:tracePt t="31284" x="3219450" y="5010150"/>
          <p14:tracePt t="31301" x="3213100" y="5003800"/>
          <p14:tracePt t="31318" x="3213100" y="4997450"/>
          <p14:tracePt t="31334" x="3206750" y="4991100"/>
          <p14:tracePt t="31364" x="3200400" y="4991100"/>
          <p14:tracePt t="31400" x="3194050" y="4997450"/>
          <p14:tracePt t="31416" x="3187700" y="5003800"/>
          <p14:tracePt t="31428" x="3175000" y="5010150"/>
          <p14:tracePt t="31444" x="3168650" y="5016500"/>
          <p14:tracePt t="31460" x="3162300" y="5016500"/>
          <p14:tracePt t="31476" x="3168650" y="5016500"/>
          <p14:tracePt t="31544" x="3175000" y="5010150"/>
          <p14:tracePt t="31549" x="3181350" y="5003800"/>
          <p14:tracePt t="31556" x="3187700" y="4997450"/>
          <p14:tracePt t="31568" x="3200400" y="4978400"/>
          <p14:tracePt t="31586" x="3206750" y="4965700"/>
          <p14:tracePt t="31586" x="3219450" y="4953000"/>
          <p14:tracePt t="31586" x="3219450" y="4940300"/>
          <p14:tracePt t="31605" x="3232150" y="4927600"/>
          <p14:tracePt t="31605" x="3238500" y="4914900"/>
          <p14:tracePt t="31620" x="3244850" y="4908550"/>
          <p14:tracePt t="31620" x="3251200" y="4902200"/>
          <p14:tracePt t="31636" x="3263900" y="4895850"/>
          <p14:tracePt t="31636" x="3270250" y="4889500"/>
          <p14:tracePt t="31654" x="3289300" y="4883150"/>
          <p14:tracePt t="31654" x="3321050" y="4876800"/>
          <p14:tracePt t="31670" x="3340100" y="4870450"/>
          <p14:tracePt t="31670" x="3359150" y="4870450"/>
          <p14:tracePt t="31686" x="3384550" y="4870450"/>
          <p14:tracePt t="31686" x="3403600" y="4870450"/>
          <p14:tracePt t="31703" x="3429000" y="4876800"/>
          <p14:tracePt t="31703" x="3454400" y="4876800"/>
          <p14:tracePt t="31720" x="3479800" y="4883150"/>
          <p14:tracePt t="31720" x="3524250" y="4889500"/>
          <p14:tracePt t="31736" x="3549650" y="4889500"/>
          <p14:tracePt t="31736" x="3568700" y="4895850"/>
          <p14:tracePt t="31753" x="3587750" y="4902200"/>
          <p14:tracePt t="31753" x="3606800" y="4902200"/>
          <p14:tracePt t="31770" x="3625850" y="4908550"/>
          <p14:tracePt t="31770" x="3638550" y="4908550"/>
          <p14:tracePt t="31787" x="3657600" y="4914900"/>
          <p14:tracePt t="31787" x="3670300" y="4921250"/>
          <p14:tracePt t="31787" x="3689350" y="4927600"/>
          <p14:tracePt t="31805" x="3695700" y="4933950"/>
          <p14:tracePt t="31805" x="3708400" y="4946650"/>
          <p14:tracePt t="31821" x="3714750" y="4959350"/>
          <p14:tracePt t="31821" x="3727450" y="4978400"/>
          <p14:tracePt t="31837" x="3733800" y="4997450"/>
          <p14:tracePt t="31837" x="3733800" y="5016500"/>
          <p14:tracePt t="31854" x="3740150" y="5035550"/>
          <p14:tracePt t="31854" x="3740150" y="5054600"/>
          <p14:tracePt t="31870" x="3746500" y="5080000"/>
          <p14:tracePt t="31870" x="3746500" y="5099050"/>
          <p14:tracePt t="31887" x="3746500" y="5111750"/>
          <p14:tracePt t="31887" x="3746500" y="5130800"/>
          <p14:tracePt t="31887" x="3746500" y="5143500"/>
          <p14:tracePt t="31905" x="3746500" y="5156200"/>
          <p14:tracePt t="31905" x="3740150" y="5168900"/>
          <p14:tracePt t="31920" x="3740150" y="5181600"/>
          <p14:tracePt t="31920" x="3733800" y="5194300"/>
          <p14:tracePt t="31937" x="3727450" y="5200650"/>
          <p14:tracePt t="31937" x="3721100" y="5207000"/>
          <p14:tracePt t="31954" x="3714750" y="5213350"/>
          <p14:tracePt t="31954" x="3695700" y="5213350"/>
          <p14:tracePt t="31970" x="3683000" y="5213350"/>
          <p14:tracePt t="31970" x="3670300" y="5207000"/>
          <p14:tracePt t="31988" x="3657600" y="5200650"/>
          <p14:tracePt t="31988" x="3644900" y="5194300"/>
          <p14:tracePt t="32004" x="3625850" y="5181600"/>
          <p14:tracePt t="32004" x="3606800" y="5168900"/>
          <p14:tracePt t="32021" x="3587750" y="5156200"/>
          <p14:tracePt t="32021" x="3549650" y="5130800"/>
          <p14:tracePt t="32037" x="3530600" y="5118100"/>
          <p14:tracePt t="32037" x="3511550" y="5105400"/>
          <p14:tracePt t="32054" x="3492500" y="5092700"/>
          <p14:tracePt t="32054" x="3473450" y="5080000"/>
          <p14:tracePt t="32071" x="3460750" y="5067300"/>
          <p14:tracePt t="32071" x="3435350" y="5041900"/>
          <p14:tracePt t="32089" x="3422650" y="5029200"/>
          <p14:tracePt t="32089" x="3409950" y="5016500"/>
          <p14:tracePt t="32105" x="3403600" y="5003800"/>
          <p14:tracePt t="32105" x="3390900" y="4997450"/>
          <p14:tracePt t="32122" x="3384550" y="4984750"/>
          <p14:tracePt t="32122" x="3378200" y="4978400"/>
          <p14:tracePt t="32139" x="3371850" y="4978400"/>
          <p14:tracePt t="32139" x="3365500" y="4978400"/>
          <p14:tracePt t="32155" x="3359150" y="4978400"/>
          <p14:tracePt t="32171" x="3352800" y="4978400"/>
          <p14:tracePt t="32187" x="3346450" y="4984750"/>
          <p14:tracePt t="32205" x="3340100" y="4984750"/>
          <p14:tracePt t="32248" x="3333750" y="4991100"/>
          <p14:tracePt t="32264" x="3327400" y="4991100"/>
          <p14:tracePt t="32276" x="3321050" y="4991100"/>
          <p14:tracePt t="32287" x="3314700" y="4991100"/>
          <p14:tracePt t="32287" x="3308350" y="4991100"/>
          <p14:tracePt t="32305" x="3295650" y="4984750"/>
          <p14:tracePt t="32305" x="3282950" y="4978400"/>
          <p14:tracePt t="32322" x="3270250" y="4972050"/>
          <p14:tracePt t="32339" x="3105150" y="4787900"/>
          <p14:tracePt t="32398" x="3086100" y="4749800"/>
          <p14:tracePt t="32405" x="3060700" y="4673600"/>
          <p14:tracePt t="32422" x="3041650" y="4584700"/>
          <p14:tracePt t="32439" x="3028950" y="4502150"/>
          <p14:tracePt t="32439" x="3022600" y="4457700"/>
          <p14:tracePt t="32457" x="3022600" y="4419600"/>
          <p14:tracePt t="32457" x="3028950" y="4381500"/>
          <p14:tracePt t="32473" x="3041650" y="4318000"/>
          <p14:tracePt t="32489" x="3073400" y="4254500"/>
          <p14:tracePt t="32505" x="3105150" y="4197350"/>
          <p14:tracePt t="32523" x="3155950" y="4146550"/>
          <p14:tracePt t="32523" x="3181350" y="4121150"/>
          <p14:tracePt t="32541" x="3206750" y="4108450"/>
          <p14:tracePt t="32555" x="3295650" y="4083050"/>
          <p14:tracePt t="32572" x="3352800" y="4095750"/>
          <p14:tracePt t="32589" x="3409950" y="4133850"/>
          <p14:tracePt t="32605" x="3460750" y="4184650"/>
          <p14:tracePt t="32622" x="3530600" y="4267200"/>
          <p14:tracePt t="32639" x="3575050" y="4324350"/>
          <p14:tracePt t="32655" x="3606800" y="4394200"/>
          <p14:tracePt t="32673" x="3638550" y="4514850"/>
          <p14:tracePt t="32689" x="3638550" y="4597400"/>
          <p14:tracePt t="32706" x="3619500" y="4679950"/>
          <p14:tracePt t="32722" x="3587750" y="4749800"/>
          <p14:tracePt t="32739" x="3530600" y="4838700"/>
          <p14:tracePt t="32757" x="3486150" y="4889500"/>
          <p14:tracePt t="32773" x="3448050" y="4927600"/>
          <p14:tracePt t="32789" x="3403600" y="4959350"/>
          <p14:tracePt t="32807" x="3359150" y="4972050"/>
          <p14:tracePt t="32807" x="3333750" y="4978400"/>
          <p14:tracePt t="32828" x="3289300" y="4984750"/>
          <p14:tracePt t="32845" x="3251200" y="4984750"/>
          <p14:tracePt t="32863" x="3219450" y="4978400"/>
          <p14:tracePt t="32873" x="3200400" y="4978400"/>
          <p14:tracePt t="32890" x="3187700" y="4972050"/>
          <p14:tracePt t="32907" x="3194050" y="4972050"/>
          <p14:tracePt t="32960" x="3187700" y="4972050"/>
          <p14:tracePt t="33029" x="3181350" y="4972050"/>
          <p14:tracePt t="33056" x="3168650" y="4972050"/>
          <p14:tracePt t="33072" x="3162300" y="4978400"/>
          <p14:tracePt t="33088" x="3155950" y="4978400"/>
          <p14:tracePt t="33096" x="3149600" y="4972050"/>
          <p14:tracePt t="33148" x="3149600" y="4965700"/>
          <p14:tracePt t="33165" x="3143250" y="4965700"/>
          <p14:tracePt t="33176" x="3136900" y="4965700"/>
          <p14:tracePt t="33192" x="3130550" y="4972050"/>
          <p14:tracePt t="33208" x="3130550" y="4978400"/>
          <p14:tracePt t="33216" x="3130550" y="4984750"/>
          <p14:tracePt t="33225" x="3130550" y="4991100"/>
          <p14:tracePt t="33241" x="3136900" y="4997450"/>
          <p14:tracePt t="33257" x="3149600" y="4997450"/>
          <p14:tracePt t="33257" x="3155950" y="4997450"/>
          <p14:tracePt t="33275" x="3162300" y="5003800"/>
          <p14:tracePt t="33275" x="3168650" y="5003800"/>
          <p14:tracePt t="33291" x="3175000" y="5016500"/>
          <p14:tracePt t="33291" x="3181350" y="5022850"/>
          <p14:tracePt t="33309" x="3181350" y="5035550"/>
          <p14:tracePt t="33309" x="3187700" y="5048250"/>
          <p14:tracePt t="33325" x="3187700" y="5060950"/>
          <p14:tracePt t="33325" x="3194050" y="5080000"/>
          <p14:tracePt t="33342" x="3194050" y="5092700"/>
          <p14:tracePt t="33342" x="3194050" y="5130800"/>
          <p14:tracePt t="33358" x="3187700" y="5149850"/>
          <p14:tracePt t="33358" x="3187700" y="5168900"/>
          <p14:tracePt t="33375" x="3187700" y="5187950"/>
          <p14:tracePt t="33375" x="3181350" y="5207000"/>
          <p14:tracePt t="33392" x="3181350" y="5226050"/>
          <p14:tracePt t="33392" x="3168650" y="5264150"/>
          <p14:tracePt t="33409" x="3162300" y="5276850"/>
          <p14:tracePt t="33409" x="3162300" y="5295900"/>
          <p14:tracePt t="33426" x="3155950" y="5308600"/>
          <p14:tracePt t="33426" x="3149600" y="5327650"/>
          <p14:tracePt t="33443" x="3143250" y="5346700"/>
          <p14:tracePt t="33443" x="3143250" y="5359400"/>
          <p14:tracePt t="33459" x="3136900" y="5372100"/>
          <p14:tracePt t="33459" x="3130550" y="5403850"/>
          <p14:tracePt t="33477" x="3130550" y="5416550"/>
          <p14:tracePt t="33477" x="3124200" y="5422900"/>
          <p14:tracePt t="33493" x="3124200" y="5435600"/>
          <p14:tracePt t="33493" x="3117850" y="5441950"/>
          <p14:tracePt t="33509" x="3117850" y="5454650"/>
          <p14:tracePt t="33509" x="3117850" y="5461000"/>
          <p14:tracePt t="33526" x="3117850" y="5467350"/>
          <p14:tracePt t="33542" x="3111500" y="5473700"/>
          <p14:tracePt t="33542" x="3111500" y="5480050"/>
          <p14:tracePt t="33559" x="3111500" y="5486400"/>
          <p14:tracePt t="33575" x="3111500" y="5492750"/>
          <p14:tracePt t="33575" x="3111500" y="5499100"/>
          <p14:tracePt t="33593" x="3105150" y="5499100"/>
          <p14:tracePt t="33664" x="3098800" y="5505450"/>
          <p14:tracePt t="33680" x="3092450" y="5505450"/>
          <p14:tracePt t="33688" x="3086100" y="5505450"/>
          <p14:tracePt t="33704" x="3079750" y="5511800"/>
          <p14:tracePt t="33709" x="3073400" y="5518150"/>
          <p14:tracePt t="33709" x="3067050" y="5518150"/>
          <p14:tracePt t="33726" x="3060700" y="5524500"/>
          <p14:tracePt t="33726" x="3054350" y="5530850"/>
          <p14:tracePt t="33743" x="3054350" y="5543550"/>
          <p14:tracePt t="33743" x="3048000" y="5549900"/>
          <p14:tracePt t="33760" x="3041650" y="5556250"/>
          <p14:tracePt t="33760" x="3028950" y="5575300"/>
          <p14:tracePt t="33777" x="3016250" y="5588000"/>
          <p14:tracePt t="33777" x="3009900" y="5600700"/>
          <p14:tracePt t="33793" x="3003550" y="5607050"/>
          <p14:tracePt t="33793" x="2997200" y="5613400"/>
          <p14:tracePt t="33810" x="2990850" y="5626100"/>
          <p14:tracePt t="33810" x="2984500" y="5632450"/>
          <p14:tracePt t="33827" x="2978150" y="5638800"/>
          <p14:tracePt t="33827" x="2971800" y="5645150"/>
          <p14:tracePt t="33827" x="2965450" y="5651500"/>
          <p14:tracePt t="33845" x="2959100" y="5657850"/>
          <p14:tracePt t="33859" x="2952750" y="5670550"/>
          <p14:tracePt t="33859" x="2940050" y="5695950"/>
          <p14:tracePt t="33878" x="2933700" y="5708650"/>
          <p14:tracePt t="33878" x="2933700" y="5721350"/>
          <p14:tracePt t="33894" x="2933700" y="5740400"/>
          <p14:tracePt t="33894" x="2933700" y="5759450"/>
          <p14:tracePt t="33911" x="2933700" y="5772150"/>
          <p14:tracePt t="33911" x="2940050" y="5791200"/>
          <p14:tracePt t="33911" x="2940050" y="5816600"/>
          <p14:tracePt t="33929" x="2946400" y="5842000"/>
          <p14:tracePt t="33943" x="2952750" y="5867400"/>
          <p14:tracePt t="33943" x="2959100" y="5911850"/>
          <p14:tracePt t="33961" x="2965450" y="5937250"/>
          <p14:tracePt t="33961" x="2965450" y="5956300"/>
          <p14:tracePt t="33978" x="2971800" y="5981700"/>
          <p14:tracePt t="33978" x="2971800" y="6007100"/>
          <p14:tracePt t="33995" x="2978150" y="6026150"/>
          <p14:tracePt t="33995" x="2978150" y="6064250"/>
          <p14:tracePt t="34012" x="2984500" y="6083300"/>
          <p14:tracePt t="34012" x="2984500" y="6102350"/>
          <p14:tracePt t="34029" x="2984500" y="6121400"/>
          <p14:tracePt t="34029" x="2990850" y="6140450"/>
          <p14:tracePt t="34045" x="2990850" y="6153150"/>
          <p14:tracePt t="34045" x="2990850" y="6172200"/>
          <p14:tracePt t="34062" x="2997200" y="6191250"/>
          <p14:tracePt t="34062" x="3003550" y="6216650"/>
          <p14:tracePt t="34078" x="3009900" y="6223000"/>
          <p14:tracePt t="34078" x="3016250" y="6235700"/>
          <p14:tracePt t="34095" x="3016250" y="6242050"/>
          <p14:tracePt t="34095" x="3022600" y="6254750"/>
          <p14:tracePt t="34112" x="3028950" y="6261100"/>
          <p14:tracePt t="34112" x="3028950" y="6267450"/>
          <p14:tracePt t="34112" x="3035300" y="6280150"/>
          <p14:tracePt t="34130" x="3041650" y="6286500"/>
          <p14:tracePt t="34130" x="3041650" y="6292850"/>
          <p14:tracePt t="34146" x="3054350" y="6324600"/>
          <p14:tracePt t="34169" x="3048000" y="6356350"/>
          <p14:tracePt t="34189" x="3028950" y="6375400"/>
          <p14:tracePt t="34221" x="3009900" y="6388100"/>
          <p14:tracePt t="34237" x="2978150" y="6388100"/>
          <p14:tracePt t="34249" x="2940050" y="6394450"/>
          <p14:tracePt t="34265" x="2908300" y="6400800"/>
          <p14:tracePt t="34281" x="2876550" y="6394450"/>
          <p14:tracePt t="34297" x="2838450" y="6381750"/>
          <p14:tracePt t="34309" x="2825750" y="6369050"/>
          <p14:tracePt t="34317" x="2806700" y="6356350"/>
          <p14:tracePt t="34328" x="2794000" y="6343650"/>
          <p14:tracePt t="34328" x="2774950" y="6324600"/>
          <p14:tracePt t="34346" x="2755900" y="6305550"/>
          <p14:tracePt t="34346" x="2743200" y="6280150"/>
          <p14:tracePt t="34363" x="2730500" y="6261100"/>
          <p14:tracePt t="34363" x="2705100" y="6210300"/>
          <p14:tracePt t="34380" x="2692400" y="6191250"/>
          <p14:tracePt t="34380" x="2686050" y="6165850"/>
          <p14:tracePt t="34396" x="2679700" y="6146800"/>
          <p14:tracePt t="34396" x="2673350" y="6121400"/>
          <p14:tracePt t="34414" x="2673350" y="6102350"/>
          <p14:tracePt t="34414" x="2673350" y="6064250"/>
          <p14:tracePt t="34430" x="2673350" y="6045200"/>
          <p14:tracePt t="34430" x="2673350" y="6026150"/>
          <p14:tracePt t="34446" x="2673350" y="6013450"/>
          <p14:tracePt t="34446" x="2679700" y="6000750"/>
          <p14:tracePt t="34463" x="2679700" y="5988050"/>
          <p14:tracePt t="34463" x="2679700" y="5981700"/>
          <p14:tracePt t="34480" x="2679700" y="5975350"/>
          <p14:tracePt t="34496" x="2673350" y="5969000"/>
          <p14:tracePt t="34496" x="2660650" y="5975350"/>
          <p14:tracePt t="34514" x="2647950" y="5975350"/>
          <p14:tracePt t="34514" x="2641600" y="5981700"/>
          <p14:tracePt t="34530" x="2622550" y="5988050"/>
          <p14:tracePt t="34530" x="2609850" y="5988050"/>
          <p14:tracePt t="34547" x="2590800" y="5994400"/>
          <p14:tracePt t="34547" x="2565400" y="5994400"/>
          <p14:tracePt t="34564" x="2546350" y="5994400"/>
          <p14:tracePt t="34564" x="2520950" y="6000750"/>
          <p14:tracePt t="34580" x="2501900" y="6000750"/>
          <p14:tracePt t="34580" x="2457450" y="6000750"/>
          <p14:tracePt t="34598" x="2438400" y="6000750"/>
          <p14:tracePt t="34598" x="2419350" y="6007100"/>
          <p14:tracePt t="34613" x="2400300" y="6007100"/>
          <p14:tracePt t="34613" x="2387600" y="6007100"/>
          <p14:tracePt t="34631" x="2374900" y="6007100"/>
          <p14:tracePt t="34631" x="2362200" y="6000750"/>
          <p14:tracePt t="34647" x="2349500" y="6007100"/>
          <p14:tracePt t="34647" x="2343150" y="6007100"/>
          <p14:tracePt t="34647" x="2330450" y="6007100"/>
          <p14:tracePt t="34667" x="2324100" y="6007100"/>
          <p14:tracePt t="34667" x="2317750" y="6007100"/>
          <p14:tracePt t="34681" x="2311400" y="6007100"/>
          <p14:tracePt t="34696" x="2305050" y="6007100"/>
          <p14:tracePt t="34713" x="2305050" y="6000750"/>
          <p14:tracePt t="34713" x="2305050" y="5994400"/>
          <p14:tracePt t="34731" x="2311400" y="5981700"/>
          <p14:tracePt t="34731" x="2317750" y="5981700"/>
          <p14:tracePt t="34748" x="2324100" y="5969000"/>
          <p14:tracePt t="34748" x="2330450" y="5962650"/>
          <p14:tracePt t="34764" x="2330450" y="5956300"/>
          <p14:tracePt t="34764" x="2336800" y="5956300"/>
          <p14:tracePt t="34781" x="2336800" y="5943600"/>
          <p14:tracePt t="34781" x="2343150" y="5930900"/>
          <p14:tracePt t="34798" x="2343150" y="5924550"/>
          <p14:tracePt t="34798" x="2349500" y="5924550"/>
          <p14:tracePt t="34815" x="2349500" y="5918200"/>
          <p14:tracePt t="34815" x="2343150" y="5911850"/>
          <p14:tracePt t="34831" x="2336800" y="5905500"/>
          <p14:tracePt t="34847" x="2330450" y="5899150"/>
          <p14:tracePt t="34847" x="2324100" y="5899150"/>
          <p14:tracePt t="34847" x="2311400" y="5892800"/>
          <p14:tracePt t="34866" x="2305050" y="5892800"/>
          <p14:tracePt t="34866" x="2292350" y="5892800"/>
          <p14:tracePt t="34882" x="2279650" y="5892800"/>
          <p14:tracePt t="34882" x="2260600" y="5892800"/>
          <p14:tracePt t="34898" x="2247900" y="5892800"/>
          <p14:tracePt t="34898" x="2235200" y="5892800"/>
          <p14:tracePt t="34914" x="2222500" y="5899150"/>
          <p14:tracePt t="34914" x="2209800" y="5899150"/>
          <p14:tracePt t="34932" x="2197100" y="5905500"/>
          <p14:tracePt t="34932" x="2184400" y="5911850"/>
          <p14:tracePt t="34948" x="2178050" y="5911850"/>
          <p14:tracePt t="34948" x="2159000" y="5924550"/>
          <p14:tracePt t="34966" x="2152650" y="5930900"/>
          <p14:tracePt t="34966" x="2146300" y="5930900"/>
          <p14:tracePt t="34981" x="2139950" y="5937250"/>
          <p14:tracePt t="34997" x="2139950" y="5943600"/>
          <p14:tracePt t="35014" x="2146300" y="5943600"/>
          <p14:tracePt t="35037" x="2152650" y="5943600"/>
          <p14:tracePt t="35047" x="2159000" y="5943600"/>
          <p14:tracePt t="35047" x="2171700" y="5943600"/>
          <p14:tracePt t="35065" x="2184400" y="5937250"/>
          <p14:tracePt t="35065" x="2197100" y="5930900"/>
          <p14:tracePt t="35082" x="2216150" y="5924550"/>
          <p14:tracePt t="35082" x="2260600" y="5911850"/>
          <p14:tracePt t="35098" x="2286000" y="5905500"/>
          <p14:tracePt t="35098" x="2317750" y="5905500"/>
          <p14:tracePt t="35115" x="2349500" y="5905500"/>
          <p14:tracePt t="35115" x="2387600" y="5911850"/>
          <p14:tracePt t="35132" x="2425700" y="5924550"/>
          <p14:tracePt t="35132" x="2463800" y="5937250"/>
          <p14:tracePt t="35132" x="2501900" y="5956300"/>
          <p14:tracePt t="35150" x="2546350" y="5975350"/>
          <p14:tracePt t="35150" x="2590800" y="6000750"/>
          <p14:tracePt t="35166" x="2635250" y="6026150"/>
          <p14:tracePt t="35166" x="2679700" y="6045200"/>
          <p14:tracePt t="35183" x="2724150" y="6070600"/>
          <p14:tracePt t="35183" x="2768600" y="6089650"/>
          <p14:tracePt t="35199" x="2819400" y="6108700"/>
          <p14:tracePt t="35199" x="2863850" y="6127750"/>
          <p14:tracePt t="35216" x="2908300" y="6146800"/>
          <p14:tracePt t="35216" x="2946400" y="6165850"/>
          <p14:tracePt t="35216" x="2990850" y="6178550"/>
          <p14:tracePt t="35234" x="3028950" y="6197600"/>
          <p14:tracePt t="35248" x="3060700" y="6210300"/>
          <p14:tracePt t="35248" x="3117850" y="6223000"/>
          <p14:tracePt t="35266" x="3143250" y="6229350"/>
          <p14:tracePt t="35266" x="3168650" y="6235700"/>
          <p14:tracePt t="35283" x="3187700" y="6235700"/>
          <p14:tracePt t="35283" x="3206750" y="6235700"/>
          <p14:tracePt t="35299" x="3225800" y="6235700"/>
          <p14:tracePt t="35299" x="3244850" y="6229350"/>
          <p14:tracePt t="35299" x="3257550" y="6229350"/>
          <p14:tracePt t="35319" x="3270250" y="6229350"/>
          <p14:tracePt t="35319" x="3282950" y="6229350"/>
          <p14:tracePt t="35333" x="3295650" y="6229350"/>
          <p14:tracePt t="35333" x="3308350" y="6229350"/>
          <p14:tracePt t="35350" x="3314700" y="6229350"/>
          <p14:tracePt t="35350" x="3321050" y="6229350"/>
          <p14:tracePt t="35366" x="3327400" y="6229350"/>
          <p14:tracePt t="35366" x="3333750" y="6229350"/>
          <p14:tracePt t="35383" x="3340100" y="6229350"/>
          <p14:tracePt t="35399" x="3346450" y="6223000"/>
          <p14:tracePt t="35415" x="3352800" y="6216650"/>
          <p14:tracePt t="35432" x="3352800" y="6210300"/>
          <p14:tracePt t="35449" x="3365500" y="6197600"/>
          <p14:tracePt t="35449" x="3365500" y="6191250"/>
          <p14:tracePt t="35466" x="3371850" y="6184900"/>
          <p14:tracePt t="35466" x="3378200" y="6172200"/>
          <p14:tracePt t="35484" x="3384550" y="6159500"/>
          <p14:tracePt t="35484" x="3390900" y="6146800"/>
          <p14:tracePt t="35500" x="3397250" y="6134100"/>
          <p14:tracePt t="35500" x="3409950" y="6115050"/>
          <p14:tracePt t="35500" x="3416300" y="6102350"/>
          <p14:tracePt t="35519" x="3422650" y="6089650"/>
          <p14:tracePt t="35519" x="3435350" y="6070600"/>
          <p14:tracePt t="35534" x="3441700" y="6057900"/>
          <p14:tracePt t="35534" x="3448050" y="6045200"/>
          <p14:tracePt t="35550" x="3460750" y="6032500"/>
          <p14:tracePt t="35550" x="3467100" y="6013450"/>
          <p14:tracePt t="35567" x="3473450" y="6000750"/>
          <p14:tracePt t="35567" x="3486150" y="5988050"/>
          <p14:tracePt t="35584" x="3492500" y="5975350"/>
          <p14:tracePt t="35584" x="3492500" y="5962650"/>
          <p14:tracePt t="35584" x="3498850" y="5956300"/>
          <p14:tracePt t="35602" x="3498850" y="5943600"/>
          <p14:tracePt t="35616" x="3498850" y="5930900"/>
          <p14:tracePt t="35616" x="3498850" y="5918200"/>
          <p14:tracePt t="35634" x="3492500" y="5911850"/>
          <p14:tracePt t="35634" x="3486150" y="5911850"/>
          <p14:tracePt t="35652" x="3479800" y="5905500"/>
          <p14:tracePt t="35652" x="3473450" y="5905500"/>
          <p14:tracePt t="35667" x="3460750" y="5905500"/>
          <p14:tracePt t="35667" x="3448050" y="5905500"/>
          <p14:tracePt t="35667" x="3435350" y="5911850"/>
          <p14:tracePt t="35686" x="3416300" y="5918200"/>
          <p14:tracePt t="35686" x="3403600" y="5918200"/>
          <p14:tracePt t="35700" x="3384550" y="5924550"/>
          <p14:tracePt t="35700" x="3359150" y="5924550"/>
          <p14:tracePt t="35717" x="3333750" y="5930900"/>
          <p14:tracePt t="35717" x="3308350" y="5930900"/>
          <p14:tracePt t="35734" x="3276600" y="5937250"/>
          <p14:tracePt t="35734" x="3213100" y="5937250"/>
          <p14:tracePt t="35751" x="3181350" y="5937250"/>
          <p14:tracePt t="35751" x="3149600" y="5937250"/>
          <p14:tracePt t="35767" x="3124200" y="5937250"/>
          <p14:tracePt t="35767" x="3092450" y="5930900"/>
          <p14:tracePt t="35784" x="3060700" y="5930900"/>
          <p14:tracePt t="35784" x="3035300" y="5930900"/>
          <p14:tracePt t="35801" x="3009900" y="5924550"/>
          <p14:tracePt t="35801" x="2959100" y="5924550"/>
          <p14:tracePt t="35819" x="2933700" y="5918200"/>
          <p14:tracePt t="35819" x="2914650" y="5918200"/>
          <p14:tracePt t="35835" x="2901950" y="5924550"/>
          <p14:tracePt t="35835" x="2889250" y="5924550"/>
          <p14:tracePt t="35851" x="2876550" y="5918200"/>
          <p14:tracePt t="35851" x="2870200" y="5918200"/>
          <p14:tracePt t="35851" x="2863850" y="5918200"/>
          <p14:tracePt t="35870" x="2857500" y="5911850"/>
          <p14:tracePt t="35883" x="2851150" y="5911850"/>
          <p14:tracePt t="35883" x="2844800" y="5905500"/>
          <p14:tracePt t="35902" x="2832100" y="5892800"/>
          <p14:tracePt t="35902" x="2825750" y="5886450"/>
          <p14:tracePt t="35918" x="2819400" y="5880100"/>
          <p14:tracePt t="35918" x="2806700" y="5873750"/>
          <p14:tracePt t="35935" x="2794000" y="5867400"/>
          <p14:tracePt t="35935" x="2781300" y="5861050"/>
          <p14:tracePt t="35951" x="2762250" y="5854700"/>
          <p14:tracePt t="35951" x="2743200" y="5848350"/>
          <p14:tracePt t="35968" x="2724150" y="5842000"/>
          <p14:tracePt t="35968" x="2673350" y="5829300"/>
          <p14:tracePt t="35986" x="2647950" y="5822950"/>
          <p14:tracePt t="35986" x="2622550" y="5822950"/>
          <p14:tracePt t="36001" x="2597150" y="5822950"/>
          <p14:tracePt t="36001" x="2565400" y="5816600"/>
          <p14:tracePt t="36019" x="2540000" y="5822950"/>
          <p14:tracePt t="36019" x="2514600" y="5822950"/>
          <p14:tracePt t="36035" x="2482850" y="5822950"/>
          <p14:tracePt t="36035" x="2432050" y="5822950"/>
          <p14:tracePt t="36051" x="2406650" y="5822950"/>
          <p14:tracePt t="36051" x="2381250" y="5822950"/>
          <p14:tracePt t="36068" x="2355850" y="5822950"/>
          <p14:tracePt t="36068" x="2330450" y="5822950"/>
          <p14:tracePt t="36085" x="2305050" y="5822950"/>
          <p14:tracePt t="36085" x="2286000" y="5822950"/>
          <p14:tracePt t="36102" x="2260600" y="5822950"/>
          <p14:tracePt t="36102" x="2222500" y="5822950"/>
          <p14:tracePt t="36119" x="2203450" y="5822950"/>
          <p14:tracePt t="36119" x="2190750" y="5816600"/>
          <p14:tracePt t="36135" x="2171700" y="5816600"/>
          <p14:tracePt t="36135" x="2152650" y="5810250"/>
          <p14:tracePt t="36152" x="2139950" y="5803900"/>
          <p14:tracePt t="36152" x="2108200" y="5791200"/>
          <p14:tracePt t="36171" x="2095500" y="5784850"/>
          <p14:tracePt t="36171" x="2082800" y="5778500"/>
          <p14:tracePt t="36186" x="2070100" y="5772150"/>
          <p14:tracePt t="36186" x="2057400" y="5765800"/>
          <p14:tracePt t="36202" x="2051050" y="5759450"/>
          <p14:tracePt t="36202" x="2038350" y="5753100"/>
          <p14:tracePt t="36219" x="2032000" y="5753100"/>
          <p14:tracePt t="36219" x="2025650" y="5746750"/>
          <p14:tracePt t="36236" x="2019300" y="5746750"/>
          <p14:tracePt t="36236" x="2012950" y="5740400"/>
          <p14:tracePt t="36253" x="2006600" y="5734050"/>
          <p14:tracePt t="36268" x="2000250" y="5734050"/>
          <p14:tracePt t="36285" x="1993900" y="5727700"/>
          <p14:tracePt t="36302" x="1987550" y="5721350"/>
          <p14:tracePt t="36302" x="1981200" y="5721350"/>
          <p14:tracePt t="36320" x="1974850" y="5721350"/>
          <p14:tracePt t="36337" x="1968500" y="5721350"/>
          <p14:tracePt t="36497" x="1993900" y="5721350"/>
          <p14:tracePt t="36502" x="2000250" y="5721350"/>
          <p14:tracePt t="36519" x="2012950" y="5721350"/>
          <p14:tracePt t="36519" x="2019300" y="5721350"/>
          <p14:tracePt t="36538" x="2025650" y="5721350"/>
          <p14:tracePt t="36538" x="2032000" y="5715000"/>
          <p14:tracePt t="36554" x="2038350" y="5715000"/>
          <p14:tracePt t="36554" x="2051050" y="5715000"/>
          <p14:tracePt t="36570" x="2063750" y="5715000"/>
          <p14:tracePt t="36570" x="2076450" y="5715000"/>
          <p14:tracePt t="36587" x="2095500" y="5715000"/>
          <p14:tracePt t="36587" x="2114550" y="5715000"/>
          <p14:tracePt t="36604" x="2133600" y="5715000"/>
          <p14:tracePt t="36604" x="2152650" y="5715000"/>
          <p14:tracePt t="36604" x="2171700" y="5715000"/>
          <p14:tracePt t="36621" x="2197100" y="5715000"/>
          <p14:tracePt t="36636" x="2216150" y="5715000"/>
          <p14:tracePt t="36636" x="2254250" y="5715000"/>
          <p14:tracePt t="36655" x="2273300" y="5715000"/>
          <p14:tracePt t="36655" x="2298700" y="5721350"/>
          <p14:tracePt t="36670" x="2317750" y="5721350"/>
          <p14:tracePt t="36670" x="2343150" y="5727700"/>
          <p14:tracePt t="36687" x="2362200" y="5740400"/>
          <p14:tracePt t="36687" x="2387600" y="5746750"/>
          <p14:tracePt t="36704" x="2406650" y="5759450"/>
          <p14:tracePt t="36704" x="2451100" y="5778500"/>
          <p14:tracePt t="36720" x="2463800" y="5784850"/>
          <p14:tracePt t="36720" x="2482850" y="5797550"/>
          <p14:tracePt t="36737" x="2489200" y="5803900"/>
          <p14:tracePt t="36737" x="2501900" y="5810250"/>
          <p14:tracePt t="36754" x="2508250" y="5816600"/>
          <p14:tracePt t="36754" x="2514600" y="5822950"/>
          <p14:tracePt t="36770" x="2520950" y="5829300"/>
          <p14:tracePt t="36770" x="2520950" y="5835650"/>
          <p14:tracePt t="36788" x="2520950" y="5842000"/>
          <p14:tracePt t="36788" x="2520950" y="5848350"/>
          <p14:tracePt t="36804" x="2520950" y="5854700"/>
          <p14:tracePt t="36804" x="2514600" y="5854700"/>
          <p14:tracePt t="36821" x="2514600" y="5861050"/>
          <p14:tracePt t="36821" x="2514600" y="5867400"/>
          <p14:tracePt t="36838" x="2508250" y="5873750"/>
          <p14:tracePt t="36853" x="2501900" y="5880100"/>
          <p14:tracePt t="36870" x="2495550" y="5880100"/>
          <p14:tracePt t="36887" x="2489200" y="5873750"/>
          <p14:tracePt t="36903" x="2489200" y="5867400"/>
          <p14:tracePt t="36922" x="2489200" y="5861050"/>
          <p14:tracePt t="36922" x="2489200" y="5854700"/>
          <p14:tracePt t="36939" x="2489200" y="5848350"/>
          <p14:tracePt t="36953" x="2489200" y="5842000"/>
          <p14:tracePt t="36974" x="2482850" y="5835650"/>
          <p14:tracePt t="37009" x="2482850" y="5829300"/>
          <p14:tracePt t="37041" x="2482850" y="5835650"/>
          <p14:tracePt t="37065" x="2482850" y="5842000"/>
          <p14:tracePt t="37077" x="2476500" y="5848350"/>
          <p14:tracePt t="37093" x="2470150" y="5848350"/>
          <p14:tracePt t="37104" x="2482850" y="5848350"/>
          <p14:tracePt t="37177" x="2489200" y="5842000"/>
          <p14:tracePt t="37185" x="2501900" y="5842000"/>
          <p14:tracePt t="37190" x="2514600" y="5835650"/>
          <p14:tracePt t="37190" x="2527300" y="5829300"/>
          <p14:tracePt t="37206" x="2540000" y="5822950"/>
          <p14:tracePt t="37206" x="2552700" y="5816600"/>
          <p14:tracePt t="37223" x="2565400" y="5816600"/>
          <p14:tracePt t="37223" x="2584450" y="5816600"/>
          <p14:tracePt t="37239" x="2603500" y="5810250"/>
          <p14:tracePt t="37239" x="2622550" y="5810250"/>
          <p14:tracePt t="37256" x="2647950" y="5810250"/>
          <p14:tracePt t="37256" x="2673350" y="5810250"/>
          <p14:tracePt t="37256" x="2692400" y="5803900"/>
          <p14:tracePt t="37274" x="2717800" y="5803900"/>
          <p14:tracePt t="37274" x="2743200" y="5803900"/>
          <p14:tracePt t="37290" x="2768600" y="5797550"/>
          <p14:tracePt t="37290" x="2787650" y="5797550"/>
          <p14:tracePt t="37306" x="2813050" y="5797550"/>
          <p14:tracePt t="37306" x="2832100" y="5803900"/>
          <p14:tracePt t="37323" x="2844800" y="5803900"/>
          <p14:tracePt t="37323" x="2863850" y="5803900"/>
          <p14:tracePt t="37339" x="2876550" y="5810250"/>
          <p14:tracePt t="37339" x="2889250" y="5810250"/>
          <p14:tracePt t="37356" x="2901950" y="5816600"/>
          <p14:tracePt t="37356" x="2914650" y="5829300"/>
          <p14:tracePt t="37373" x="2927350" y="5842000"/>
          <p14:tracePt t="37373" x="2933700" y="5848350"/>
          <p14:tracePt t="37389" x="2940050" y="5861050"/>
          <p14:tracePt t="37405" x="2946400" y="5867400"/>
          <p14:tracePt t="37405" x="2946400" y="5873750"/>
          <p14:tracePt t="37423" x="2952750" y="5880100"/>
          <p14:tracePt t="37423" x="2959100" y="5886450"/>
          <p14:tracePt t="37440" x="2965450" y="5886450"/>
          <p14:tracePt t="37440" x="2971800" y="5880100"/>
          <p14:tracePt t="37456" x="2984500" y="5880100"/>
          <p14:tracePt t="37456" x="2997200" y="5880100"/>
          <p14:tracePt t="37473" x="3009900" y="5873750"/>
          <p14:tracePt t="37473" x="3035300" y="5861050"/>
          <p14:tracePt t="37490" x="3054350" y="5854700"/>
          <p14:tracePt t="37490" x="3067050" y="5854700"/>
          <p14:tracePt t="37506" x="3086100" y="5848350"/>
          <p14:tracePt t="37506" x="3105150" y="5848350"/>
          <p14:tracePt t="37524" x="3117850" y="5842000"/>
          <p14:tracePt t="37524" x="3136900" y="5842000"/>
          <p14:tracePt t="37540" x="3162300" y="5842000"/>
          <p14:tracePt t="37540" x="3181350" y="5848350"/>
          <p14:tracePt t="37540" x="3206750" y="5848350"/>
          <p14:tracePt t="37558" x="3225800" y="5861050"/>
          <p14:tracePt t="37558" x="3251200" y="5867400"/>
          <p14:tracePt t="37573" x="3270250" y="5880100"/>
          <p14:tracePt t="37573" x="3295650" y="5899150"/>
          <p14:tracePt t="37590" x="3314700" y="5918200"/>
          <p14:tracePt t="37590" x="3333750" y="5930900"/>
          <p14:tracePt t="37607" x="3352800" y="5949950"/>
          <p14:tracePt t="37607" x="3365500" y="5969000"/>
          <p14:tracePt t="37624" x="3371850" y="5988050"/>
          <p14:tracePt t="37624" x="3384550" y="6000750"/>
          <p14:tracePt t="37624" x="3384550" y="6007100"/>
          <p14:tracePt t="37642" x="3384550" y="6013450"/>
          <p14:tracePt t="37741" x="3416300" y="6051550"/>
          <p14:tracePt t="37746" x="3435350" y="6051550"/>
          <p14:tracePt t="37756" x="3454400" y="6045200"/>
          <p14:tracePt t="37756" x="3467100" y="6038850"/>
          <p14:tracePt t="37774" x="3486150" y="6038850"/>
          <p14:tracePt t="37774" x="3536950" y="6026150"/>
          <p14:tracePt t="37790" x="3562350" y="6019800"/>
          <p14:tracePt t="37790" x="3587750" y="6013450"/>
          <p14:tracePt t="37807" x="3619500" y="6007100"/>
          <p14:tracePt t="37807" x="3651250" y="5994400"/>
          <p14:tracePt t="37824" x="3683000" y="5988050"/>
          <p14:tracePt t="37824" x="3714750" y="5981700"/>
          <p14:tracePt t="37841" x="3746500" y="5975350"/>
          <p14:tracePt t="37841" x="3810000" y="5956300"/>
          <p14:tracePt t="37858" x="3835400" y="5943600"/>
          <p14:tracePt t="37858" x="3867150" y="5937250"/>
          <p14:tracePt t="37874" x="3892550" y="5930900"/>
          <p14:tracePt t="37874" x="3917950" y="5924550"/>
          <p14:tracePt t="37891" x="3943350" y="5911850"/>
          <p14:tracePt t="37891" x="3968750" y="5905500"/>
          <p14:tracePt t="37908" x="3987800" y="5899150"/>
          <p14:tracePt t="37908" x="4000500" y="5892800"/>
          <p14:tracePt t="37908" x="4019550" y="5886450"/>
          <p14:tracePt t="37926" x="4032250" y="5873750"/>
          <p14:tracePt t="37926" x="4044950" y="5873750"/>
          <p14:tracePt t="37942" x="4057650" y="5867400"/>
          <p14:tracePt t="37942" x="4070350" y="5867400"/>
          <p14:tracePt t="37958" x="4083050" y="5861050"/>
          <p14:tracePt t="37958" x="4089400" y="5861050"/>
          <p14:tracePt t="37975" x="4102100" y="5861050"/>
          <p14:tracePt t="37975" x="4108450" y="5861050"/>
          <p14:tracePt t="37991" x="4114800" y="5867400"/>
          <p14:tracePt t="38007" x="4114800" y="5873750"/>
          <p14:tracePt t="38024" x="4121150" y="5880100"/>
          <p14:tracePt t="38024" x="4121150" y="5892800"/>
          <p14:tracePt t="38042" x="4121150" y="5899150"/>
          <p14:tracePt t="38042" x="4121150" y="5905500"/>
          <p14:tracePt t="38058" x="4121150" y="5911850"/>
          <p14:tracePt t="38058" x="4121150" y="5918200"/>
          <p14:tracePt t="38075" x="4121150" y="5924550"/>
          <p14:tracePt t="38075" x="4127500" y="5943600"/>
          <p14:tracePt t="38092" x="4127500" y="5956300"/>
          <p14:tracePt t="38092" x="4127500" y="5962650"/>
          <p14:tracePt t="38109" x="4127500" y="5969000"/>
          <p14:tracePt t="38124" x="4121150" y="5981700"/>
          <p14:tracePt t="38185" x="4140200" y="5994400"/>
          <p14:tracePt t="38190" x="4152900" y="5994400"/>
          <p14:tracePt t="38190" x="4165600" y="5988050"/>
          <p14:tracePt t="38190" x="4184650" y="5981700"/>
          <p14:tracePt t="38210" x="4197350" y="5981700"/>
          <p14:tracePt t="38210" x="4210050" y="5975350"/>
          <p14:tracePt t="38226" x="4229100" y="5969000"/>
          <p14:tracePt t="38226" x="4248150" y="5962650"/>
          <p14:tracePt t="38242" x="4260850" y="5962650"/>
          <p14:tracePt t="38242" x="4279900" y="5956300"/>
          <p14:tracePt t="38259" x="4298950" y="5949950"/>
          <p14:tracePt t="38259" x="4324350" y="5943600"/>
          <p14:tracePt t="38276" x="4349750" y="5937250"/>
          <p14:tracePt t="38276" x="4375150" y="5937250"/>
          <p14:tracePt t="38292" x="4400550" y="5930900"/>
          <p14:tracePt t="38292" x="4451350" y="5924550"/>
          <p14:tracePt t="38310" x="4476750" y="5918200"/>
          <p14:tracePt t="38310" x="4502150" y="5918200"/>
          <p14:tracePt t="38326" x="4527550" y="5911850"/>
          <p14:tracePt t="38326" x="4546600" y="5911850"/>
          <p14:tracePt t="38343" x="4565650" y="5905500"/>
          <p14:tracePt t="38343" x="4584700" y="5899150"/>
          <p14:tracePt t="38359" x="4603750" y="5899150"/>
          <p14:tracePt t="38359" x="4616450" y="5892800"/>
          <p14:tracePt t="38376" x="4635500" y="5886450"/>
          <p14:tracePt t="38376" x="4660900" y="5880100"/>
          <p14:tracePt t="38393" x="4673600" y="5867400"/>
          <p14:tracePt t="38393" x="4686300" y="5861050"/>
          <p14:tracePt t="38409" x="4692650" y="5854700"/>
          <p14:tracePt t="38409" x="4705350" y="5842000"/>
          <p14:tracePt t="38426" x="4711700" y="5835650"/>
          <p14:tracePt t="38426" x="4724400" y="5829300"/>
          <p14:tracePt t="38443" x="4730750" y="5822950"/>
          <p14:tracePt t="38443" x="4743450" y="5816600"/>
          <p14:tracePt t="38459" x="4756150" y="5810250"/>
          <p14:tracePt t="38481" x="4762500" y="5810250"/>
          <p14:tracePt t="38497" x="4768850" y="5816600"/>
          <p14:tracePt t="38509" x="4775200" y="5816600"/>
          <p14:tracePt t="38526" x="4781550" y="5829300"/>
          <p14:tracePt t="38526" x="4787900" y="5829300"/>
          <p14:tracePt t="38543" x="4787900" y="5842000"/>
          <p14:tracePt t="38543" x="4794250" y="5842000"/>
          <p14:tracePt t="38560" x="4794250" y="5854700"/>
          <p14:tracePt t="38560" x="4800600" y="5861050"/>
          <p14:tracePt t="38560" x="4806950" y="5867400"/>
          <p14:tracePt t="38578" x="4800600" y="5880100"/>
          <p14:tracePt t="38593" x="4692650" y="5937250"/>
          <p14:tracePt t="38903" x="4686300" y="5930900"/>
          <p14:tracePt t="38945" x="4673600" y="5924550"/>
          <p14:tracePt t="38953" x="4667250" y="5924550"/>
          <p14:tracePt t="38962" x="4654550" y="5918200"/>
          <p14:tracePt t="38962" x="4648200" y="5918200"/>
          <p14:tracePt t="38978" x="4629150" y="5911850"/>
          <p14:tracePt t="38978" x="4616450" y="5911850"/>
          <p14:tracePt t="38994" x="4597400" y="5911850"/>
          <p14:tracePt t="38994" x="4578350" y="5911850"/>
          <p14:tracePt t="39011" x="4559300" y="5905500"/>
          <p14:tracePt t="39011" x="4540250" y="5905500"/>
          <p14:tracePt t="39028" x="4521200" y="5905500"/>
          <p14:tracePt t="39028" x="4483100" y="5899150"/>
          <p14:tracePt t="39046" x="4464050" y="5892800"/>
          <p14:tracePt t="39046" x="4445000" y="5886450"/>
          <p14:tracePt t="39062" x="4432300" y="5880100"/>
          <p14:tracePt t="39062" x="4413250" y="5873750"/>
          <p14:tracePt t="39078" x="4400550" y="5867400"/>
          <p14:tracePt t="39078" x="4387850" y="5861050"/>
          <p14:tracePt t="39095" x="4375150" y="5848350"/>
          <p14:tracePt t="39095" x="4349750" y="5835650"/>
          <p14:tracePt t="39111" x="4337050" y="5829300"/>
          <p14:tracePt t="39111" x="4330700" y="5822950"/>
          <p14:tracePt t="39129" x="4318000" y="5816600"/>
          <p14:tracePt t="39129" x="4298950" y="5810250"/>
          <p14:tracePt t="39146" x="4286250" y="5803900"/>
          <p14:tracePt t="39146" x="4267200" y="5797550"/>
          <p14:tracePt t="39161" x="4248150" y="5791200"/>
          <p14:tracePt t="39161" x="4191000" y="5778500"/>
          <p14:tracePt t="39179" x="4159250" y="5772150"/>
          <p14:tracePt t="39179" x="4127500" y="5765800"/>
          <p14:tracePt t="39196" x="4095750" y="5765800"/>
          <p14:tracePt t="39196" x="4057650" y="5759450"/>
          <p14:tracePt t="39212" x="4019550" y="5759450"/>
          <p14:tracePt t="39212" x="3981450" y="5759450"/>
          <p14:tracePt t="39212" x="3943350" y="5759450"/>
          <p14:tracePt t="39230" x="3905250" y="5759450"/>
          <p14:tracePt t="39230" x="3873500" y="5759450"/>
          <p14:tracePt t="39246" x="3835400" y="5759450"/>
          <p14:tracePt t="39246" x="3797300" y="5759450"/>
          <p14:tracePt t="39262" x="3765550" y="5759450"/>
          <p14:tracePt t="39262" x="3733800" y="5765800"/>
          <p14:tracePt t="39278" x="3702050" y="5765800"/>
          <p14:tracePt t="39278" x="3670300" y="5765800"/>
          <p14:tracePt t="39295" x="3638550" y="5765800"/>
          <p14:tracePt t="39295" x="3613150" y="5765800"/>
          <p14:tracePt t="39295" x="3581400" y="5765800"/>
          <p14:tracePt t="39314" x="3556000" y="5765800"/>
          <p14:tracePt t="39328" x="3530600" y="5765800"/>
          <p14:tracePt t="39328" x="3486150" y="5765800"/>
          <p14:tracePt t="39346" x="3460750" y="5772150"/>
          <p14:tracePt t="39346" x="3441700" y="5772150"/>
          <p14:tracePt t="39362" x="3422650" y="5778500"/>
          <p14:tracePt t="39362" x="3397250" y="5778500"/>
          <p14:tracePt t="39379" x="3378200" y="5784850"/>
          <p14:tracePt t="39379" x="3359150" y="5784850"/>
          <p14:tracePt t="39396" x="3333750" y="5784850"/>
          <p14:tracePt t="39396" x="3282950" y="5778500"/>
          <p14:tracePt t="39412" x="3257550" y="5778500"/>
          <p14:tracePt t="39412" x="3232150" y="5772150"/>
          <p14:tracePt t="39429" x="3206750" y="5772150"/>
          <p14:tracePt t="39429" x="3175000" y="5765800"/>
          <p14:tracePt t="39446" x="3143250" y="5765800"/>
          <p14:tracePt t="39446" x="3105150" y="5759450"/>
          <p14:tracePt t="39462" x="3067050" y="5759450"/>
          <p14:tracePt t="39462" x="2984500" y="5759450"/>
          <p14:tracePt t="39479" x="2940050" y="5759450"/>
          <p14:tracePt t="39479" x="2895600" y="5759450"/>
          <p14:tracePt t="39496" x="2851150" y="5753100"/>
          <p14:tracePt t="39496" x="2800350" y="5753100"/>
          <p14:tracePt t="39513" x="2749550" y="5746750"/>
          <p14:tracePt t="39513" x="2660650" y="5740400"/>
          <p14:tracePt t="39530" x="2616200" y="5740400"/>
          <p14:tracePt t="39530" x="2571750" y="5740400"/>
          <p14:tracePt t="39546" x="2533650" y="5734050"/>
          <p14:tracePt t="39546" x="2501900" y="5734050"/>
          <p14:tracePt t="39563" x="2463800" y="5734050"/>
          <p14:tracePt t="39563" x="2432050" y="5734050"/>
          <p14:tracePt t="39579" x="2406650" y="5734050"/>
          <p14:tracePt t="39579" x="2374900" y="5734050"/>
          <p14:tracePt t="39579" x="2349500" y="5734050"/>
          <p14:tracePt t="39598" x="2324100" y="5734050"/>
          <p14:tracePt t="39598" x="2298700" y="5740400"/>
          <p14:tracePt t="39614" x="2273300" y="5740400"/>
          <p14:tracePt t="39614" x="2254250" y="5746750"/>
          <p14:tracePt t="39631" x="2228850" y="5746750"/>
          <p14:tracePt t="39631" x="2209800" y="5746750"/>
          <p14:tracePt t="39648" x="2184400" y="5740400"/>
          <p14:tracePt t="39648" x="2165350" y="5740400"/>
          <p14:tracePt t="39664" x="2146300" y="5740400"/>
          <p14:tracePt t="39682" x="2457450" y="5753100"/>
          <p14:tracePt t="39796" x="2514600" y="5759450"/>
          <p14:tracePt t="39801" x="2578100" y="5759450"/>
          <p14:tracePt t="39813" x="2768600" y="5765800"/>
          <p14:tracePt t="39830" x="2914650" y="5778500"/>
          <p14:tracePt t="39847" x="3060700" y="5797550"/>
          <p14:tracePt t="39864" x="3206750" y="5816600"/>
          <p14:tracePt t="39880" x="3435350" y="5835650"/>
          <p14:tracePt t="39898" x="3587750" y="5829300"/>
          <p14:tracePt t="39914" x="3727450" y="5822950"/>
          <p14:tracePt t="39930" x="3867150" y="5803900"/>
          <p14:tracePt t="39947" x="4000500" y="5778500"/>
          <p14:tracePt t="39964" x="4121150" y="5753100"/>
          <p14:tracePt t="39964" x="4184650" y="5740400"/>
          <p14:tracePt t="39982" x="4292600" y="5721350"/>
          <p14:tracePt t="39998" x="4394200" y="5708650"/>
          <p14:tracePt t="40014" x="4483100" y="5708650"/>
          <p14:tracePt t="40031" x="4565650" y="5708650"/>
          <p14:tracePt t="40047" x="4629150" y="5715000"/>
          <p14:tracePt t="40047" x="4660900" y="5715000"/>
          <p14:tracePt t="40066" x="4705350" y="5708650"/>
          <p14:tracePt t="40081" x="4743450" y="5708650"/>
          <p14:tracePt t="40098" x="4768850" y="5708650"/>
          <p14:tracePt t="40114" x="4794250" y="5708650"/>
          <p14:tracePt t="40131" x="4800600" y="5708650"/>
          <p14:tracePt t="40147" x="4800600" y="5715000"/>
          <p14:tracePt t="40169" x="4794250" y="5721350"/>
          <p14:tracePt t="40185" x="4781550" y="5727700"/>
          <p14:tracePt t="40198" x="4775200" y="5734050"/>
          <p14:tracePt t="40214" x="4768850" y="5740400"/>
          <p14:tracePt t="40231" x="4768850" y="5746750"/>
          <p14:tracePt t="40247" x="4768850" y="5753100"/>
          <p14:tracePt t="40265" x="4768850" y="5759450"/>
          <p14:tracePt t="40289" x="4756150" y="5746750"/>
          <p14:tracePt t="40305" x="4743450" y="5740400"/>
          <p14:tracePt t="40318" x="4730750" y="5734050"/>
          <p14:tracePt t="40331" x="4711700" y="5734050"/>
          <p14:tracePt t="40331" x="4673600" y="5734050"/>
          <p14:tracePt t="40350" x="4654550" y="5734050"/>
          <p14:tracePt t="40350" x="4622800" y="5740400"/>
          <p14:tracePt t="40366" x="4597400" y="5746750"/>
          <p14:tracePt t="40366" x="4565650" y="5746750"/>
          <p14:tracePt t="40383" x="4533900" y="5753100"/>
          <p14:tracePt t="40383" x="4495800" y="5753100"/>
          <p14:tracePt t="40399" x="4457700" y="5753100"/>
          <p14:tracePt t="40399" x="4413250" y="5753100"/>
          <p14:tracePt t="40416" x="4368800" y="5753100"/>
          <p14:tracePt t="40416" x="4279900" y="5740400"/>
          <p14:tracePt t="40433" x="4235450" y="5734050"/>
          <p14:tracePt t="40433" x="4184650" y="5727700"/>
          <p14:tracePt t="40449" x="4140200" y="5721350"/>
          <p14:tracePt t="40449" x="4095750" y="5715000"/>
          <p14:tracePt t="40466" x="4051300" y="5708650"/>
          <p14:tracePt t="40466" x="4006850" y="5702300"/>
          <p14:tracePt t="40483" x="3962400" y="5702300"/>
          <p14:tracePt t="40483" x="3886200" y="5695950"/>
          <p14:tracePt t="40499" x="3848100" y="5689600"/>
          <p14:tracePt t="40499" x="3810000" y="5689600"/>
          <p14:tracePt t="40517" x="3778250" y="5689600"/>
          <p14:tracePt t="40517" x="3740150" y="5689600"/>
          <p14:tracePt t="40534" x="3708400" y="5695950"/>
          <p14:tracePt t="40534" x="3651250" y="5702300"/>
          <p14:tracePt t="40550" x="3619500" y="5708650"/>
          <p14:tracePt t="40550" x="3594100" y="5715000"/>
          <p14:tracePt t="40567" x="3568700" y="5727700"/>
          <p14:tracePt t="40567" x="3543300" y="5734050"/>
          <p14:tracePt t="40583" x="3517900" y="5746750"/>
          <p14:tracePt t="40583" x="3492500" y="5759450"/>
          <p14:tracePt t="40599" x="3473450" y="5765800"/>
          <p14:tracePt t="40599" x="3448050" y="5778500"/>
          <p14:tracePt t="40599" x="3429000" y="5784850"/>
          <p14:tracePt t="40618" x="3409950" y="5791200"/>
          <p14:tracePt t="40632" x="3390900" y="5797550"/>
          <p14:tracePt t="40632" x="3346450" y="5810250"/>
          <p14:tracePt t="40650" x="3327400" y="5816600"/>
          <p14:tracePt t="40650" x="3308350" y="5816600"/>
          <p14:tracePt t="40666" x="3282950" y="5822950"/>
          <p14:tracePt t="40666" x="3263900" y="5822950"/>
          <p14:tracePt t="40683" x="3244850" y="5822950"/>
          <p14:tracePt t="40683" x="3225800" y="5822950"/>
          <p14:tracePt t="40700" x="3206750" y="5822950"/>
          <p14:tracePt t="40700" x="3187700" y="5822950"/>
          <p14:tracePt t="40700" x="3175000" y="5816600"/>
          <p14:tracePt t="40718" x="3155950" y="5816600"/>
          <p14:tracePt t="40718" x="3143250" y="5810250"/>
          <p14:tracePt t="40733" x="3130550" y="5797550"/>
          <p14:tracePt t="40733" x="3117850" y="5791200"/>
          <p14:tracePt t="40750" x="3105150" y="5784850"/>
          <p14:tracePt t="40750" x="3098800" y="5778500"/>
          <p14:tracePt t="40766" x="3092450" y="5772150"/>
          <p14:tracePt t="40766" x="3079750" y="5759450"/>
          <p14:tracePt t="40783" x="3073400" y="5759450"/>
          <p14:tracePt t="40799" x="3067050" y="5753100"/>
          <p14:tracePt t="40816" x="3060700" y="5753100"/>
          <p14:tracePt t="40832" x="3054350" y="5746750"/>
          <p14:tracePt t="40849" x="3048000" y="5740400"/>
          <p14:tracePt t="40873" x="3041650" y="5740400"/>
          <p14:tracePt t="40897" x="3035300" y="5746750"/>
          <p14:tracePt t="40917" x="3035300" y="5753100"/>
          <p14:tracePt t="40949" x="3028950" y="5753100"/>
          <p14:tracePt t="40961" x="3022600" y="5753100"/>
          <p14:tracePt t="40970" x="3016250" y="5753100"/>
          <p14:tracePt t="40986" x="3009900" y="5753100"/>
          <p14:tracePt t="41000" x="3003550" y="5759450"/>
          <p14:tracePt t="41020" x="2870200" y="5689600"/>
          <p14:tracePt t="41116" x="2851150" y="5670550"/>
          <p14:tracePt t="41121" x="2832100" y="5657850"/>
          <p14:tracePt t="41134" x="2774950" y="5600700"/>
          <p14:tracePt t="41151" x="2736850" y="5562600"/>
          <p14:tracePt t="41168" x="2705100" y="5524500"/>
          <p14:tracePt t="41185" x="2654300" y="5454650"/>
          <p14:tracePt t="41202" x="2635250" y="5397500"/>
          <p14:tracePt t="41218" x="2628900" y="5340350"/>
          <p14:tracePt t="41235" x="2635250" y="5276850"/>
          <p14:tracePt t="41251" x="2654300" y="5213350"/>
          <p14:tracePt t="41268" x="2711450" y="5124450"/>
          <p14:tracePt t="41286" x="2762250" y="5067300"/>
          <p14:tracePt t="41303" x="2813050" y="5022850"/>
          <p14:tracePt t="41318" x="2870200" y="4984750"/>
          <p14:tracePt t="41335" x="2940050" y="4965700"/>
          <p14:tracePt t="41351" x="3003550" y="4953000"/>
          <p14:tracePt t="41351" x="3041650" y="4953000"/>
          <p14:tracePt t="41370" x="3105150" y="4953000"/>
          <p14:tracePt t="41385" x="3162300" y="4959350"/>
          <p14:tracePt t="41402" x="3219450" y="4984750"/>
          <p14:tracePt t="41418" x="3276600" y="5016500"/>
          <p14:tracePt t="41435" x="3352800" y="5073650"/>
          <p14:tracePt t="41452" x="3397250" y="5118100"/>
          <p14:tracePt t="41469" x="3441700" y="5162550"/>
          <p14:tracePt t="41485" x="3473450" y="5200650"/>
          <p14:tracePt t="41502" x="3511550" y="5264150"/>
          <p14:tracePt t="41520" x="3524250" y="5308600"/>
          <p14:tracePt t="41535" x="3530600" y="5359400"/>
          <p14:tracePt t="41552" x="3530600" y="5441950"/>
          <p14:tracePt t="41570" x="3524250" y="5499100"/>
          <p14:tracePt t="41586" x="3505200" y="5556250"/>
          <p14:tracePt t="41603" x="3486150" y="5607050"/>
          <p14:tracePt t="41619" x="3467100" y="5657850"/>
          <p14:tracePt t="41636" x="3435350" y="5702300"/>
          <p14:tracePt t="41636" x="3422650" y="5721350"/>
          <p14:tracePt t="41655" x="3390900" y="5759450"/>
          <p14:tracePt t="41670" x="3359150" y="5784850"/>
          <p14:tracePt t="41686" x="3321050" y="5810250"/>
          <p14:tracePt t="41703" x="3282950" y="5829300"/>
          <p14:tracePt t="41719" x="3244850" y="5842000"/>
          <p14:tracePt t="41719" x="3232150" y="5848350"/>
          <p14:tracePt t="41738" x="3200400" y="5854700"/>
          <p14:tracePt t="41753" x="3168650" y="5867400"/>
          <p14:tracePt t="41769" x="3149600" y="5873750"/>
          <p14:tracePt t="41787" x="3130550" y="5880100"/>
          <p14:tracePt t="41803" x="3105150" y="5886450"/>
          <p14:tracePt t="41820" x="3092450" y="5892800"/>
          <p14:tracePt t="41836" x="3079750" y="5899150"/>
          <p14:tracePt t="41853" x="3067050" y="5905500"/>
          <p14:tracePt t="41870" x="3054350" y="5905500"/>
          <p14:tracePt t="41886" x="3048000" y="5911850"/>
          <p14:tracePt t="41903" x="3041650" y="5911850"/>
          <p14:tracePt t="41920" x="3035300" y="5918200"/>
          <p14:tracePt t="41937" x="3028950" y="5918200"/>
          <p14:tracePt t="41953" x="3022600" y="5918200"/>
          <p14:tracePt t="41970" x="3016250" y="5918200"/>
          <p14:tracePt t="41986" x="3009900" y="5918200"/>
          <p14:tracePt t="42003" x="3003550" y="5918200"/>
          <p14:tracePt t="42021" x="2997200" y="5918200"/>
          <p14:tracePt t="42049" x="2990850" y="5924550"/>
          <p14:tracePt t="42073" x="2984500" y="5924550"/>
          <p14:tracePt t="42097" x="2978150" y="5924550"/>
          <p14:tracePt t="42117" x="2978150" y="5930900"/>
          <p14:tracePt t="42161" x="2971800" y="5937250"/>
          <p14:tracePt t="42185" x="2965450" y="5943600"/>
          <p14:tracePt t="42209" x="2959100" y="5943600"/>
          <p14:tracePt t="42229" x="2959100" y="5949950"/>
          <p14:tracePt t="42245" x="2952750" y="5949950"/>
          <p14:tracePt t="42261" x="2946400" y="5956300"/>
          <p14:tracePt t="42277" x="2940050" y="5956300"/>
          <p14:tracePt t="42289" x="2933700" y="5956300"/>
          <p14:tracePt t="42313" x="2927350" y="5956300"/>
          <p14:tracePt t="42349" x="2933700" y="5956300"/>
          <p14:tracePt t="42373" x="2940050" y="5956300"/>
          <p14:tracePt t="42389" x="2946400" y="5956300"/>
          <p14:tracePt t="42401" x="2952750" y="5956300"/>
          <p14:tracePt t="42409" x="2959100" y="5949950"/>
          <p14:tracePt t="42421" x="2965450" y="5943600"/>
          <p14:tracePt t="42421" x="2965450" y="5937250"/>
          <p14:tracePt t="42439" x="2971800" y="5930900"/>
          <p14:tracePt t="42439" x="2984500" y="5918200"/>
          <p14:tracePt t="42456" x="2997200" y="5905500"/>
          <p14:tracePt t="42456" x="3028950" y="5886450"/>
          <p14:tracePt t="42472" x="3048000" y="5873750"/>
          <p14:tracePt t="42472" x="3073400" y="5861050"/>
          <p14:tracePt t="42489" x="3098800" y="5848350"/>
          <p14:tracePt t="42489" x="3124200" y="5835650"/>
          <p14:tracePt t="42506" x="3143250" y="5822950"/>
          <p14:tracePt t="42506" x="3187700" y="5803900"/>
          <p14:tracePt t="42523" x="3206750" y="5791200"/>
          <p14:tracePt t="42523" x="3225800" y="5784850"/>
          <p14:tracePt t="42539" x="3244850" y="5778500"/>
          <p14:tracePt t="42539" x="3257550" y="5772150"/>
          <p14:tracePt t="42556" x="3270250" y="5765800"/>
          <p14:tracePt t="42556" x="3282950" y="5759450"/>
          <p14:tracePt t="42573" x="3295650" y="5759450"/>
          <p14:tracePt t="42573" x="3314700" y="5759450"/>
          <p14:tracePt t="42590" x="3321050" y="5765800"/>
          <p14:tracePt t="42590" x="3327400" y="5772150"/>
          <p14:tracePt t="42607" x="3333750" y="5772150"/>
          <p14:tracePt t="42607" x="3333750" y="5784850"/>
          <p14:tracePt t="42623" x="3340100" y="5791200"/>
          <p14:tracePt t="42623" x="3340100" y="5797550"/>
          <p14:tracePt t="42640" x="3340100" y="5803900"/>
          <p14:tracePt t="42640" x="3340100" y="5810250"/>
          <p14:tracePt t="42640" x="3340100" y="5822950"/>
          <p14:tracePt t="42659" x="3340100" y="5829300"/>
          <p14:tracePt t="42673" x="3340100" y="5835650"/>
          <p14:tracePt t="42689" x="3340100" y="5842000"/>
          <p14:tracePt t="42706" x="3340100" y="5848350"/>
          <p14:tracePt t="42722" x="3333750" y="5854700"/>
          <p14:tracePt t="42742" x="3327400" y="5854700"/>
          <p14:tracePt t="42761" x="3321050" y="5861050"/>
          <p14:tracePt t="42785" x="3327400" y="5861050"/>
          <p14:tracePt t="42905" x="3321050" y="5867400"/>
          <p14:tracePt t="42949" x="3314700" y="5867400"/>
          <p14:tracePt t="42981" x="3308350" y="5867400"/>
          <p14:tracePt t="43025" x="3302000" y="5873750"/>
          <p14:tracePt t="43093" x="3308350" y="5867400"/>
          <p14:tracePt t="43189" x="3314700" y="5867400"/>
          <p14:tracePt t="43213" x="3321050" y="5861050"/>
          <p14:tracePt t="43229" x="3321050" y="5854700"/>
          <p14:tracePt t="43237" x="3327400" y="5848350"/>
          <p14:tracePt t="43241" x="3333750" y="5848350"/>
          <p14:tracePt t="43241" x="3333750" y="5842000"/>
          <p14:tracePt t="43258" x="3340100" y="5835650"/>
          <p14:tracePt t="43258" x="3346450" y="5829300"/>
          <p14:tracePt t="43275" x="3352800" y="5822950"/>
          <p14:tracePt t="43275" x="3359150" y="5816600"/>
          <p14:tracePt t="43292" x="3365500" y="5810250"/>
          <p14:tracePt t="43292" x="3371850" y="5803900"/>
          <p14:tracePt t="43292" x="3378200" y="5797550"/>
          <p14:tracePt t="43310" x="3384550" y="5791200"/>
          <p14:tracePt t="43310" x="3390900" y="5784850"/>
          <p14:tracePt t="43326" x="3397250" y="5784850"/>
          <p14:tracePt t="43326" x="3403600" y="5778500"/>
          <p14:tracePt t="43342" x="3409950" y="5778500"/>
          <p14:tracePt t="43358" x="3416300" y="5772150"/>
          <p14:tracePt t="43374" x="3422650" y="5772150"/>
          <p14:tracePt t="43391" x="3416300" y="5778500"/>
          <p14:tracePt t="43417" x="3409950" y="5784850"/>
          <p14:tracePt t="43429" x="3403600" y="5784850"/>
          <p14:tracePt t="43441" x="3403600" y="5791200"/>
          <p14:tracePt t="43441" x="3397250" y="5791200"/>
          <p14:tracePt t="43458" x="3384550" y="5797550"/>
          <p14:tracePt t="43474" x="3384550" y="5803900"/>
          <p14:tracePt t="43474" x="3371850" y="5810250"/>
          <p14:tracePt t="43492" x="3365500" y="5816600"/>
          <p14:tracePt t="43508" x="3359150" y="5822950"/>
          <p14:tracePt t="43525" x="3352800" y="5829300"/>
          <p14:tracePt t="43542" x="3352800" y="5835650"/>
          <p14:tracePt t="43558" x="3352800" y="5842000"/>
          <p14:tracePt t="43575" x="3359150" y="5848350"/>
          <p14:tracePt t="43597" x="3365500" y="5842000"/>
          <p14:tracePt t="43609" x="3378200" y="5842000"/>
          <p14:tracePt t="43625" x="3384550" y="5842000"/>
          <p14:tracePt t="43642" x="3390900" y="5835650"/>
          <p14:tracePt t="43642" x="3397250" y="5835650"/>
          <p14:tracePt t="43659" x="3403600" y="5835650"/>
          <p14:tracePt t="43659" x="3409950" y="5829300"/>
          <p14:tracePt t="43676" x="3422650" y="5829300"/>
          <p14:tracePt t="43676" x="3435350" y="5822950"/>
          <p14:tracePt t="43693" x="3441700" y="5816600"/>
          <p14:tracePt t="43693" x="3454400" y="5816600"/>
          <p14:tracePt t="43709" x="3460750" y="5816600"/>
          <p14:tracePt t="43709" x="3467100" y="5810250"/>
          <p14:tracePt t="43726" x="3473450" y="5810250"/>
          <p14:tracePt t="43726" x="3479800" y="5810250"/>
          <p14:tracePt t="43743" x="3486150" y="5810250"/>
          <p14:tracePt t="43743" x="3492500" y="5810250"/>
          <p14:tracePt t="43759" x="3498850" y="5810250"/>
          <p14:tracePt t="43775" x="3505200" y="5810250"/>
          <p14:tracePt t="43792" x="3511550" y="5810250"/>
          <p14:tracePt t="43809" x="3517900" y="5816600"/>
          <p14:tracePt t="43826" x="3524250" y="5816600"/>
          <p14:tracePt t="43826" x="3530600" y="5816600"/>
          <p14:tracePt t="43843" x="3536950" y="5816600"/>
          <p14:tracePt t="43859" x="3543300" y="5816600"/>
          <p14:tracePt t="43876" x="3549650" y="5816600"/>
          <p14:tracePt t="43876" x="3556000" y="5810250"/>
          <p14:tracePt t="43893" x="3562350" y="5810250"/>
          <p14:tracePt t="43893" x="3581400" y="5810250"/>
          <p14:tracePt t="43910" x="3587750" y="5810250"/>
          <p14:tracePt t="43910" x="3600450" y="5803900"/>
          <p14:tracePt t="43927" x="3606800" y="5803900"/>
          <p14:tracePt t="43927" x="3619500" y="5803900"/>
          <p14:tracePt t="43943" x="3625850" y="5803900"/>
          <p14:tracePt t="43943" x="3632200" y="5797550"/>
          <p14:tracePt t="43961" x="3638550" y="5797550"/>
          <p14:tracePt t="43976" x="3632200" y="5797550"/>
          <p14:tracePt t="43993" x="3625850" y="5797550"/>
          <p14:tracePt t="43993" x="3613150" y="5797550"/>
          <p14:tracePt t="44010" x="3600450" y="5797550"/>
          <p14:tracePt t="44010" x="3581400" y="5797550"/>
          <p14:tracePt t="44027" x="3568700" y="5791200"/>
          <p14:tracePt t="44027" x="3549650" y="5791200"/>
          <p14:tracePt t="44043" x="3524250" y="5784850"/>
          <p14:tracePt t="44043" x="3498850" y="5778500"/>
          <p14:tracePt t="44043" x="3473450" y="5772150"/>
          <p14:tracePt t="44062" x="3448050" y="5772150"/>
          <p14:tracePt t="44062" x="3422650" y="5772150"/>
          <p14:tracePt t="44077" x="3397250" y="5772150"/>
          <p14:tracePt t="44077" x="3371850" y="5778500"/>
          <p14:tracePt t="44094" x="3346450" y="5784850"/>
          <p14:tracePt t="44094" x="3314700" y="5791200"/>
          <p14:tracePt t="44110" x="3289300" y="5797550"/>
          <p14:tracePt t="44110" x="3270250" y="5803900"/>
          <p14:tracePt t="44127" x="3244850" y="5810250"/>
          <p14:tracePt t="44127" x="3200400" y="5816600"/>
          <p14:tracePt t="44144" x="3187700" y="5816600"/>
          <p14:tracePt t="44144" x="3168650" y="5816600"/>
          <p14:tracePt t="44160" x="3155950" y="5816600"/>
          <p14:tracePt t="44160" x="3143250" y="5816600"/>
          <p14:tracePt t="44177" x="3130550" y="5810250"/>
          <p14:tracePt t="44177" x="3124200" y="5810250"/>
          <p14:tracePt t="44194" x="3105150" y="5803900"/>
          <p14:tracePt t="44194" x="3092450" y="5803900"/>
          <p14:tracePt t="44212" x="2857500" y="5702300"/>
          <p14:tracePt t="44295" x="2844800" y="5676900"/>
          <p14:tracePt t="44301" x="2825750" y="5657850"/>
          <p14:tracePt t="44310" x="2787650" y="5600700"/>
          <p14:tracePt t="44327" x="2743200" y="5543550"/>
          <p14:tracePt t="44327" x="2724150" y="5511800"/>
          <p14:tracePt t="44345" x="2679700" y="5448300"/>
          <p14:tracePt t="44361" x="2654300" y="5391150"/>
          <p14:tracePt t="44378" x="2635250" y="5327650"/>
          <p14:tracePt t="44394" x="2641600" y="5270500"/>
          <p14:tracePt t="44411" x="2667000" y="5213350"/>
          <p14:tracePt t="44428" x="2736850" y="5124450"/>
          <p14:tracePt t="44445" x="2800350" y="5073650"/>
          <p14:tracePt t="44461" x="2876550" y="5035550"/>
          <p14:tracePt t="44478" x="2959100" y="5003800"/>
          <p14:tracePt t="44495" x="3086100" y="4972050"/>
          <p14:tracePt t="44513" x="3175000" y="4959350"/>
          <p14:tracePt t="44530" x="3263900" y="4959350"/>
          <p14:tracePt t="44545" x="3384550" y="4978400"/>
          <p14:tracePt t="44562" x="3460750" y="5003800"/>
          <p14:tracePt t="44579" x="3530600" y="5041900"/>
          <p14:tracePt t="44595" x="3587750" y="5092700"/>
          <p14:tracePt t="44612" x="3670300" y="5175250"/>
          <p14:tracePt t="44630" x="3708400" y="5232400"/>
          <p14:tracePt t="44647" x="3733800" y="5283200"/>
          <p14:tracePt t="44662" x="3746500" y="5372100"/>
          <p14:tracePt t="44683" x="3746500" y="5397500"/>
          <p14:tracePt t="44695" x="3714750" y="5492750"/>
          <p14:tracePt t="44717" x="3683000" y="5556250"/>
          <p14:tracePt t="44729" x="3632200" y="5613400"/>
          <p14:tracePt t="44746" x="3575050" y="5670550"/>
          <p14:tracePt t="44763" x="3511550" y="5715000"/>
          <p14:tracePt t="44780" x="3454400" y="5753100"/>
          <p14:tracePt t="44796" x="3359150" y="5791200"/>
          <p14:tracePt t="44813" x="3302000" y="5810250"/>
          <p14:tracePt t="44829" x="3238500" y="5829300"/>
          <p14:tracePt t="44846" x="3168650" y="5842000"/>
          <p14:tracePt t="44863" x="3130550" y="5848350"/>
          <p14:tracePt t="44879" x="3111500" y="5848350"/>
          <p14:tracePt t="44897" x="3105150" y="5848350"/>
          <p14:tracePt t="44913" x="3111500" y="5842000"/>
          <p14:tracePt t="44930" x="3136900" y="5835650"/>
          <p14:tracePt t="44947" x="3149600" y="5829300"/>
          <p14:tracePt t="44967" x="3175000" y="5803900"/>
          <p14:tracePt t="44967" x="3187700" y="5778500"/>
          <p14:tracePt t="44982" x="3194050" y="5772150"/>
          <p14:tracePt t="44982" x="3194050" y="5753100"/>
          <p14:tracePt t="44999" x="3200400" y="5740400"/>
          <p14:tracePt t="44999" x="3194050" y="5721350"/>
          <p14:tracePt t="45017" x="3194050" y="5708650"/>
          <p14:tracePt t="45017" x="3187700" y="5695950"/>
          <p14:tracePt t="45034" x="3187700" y="5676900"/>
          <p14:tracePt t="45034" x="3194050" y="5657850"/>
          <p14:tracePt t="45048" x="3194050" y="5638800"/>
          <p14:tracePt t="45048" x="3200400" y="5613400"/>
          <p14:tracePt t="45048" x="3206750" y="5594350"/>
          <p14:tracePt t="45066" x="3213100" y="5575300"/>
          <p14:tracePt t="45080" x="3225800" y="5549900"/>
          <p14:tracePt t="45080" x="3232150" y="5530850"/>
          <p14:tracePt t="47398" x="6203950" y="5632450"/>
          <p14:tracePt t="47405" x="6210300" y="5619750"/>
          <p14:tracePt t="47405" x="6223000" y="5607050"/>
          <p14:tracePt t="47421" x="6242050" y="5594350"/>
          <p14:tracePt t="47421" x="6261100" y="5575300"/>
          <p14:tracePt t="47438" x="6286500" y="5562600"/>
          <p14:tracePt t="47438" x="6318250" y="5543550"/>
          <p14:tracePt t="47455" x="6350000" y="5537200"/>
          <p14:tracePt t="47455" x="6432550" y="5524500"/>
          <p14:tracePt t="47471" x="6470650" y="5524500"/>
          <p14:tracePt t="47471" x="6515100" y="5524500"/>
          <p14:tracePt t="47488" x="6559550" y="5530850"/>
          <p14:tracePt t="47488" x="6604000" y="5530850"/>
          <p14:tracePt t="47505" x="6654800" y="5537200"/>
          <p14:tracePt t="47505" x="6699250" y="5543550"/>
          <p14:tracePt t="47522" x="6756400" y="5556250"/>
          <p14:tracePt t="47522" x="6864350" y="5568950"/>
          <p14:tracePt t="47538" x="6915150" y="5575300"/>
          <p14:tracePt t="47538" x="6972300" y="5581650"/>
          <p14:tracePt t="47555" x="7029450" y="5588000"/>
          <p14:tracePt t="47555" x="7080250" y="5594350"/>
          <p14:tracePt t="47572" x="7131050" y="5600700"/>
          <p14:tracePt t="47572" x="7226300" y="5613400"/>
          <p14:tracePt t="47590" x="7277100" y="5613400"/>
          <p14:tracePt t="47590" x="7321550" y="5626100"/>
          <p14:tracePt t="47606" x="7366000" y="5632450"/>
          <p14:tracePt t="47606" x="7416800" y="5638800"/>
          <p14:tracePt t="47624" x="7461250" y="5645150"/>
          <p14:tracePt t="47624" x="7512050" y="5657850"/>
          <p14:tracePt t="47640" x="7556500" y="5670550"/>
          <p14:tracePt t="47640" x="7600950" y="5683250"/>
          <p14:tracePt t="47640" x="7645400" y="5695950"/>
          <p14:tracePt t="47659" x="7689850" y="5708650"/>
          <p14:tracePt t="47672" x="7727950" y="5721350"/>
          <p14:tracePt t="47672" x="7797800" y="5746750"/>
          <p14:tracePt t="47690" x="7829550" y="57594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ja-JP" altLang="en-US"/>
              <a:t>代表値</a:t>
            </a:r>
          </a:p>
        </p:txBody>
      </p:sp>
      <p:sp>
        <p:nvSpPr>
          <p:cNvPr id="467971" name="Text Box 3"/>
          <p:cNvSpPr txBox="1">
            <a:spLocks noChangeArrowheads="1"/>
          </p:cNvSpPr>
          <p:nvPr/>
        </p:nvSpPr>
        <p:spPr bwMode="auto">
          <a:xfrm>
            <a:off x="3657600" y="1371600"/>
            <a:ext cx="1957388" cy="457200"/>
          </a:xfrm>
          <a:prstGeom prst="rect">
            <a:avLst/>
          </a:prstGeom>
          <a:noFill/>
          <a:ln w="38100">
            <a:noFill/>
            <a:miter lim="800000"/>
            <a:headEnd/>
            <a:tailEnd/>
          </a:ln>
          <a:effectLst/>
        </p:spPr>
        <p:txBody>
          <a:bodyPr wrap="none">
            <a:spAutoFit/>
          </a:bodyPr>
          <a:lstStyle/>
          <a:p>
            <a:r>
              <a:rPr lang="ja-JP" altLang="en-US"/>
              <a:t>中心を表す値</a:t>
            </a:r>
          </a:p>
        </p:txBody>
      </p:sp>
      <p:sp>
        <p:nvSpPr>
          <p:cNvPr id="467974" name="Text Box 6"/>
          <p:cNvSpPr txBox="1">
            <a:spLocks noChangeArrowheads="1"/>
          </p:cNvSpPr>
          <p:nvPr/>
        </p:nvSpPr>
        <p:spPr bwMode="auto">
          <a:xfrm>
            <a:off x="179512" y="2060848"/>
            <a:ext cx="2133918" cy="461665"/>
          </a:xfrm>
          <a:prstGeom prst="rect">
            <a:avLst/>
          </a:prstGeom>
          <a:noFill/>
          <a:ln w="38100">
            <a:noFill/>
            <a:miter lim="800000"/>
            <a:headEnd/>
            <a:tailEnd/>
          </a:ln>
          <a:effectLst/>
        </p:spPr>
        <p:txBody>
          <a:bodyPr wrap="none">
            <a:spAutoFit/>
          </a:bodyPr>
          <a:lstStyle/>
          <a:p>
            <a:r>
              <a:rPr lang="ja-JP" altLang="en-US" dirty="0" smtClean="0"/>
              <a:t>（　　　　　　　　）</a:t>
            </a:r>
            <a:endParaRPr lang="ja-JP" altLang="en-US" dirty="0"/>
          </a:p>
        </p:txBody>
      </p:sp>
      <p:sp>
        <p:nvSpPr>
          <p:cNvPr id="467975" name="Text Box 7"/>
          <p:cNvSpPr txBox="1">
            <a:spLocks noChangeArrowheads="1"/>
          </p:cNvSpPr>
          <p:nvPr/>
        </p:nvSpPr>
        <p:spPr bwMode="auto">
          <a:xfrm>
            <a:off x="2268538" y="2060575"/>
            <a:ext cx="6351587" cy="1552575"/>
          </a:xfrm>
          <a:prstGeom prst="rect">
            <a:avLst/>
          </a:prstGeom>
          <a:noFill/>
          <a:ln w="38100">
            <a:noFill/>
            <a:miter lim="800000"/>
            <a:headEnd/>
            <a:tailEnd/>
          </a:ln>
          <a:effectLst/>
        </p:spPr>
        <p:txBody>
          <a:bodyPr wrap="none">
            <a:spAutoFit/>
          </a:bodyPr>
          <a:lstStyle/>
          <a:p>
            <a:r>
              <a:rPr lang="ja-JP" altLang="en-US" dirty="0"/>
              <a:t>集めたデータの中で，最も多く現れた値あるいは</a:t>
            </a:r>
          </a:p>
          <a:p>
            <a:r>
              <a:rPr lang="ja-JP" altLang="en-US" dirty="0"/>
              <a:t>階級のこと．</a:t>
            </a:r>
          </a:p>
          <a:p>
            <a:endParaRPr lang="ja-JP" altLang="en-US" dirty="0"/>
          </a:p>
          <a:p>
            <a:r>
              <a:rPr lang="ja-JP" altLang="en-US" dirty="0"/>
              <a:t>名目データではモードを代表値とする</a:t>
            </a:r>
          </a:p>
        </p:txBody>
      </p:sp>
      <p:sp>
        <p:nvSpPr>
          <p:cNvPr id="7" name="テキスト ボックス 6"/>
          <p:cNvSpPr txBox="1"/>
          <p:nvPr/>
        </p:nvSpPr>
        <p:spPr>
          <a:xfrm>
            <a:off x="306765" y="3933056"/>
            <a:ext cx="8624745" cy="1569660"/>
          </a:xfrm>
          <a:prstGeom prst="rect">
            <a:avLst/>
          </a:prstGeom>
          <a:noFill/>
        </p:spPr>
        <p:txBody>
          <a:bodyPr wrap="square" rtlCol="0">
            <a:spAutoFit/>
          </a:bodyPr>
          <a:lstStyle/>
          <a:p>
            <a:r>
              <a:rPr kumimoji="1" lang="ja-JP" altLang="en-US" dirty="0" smtClean="0"/>
              <a:t>例題</a:t>
            </a:r>
            <a:endParaRPr kumimoji="1" lang="en-US" altLang="ja-JP" dirty="0" smtClean="0"/>
          </a:p>
          <a:p>
            <a:r>
              <a:rPr lang="ja-JP" altLang="en-US" dirty="0"/>
              <a:t>　</a:t>
            </a:r>
            <a:r>
              <a:rPr lang="ja-JP" altLang="en-US" dirty="0" smtClean="0"/>
              <a:t>　</a:t>
            </a:r>
            <a:r>
              <a:rPr lang="en-US" altLang="ja-JP" dirty="0" smtClean="0"/>
              <a:t>5</a:t>
            </a:r>
            <a:r>
              <a:rPr lang="ja-JP" altLang="en-US" dirty="0" smtClean="0"/>
              <a:t>羽のにわとりはそれぞれ１，２，０，２，０個の卵を産みました．</a:t>
            </a:r>
            <a:endParaRPr lang="en-US" altLang="ja-JP" dirty="0" smtClean="0"/>
          </a:p>
          <a:p>
            <a:r>
              <a:rPr kumimoji="1" lang="ja-JP" altLang="en-US" dirty="0"/>
              <a:t>　</a:t>
            </a:r>
            <a:r>
              <a:rPr kumimoji="1" lang="ja-JP" altLang="en-US" dirty="0" smtClean="0"/>
              <a:t>　</a:t>
            </a:r>
            <a:endParaRPr kumimoji="1" lang="en-US" altLang="ja-JP" dirty="0" smtClean="0"/>
          </a:p>
          <a:p>
            <a:r>
              <a:rPr lang="ja-JP" altLang="en-US" dirty="0"/>
              <a:t>　</a:t>
            </a:r>
            <a:r>
              <a:rPr lang="ja-JP" altLang="en-US" dirty="0" smtClean="0"/>
              <a:t>　</a:t>
            </a:r>
            <a:r>
              <a:rPr lang="ja-JP" altLang="en-US" dirty="0"/>
              <a:t>モード</a:t>
            </a:r>
            <a:r>
              <a:rPr lang="ja-JP" altLang="en-US" dirty="0" smtClean="0"/>
              <a:t>はいくらですか？</a:t>
            </a:r>
            <a:endParaRPr kumimoji="1" lang="ja-JP" altLang="en-US" dirty="0"/>
          </a:p>
        </p:txBody>
      </p:sp>
      <p:sp>
        <p:nvSpPr>
          <p:cNvPr id="8" name="テキスト ボックス 7"/>
          <p:cNvSpPr txBox="1"/>
          <p:nvPr/>
        </p:nvSpPr>
        <p:spPr>
          <a:xfrm>
            <a:off x="758196" y="2073682"/>
            <a:ext cx="976549" cy="461665"/>
          </a:xfrm>
          <a:prstGeom prst="rect">
            <a:avLst/>
          </a:prstGeom>
          <a:noFill/>
        </p:spPr>
        <p:txBody>
          <a:bodyPr wrap="none" rtlCol="0">
            <a:spAutoFit/>
          </a:bodyPr>
          <a:lstStyle/>
          <a:p>
            <a:r>
              <a:rPr kumimoji="1" lang="ja-JP" altLang="en-US" dirty="0" smtClean="0"/>
              <a:t>モード</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9151"/>
    </mc:Choice>
    <mc:Fallback>
      <p:transition spd="slow" advTm="79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8" grpId="0"/>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16.9|4.7|2.4"/>
</p:tagLst>
</file>

<file path=ppt/tags/tag2.xml><?xml version="1.0" encoding="utf-8"?>
<p:tagLst xmlns:a="http://schemas.openxmlformats.org/drawingml/2006/main" xmlns:r="http://schemas.openxmlformats.org/officeDocument/2006/relationships" xmlns:p="http://schemas.openxmlformats.org/presentationml/2006/main">
  <p:tag name="TIMING" val="|12|2.3|15.7|5.5|1.9|1.9"/>
</p:tagLst>
</file>

<file path=ppt/tags/tag3.xml><?xml version="1.0" encoding="utf-8"?>
<p:tagLst xmlns:a="http://schemas.openxmlformats.org/drawingml/2006/main" xmlns:r="http://schemas.openxmlformats.org/officeDocument/2006/relationships" xmlns:p="http://schemas.openxmlformats.org/presentationml/2006/main">
  <p:tag name="TIMING" val="|21.9|3|1.4|1.6|2.8|1.6"/>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ags/tag7.xml><?xml version="1.0" encoding="utf-8"?>
<p:tagLst xmlns:a="http://schemas.openxmlformats.org/drawingml/2006/main" xmlns:r="http://schemas.openxmlformats.org/officeDocument/2006/relationships" xmlns:p="http://schemas.openxmlformats.org/presentationml/2006/main">
  <p:tag name="TIMING" val="|117.2"/>
</p:tagLst>
</file>

<file path=ppt/tags/tag8.xml><?xml version="1.0" encoding="utf-8"?>
<p:tagLst xmlns:a="http://schemas.openxmlformats.org/drawingml/2006/main" xmlns:r="http://schemas.openxmlformats.org/officeDocument/2006/relationships" xmlns:p="http://schemas.openxmlformats.org/presentationml/2006/main">
  <p:tag name="TIMING" val="|10.4|12.2"/>
</p:tagLst>
</file>

<file path=ppt/tags/tag9.xml><?xml version="1.0" encoding="utf-8"?>
<p:tagLst xmlns:a="http://schemas.openxmlformats.org/drawingml/2006/main" xmlns:r="http://schemas.openxmlformats.org/officeDocument/2006/relationships" xmlns:p="http://schemas.openxmlformats.org/presentationml/2006/main">
  <p:tag name="TIMING" val="|28.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13019</TotalTime>
  <Words>3068</Words>
  <Application>Microsoft Office PowerPoint</Application>
  <PresentationFormat>画面に合わせる (4:3)</PresentationFormat>
  <Paragraphs>231</Paragraphs>
  <Slides>23</Slides>
  <Notes>23</Notes>
  <HiddenSlides>0</HiddenSlides>
  <MMClips>23</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1" baseType="lpstr">
      <vt:lpstr>ＭＳ Ｐゴシック</vt:lpstr>
      <vt:lpstr>ＭＳ Ｐ明朝</vt:lpstr>
      <vt:lpstr>Arial</vt:lpstr>
      <vt:lpstr>Calibri</vt:lpstr>
      <vt:lpstr>Times New Roman</vt:lpstr>
      <vt:lpstr>Wingdings</vt:lpstr>
      <vt:lpstr>Office テーマ</vt:lpstr>
      <vt:lpstr>数式</vt:lpstr>
      <vt:lpstr>ヒストグラム５品種</vt:lpstr>
      <vt:lpstr>代表値</vt:lpstr>
      <vt:lpstr>代表値をみる</vt:lpstr>
      <vt:lpstr>平均値はほとんど同じだけど・・・</vt:lpstr>
      <vt:lpstr>（　　　　　　　）を考える</vt:lpstr>
      <vt:lpstr>種々の統計量</vt:lpstr>
      <vt:lpstr>代表値</vt:lpstr>
      <vt:lpstr>代表値</vt:lpstr>
      <vt:lpstr>代表値</vt:lpstr>
      <vt:lpstr>モードの例</vt:lpstr>
      <vt:lpstr>モード</vt:lpstr>
      <vt:lpstr>ばらつきを表す値</vt:lpstr>
      <vt:lpstr>ばらつきを表す値</vt:lpstr>
      <vt:lpstr>ばらつきを表す値</vt:lpstr>
      <vt:lpstr>エクセルによる統計の計算方法</vt:lpstr>
      <vt:lpstr>エクセルでの関数の使い方</vt:lpstr>
      <vt:lpstr>分析ツールによる計算方法</vt:lpstr>
      <vt:lpstr>基本統計量を選ぶ</vt:lpstr>
      <vt:lpstr>データの範囲を指定する</vt:lpstr>
      <vt:lpstr>指定した出力先に計算結果が出る</vt:lpstr>
      <vt:lpstr>練習問題</vt:lpstr>
      <vt:lpstr>練習問題</vt:lpstr>
      <vt:lpstr>第２回の予習をやってみましょう</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209</cp:revision>
  <dcterms:created xsi:type="dcterms:W3CDTF">2002-05-14T06:24:18Z</dcterms:created>
  <dcterms:modified xsi:type="dcterms:W3CDTF">2013-09-29T23:47:04Z</dcterms:modified>
</cp:coreProperties>
</file>