
<file path=[Content_Types].xml><?xml version="1.0" encoding="utf-8"?>
<Types xmlns="http://schemas.openxmlformats.org/package/2006/content-types">
  <Default Extension="png" ContentType="image/png"/>
  <Default Extension="wma" ContentType="audio/x-ms-wma"/>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handoutMasterIdLst>
    <p:handoutMasterId r:id="rId14"/>
  </p:handoutMasterIdLst>
  <p:sldIdLst>
    <p:sldId id="458" r:id="rId2"/>
    <p:sldId id="472" r:id="rId3"/>
    <p:sldId id="419" r:id="rId4"/>
    <p:sldId id="420" r:id="rId5"/>
    <p:sldId id="438" r:id="rId6"/>
    <p:sldId id="453" r:id="rId7"/>
    <p:sldId id="459" r:id="rId8"/>
    <p:sldId id="460" r:id="rId9"/>
    <p:sldId id="462" r:id="rId10"/>
    <p:sldId id="463" r:id="rId11"/>
    <p:sldId id="473" r:id="rId12"/>
  </p:sldIdLst>
  <p:sldSz cx="9144000" cy="6858000" type="screen4x3"/>
  <p:notesSz cx="6735763" cy="9869488"/>
  <p:defaultTextStyle>
    <a:defPPr>
      <a:defRPr lang="ja-JP"/>
    </a:defPPr>
    <a:lvl1pPr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1pPr>
    <a:lvl2pPr marL="4572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2pPr>
    <a:lvl3pPr marL="9144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3pPr>
    <a:lvl4pPr marL="13716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4pPr>
    <a:lvl5pPr marL="18288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5pPr>
    <a:lvl6pPr marL="2286000" algn="l" defTabSz="914400" rtl="0" eaLnBrk="1" latinLnBrk="0" hangingPunct="1">
      <a:defRPr kumimoji="1" sz="2400" kern="1200">
        <a:solidFill>
          <a:schemeClr val="tx1"/>
        </a:solidFill>
        <a:latin typeface="Times New Roman" pitchFamily="18" charset="0"/>
        <a:ea typeface="ＭＳ Ｐゴシック" charset="-128"/>
        <a:cs typeface="+mn-cs"/>
      </a:defRPr>
    </a:lvl6pPr>
    <a:lvl7pPr marL="2743200" algn="l" defTabSz="914400" rtl="0" eaLnBrk="1" latinLnBrk="0" hangingPunct="1">
      <a:defRPr kumimoji="1" sz="2400" kern="1200">
        <a:solidFill>
          <a:schemeClr val="tx1"/>
        </a:solidFill>
        <a:latin typeface="Times New Roman" pitchFamily="18" charset="0"/>
        <a:ea typeface="ＭＳ Ｐゴシック" charset="-128"/>
        <a:cs typeface="+mn-cs"/>
      </a:defRPr>
    </a:lvl7pPr>
    <a:lvl8pPr marL="3200400" algn="l" defTabSz="914400" rtl="0" eaLnBrk="1" latinLnBrk="0" hangingPunct="1">
      <a:defRPr kumimoji="1" sz="2400" kern="1200">
        <a:solidFill>
          <a:schemeClr val="tx1"/>
        </a:solidFill>
        <a:latin typeface="Times New Roman" pitchFamily="18" charset="0"/>
        <a:ea typeface="ＭＳ Ｐゴシック" charset="-128"/>
        <a:cs typeface="+mn-cs"/>
      </a:defRPr>
    </a:lvl8pPr>
    <a:lvl9pPr marL="3657600" algn="l" defTabSz="914400" rtl="0" eaLnBrk="1" latinLnBrk="0" hangingPunct="1">
      <a:defRPr kumimoji="1" sz="2400" kern="1200">
        <a:solidFill>
          <a:schemeClr val="tx1"/>
        </a:solidFill>
        <a:latin typeface="Times New Roman" pitchFamily="18"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8">
          <p15:clr>
            <a:srgbClr val="A4A3A4"/>
          </p15:clr>
        </p15:guide>
        <p15:guide id="2" pos="212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3300"/>
    <a:srgbClr val="FF0000"/>
    <a:srgbClr val="FFFFFF"/>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0" autoAdjust="0"/>
    <p:restoredTop sz="74118" autoAdjust="0"/>
  </p:normalViewPr>
  <p:slideViewPr>
    <p:cSldViewPr>
      <p:cViewPr varScale="1">
        <p:scale>
          <a:sx n="46" d="100"/>
          <a:sy n="46" d="100"/>
        </p:scale>
        <p:origin x="1860" y="40"/>
      </p:cViewPr>
      <p:guideLst>
        <p:guide orient="horz" pos="2160"/>
        <p:guide pos="2880"/>
      </p:guideLst>
    </p:cSldViewPr>
  </p:slideViewPr>
  <p:outlineViewPr>
    <p:cViewPr>
      <p:scale>
        <a:sx n="25" d="100"/>
        <a:sy n="25" d="100"/>
      </p:scale>
      <p:origin x="0" y="0"/>
    </p:cViewPr>
  </p:outlineViewPr>
  <p:notesTextViewPr>
    <p:cViewPr>
      <p:scale>
        <a:sx n="100" d="100"/>
        <a:sy n="100" d="100"/>
      </p:scale>
      <p:origin x="0" y="0"/>
    </p:cViewPr>
  </p:notesTextViewPr>
  <p:sorterViewPr>
    <p:cViewPr>
      <p:scale>
        <a:sx n="66" d="100"/>
        <a:sy n="66" d="100"/>
      </p:scale>
      <p:origin x="0" y="3126"/>
    </p:cViewPr>
  </p:sorterViewPr>
  <p:notesViewPr>
    <p:cSldViewPr>
      <p:cViewPr varScale="1">
        <p:scale>
          <a:sx n="59" d="100"/>
          <a:sy n="59" d="100"/>
        </p:scale>
        <p:origin x="-1650" y="-66"/>
      </p:cViewPr>
      <p:guideLst>
        <p:guide orient="horz" pos="3108"/>
        <p:guide pos="212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2919413"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ltLang="ja-JP"/>
          </a:p>
        </p:txBody>
      </p:sp>
      <p:sp>
        <p:nvSpPr>
          <p:cNvPr id="28675" name="Rectangle 3"/>
          <p:cNvSpPr>
            <a:spLocks noGrp="1" noChangeArrowheads="1"/>
          </p:cNvSpPr>
          <p:nvPr>
            <p:ph type="dt" sz="quarter" idx="1"/>
          </p:nvPr>
        </p:nvSpPr>
        <p:spPr bwMode="auto">
          <a:xfrm>
            <a:off x="3816350" y="0"/>
            <a:ext cx="2919413"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ltLang="ja-JP"/>
          </a:p>
        </p:txBody>
      </p:sp>
      <p:sp>
        <p:nvSpPr>
          <p:cNvPr id="28676" name="Rectangle 4"/>
          <p:cNvSpPr>
            <a:spLocks noGrp="1" noChangeArrowheads="1"/>
          </p:cNvSpPr>
          <p:nvPr>
            <p:ph type="ftr" sz="quarter" idx="2"/>
          </p:nvPr>
        </p:nvSpPr>
        <p:spPr bwMode="auto">
          <a:xfrm>
            <a:off x="0" y="9375775"/>
            <a:ext cx="2919413"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ltLang="ja-JP"/>
          </a:p>
        </p:txBody>
      </p:sp>
      <p:sp>
        <p:nvSpPr>
          <p:cNvPr id="28677" name="Rectangle 5"/>
          <p:cNvSpPr>
            <a:spLocks noGrp="1" noChangeArrowheads="1"/>
          </p:cNvSpPr>
          <p:nvPr>
            <p:ph type="sldNum" sz="quarter" idx="3"/>
          </p:nvPr>
        </p:nvSpPr>
        <p:spPr bwMode="auto">
          <a:xfrm>
            <a:off x="3816350" y="9375775"/>
            <a:ext cx="2919413"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5CD2F310-95F5-445C-972E-FBBF67B1D2B0}" type="slidenum">
              <a:rPr lang="en-US" altLang="ja-JP"/>
              <a:pPr/>
              <a:t>‹#›</a:t>
            </a:fld>
            <a:endParaRPr lang="en-US" altLang="ja-JP"/>
          </a:p>
        </p:txBody>
      </p:sp>
    </p:spTree>
    <p:extLst>
      <p:ext uri="{BB962C8B-B14F-4D97-AF65-F5344CB8AC3E}">
        <p14:creationId xmlns:p14="http://schemas.microsoft.com/office/powerpoint/2010/main" val="37294645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ltLang="ja-JP"/>
          </a:p>
        </p:txBody>
      </p:sp>
      <p:sp>
        <p:nvSpPr>
          <p:cNvPr id="29699" name="Rectangle 3"/>
          <p:cNvSpPr>
            <a:spLocks noGrp="1" noChangeArrowheads="1"/>
          </p:cNvSpPr>
          <p:nvPr>
            <p:ph type="dt" idx="1"/>
          </p:nvPr>
        </p:nvSpPr>
        <p:spPr bwMode="auto">
          <a:xfrm>
            <a:off x="3810000" y="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ltLang="ja-JP"/>
          </a:p>
        </p:txBody>
      </p:sp>
      <p:sp>
        <p:nvSpPr>
          <p:cNvPr id="29700" name="Rectangle 4"/>
          <p:cNvSpPr>
            <a:spLocks noGrp="1" noRot="1" noChangeAspect="1" noChangeArrowheads="1" noTextEdit="1"/>
          </p:cNvSpPr>
          <p:nvPr>
            <p:ph type="sldImg" idx="2"/>
          </p:nvPr>
        </p:nvSpPr>
        <p:spPr bwMode="auto">
          <a:xfrm>
            <a:off x="952500" y="762000"/>
            <a:ext cx="4876800" cy="3657600"/>
          </a:xfrm>
          <a:prstGeom prst="rect">
            <a:avLst/>
          </a:prstGeom>
          <a:noFill/>
          <a:ln w="9525">
            <a:solidFill>
              <a:srgbClr val="000000"/>
            </a:solidFill>
            <a:miter lim="800000"/>
            <a:headEnd/>
            <a:tailEnd/>
          </a:ln>
          <a:effectLst/>
        </p:spPr>
      </p:sp>
      <p:sp>
        <p:nvSpPr>
          <p:cNvPr id="29701" name="Rectangle 5"/>
          <p:cNvSpPr>
            <a:spLocks noGrp="1" noChangeArrowheads="1"/>
          </p:cNvSpPr>
          <p:nvPr>
            <p:ph type="body" sz="quarter" idx="3"/>
          </p:nvPr>
        </p:nvSpPr>
        <p:spPr bwMode="auto">
          <a:xfrm>
            <a:off x="914400" y="4724400"/>
            <a:ext cx="4953000" cy="441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29702" name="Rectangle 6"/>
          <p:cNvSpPr>
            <a:spLocks noGrp="1" noChangeArrowheads="1"/>
          </p:cNvSpPr>
          <p:nvPr>
            <p:ph type="ftr" sz="quarter" idx="4"/>
          </p:nvPr>
        </p:nvSpPr>
        <p:spPr bwMode="auto">
          <a:xfrm>
            <a:off x="0" y="9372600"/>
            <a:ext cx="2895600" cy="533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ltLang="ja-JP"/>
          </a:p>
        </p:txBody>
      </p:sp>
      <p:sp>
        <p:nvSpPr>
          <p:cNvPr id="29703" name="Rectangle 7"/>
          <p:cNvSpPr>
            <a:spLocks noGrp="1" noChangeArrowheads="1"/>
          </p:cNvSpPr>
          <p:nvPr>
            <p:ph type="sldNum" sz="quarter" idx="5"/>
          </p:nvPr>
        </p:nvSpPr>
        <p:spPr bwMode="auto">
          <a:xfrm>
            <a:off x="3810000" y="9372600"/>
            <a:ext cx="2895600" cy="533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54F416FB-2C95-4BC1-9AD1-E81B11E2788A}" type="slidenum">
              <a:rPr lang="en-US" altLang="ja-JP"/>
              <a:pPr/>
              <a:t>‹#›</a:t>
            </a:fld>
            <a:endParaRPr lang="en-US" altLang="ja-JP"/>
          </a:p>
        </p:txBody>
      </p:sp>
    </p:spTree>
    <p:extLst>
      <p:ext uri="{BB962C8B-B14F-4D97-AF65-F5344CB8AC3E}">
        <p14:creationId xmlns:p14="http://schemas.microsoft.com/office/powerpoint/2010/main" val="77106512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1pPr>
    <a:lvl2pPr marL="457200"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2pPr>
    <a:lvl3pPr marL="914400"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3pPr>
    <a:lvl4pPr marL="1371600"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4pPr>
    <a:lvl5pPr marL="1828800"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t>プリント「生物統計学＿第１２回相関分析</a:t>
            </a:r>
            <a:r>
              <a:rPr kumimoji="1" lang="en-US" altLang="ja-JP" dirty="0" smtClean="0"/>
              <a:t>2013</a:t>
            </a:r>
            <a:r>
              <a:rPr kumimoji="1" lang="ja-JP" altLang="en-US" dirty="0" smtClean="0"/>
              <a:t>年」</a:t>
            </a:r>
            <a:r>
              <a:rPr kumimoji="1" lang="en-US" altLang="ja-JP" dirty="0" smtClean="0"/>
              <a:t>P</a:t>
            </a:r>
            <a:r>
              <a:rPr kumimoji="1" lang="ja-JP" altLang="en-US" dirty="0" smtClean="0"/>
              <a:t>５以降を予習しながら空所を埋めていきましょう．</a:t>
            </a:r>
            <a:endParaRPr kumimoji="1" lang="en-US" altLang="ja-JP" dirty="0" smtClean="0"/>
          </a:p>
          <a:p>
            <a:r>
              <a:rPr kumimoji="1" lang="ja-JP" altLang="en-US" dirty="0" smtClean="0"/>
              <a:t>２つの変量（ｘ，ｙ）の関係について，</a:t>
            </a:r>
            <a:r>
              <a:rPr kumimoji="1" lang="ja-JP" altLang="en-US" dirty="0" err="1" smtClean="0"/>
              <a:t>ｘ</a:t>
            </a:r>
            <a:r>
              <a:rPr kumimoji="1" lang="ja-JP" altLang="en-US" dirty="0" smtClean="0"/>
              <a:t>， </a:t>
            </a:r>
            <a:r>
              <a:rPr kumimoji="1" lang="ja-JP" altLang="en-US" dirty="0" err="1" smtClean="0"/>
              <a:t>ｙ</a:t>
            </a:r>
            <a:r>
              <a:rPr kumimoji="1" lang="ja-JP" altLang="en-US" dirty="0" smtClean="0"/>
              <a:t>ともに正規分布にしたがってばらつく量であるときには両者の直線的な関係を相関といいます．一方， ｘについては指定できる変数（独立変数という）であり， ｙが指定されたｘに対して，あるばらつきを含んで決まる場合，回帰といいます．</a:t>
            </a:r>
          </a:p>
          <a:p>
            <a:r>
              <a:rPr kumimoji="1" lang="ja-JP" altLang="en-US" dirty="0" smtClean="0"/>
              <a:t>相関では両変数間の関連の度合いを相関係数で評価することを主な目的とします．</a:t>
            </a:r>
            <a:endParaRPr kumimoji="1" lang="en-US" altLang="ja-JP" dirty="0" smtClean="0"/>
          </a:p>
          <a:p>
            <a:r>
              <a:rPr kumimoji="1" lang="ja-JP" altLang="en-US" dirty="0" smtClean="0"/>
              <a:t>回帰では両変数間の関係を相関係数で評価することもできますが，主たる目的は両変数間の数的関係を回帰直線で表し，ある </a:t>
            </a:r>
            <a:r>
              <a:rPr kumimoji="1" lang="ja-JP" altLang="en-US" dirty="0" err="1" smtClean="0"/>
              <a:t>ｘ</a:t>
            </a:r>
            <a:r>
              <a:rPr kumimoji="1" lang="ja-JP" altLang="en-US" dirty="0" smtClean="0"/>
              <a:t>が指定されたときにｙ がいくつになるかを求めることです．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54F416FB-2C95-4BC1-9AD1-E81B11E2788A}" type="slidenum">
              <a:rPr lang="en-US" altLang="ja-JP" smtClean="0"/>
              <a:pPr/>
              <a:t>1</a:t>
            </a:fld>
            <a:endParaRPr lang="en-US" altLang="ja-JP"/>
          </a:p>
        </p:txBody>
      </p:sp>
    </p:spTree>
    <p:extLst>
      <p:ext uri="{BB962C8B-B14F-4D97-AF65-F5344CB8AC3E}">
        <p14:creationId xmlns:p14="http://schemas.microsoft.com/office/powerpoint/2010/main" val="3212527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エクセルの分析ツールの相関を使って，画面のような相関表を得ました．</a:t>
            </a:r>
            <a:r>
              <a:rPr kumimoji="1" lang="en-US" altLang="ja-JP" dirty="0" smtClean="0"/>
              <a:t>1</a:t>
            </a:r>
            <a:r>
              <a:rPr kumimoji="1" lang="ja-JP" altLang="en-US" dirty="0" smtClean="0"/>
              <a:t>月と</a:t>
            </a:r>
            <a:r>
              <a:rPr kumimoji="1" lang="en-US" altLang="ja-JP" dirty="0" smtClean="0"/>
              <a:t>2</a:t>
            </a:r>
            <a:r>
              <a:rPr kumimoji="1" lang="ja-JP" altLang="en-US" dirty="0" smtClean="0"/>
              <a:t>月の気温の相関係数は表から</a:t>
            </a:r>
            <a:r>
              <a:rPr kumimoji="1" lang="en-US" altLang="ja-JP" dirty="0" smtClean="0"/>
              <a:t>0.99575</a:t>
            </a:r>
            <a:r>
              <a:rPr kumimoji="1" lang="ja-JP" altLang="en-US" dirty="0" smtClean="0"/>
              <a:t>とわかります．</a:t>
            </a:r>
            <a:r>
              <a:rPr kumimoji="1" lang="en-US" altLang="ja-JP" dirty="0" smtClean="0"/>
              <a:t>1</a:t>
            </a:r>
            <a:r>
              <a:rPr kumimoji="1" lang="ja-JP" altLang="en-US" dirty="0" smtClean="0"/>
              <a:t>月と</a:t>
            </a:r>
            <a:r>
              <a:rPr kumimoji="1" lang="en-US" altLang="ja-JP" dirty="0" smtClean="0"/>
              <a:t>1</a:t>
            </a:r>
            <a:r>
              <a:rPr kumimoji="1" lang="ja-JP" altLang="en-US" dirty="0" smtClean="0"/>
              <a:t>月の気温の相関は</a:t>
            </a:r>
            <a:r>
              <a:rPr kumimoji="1" lang="en-US" altLang="ja-JP" dirty="0" smtClean="0"/>
              <a:t>1</a:t>
            </a:r>
            <a:r>
              <a:rPr kumimoji="1" lang="ja-JP" altLang="en-US" dirty="0" smtClean="0"/>
              <a:t>に決まっているので，表で</a:t>
            </a:r>
            <a:r>
              <a:rPr kumimoji="1" lang="en-US" altLang="ja-JP" dirty="0" smtClean="0"/>
              <a:t>1</a:t>
            </a:r>
            <a:r>
              <a:rPr kumimoji="1" lang="ja-JP" altLang="en-US" dirty="0" smtClean="0"/>
              <a:t>というデータは同じデータ同士の組み合わせであるところです．</a:t>
            </a:r>
            <a:endParaRPr kumimoji="1" lang="ja-JP" altLang="en-US" dirty="0"/>
          </a:p>
        </p:txBody>
      </p:sp>
      <p:sp>
        <p:nvSpPr>
          <p:cNvPr id="4" name="スライド番号プレースホルダー 3"/>
          <p:cNvSpPr>
            <a:spLocks noGrp="1"/>
          </p:cNvSpPr>
          <p:nvPr>
            <p:ph type="sldNum" sz="quarter" idx="10"/>
          </p:nvPr>
        </p:nvSpPr>
        <p:spPr/>
        <p:txBody>
          <a:bodyPr/>
          <a:lstStyle/>
          <a:p>
            <a:fld id="{54F416FB-2C95-4BC1-9AD1-E81B11E2788A}" type="slidenum">
              <a:rPr lang="en-US" altLang="ja-JP" smtClean="0"/>
              <a:pPr/>
              <a:t>10</a:t>
            </a:fld>
            <a:endParaRPr lang="en-US" altLang="ja-JP"/>
          </a:p>
        </p:txBody>
      </p:sp>
    </p:spTree>
    <p:extLst>
      <p:ext uri="{BB962C8B-B14F-4D97-AF65-F5344CB8AC3E}">
        <p14:creationId xmlns:p14="http://schemas.microsoft.com/office/powerpoint/2010/main" val="40059245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t>それでは予習問題をやってみましょう．</a:t>
            </a:r>
            <a:endParaRPr kumimoji="1" lang="en-US" altLang="ja-JP" dirty="0" smtClean="0"/>
          </a:p>
          <a:p>
            <a:pPr>
              <a:lnSpc>
                <a:spcPct val="150000"/>
              </a:lnSpc>
            </a:pPr>
            <a:r>
              <a:rPr lang="en-US" altLang="ja-JP" dirty="0" smtClean="0"/>
              <a:t>10</a:t>
            </a:r>
            <a:r>
              <a:rPr lang="ja-JP" altLang="en-US" dirty="0" smtClean="0"/>
              <a:t>品種のアズキの種子について，長径，幅径，厚径，粒重を測定した結果が画面のデータです．相関表を作りなさい．</a:t>
            </a:r>
          </a:p>
          <a:p>
            <a:pPr marL="0" marR="0" indent="0" algn="l" defTabSz="914400" rtl="0" eaLnBrk="1" fontAlgn="base" latinLnBrk="0" hangingPunct="1">
              <a:lnSpc>
                <a:spcPct val="100000"/>
              </a:lnSpc>
              <a:spcBef>
                <a:spcPct val="30000"/>
              </a:spcBef>
              <a:spcAft>
                <a:spcPct val="0"/>
              </a:spcAft>
              <a:buClrTx/>
              <a:buSzTx/>
              <a:buFontTx/>
              <a:buNone/>
              <a:tabLst/>
              <a:defRPr/>
            </a:pPr>
            <a:r>
              <a:rPr lang="ja-JP" altLang="en-US" dirty="0" smtClean="0"/>
              <a:t>予習は「生物統計学第１１回宿題と第１２回のための予習</a:t>
            </a:r>
            <a:r>
              <a:rPr lang="en-US" altLang="ja-JP" dirty="0" smtClean="0"/>
              <a:t>2013 </a:t>
            </a:r>
            <a:r>
              <a:rPr lang="ja-JP" altLang="en-US" dirty="0" smtClean="0"/>
              <a:t>」の提出用タブ欄問４に入力して提出してください．</a:t>
            </a:r>
            <a:endParaRPr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54F416FB-2C95-4BC1-9AD1-E81B11E2788A}" type="slidenum">
              <a:rPr lang="en-US" altLang="ja-JP" smtClean="0"/>
              <a:pPr/>
              <a:t>11</a:t>
            </a:fld>
            <a:endParaRPr lang="en-US" altLang="ja-JP"/>
          </a:p>
        </p:txBody>
      </p:sp>
    </p:spTree>
    <p:extLst>
      <p:ext uri="{BB962C8B-B14F-4D97-AF65-F5344CB8AC3E}">
        <p14:creationId xmlns:p14="http://schemas.microsoft.com/office/powerpoint/2010/main" val="8051236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相関と回帰の例を考えます．</a:t>
            </a:r>
            <a:endParaRPr kumimoji="1" lang="en-US" altLang="ja-JP" dirty="0" smtClean="0"/>
          </a:p>
          <a:p>
            <a:r>
              <a:rPr kumimoji="1" lang="ja-JP" altLang="en-US" dirty="0" smtClean="0"/>
              <a:t>兄弟の身長について考えます．兄の身長と弟の身長それぞればらつきのある変数であり，兄の身長を指定しても，そのことで弟の身長が決まるとは考えられません．したがって，兄弟の身長は相関です．しかし，父と子の身長を考えると，遺伝的な要因から父の身長は子の身長に影響を及ぼしていると考えられます．父の身長を指定するとあるばらつきを持って，子の身長が決まると考えられます．父と子の身長は回帰分析できます．一方，父と子の身長はともに正規分布するので相関分析もできます．次に食事で得た蛋白質の量と身長の関係を考えましょう．蛋白質の量を決めればあるばらつきを持って身長が決まるから，回帰分析できます．この場合は蛋白質の量は指定でき，正規分布しない（つまり誤差はありえない）ので，相関分析は不適当です．</a:t>
            </a:r>
            <a:endParaRPr kumimoji="1" lang="ja-JP" altLang="en-US" dirty="0"/>
          </a:p>
        </p:txBody>
      </p:sp>
      <p:sp>
        <p:nvSpPr>
          <p:cNvPr id="4" name="スライド番号プレースホルダー 3"/>
          <p:cNvSpPr>
            <a:spLocks noGrp="1"/>
          </p:cNvSpPr>
          <p:nvPr>
            <p:ph type="sldNum" sz="quarter" idx="10"/>
          </p:nvPr>
        </p:nvSpPr>
        <p:spPr/>
        <p:txBody>
          <a:bodyPr/>
          <a:lstStyle/>
          <a:p>
            <a:fld id="{54F416FB-2C95-4BC1-9AD1-E81B11E2788A}" type="slidenum">
              <a:rPr lang="en-US" altLang="ja-JP" smtClean="0"/>
              <a:pPr/>
              <a:t>2</a:t>
            </a:fld>
            <a:endParaRPr lang="en-US" altLang="ja-JP"/>
          </a:p>
        </p:txBody>
      </p:sp>
    </p:spTree>
    <p:extLst>
      <p:ext uri="{BB962C8B-B14F-4D97-AF65-F5344CB8AC3E}">
        <p14:creationId xmlns:p14="http://schemas.microsoft.com/office/powerpoint/2010/main" val="26900062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t>それでは予習問題をやってみましょう．以下の２つの変量の関係は相関とみた方がよいでしょうか，あるいは回帰とみた方がよいでしょうか．あるいは相関とも回帰とも見なせるでしょうか？</a:t>
            </a:r>
            <a:endParaRPr kumimoji="1" lang="en-US" altLang="ja-JP"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t>最高気温と最低気温</a:t>
            </a:r>
            <a:endParaRPr kumimoji="1" lang="en-US" altLang="ja-JP"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t>身長と体重</a:t>
            </a:r>
            <a:endParaRPr kumimoji="1" lang="en-US" altLang="ja-JP"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t>飼料中の脂肪含量と牛の乳脂肪率</a:t>
            </a:r>
          </a:p>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t>テレビを見る時間と血圧</a:t>
            </a:r>
            <a:endParaRPr kumimoji="1" lang="en-US" altLang="ja-JP"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t>テレビを見る時間とエンゲル係数</a:t>
            </a:r>
            <a:endParaRPr kumimoji="1" lang="en-US" altLang="ja-JP"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t>塩分摂取量と血圧　</a:t>
            </a:r>
          </a:p>
          <a:p>
            <a:pPr marL="0" marR="0" indent="0" algn="l" defTabSz="914400" rtl="0" eaLnBrk="1" fontAlgn="base" latinLnBrk="0" hangingPunct="1">
              <a:lnSpc>
                <a:spcPct val="100000"/>
              </a:lnSpc>
              <a:spcBef>
                <a:spcPct val="30000"/>
              </a:spcBef>
              <a:spcAft>
                <a:spcPct val="0"/>
              </a:spcAft>
              <a:buClrTx/>
              <a:buSzTx/>
              <a:buFontTx/>
              <a:buNone/>
              <a:tabLst/>
              <a:defRPr/>
            </a:pPr>
            <a:r>
              <a:rPr lang="ja-JP" altLang="en-US" dirty="0" smtClean="0"/>
              <a:t>予習は「生物統計学第１１回宿題と第１２回のための予習</a:t>
            </a:r>
            <a:r>
              <a:rPr lang="en-US" altLang="ja-JP" dirty="0" smtClean="0"/>
              <a:t>2013 </a:t>
            </a:r>
            <a:r>
              <a:rPr lang="ja-JP" altLang="en-US" dirty="0" smtClean="0"/>
              <a:t>」の提出用タブ欄問３に入力して提出してください．</a:t>
            </a:r>
            <a:endParaRPr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54F416FB-2C95-4BC1-9AD1-E81B11E2788A}" type="slidenum">
              <a:rPr lang="en-US" altLang="ja-JP" smtClean="0"/>
              <a:pPr/>
              <a:t>3</a:t>
            </a:fld>
            <a:endParaRPr lang="en-US" altLang="ja-JP"/>
          </a:p>
        </p:txBody>
      </p:sp>
    </p:spTree>
    <p:extLst>
      <p:ext uri="{BB962C8B-B14F-4D97-AF65-F5344CB8AC3E}">
        <p14:creationId xmlns:p14="http://schemas.microsoft.com/office/powerpoint/2010/main" val="7458560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相関係数について考えます．</a:t>
            </a:r>
          </a:p>
          <a:p>
            <a:r>
              <a:rPr kumimoji="1" lang="ja-JP" altLang="en-US" dirty="0" smtClean="0"/>
              <a:t>２つの変数間の直線的な関係（相関関係）は相関係数 によって定量的に示すことができます．</a:t>
            </a:r>
          </a:p>
          <a:p>
            <a:r>
              <a:rPr kumimoji="1" lang="ja-JP" altLang="en-US" dirty="0" smtClean="0"/>
              <a:t>相関係数</a:t>
            </a:r>
            <a:r>
              <a:rPr kumimoji="1" lang="en-US" altLang="ja-JP" dirty="0" smtClean="0"/>
              <a:t>r</a:t>
            </a:r>
            <a:r>
              <a:rPr kumimoji="1" lang="ja-JP" altLang="en-US" dirty="0" err="1" smtClean="0"/>
              <a:t>には</a:t>
            </a:r>
            <a:r>
              <a:rPr kumimoji="1" lang="ja-JP" altLang="en-US" dirty="0" smtClean="0"/>
              <a:t>以下の性質があります．</a:t>
            </a:r>
          </a:p>
          <a:p>
            <a:r>
              <a:rPr kumimoji="1" lang="ja-JP" altLang="en-US" dirty="0" smtClean="0"/>
              <a:t>①　 －１≦</a:t>
            </a:r>
            <a:r>
              <a:rPr kumimoji="1" lang="en-US" altLang="ja-JP" dirty="0" smtClean="0"/>
              <a:t>r</a:t>
            </a:r>
            <a:r>
              <a:rPr kumimoji="1" lang="ja-JP" altLang="en-US" dirty="0" smtClean="0"/>
              <a:t>≦＋１です．</a:t>
            </a:r>
          </a:p>
          <a:p>
            <a:r>
              <a:rPr kumimoji="1" lang="ja-JP" altLang="en-US" dirty="0" smtClean="0"/>
              <a:t>②　 </a:t>
            </a:r>
            <a:r>
              <a:rPr kumimoji="1" lang="en-US" altLang="ja-JP" dirty="0" smtClean="0"/>
              <a:t>r</a:t>
            </a:r>
            <a:r>
              <a:rPr kumimoji="1" lang="ja-JP" altLang="en-US" dirty="0" smtClean="0"/>
              <a:t>が</a:t>
            </a:r>
            <a:r>
              <a:rPr kumimoji="1" lang="en-US" altLang="ja-JP" dirty="0" smtClean="0"/>
              <a:t>1</a:t>
            </a:r>
            <a:r>
              <a:rPr kumimoji="1" lang="ja-JP" altLang="en-US" dirty="0" smtClean="0"/>
              <a:t>に近いほど正の相関が強く，</a:t>
            </a:r>
            <a:r>
              <a:rPr kumimoji="1" lang="en-US" altLang="ja-JP" dirty="0" smtClean="0"/>
              <a:t>-1</a:t>
            </a:r>
            <a:r>
              <a:rPr kumimoji="1" lang="ja-JP" altLang="en-US" dirty="0" smtClean="0"/>
              <a:t>に近いほど負の相関が強いです．</a:t>
            </a:r>
          </a:p>
          <a:p>
            <a:r>
              <a:rPr kumimoji="1" lang="ja-JP" altLang="en-US" dirty="0" smtClean="0"/>
              <a:t>③　</a:t>
            </a:r>
            <a:r>
              <a:rPr kumimoji="1" lang="en-US" altLang="ja-JP" dirty="0" smtClean="0"/>
              <a:t>r</a:t>
            </a:r>
            <a:r>
              <a:rPr kumimoji="1" lang="ja-JP" altLang="en-US" dirty="0" smtClean="0"/>
              <a:t>が</a:t>
            </a:r>
            <a:r>
              <a:rPr kumimoji="1" lang="en-US" altLang="ja-JP" dirty="0" smtClean="0"/>
              <a:t>0</a:t>
            </a:r>
            <a:r>
              <a:rPr kumimoji="1" lang="ja-JP" altLang="en-US" dirty="0" smtClean="0"/>
              <a:t>に近いときは，両変数間には相関がない（無相関）を意味します．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54F416FB-2C95-4BC1-9AD1-E81B11E2788A}" type="slidenum">
              <a:rPr lang="en-US" altLang="ja-JP" smtClean="0"/>
              <a:pPr/>
              <a:t>4</a:t>
            </a:fld>
            <a:endParaRPr lang="en-US" altLang="ja-JP"/>
          </a:p>
        </p:txBody>
      </p:sp>
    </p:spTree>
    <p:extLst>
      <p:ext uri="{BB962C8B-B14F-4D97-AF65-F5344CB8AC3E}">
        <p14:creationId xmlns:p14="http://schemas.microsoft.com/office/powerpoint/2010/main" val="3387812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相関係数がどのくらいのときにはどのような散布図になるかを示したのが，画面のグラフです．</a:t>
            </a:r>
            <a:endParaRPr kumimoji="1" lang="en-US" altLang="ja-JP" dirty="0" smtClean="0"/>
          </a:p>
          <a:p>
            <a:r>
              <a:rPr kumimoji="1" lang="ja-JP" altLang="en-US" dirty="0" smtClean="0"/>
              <a:t>いちばん左は両変数間に相関がないときです．このときは横軸が増えても，縦軸は増えるわけでも減るわけでもありません．</a:t>
            </a:r>
            <a:endParaRPr kumimoji="1" lang="en-US" altLang="ja-JP" dirty="0" smtClean="0"/>
          </a:p>
          <a:p>
            <a:r>
              <a:rPr kumimoji="1" lang="ja-JP" altLang="en-US" dirty="0" smtClean="0"/>
              <a:t>一方，正の相関があるとき，つまり右２つの上側のグラフでは，横軸が増えると縦軸は増える傾向があります．そして，相関係数が大きいいちばん右上のグラフではより強い正の相関関係があり，かなり直線性がはっきりしていることがわかります．</a:t>
            </a:r>
            <a:endParaRPr kumimoji="1" lang="en-US" altLang="ja-JP" dirty="0" smtClean="0"/>
          </a:p>
          <a:p>
            <a:r>
              <a:rPr kumimoji="1" lang="ja-JP" altLang="en-US" dirty="0" smtClean="0"/>
              <a:t>一方，負の相関があるときは横軸が増えると，縦軸は減る関係にあります．そして，負の相関のときはマイナス１に近づくほど，直線的関係がより強くなっていることがわかります．</a:t>
            </a:r>
            <a:endParaRPr kumimoji="1" lang="en-US" altLang="ja-JP" dirty="0" smtClean="0"/>
          </a:p>
          <a:p>
            <a:r>
              <a:rPr kumimoji="1" lang="ja-JP" altLang="en-US" dirty="0" smtClean="0"/>
              <a:t>つまり相関係数とは＋１に近いほど右上がりの直線性が強く表れ，－１に近いほど右下がりの直線性が強く現れます．０に近いときは右上がりでも右下がりでもありません．</a:t>
            </a:r>
            <a:endParaRPr kumimoji="1" lang="ja-JP" altLang="en-US" dirty="0"/>
          </a:p>
        </p:txBody>
      </p:sp>
      <p:sp>
        <p:nvSpPr>
          <p:cNvPr id="4" name="スライド番号プレースホルダー 3"/>
          <p:cNvSpPr>
            <a:spLocks noGrp="1"/>
          </p:cNvSpPr>
          <p:nvPr>
            <p:ph type="sldNum" sz="quarter" idx="10"/>
          </p:nvPr>
        </p:nvSpPr>
        <p:spPr/>
        <p:txBody>
          <a:bodyPr/>
          <a:lstStyle/>
          <a:p>
            <a:fld id="{54F416FB-2C95-4BC1-9AD1-E81B11E2788A}" type="slidenum">
              <a:rPr lang="en-US" altLang="ja-JP" smtClean="0"/>
              <a:pPr/>
              <a:t>5</a:t>
            </a:fld>
            <a:endParaRPr lang="en-US" altLang="ja-JP"/>
          </a:p>
        </p:txBody>
      </p:sp>
    </p:spTree>
    <p:extLst>
      <p:ext uri="{BB962C8B-B14F-4D97-AF65-F5344CB8AC3E}">
        <p14:creationId xmlns:p14="http://schemas.microsoft.com/office/powerpoint/2010/main" val="12693607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なお相関係数は２変数の間に直線的な関係があるかどうかだけを評価します．したがって，２次曲線のような関係があっても相関係数</a:t>
            </a:r>
            <a:r>
              <a:rPr kumimoji="1" lang="en-US" altLang="ja-JP" dirty="0" smtClean="0"/>
              <a:t>r</a:t>
            </a:r>
            <a:r>
              <a:rPr kumimoji="1" lang="ja-JP" altLang="en-US" dirty="0" smtClean="0"/>
              <a:t>はほとんど</a:t>
            </a:r>
            <a:r>
              <a:rPr kumimoji="1" lang="en-US" altLang="ja-JP" dirty="0" smtClean="0"/>
              <a:t>0</a:t>
            </a:r>
            <a:r>
              <a:rPr kumimoji="1" lang="ja-JP" altLang="en-US" dirty="0" smtClean="0"/>
              <a:t>かもしれません．相関係数だけで２変数の関係を評価してはいけません．相関係数を調べるときは最初にグラフをかならず書きましょう．</a:t>
            </a:r>
            <a:endParaRPr kumimoji="1" lang="ja-JP" altLang="en-US" dirty="0"/>
          </a:p>
        </p:txBody>
      </p:sp>
      <p:sp>
        <p:nvSpPr>
          <p:cNvPr id="4" name="スライド番号プレースホルダー 3"/>
          <p:cNvSpPr>
            <a:spLocks noGrp="1"/>
          </p:cNvSpPr>
          <p:nvPr>
            <p:ph type="sldNum" sz="quarter" idx="10"/>
          </p:nvPr>
        </p:nvSpPr>
        <p:spPr/>
        <p:txBody>
          <a:bodyPr/>
          <a:lstStyle/>
          <a:p>
            <a:fld id="{54F416FB-2C95-4BC1-9AD1-E81B11E2788A}" type="slidenum">
              <a:rPr lang="en-US" altLang="ja-JP" smtClean="0"/>
              <a:pPr/>
              <a:t>6</a:t>
            </a:fld>
            <a:endParaRPr lang="en-US" altLang="ja-JP"/>
          </a:p>
        </p:txBody>
      </p:sp>
    </p:spTree>
    <p:extLst>
      <p:ext uri="{BB962C8B-B14F-4D97-AF65-F5344CB8AC3E}">
        <p14:creationId xmlns:p14="http://schemas.microsoft.com/office/powerpoint/2010/main" val="25761892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それでは相関係数の計算方法を説明します．エクセルでは関数を使って相関係数を計算できます．あるいは分析ツールでも計算できます．相関係数を計算する関数は</a:t>
            </a:r>
            <a:r>
              <a:rPr kumimoji="1" lang="en-US" altLang="ja-JP" dirty="0" smtClean="0"/>
              <a:t>=</a:t>
            </a:r>
            <a:r>
              <a:rPr kumimoji="1" lang="en-US" altLang="ja-JP" dirty="0" err="1" smtClean="0"/>
              <a:t>correl</a:t>
            </a:r>
            <a:r>
              <a:rPr kumimoji="1" lang="en-US" altLang="ja-JP" dirty="0" smtClean="0"/>
              <a:t>(</a:t>
            </a:r>
            <a:r>
              <a:rPr kumimoji="1" lang="ja-JP" altLang="en-US" dirty="0" smtClean="0"/>
              <a:t>変量Ａの範囲，変量Ｂの範囲）です．</a:t>
            </a:r>
            <a:r>
              <a:rPr kumimoji="1" lang="en-US" altLang="ja-JP" dirty="0" err="1" smtClean="0"/>
              <a:t>correl</a:t>
            </a:r>
            <a:r>
              <a:rPr kumimoji="1" lang="ja-JP" altLang="en-US" dirty="0" smtClean="0"/>
              <a:t>は英語の相関</a:t>
            </a:r>
            <a:r>
              <a:rPr kumimoji="1" lang="en-US" altLang="ja-JP" dirty="0" smtClean="0"/>
              <a:t>correlation</a:t>
            </a:r>
            <a:r>
              <a:rPr kumimoji="1" lang="ja-JP" altLang="en-US" dirty="0" smtClean="0"/>
              <a:t>の略です．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54F416FB-2C95-4BC1-9AD1-E81B11E2788A}" type="slidenum">
              <a:rPr lang="en-US" altLang="ja-JP" smtClean="0"/>
              <a:pPr/>
              <a:t>7</a:t>
            </a:fld>
            <a:endParaRPr lang="en-US" altLang="ja-JP"/>
          </a:p>
        </p:txBody>
      </p:sp>
    </p:spTree>
    <p:extLst>
      <p:ext uri="{BB962C8B-B14F-4D97-AF65-F5344CB8AC3E}">
        <p14:creationId xmlns:p14="http://schemas.microsoft.com/office/powerpoint/2010/main" val="13846970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もう一つの方法が分析ツール（データ分析）を使う方法です．データ分析から相関を選択し，入力範囲を指定すると関数のときとは異なり，入力範囲になるデータについて，総当たりで相関係数を計算し，相関表を作ります．先頭行をラベルにしておくと相関表がわかりやすくなります．画面の右下にあるのが相関表です．</a:t>
            </a:r>
            <a:endParaRPr kumimoji="1" lang="ja-JP" altLang="en-US" dirty="0"/>
          </a:p>
        </p:txBody>
      </p:sp>
      <p:sp>
        <p:nvSpPr>
          <p:cNvPr id="4" name="スライド番号プレースホルダー 3"/>
          <p:cNvSpPr>
            <a:spLocks noGrp="1"/>
          </p:cNvSpPr>
          <p:nvPr>
            <p:ph type="sldNum" sz="quarter" idx="10"/>
          </p:nvPr>
        </p:nvSpPr>
        <p:spPr/>
        <p:txBody>
          <a:bodyPr/>
          <a:lstStyle/>
          <a:p>
            <a:fld id="{54F416FB-2C95-4BC1-9AD1-E81B11E2788A}" type="slidenum">
              <a:rPr lang="en-US" altLang="ja-JP" smtClean="0"/>
              <a:pPr/>
              <a:t>8</a:t>
            </a:fld>
            <a:endParaRPr lang="en-US" altLang="ja-JP"/>
          </a:p>
        </p:txBody>
      </p:sp>
    </p:spTree>
    <p:extLst>
      <p:ext uri="{BB962C8B-B14F-4D97-AF65-F5344CB8AC3E}">
        <p14:creationId xmlns:p14="http://schemas.microsoft.com/office/powerpoint/2010/main" val="25910123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相関表は画面のようにたくさんのデータについて相関を一度に計算するときに便利です．画面のデータは世界の各地における毎月の平均気温です．</a:t>
            </a:r>
            <a:endParaRPr kumimoji="1" lang="en-US" altLang="ja-JP" dirty="0" smtClean="0"/>
          </a:p>
          <a:p>
            <a:r>
              <a:rPr kumimoji="1" lang="en-US" altLang="ja-JP" dirty="0" smtClean="0"/>
              <a:t>1</a:t>
            </a:r>
            <a:r>
              <a:rPr kumimoji="1" lang="ja-JP" altLang="en-US" dirty="0" smtClean="0"/>
              <a:t>月の気温と２月の気温の相関係数，</a:t>
            </a:r>
            <a:r>
              <a:rPr kumimoji="1" lang="en-US" altLang="ja-JP" dirty="0" smtClean="0"/>
              <a:t>1</a:t>
            </a:r>
            <a:r>
              <a:rPr kumimoji="1" lang="ja-JP" altLang="en-US" dirty="0" smtClean="0"/>
              <a:t>月と</a:t>
            </a:r>
            <a:r>
              <a:rPr kumimoji="1" lang="en-US" altLang="ja-JP" dirty="0" smtClean="0"/>
              <a:t>3</a:t>
            </a:r>
            <a:r>
              <a:rPr kumimoji="1" lang="ja-JP" altLang="en-US" dirty="0" smtClean="0"/>
              <a:t>月，というようにすべての組み合わせについて相関係数を計算してみましょう．</a:t>
            </a:r>
            <a:endParaRPr kumimoji="1" lang="ja-JP" altLang="en-US" dirty="0"/>
          </a:p>
        </p:txBody>
      </p:sp>
      <p:sp>
        <p:nvSpPr>
          <p:cNvPr id="4" name="スライド番号プレースホルダー 3"/>
          <p:cNvSpPr>
            <a:spLocks noGrp="1"/>
          </p:cNvSpPr>
          <p:nvPr>
            <p:ph type="sldNum" sz="quarter" idx="10"/>
          </p:nvPr>
        </p:nvSpPr>
        <p:spPr/>
        <p:txBody>
          <a:bodyPr/>
          <a:lstStyle/>
          <a:p>
            <a:fld id="{54F416FB-2C95-4BC1-9AD1-E81B11E2788A}" type="slidenum">
              <a:rPr lang="en-US" altLang="ja-JP" smtClean="0"/>
              <a:pPr/>
              <a:t>9</a:t>
            </a:fld>
            <a:endParaRPr lang="en-US" altLang="ja-JP"/>
          </a:p>
        </p:txBody>
      </p:sp>
    </p:spTree>
    <p:extLst>
      <p:ext uri="{BB962C8B-B14F-4D97-AF65-F5344CB8AC3E}">
        <p14:creationId xmlns:p14="http://schemas.microsoft.com/office/powerpoint/2010/main" val="23520523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B392A307-E397-4F1A-B136-835BE9662A20}" type="slidenum">
              <a:rPr lang="en-US" altLang="ja-JP" smtClean="0"/>
              <a:pPr/>
              <a: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48B3F3C0-A3DF-414C-8273-58583C59C5F8}" type="slidenum">
              <a:rPr lang="en-US" altLang="ja-JP" smtClean="0"/>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79F1ECDB-A379-4C87-9504-B3AE3BCE5611}" type="slidenum">
              <a:rPr lang="en-US" altLang="ja-JP" smtClean="0"/>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F46780D4-BFEB-4862-8747-29A649F1DACF}" type="slidenum">
              <a:rPr lang="en-US" altLang="ja-JP" smtClean="0"/>
              <a:pPr/>
              <a: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B243C9FC-DFEF-4DFA-BD06-DD19A15C98DA}" type="slidenum">
              <a:rPr lang="en-US" altLang="ja-JP" smtClean="0"/>
              <a:pPr/>
              <a: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endParaRPr lang="en-US" altLang="ja-JP"/>
          </a:p>
        </p:txBody>
      </p:sp>
      <p:sp>
        <p:nvSpPr>
          <p:cNvPr id="6" name="フッター プレースホルダ 5"/>
          <p:cNvSpPr>
            <a:spLocks noGrp="1"/>
          </p:cNvSpPr>
          <p:nvPr>
            <p:ph type="ftr" sz="quarter" idx="11"/>
          </p:nvPr>
        </p:nvSpPr>
        <p:spPr/>
        <p:txBody>
          <a:bodyPr/>
          <a:lstStyle/>
          <a:p>
            <a:endParaRPr lang="en-US" altLang="ja-JP"/>
          </a:p>
        </p:txBody>
      </p:sp>
      <p:sp>
        <p:nvSpPr>
          <p:cNvPr id="7" name="スライド番号プレースホルダ 6"/>
          <p:cNvSpPr>
            <a:spLocks noGrp="1"/>
          </p:cNvSpPr>
          <p:nvPr>
            <p:ph type="sldNum" sz="quarter" idx="12"/>
          </p:nvPr>
        </p:nvSpPr>
        <p:spPr/>
        <p:txBody>
          <a:bodyPr/>
          <a:lstStyle/>
          <a:p>
            <a:fld id="{B0E1F232-2111-4F2B-AE20-67C3D876A84E}" type="slidenum">
              <a:rPr lang="en-US" altLang="ja-JP" smtClean="0"/>
              <a:pPr/>
              <a: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endParaRPr lang="en-US" altLang="ja-JP"/>
          </a:p>
        </p:txBody>
      </p:sp>
      <p:sp>
        <p:nvSpPr>
          <p:cNvPr id="8" name="フッター プレースホルダ 7"/>
          <p:cNvSpPr>
            <a:spLocks noGrp="1"/>
          </p:cNvSpPr>
          <p:nvPr>
            <p:ph type="ftr" sz="quarter" idx="11"/>
          </p:nvPr>
        </p:nvSpPr>
        <p:spPr/>
        <p:txBody>
          <a:bodyPr/>
          <a:lstStyle/>
          <a:p>
            <a:endParaRPr lang="en-US" altLang="ja-JP"/>
          </a:p>
        </p:txBody>
      </p:sp>
      <p:sp>
        <p:nvSpPr>
          <p:cNvPr id="9" name="スライド番号プレースホルダ 8"/>
          <p:cNvSpPr>
            <a:spLocks noGrp="1"/>
          </p:cNvSpPr>
          <p:nvPr>
            <p:ph type="sldNum" sz="quarter" idx="12"/>
          </p:nvPr>
        </p:nvSpPr>
        <p:spPr/>
        <p:txBody>
          <a:bodyPr/>
          <a:lstStyle/>
          <a:p>
            <a:fld id="{753FAF91-7855-4705-BAFF-26ACAED78179}" type="slidenum">
              <a:rPr lang="en-US" altLang="ja-JP" smtClean="0"/>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654032"/>
          </a:xfrm>
        </p:spPr>
        <p:txBody>
          <a:bodyPr>
            <a:normAutofit/>
          </a:bodyPr>
          <a:lstStyle>
            <a:lvl1pPr>
              <a:defRPr sz="3600"/>
            </a:lvl1pPr>
          </a:lstStyle>
          <a:p>
            <a:r>
              <a:rPr kumimoji="1" lang="ja-JP" altLang="en-US" dirty="0" smtClean="0"/>
              <a:t>マスタ タイトルの書式設定</a:t>
            </a:r>
            <a:endParaRPr kumimoji="1" lang="ja-JP" altLang="en-US" dirty="0"/>
          </a:p>
        </p:txBody>
      </p:sp>
      <p:sp>
        <p:nvSpPr>
          <p:cNvPr id="3" name="日付プレースホルダ 2"/>
          <p:cNvSpPr>
            <a:spLocks noGrp="1"/>
          </p:cNvSpPr>
          <p:nvPr>
            <p:ph type="dt" sz="half" idx="10"/>
          </p:nvPr>
        </p:nvSpPr>
        <p:spPr/>
        <p:txBody>
          <a:bodyPr/>
          <a:lstStyle/>
          <a:p>
            <a:endParaRPr lang="en-US" altLang="ja-JP"/>
          </a:p>
        </p:txBody>
      </p:sp>
      <p:sp>
        <p:nvSpPr>
          <p:cNvPr id="4" name="フッター プレースホルダ 3"/>
          <p:cNvSpPr>
            <a:spLocks noGrp="1"/>
          </p:cNvSpPr>
          <p:nvPr>
            <p:ph type="ftr" sz="quarter" idx="11"/>
          </p:nvPr>
        </p:nvSpPr>
        <p:spPr/>
        <p:txBody>
          <a:bodyPr/>
          <a:lstStyle/>
          <a:p>
            <a:endParaRPr lang="en-US" altLang="ja-JP"/>
          </a:p>
        </p:txBody>
      </p:sp>
      <p:sp>
        <p:nvSpPr>
          <p:cNvPr id="5" name="スライド番号プレースホルダ 4"/>
          <p:cNvSpPr>
            <a:spLocks noGrp="1"/>
          </p:cNvSpPr>
          <p:nvPr>
            <p:ph type="sldNum" sz="quarter" idx="12"/>
          </p:nvPr>
        </p:nvSpPr>
        <p:spPr/>
        <p:txBody>
          <a:bodyPr/>
          <a:lstStyle/>
          <a:p>
            <a:fld id="{59E43C3E-D1F8-4D5C-9FE4-4E18A0F5E726}" type="slidenum">
              <a:rPr lang="en-US" altLang="ja-JP" smtClean="0"/>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endParaRPr lang="en-US" altLang="ja-JP"/>
          </a:p>
        </p:txBody>
      </p:sp>
      <p:sp>
        <p:nvSpPr>
          <p:cNvPr id="3" name="フッター プレースホルダ 2"/>
          <p:cNvSpPr>
            <a:spLocks noGrp="1"/>
          </p:cNvSpPr>
          <p:nvPr>
            <p:ph type="ftr" sz="quarter" idx="11"/>
          </p:nvPr>
        </p:nvSpPr>
        <p:spPr/>
        <p:txBody>
          <a:bodyPr/>
          <a:lstStyle/>
          <a:p>
            <a:endParaRPr lang="en-US" altLang="ja-JP"/>
          </a:p>
        </p:txBody>
      </p:sp>
      <p:sp>
        <p:nvSpPr>
          <p:cNvPr id="4" name="スライド番号プレースホルダ 3"/>
          <p:cNvSpPr>
            <a:spLocks noGrp="1"/>
          </p:cNvSpPr>
          <p:nvPr>
            <p:ph type="sldNum" sz="quarter" idx="12"/>
          </p:nvPr>
        </p:nvSpPr>
        <p:spPr/>
        <p:txBody>
          <a:bodyPr/>
          <a:lstStyle/>
          <a:p>
            <a:fld id="{4AB4566B-4966-43D8-A6E4-A4C54CBC2740}" type="slidenum">
              <a:rPr lang="en-US" altLang="ja-JP" smtClean="0"/>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lang="en-US" altLang="ja-JP"/>
          </a:p>
        </p:txBody>
      </p:sp>
      <p:sp>
        <p:nvSpPr>
          <p:cNvPr id="6" name="フッター プレースホルダ 5"/>
          <p:cNvSpPr>
            <a:spLocks noGrp="1"/>
          </p:cNvSpPr>
          <p:nvPr>
            <p:ph type="ftr" sz="quarter" idx="11"/>
          </p:nvPr>
        </p:nvSpPr>
        <p:spPr/>
        <p:txBody>
          <a:bodyPr/>
          <a:lstStyle/>
          <a:p>
            <a:endParaRPr lang="en-US" altLang="ja-JP"/>
          </a:p>
        </p:txBody>
      </p:sp>
      <p:sp>
        <p:nvSpPr>
          <p:cNvPr id="7" name="スライド番号プレースホルダ 6"/>
          <p:cNvSpPr>
            <a:spLocks noGrp="1"/>
          </p:cNvSpPr>
          <p:nvPr>
            <p:ph type="sldNum" sz="quarter" idx="12"/>
          </p:nvPr>
        </p:nvSpPr>
        <p:spPr/>
        <p:txBody>
          <a:bodyPr/>
          <a:lstStyle/>
          <a:p>
            <a:fld id="{2659F5A7-DAB9-49EA-B498-150EBDF6C3C7}" type="slidenum">
              <a:rPr lang="en-US" altLang="ja-JP" smtClean="0"/>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lang="en-US" altLang="ja-JP"/>
          </a:p>
        </p:txBody>
      </p:sp>
      <p:sp>
        <p:nvSpPr>
          <p:cNvPr id="6" name="フッター プレースホルダ 5"/>
          <p:cNvSpPr>
            <a:spLocks noGrp="1"/>
          </p:cNvSpPr>
          <p:nvPr>
            <p:ph type="ftr" sz="quarter" idx="11"/>
          </p:nvPr>
        </p:nvSpPr>
        <p:spPr/>
        <p:txBody>
          <a:bodyPr/>
          <a:lstStyle/>
          <a:p>
            <a:endParaRPr lang="en-US" altLang="ja-JP"/>
          </a:p>
        </p:txBody>
      </p:sp>
      <p:sp>
        <p:nvSpPr>
          <p:cNvPr id="7" name="スライド番号プレースホルダ 6"/>
          <p:cNvSpPr>
            <a:spLocks noGrp="1"/>
          </p:cNvSpPr>
          <p:nvPr>
            <p:ph type="sldNum" sz="quarter" idx="12"/>
          </p:nvPr>
        </p:nvSpPr>
        <p:spPr/>
        <p:txBody>
          <a:bodyPr/>
          <a:lstStyle/>
          <a:p>
            <a:fld id="{A0B84509-3642-4ED9-B470-30CD1FB2B816}" type="slidenum">
              <a:rPr lang="en-US" altLang="ja-JP" smtClean="0"/>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ltLang="ja-JP"/>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ltLang="ja-JP"/>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2B06A3-4AE2-4F05-87CB-B0FF9E18959E}" type="slidenum">
              <a:rPr lang="en-US" altLang="ja-JP" smtClean="0"/>
              <a:pPr/>
              <a:t>‹#›</a:t>
            </a:fld>
            <a:endParaRPr lang="en-US" altLang="ja-JP"/>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wma"/><Relationship Id="rId1" Type="http://schemas.microsoft.com/office/2007/relationships/media" Target="../media/media1.wma"/><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0.wma"/><Relationship Id="rId1" Type="http://schemas.microsoft.com/office/2007/relationships/media" Target="../media/media10.wma"/><Relationship Id="rId6" Type="http://schemas.openxmlformats.org/officeDocument/2006/relationships/image" Target="../media/image2.png"/><Relationship Id="rId5" Type="http://schemas.openxmlformats.org/officeDocument/2006/relationships/image" Target="../media/image17.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1.wma"/><Relationship Id="rId1" Type="http://schemas.microsoft.com/office/2007/relationships/media" Target="../media/media11.wma"/><Relationship Id="rId6" Type="http://schemas.openxmlformats.org/officeDocument/2006/relationships/image" Target="../media/image2.png"/><Relationship Id="rId5" Type="http://schemas.openxmlformats.org/officeDocument/2006/relationships/image" Target="../media/image18.emf"/><Relationship Id="rId4"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2.wma"/><Relationship Id="rId1" Type="http://schemas.microsoft.com/office/2007/relationships/media" Target="../media/media2.wma"/><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2.png"/><Relationship Id="rId2" Type="http://schemas.openxmlformats.org/officeDocument/2006/relationships/audio" Target="../media/media3.wma"/><Relationship Id="rId1" Type="http://schemas.microsoft.com/office/2007/relationships/media" Target="../media/media3.wma"/><Relationship Id="rId6" Type="http://schemas.openxmlformats.org/officeDocument/2006/relationships/image" Target="../media/image1.png"/><Relationship Id="rId5" Type="http://schemas.openxmlformats.org/officeDocument/2006/relationships/image" Target="../media/image3.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4.wma"/><Relationship Id="rId1" Type="http://schemas.microsoft.com/office/2007/relationships/media" Target="../media/media4.wma"/><Relationship Id="rId5" Type="http://schemas.openxmlformats.org/officeDocument/2006/relationships/image" Target="../media/image2.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slideLayout" Target="../slideLayouts/slideLayout6.xml"/><Relationship Id="rId7" Type="http://schemas.openxmlformats.org/officeDocument/2006/relationships/image" Target="../media/image6.emf"/><Relationship Id="rId2" Type="http://schemas.openxmlformats.org/officeDocument/2006/relationships/audio" Target="../media/media5.wma"/><Relationship Id="rId1" Type="http://schemas.microsoft.com/office/2007/relationships/media" Target="../media/media5.wma"/><Relationship Id="rId6" Type="http://schemas.openxmlformats.org/officeDocument/2006/relationships/image" Target="../media/image5.emf"/><Relationship Id="rId5" Type="http://schemas.openxmlformats.org/officeDocument/2006/relationships/image" Target="../media/image4.emf"/><Relationship Id="rId10" Type="http://schemas.openxmlformats.org/officeDocument/2006/relationships/image" Target="../media/image2.png"/><Relationship Id="rId4" Type="http://schemas.openxmlformats.org/officeDocument/2006/relationships/notesSlide" Target="../notesSlides/notesSlide5.xml"/><Relationship Id="rId9" Type="http://schemas.openxmlformats.org/officeDocument/2006/relationships/image" Target="../media/image8.emf"/></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2.png"/><Relationship Id="rId2" Type="http://schemas.openxmlformats.org/officeDocument/2006/relationships/audio" Target="../media/media6.wma"/><Relationship Id="rId1" Type="http://schemas.microsoft.com/office/2007/relationships/media" Target="../media/media6.wma"/><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2.png"/><Relationship Id="rId2" Type="http://schemas.openxmlformats.org/officeDocument/2006/relationships/audio" Target="../media/media7.wma"/><Relationship Id="rId1" Type="http://schemas.microsoft.com/office/2007/relationships/media" Target="../media/media7.wma"/><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6.xml"/><Relationship Id="rId7" Type="http://schemas.openxmlformats.org/officeDocument/2006/relationships/image" Target="../media/image15.png"/><Relationship Id="rId2" Type="http://schemas.openxmlformats.org/officeDocument/2006/relationships/audio" Target="../media/media8.wma"/><Relationship Id="rId1" Type="http://schemas.microsoft.com/office/2007/relationships/media" Target="../media/media8.wma"/><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9.wma"/><Relationship Id="rId1" Type="http://schemas.microsoft.com/office/2007/relationships/media" Target="../media/media9.wma"/><Relationship Id="rId6" Type="http://schemas.openxmlformats.org/officeDocument/2006/relationships/image" Target="../media/image2.png"/><Relationship Id="rId5" Type="http://schemas.openxmlformats.org/officeDocument/2006/relationships/image" Target="../media/image16.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6" name="Rectangle 2"/>
          <p:cNvSpPr>
            <a:spLocks noGrp="1" noChangeArrowheads="1"/>
          </p:cNvSpPr>
          <p:nvPr>
            <p:ph type="title"/>
          </p:nvPr>
        </p:nvSpPr>
        <p:spPr/>
        <p:txBody>
          <a:bodyPr/>
          <a:lstStyle/>
          <a:p>
            <a:r>
              <a:rPr lang="ja-JP" altLang="en-US" dirty="0">
                <a:solidFill>
                  <a:schemeClr val="tx1"/>
                </a:solidFill>
                <a:latin typeface="ＭＳ Ｐゴシック" charset="-128"/>
              </a:rPr>
              <a:t>相関と回帰：相関分析</a:t>
            </a:r>
          </a:p>
        </p:txBody>
      </p:sp>
      <p:pic>
        <p:nvPicPr>
          <p:cNvPr id="415750" name="Picture 6" descr="相関のモデル図1"/>
          <p:cNvPicPr>
            <a:picLocks noChangeAspect="1" noChangeArrowheads="1"/>
          </p:cNvPicPr>
          <p:nvPr/>
        </p:nvPicPr>
        <p:blipFill>
          <a:blip r:embed="rId5" cstate="print"/>
          <a:srcRect t="1869" b="5052"/>
          <a:stretch>
            <a:fillRect/>
          </a:stretch>
        </p:blipFill>
        <p:spPr bwMode="auto">
          <a:xfrm>
            <a:off x="1285852" y="2928934"/>
            <a:ext cx="6353175" cy="3714752"/>
          </a:xfrm>
          <a:prstGeom prst="rect">
            <a:avLst/>
          </a:prstGeom>
          <a:noFill/>
        </p:spPr>
      </p:pic>
      <p:sp>
        <p:nvSpPr>
          <p:cNvPr id="415751" name="Rectangle 7"/>
          <p:cNvSpPr>
            <a:spLocks noChangeArrowheads="1"/>
          </p:cNvSpPr>
          <p:nvPr/>
        </p:nvSpPr>
        <p:spPr bwMode="auto">
          <a:xfrm>
            <a:off x="357158" y="1285860"/>
            <a:ext cx="8458200" cy="822325"/>
          </a:xfrm>
          <a:prstGeom prst="rect">
            <a:avLst/>
          </a:prstGeom>
          <a:noFill/>
          <a:ln w="38100">
            <a:noFill/>
            <a:miter lim="800000"/>
            <a:headEnd/>
            <a:tailEnd/>
          </a:ln>
          <a:effectLst/>
        </p:spPr>
        <p:txBody>
          <a:bodyPr>
            <a:spAutoFit/>
          </a:bodyPr>
          <a:lstStyle/>
          <a:p>
            <a:r>
              <a:rPr lang="ja-JP" altLang="en-US" dirty="0"/>
              <a:t>２つの変量それぞれが正規分布にしたがってばらつく量であるとき，両変数の直線的な関係を相関分析する．</a:t>
            </a:r>
          </a:p>
        </p:txBody>
      </p:sp>
      <p:sp>
        <p:nvSpPr>
          <p:cNvPr id="415752" name="Line 8"/>
          <p:cNvSpPr>
            <a:spLocks noChangeShapeType="1"/>
          </p:cNvSpPr>
          <p:nvPr/>
        </p:nvSpPr>
        <p:spPr bwMode="auto">
          <a:xfrm>
            <a:off x="2109758" y="2124060"/>
            <a:ext cx="1143000" cy="0"/>
          </a:xfrm>
          <a:prstGeom prst="line">
            <a:avLst/>
          </a:prstGeom>
          <a:noFill/>
          <a:ln w="38100">
            <a:solidFill>
              <a:srgbClr val="FF6600"/>
            </a:solidFill>
            <a:round/>
            <a:headEnd/>
            <a:tailEnd/>
          </a:ln>
          <a:effectLst/>
        </p:spPr>
        <p:txBody>
          <a:bodyPr wrap="none" anchor="ctr">
            <a:spAutoFit/>
          </a:bodyPr>
          <a:lstStyle/>
          <a:p>
            <a:endParaRPr lang="ja-JP" altLang="en-US"/>
          </a:p>
        </p:txBody>
      </p:sp>
      <p:sp>
        <p:nvSpPr>
          <p:cNvPr id="415753" name="Rectangle 9"/>
          <p:cNvSpPr>
            <a:spLocks noChangeArrowheads="1"/>
          </p:cNvSpPr>
          <p:nvPr/>
        </p:nvSpPr>
        <p:spPr bwMode="auto">
          <a:xfrm>
            <a:off x="539750" y="2492375"/>
            <a:ext cx="2165350" cy="457200"/>
          </a:xfrm>
          <a:prstGeom prst="rect">
            <a:avLst/>
          </a:prstGeom>
          <a:noFill/>
          <a:ln w="38100">
            <a:noFill/>
            <a:miter lim="800000"/>
            <a:headEnd/>
            <a:tailEnd/>
          </a:ln>
          <a:effectLst/>
        </p:spPr>
        <p:txBody>
          <a:bodyPr wrap="none">
            <a:spAutoFit/>
          </a:bodyPr>
          <a:lstStyle/>
          <a:p>
            <a:r>
              <a:rPr lang="ja-JP" altLang="en-US"/>
              <a:t>例：兄弟の身長</a:t>
            </a:r>
          </a:p>
        </p:txBody>
      </p:sp>
      <p:pic>
        <p:nvPicPr>
          <p:cNvPr id="2" name="オーディオ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21700" y="6235700"/>
            <a:ext cx="4064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72358"/>
    </mc:Choice>
    <mc:Fallback>
      <p:transition spd="slow" advTm="7235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3A86A75C-4F4B-4683-9AE1-C65F6400EC91}">
      <p14:laserTraceLst xmlns:p14="http://schemas.microsoft.com/office/powerpoint/2010/main">
        <p14:tracePtLst>
          <p14:tracePt t="2174" x="1320800" y="4984750"/>
          <p14:tracePt t="2174" x="1352550" y="4953000"/>
          <p14:tracePt t="2457" x="1352550" y="4946650"/>
          <p14:tracePt t="2467" x="1352550" y="4940300"/>
          <p14:tracePt t="2484" x="1346200" y="4933950"/>
          <p14:tracePt t="2499" x="1352550" y="4927600"/>
          <p14:tracePt t="2516" x="1358900" y="4914900"/>
          <p14:tracePt t="2516" x="1365250" y="4908550"/>
          <p14:tracePt t="2534" x="1377950" y="4902200"/>
          <p14:tracePt t="2534" x="1390650" y="4895850"/>
          <p14:tracePt t="2534" x="1409700" y="4889500"/>
          <p14:tracePt t="2553" x="1428750" y="4883150"/>
          <p14:tracePt t="2566" x="1454150" y="4876800"/>
          <p14:tracePt t="2566" x="1511300" y="4864100"/>
          <p14:tracePt t="2584" x="1543050" y="4857750"/>
          <p14:tracePt t="2584" x="1574800" y="4857750"/>
          <p14:tracePt t="2600" x="1612900" y="4851400"/>
          <p14:tracePt t="2600" x="1651000" y="4851400"/>
          <p14:tracePt t="2618" x="1689100" y="4851400"/>
          <p14:tracePt t="2618" x="1765300" y="4857750"/>
          <p14:tracePt t="2634" x="1809750" y="4870450"/>
          <p14:tracePt t="2634" x="1854200" y="4876800"/>
          <p14:tracePt t="2651" x="1898650" y="4889500"/>
          <p14:tracePt t="2651" x="1943100" y="4902200"/>
          <p14:tracePt t="2668" x="1993900" y="4921250"/>
          <p14:tracePt t="2668" x="2038350" y="4946650"/>
          <p14:tracePt t="2684" x="2089150" y="4972050"/>
          <p14:tracePt t="2684" x="2190750" y="5029200"/>
          <p14:tracePt t="2701" x="2247900" y="5060950"/>
          <p14:tracePt t="2701" x="2298700" y="5099050"/>
          <p14:tracePt t="2718" x="2355850" y="5130800"/>
          <p14:tracePt t="2718" x="2406650" y="5168900"/>
          <p14:tracePt t="2734" x="2470150" y="5207000"/>
          <p14:tracePt t="2734" x="2533650" y="5245100"/>
          <p14:tracePt t="2734" x="2597150" y="5283200"/>
          <p14:tracePt t="2753" x="2667000" y="5327650"/>
          <p14:tracePt t="2753" x="2736850" y="5372100"/>
          <p14:tracePt t="2769" x="2806700" y="5416550"/>
          <p14:tracePt t="2769" x="2876550" y="5461000"/>
          <p14:tracePt t="2785" x="2940050" y="5511800"/>
          <p14:tracePt t="2785" x="3003550" y="5562600"/>
          <p14:tracePt t="2801" x="3067050" y="5607050"/>
          <p14:tracePt t="2801" x="3124200" y="5651500"/>
          <p14:tracePt t="2818" x="3175000" y="5695950"/>
          <p14:tracePt t="2818" x="3219450" y="5740400"/>
          <p14:tracePt t="2818" x="3263900" y="5778500"/>
          <p14:tracePt t="2837" x="3302000" y="5816600"/>
          <p14:tracePt t="2850" x="3333750" y="5842000"/>
          <p14:tracePt t="2850" x="3397250" y="5905500"/>
          <p14:tracePt t="2869" x="3416300" y="5930900"/>
          <p14:tracePt t="2869" x="3441700" y="5949950"/>
          <p14:tracePt t="2885" x="3460750" y="5975350"/>
          <p14:tracePt t="2885" x="3473450" y="5994400"/>
          <p14:tracePt t="2902" x="3486150" y="6013450"/>
          <p14:tracePt t="2902" x="3492500" y="6026150"/>
          <p14:tracePt t="2902" x="3498850" y="6038850"/>
          <p14:tracePt t="2921" x="3505200" y="6051550"/>
          <p14:tracePt t="2921" x="3498850" y="6057900"/>
          <p14:tracePt t="2935" x="3511550" y="6083300"/>
          <p14:tracePt t="3000" x="3479800" y="6096000"/>
          <p14:tracePt t="3009" x="3448050" y="6115050"/>
          <p14:tracePt t="3017" x="3416300" y="6127750"/>
          <p14:tracePt t="3017" x="3378200" y="6140450"/>
          <p14:tracePt t="3036" x="3333750" y="6153150"/>
          <p14:tracePt t="3036" x="3244850" y="6184900"/>
          <p14:tracePt t="3053" x="3181350" y="6178550"/>
          <p14:tracePt t="3053" x="3155950" y="6172200"/>
          <p14:tracePt t="3069" x="3124200" y="6165850"/>
          <p14:tracePt t="3069" x="3098800" y="6159500"/>
          <p14:tracePt t="3086" x="3067050" y="6146800"/>
          <p14:tracePt t="3086" x="3041650" y="6127750"/>
          <p14:tracePt t="3102" x="3009900" y="6115050"/>
          <p14:tracePt t="3533" x="2444750" y="6051550"/>
          <p14:tracePt t="3584" x="2432050" y="6051550"/>
          <p14:tracePt t="3600" x="2425700" y="6051550"/>
          <p14:tracePt t="3608" x="2419350" y="6057900"/>
          <p14:tracePt t="3619" x="2413000" y="6057900"/>
          <p14:tracePt t="3619" x="2406650" y="6057900"/>
          <p14:tracePt t="3638" x="2400300" y="6064250"/>
          <p14:tracePt t="3638" x="2387600" y="6070600"/>
          <p14:tracePt t="3654" x="2374900" y="6064250"/>
          <p14:tracePt t="3669" x="2368550" y="6064250"/>
          <p14:tracePt t="3686" x="2362200" y="6070600"/>
          <p14:tracePt t="3686" x="2355850" y="6064250"/>
          <p14:tracePt t="3706" x="2343150" y="6064250"/>
          <p14:tracePt t="3721" x="2343150" y="6070600"/>
          <p14:tracePt t="3736" x="2336800" y="6064250"/>
          <p14:tracePt t="3753" x="2330450" y="6057900"/>
          <p14:tracePt t="8163" x="2279650" y="6191250"/>
          <p14:tracePt t="8781" x="2273300" y="6197600"/>
          <p14:tracePt t="8793" x="2266950" y="6203950"/>
          <p14:tracePt t="8810" x="2266950" y="6210300"/>
          <p14:tracePt t="8817" x="2273300" y="6203950"/>
          <p14:tracePt t="8901" x="2279650" y="6197600"/>
          <p14:tracePt t="8914" x="2286000" y="6191250"/>
          <p14:tracePt t="8930" x="2292350" y="6184900"/>
          <p14:tracePt t="8946" x="2298700" y="6184900"/>
          <p14:tracePt t="8962" x="2305050" y="6178550"/>
          <p14:tracePt t="8974" x="2305050" y="6172200"/>
          <p14:tracePt t="8974" x="2305050" y="6165850"/>
          <p14:tracePt t="8990" x="2311400" y="6159500"/>
          <p14:tracePt t="9006" x="2311400" y="6153150"/>
          <p14:tracePt t="9006" x="2311400" y="6146800"/>
          <p14:tracePt t="9023" x="2311400" y="6140450"/>
          <p14:tracePt t="9023" x="2311400" y="6134100"/>
          <p14:tracePt t="9041" x="2311400" y="6127750"/>
          <p14:tracePt t="9055" x="2317750" y="6121400"/>
          <p14:tracePt t="9073" x="2317750" y="6108700"/>
          <p14:tracePt t="9089" x="2324100" y="6102350"/>
          <p14:tracePt t="9105" x="2330450" y="6089650"/>
          <p14:tracePt t="9121" x="2330450" y="6083300"/>
          <p14:tracePt t="9121" x="2336800" y="6076950"/>
          <p14:tracePt t="9141" x="2343150" y="6070600"/>
          <p14:tracePt t="9141" x="2343150" y="6064250"/>
          <p14:tracePt t="9157" x="2349500" y="6057900"/>
          <p14:tracePt t="9157" x="2355850" y="6051550"/>
          <p14:tracePt t="9175" x="2362200" y="6045200"/>
          <p14:tracePt t="9175" x="2368550" y="6045200"/>
          <p14:tracePt t="9191" x="2368550" y="6038850"/>
          <p14:tracePt t="9191" x="2368550" y="6032500"/>
          <p14:tracePt t="9207" x="2374900" y="6026150"/>
          <p14:tracePt t="9222" x="2374900" y="6019800"/>
          <p14:tracePt t="9239" x="2381250" y="6019800"/>
          <p14:tracePt t="9274" x="2374900" y="6026150"/>
          <p14:tracePt t="9305" x="2381250" y="6032500"/>
          <p14:tracePt t="9334" x="2381250" y="6038850"/>
          <p14:tracePt t="9350" x="2381250" y="6045200"/>
          <p14:tracePt t="9366" x="2381250" y="6051550"/>
          <p14:tracePt t="9382" x="2387600" y="6057900"/>
          <p14:tracePt t="9394" x="2393950" y="6057900"/>
          <p14:tracePt t="9418" x="2393950" y="6064250"/>
          <p14:tracePt t="9434" x="2393950" y="6070600"/>
          <p14:tracePt t="9450" x="2393950" y="6076950"/>
          <p14:tracePt t="9469" x="2393950" y="6089650"/>
          <p14:tracePt t="9513" x="2393950" y="6096000"/>
          <p14:tracePt t="9529" x="2400300" y="6102350"/>
          <p14:tracePt t="9554" x="2400300" y="6096000"/>
          <p14:tracePt t="9605" x="2393950" y="6102350"/>
          <p14:tracePt t="9650" x="2393950" y="6108700"/>
          <p14:tracePt t="9666" x="2393950" y="6121400"/>
          <p14:tracePt t="9689" x="2393950" y="6127750"/>
          <p14:tracePt t="9702" x="2387600" y="6121400"/>
          <p14:tracePt t="9750" x="2387600" y="6127750"/>
          <p14:tracePt t="9814" x="2387600" y="6121400"/>
          <p14:tracePt t="9830" x="2387600" y="6127750"/>
          <p14:tracePt t="9898" x="2387600" y="6134100"/>
          <p14:tracePt t="9957" x="2393950" y="6140450"/>
          <p14:tracePt t="9990" x="2393950" y="6134100"/>
          <p14:tracePt t="9994" x="2400300" y="6134100"/>
          <p14:tracePt t="10026" x="2400300" y="6127750"/>
          <p14:tracePt t="10050" x="2393950" y="6127750"/>
          <p14:tracePt t="10070" x="2393950" y="6134100"/>
          <p14:tracePt t="10102" x="2393950" y="6140450"/>
          <p14:tracePt t="10110" x="2387600" y="6146800"/>
          <p14:tracePt t="10182" x="2393950" y="6146800"/>
          <p14:tracePt t="10274" x="2393950" y="6140450"/>
          <p14:tracePt t="10282" x="2393950" y="6134100"/>
          <p14:tracePt t="10310" x="2387600" y="6140450"/>
          <p14:tracePt t="10342" x="2387600" y="6153150"/>
          <p14:tracePt t="10354" x="2387600" y="6159500"/>
          <p14:tracePt t="10370" x="2387600" y="6153150"/>
          <p14:tracePt t="10490" x="2387600" y="6146800"/>
          <p14:tracePt t="10521" x="2387600" y="6140450"/>
          <p14:tracePt t="10542" x="2381250" y="6134100"/>
          <p14:tracePt t="10566" x="2381250" y="6146800"/>
          <p14:tracePt t="10609" x="2387600" y="6146800"/>
          <p14:tracePt t="10618" x="2381250" y="6153150"/>
          <p14:tracePt t="10650" x="2381250" y="6146800"/>
          <p14:tracePt t="10670" x="2374900" y="6153150"/>
          <p14:tracePt t="10730" x="2374900" y="6146800"/>
          <p14:tracePt t="10754" x="2374900" y="6159500"/>
          <p14:tracePt t="10770" x="2368550" y="6159500"/>
          <p14:tracePt t="10806" x="2368550" y="6153150"/>
          <p14:tracePt t="10830" x="2368550" y="6146800"/>
          <p14:tracePt t="10835" x="2368550" y="6140450"/>
          <p14:tracePt t="10866" x="2368550" y="6153150"/>
          <p14:tracePt t="10902" x="2368550" y="6146800"/>
          <p14:tracePt t="11002" x="2368550" y="6153150"/>
          <p14:tracePt t="11022" x="2368550" y="6159500"/>
          <p14:tracePt t="11046" x="2374900" y="6146800"/>
          <p14:tracePt t="11130" x="2368550" y="6146800"/>
          <p14:tracePt t="11150" x="2368550" y="6159500"/>
          <p14:tracePt t="11190" x="2368550" y="6165850"/>
          <p14:tracePt t="11218" x="2368550" y="6172200"/>
          <p14:tracePt t="11234" x="2368550" y="6165850"/>
          <p14:tracePt t="11250" x="2362200" y="6153150"/>
          <p14:tracePt t="11286" x="2368550" y="6146800"/>
          <p14:tracePt t="11322" x="2368550" y="6153150"/>
          <p14:tracePt t="11338" x="2368550" y="6159500"/>
          <p14:tracePt t="11354" x="2368550" y="6153150"/>
          <p14:tracePt t="11362" x="2368550" y="6159500"/>
          <p14:tracePt t="11466" x="2368550" y="6165850"/>
          <p14:tracePt t="11474" x="2368550" y="6172200"/>
          <p14:tracePt t="11483" x="2362200" y="6172200"/>
          <p14:tracePt t="11497" x="2355850" y="6178550"/>
          <p14:tracePt t="11513" x="2355850" y="6184900"/>
          <p14:tracePt t="11530" x="2362200" y="6184900"/>
          <p14:tracePt t="11548" x="2368550" y="6184900"/>
          <p14:tracePt t="11563" x="2368550" y="6178550"/>
          <p14:tracePt t="11594" x="2368550" y="6172200"/>
          <p14:tracePt t="11662" x="2374900" y="6165850"/>
          <p14:tracePt t="11674" x="2374900" y="6159500"/>
          <p14:tracePt t="11714" x="2381250" y="6153150"/>
          <p14:tracePt t="11758" x="2387600" y="6153150"/>
          <p14:tracePt t="11794" x="2387600" y="6146800"/>
          <p14:tracePt t="11810" x="2387600" y="6140450"/>
          <p14:tracePt t="11834" x="2387600" y="6146800"/>
          <p14:tracePt t="11870" x="2381250" y="6140450"/>
          <p14:tracePt t="11902" x="2381250" y="6146800"/>
          <p14:tracePt t="11914" x="2381250" y="6140450"/>
          <p14:tracePt t="11946" x="2387600" y="6127750"/>
          <p14:tracePt t="11970" x="2381250" y="6121400"/>
          <p14:tracePt t="11975" x="2381250" y="6134100"/>
          <p14:tracePt t="12059" x="2381250" y="6140450"/>
          <p14:tracePt t="12074" x="2381250" y="6134100"/>
          <p14:tracePt t="12118" x="2381250" y="6127750"/>
          <p14:tracePt t="12210" x="2374900" y="6127750"/>
          <p14:tracePt t="12298" x="2368550" y="6121400"/>
          <p14:tracePt t="12322" x="2374900" y="6127750"/>
          <p14:tracePt t="12359" x="2368550" y="6134100"/>
          <p14:tracePt t="12463" x="2374900" y="6140450"/>
          <p14:tracePt t="12510" x="2374900" y="6134100"/>
          <p14:tracePt t="12538" x="2381250" y="6127750"/>
          <p14:tracePt t="12666" x="2374900" y="6121400"/>
          <p14:tracePt t="12703" x="2374900" y="6127750"/>
          <p14:tracePt t="12719" x="2374900" y="6134100"/>
          <p14:tracePt t="12762" x="2381250" y="6127750"/>
          <p14:tracePt t="12770" x="2381250" y="6121400"/>
          <p14:tracePt t="12906" x="2387600" y="6115050"/>
          <p14:tracePt t="12915" x="2381250" y="6108700"/>
          <p14:tracePt t="12934" x="2387600" y="6115050"/>
          <p14:tracePt t="12967" x="2393950" y="6115050"/>
          <p14:tracePt t="13010" x="2393950" y="6121400"/>
          <p14:tracePt t="13115" x="2393950" y="6127750"/>
          <p14:tracePt t="13175" x="2400300" y="6127750"/>
          <p14:tracePt t="13207" x="2400300" y="6121400"/>
          <p14:tracePt t="13234" x="2400300" y="6115050"/>
          <p14:tracePt t="13259" x="2406650" y="6108700"/>
          <p14:tracePt t="13283" x="2406650" y="6115050"/>
          <p14:tracePt t="13318" x="2406650" y="6108700"/>
          <p14:tracePt t="13343" x="2413000" y="6102350"/>
          <p14:tracePt t="13379" x="2413000" y="6108700"/>
          <p14:tracePt t="13402" x="2419350" y="6102350"/>
          <p14:tracePt t="13415" x="2425700" y="6102350"/>
          <p14:tracePt t="13455" x="2432050" y="6096000"/>
          <p14:tracePt t="13491" x="2438400" y="6096000"/>
          <p14:tracePt t="13514" x="2438400" y="6108700"/>
          <p14:tracePt t="13559" x="2438400" y="6121400"/>
          <p14:tracePt t="13591" x="2438400" y="6134100"/>
          <p14:tracePt t="13602" x="2438400" y="6140450"/>
          <p14:tracePt t="13627" x="2438400" y="6153150"/>
          <p14:tracePt t="13643" x="2432050" y="6159500"/>
          <p14:tracePt t="13654" x="2425700" y="6165850"/>
          <p14:tracePt t="13670" x="2425700" y="6172200"/>
          <p14:tracePt t="13679" x="2419350" y="6172200"/>
          <p14:tracePt t="13687" x="2419350" y="6178550"/>
          <p14:tracePt t="13704" x="2413000" y="6184900"/>
          <p14:tracePt t="13704" x="2406650" y="6191250"/>
          <p14:tracePt t="13723" x="2400300" y="6191250"/>
          <p14:tracePt t="13754" x="2393950" y="6191250"/>
          <p14:tracePt t="13770" x="2393950" y="6184900"/>
          <p14:tracePt t="13791" x="2400300" y="6178550"/>
          <p14:tracePt t="13831" x="2400300" y="6172200"/>
          <p14:tracePt t="13851" x="2406650" y="6165850"/>
          <p14:tracePt t="13875" x="2413000" y="6159500"/>
          <p14:tracePt t="13891" x="2419350" y="6146800"/>
          <p14:tracePt t="13903" x="2425700" y="6140450"/>
          <p14:tracePt t="13910" x="2425700" y="6127750"/>
          <p14:tracePt t="13921" x="2432050" y="6121400"/>
          <p14:tracePt t="13921" x="2438400" y="6108700"/>
          <p14:tracePt t="13940" x="2438400" y="6102350"/>
          <p14:tracePt t="13940" x="2451100" y="6083300"/>
          <p14:tracePt t="13957" x="2457450" y="6076950"/>
          <p14:tracePt t="13957" x="2457450" y="6070600"/>
          <p14:tracePt t="13974" x="2463800" y="6064250"/>
          <p14:tracePt t="13974" x="2470150" y="6057900"/>
          <p14:tracePt t="13990" x="2476500" y="6057900"/>
          <p14:tracePt t="13990" x="2482850" y="6051550"/>
          <p14:tracePt t="14007" x="2489200" y="6038850"/>
          <p14:tracePt t="14007" x="2489200" y="6032500"/>
          <p14:tracePt t="14024" x="2495550" y="6026150"/>
          <p14:tracePt t="14024" x="2495550" y="6013450"/>
          <p14:tracePt t="14040" x="2501900" y="6007100"/>
          <p14:tracePt t="14040" x="2501900" y="6000750"/>
          <p14:tracePt t="14057" x="2508250" y="5994400"/>
          <p14:tracePt t="14057" x="2514600" y="5981700"/>
          <p14:tracePt t="14057" x="2520950" y="5975350"/>
          <p14:tracePt t="14076" x="2520950" y="5969000"/>
          <p14:tracePt t="14076" x="2527300" y="5962650"/>
          <p14:tracePt t="14091" x="2533650" y="5956300"/>
          <p14:tracePt t="14091" x="2533650" y="5949950"/>
          <p14:tracePt t="14108" x="2533650" y="5943600"/>
          <p14:tracePt t="14123" x="2533650" y="5930900"/>
          <p14:tracePt t="14139" x="2527300" y="5930900"/>
          <p14:tracePt t="14167" x="2520950" y="5930900"/>
          <p14:tracePt t="14176" x="2514600" y="5930900"/>
          <p14:tracePt t="14176" x="2508250" y="5930900"/>
          <p14:tracePt t="14191" x="2501900" y="5937250"/>
          <p14:tracePt t="14191" x="2495550" y="5937250"/>
          <p14:tracePt t="14208" x="2495550" y="5943600"/>
          <p14:tracePt t="14208" x="2489200" y="5943600"/>
          <p14:tracePt t="14224" x="2476500" y="5949950"/>
          <p14:tracePt t="14224" x="2470150" y="5956300"/>
          <p14:tracePt t="14224" x="2463800" y="5962650"/>
          <p14:tracePt t="14244" x="2457450" y="5969000"/>
          <p14:tracePt t="14244" x="2451100" y="5981700"/>
          <p14:tracePt t="14258" x="2444750" y="5994400"/>
          <p14:tracePt t="14258" x="2438400" y="6000750"/>
          <p14:tracePt t="14275" x="2432050" y="6013450"/>
          <p14:tracePt t="14275" x="2425700" y="6032500"/>
          <p14:tracePt t="14291" x="2419350" y="6045200"/>
          <p14:tracePt t="14291" x="2419350" y="6083300"/>
          <p14:tracePt t="14308" x="2425700" y="6096000"/>
          <p14:tracePt t="14308" x="2432050" y="6108700"/>
          <p14:tracePt t="14325" x="2438400" y="6127750"/>
          <p14:tracePt t="14325" x="2444750" y="6140450"/>
          <p14:tracePt t="14341" x="2451100" y="6146800"/>
          <p14:tracePt t="14341" x="2457450" y="6159500"/>
          <p14:tracePt t="14358" x="2470150" y="6165850"/>
          <p14:tracePt t="14358" x="2489200" y="6178550"/>
          <p14:tracePt t="14376" x="2495550" y="6178550"/>
          <p14:tracePt t="14376" x="2501900" y="6178550"/>
          <p14:tracePt t="14392" x="2514600" y="6184900"/>
          <p14:tracePt t="14392" x="2520950" y="6178550"/>
          <p14:tracePt t="14408" x="2533650" y="6178550"/>
          <p14:tracePt t="14408" x="2540000" y="6178550"/>
          <p14:tracePt t="14425" x="2552700" y="6178550"/>
          <p14:tracePt t="14425" x="2559050" y="6172200"/>
          <p14:tracePt t="14425" x="2565400" y="6165850"/>
          <p14:tracePt t="14444" x="2571750" y="6159500"/>
          <p14:tracePt t="14457" x="2578100" y="6153150"/>
          <p14:tracePt t="14457" x="2590800" y="6146800"/>
          <p14:tracePt t="14476" x="2597150" y="6146800"/>
          <p14:tracePt t="14476" x="2597150" y="6140450"/>
          <p14:tracePt t="14492" x="2597150" y="6146800"/>
          <p14:tracePt t="14543" x="2597150" y="6153150"/>
          <p14:tracePt t="14563" x="2597150" y="6159500"/>
          <p14:tracePt t="14579" x="2590800" y="6165850"/>
          <p14:tracePt t="14595" x="2584450" y="6159500"/>
          <p14:tracePt t="14615" x="2584450" y="6153150"/>
          <p14:tracePt t="14623" x="2584450" y="6146800"/>
          <p14:tracePt t="14639" x="2578100" y="6140450"/>
          <p14:tracePt t="14655" x="2578100" y="6146800"/>
          <p14:tracePt t="14675" x="2571750" y="6153150"/>
          <p14:tracePt t="14690" x="2565400" y="6159500"/>
          <p14:tracePt t="14715" x="2559050" y="6153150"/>
          <p14:tracePt t="14743" x="2559050" y="6146800"/>
          <p14:tracePt t="14759" x="2559050" y="6134100"/>
          <p14:tracePt t="14775" x="2559050" y="6127750"/>
          <p14:tracePt t="14790" x="2552700" y="6127750"/>
          <p14:tracePt t="14811" x="2546350" y="6121400"/>
          <p14:tracePt t="14843" x="2546350" y="6127750"/>
          <p14:tracePt t="14851" x="2546350" y="6115050"/>
          <p14:tracePt t="14911" x="2552700" y="6115050"/>
          <p14:tracePt t="14923" x="2546350" y="6108700"/>
          <p14:tracePt t="14963" x="2552700" y="6102350"/>
          <p14:tracePt t="15026" x="2552700" y="6108700"/>
          <p14:tracePt t="15103" x="2559050" y="6115050"/>
          <p14:tracePt t="15136" x="2559050" y="6121400"/>
          <p14:tracePt t="15163" x="2559050" y="6127750"/>
          <p14:tracePt t="15179" x="2552700" y="6134100"/>
          <p14:tracePt t="15247" x="2552700" y="6140450"/>
          <p14:tracePt t="15267" x="2552700" y="6134100"/>
          <p14:tracePt t="15307" x="2546350" y="6127750"/>
          <p14:tracePt t="15327" x="2552700" y="6121400"/>
          <p14:tracePt t="15395" x="2552700" y="6115050"/>
          <p14:tracePt t="15435" x="2559050" y="6115050"/>
          <p14:tracePt t="15479" x="2559050" y="6102350"/>
          <p14:tracePt t="15523" x="2565400" y="6102350"/>
          <p14:tracePt t="15547" x="2565400" y="6096000"/>
          <p14:tracePt t="15623" x="2565400" y="6089650"/>
          <p14:tracePt t="15659" x="2559050" y="6089650"/>
          <p14:tracePt t="15695" x="2559050" y="6096000"/>
          <p14:tracePt t="15719" x="2565400" y="6096000"/>
          <p14:tracePt t="15831" x="2559050" y="6096000"/>
          <p14:tracePt t="15883" x="2565400" y="6089650"/>
          <p14:tracePt t="15943" x="2559050" y="6096000"/>
          <p14:tracePt t="15967" x="2559050" y="6102350"/>
          <p14:tracePt t="15984" x="2559050" y="6096000"/>
          <p14:tracePt t="16043" x="2559050" y="6102350"/>
          <p14:tracePt t="16103" x="2559050" y="6108700"/>
          <p14:tracePt t="16139" x="2559050" y="6102350"/>
          <p14:tracePt t="16167" x="2565400" y="6096000"/>
          <p14:tracePt t="16192" x="2565400" y="6089650"/>
          <p14:tracePt t="16208" x="2565400" y="6096000"/>
          <p14:tracePt t="16232" x="2559050" y="6096000"/>
          <p14:tracePt t="16251" x="2559050" y="6102350"/>
          <p14:tracePt t="16267" x="2559050" y="6108700"/>
          <p14:tracePt t="16303" x="2559050" y="6102350"/>
          <p14:tracePt t="16319" x="2552700" y="6096000"/>
          <p14:tracePt t="16363" x="2559050" y="6096000"/>
          <p14:tracePt t="16415" x="2565400" y="6089650"/>
          <p14:tracePt t="16492" x="2559050" y="6083300"/>
          <p14:tracePt t="16523" x="2565400" y="6083300"/>
          <p14:tracePt t="16584" x="2565400" y="6089650"/>
          <p14:tracePt t="16799" x="2565400" y="6083300"/>
          <p14:tracePt t="16827" x="2571750" y="6083300"/>
          <p14:tracePt t="16944" x="2565400" y="6076950"/>
          <p14:tracePt t="17107" x="2565400" y="6070600"/>
          <p14:tracePt t="17264" x="2565400" y="6076950"/>
          <p14:tracePt t="17504" x="2571750" y="6083300"/>
          <p14:tracePt t="17548" x="2565400" y="6076950"/>
          <p14:tracePt t="17700" x="2565400" y="6083300"/>
          <p14:tracePt t="17751" x="2565400" y="6076950"/>
          <p14:tracePt t="17964" x="2565400" y="6070600"/>
          <p14:tracePt t="17984" x="2565400" y="6076950"/>
          <p14:tracePt t="18044" x="2565400" y="6083300"/>
          <p14:tracePt t="18084" x="2565400" y="6089650"/>
          <p14:tracePt t="18180" x="2565400" y="6096000"/>
          <p14:tracePt t="18208" x="2565400" y="6102350"/>
          <p14:tracePt t="18224" x="2565400" y="6096000"/>
          <p14:tracePt t="18248" x="2565400" y="6089650"/>
          <p14:tracePt t="18268" x="2565400" y="6096000"/>
          <p14:tracePt t="18376" x="2559050" y="6089650"/>
          <p14:tracePt t="18396" x="2565400" y="6089650"/>
          <p14:tracePt t="18420" x="2565400" y="6096000"/>
          <p14:tracePt t="18600" x="2565400" y="6102350"/>
          <p14:tracePt t="18628" x="2571750" y="6102350"/>
          <p14:tracePt t="18676" x="2571750" y="6096000"/>
          <p14:tracePt t="18687" x="2565400" y="6102350"/>
          <p14:tracePt t="18796" x="2565400" y="6108700"/>
          <p14:tracePt t="18960" x="2571750" y="6102350"/>
          <p14:tracePt t="19064" x="2578100" y="6102350"/>
          <p14:tracePt t="19244" x="2571750" y="6108700"/>
          <p14:tracePt t="19260" x="2578100" y="6102350"/>
          <p14:tracePt t="19328" x="2578100" y="6096000"/>
          <p14:tracePt t="19372" x="2571750" y="6096000"/>
          <p14:tracePt t="19476" x="2571750" y="6102350"/>
          <p14:tracePt t="19500" x="2571750" y="6108700"/>
          <p14:tracePt t="19576" x="2571750" y="6115050"/>
          <p14:tracePt t="19596" x="2565400" y="6115050"/>
          <p14:tracePt t="19620" x="2565400" y="6108700"/>
          <p14:tracePt t="19644" x="2565400" y="6102350"/>
          <p14:tracePt t="19656" x="2559050" y="6096000"/>
          <p14:tracePt t="19808" x="2559050" y="6102350"/>
          <p14:tracePt t="19868" x="2565400" y="6102350"/>
          <p14:tracePt t="19912" x="2565400" y="6108700"/>
          <p14:tracePt t="20016" x="2559050" y="6108700"/>
          <p14:tracePt t="20056" x="2559050" y="6115050"/>
          <p14:tracePt t="20084" x="2559050" y="6108700"/>
          <p14:tracePt t="20124" x="2559050" y="6102350"/>
          <p14:tracePt t="20316" x="2565400" y="6096000"/>
          <p14:tracePt t="20356" x="2565400" y="6102350"/>
          <p14:tracePt t="20393" x="2565400" y="6108700"/>
          <p14:tracePt t="20428" x="2565400" y="6096000"/>
          <p14:tracePt t="20488" x="2565400" y="6102350"/>
          <p14:tracePt t="20564" x="2565400" y="6108700"/>
          <p14:tracePt t="20701" x="2565400" y="6102350"/>
          <p14:tracePt t="20908" x="2565400" y="6096000"/>
          <p14:tracePt t="21084" x="2565400" y="6102350"/>
          <p14:tracePt t="21112" x="2565400" y="6096000"/>
          <p14:tracePt t="21188" x="2565400" y="6089650"/>
          <p14:tracePt t="21196" x="2565400" y="6096000"/>
          <p14:tracePt t="21232" x="2565400" y="6089650"/>
          <p14:tracePt t="21316" x="2559050" y="6083300"/>
          <p14:tracePt t="21344" x="2565400" y="6083300"/>
          <p14:tracePt t="21385" x="2565400" y="6070600"/>
          <p14:tracePt t="21396" x="2565400" y="6064250"/>
          <p14:tracePt t="21412" x="2565400" y="6057900"/>
          <p14:tracePt t="21429" x="2565400" y="6051550"/>
          <p14:tracePt t="21445" x="2565400" y="6045200"/>
          <p14:tracePt t="21472" x="2565400" y="6038850"/>
          <p14:tracePt t="21524" x="2565400" y="6045200"/>
          <p14:tracePt t="21556" x="2565400" y="6038850"/>
          <p14:tracePt t="21609" x="2571750" y="6032500"/>
          <p14:tracePt t="21644" x="2571750" y="5994400"/>
          <p14:tracePt t="21677" x="2571750" y="5988050"/>
          <p14:tracePt t="21689" x="2571750" y="5949950"/>
          <p14:tracePt t="21705" x="2571750" y="5943600"/>
          <p14:tracePt t="21720" x="2565400" y="5975350"/>
        </p14:tracePtLst>
      </p14:laserTrace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8" name="Rectangle 4"/>
          <p:cNvSpPr>
            <a:spLocks noGrp="1" noChangeArrowheads="1"/>
          </p:cNvSpPr>
          <p:nvPr>
            <p:ph type="title"/>
          </p:nvPr>
        </p:nvSpPr>
        <p:spPr/>
        <p:txBody>
          <a:bodyPr/>
          <a:lstStyle/>
          <a:p>
            <a:r>
              <a:rPr lang="ja-JP" altLang="en-US"/>
              <a:t>相関係数の計算（練習）</a:t>
            </a:r>
          </a:p>
        </p:txBody>
      </p:sp>
      <p:pic>
        <p:nvPicPr>
          <p:cNvPr id="420869" name="Picture 5" descr="エクセルでの相関係数の計算10"/>
          <p:cNvPicPr>
            <a:picLocks noChangeAspect="1" noChangeArrowheads="1"/>
          </p:cNvPicPr>
          <p:nvPr/>
        </p:nvPicPr>
        <p:blipFill>
          <a:blip r:embed="rId5" cstate="print"/>
          <a:srcRect/>
          <a:stretch>
            <a:fillRect/>
          </a:stretch>
        </p:blipFill>
        <p:spPr bwMode="auto">
          <a:xfrm>
            <a:off x="250825" y="2276475"/>
            <a:ext cx="8569325" cy="2676525"/>
          </a:xfrm>
          <a:prstGeom prst="rect">
            <a:avLst/>
          </a:prstGeom>
          <a:noFill/>
        </p:spPr>
      </p:pic>
      <p:pic>
        <p:nvPicPr>
          <p:cNvPr id="2" name="オーディオ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21700" y="6235700"/>
            <a:ext cx="4064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8545"/>
    </mc:Choice>
    <mc:Fallback>
      <p:transition spd="slow" advTm="3854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3A86A75C-4F4B-4683-9AE1-C65F6400EC91}">
      <p14:laserTraceLst xmlns:p14="http://schemas.microsoft.com/office/powerpoint/2010/main">
        <p14:tracePtLst>
          <p14:tracePt t="1773" x="4089400" y="5314950"/>
          <p14:tracePt t="2446" x="4089400" y="5321300"/>
          <p14:tracePt t="2475" x="4095750" y="5327650"/>
          <p14:tracePt t="2491" x="4095750" y="5334000"/>
          <p14:tracePt t="2499" x="4095750" y="5340350"/>
          <p14:tracePt t="2515" x="4095750" y="5353050"/>
          <p14:tracePt t="2530" x="4095750" y="5365750"/>
          <p14:tracePt t="2550" x="4089400" y="5372100"/>
          <p14:tracePt t="2567" x="4083050" y="5378450"/>
          <p14:tracePt t="2583" x="4076700" y="5384800"/>
          <p14:tracePt t="2591" x="4070350" y="5391150"/>
          <p14:tracePt t="2603" x="4064000" y="5391150"/>
          <p14:tracePt t="2614" x="4057650" y="5391150"/>
          <p14:tracePt t="2614" x="4044950" y="5397500"/>
          <p14:tracePt t="2614" x="4038600" y="5403850"/>
          <p14:tracePt t="2635" x="4025900" y="5410200"/>
          <p14:tracePt t="2647" x="4013200" y="5416550"/>
          <p14:tracePt t="2647" x="3981450" y="5422900"/>
          <p14:tracePt t="2666" x="3968750" y="5435600"/>
          <p14:tracePt t="2666" x="3949700" y="5441950"/>
          <p14:tracePt t="2683" x="3930650" y="5448300"/>
          <p14:tracePt t="2683" x="3905250" y="5454650"/>
          <p14:tracePt t="2700" x="3886200" y="5461000"/>
          <p14:tracePt t="2700" x="3829050" y="5480050"/>
          <p14:tracePt t="2716" x="3803650" y="5486400"/>
          <p14:tracePt t="2716" x="3771900" y="5492750"/>
          <p14:tracePt t="2733" x="3740150" y="5499100"/>
          <p14:tracePt t="2733" x="3702050" y="5505450"/>
          <p14:tracePt t="2749" x="3670300" y="5505450"/>
          <p14:tracePt t="2749" x="3632200" y="5505450"/>
          <p14:tracePt t="2766" x="3600450" y="5511800"/>
          <p14:tracePt t="2766" x="3524250" y="5505450"/>
          <p14:tracePt t="2784" x="3492500" y="5499100"/>
          <p14:tracePt t="2784" x="3448050" y="5499100"/>
          <p14:tracePt t="2800" x="3416300" y="5492750"/>
          <p14:tracePt t="2800" x="3371850" y="5492750"/>
          <p14:tracePt t="2816" x="3333750" y="5486400"/>
          <p14:tracePt t="2816" x="3289300" y="5480050"/>
          <p14:tracePt t="2816" x="3244850" y="5473700"/>
          <p14:tracePt t="2836" x="3200400" y="5467350"/>
          <p14:tracePt t="2848" x="3149600" y="5461000"/>
          <p14:tracePt t="2848" x="3048000" y="5448300"/>
          <p14:tracePt t="2868" x="2990850" y="5435600"/>
          <p14:tracePt t="2868" x="2933700" y="5429250"/>
          <p14:tracePt t="2884" x="2876550" y="5416550"/>
          <p14:tracePt t="2884" x="2819400" y="5397500"/>
          <p14:tracePt t="2901" x="2762250" y="5378450"/>
          <p14:tracePt t="2901" x="2698750" y="5353050"/>
          <p14:tracePt t="2901" x="2641600" y="5334000"/>
          <p14:tracePt t="2918" x="2584450" y="5308600"/>
          <p14:tracePt t="2931" x="2527300" y="5283200"/>
          <p14:tracePt t="2931" x="2425700" y="5219700"/>
          <p14:tracePt t="2950" x="2374900" y="5194300"/>
          <p14:tracePt t="2950" x="2324100" y="5162550"/>
          <p14:tracePt t="2950" x="2279650" y="5137150"/>
          <p14:tracePt t="2969" x="2228850" y="5105400"/>
          <p14:tracePt t="2981" x="2184400" y="5073650"/>
          <p14:tracePt t="2981" x="2139950" y="5041900"/>
          <p14:tracePt t="2981" x="2095500" y="5010150"/>
          <p14:tracePt t="3002" x="2051050" y="4972050"/>
          <p14:tracePt t="3002" x="2006600" y="4940300"/>
          <p14:tracePt t="3018" x="1968500" y="4895850"/>
          <p14:tracePt t="3018" x="1930400" y="4857750"/>
          <p14:tracePt t="3034" x="1892300" y="4813300"/>
          <p14:tracePt t="3034" x="1860550" y="4775200"/>
          <p14:tracePt t="3050" x="1828800" y="4730750"/>
          <p14:tracePt t="3050" x="1797050" y="4686300"/>
          <p14:tracePt t="3067" x="1771650" y="4629150"/>
          <p14:tracePt t="3067" x="1727200" y="4527550"/>
          <p14:tracePt t="3083" x="1701800" y="4470400"/>
          <p14:tracePt t="3083" x="1682750" y="4413250"/>
          <p14:tracePt t="3100" x="1670050" y="4356100"/>
          <p14:tracePt t="3100" x="1657350" y="4298950"/>
          <p14:tracePt t="3117" x="1644650" y="4241800"/>
          <p14:tracePt t="3117" x="1638300" y="4133850"/>
          <p14:tracePt t="3135" x="1644650" y="4083050"/>
          <p14:tracePt t="3135" x="1651000" y="4025900"/>
          <p14:tracePt t="3151" x="1663700" y="3968750"/>
          <p14:tracePt t="3151" x="1676400" y="3911600"/>
          <p14:tracePt t="3167" x="1689100" y="3854450"/>
          <p14:tracePt t="3167" x="1708150" y="3797300"/>
          <p14:tracePt t="3184" x="1733550" y="3733800"/>
          <p14:tracePt t="3184" x="1758950" y="3670300"/>
          <p14:tracePt t="3184" x="1784350" y="3606800"/>
          <p14:tracePt t="3202" x="1816100" y="3549650"/>
          <p14:tracePt t="3215" x="1847850" y="3492500"/>
          <p14:tracePt t="3215" x="1924050" y="3384550"/>
          <p14:tracePt t="3234" x="1968500" y="3340100"/>
          <p14:tracePt t="3234" x="2012950" y="3289300"/>
          <p14:tracePt t="3251" x="2057400" y="3244850"/>
          <p14:tracePt t="3251" x="2101850" y="3200400"/>
          <p14:tracePt t="3267" x="2152650" y="3162300"/>
          <p14:tracePt t="3267" x="2209800" y="3117850"/>
          <p14:tracePt t="3267" x="2260600" y="3073400"/>
          <p14:tracePt t="3286" x="2317750" y="3035300"/>
          <p14:tracePt t="3299" x="2374900" y="2990850"/>
          <p14:tracePt t="3299" x="2495550" y="2914650"/>
          <p14:tracePt t="3317" x="2559050" y="2876550"/>
          <p14:tracePt t="3317" x="2622550" y="2838450"/>
          <p14:tracePt t="3334" x="2686050" y="2800350"/>
          <p14:tracePt t="3334" x="2749550" y="2768600"/>
          <p14:tracePt t="3351" x="2819400" y="2736850"/>
          <p14:tracePt t="3351" x="2889250" y="2698750"/>
          <p14:tracePt t="3351" x="2959100" y="2667000"/>
          <p14:tracePt t="3370" x="3028950" y="2628900"/>
          <p14:tracePt t="3370" x="3105150" y="2597150"/>
          <p14:tracePt t="3384" x="3175000" y="2559050"/>
          <p14:tracePt t="3384" x="3257550" y="2527300"/>
          <p14:tracePt t="3401" x="3333750" y="2489200"/>
          <p14:tracePt t="3401" x="3416300" y="2457450"/>
          <p14:tracePt t="3418" x="3505200" y="2425700"/>
          <p14:tracePt t="3418" x="3683000" y="2368550"/>
          <p14:tracePt t="3435" x="3778250" y="2343150"/>
          <p14:tracePt t="3435" x="3873500" y="2311400"/>
          <p14:tracePt t="3451" x="3968750" y="2292350"/>
          <p14:tracePt t="3451" x="4070350" y="2266950"/>
          <p14:tracePt t="3468" x="4178300" y="2254250"/>
          <p14:tracePt t="3468" x="4279900" y="2235200"/>
          <p14:tracePt t="3485" x="4387850" y="2216150"/>
          <p14:tracePt t="3485" x="4495800" y="2203450"/>
          <p14:tracePt t="3503" x="4711700" y="2184400"/>
          <p14:tracePt t="3503" x="4826000" y="2184400"/>
          <p14:tracePt t="3518" x="4940300" y="2178050"/>
          <p14:tracePt t="3518" x="5054600" y="2178050"/>
          <p14:tracePt t="3536" x="5175250" y="2184400"/>
          <p14:tracePt t="3536" x="5295900" y="2190750"/>
          <p14:tracePt t="3536" x="5416550" y="2197100"/>
          <p14:tracePt t="3554" x="5537200" y="2209800"/>
          <p14:tracePt t="3566" x="5657850" y="2222500"/>
          <p14:tracePt t="3566" x="5778500" y="2235200"/>
          <p14:tracePt t="3566" x="5899150" y="2247900"/>
          <p14:tracePt t="3587" x="6013450" y="2266950"/>
          <p14:tracePt t="3587" x="6134100" y="2286000"/>
          <p14:tracePt t="3603" x="6254750" y="2311400"/>
          <p14:tracePt t="3603" x="6369050" y="2336800"/>
          <p14:tracePt t="3618" x="6483350" y="2362200"/>
          <p14:tracePt t="3618" x="6597650" y="2393950"/>
          <p14:tracePt t="3618" x="6711950" y="2425700"/>
          <p14:tracePt t="3638" x="6819900" y="2457450"/>
          <p14:tracePt t="3650" x="6927850" y="2495550"/>
          <p14:tracePt t="3650" x="7029450" y="2540000"/>
          <p14:tracePt t="3650" x="7131050" y="2584450"/>
          <p14:tracePt t="3671" x="7226300" y="2628900"/>
          <p14:tracePt t="3671" x="7321550" y="2679700"/>
          <p14:tracePt t="3685" x="7410450" y="2730500"/>
          <p14:tracePt t="3685" x="7499350" y="2781300"/>
          <p14:tracePt t="3702" x="7575550" y="2832100"/>
          <p14:tracePt t="3702" x="7651750" y="2889250"/>
          <p14:tracePt t="3719" x="7727950" y="2940050"/>
          <p14:tracePt t="3719" x="7854950" y="3054350"/>
          <p14:tracePt t="3736" x="7912100" y="3111500"/>
          <p14:tracePt t="3736" x="7956550" y="3175000"/>
          <p14:tracePt t="3752" x="8001000" y="3232150"/>
          <p14:tracePt t="3752" x="8039100" y="3302000"/>
          <p14:tracePt t="3769" x="8070850" y="3365500"/>
          <p14:tracePt t="3769" x="8096250" y="3435350"/>
          <p14:tracePt t="3786" x="8115300" y="3511550"/>
          <p14:tracePt t="3786" x="8140700" y="3663950"/>
          <p14:tracePt t="3803" x="8140700" y="3740150"/>
          <p14:tracePt t="3803" x="8140700" y="3816350"/>
          <p14:tracePt t="3819" x="8134350" y="3898900"/>
          <p14:tracePt t="3819" x="8121650" y="3968750"/>
          <p14:tracePt t="3836" x="8102600" y="4044950"/>
          <p14:tracePt t="3836" x="8077200" y="4114800"/>
          <p14:tracePt t="3836" x="8051800" y="4178300"/>
          <p14:tracePt t="3855" x="8013700" y="4241800"/>
          <p14:tracePt t="3867" x="7975600" y="4298950"/>
          <p14:tracePt t="3867" x="7886700" y="4413250"/>
          <p14:tracePt t="3887" x="7829550" y="4464050"/>
          <p14:tracePt t="3887" x="7772400" y="4521200"/>
          <p14:tracePt t="3903" x="7708900" y="4572000"/>
          <p14:tracePt t="3903" x="7645400" y="4622800"/>
          <p14:tracePt t="3920" x="7569200" y="4673600"/>
          <p14:tracePt t="3920" x="7493000" y="4718050"/>
          <p14:tracePt t="3920" x="7416800" y="4762500"/>
          <p14:tracePt t="3940" x="7327900" y="4800600"/>
          <p14:tracePt t="3951" x="7239000" y="4838700"/>
          <p14:tracePt t="3951" x="7054850" y="4908550"/>
          <p14:tracePt t="3972" x="6953250" y="4940300"/>
          <p14:tracePt t="3972" x="6858000" y="4965700"/>
          <p14:tracePt t="3987" x="6750050" y="4997450"/>
          <p14:tracePt t="3987" x="6648450" y="5022850"/>
          <p14:tracePt t="4003" x="6546850" y="5048250"/>
          <p14:tracePt t="4003" x="6445250" y="5073650"/>
          <p14:tracePt t="4003" x="6337300" y="5092700"/>
          <p14:tracePt t="4022" x="6229350" y="5111750"/>
          <p14:tracePt t="4022" x="6127750" y="5130800"/>
          <p14:tracePt t="4037" x="6019800" y="5149850"/>
          <p14:tracePt t="4037" x="5918200" y="5162550"/>
          <p14:tracePt t="4054" x="5816600" y="5168900"/>
          <p14:tracePt t="4054" x="5721350" y="5181600"/>
          <p14:tracePt t="4070" x="5626100" y="5187950"/>
          <p14:tracePt t="4070" x="5530850" y="5194300"/>
          <p14:tracePt t="4087" x="5441950" y="5200650"/>
          <p14:tracePt t="4087" x="5276850" y="5200650"/>
          <p14:tracePt t="4104" x="5194300" y="5207000"/>
          <p14:tracePt t="4104" x="5118100" y="5207000"/>
          <p14:tracePt t="4120" x="5048250" y="5207000"/>
          <p14:tracePt t="4120" x="4978400" y="5213350"/>
          <p14:tracePt t="4137" x="4914900" y="5213350"/>
          <p14:tracePt t="4137" x="4794250" y="5219700"/>
          <p14:tracePt t="4154" x="4743450" y="5219700"/>
          <p14:tracePt t="4154" x="4699000" y="5219700"/>
          <p14:tracePt t="4171" x="4654550" y="5226050"/>
          <p14:tracePt t="4171" x="4622800" y="5226050"/>
          <p14:tracePt t="4187" x="4591050" y="5226050"/>
          <p14:tracePt t="4187" x="4565650" y="5232400"/>
          <p14:tracePt t="4203" x="4546600" y="5232400"/>
          <p14:tracePt t="4203" x="4533900" y="5238750"/>
          <p14:tracePt t="4203" x="4521200" y="5238750"/>
          <p14:tracePt t="4223" x="4508500" y="5238750"/>
          <p14:tracePt t="4235" x="4502150" y="5245100"/>
          <p14:tracePt t="4235" x="4502150" y="5251450"/>
          <p14:tracePt t="4255" x="4502150" y="5257800"/>
          <p14:tracePt t="4255" x="4502150" y="5264150"/>
          <p14:tracePt t="4271" x="4508500" y="5270500"/>
          <p14:tracePt t="4286" x="4514850" y="5270500"/>
          <p14:tracePt t="4286" x="4521200" y="5270500"/>
          <p14:tracePt t="4286" x="4527550" y="5270500"/>
          <p14:tracePt t="4307" x="4540250" y="5264150"/>
          <p14:tracePt t="4319" x="4546600" y="5264150"/>
          <p14:tracePt t="4319" x="4559300" y="5257800"/>
          <p14:tracePt t="4337" x="4565650" y="5251450"/>
          <p14:tracePt t="4353" x="4572000" y="5245100"/>
          <p14:tracePt t="4369" x="4572000" y="5238750"/>
          <p14:tracePt t="4386" x="4572000" y="5232400"/>
          <p14:tracePt t="4386" x="4572000" y="5226050"/>
          <p14:tracePt t="4405" x="4565650" y="5219700"/>
          <p14:tracePt t="4420" x="4552950" y="5213350"/>
          <p14:tracePt t="4420" x="4546600" y="5213350"/>
          <p14:tracePt t="4438" x="4540250" y="5207000"/>
          <p14:tracePt t="4438" x="4527550" y="5207000"/>
          <p14:tracePt t="4455" x="4521200" y="5207000"/>
          <p14:tracePt t="4455" x="4514850" y="5207000"/>
          <p14:tracePt t="4473" x="4508500" y="5207000"/>
          <p14:tracePt t="4473" x="4508500" y="5213350"/>
          <p14:tracePt t="4489" x="4495800" y="5219700"/>
          <p14:tracePt t="4503" x="4489450" y="5219700"/>
          <p14:tracePt t="4521" x="4489450" y="5226050"/>
          <p14:tracePt t="4537" x="4483100" y="5232400"/>
          <p14:tracePt t="4554" x="4476750" y="5232400"/>
          <p14:tracePt t="4570" x="4470400" y="5238750"/>
          <p14:tracePt t="4587" x="4464050" y="5245100"/>
          <p14:tracePt t="4604" x="4457700" y="5251450"/>
          <p14:tracePt t="4604" x="4451350" y="5257800"/>
          <p14:tracePt t="4623" x="4445000" y="5264150"/>
          <p14:tracePt t="4637" x="4445000" y="5270500"/>
          <p14:tracePt t="4653" x="4445000" y="5276850"/>
          <p14:tracePt t="4670" x="4445000" y="5283200"/>
          <p14:tracePt t="4694" x="4451350" y="5289550"/>
          <p14:tracePt t="4718" x="4445000" y="5295900"/>
          <p14:tracePt t="4802" x="4445000" y="5302250"/>
          <p14:tracePt t="4853" x="4438650" y="5302250"/>
          <p14:tracePt t="4882" x="4432300" y="5302250"/>
          <p14:tracePt t="4906" x="4432300" y="5295900"/>
          <p14:tracePt t="4934" x="4432300" y="5289550"/>
          <p14:tracePt t="4950" x="4438650" y="5283200"/>
          <p14:tracePt t="4974" x="4445000" y="5276850"/>
          <p14:tracePt t="4982" x="4451350" y="5270500"/>
          <p14:tracePt t="4994" x="4451350" y="5257800"/>
          <p14:tracePt t="5010" x="4457700" y="5251450"/>
          <p14:tracePt t="5021" x="4457700" y="5245100"/>
          <p14:tracePt t="5021" x="4457700" y="5238750"/>
          <p14:tracePt t="5042" x="4464050" y="5232400"/>
          <p14:tracePt t="5055" x="4470400" y="5219700"/>
          <p14:tracePt t="5072" x="4476750" y="5219700"/>
          <p14:tracePt t="5089" x="4476750" y="5213350"/>
          <p14:tracePt t="5105" x="4483100" y="5207000"/>
          <p14:tracePt t="5122" x="4476750" y="5200650"/>
          <p14:tracePt t="5282" x="4470400" y="5200650"/>
          <p14:tracePt t="5294" x="4464050" y="5207000"/>
          <p14:tracePt t="5310" x="4451350" y="5207000"/>
          <p14:tracePt t="5326" x="4445000" y="5207000"/>
          <p14:tracePt t="5334" x="4438650" y="5200650"/>
          <p14:tracePt t="5343" x="4432300" y="5200650"/>
          <p14:tracePt t="5343" x="4419600" y="5200650"/>
          <p14:tracePt t="5358" x="4406900" y="5194300"/>
          <p14:tracePt t="5358" x="4394200" y="5187950"/>
          <p14:tracePt t="5374" x="4375150" y="5181600"/>
          <p14:tracePt t="5374" x="4362450" y="5168900"/>
          <p14:tracePt t="5392" x="4337050" y="5156200"/>
          <p14:tracePt t="5392" x="4318000" y="5143500"/>
          <p14:tracePt t="5408" x="4292600" y="5124450"/>
          <p14:tracePt t="5408" x="4222750" y="5073650"/>
          <p14:tracePt t="5425" x="4184650" y="5041900"/>
          <p14:tracePt t="5425" x="4140200" y="5016500"/>
          <p14:tracePt t="5441" x="4089400" y="4978400"/>
          <p14:tracePt t="5441" x="4038600" y="4933950"/>
          <p14:tracePt t="5458" x="3981450" y="4889500"/>
          <p14:tracePt t="5458" x="3867150" y="4787900"/>
          <p14:tracePt t="5476" x="3803650" y="4743450"/>
          <p14:tracePt t="5476" x="3740150" y="4686300"/>
          <p14:tracePt t="5493" x="3676650" y="4635500"/>
          <p14:tracePt t="5493" x="3613150" y="4578350"/>
          <p14:tracePt t="5509" x="3543300" y="4527550"/>
          <p14:tracePt t="5509" x="3473450" y="4476750"/>
          <p14:tracePt t="5525" x="3403600" y="4432300"/>
          <p14:tracePt t="5525" x="3263900" y="4343400"/>
          <p14:tracePt t="5543" x="3187700" y="4298950"/>
          <p14:tracePt t="5543" x="3111500" y="4248150"/>
          <p14:tracePt t="5559" x="3035300" y="4203700"/>
          <p14:tracePt t="5559" x="2959100" y="4152900"/>
          <p14:tracePt t="5575" x="2876550" y="4102100"/>
          <p14:tracePt t="5575" x="2800350" y="4044950"/>
          <p14:tracePt t="5592" x="2724150" y="3981450"/>
          <p14:tracePt t="5592" x="2654300" y="3917950"/>
          <p14:tracePt t="5592" x="2578100" y="3854450"/>
          <p14:tracePt t="5611" x="2514600" y="3790950"/>
          <p14:tracePt t="5624" x="2444750" y="3727450"/>
          <p14:tracePt t="5624" x="2317750" y="3594100"/>
          <p14:tracePt t="5643" x="2260600" y="3536950"/>
          <p14:tracePt t="5643" x="2197100" y="3479800"/>
          <p14:tracePt t="5659" x="2139950" y="3422650"/>
          <p14:tracePt t="5659" x="2082800" y="3365500"/>
          <p14:tracePt t="5677" x="2025650" y="3308350"/>
          <p14:tracePt t="5677" x="1974850" y="3257550"/>
          <p14:tracePt t="5677" x="1924050" y="3213100"/>
          <p14:tracePt t="5696" x="1873250" y="3162300"/>
          <p14:tracePt t="5707" x="1828800" y="3117850"/>
          <p14:tracePt t="5707" x="1746250" y="3022600"/>
          <p14:tracePt t="5726" x="1708150" y="2978150"/>
          <p14:tracePt t="5726" x="1676400" y="2940050"/>
          <p14:tracePt t="5742" x="1644650" y="2908300"/>
          <p14:tracePt t="5742" x="1612900" y="2870200"/>
          <p14:tracePt t="5760" x="1587500" y="2838450"/>
          <p14:tracePt t="5760" x="1543050" y="2787650"/>
          <p14:tracePt t="5777" x="1517650" y="2774950"/>
          <p14:tracePt t="5777" x="1498600" y="2755900"/>
          <p14:tracePt t="5794" x="1485900" y="2736850"/>
          <p14:tracePt t="5794" x="1466850" y="2724150"/>
          <p14:tracePt t="5810" x="1454150" y="2717800"/>
          <p14:tracePt t="5810" x="1441450" y="2705100"/>
          <p14:tracePt t="5828" x="1428750" y="2692400"/>
          <p14:tracePt t="5828" x="1409700" y="2673350"/>
          <p14:tracePt t="5845" x="1403350" y="2667000"/>
          <p14:tracePt t="5845" x="1397000" y="2660650"/>
          <p14:tracePt t="5861" x="1390650" y="2654300"/>
          <p14:tracePt t="5876" x="1384300" y="2647950"/>
          <p14:tracePt t="5892" x="1377950" y="2641600"/>
          <p14:tracePt t="5909" x="1377950" y="2635250"/>
          <p14:tracePt t="5926" x="1377950" y="2628900"/>
          <p14:tracePt t="5943" x="1384300" y="2616200"/>
          <p14:tracePt t="5943" x="1390650" y="2616200"/>
          <p14:tracePt t="5943" x="1397000" y="2609850"/>
          <p14:tracePt t="5964" x="1403350" y="2609850"/>
          <p14:tracePt t="5976" x="1409700" y="2603500"/>
          <p14:tracePt t="5976" x="1416050" y="2603500"/>
          <p14:tracePt t="5976" x="1422400" y="2597150"/>
          <p14:tracePt t="5997" x="1428750" y="2597150"/>
          <p14:tracePt t="6012" x="1441450" y="2590800"/>
          <p14:tracePt t="6026" x="1441450" y="2597150"/>
          <p14:tracePt t="6043" x="1435100" y="2603500"/>
          <p14:tracePt t="6064" x="1422400" y="2609850"/>
          <p14:tracePt t="6076" x="1416050" y="2616200"/>
          <p14:tracePt t="6076" x="1403350" y="2622550"/>
          <p14:tracePt t="6095" x="1390650" y="2628900"/>
          <p14:tracePt t="6095" x="1371600" y="2635250"/>
          <p14:tracePt t="6112" x="1358900" y="2641600"/>
          <p14:tracePt t="6112" x="1339850" y="2647950"/>
          <p14:tracePt t="6128" x="1314450" y="2660650"/>
          <p14:tracePt t="6128" x="1270000" y="2673350"/>
          <p14:tracePt t="6145" x="1238250" y="2686050"/>
          <p14:tracePt t="6145" x="1212850" y="2692400"/>
          <p14:tracePt t="6161" x="1187450" y="2698750"/>
          <p14:tracePt t="6161" x="1162050" y="2698750"/>
          <p14:tracePt t="6179" x="1136650" y="2698750"/>
          <p14:tracePt t="6179" x="1092200" y="2692400"/>
          <p14:tracePt t="6196" x="1073150" y="2686050"/>
          <p14:tracePt t="6196" x="1060450" y="2673350"/>
          <p14:tracePt t="6212" x="1047750" y="2654300"/>
          <p14:tracePt t="6212" x="1035050" y="2635250"/>
          <p14:tracePt t="6229" x="1028700" y="2609850"/>
          <p14:tracePt t="6229" x="1022350" y="2584450"/>
          <p14:tracePt t="6246" x="1028700" y="2552700"/>
          <p14:tracePt t="6246" x="1035050" y="2520950"/>
          <p14:tracePt t="6246" x="1047750" y="2482850"/>
          <p14:tracePt t="6264" x="1066800" y="2444750"/>
          <p14:tracePt t="6277" x="1092200" y="2406650"/>
          <p14:tracePt t="6277" x="1168400" y="2324100"/>
          <p14:tracePt t="6297" x="1212850" y="2286000"/>
          <p14:tracePt t="6297" x="1257300" y="2254250"/>
          <p14:tracePt t="6312" x="1308100" y="2228850"/>
          <p14:tracePt t="6312" x="1358900" y="2209800"/>
          <p14:tracePt t="6329" x="1409700" y="2203450"/>
          <p14:tracePt t="6329" x="1460500" y="2209800"/>
          <p14:tracePt t="6329" x="1511300" y="2222500"/>
          <p14:tracePt t="6348" x="1562100" y="2247900"/>
          <p14:tracePt t="6360" x="1600200" y="2286000"/>
          <p14:tracePt t="6360" x="1676400" y="2374900"/>
          <p14:tracePt t="6379" x="1701800" y="2419350"/>
          <p14:tracePt t="6379" x="1720850" y="2457450"/>
          <p14:tracePt t="6396" x="1733550" y="2501900"/>
          <p14:tracePt t="6396" x="1733550" y="2533650"/>
          <p14:tracePt t="6412" x="1727200" y="2559050"/>
          <p14:tracePt t="6412" x="1714500" y="2578100"/>
          <p14:tracePt t="6429" x="1695450" y="2590800"/>
          <p14:tracePt t="6429" x="1638300" y="2609850"/>
          <p14:tracePt t="6446" x="1606550" y="2616200"/>
          <p14:tracePt t="6446" x="1568450" y="2616200"/>
          <p14:tracePt t="6464" x="1536700" y="2622550"/>
          <p14:tracePt t="6464" x="1498600" y="2616200"/>
          <p14:tracePt t="6479" x="1460500" y="2616200"/>
          <p14:tracePt t="6479" x="1397000" y="2616200"/>
          <p14:tracePt t="6497" x="1371600" y="2616200"/>
          <p14:tracePt t="6497" x="1346200" y="2616200"/>
          <p14:tracePt t="6514" x="1327150" y="2622550"/>
          <p14:tracePt t="6514" x="1308100" y="2622550"/>
          <p14:tracePt t="6530" x="1295400" y="2628900"/>
          <p14:tracePt t="6530" x="1282700" y="2635250"/>
          <p14:tracePt t="6548" x="1276350" y="2641600"/>
          <p14:tracePt t="6548" x="1276350" y="2647950"/>
          <p14:tracePt t="6564" x="1270000" y="2667000"/>
          <p14:tracePt t="6564" x="1270000" y="2686050"/>
          <p14:tracePt t="6580" x="1270000" y="2698750"/>
          <p14:tracePt t="6580" x="1270000" y="2717800"/>
          <p14:tracePt t="6597" x="1263650" y="2743200"/>
          <p14:tracePt t="6597" x="1257300" y="2762250"/>
          <p14:tracePt t="6613" x="1244600" y="2787650"/>
          <p14:tracePt t="6613" x="1231900" y="2813050"/>
          <p14:tracePt t="6613" x="1212850" y="2832100"/>
          <p14:tracePt t="6632" x="1193800" y="2857500"/>
          <p14:tracePt t="6645" x="1162050" y="2882900"/>
          <p14:tracePt t="6645" x="1104900" y="2940050"/>
          <p14:tracePt t="6664" x="1066800" y="2965450"/>
          <p14:tracePt t="6664" x="1035050" y="2990850"/>
          <p14:tracePt t="6680" x="990600" y="3016250"/>
          <p14:tracePt t="6680" x="952500" y="3035300"/>
          <p14:tracePt t="6697" x="908050" y="3054350"/>
          <p14:tracePt t="6697" x="869950" y="3073400"/>
          <p14:tracePt t="6713" x="825500" y="3086100"/>
          <p14:tracePt t="6713" x="781050" y="3098800"/>
          <p14:tracePt t="6713" x="736600" y="3105150"/>
          <p14:tracePt t="6733" x="692150" y="3105150"/>
          <p14:tracePt t="6733" x="647700" y="3105150"/>
          <p14:tracePt t="6747" x="609600" y="3098800"/>
          <p14:tracePt t="6747" x="577850" y="3092450"/>
          <p14:tracePt t="6764" x="546100" y="3079750"/>
          <p14:tracePt t="6764" x="527050" y="3067050"/>
          <p14:tracePt t="6781" x="508000" y="3048000"/>
          <p14:tracePt t="6781" x="488950" y="3009900"/>
          <p14:tracePt t="6797" x="482600" y="2990850"/>
          <p14:tracePt t="6797" x="488950" y="2965450"/>
          <p14:tracePt t="6814" x="501650" y="2940050"/>
          <p14:tracePt t="6814" x="514350" y="2914650"/>
          <p14:tracePt t="6831" x="539750" y="2895600"/>
          <p14:tracePt t="6831" x="565150" y="2870200"/>
          <p14:tracePt t="6847" x="596900" y="2851150"/>
          <p14:tracePt t="6847" x="666750" y="2825750"/>
          <p14:tracePt t="6864" x="704850" y="2825750"/>
          <p14:tracePt t="6864" x="749300" y="2825750"/>
          <p14:tracePt t="6881" x="787400" y="2838450"/>
          <p14:tracePt t="6881" x="831850" y="2851150"/>
          <p14:tracePt t="6898" x="869950" y="2870200"/>
          <p14:tracePt t="6898" x="901700" y="2889250"/>
          <p14:tracePt t="6898" x="933450" y="2908300"/>
          <p14:tracePt t="6917" x="958850" y="2933700"/>
          <p14:tracePt t="6929" x="984250" y="2959100"/>
          <p14:tracePt t="6929" x="1009650" y="2997200"/>
          <p14:tracePt t="6949" x="1016000" y="3016250"/>
          <p14:tracePt t="6949" x="1022350" y="3028950"/>
          <p14:tracePt t="6966" x="1022350" y="3048000"/>
          <p14:tracePt t="6966" x="1022350" y="3060700"/>
          <p14:tracePt t="6981" x="1016000" y="3073400"/>
          <p14:tracePt t="6981" x="1016000" y="3079750"/>
          <p14:tracePt t="6981" x="1009650" y="3086100"/>
          <p14:tracePt t="7000" x="1003300" y="3098800"/>
          <p14:tracePt t="7013" x="996950" y="3105150"/>
          <p14:tracePt t="7030" x="990600" y="3111500"/>
          <p14:tracePt t="7047" x="996950" y="3117850"/>
          <p14:tracePt t="7068" x="1003300" y="3117850"/>
          <p14:tracePt t="7080" x="1009650" y="3117850"/>
          <p14:tracePt t="7080" x="1028700" y="3117850"/>
          <p14:tracePt t="7098" x="1041400" y="3117850"/>
          <p14:tracePt t="7098" x="1054100" y="3111500"/>
          <p14:tracePt t="7115" x="1060450" y="3111500"/>
          <p14:tracePt t="7115" x="1073150" y="3105150"/>
          <p14:tracePt t="7132" x="1092200" y="3105150"/>
          <p14:tracePt t="7132" x="1117600" y="3092450"/>
          <p14:tracePt t="7148" x="1130300" y="3092450"/>
          <p14:tracePt t="7148" x="1149350" y="3086100"/>
          <p14:tracePt t="7165" x="1162050" y="3079750"/>
          <p14:tracePt t="7165" x="1174750" y="3073400"/>
          <p14:tracePt t="7181" x="1187450" y="3073400"/>
          <p14:tracePt t="7181" x="1193800" y="3067050"/>
          <p14:tracePt t="7199" x="1206500" y="3060700"/>
          <p14:tracePt t="7199" x="1212850" y="3060700"/>
          <p14:tracePt t="7217" x="1225550" y="3054350"/>
          <p14:tracePt t="7217" x="1231900" y="3048000"/>
          <p14:tracePt t="7232" x="1238250" y="3048000"/>
          <p14:tracePt t="7247" x="1244600" y="3041650"/>
          <p14:tracePt t="7264" x="1250950" y="3035300"/>
          <p14:tracePt t="7280" x="1244600" y="3035300"/>
          <p14:tracePt t="7300" x="1238250" y="3035300"/>
          <p14:tracePt t="7316" x="1231900" y="3035300"/>
          <p14:tracePt t="7316" x="1225550" y="3041650"/>
          <p14:tracePt t="7333" x="1219200" y="3041650"/>
          <p14:tracePt t="7333" x="1212850" y="3041650"/>
          <p14:tracePt t="7349" x="1206500" y="3048000"/>
          <p14:tracePt t="7349" x="1193800" y="3054350"/>
          <p14:tracePt t="7349" x="1187450" y="3054350"/>
          <p14:tracePt t="7368" x="1181100" y="3060700"/>
          <p14:tracePt t="7381" x="1174750" y="3060700"/>
          <p14:tracePt t="7381" x="1155700" y="3073400"/>
          <p14:tracePt t="7400" x="1149350" y="3073400"/>
          <p14:tracePt t="7400" x="1143000" y="3079750"/>
          <p14:tracePt t="7416" x="1136650" y="3086100"/>
          <p14:tracePt t="7416" x="1130300" y="3086100"/>
          <p14:tracePt t="7432" x="1123950" y="3092450"/>
          <p14:tracePt t="7448" x="1117600" y="3092450"/>
          <p14:tracePt t="7466" x="1111250" y="3098800"/>
          <p14:tracePt t="7481" x="1104900" y="3092450"/>
          <p14:tracePt t="7523" x="1098550" y="3092450"/>
          <p14:tracePt t="7540" x="1092200" y="3086100"/>
          <p14:tracePt t="7556" x="1085850" y="3086100"/>
          <p14:tracePt t="7572" x="1079500" y="3086100"/>
          <p14:tracePt t="7584" x="1073150" y="3079750"/>
          <p14:tracePt t="7600" x="1073150" y="3073400"/>
          <p14:tracePt t="7624" x="1066800" y="3073400"/>
          <p14:tracePt t="7644" x="1060450" y="3073400"/>
          <p14:tracePt t="7660" x="1054100" y="3067050"/>
          <p14:tracePt t="7684" x="1047750" y="3067050"/>
          <p14:tracePt t="7703" x="1047750" y="3060700"/>
          <p14:tracePt t="7736" x="1041400" y="3060700"/>
          <p14:tracePt t="7780" x="1035050" y="3060700"/>
          <p14:tracePt t="7804" x="1028700" y="3060700"/>
          <p14:tracePt t="7824" x="1022350" y="3060700"/>
          <p14:tracePt t="7847" x="1022350" y="3054350"/>
          <p14:tracePt t="7915" x="1028700" y="3048000"/>
          <p14:tracePt t="7936" x="1028700" y="3041650"/>
          <p14:tracePt t="7961" x="1035050" y="3041650"/>
          <p14:tracePt t="7984" x="1041400" y="3035300"/>
          <p14:tracePt t="8011" x="1047750" y="3035300"/>
          <p14:tracePt t="8044" x="1041400" y="3041650"/>
          <p14:tracePt t="8131" x="1041400" y="3035300"/>
          <p14:tracePt t="8208" x="1047750" y="3028950"/>
          <p14:tracePt t="8236" x="1054100" y="3022600"/>
          <p14:tracePt t="8404" x="1060450" y="3022600"/>
          <p14:tracePt t="8416" x="1073150" y="3022600"/>
          <p14:tracePt t="8432" x="1079500" y="3016250"/>
          <p14:tracePt t="8440" x="1085850" y="3016250"/>
          <p14:tracePt t="8451" x="1092200" y="3016250"/>
          <p14:tracePt t="8451" x="1098550" y="3016250"/>
          <p14:tracePt t="8451" x="1111250" y="3016250"/>
          <p14:tracePt t="8473" x="1123950" y="3016250"/>
          <p14:tracePt t="8473" x="1143000" y="3016250"/>
          <p14:tracePt t="8486" x="1155700" y="3016250"/>
          <p14:tracePt t="8486" x="1181100" y="3022600"/>
          <p14:tracePt t="8503" x="1200150" y="3022600"/>
          <p14:tracePt t="8503" x="1225550" y="3022600"/>
          <p14:tracePt t="8520" x="1250950" y="3022600"/>
          <p14:tracePt t="8520" x="1308100" y="3016250"/>
          <p14:tracePt t="8536" x="1333500" y="3016250"/>
          <p14:tracePt t="8536" x="1365250" y="3016250"/>
          <p14:tracePt t="8553" x="1390650" y="3016250"/>
          <p14:tracePt t="8553" x="1422400" y="3016250"/>
          <p14:tracePt t="8569" x="1454150" y="3016250"/>
          <p14:tracePt t="8569" x="1485900" y="3022600"/>
          <p14:tracePt t="8586" x="1511300" y="3022600"/>
          <p14:tracePt t="8586" x="1568450" y="3028950"/>
          <p14:tracePt t="8603" x="1593850" y="3035300"/>
          <p14:tracePt t="8603" x="1612900" y="3035300"/>
          <p14:tracePt t="8619" x="1638300" y="3041650"/>
          <p14:tracePt t="8619" x="1657350" y="3041650"/>
          <p14:tracePt t="8636" x="1676400" y="3041650"/>
          <p14:tracePt t="8636" x="1695450" y="3041650"/>
          <p14:tracePt t="8652" x="1708150" y="3035300"/>
          <p14:tracePt t="8652" x="1727200" y="3035300"/>
          <p14:tracePt t="8652" x="1739900" y="3035300"/>
          <p14:tracePt t="8672" x="1752600" y="3028950"/>
          <p14:tracePt t="8684" x="1771650" y="3028950"/>
          <p14:tracePt t="8684" x="1790700" y="3028950"/>
          <p14:tracePt t="8703" x="1797050" y="3028950"/>
          <p14:tracePt t="8703" x="1803400" y="3028950"/>
          <p14:tracePt t="8720" x="1809750" y="3028950"/>
          <p14:tracePt t="8734" x="1816100" y="3041650"/>
          <p14:tracePt t="8751" x="1809750" y="3048000"/>
          <p14:tracePt t="8768" x="1809750" y="3054350"/>
          <p14:tracePt t="8768" x="1797050" y="3067050"/>
          <p14:tracePt t="8786" x="1790700" y="3067050"/>
          <p14:tracePt t="8786" x="1778000" y="3073400"/>
          <p14:tracePt t="8804" x="1765300" y="3079750"/>
          <p14:tracePt t="8804" x="1752600" y="3086100"/>
          <p14:tracePt t="8820" x="1739900" y="3092450"/>
          <p14:tracePt t="8820" x="1708150" y="3098800"/>
          <p14:tracePt t="8837" x="1695450" y="3105150"/>
          <p14:tracePt t="8837" x="1676400" y="3105150"/>
          <p14:tracePt t="8853" x="1657350" y="3111500"/>
          <p14:tracePt t="8853" x="1644650" y="3111500"/>
          <p14:tracePt t="8870" x="1625600" y="3111500"/>
          <p14:tracePt t="8870" x="1587500" y="3111500"/>
          <p14:tracePt t="8888" x="1568450" y="3111500"/>
          <p14:tracePt t="8888" x="1549400" y="3105150"/>
          <p14:tracePt t="8904" x="1530350" y="3105150"/>
          <p14:tracePt t="8904" x="1511300" y="3105150"/>
          <p14:tracePt t="8920" x="1492250" y="3111500"/>
          <p14:tracePt t="8920" x="1473200" y="3111500"/>
          <p14:tracePt t="8937" x="1454150" y="3117850"/>
          <p14:tracePt t="8937" x="1441450" y="3124200"/>
          <p14:tracePt t="8937" x="1422400" y="3130550"/>
          <p14:tracePt t="8957" x="1409700" y="3136900"/>
          <p14:tracePt t="8969" x="1390650" y="3143250"/>
          <p14:tracePt t="8969" x="1371600" y="3155950"/>
          <p14:tracePt t="8987" x="1358900" y="3162300"/>
          <p14:tracePt t="8987" x="1346200" y="3168650"/>
          <p14:tracePt t="9004" x="1339850" y="3175000"/>
          <p14:tracePt t="9004" x="1333500" y="3181350"/>
          <p14:tracePt t="9021" x="1320800" y="3187700"/>
          <p14:tracePt t="9021" x="1314450" y="3194050"/>
          <p14:tracePt t="9021" x="1308100" y="3200400"/>
          <p14:tracePt t="9040" x="1308100" y="3206750"/>
          <p14:tracePt t="9052" x="1301750" y="3213100"/>
          <p14:tracePt t="9052" x="1289050" y="3225800"/>
          <p14:tracePt t="9071" x="1289050" y="3232150"/>
          <p14:tracePt t="9071" x="1282700" y="3238500"/>
          <p14:tracePt t="9088" x="1282700" y="3244850"/>
          <p14:tracePt t="9088" x="1276350" y="3244850"/>
          <p14:tracePt t="9104" x="1276350" y="3251200"/>
          <p14:tracePt t="9119" x="1276350" y="3257550"/>
          <p14:tracePt t="9119" x="1282700" y="3263900"/>
          <p14:tracePt t="9138" x="1289050" y="3263900"/>
          <p14:tracePt t="9152" x="1295400" y="3257550"/>
          <p14:tracePt t="9169" x="1301750" y="3257550"/>
          <p14:tracePt t="9169" x="1308100" y="3251200"/>
          <p14:tracePt t="9188" x="1314450" y="3244850"/>
          <p14:tracePt t="9203" x="1320800" y="3238500"/>
          <p14:tracePt t="9220" x="1320800" y="3225800"/>
          <p14:tracePt t="9243" x="1327150" y="3219450"/>
          <p14:tracePt t="9256" x="1327150" y="3213100"/>
          <p14:tracePt t="9256" x="1333500" y="3206750"/>
          <p14:tracePt t="9272" x="1333500" y="3200400"/>
          <p14:tracePt t="9272" x="1339850" y="3200400"/>
          <p14:tracePt t="9288" x="1346200" y="3194050"/>
          <p14:tracePt t="9303" x="1352550" y="3187700"/>
          <p14:tracePt t="9320" x="1358900" y="3181350"/>
          <p14:tracePt t="9337" x="1358900" y="3175000"/>
          <p14:tracePt t="9337" x="1358900" y="3168650"/>
          <p14:tracePt t="9356" x="1352550" y="3162300"/>
          <p14:tracePt t="9383" x="1346200" y="3162300"/>
          <p14:tracePt t="9399" x="1339850" y="3155950"/>
          <p14:tracePt t="9423" x="1339850" y="3149600"/>
          <p14:tracePt t="9451" x="1346200" y="3143250"/>
          <p14:tracePt t="9467" x="1352550" y="3136900"/>
          <p14:tracePt t="9483" x="1358900" y="3130550"/>
          <p14:tracePt t="9502" x="1365250" y="3130550"/>
          <p14:tracePt t="9519" x="1371600" y="3130550"/>
          <p14:tracePt t="9535" x="1377950" y="3124200"/>
          <p14:tracePt t="9547" x="1384300" y="3117850"/>
          <p14:tracePt t="9563" x="1390650" y="3117850"/>
          <p14:tracePt t="9571" x="1397000" y="3117850"/>
          <p14:tracePt t="9587" x="1403350" y="3117850"/>
          <p14:tracePt t="9587" x="1409700" y="3117850"/>
          <p14:tracePt t="9587" x="1416050" y="3111500"/>
          <p14:tracePt t="9609" x="1422400" y="3111500"/>
          <p14:tracePt t="9621" x="1435100" y="3111500"/>
          <p14:tracePt t="9621" x="1447800" y="3105150"/>
          <p14:tracePt t="9641" x="1460500" y="3105150"/>
          <p14:tracePt t="9641" x="1466850" y="3105150"/>
          <p14:tracePt t="9656" x="1473200" y="3105150"/>
          <p14:tracePt t="9656" x="1485900" y="3105150"/>
          <p14:tracePt t="9673" x="1492250" y="3105150"/>
          <p14:tracePt t="9673" x="1498600" y="3098800"/>
          <p14:tracePt t="9673" x="1511300" y="3098800"/>
          <p14:tracePt t="9693" x="1517650" y="3098800"/>
          <p14:tracePt t="9704" x="1524000" y="3098800"/>
          <p14:tracePt t="9704" x="1543050" y="3092450"/>
          <p14:tracePt t="9724" x="1549400" y="3092450"/>
          <p14:tracePt t="9724" x="1555750" y="3092450"/>
          <p14:tracePt t="9740" x="1562100" y="3086100"/>
          <p14:tracePt t="9740" x="1568450" y="3086100"/>
          <p14:tracePt t="9756" x="1574800" y="3086100"/>
          <p14:tracePt t="9771" x="1581150" y="3086100"/>
          <p14:tracePt t="9788" x="1587500" y="3086100"/>
          <p14:tracePt t="9805" x="1593850" y="3079750"/>
          <p14:tracePt t="9822" x="1600200" y="3079750"/>
          <p14:tracePt t="9838" x="1606550" y="3073400"/>
          <p14:tracePt t="9855" x="1612900" y="3073400"/>
          <p14:tracePt t="9872" x="1606550" y="3079750"/>
          <p14:tracePt t="9963" x="1606550" y="3086100"/>
          <p14:tracePt t="10015" x="1606550" y="3092450"/>
          <p14:tracePt t="10095" x="1612900" y="3098800"/>
          <p14:tracePt t="10119" x="1612900" y="3105150"/>
          <p14:tracePt t="10143" x="1619250" y="3111500"/>
          <p14:tracePt t="10163" x="1625600" y="3111500"/>
          <p14:tracePt t="10179" x="1631950" y="3117850"/>
          <p14:tracePt t="10195" x="1638300" y="3124200"/>
          <p14:tracePt t="10207" x="1644650" y="3130550"/>
          <p14:tracePt t="10223" x="1651000" y="3136900"/>
          <p14:tracePt t="10255" x="1657350" y="3136900"/>
          <p14:tracePt t="10267" x="1663700" y="3136900"/>
          <p14:tracePt t="10283" x="1670050" y="3136900"/>
          <p14:tracePt t="10299" x="1676400" y="3136900"/>
          <p14:tracePt t="10315" x="1676400" y="3130550"/>
          <p14:tracePt t="10335" x="1682750" y="3130550"/>
          <p14:tracePt t="10368" x="1689100" y="3130550"/>
          <p14:tracePt t="10383" x="1695450" y="3130550"/>
          <p14:tracePt t="10395" x="1701800" y="3124200"/>
          <p14:tracePt t="10411" x="1708150" y="3117850"/>
          <p14:tracePt t="10452" x="1714500" y="3111500"/>
          <p14:tracePt t="10487" x="1720850" y="3111500"/>
          <p14:tracePt t="10515" x="1720850" y="3117850"/>
          <p14:tracePt t="10555" x="1714500" y="3124200"/>
          <p14:tracePt t="10567" x="1708150" y="3117850"/>
          <p14:tracePt t="10736" x="1701800" y="3117850"/>
          <p14:tracePt t="10763" x="1695450" y="3117850"/>
          <p14:tracePt t="10807" x="1695450" y="3124200"/>
          <p14:tracePt t="10823" x="1695450" y="3130550"/>
          <p14:tracePt t="10840" x="1701800" y="3136900"/>
          <p14:tracePt t="10891" x="1708150" y="3130550"/>
          <p14:tracePt t="10915" x="1714500" y="3130550"/>
          <p14:tracePt t="10928" x="1720850" y="3130550"/>
          <p14:tracePt t="10944" x="1727200" y="3130550"/>
          <p14:tracePt t="10960" x="1733550" y="3124200"/>
          <p14:tracePt t="10975" x="1739900" y="3124200"/>
          <p14:tracePt t="10987" x="1752600" y="3124200"/>
          <p14:tracePt t="11004" x="1758950" y="3124200"/>
          <p14:tracePt t="11019" x="1765300" y="3124200"/>
          <p14:tracePt t="11028" x="1771650" y="3124200"/>
          <p14:tracePt t="11044" x="1784350" y="3130550"/>
          <p14:tracePt t="11059" x="1790700" y="3130550"/>
          <p14:tracePt t="11076" x="1797050" y="3130550"/>
          <p14:tracePt t="11093" x="1803400" y="3130550"/>
          <p14:tracePt t="11093" x="1809750" y="3130550"/>
          <p14:tracePt t="11111" x="1816100" y="3130550"/>
          <p14:tracePt t="11126" x="1822450" y="3130550"/>
          <p14:tracePt t="11143" x="1828800" y="3130550"/>
          <p14:tracePt t="11160" x="1835150" y="3130550"/>
          <p14:tracePt t="11176" x="1841500" y="3136900"/>
          <p14:tracePt t="11193" x="1847850" y="3143250"/>
          <p14:tracePt t="11251" x="1847850" y="3149600"/>
          <p14:tracePt t="11319" x="1854200" y="3149600"/>
          <p14:tracePt t="11380" x="1860550" y="3149600"/>
          <p14:tracePt t="11408" x="1866900" y="3149600"/>
          <p14:tracePt t="11476" x="1866900" y="3155950"/>
          <p14:tracePt t="11531" x="1866900" y="3162300"/>
          <p14:tracePt t="11596" x="1873250" y="3162300"/>
          <p14:tracePt t="11627" x="1879600" y="3162300"/>
          <p14:tracePt t="11876" x="1885950" y="3162300"/>
          <p14:tracePt t="11903" x="1892300" y="3162300"/>
          <p14:tracePt t="11944" x="1898650" y="3162300"/>
          <p14:tracePt t="11971" x="1905000" y="3162300"/>
          <p14:tracePt t="11995" x="1911350" y="3168650"/>
          <p14:tracePt t="12007" x="1917700" y="3168650"/>
          <p14:tracePt t="12024" x="1924050" y="3175000"/>
          <p14:tracePt t="12048" x="1930400" y="3175000"/>
          <p14:tracePt t="12064" x="1936750" y="3175000"/>
          <p14:tracePt t="12076" x="1943100" y="3175000"/>
          <p14:tracePt t="12092" x="1949450" y="3175000"/>
          <p14:tracePt t="12100" x="1955800" y="3175000"/>
          <p14:tracePt t="12113" x="1962150" y="3175000"/>
          <p14:tracePt t="12130" x="1968500" y="3175000"/>
          <p14:tracePt t="12146" x="1974850" y="3175000"/>
          <p14:tracePt t="12163" x="1981200" y="3175000"/>
          <p14:tracePt t="12180" x="1987550" y="3175000"/>
          <p14:tracePt t="12197" x="1981200" y="3181350"/>
          <p14:tracePt t="12307" x="1974850" y="3181350"/>
          <p14:tracePt t="12348" x="1968500" y="3181350"/>
          <p14:tracePt t="12408" x="1962150" y="3187700"/>
          <p14:tracePt t="12444" x="1962150" y="3194050"/>
          <p14:tracePt t="12483" x="1968500" y="3194050"/>
          <p14:tracePt t="12511" x="1974850" y="3200400"/>
          <p14:tracePt t="12544" x="1981200" y="3200400"/>
          <p14:tracePt t="12580" x="1974850" y="3206750"/>
          <p14:tracePt t="12616" x="1974850" y="3213100"/>
          <p14:tracePt t="12640" x="1968500" y="3219450"/>
          <p14:tracePt t="12656" x="1968500" y="3225800"/>
          <p14:tracePt t="12668" x="1962150" y="3232150"/>
          <p14:tracePt t="12684" x="1962150" y="3238500"/>
          <p14:tracePt t="12692" x="1955800" y="3244850"/>
          <p14:tracePt t="12708" x="1955800" y="3251200"/>
          <p14:tracePt t="12717" x="1955800" y="3257550"/>
          <p14:tracePt t="12717" x="1955800" y="3270250"/>
          <p14:tracePt t="12734" x="1955800" y="3276600"/>
          <p14:tracePt t="12734" x="1955800" y="3282950"/>
          <p14:tracePt t="12734" x="1955800" y="3289300"/>
          <p14:tracePt t="12752" x="1955800" y="3295650"/>
          <p14:tracePt t="12765" x="1955800" y="3302000"/>
          <p14:tracePt t="12765" x="1955800" y="3314700"/>
          <p14:tracePt t="12784" x="1955800" y="3321050"/>
          <p14:tracePt t="12784" x="1955800" y="3327400"/>
          <p14:tracePt t="12801" x="1955800" y="3333750"/>
          <p14:tracePt t="12815" x="1955800" y="3346450"/>
          <p14:tracePt t="12832" x="1955800" y="3352800"/>
          <p14:tracePt t="12832" x="1955800" y="3359150"/>
          <p14:tracePt t="12850" x="1962150" y="3365500"/>
          <p14:tracePt t="12850" x="1962150" y="3371850"/>
          <p14:tracePt t="12867" x="1968500" y="3371850"/>
          <p14:tracePt t="12882" x="1974850" y="3384550"/>
          <p14:tracePt t="12899" x="1981200" y="3390900"/>
          <p14:tracePt t="12899" x="1993900" y="3390900"/>
          <p14:tracePt t="12918" x="2000250" y="3397250"/>
          <p14:tracePt t="12933" x="2006600" y="3397250"/>
          <p14:tracePt t="12933" x="2012950" y="3397250"/>
          <p14:tracePt t="12951" x="2019300" y="3397250"/>
          <p14:tracePt t="12951" x="2025650" y="3397250"/>
          <p14:tracePt t="12970" x="2038350" y="3397250"/>
          <p14:tracePt t="12970" x="2044700" y="3390900"/>
          <p14:tracePt t="12985" x="2051050" y="3390900"/>
          <p14:tracePt t="12985" x="2063750" y="3384550"/>
          <p14:tracePt t="13001" x="2070100" y="3384550"/>
          <p14:tracePt t="13001" x="2082800" y="3371850"/>
          <p14:tracePt t="13018" x="2095500" y="3365500"/>
          <p14:tracePt t="13018" x="2108200" y="3352800"/>
          <p14:tracePt t="13018" x="2120900" y="3333750"/>
          <p14:tracePt t="13037" x="2133600" y="3321050"/>
          <p14:tracePt t="13049" x="2146300" y="3302000"/>
          <p14:tracePt t="13049" x="2171700" y="3251200"/>
          <p14:tracePt t="13069" x="2184400" y="3232150"/>
          <p14:tracePt t="13069" x="2197100" y="3206750"/>
          <p14:tracePt t="13085" x="2209800" y="3181350"/>
          <p14:tracePt t="13085" x="2222500" y="3162300"/>
          <p14:tracePt t="13101" x="2228850" y="3136900"/>
          <p14:tracePt t="13101" x="2235200" y="3111500"/>
          <p14:tracePt t="13101" x="2241550" y="3092450"/>
          <p14:tracePt t="13120" x="2241550" y="3073400"/>
          <p14:tracePt t="13133" x="2241550" y="3048000"/>
          <p14:tracePt t="13133" x="2235200" y="3003550"/>
          <p14:tracePt t="13151" x="2222500" y="2984500"/>
          <p14:tracePt t="13151" x="2216150" y="2959100"/>
          <p14:tracePt t="13168" x="2203450" y="2940050"/>
          <p14:tracePt t="13168" x="2197100" y="2914650"/>
          <p14:tracePt t="13185" x="2184400" y="2889250"/>
          <p14:tracePt t="13185" x="2171700" y="2863850"/>
          <p14:tracePt t="13202" x="2165350" y="2838450"/>
          <p14:tracePt t="13202" x="2146300" y="2787650"/>
          <p14:tracePt t="13219" x="2133600" y="2762250"/>
          <p14:tracePt t="13219" x="2127250" y="2736850"/>
          <p14:tracePt t="13235" x="2114550" y="2711450"/>
          <p14:tracePt t="13235" x="2108200" y="2679700"/>
          <p14:tracePt t="13252" x="2089150" y="2654300"/>
          <p14:tracePt t="13252" x="2063750" y="2603500"/>
          <p14:tracePt t="13269" x="2044700" y="2578100"/>
          <p14:tracePt t="13269" x="2025650" y="2546350"/>
          <p14:tracePt t="13285" x="2006600" y="2520950"/>
          <p14:tracePt t="13285" x="1987550" y="2495550"/>
          <p14:tracePt t="13302" x="1968500" y="2476500"/>
          <p14:tracePt t="13302" x="1949450" y="2451100"/>
          <p14:tracePt t="13319" x="1930400" y="2425700"/>
          <p14:tracePt t="13319" x="1911350" y="2406650"/>
          <p14:tracePt t="13337" x="1873250" y="2368550"/>
          <p14:tracePt t="13337" x="1847850" y="2349500"/>
          <p14:tracePt t="13352" x="1828800" y="2336800"/>
          <p14:tracePt t="13352" x="1809750" y="2317750"/>
          <p14:tracePt t="13369" x="1797050" y="2311400"/>
          <p14:tracePt t="13369" x="1778000" y="2298700"/>
          <p14:tracePt t="13386" x="1758950" y="2292350"/>
          <p14:tracePt t="13386" x="1746250" y="2286000"/>
          <p14:tracePt t="13386" x="1733550" y="2279650"/>
          <p14:tracePt t="13405" x="1720850" y="2273300"/>
          <p14:tracePt t="13417" x="1708150" y="2273300"/>
          <p14:tracePt t="13417" x="1689100" y="2266950"/>
          <p14:tracePt t="13436" x="1676400" y="2266950"/>
          <p14:tracePt t="13451" x="1670050" y="2273300"/>
          <p14:tracePt t="13467" x="1670050" y="2279650"/>
          <p14:tracePt t="13484" x="1670050" y="2286000"/>
          <p14:tracePt t="13507" x="1670050" y="2292350"/>
          <p14:tracePt t="13523" x="1676400" y="2298700"/>
          <p14:tracePt t="13540" x="1676400" y="2305050"/>
          <p14:tracePt t="13567" x="1676400" y="2311400"/>
          <p14:tracePt t="13584" x="1670050" y="2317750"/>
          <p14:tracePt t="13600" x="1663700" y="2324100"/>
          <p14:tracePt t="13608" x="1657350" y="2330450"/>
          <p14:tracePt t="13618" x="1644650" y="2336800"/>
          <p14:tracePt t="13618" x="1619250" y="2349500"/>
          <p14:tracePt t="13637" x="1600200" y="2362200"/>
          <p14:tracePt t="13637" x="1574800" y="2374900"/>
          <p14:tracePt t="13653" x="1549400" y="2387600"/>
          <p14:tracePt t="13653" x="1517650" y="2406650"/>
          <p14:tracePt t="13670" x="1479550" y="2419350"/>
          <p14:tracePt t="13670" x="1441450" y="2438400"/>
          <p14:tracePt t="13670" x="1403350" y="2451100"/>
          <p14:tracePt t="13689" x="1358900" y="2470150"/>
          <p14:tracePt t="13702" x="1320800" y="2482850"/>
          <p14:tracePt t="13702" x="1231900" y="2508250"/>
          <p14:tracePt t="13721" x="1187450" y="2520950"/>
          <p14:tracePt t="13721" x="1143000" y="2533650"/>
          <p14:tracePt t="13737" x="1098550" y="2546350"/>
          <p14:tracePt t="13737" x="1054100" y="2565400"/>
          <p14:tracePt t="13754" x="1009650" y="2578100"/>
          <p14:tracePt t="13754" x="971550" y="2590800"/>
          <p14:tracePt t="13754" x="933450" y="2603500"/>
          <p14:tracePt t="13773" x="895350" y="2622550"/>
          <p14:tracePt t="13785" x="869950" y="2635250"/>
          <p14:tracePt t="13785" x="812800" y="2654300"/>
          <p14:tracePt t="13804" x="793750" y="2667000"/>
          <p14:tracePt t="13804" x="781050" y="2673350"/>
          <p14:tracePt t="13821" x="768350" y="2679700"/>
          <p14:tracePt t="13821" x="755650" y="2679700"/>
          <p14:tracePt t="13838" x="755650" y="2686050"/>
          <p14:tracePt t="13852" x="755650" y="2673350"/>
          <p14:tracePt t="13852" x="762000" y="2673350"/>
          <p14:tracePt t="13871" x="768350" y="2667000"/>
          <p14:tracePt t="13871" x="781050" y="2660650"/>
          <p14:tracePt t="13888" x="787400" y="2654300"/>
          <p14:tracePt t="13888" x="793750" y="2654300"/>
          <p14:tracePt t="13904" x="806450" y="2647950"/>
          <p14:tracePt t="13904" x="812800" y="2647950"/>
          <p14:tracePt t="13921" x="819150" y="2641600"/>
          <p14:tracePt t="13921" x="838200" y="2635250"/>
          <p14:tracePt t="13938" x="844550" y="2635250"/>
          <p14:tracePt t="13938" x="850900" y="2628900"/>
          <p14:tracePt t="13954" x="863600" y="2628900"/>
          <p14:tracePt t="13954" x="869950" y="2628900"/>
          <p14:tracePt t="13973" x="876300" y="2628900"/>
          <p14:tracePt t="13973" x="882650" y="2628900"/>
          <p14:tracePt t="13989" x="895350" y="2635250"/>
          <p14:tracePt t="13989" x="901700" y="2635250"/>
          <p14:tracePt t="14005" x="908050" y="2641600"/>
          <p14:tracePt t="14005" x="908050" y="2647950"/>
          <p14:tracePt t="14021" x="914400" y="2654300"/>
          <p14:tracePt t="14021" x="920750" y="2660650"/>
          <p14:tracePt t="14038" x="927100" y="2667000"/>
          <p14:tracePt t="14038" x="933450" y="2673350"/>
          <p14:tracePt t="14038" x="939800" y="2679700"/>
          <p14:tracePt t="14057" x="946150" y="2686050"/>
          <p14:tracePt t="14070" x="952500" y="2692400"/>
          <p14:tracePt t="14070" x="958850" y="2698750"/>
          <p14:tracePt t="14089" x="965200" y="2705100"/>
          <p14:tracePt t="14104" x="971550" y="2711450"/>
          <p14:tracePt t="14120" x="977900" y="2717800"/>
          <p14:tracePt t="14141" x="971550" y="2724150"/>
          <p14:tracePt t="14252" x="971550" y="2730500"/>
          <p14:tracePt t="14268" x="965200" y="2736850"/>
          <p14:tracePt t="14284" x="965200" y="2743200"/>
          <p14:tracePt t="14296" x="958850" y="2749550"/>
          <p14:tracePt t="14312" x="958850" y="2755900"/>
          <p14:tracePt t="14328" x="958850" y="2762250"/>
          <p14:tracePt t="14344" x="958850" y="2768600"/>
          <p14:tracePt t="14357" x="952500" y="2768600"/>
          <p14:tracePt t="14373" x="952500" y="2774950"/>
          <p14:tracePt t="14388" x="952500" y="2781300"/>
          <p14:tracePt t="14409" x="958850" y="2781300"/>
          <p14:tracePt t="14432" x="958850" y="2774950"/>
          <p14:tracePt t="14448" x="971550" y="2774950"/>
          <p14:tracePt t="14464" x="977900" y="2768600"/>
          <p14:tracePt t="14476" x="984250" y="2768600"/>
          <p14:tracePt t="14493" x="990600" y="2762250"/>
          <p14:tracePt t="14516" x="990600" y="2768600"/>
          <p14:tracePt t="14628" x="996950" y="2768600"/>
          <p14:tracePt t="14716" x="1003300" y="2762250"/>
          <p14:tracePt t="14732" x="1009650" y="2762250"/>
          <p14:tracePt t="14748" x="1016000" y="2755900"/>
          <p14:tracePt t="14764" x="1022350" y="2755900"/>
          <p14:tracePt t="14769" x="1028700" y="2755900"/>
          <p14:tracePt t="14776" x="1041400" y="2755900"/>
          <p14:tracePt t="14789" x="1047750" y="2755900"/>
          <p14:tracePt t="14789" x="1060450" y="2755900"/>
          <p14:tracePt t="14789" x="1066800" y="2755900"/>
          <p14:tracePt t="14810" x="1079500" y="2755900"/>
          <p14:tracePt t="14822" x="1092200" y="2755900"/>
          <p14:tracePt t="14822" x="1123950" y="2762250"/>
          <p14:tracePt t="14841" x="1136650" y="2762250"/>
          <p14:tracePt t="14841" x="1155700" y="2762250"/>
          <p14:tracePt t="14857" x="1174750" y="2762250"/>
          <p14:tracePt t="14857" x="1187450" y="2762250"/>
          <p14:tracePt t="14857" x="1206500" y="2762250"/>
          <p14:tracePt t="14877" x="1225550" y="2762250"/>
          <p14:tracePt t="14877" x="1238250" y="2755900"/>
          <p14:tracePt t="14891" x="1257300" y="2755900"/>
          <p14:tracePt t="14891" x="1270000" y="2755900"/>
          <p14:tracePt t="14908" x="1282700" y="2755900"/>
          <p14:tracePt t="14908" x="1295400" y="2755900"/>
          <p14:tracePt t="14924" x="1308100" y="2755900"/>
          <p14:tracePt t="14924" x="1320800" y="2755900"/>
          <p14:tracePt t="14942" x="1327150" y="2755900"/>
          <p14:tracePt t="14942" x="1346200" y="2755900"/>
          <p14:tracePt t="14958" x="1352550" y="2755900"/>
          <p14:tracePt t="14958" x="1358900" y="2762250"/>
          <p14:tracePt t="14977" x="1365250" y="2762250"/>
          <p14:tracePt t="14977" x="1371600" y="2762250"/>
          <p14:tracePt t="14993" x="1377950" y="2762250"/>
          <p14:tracePt t="14993" x="1384300" y="2768600"/>
          <p14:tracePt t="15009" x="1390650" y="2768600"/>
          <p14:tracePt t="15009" x="1397000" y="2768600"/>
          <p14:tracePt t="15026" x="1403350" y="2768600"/>
          <p14:tracePt t="15040" x="1409700" y="2768600"/>
          <p14:tracePt t="15040" x="1416050" y="2768600"/>
          <p14:tracePt t="15058" x="1422400" y="2762250"/>
          <p14:tracePt t="15058" x="1435100" y="2762250"/>
          <p14:tracePt t="15058" x="1441450" y="2762250"/>
          <p14:tracePt t="15077" x="1447800" y="2762250"/>
          <p14:tracePt t="15090" x="1460500" y="2762250"/>
          <p14:tracePt t="15090" x="1479550" y="2762250"/>
          <p14:tracePt t="15109" x="1485900" y="2762250"/>
          <p14:tracePt t="15109" x="1498600" y="2762250"/>
          <p14:tracePt t="15125" x="1511300" y="2768600"/>
          <p14:tracePt t="15125" x="1524000" y="2768600"/>
          <p14:tracePt t="15142" x="1536700" y="2768600"/>
          <p14:tracePt t="15142" x="1549400" y="2768600"/>
          <p14:tracePt t="15142" x="1562100" y="2768600"/>
          <p14:tracePt t="15162" x="1574800" y="2768600"/>
          <p14:tracePt t="15173" x="1581150" y="2774950"/>
          <p14:tracePt t="15173" x="1600200" y="2774950"/>
          <p14:tracePt t="15193" x="1612900" y="2774950"/>
          <p14:tracePt t="15193" x="1619250" y="2781300"/>
          <p14:tracePt t="15209" x="1625600" y="2781300"/>
          <p14:tracePt t="15209" x="1631950" y="2781300"/>
          <p14:tracePt t="15225" x="1638300" y="2787650"/>
          <p14:tracePt t="15225" x="1644650" y="2787650"/>
          <p14:tracePt t="15225" x="1651000" y="2794000"/>
          <p14:tracePt t="15245" x="1657350" y="2794000"/>
          <p14:tracePt t="15245" x="1663700" y="2794000"/>
          <p14:tracePt t="15259" x="1670050" y="2800350"/>
          <p14:tracePt t="15259" x="1676400" y="2800350"/>
          <p14:tracePt t="15276" x="1682750" y="2800350"/>
          <p14:tracePt t="15276" x="1695450" y="2800350"/>
          <p14:tracePt t="15293" x="1701800" y="2800350"/>
          <p14:tracePt t="15293" x="1720850" y="2806700"/>
          <p14:tracePt t="15310" x="1727200" y="2806700"/>
          <p14:tracePt t="15310" x="1733550" y="2806700"/>
          <p14:tracePt t="15326" x="1739900" y="2806700"/>
          <p14:tracePt t="15326" x="1752600" y="2806700"/>
          <p14:tracePt t="15343" x="1758950" y="2806700"/>
          <p14:tracePt t="15343" x="1765300" y="2813050"/>
          <p14:tracePt t="15359" x="1771650" y="2813050"/>
          <p14:tracePt t="15359" x="1784350" y="2819400"/>
          <p14:tracePt t="15378" x="1790700" y="2825750"/>
          <p14:tracePt t="15394" x="1797050" y="2832100"/>
          <p14:tracePt t="15409" x="1803400" y="2838450"/>
          <p14:tracePt t="15429" x="1797050" y="2838450"/>
          <p14:tracePt t="15460" x="1790700" y="2844800"/>
          <p14:tracePt t="15477" x="1784350" y="2844800"/>
          <p14:tracePt t="15484" x="1778000" y="2851150"/>
          <p14:tracePt t="15491" x="1771650" y="2851150"/>
          <p14:tracePt t="15491" x="1765300" y="2857500"/>
          <p14:tracePt t="15510" x="1752600" y="2863850"/>
          <p14:tracePt t="15510" x="1733550" y="2876550"/>
          <p14:tracePt t="15529" x="1720850" y="2882900"/>
          <p14:tracePt t="15542" x="1701800" y="2889250"/>
          <p14:tracePt t="15542" x="1676400" y="2901950"/>
          <p14:tracePt t="15561" x="1657350" y="2908300"/>
          <p14:tracePt t="15561" x="1638300" y="2914650"/>
          <p14:tracePt t="15577" x="1619250" y="2921000"/>
          <p14:tracePt t="15577" x="1593850" y="2921000"/>
          <p14:tracePt t="15594" x="1568450" y="2927350"/>
          <p14:tracePt t="15594" x="1511300" y="2927350"/>
          <p14:tracePt t="15610" x="1485900" y="2921000"/>
          <p14:tracePt t="15610" x="1454150" y="2921000"/>
          <p14:tracePt t="15627" x="1428750" y="2914650"/>
          <p14:tracePt t="15627" x="1403350" y="2908300"/>
          <p14:tracePt t="15644" x="1377950" y="2901950"/>
          <p14:tracePt t="15644" x="1358900" y="2895600"/>
          <p14:tracePt t="15660" x="1339850" y="2882900"/>
          <p14:tracePt t="15660" x="1301750" y="2851150"/>
          <p14:tracePt t="15678" x="1289050" y="2825750"/>
          <p14:tracePt t="15678" x="1276350" y="2800350"/>
          <p14:tracePt t="15694" x="1263650" y="2774950"/>
          <p14:tracePt t="15694" x="1257300" y="2743200"/>
          <p14:tracePt t="15710" x="1250950" y="2711450"/>
          <p14:tracePt t="15710" x="1250950" y="2686050"/>
          <p14:tracePt t="15710" x="1250950" y="2654300"/>
          <p14:tracePt t="15729" x="1257300" y="2622550"/>
          <p14:tracePt t="15742" x="1270000" y="2597150"/>
          <p14:tracePt t="15742" x="1308100" y="2546350"/>
          <p14:tracePt t="15762" x="1327150" y="2520950"/>
          <p14:tracePt t="15762" x="1358900" y="2495550"/>
          <p14:tracePt t="15777" x="1384300" y="2470150"/>
          <p14:tracePt t="15777" x="1416050" y="2444750"/>
          <p14:tracePt t="15794" x="1454150" y="2425700"/>
          <p14:tracePt t="15794" x="1485900" y="2406650"/>
          <p14:tracePt t="15794" x="1517650" y="2393950"/>
          <p14:tracePt t="15813" x="1555750" y="2387600"/>
          <p14:tracePt t="15826" x="1587500" y="2381250"/>
          <p14:tracePt t="15826" x="1619250" y="2387600"/>
          <p14:tracePt t="15846" x="1689100" y="2413000"/>
          <p14:tracePt t="15846" x="1720850" y="2438400"/>
          <p14:tracePt t="15861" x="1752600" y="2463800"/>
          <p14:tracePt t="15861" x="1778000" y="2495550"/>
          <p14:tracePt t="15878" x="1809750" y="2527300"/>
          <p14:tracePt t="15878" x="1835150" y="2559050"/>
          <p14:tracePt t="15878" x="1854200" y="2597150"/>
          <p14:tracePt t="15897" x="1873250" y="2628900"/>
          <p14:tracePt t="15897" x="1885950" y="2654300"/>
          <p14:tracePt t="15911" x="1892300" y="2686050"/>
          <p14:tracePt t="15911" x="1898650" y="2711450"/>
          <p14:tracePt t="15928" x="1898650" y="2736850"/>
          <p14:tracePt t="15928" x="1898650" y="2762250"/>
          <p14:tracePt t="15944" x="1892300" y="2781300"/>
          <p14:tracePt t="15944" x="1885950" y="2800350"/>
          <p14:tracePt t="15944" x="1879600" y="2819400"/>
          <p14:tracePt t="15965" x="1866900" y="2838450"/>
          <p14:tracePt t="15965" x="1854200" y="2851150"/>
          <p14:tracePt t="15978" x="1841500" y="2863850"/>
          <p14:tracePt t="15978" x="1828800" y="2876550"/>
          <p14:tracePt t="15995" x="1816100" y="2889250"/>
          <p14:tracePt t="15995" x="1803400" y="2901950"/>
          <p14:tracePt t="16011" x="1790700" y="2908300"/>
          <p14:tracePt t="16011" x="1758950" y="2927350"/>
          <p14:tracePt t="16030" x="1746250" y="2933700"/>
          <p14:tracePt t="16030" x="1733550" y="2933700"/>
          <p14:tracePt t="16045" x="1720850" y="2940050"/>
          <p14:tracePt t="16045" x="1714500" y="2940050"/>
          <p14:tracePt t="16062" x="1708150" y="2940050"/>
          <p14:tracePt t="16062" x="1701800" y="2940050"/>
          <p14:tracePt t="16079" x="1695450" y="2940050"/>
          <p14:tracePt t="16094" x="1682750" y="2940050"/>
          <p14:tracePt t="16110" x="1682750" y="2933700"/>
          <p14:tracePt t="16128" x="1689100" y="2933700"/>
          <p14:tracePt t="16148" x="1695450" y="2933700"/>
          <p14:tracePt t="16173" x="1695450" y="2940050"/>
          <p14:tracePt t="16209" x="1701800" y="2940050"/>
          <p14:tracePt t="16241" x="1708150" y="2940050"/>
          <p14:tracePt t="16265" x="1714500" y="2940050"/>
          <p14:tracePt t="16276" x="1720850" y="2940050"/>
          <p14:tracePt t="16293" x="1727200" y="2940050"/>
          <p14:tracePt t="16309" x="1727200" y="2933700"/>
          <p14:tracePt t="16337" x="1727200" y="2927350"/>
          <p14:tracePt t="16368" x="1727200" y="2921000"/>
          <p14:tracePt t="16389" x="1720850" y="2914650"/>
          <p14:tracePt t="16413" x="1714500" y="2921000"/>
          <p14:tracePt t="16437" x="1708150" y="2927350"/>
          <p14:tracePt t="16457" x="1701800" y="2927350"/>
          <p14:tracePt t="16473" x="1701800" y="2933700"/>
          <p14:tracePt t="16488" x="1701800" y="2940050"/>
          <p14:tracePt t="16505" x="1695450" y="2946400"/>
          <p14:tracePt t="16517" x="1689100" y="2952750"/>
          <p14:tracePt t="16557" x="1682750" y="2959100"/>
          <p14:tracePt t="16569" x="1676400" y="2952750"/>
          <p14:tracePt t="16585" x="1670050" y="2952750"/>
          <p14:tracePt t="16595" x="1657350" y="2946400"/>
          <p14:tracePt t="16595" x="1651000" y="2933700"/>
          <p14:tracePt t="16614" x="1631950" y="2921000"/>
          <p14:tracePt t="16614" x="1600200" y="2889250"/>
          <p14:tracePt t="16631" x="1581150" y="2870200"/>
          <p14:tracePt t="16631" x="1555750" y="2851150"/>
          <p14:tracePt t="16647" x="1530350" y="2825750"/>
          <p14:tracePt t="16647" x="1504950" y="2806700"/>
          <p14:tracePt t="16664" x="1479550" y="2781300"/>
          <p14:tracePt t="16664" x="1460500" y="2762250"/>
          <p14:tracePt t="16681" x="1435100" y="2743200"/>
          <p14:tracePt t="16681" x="1397000" y="2717800"/>
          <p14:tracePt t="16698" x="1377950" y="2705100"/>
          <p14:tracePt t="16698" x="1365250" y="2698750"/>
          <p14:tracePt t="16714" x="1352550" y="2692400"/>
          <p14:tracePt t="16714" x="1339850" y="2686050"/>
          <p14:tracePt t="16731" x="1333500" y="2679700"/>
          <p14:tracePt t="16731" x="1320800" y="2679700"/>
          <p14:tracePt t="16731" x="1314450" y="2673350"/>
          <p14:tracePt t="16750" x="1308100" y="2673350"/>
          <p14:tracePt t="16762" x="1295400" y="2667000"/>
          <p14:tracePt t="16762" x="1282700" y="2667000"/>
          <p14:tracePt t="16782" x="1276350" y="2673350"/>
          <p14:tracePt t="16782" x="1263650" y="2673350"/>
          <p14:tracePt t="16798" x="1250950" y="2679700"/>
          <p14:tracePt t="16798" x="1238250" y="2686050"/>
          <p14:tracePt t="16814" x="1219200" y="2692400"/>
          <p14:tracePt t="16814" x="1200150" y="2705100"/>
          <p14:tracePt t="16814" x="1174750" y="2717800"/>
          <p14:tracePt t="16833" x="1149350" y="2724150"/>
          <p14:tracePt t="16846" x="1123950" y="2736850"/>
          <p14:tracePt t="16846" x="1092200" y="2743200"/>
          <p14:tracePt t="16866" x="1022350" y="2762250"/>
          <p14:tracePt t="16866" x="990600" y="2768600"/>
          <p14:tracePt t="16881" x="952500" y="2774950"/>
          <p14:tracePt t="16881" x="914400" y="2781300"/>
          <p14:tracePt t="16898" x="882650" y="2787650"/>
          <p14:tracePt t="16898" x="844550" y="2800350"/>
          <p14:tracePt t="16914" x="812800" y="2806700"/>
          <p14:tracePt t="16914" x="755650" y="2825750"/>
          <p14:tracePt t="16932" x="730250" y="2838450"/>
          <p14:tracePt t="16932" x="711200" y="2844800"/>
          <p14:tracePt t="16948" x="685800" y="2857500"/>
          <p14:tracePt t="16948" x="673100" y="2863850"/>
          <p14:tracePt t="16967" x="660400" y="2876550"/>
          <p14:tracePt t="16967" x="647700" y="2882900"/>
          <p14:tracePt t="16981" x="647700" y="2889250"/>
          <p14:tracePt t="16981" x="647700" y="2895600"/>
          <p14:tracePt t="16999" x="654050" y="2895600"/>
          <p14:tracePt t="16999" x="666750" y="2895600"/>
          <p14:tracePt t="17015" x="685800" y="2889250"/>
          <p14:tracePt t="17015" x="711200" y="2882900"/>
          <p14:tracePt t="17032" x="736600" y="2870200"/>
          <p14:tracePt t="17032" x="812800" y="2851150"/>
          <p14:tracePt t="17049" x="857250" y="2838450"/>
          <p14:tracePt t="17049" x="901700" y="2819400"/>
          <p14:tracePt t="17065" x="958850" y="2806700"/>
          <p14:tracePt t="17065" x="1016000" y="2794000"/>
          <p14:tracePt t="17082" x="1079500" y="2781300"/>
          <p14:tracePt t="17082" x="1136650" y="2774950"/>
          <p14:tracePt t="17099" x="1200150" y="2762250"/>
          <p14:tracePt t="17099" x="1263650" y="2749550"/>
          <p14:tracePt t="17099" x="1327150" y="2743200"/>
          <p14:tracePt t="17117" x="1390650" y="2736850"/>
          <p14:tracePt t="17130" x="1447800" y="2730500"/>
          <p14:tracePt t="17130" x="1555750" y="2717800"/>
          <p14:tracePt t="17150" x="1600200" y="2711450"/>
          <p14:tracePt t="17150" x="1644650" y="2705100"/>
          <p14:tracePt t="17166" x="1682750" y="2705100"/>
          <p14:tracePt t="17166" x="1714500" y="2705100"/>
          <p14:tracePt t="17182" x="1739900" y="2705100"/>
          <p14:tracePt t="17182" x="1758950" y="2705100"/>
          <p14:tracePt t="17182" x="1771650" y="2711450"/>
          <p14:tracePt t="17201" x="1784350" y="2711450"/>
          <p14:tracePt t="17214" x="1790700" y="2717800"/>
          <p14:tracePt t="17214" x="1790700" y="2736850"/>
          <p14:tracePt t="17233" x="1784350" y="2743200"/>
          <p14:tracePt t="17233" x="1771650" y="2749550"/>
          <p14:tracePt t="17249" x="1765300" y="2762250"/>
          <p14:tracePt t="17249" x="1752600" y="2768600"/>
          <p14:tracePt t="17266" x="1739900" y="2781300"/>
          <p14:tracePt t="17266" x="1733550" y="2787650"/>
          <p14:tracePt t="17282" x="1720850" y="2800350"/>
          <p14:tracePt t="17282" x="1701800" y="2819400"/>
          <p14:tracePt t="17299" x="1695450" y="2825750"/>
          <p14:tracePt t="17299" x="1689100" y="2838450"/>
          <p14:tracePt t="17316" x="1689100" y="2844800"/>
          <p14:tracePt t="17316" x="1682750" y="2851150"/>
          <p14:tracePt t="17333" x="1682750" y="2857500"/>
          <p14:tracePt t="17333" x="1676400" y="2870200"/>
          <p14:tracePt t="17350" x="1670050" y="2882900"/>
          <p14:tracePt t="17373" x="1663700" y="2882900"/>
          <p14:tracePt t="17389" x="1657350" y="2882900"/>
          <p14:tracePt t="17398" x="1644650" y="2876550"/>
          <p14:tracePt t="17398" x="1612900" y="2870200"/>
          <p14:tracePt t="17418" x="1600200" y="2857500"/>
          <p14:tracePt t="17418" x="1574800" y="2851150"/>
          <p14:tracePt t="17434" x="1555750" y="2838450"/>
          <p14:tracePt t="17434" x="1530350" y="2832100"/>
          <p14:tracePt t="17450" x="1504950" y="2819400"/>
          <p14:tracePt t="17450" x="1479550" y="2813050"/>
          <p14:tracePt t="17450" x="1454150" y="2806700"/>
          <p14:tracePt t="17470" x="1428750" y="2800350"/>
          <p14:tracePt t="17481" x="1403350" y="2794000"/>
          <p14:tracePt t="17481" x="1384300" y="2787650"/>
          <p14:tracePt t="17481" x="1365250" y="2781300"/>
          <p14:tracePt t="17502" x="1352550" y="2768600"/>
          <p14:tracePt t="17502" x="1339850" y="2755900"/>
          <p14:tracePt t="17518" x="1333500" y="2736850"/>
          <p14:tracePt t="17518" x="1327150" y="2717800"/>
          <p14:tracePt t="17534" x="1327150" y="2692400"/>
          <p14:tracePt t="17534" x="1333500" y="2673350"/>
          <p14:tracePt t="17550" x="1346200" y="2647950"/>
          <p14:tracePt t="17550" x="1365250" y="2622550"/>
          <p14:tracePt t="17550" x="1384300" y="2597150"/>
          <p14:tracePt t="17569" x="1409700" y="2578100"/>
          <p14:tracePt t="17582" x="1435100" y="2552700"/>
          <p14:tracePt t="17582" x="1498600" y="2520950"/>
          <p14:tracePt t="17600" x="1524000" y="2508250"/>
          <p14:tracePt t="17600" x="1562100" y="2495550"/>
          <p14:tracePt t="17618" x="1593850" y="2495550"/>
          <p14:tracePt t="17618" x="1631950" y="2501900"/>
          <p14:tracePt t="17634" x="1663700" y="2514600"/>
          <p14:tracePt t="17634" x="1733550" y="2559050"/>
          <p14:tracePt t="17651" x="1765300" y="2590800"/>
          <p14:tracePt t="17651" x="1797050" y="2628900"/>
          <p14:tracePt t="17667" x="1822450" y="2667000"/>
          <p14:tracePt t="17667" x="1841500" y="2698750"/>
          <p14:tracePt t="17684" x="1860550" y="2736850"/>
          <p14:tracePt t="17684" x="1866900" y="2768600"/>
          <p14:tracePt t="17701" x="1873250" y="2794000"/>
          <p14:tracePt t="17701" x="1873250" y="2844800"/>
          <p14:tracePt t="17718" x="1866900" y="2863850"/>
          <p14:tracePt t="17718" x="1860550" y="2882900"/>
          <p14:tracePt t="17734" x="1847850" y="2895600"/>
          <p14:tracePt t="17734" x="1835150" y="2914650"/>
          <p14:tracePt t="17751" x="1816100" y="2921000"/>
          <p14:tracePt t="17751" x="1803400" y="2933700"/>
          <p14:tracePt t="17751" x="1790700" y="2940050"/>
          <p14:tracePt t="17770" x="1771650" y="2952750"/>
          <p14:tracePt t="17782" x="1758950" y="2959100"/>
          <p14:tracePt t="17782" x="1739900" y="2965450"/>
          <p14:tracePt t="17801" x="1733550" y="2965450"/>
          <p14:tracePt t="17801" x="1727200" y="2965450"/>
          <p14:tracePt t="17818" x="1720850" y="2965450"/>
          <p14:tracePt t="17833" x="1714500" y="2952750"/>
          <p14:tracePt t="17850" x="1714500" y="2946400"/>
          <p14:tracePt t="17850" x="1714500" y="2940050"/>
          <p14:tracePt t="17850" x="1714500" y="2933700"/>
          <p14:tracePt t="17871" x="1714500" y="2927350"/>
          <p14:tracePt t="17883" x="1720850" y="2921000"/>
          <p14:tracePt t="17883" x="1720850" y="2908300"/>
          <p14:tracePt t="17901" x="1727200" y="2901950"/>
          <p14:tracePt t="17917" x="1733550" y="2895600"/>
          <p14:tracePt t="17933" x="1733550" y="2889250"/>
          <p14:tracePt t="17950" x="1727200" y="2882900"/>
          <p14:tracePt t="17967" x="1720850" y="2876550"/>
          <p14:tracePt t="17989" x="1714500" y="2876550"/>
          <p14:tracePt t="18017" x="1708150" y="2876550"/>
          <p14:tracePt t="18033" x="1695450" y="2882900"/>
          <p14:tracePt t="18049" x="1689100" y="2882900"/>
          <p14:tracePt t="18065" x="1682750" y="2889250"/>
          <p14:tracePt t="18077" x="1676400" y="2895600"/>
          <p14:tracePt t="18094" x="1670050" y="2901950"/>
          <p14:tracePt t="18109" x="1663700" y="2908300"/>
          <p14:tracePt t="18125" x="1657350" y="2908300"/>
          <p14:tracePt t="18138" x="1663700" y="2908300"/>
          <p14:tracePt t="18197" x="1670050" y="2901950"/>
          <p14:tracePt t="18213" x="1682750" y="2889250"/>
          <p14:tracePt t="18229" x="1689100" y="2882900"/>
          <p14:tracePt t="18245" x="1695450" y="2876550"/>
          <p14:tracePt t="18257" x="1701800" y="2876550"/>
          <p14:tracePt t="18268" x="1714500" y="2870200"/>
          <p14:tracePt t="18284" x="1720850" y="2863850"/>
          <p14:tracePt t="18301" x="1727200" y="2863850"/>
          <p14:tracePt t="18318" x="1733550" y="2857500"/>
          <p14:tracePt t="18335" x="1739900" y="2851150"/>
          <p14:tracePt t="18351" x="1746250" y="2844800"/>
          <p14:tracePt t="18377" x="1746250" y="2838450"/>
          <p14:tracePt t="18401" x="1752600" y="2838450"/>
          <p14:tracePt t="18437" x="1746250" y="2838450"/>
          <p14:tracePt t="18469" x="1739900" y="2838450"/>
          <p14:tracePt t="18485" x="1727200" y="2844800"/>
          <p14:tracePt t="18497" x="1720850" y="2844800"/>
          <p14:tracePt t="18513" x="1714500" y="2844800"/>
          <p14:tracePt t="18521" x="1708150" y="2851150"/>
          <p14:tracePt t="18537" x="1701800" y="2857500"/>
          <p14:tracePt t="18552" x="1695450" y="2863850"/>
          <p14:tracePt t="18569" x="1689100" y="2863850"/>
          <p14:tracePt t="18585" x="1682750" y="2870200"/>
          <p14:tracePt t="18602" x="1676400" y="2870200"/>
          <p14:tracePt t="18619" x="1682750" y="2863850"/>
          <p14:tracePt t="18685" x="1689100" y="2857500"/>
          <p14:tracePt t="18701" x="1695450" y="2857500"/>
          <p14:tracePt t="18717" x="1701800" y="2851150"/>
          <p14:tracePt t="18729" x="1701800" y="2844800"/>
          <p14:tracePt t="18745" x="1708150" y="2838450"/>
          <p14:tracePt t="18769" x="1714500" y="2838450"/>
          <p14:tracePt t="18785" x="1720850" y="2832100"/>
          <p14:tracePt t="18797" x="1727200" y="2825750"/>
          <p14:tracePt t="18813" x="1733550" y="2825750"/>
          <p14:tracePt t="18837" x="1733550" y="2819400"/>
          <p14:tracePt t="18857" x="1733550" y="2813050"/>
          <p14:tracePt t="18889" x="1727200" y="2813050"/>
          <p14:tracePt t="18941" x="1720850" y="2813050"/>
          <p14:tracePt t="18965" x="1714500" y="2819400"/>
          <p14:tracePt t="18985" x="1708150" y="2819400"/>
          <p14:tracePt t="19017" x="1714500" y="2813050"/>
          <p14:tracePt t="19053" x="1720850" y="2806700"/>
          <p14:tracePt t="19085" x="1720850" y="2800350"/>
          <p14:tracePt t="19105" x="1720850" y="2794000"/>
          <p14:tracePt t="19137" x="1727200" y="2787650"/>
          <p14:tracePt t="19165" x="1733550" y="2787650"/>
          <p14:tracePt t="19189" x="1739900" y="2781300"/>
          <p14:tracePt t="19205" x="1746250" y="2774950"/>
          <p14:tracePt t="19217" x="1758950" y="2768600"/>
          <p14:tracePt t="19233" x="1765300" y="2762250"/>
          <p14:tracePt t="19249" x="1771650" y="2762250"/>
          <p14:tracePt t="19258" x="1784350" y="2755900"/>
          <p14:tracePt t="19258" x="1790700" y="2755900"/>
          <p14:tracePt t="19273" x="1797050" y="2749550"/>
          <p14:tracePt t="19273" x="1803400" y="2749550"/>
          <p14:tracePt t="19290" x="1809750" y="2743200"/>
          <p14:tracePt t="19290" x="1822450" y="2743200"/>
          <p14:tracePt t="19306" x="1828800" y="2736850"/>
          <p14:tracePt t="19306" x="1835150" y="2736850"/>
          <p14:tracePt t="19323" x="1847850" y="2736850"/>
          <p14:tracePt t="19323" x="1866900" y="2736850"/>
          <p14:tracePt t="19339" x="1873250" y="2743200"/>
          <p14:tracePt t="19339" x="1885950" y="2743200"/>
          <p14:tracePt t="19357" x="1892300" y="2749550"/>
          <p14:tracePt t="19357" x="1898650" y="2749550"/>
          <p14:tracePt t="19373" x="1911350" y="2755900"/>
          <p14:tracePt t="19373" x="1917700" y="2762250"/>
          <p14:tracePt t="19390" x="1924050" y="2762250"/>
          <p14:tracePt t="19390" x="1930400" y="2768600"/>
          <p14:tracePt t="19407" x="1936750" y="2768600"/>
          <p14:tracePt t="19421" x="1949450" y="2768600"/>
          <p14:tracePt t="19438" x="1943100" y="2774950"/>
          <p14:tracePt t="19481" x="1936750" y="2781300"/>
          <p14:tracePt t="19497" x="1930400" y="2781300"/>
          <p14:tracePt t="19509" x="1924050" y="2787650"/>
          <p14:tracePt t="19525" x="1917700" y="2787650"/>
          <p14:tracePt t="19541" x="1911350" y="2781300"/>
          <p14:tracePt t="19558" x="1911350" y="2774950"/>
          <p14:tracePt t="19569" x="1911350" y="2768600"/>
          <p14:tracePt t="19585" x="1911350" y="2762250"/>
          <p14:tracePt t="19594" x="1917700" y="2755900"/>
          <p14:tracePt t="19605" x="1924050" y="2749550"/>
          <p14:tracePt t="19605" x="1936750" y="2736850"/>
          <p14:tracePt t="19605" x="1949450" y="2724150"/>
          <p14:tracePt t="19626" x="1962150" y="2711450"/>
          <p14:tracePt t="19626" x="1974850" y="2698750"/>
          <p14:tracePt t="19641" x="1993900" y="2686050"/>
          <p14:tracePt t="19641" x="2012950" y="2673350"/>
          <p14:tracePt t="19657" x="2032000" y="2654300"/>
          <p14:tracePt t="19657" x="2051050" y="2641600"/>
          <p14:tracePt t="19674" x="2063750" y="2628900"/>
          <p14:tracePt t="19674" x="2101850" y="2597150"/>
          <p14:tracePt t="19691" x="2120900" y="2590800"/>
          <p14:tracePt t="19691" x="2133600" y="2578100"/>
          <p14:tracePt t="19708" x="2146300" y="2565400"/>
          <p14:tracePt t="19708" x="2159000" y="2559050"/>
          <p14:tracePt t="19724" x="2171700" y="2552700"/>
          <p14:tracePt t="19724" x="2184400" y="2546350"/>
          <p14:tracePt t="19741" x="2190750" y="2540000"/>
          <p14:tracePt t="19741" x="2203450" y="2533650"/>
          <p14:tracePt t="19758" x="2209800" y="2533650"/>
          <p14:tracePt t="19758" x="2216150" y="2533650"/>
          <p14:tracePt t="19775" x="2222500" y="2533650"/>
          <p14:tracePt t="19775" x="2228850" y="2533650"/>
          <p14:tracePt t="19791" x="2235200" y="2540000"/>
          <p14:tracePt t="19806" x="2235200" y="2546350"/>
          <p14:tracePt t="19823" x="2228850" y="2552700"/>
          <p14:tracePt t="19823" x="2222500" y="2559050"/>
          <p14:tracePt t="19842" x="2216150" y="2565400"/>
          <p14:tracePt t="19842" x="2209800" y="2571750"/>
          <p14:tracePt t="19858" x="2203450" y="2578100"/>
          <p14:tracePt t="19858" x="2190750" y="2584450"/>
          <p14:tracePt t="19875" x="2171700" y="2597150"/>
          <p14:tracePt t="19875" x="2152650" y="2609850"/>
          <p14:tracePt t="19875" x="2133600" y="2622550"/>
          <p14:tracePt t="19894" x="2101850" y="2641600"/>
          <p14:tracePt t="19907" x="2070100" y="2660650"/>
          <p14:tracePt t="19907" x="2032000" y="2679700"/>
          <p14:tracePt t="19927" x="1936750" y="2724150"/>
          <p14:tracePt t="19927" x="1885950" y="2743200"/>
          <p14:tracePt t="19942" x="1828800" y="2768600"/>
          <p14:tracePt t="19942" x="1765300" y="2787650"/>
          <p14:tracePt t="19942" x="1701800" y="2806700"/>
          <p14:tracePt t="19962" x="1638300" y="2825750"/>
          <p14:tracePt t="19973" x="1568450" y="2844800"/>
          <p14:tracePt t="19973" x="1441450" y="2882900"/>
          <p14:tracePt t="19992" x="1377950" y="2901950"/>
          <p14:tracePt t="19992" x="1314450" y="2921000"/>
          <p14:tracePt t="20009" x="1257300" y="2940050"/>
          <p14:tracePt t="20009" x="1206500" y="2959100"/>
          <p14:tracePt t="20026" x="1155700" y="2978150"/>
          <p14:tracePt t="20026" x="1111250" y="2990850"/>
          <p14:tracePt t="20043" x="1066800" y="3003550"/>
          <p14:tracePt t="20043" x="996950" y="3016250"/>
          <p14:tracePt t="20059" x="971550" y="3022600"/>
          <p14:tracePt t="20059" x="952500" y="3022600"/>
          <p14:tracePt t="20076" x="939800" y="3022600"/>
          <p14:tracePt t="20076" x="927100" y="3022600"/>
          <p14:tracePt t="20093" x="927100" y="3016250"/>
          <p14:tracePt t="20093" x="933450" y="3003550"/>
          <p14:tracePt t="20110" x="946150" y="2990850"/>
          <p14:tracePt t="20110" x="965200" y="2984500"/>
          <p14:tracePt t="20127" x="984250" y="2971800"/>
          <p14:tracePt t="20127" x="1009650" y="2959100"/>
          <p14:tracePt t="20144" x="1041400" y="2952750"/>
          <p14:tracePt t="20144" x="1079500" y="2940050"/>
          <p14:tracePt t="20159" x="1123950" y="2927350"/>
          <p14:tracePt t="20159" x="1174750" y="2921000"/>
          <p14:tracePt t="20159" x="1238250" y="2914650"/>
          <p14:tracePt t="20179" x="1301750" y="2914650"/>
          <p14:tracePt t="20191" x="1377950" y="2914650"/>
          <p14:tracePt t="20191" x="1530350" y="2914650"/>
          <p14:tracePt t="20210" x="1612900" y="2914650"/>
          <p14:tracePt t="20210" x="1695450" y="2914650"/>
          <p14:tracePt t="20226" x="1778000" y="2914650"/>
          <p14:tracePt t="20226" x="1860550" y="2914650"/>
          <p14:tracePt t="20244" x="1930400" y="2914650"/>
          <p14:tracePt t="20244" x="2006600" y="2908300"/>
          <p14:tracePt t="20244" x="2070100" y="2908300"/>
          <p14:tracePt t="20262" x="2133600" y="2908300"/>
          <p14:tracePt t="20274" x="2190750" y="2901950"/>
          <p14:tracePt t="20274" x="2286000" y="2895600"/>
          <p14:tracePt t="20294" x="2324100" y="2889250"/>
          <p14:tracePt t="20294" x="2355850" y="2882900"/>
          <p14:tracePt t="20310" x="2381250" y="2876550"/>
          <p14:tracePt t="20310" x="2406650" y="2876550"/>
          <p14:tracePt t="20326" x="2419350" y="2870200"/>
          <p14:tracePt t="20326" x="2432050" y="2870200"/>
          <p14:tracePt t="20326" x="2444750" y="2870200"/>
          <p14:tracePt t="20346" x="2451100" y="2870200"/>
          <p14:tracePt t="20358" x="2451100" y="2876550"/>
          <p14:tracePt t="20375" x="2444750" y="2882900"/>
          <p14:tracePt t="20392" x="2438400" y="2889250"/>
          <p14:tracePt t="20392" x="2425700" y="2901950"/>
          <p14:tracePt t="20411" x="2419350" y="2908300"/>
          <p14:tracePt t="20411" x="2413000" y="2908300"/>
          <p14:tracePt t="20427" x="2406650" y="2914650"/>
          <p14:tracePt t="20427" x="2400300" y="2914650"/>
          <p14:tracePt t="20444" x="2393950" y="2914650"/>
          <p14:tracePt t="20444" x="2387600" y="2921000"/>
          <p14:tracePt t="20461" x="2381250" y="2921000"/>
          <p14:tracePt t="20478" x="2381250" y="2914650"/>
          <p14:tracePt t="20509" x="2381250" y="2908300"/>
          <p14:tracePt t="20525" x="2387600" y="2901950"/>
          <p14:tracePt t="20538" x="2393950" y="2895600"/>
          <p14:tracePt t="20553" x="2393950" y="2889250"/>
          <p14:tracePt t="20570" x="2387600" y="2882900"/>
          <p14:tracePt t="20622" x="2381250" y="2882900"/>
          <p14:tracePt t="20650" x="2374900" y="2876550"/>
          <p14:tracePt t="20682" x="2368550" y="2876550"/>
          <p14:tracePt t="20690" x="2362200" y="2870200"/>
          <p14:tracePt t="20698" x="2355850" y="2870200"/>
          <p14:tracePt t="20698" x="2343150" y="2863850"/>
          <p14:tracePt t="20711" x="2330450" y="2857500"/>
          <p14:tracePt t="20711" x="2311400" y="2857500"/>
          <p14:tracePt t="20728" x="2298700" y="2851150"/>
          <p14:tracePt t="20728" x="2273300" y="2844800"/>
          <p14:tracePt t="20745" x="2254250" y="2838450"/>
          <p14:tracePt t="20745" x="2228850" y="2832100"/>
          <p14:tracePt t="20761" x="2203450" y="2825750"/>
          <p14:tracePt t="20761" x="2139950" y="2806700"/>
          <p14:tracePt t="20779" x="2108200" y="2800350"/>
          <p14:tracePt t="20779" x="2070100" y="2787650"/>
          <p14:tracePt t="20795" x="2032000" y="2774950"/>
          <p14:tracePt t="20795" x="2000250" y="2768600"/>
          <p14:tracePt t="20812" x="1962150" y="2762250"/>
          <p14:tracePt t="20812" x="1924050" y="2749550"/>
          <p14:tracePt t="20812" x="1885950" y="2743200"/>
          <p14:tracePt t="20831" x="1847850" y="2743200"/>
          <p14:tracePt t="20843" x="1816100" y="2736850"/>
          <p14:tracePt t="20843" x="1746250" y="2736850"/>
          <p14:tracePt t="20862" x="1720850" y="2736850"/>
          <p14:tracePt t="20862" x="1689100" y="2736850"/>
          <p14:tracePt t="20879" x="1663700" y="2736850"/>
          <p14:tracePt t="20879" x="1644650" y="2736850"/>
          <p14:tracePt t="20895" x="1625600" y="2730500"/>
          <p14:tracePt t="20895" x="1612900" y="2730500"/>
          <p14:tracePt t="20895" x="1600200" y="2730500"/>
          <p14:tracePt t="20914" x="1587500" y="2724150"/>
          <p14:tracePt t="20927" x="1581150" y="2724150"/>
          <p14:tracePt t="20927" x="1574800" y="2717800"/>
          <p14:tracePt t="20947" x="1568450" y="2711450"/>
          <p14:tracePt t="20963" x="1568450" y="2705100"/>
          <p14:tracePt t="20963" x="1568450" y="2698750"/>
          <p14:tracePt t="20979" x="1574800" y="2692400"/>
          <p14:tracePt t="20979" x="1581150" y="2692400"/>
          <p14:tracePt t="20996" x="1593850" y="2686050"/>
          <p14:tracePt t="20996" x="1612900" y="2673350"/>
          <p14:tracePt t="21012" x="1625600" y="2673350"/>
          <p14:tracePt t="21012" x="1638300" y="2667000"/>
          <p14:tracePt t="21029" x="1651000" y="2667000"/>
          <p14:tracePt t="21029" x="1663700" y="2667000"/>
          <p14:tracePt t="21046" x="1676400" y="2660650"/>
          <p14:tracePt t="21046" x="1689100" y="2667000"/>
          <p14:tracePt t="21063" x="1701800" y="2667000"/>
          <p14:tracePt t="21063" x="1733550" y="2673350"/>
          <p14:tracePt t="21079" x="1746250" y="2673350"/>
          <p14:tracePt t="21079" x="1758950" y="2679700"/>
          <p14:tracePt t="21096" x="1771650" y="2686050"/>
          <p14:tracePt t="21096" x="1790700" y="2686050"/>
          <p14:tracePt t="21113" x="1803400" y="2692400"/>
          <p14:tracePt t="21113" x="1835150" y="2705100"/>
          <p14:tracePt t="21130" x="1847850" y="2711450"/>
          <p14:tracePt t="21130" x="1866900" y="2717800"/>
          <p14:tracePt t="21147" x="1885950" y="2730500"/>
          <p14:tracePt t="21147" x="1911350" y="2736850"/>
          <p14:tracePt t="21163" x="1930400" y="2749550"/>
          <p14:tracePt t="21163" x="1955800" y="2762250"/>
          <p14:tracePt t="21180" x="1981200" y="2774950"/>
          <p14:tracePt t="21180" x="2012950" y="2787650"/>
          <p14:tracePt t="21180" x="2044700" y="2800350"/>
          <p14:tracePt t="21199" x="2076450" y="2819400"/>
          <p14:tracePt t="21211" x="2114550" y="2832100"/>
          <p14:tracePt t="21211" x="2184400" y="2863850"/>
          <p14:tracePt t="21231" x="2222500" y="2882900"/>
          <p14:tracePt t="21231" x="2266950" y="2895600"/>
          <p14:tracePt t="21247" x="2305050" y="2914650"/>
          <p14:tracePt t="21247" x="2349500" y="2927350"/>
          <p14:tracePt t="21263" x="2393950" y="2946400"/>
          <p14:tracePt t="21263" x="2438400" y="2959100"/>
          <p14:tracePt t="21279" x="2489200" y="2971800"/>
          <p14:tracePt t="21279" x="2540000" y="2984500"/>
          <p14:tracePt t="21279" x="2590800" y="2997200"/>
          <p14:tracePt t="21299" x="2641600" y="3009900"/>
          <p14:tracePt t="21299" x="2698750" y="3022600"/>
          <p14:tracePt t="21313" x="2762250" y="3028950"/>
          <p14:tracePt t="21313" x="2819400" y="3041650"/>
          <p14:tracePt t="21330" x="2876550" y="3048000"/>
          <p14:tracePt t="21330" x="2940050" y="3060700"/>
          <p14:tracePt t="21347" x="3003550" y="3067050"/>
          <p14:tracePt t="21347" x="3060700" y="3079750"/>
          <p14:tracePt t="21347" x="3124200" y="3092450"/>
          <p14:tracePt t="21366" x="3181350" y="3105150"/>
          <p14:tracePt t="21366" x="3238500" y="3117850"/>
          <p14:tracePt t="21380" x="3302000" y="3130550"/>
          <p14:tracePt t="21380" x="3359150" y="3136900"/>
          <p14:tracePt t="21397" x="3422650" y="3149600"/>
          <p14:tracePt t="21397" x="3486150" y="3162300"/>
          <p14:tracePt t="21414" x="3543300" y="3175000"/>
          <p14:tracePt t="21414" x="3676650" y="3200400"/>
          <p14:tracePt t="21431" x="3746500" y="3213100"/>
          <p14:tracePt t="21431" x="3816350" y="3225800"/>
          <p14:tracePt t="21447" x="3886200" y="3238500"/>
          <p14:tracePt t="21447" x="3956050" y="3251200"/>
          <p14:tracePt t="21464" x="4025900" y="3263900"/>
          <p14:tracePt t="21464" x="4102100" y="3276600"/>
          <p14:tracePt t="21480" x="4165600" y="3289300"/>
          <p14:tracePt t="21480" x="4305300" y="3314700"/>
          <p14:tracePt t="21499" x="4375150" y="3333750"/>
          <p14:tracePt t="21499" x="4445000" y="3346450"/>
          <p14:tracePt t="21514" x="4514850" y="3359150"/>
          <p14:tracePt t="21514" x="4584700" y="3371850"/>
          <p14:tracePt t="21531" x="4660900" y="3384550"/>
          <p14:tracePt t="21531" x="4730750" y="3403600"/>
          <p14:tracePt t="21531" x="4800600" y="3422650"/>
          <p14:tracePt t="21551" x="4876800" y="3441700"/>
          <p14:tracePt t="21562" x="4953000" y="3460750"/>
          <p14:tracePt t="21562" x="5022850" y="3479800"/>
          <p14:tracePt t="21562" x="5099050" y="3505200"/>
          <p14:tracePt t="21583" x="5168900" y="3530600"/>
          <p14:tracePt t="21583" x="5245100" y="3549650"/>
          <p14:tracePt t="21598" x="5321300" y="3575050"/>
          <p14:tracePt t="21598" x="5391150" y="3600450"/>
          <p14:tracePt t="21615" x="5467350" y="3619500"/>
          <p14:tracePt t="21615" x="5543550" y="3644900"/>
          <p14:tracePt t="21632" x="5619750" y="3663950"/>
          <p14:tracePt t="21632" x="5695950" y="3689350"/>
          <p14:tracePt t="21632" x="5765800" y="3714750"/>
          <p14:tracePt t="21651" x="5842000" y="3740150"/>
          <p14:tracePt t="21663" x="5918200" y="3771900"/>
          <p14:tracePt t="21663" x="6064250" y="3829050"/>
          <p14:tracePt t="21681" x="6140450" y="3860800"/>
          <p14:tracePt t="21681" x="6210300" y="3886200"/>
          <p14:tracePt t="21698" x="6280150" y="3917950"/>
          <p14:tracePt t="21698" x="6356350" y="3943350"/>
          <p14:tracePt t="21715" x="6426200" y="3968750"/>
          <p14:tracePt t="21715" x="6572250" y="4006850"/>
          <p14:tracePt t="21732" x="6642100" y="4032250"/>
          <p14:tracePt t="21732" x="6711950" y="4051300"/>
          <p14:tracePt t="21748" x="6781800" y="4076700"/>
          <p14:tracePt t="21748" x="6858000" y="4095750"/>
          <p14:tracePt t="21765" x="6927850" y="4114800"/>
          <p14:tracePt t="21765" x="6997700" y="4140200"/>
          <p14:tracePt t="21782" x="7067550" y="4159250"/>
          <p14:tracePt t="21782" x="7207250" y="4197350"/>
          <p14:tracePt t="21799" x="7277100" y="4216400"/>
          <p14:tracePt t="21799" x="7346950" y="4235450"/>
          <p14:tracePt t="21815" x="7416800" y="4254500"/>
          <p14:tracePt t="21815" x="7486650" y="4273550"/>
          <p14:tracePt t="21832" x="7556500" y="4286250"/>
          <p14:tracePt t="21832" x="7620000" y="4305300"/>
          <p14:tracePt t="21832" x="7689850" y="4324350"/>
          <p14:tracePt t="21850" x="7753350" y="4349750"/>
          <p14:tracePt t="21863" x="7823200" y="4368800"/>
          <p14:tracePt t="21863" x="7950200" y="4419600"/>
          <p14:tracePt t="21883" x="8007350" y="4438650"/>
          <p14:tracePt t="21883" x="8070850" y="4464050"/>
          <p14:tracePt t="21899" x="8134350" y="4489450"/>
          <p14:tracePt t="21899" x="8191500" y="4514850"/>
          <p14:tracePt t="21915" x="8255000" y="4540250"/>
          <p14:tracePt t="21915" x="8312150" y="4565650"/>
          <p14:tracePt t="21915" x="8369300" y="4597400"/>
          <p14:tracePt t="21935" x="8426450" y="4622800"/>
          <p14:tracePt t="21947" x="8483600" y="4648200"/>
          <p14:tracePt t="21947" x="8591550" y="4705350"/>
          <p14:tracePt t="21968" x="8642350" y="4730750"/>
          <p14:tracePt t="21968" x="8693150" y="4756150"/>
          <p14:tracePt t="21982" x="8737600" y="4781550"/>
          <p14:tracePt t="21982" x="8788400" y="4800600"/>
          <p14:tracePt t="21999" x="8832850" y="4819650"/>
          <p14:tracePt t="21999" x="8870950" y="4838700"/>
          <p14:tracePt t="21999" x="8915400" y="4857750"/>
          <p14:tracePt t="22018" x="8953500" y="4870450"/>
          <p14:tracePt t="22018" x="8991600" y="4883150"/>
          <p14:tracePt t="22033" x="9023350" y="4902200"/>
          <p14:tracePt t="22033" x="9055100" y="4908550"/>
          <p14:tracePt t="22049" x="9080500" y="4921250"/>
          <p14:tracePt t="22049" x="9105900" y="4927600"/>
          <p14:tracePt t="22066" x="9124950" y="4940300"/>
          <p14:tracePt t="22166" x="9131300" y="4921250"/>
          <p14:tracePt t="22183" x="9112250" y="4914900"/>
          <p14:tracePt t="22183" x="9086850" y="4908550"/>
          <p14:tracePt t="22200" x="9061450" y="4902200"/>
          <p14:tracePt t="22200" x="9036050" y="4902200"/>
          <p14:tracePt t="22200" x="9004300" y="4895850"/>
          <p14:tracePt t="22219" x="8972550" y="4895850"/>
          <p14:tracePt t="22231" x="8934450" y="4889500"/>
          <p14:tracePt t="22231" x="8858250" y="4889500"/>
          <p14:tracePt t="22250" x="8820150" y="4883150"/>
          <p14:tracePt t="22250" x="8782050" y="4883150"/>
          <p14:tracePt t="22267" x="8743950" y="4883150"/>
          <p14:tracePt t="22267" x="8699500" y="4876800"/>
          <p14:tracePt t="22283" x="8661400" y="4870450"/>
          <p14:tracePt t="22283" x="8623300" y="4864100"/>
          <p14:tracePt t="22283" x="8585200" y="4851400"/>
          <p14:tracePt t="22302" x="8547100" y="4838700"/>
          <p14:tracePt t="22514" x="8172450" y="4686300"/>
          <p14:tracePt t="22522" x="8185150" y="4699000"/>
          <p14:tracePt t="22533" x="8197850" y="4711700"/>
          <p14:tracePt t="22533" x="8216900" y="4718050"/>
          <p14:tracePt t="22551" x="8242300" y="4730750"/>
          <p14:tracePt t="22551" x="8286750" y="4749800"/>
          <p14:tracePt t="22568" x="8305800" y="4756150"/>
          <p14:tracePt t="22568" x="8324850" y="4762500"/>
          <p14:tracePt t="22585" x="8337550" y="4762500"/>
          <p14:tracePt t="22585" x="8350250" y="4768850"/>
          <p14:tracePt t="22602" x="8362950" y="4775200"/>
          <p14:tracePt t="22602" x="8369300" y="4775200"/>
          <p14:tracePt t="22619" x="8375650" y="4781550"/>
          <p14:tracePt t="22633" x="8375650" y="4787900"/>
          <p14:tracePt t="22650" x="8369300" y="4794250"/>
          <p14:tracePt t="22666" x="8369300" y="4800600"/>
          <p14:tracePt t="22683" x="8362950" y="4806950"/>
          <p14:tracePt t="22700" x="8356600" y="4806950"/>
          <p14:tracePt t="22719" x="8356600" y="4813300"/>
          <p14:tracePt t="22738" x="8369300" y="4813300"/>
          <p14:tracePt t="22755" x="8375650" y="4819650"/>
          <p14:tracePt t="22771" x="8382000" y="4819650"/>
          <p14:tracePt t="22783" x="8388350" y="4819650"/>
          <p14:tracePt t="22783" x="8407400" y="4819650"/>
          <p14:tracePt t="22802" x="8413750" y="4826000"/>
          <p14:tracePt t="22802" x="8420100" y="4826000"/>
          <p14:tracePt t="22819" x="8432800" y="4826000"/>
          <p14:tracePt t="22819" x="8439150" y="4832350"/>
          <p14:tracePt t="22836" x="8451850" y="4832350"/>
          <p14:tracePt t="22836" x="8458200" y="4832350"/>
          <p14:tracePt t="22852" x="8464550" y="4832350"/>
          <p14:tracePt t="22852" x="8477250" y="4838700"/>
          <p14:tracePt t="22869" x="8483600" y="4838700"/>
          <p14:tracePt t="22884" x="8489950" y="4845050"/>
          <p14:tracePt t="22901" x="8496300" y="4838700"/>
          <p14:tracePt t="23017" x="8502650" y="4838700"/>
          <p14:tracePt t="23034" x="8509000" y="4832350"/>
          <p14:tracePt t="23054" x="8509000" y="4838700"/>
          <p14:tracePt t="23114" x="8502650" y="4845050"/>
          <p14:tracePt t="23138" x="8496300" y="4851400"/>
          <p14:tracePt t="23154" x="8489950" y="4851400"/>
          <p14:tracePt t="23166" x="8483600" y="4857750"/>
          <p14:tracePt t="23182" x="8483600" y="4864100"/>
          <p14:tracePt t="23346" x="8477250" y="4870450"/>
          <p14:tracePt t="23378" x="8470900" y="4870450"/>
          <p14:tracePt t="23398" x="8464550" y="4870450"/>
          <p14:tracePt t="23414" x="8458200" y="4870450"/>
          <p14:tracePt t="23430" x="8451850" y="4864100"/>
          <p14:tracePt t="23446" x="8445500" y="4864100"/>
          <p14:tracePt t="23458" x="8439150" y="4864100"/>
          <p14:tracePt t="23474" x="8432800" y="4870450"/>
          <p14:tracePt t="23491" x="8426450" y="4870450"/>
          <p14:tracePt t="23507" x="8420100" y="4876800"/>
          <p14:tracePt t="23526" x="8420100" y="4883150"/>
          <p14:tracePt t="23566" x="8426450" y="4883150"/>
          <p14:tracePt t="23586" x="8432800" y="4876800"/>
          <p14:tracePt t="23610" x="8432800" y="4870450"/>
          <p14:tracePt t="23634" x="8432800" y="4864100"/>
          <p14:tracePt t="23646" x="8439150" y="4857750"/>
          <p14:tracePt t="23663" x="8439150" y="4851400"/>
          <p14:tracePt t="23678" x="8439150" y="4845050"/>
          <p14:tracePt t="23695" x="8432800" y="4838700"/>
          <p14:tracePt t="23707" x="8426450" y="4832350"/>
          <p14:tracePt t="23723" x="8420100" y="4832350"/>
          <p14:tracePt t="23723" x="8413750" y="4826000"/>
          <p14:tracePt t="23739" x="8407400" y="4826000"/>
          <p14:tracePt t="23739" x="8401050" y="4819650"/>
          <p14:tracePt t="23756" x="8388350" y="4813300"/>
          <p14:tracePt t="23756" x="8375650" y="4806950"/>
          <p14:tracePt t="23772" x="8362950" y="4800600"/>
          <p14:tracePt t="23772" x="8350250" y="4794250"/>
          <p14:tracePt t="23772" x="8331200" y="4787900"/>
          <p14:tracePt t="23791" x="8318500" y="4781550"/>
          <p14:tracePt t="23804" x="8293100" y="4775200"/>
          <p14:tracePt t="23804" x="8248650" y="4756150"/>
          <p14:tracePt t="23822" x="8216900" y="4749800"/>
          <p14:tracePt t="23822" x="8185150" y="4737100"/>
          <p14:tracePt t="23839" x="8147050" y="4724400"/>
          <p14:tracePt t="23839" x="8108950" y="4718050"/>
          <p14:tracePt t="23856" x="8064500" y="4705350"/>
          <p14:tracePt t="23856" x="8020050" y="4692650"/>
          <p14:tracePt t="23872" x="7975600" y="4673600"/>
          <p14:tracePt t="23872" x="7874000" y="4648200"/>
          <p14:tracePt t="23889" x="7823200" y="4635500"/>
          <p14:tracePt t="23889" x="7766050" y="4622800"/>
          <p14:tracePt t="23906" x="7708900" y="4610100"/>
          <p14:tracePt t="23906" x="7645400" y="4597400"/>
          <p14:tracePt t="23923" x="7581900" y="4584700"/>
          <p14:tracePt t="23923" x="7429500" y="4565650"/>
          <p14:tracePt t="23939" x="7346950" y="4559300"/>
          <p14:tracePt t="23939" x="7258050" y="4552950"/>
          <p14:tracePt t="23956" x="7162800" y="4546600"/>
          <p14:tracePt t="23956" x="7061200" y="4546600"/>
          <p14:tracePt t="23974" x="6959600" y="4540250"/>
          <p14:tracePt t="23974" x="6845300" y="4540250"/>
          <p14:tracePt t="23989" x="6737350" y="4540250"/>
          <p14:tracePt t="23989" x="6508750" y="4546600"/>
          <p14:tracePt t="24007" x="6388100" y="4552950"/>
          <p14:tracePt t="24007" x="6273800" y="4559300"/>
          <p14:tracePt t="24024" x="6153150" y="4565650"/>
          <p14:tracePt t="24024" x="6032500" y="4572000"/>
          <p14:tracePt t="24041" x="5905500" y="4584700"/>
          <p14:tracePt t="24041" x="5778500" y="4597400"/>
          <p14:tracePt t="24056" x="5651500" y="4610100"/>
          <p14:tracePt t="24056" x="5524500" y="4622800"/>
          <p14:tracePt t="24056" x="5397500" y="4629150"/>
          <p14:tracePt t="24076" x="5264150" y="4641850"/>
          <p14:tracePt t="24088" x="5130800" y="4654550"/>
          <p14:tracePt t="24088" x="4876800" y="4679950"/>
          <p14:tracePt t="24108" x="4749800" y="4692650"/>
          <p14:tracePt t="24108" x="4622800" y="4705350"/>
          <p14:tracePt t="24123" x="4502150" y="4711700"/>
          <p14:tracePt t="24123" x="4381500" y="4724400"/>
          <p14:tracePt t="24140" x="4260850" y="4730750"/>
          <p14:tracePt t="24140" x="4146550" y="4730750"/>
          <p14:tracePt t="24156" x="4032250" y="4730750"/>
          <p14:tracePt t="24156" x="3917950" y="4724400"/>
          <p14:tracePt t="24156" x="3803650" y="4711700"/>
          <p14:tracePt t="24176" x="3695700" y="4692650"/>
          <p14:tracePt t="24176" x="3594100" y="4673600"/>
          <p14:tracePt t="24190" x="3492500" y="4641850"/>
          <p14:tracePt t="24190" x="3390900" y="4610100"/>
          <p14:tracePt t="24207" x="3289300" y="4572000"/>
          <p14:tracePt t="24207" x="3181350" y="4533900"/>
          <p14:tracePt t="24224" x="3079750" y="4489450"/>
          <p14:tracePt t="24224" x="2870200" y="4400550"/>
          <p14:tracePt t="24241" x="2768600" y="4349750"/>
          <p14:tracePt t="24241" x="2667000" y="4298950"/>
          <p14:tracePt t="24257" x="2565400" y="4248150"/>
          <p14:tracePt t="24257" x="2476500" y="4197350"/>
          <p14:tracePt t="24273" x="2387600" y="4140200"/>
          <p14:tracePt t="24273" x="2298700" y="4089400"/>
          <p14:tracePt t="24290" x="2222500" y="4025900"/>
          <p14:tracePt t="24290" x="2076450" y="3898900"/>
          <p14:tracePt t="24307" x="2006600" y="3829050"/>
          <p14:tracePt t="24307" x="1936750" y="3759200"/>
          <p14:tracePt t="24324" x="1873250" y="3689350"/>
          <p14:tracePt t="24324" x="1809750" y="3619500"/>
          <p14:tracePt t="24340" x="1746250" y="3549650"/>
          <p14:tracePt t="24340" x="1689100" y="3486150"/>
          <p14:tracePt t="24340" x="1638300" y="3416300"/>
          <p14:tracePt t="24360" x="1587500" y="3352800"/>
          <p14:tracePt t="24372" x="1543050" y="3295650"/>
          <p14:tracePt t="24372" x="1473200" y="3175000"/>
          <p14:tracePt t="24391" x="1447800" y="3117850"/>
          <p14:tracePt t="24391" x="1422400" y="3067050"/>
          <p14:tracePt t="24407" x="1409700" y="3016250"/>
          <p14:tracePt t="24407" x="1397000" y="2971800"/>
          <p14:tracePt t="24424" x="1384300" y="2933700"/>
          <p14:tracePt t="24424" x="1377950" y="2895600"/>
          <p14:tracePt t="24424" x="1371600" y="2863850"/>
          <p14:tracePt t="24444" x="1371600" y="2844800"/>
          <p14:tracePt t="24456" x="1365250" y="2819400"/>
          <p14:tracePt t="24456" x="1358900" y="2794000"/>
          <p14:tracePt t="24476" x="1358900" y="2781300"/>
          <p14:tracePt t="24476" x="1358900" y="2768600"/>
          <p14:tracePt t="24491" x="1358900" y="2762250"/>
          <p14:tracePt t="24491" x="1358900" y="2749550"/>
          <p14:tracePt t="24508" x="1365250" y="2743200"/>
          <p14:tracePt t="24508" x="1365250" y="2736850"/>
          <p14:tracePt t="24508" x="1371600" y="2736850"/>
          <p14:tracePt t="24527" x="1377950" y="2730500"/>
          <p14:tracePt t="24527" x="1384300" y="2730500"/>
          <p14:tracePt t="24542" x="1390650" y="2724150"/>
          <p14:tracePt t="24556" x="1397000" y="2717800"/>
          <p14:tracePt t="24573" x="1403350" y="2711450"/>
          <p14:tracePt t="24589" x="1403350" y="2705100"/>
          <p14:tracePt t="24589" x="1409700" y="2698750"/>
          <p14:tracePt t="24608" x="1409700" y="2692400"/>
          <p14:tracePt t="24623" x="1409700" y="2686050"/>
          <p14:tracePt t="24640" x="1403350" y="2679700"/>
          <p14:tracePt t="24660" x="1403350" y="2673350"/>
          <p14:tracePt t="24675" x="1403350" y="2667000"/>
          <p14:tracePt t="24691" x="1409700" y="2660650"/>
          <p14:tracePt t="24691" x="1409700" y="2654300"/>
          <p14:tracePt t="24708" x="1409700" y="2641600"/>
          <p14:tracePt t="24708" x="1409700" y="2635250"/>
          <p14:tracePt t="24708" x="1416050" y="2628900"/>
          <p14:tracePt t="24727" x="1416050" y="2622550"/>
          <p14:tracePt t="24740" x="1416050" y="2616200"/>
          <p14:tracePt t="24740" x="1422400" y="2603500"/>
          <p14:tracePt t="24759" x="1428750" y="2597150"/>
          <p14:tracePt t="24775" x="1435100" y="2590800"/>
          <p14:tracePt t="24790" x="1441450" y="2584450"/>
          <p14:tracePt t="24807" x="1441450" y="2590800"/>
          <p14:tracePt t="24854" x="1441450" y="2597150"/>
          <p14:tracePt t="24886" x="1441450" y="2603500"/>
          <p14:tracePt t="24906" x="1447800" y="2609850"/>
          <p14:tracePt t="24931" x="1447800" y="2616200"/>
          <p14:tracePt t="24955" x="1454150" y="2622550"/>
          <p14:tracePt t="24974" x="1454150" y="2628900"/>
          <p14:tracePt t="24998" x="1447800" y="2635250"/>
          <p14:tracePt t="25014" x="1447800" y="2641600"/>
          <p14:tracePt t="25019" x="1441450" y="2647950"/>
          <p14:tracePt t="25027" x="1435100" y="2654300"/>
          <p14:tracePt t="25027" x="1428750" y="2667000"/>
          <p14:tracePt t="25044" x="1416050" y="2679700"/>
          <p14:tracePt t="25044" x="1409700" y="2692400"/>
          <p14:tracePt t="25060" x="1390650" y="2705100"/>
          <p14:tracePt t="25060" x="1377950" y="2717800"/>
          <p14:tracePt t="25060" x="1358900" y="2736850"/>
          <p14:tracePt t="25079" x="1339850" y="2749550"/>
          <p14:tracePt t="25091" x="1314450" y="2768600"/>
          <p14:tracePt t="25091" x="1263650" y="2800350"/>
          <p14:tracePt t="25112" x="1231900" y="2819400"/>
          <p14:tracePt t="25112" x="1206500" y="2838450"/>
          <p14:tracePt t="25127" x="1168400" y="2851150"/>
          <p14:tracePt t="25127" x="1136650" y="2870200"/>
          <p14:tracePt t="25143" x="1104900" y="2889250"/>
          <p14:tracePt t="25143" x="1073150" y="2901950"/>
          <p14:tracePt t="25160" x="1041400" y="2921000"/>
          <p14:tracePt t="25160" x="1003300" y="2940050"/>
          <p14:tracePt t="25160" x="971550" y="2952750"/>
          <p14:tracePt t="25179" x="933450" y="2971800"/>
          <p14:tracePt t="25192" x="901700" y="2990850"/>
          <p14:tracePt t="25192" x="825500" y="3016250"/>
          <p14:tracePt t="25210" x="787400" y="3028950"/>
          <p14:tracePt t="25210" x="755650" y="3041650"/>
          <p14:tracePt t="25227" x="717550" y="3054350"/>
          <p14:tracePt t="25227" x="679450" y="3060700"/>
          <p14:tracePt t="25244" x="647700" y="3073400"/>
          <p14:tracePt t="25244" x="584200" y="3079750"/>
          <p14:tracePt t="25261" x="552450" y="3086100"/>
          <p14:tracePt t="25261" x="527050" y="3092450"/>
          <p14:tracePt t="25277" x="501650" y="3092450"/>
          <p14:tracePt t="25277" x="476250" y="3092450"/>
          <p14:tracePt t="25293" x="450850" y="3092450"/>
          <p14:tracePt t="25293" x="438150" y="3092450"/>
          <p14:tracePt t="25310" x="419100" y="3086100"/>
          <p14:tracePt t="25310" x="393700" y="3073400"/>
          <p14:tracePt t="25328" x="381000" y="3067050"/>
          <p14:tracePt t="25328" x="368300" y="3060700"/>
          <p14:tracePt t="25344" x="361950" y="3054350"/>
          <p14:tracePt t="25344" x="355600" y="3048000"/>
          <p14:tracePt t="25361" x="349250" y="3035300"/>
          <p14:tracePt t="25361" x="349250" y="3028950"/>
          <p14:tracePt t="25361" x="349250" y="3022600"/>
          <p14:tracePt t="25380" x="355600" y="3016250"/>
          <p14:tracePt t="25392" x="361950" y="3009900"/>
          <p14:tracePt t="25392" x="393700" y="2997200"/>
          <p14:tracePt t="25412" x="412750" y="2990850"/>
          <p14:tracePt t="25412" x="438150" y="2984500"/>
          <p14:tracePt t="25428" x="469900" y="2971800"/>
          <p14:tracePt t="25428" x="501650" y="2965450"/>
          <p14:tracePt t="25444" x="539750" y="2959100"/>
          <p14:tracePt t="25444" x="584200" y="2959100"/>
          <p14:tracePt t="25444" x="628650" y="2952750"/>
          <p14:tracePt t="25464" x="685800" y="2952750"/>
          <p14:tracePt t="25476" x="736600" y="2959100"/>
          <p14:tracePt t="25476" x="800100" y="2959100"/>
          <p14:tracePt t="25496" x="920750" y="2971800"/>
          <p14:tracePt t="25496" x="977900" y="2971800"/>
          <p14:tracePt t="25511" x="1041400" y="2978150"/>
          <p14:tracePt t="25511" x="1098550" y="2978150"/>
          <p14:tracePt t="25528" x="1155700" y="2971800"/>
          <p14:tracePt t="25528" x="1206500" y="2965450"/>
          <p14:tracePt t="25528" x="1257300" y="2965450"/>
          <p14:tracePt t="25548" x="1301750" y="2952750"/>
          <p14:tracePt t="25548" x="1346200" y="2946400"/>
          <p14:tracePt t="25561" x="1384300" y="2940050"/>
          <p14:tracePt t="25561" x="1416050" y="2933700"/>
          <p14:tracePt t="25579" x="1441450" y="2927350"/>
          <p14:tracePt t="25579" x="1460500" y="2927350"/>
          <p14:tracePt t="25596" x="1479550" y="2927350"/>
          <p14:tracePt t="25596" x="1485900" y="2921000"/>
          <p14:tracePt t="25612" x="1498600" y="2927350"/>
          <p14:tracePt t="25627" x="1498600" y="2933700"/>
          <p14:tracePt t="25627" x="1492250" y="2933700"/>
          <p14:tracePt t="25646" x="1479550" y="2940050"/>
          <p14:tracePt t="25646" x="1466850" y="2946400"/>
          <p14:tracePt t="25662" x="1460500" y="2952750"/>
          <p14:tracePt t="25662" x="1447800" y="2965450"/>
          <p14:tracePt t="25680" x="1422400" y="2978150"/>
          <p14:tracePt t="25680" x="1409700" y="2984500"/>
          <p14:tracePt t="25697" x="1403350" y="2984500"/>
          <p14:tracePt t="25697" x="1390650" y="2990850"/>
          <p14:tracePt t="25712" x="1384300" y="2997200"/>
          <p14:tracePt t="25712" x="1377950" y="2997200"/>
          <p14:tracePt t="25729" x="1371600" y="3003550"/>
          <p14:tracePt t="25729" x="1365250" y="3003550"/>
          <p14:tracePt t="25747" x="1358900" y="2997200"/>
          <p14:tracePt t="25764" x="1365250" y="2990850"/>
          <p14:tracePt t="25779" x="1365250" y="2984500"/>
          <p14:tracePt t="25779" x="1365250" y="2971800"/>
          <p14:tracePt t="25796" x="1371600" y="2965450"/>
          <p14:tracePt t="25796" x="1371600" y="2946400"/>
          <p14:tracePt t="25813" x="1371600" y="2933700"/>
          <p14:tracePt t="25813" x="1371600" y="2914650"/>
          <p14:tracePt t="25813" x="1377950" y="2889250"/>
          <p14:tracePt t="25831" x="1371600" y="2863850"/>
          <p14:tracePt t="25844" x="1371600" y="2838450"/>
          <p14:tracePt t="25844" x="1358900" y="2781300"/>
          <p14:tracePt t="25862" x="1352550" y="2749550"/>
          <p14:tracePt t="25862" x="1346200" y="2717800"/>
          <p14:tracePt t="25879" x="1339850" y="2686050"/>
          <p14:tracePt t="25879" x="1333500" y="2660650"/>
          <p14:tracePt t="25896" x="1327150" y="2635250"/>
          <p14:tracePt t="25896" x="1320800" y="2609850"/>
          <p14:tracePt t="25913" x="1314450" y="2590800"/>
          <p14:tracePt t="25913" x="1314450" y="2552700"/>
          <p14:tracePt t="25929" x="1308100" y="2540000"/>
          <p14:tracePt t="25929" x="1308100" y="2533650"/>
          <p14:tracePt t="25946" x="1308100" y="2527300"/>
          <p14:tracePt t="25961" x="1314450" y="2520950"/>
          <p14:tracePt t="25980" x="1320800" y="2533650"/>
          <p14:tracePt t="25980" x="1320800" y="2540000"/>
          <p14:tracePt t="25997" x="1320800" y="2552700"/>
          <p14:tracePt t="25997" x="1327150" y="2565400"/>
          <p14:tracePt t="26013" x="1327150" y="2584450"/>
          <p14:tracePt t="26013" x="1327150" y="2603500"/>
          <p14:tracePt t="26030" x="1327150" y="2622550"/>
          <p14:tracePt t="26030" x="1333500" y="2679700"/>
          <p14:tracePt t="26048" x="1333500" y="2711450"/>
          <p14:tracePt t="26048" x="1333500" y="2749550"/>
          <p14:tracePt t="26063" x="1333500" y="2781300"/>
          <p14:tracePt t="26063" x="1333500" y="2819400"/>
          <p14:tracePt t="26080" x="1333500" y="2851150"/>
          <p14:tracePt t="26080" x="1327150" y="2882900"/>
          <p14:tracePt t="26080" x="1320800" y="2921000"/>
          <p14:tracePt t="26100" x="1314450" y="2946400"/>
          <p14:tracePt t="26112" x="1308100" y="2978150"/>
          <p14:tracePt t="26112" x="1301750" y="3003550"/>
          <p14:tracePt t="26112" x="1289050" y="3022600"/>
          <p14:tracePt t="26133" x="1276350" y="3048000"/>
          <p14:tracePt t="26133" x="1263650" y="3067050"/>
          <p14:tracePt t="26147" x="1244600" y="3079750"/>
          <p14:tracePt t="26147" x="1225550" y="3098800"/>
          <p14:tracePt t="26164" x="1206500" y="3111500"/>
          <p14:tracePt t="26164" x="1187450" y="3124200"/>
          <p14:tracePt t="26180" x="1162050" y="3130550"/>
          <p14:tracePt t="26180" x="1136650" y="3143250"/>
          <p14:tracePt t="26180" x="1111250" y="3149600"/>
          <p14:tracePt t="26199" x="1085850" y="3155950"/>
          <p14:tracePt t="26212" x="1060450" y="3162300"/>
          <p14:tracePt t="26212" x="996950" y="3168650"/>
          <p14:tracePt t="26231" x="958850" y="3168650"/>
          <p14:tracePt t="26231" x="927100" y="3175000"/>
          <p14:tracePt t="26247" x="889000" y="3175000"/>
          <p14:tracePt t="26247" x="850900" y="3175000"/>
          <p14:tracePt t="26264" x="812800" y="3175000"/>
          <p14:tracePt t="26264" x="723900" y="3175000"/>
          <p14:tracePt t="26281" x="685800" y="3181350"/>
          <p14:tracePt t="26281" x="647700" y="3181350"/>
          <p14:tracePt t="26298" x="609600" y="3187700"/>
          <p14:tracePt t="26298" x="577850" y="3187700"/>
          <p14:tracePt t="26314" x="546100" y="3187700"/>
          <p14:tracePt t="26314" x="514350" y="3187700"/>
          <p14:tracePt t="26330" x="488950" y="3187700"/>
          <p14:tracePt t="26330" x="457200" y="3187700"/>
          <p14:tracePt t="26348" x="450850" y="3187700"/>
          <p14:tracePt t="26363" x="450850" y="3181350"/>
          <p14:tracePt t="26379" x="463550" y="3181350"/>
          <p14:tracePt t="26379" x="482600" y="3181350"/>
          <p14:tracePt t="26379" x="508000" y="3175000"/>
          <p14:tracePt t="26400" x="539750" y="3175000"/>
          <p14:tracePt t="26413" x="577850" y="3175000"/>
          <p14:tracePt t="26413" x="679450" y="3168650"/>
          <p14:tracePt t="26432" x="742950" y="3168650"/>
          <p14:tracePt t="26432" x="812800" y="3168650"/>
          <p14:tracePt t="26448" x="882650" y="3168650"/>
          <p14:tracePt t="26448" x="958850" y="3168650"/>
          <p14:tracePt t="26448" x="1035050" y="3168650"/>
          <p14:tracePt t="26468" x="1111250" y="3175000"/>
          <p14:tracePt t="26479" x="1193800" y="3175000"/>
          <p14:tracePt t="26479" x="1270000" y="3181350"/>
          <p14:tracePt t="26479" x="1352550" y="3187700"/>
          <p14:tracePt t="26500" x="1428750" y="3187700"/>
          <p14:tracePt t="26500" x="1498600" y="3194050"/>
          <p14:tracePt t="26515" x="1568450" y="3194050"/>
          <p14:tracePt t="26515" x="1631950" y="3194050"/>
          <p14:tracePt t="26532" x="1689100" y="3194050"/>
          <p14:tracePt t="26532" x="1739900" y="3194050"/>
          <p14:tracePt t="26548" x="1784350" y="3187700"/>
          <p14:tracePt t="26548" x="1816100" y="3187700"/>
          <p14:tracePt t="26548" x="1847850" y="3181350"/>
          <p14:tracePt t="26568" x="1873250" y="3181350"/>
          <p14:tracePt t="26568" x="1892300" y="3181350"/>
          <p14:tracePt t="26581" x="1905000" y="3181350"/>
          <p14:tracePt t="26581" x="1911350" y="3181350"/>
          <p14:tracePt t="26598" x="1917700" y="3181350"/>
          <p14:tracePt t="26613" x="1924050" y="3187700"/>
          <p14:tracePt t="26635" x="1936750" y="3194050"/>
          <p14:tracePt t="26647" x="1949450" y="3194050"/>
          <p14:tracePt t="26647" x="1974850" y="3194050"/>
          <p14:tracePt t="26665" x="2006600" y="3194050"/>
          <p14:tracePt t="26665" x="2051050" y="3194050"/>
          <p14:tracePt t="26682" x="2108200" y="3194050"/>
          <p14:tracePt t="26682" x="2178050" y="3194050"/>
          <p14:tracePt t="26700" x="2355850" y="3194050"/>
          <p14:tracePt t="26700" x="2463800" y="3187700"/>
          <p14:tracePt t="26716" x="2590800" y="3181350"/>
          <p14:tracePt t="26716" x="2730500" y="3168650"/>
          <p14:tracePt t="26732" x="2882900" y="3155950"/>
          <p14:tracePt t="26732" x="3048000" y="3143250"/>
          <p14:tracePt t="26732" x="3232150" y="3124200"/>
          <p14:tracePt t="26752" x="3409950" y="3105150"/>
          <p14:tracePt t="26764" x="3594100" y="3079750"/>
          <p14:tracePt t="26764" x="3778250" y="3060700"/>
          <p14:tracePt t="26764" x="3962400" y="3035300"/>
          <p14:tracePt t="26784" x="4146550" y="3016250"/>
          <p14:tracePt t="26784" x="4324350" y="2984500"/>
          <p14:tracePt t="26800" x="4502150" y="2959100"/>
          <p14:tracePt t="26800" x="4660900" y="2933700"/>
          <p14:tracePt t="26816" x="4826000" y="2901950"/>
          <p14:tracePt t="26816" x="4978400" y="2870200"/>
          <p14:tracePt t="26833" x="5124450" y="2844800"/>
          <p14:tracePt t="26833" x="5257800" y="2813050"/>
          <p14:tracePt t="26833" x="5384800" y="2787650"/>
          <p14:tracePt t="26852" x="5505450" y="2762250"/>
          <p14:tracePt t="26864" x="5607050" y="2736850"/>
          <p14:tracePt t="26864" x="5784850" y="2692400"/>
          <p14:tracePt t="26883" x="5854700" y="2673350"/>
          <p14:tracePt t="26883" x="5911850" y="2654300"/>
          <p14:tracePt t="26899" x="5962650" y="2641600"/>
          <p14:tracePt t="26899" x="6000750" y="2622550"/>
          <p14:tracePt t="26916" x="6032500" y="2609850"/>
          <p14:tracePt t="26916" x="6051550" y="2597150"/>
          <p14:tracePt t="26933" x="6070600" y="2590800"/>
          <p14:tracePt t="26933" x="6083300" y="2571750"/>
          <p14:tracePt t="26949" x="6083300" y="2559050"/>
          <p14:tracePt t="26949" x="6083300" y="2552700"/>
          <p14:tracePt t="26968" x="6076950" y="2540000"/>
          <p14:tracePt t="26968" x="6070600" y="2533650"/>
          <p14:tracePt t="26983" x="6064250" y="2527300"/>
          <p14:tracePt t="26983" x="6045200" y="2508250"/>
          <p14:tracePt t="27000" x="6032500" y="2501900"/>
          <p14:tracePt t="27000" x="6026150" y="2501900"/>
          <p14:tracePt t="27017" x="6013450" y="2495550"/>
          <p14:tracePt t="27017" x="6007100" y="2495550"/>
          <p14:tracePt t="27033" x="6000750" y="2489200"/>
          <p14:tracePt t="27033" x="5994400" y="2489200"/>
          <p14:tracePt t="27051" x="5988050" y="2489200"/>
          <p14:tracePt t="27065" x="5994400" y="2489200"/>
          <p14:tracePt t="27099" x="6000750" y="2489200"/>
          <p14:tracePt t="27114" x="6007100" y="2489200"/>
          <p14:tracePt t="27119" x="6013450" y="2489200"/>
          <p14:tracePt t="27132" x="6019800" y="2489200"/>
          <p14:tracePt t="27148" x="6026150" y="2489200"/>
          <p14:tracePt t="27148" x="6038850" y="2489200"/>
          <p14:tracePt t="27168" x="6045200" y="2489200"/>
          <p14:tracePt t="27182" x="6045200" y="2495550"/>
          <p14:tracePt t="27211" x="6038850" y="2501900"/>
          <p14:tracePt t="27227" x="6032500" y="2508250"/>
          <p14:tracePt t="27239" x="6026150" y="2508250"/>
          <p14:tracePt t="27249" x="6019800" y="2514600"/>
          <p14:tracePt t="27249" x="6013450" y="2514600"/>
          <p14:tracePt t="27268" x="6007100" y="2520950"/>
          <p14:tracePt t="27268" x="6007100" y="2527300"/>
          <p14:tracePt t="27284" x="6000750" y="2540000"/>
          <p14:tracePt t="27284" x="5994400" y="2559050"/>
          <p14:tracePt t="27301" x="5988050" y="2578100"/>
          <p14:tracePt t="27301" x="5988050" y="2603500"/>
          <p14:tracePt t="27317" x="5988050" y="2641600"/>
          <p14:tracePt t="27317" x="5994400" y="2686050"/>
          <p14:tracePt t="27335" x="6000750" y="2743200"/>
          <p14:tracePt t="27335" x="6007100" y="2800350"/>
          <p14:tracePt t="27351" x="6019800" y="2876550"/>
          <p14:tracePt t="27351" x="6051550" y="3028950"/>
          <p14:tracePt t="27368" x="6070600" y="3111500"/>
          <p14:tracePt t="27368" x="6096000" y="3194050"/>
          <p14:tracePt t="27385" x="6115050" y="3276600"/>
          <p14:tracePt t="27385" x="6134100" y="3359150"/>
          <p14:tracePt t="27401" x="6146800" y="3448050"/>
          <p14:tracePt t="27401" x="6165850" y="3530600"/>
          <p14:tracePt t="27401" x="6178550" y="3619500"/>
          <p14:tracePt t="27420" x="6184900" y="3702050"/>
          <p14:tracePt t="27433" x="6197600" y="3784600"/>
          <p14:tracePt t="27433" x="6203950" y="3949700"/>
          <p14:tracePt t="27452" x="6210300" y="4025900"/>
          <p14:tracePt t="27452" x="6210300" y="4095750"/>
          <p14:tracePt t="27469" x="6210300" y="4159250"/>
          <p14:tracePt t="27469" x="6203950" y="4216400"/>
          <p14:tracePt t="27469" x="6197600" y="4273550"/>
          <p14:tracePt t="27488" x="6191250" y="4324350"/>
          <p14:tracePt t="27500" x="6184900" y="4368800"/>
          <p14:tracePt t="27500" x="6178550" y="4400550"/>
          <p14:tracePt t="27500" x="6165850" y="4438650"/>
          <p14:tracePt t="27520" x="6153150" y="4464050"/>
          <p14:tracePt t="27520" x="6146800" y="4489450"/>
          <p14:tracePt t="27536" x="6134100" y="4508500"/>
          <p14:tracePt t="27536" x="6127750" y="4521200"/>
          <p14:tracePt t="27552" x="6115050" y="4533900"/>
          <p14:tracePt t="27552" x="6102350" y="4540250"/>
          <p14:tracePt t="27569" x="6096000" y="4546600"/>
          <p14:tracePt t="27569" x="6089650" y="4546600"/>
          <p14:tracePt t="27569" x="6076950" y="4546600"/>
          <p14:tracePt t="27587" x="6070600" y="4540250"/>
          <p14:tracePt t="27587" x="6064250" y="4540250"/>
          <p14:tracePt t="27602" x="6057900" y="4527550"/>
          <p14:tracePt t="27602" x="6051550" y="4521200"/>
          <p14:tracePt t="27619" x="6045200" y="4514850"/>
          <p14:tracePt t="27619" x="6038850" y="4502150"/>
          <p14:tracePt t="27635" x="6032500" y="4495800"/>
          <p14:tracePt t="27635" x="6032500" y="4483100"/>
          <p14:tracePt t="27653" x="6026150" y="4470400"/>
          <p14:tracePt t="27653" x="6019800" y="4451350"/>
          <p14:tracePt t="27669" x="6013450" y="4438650"/>
          <p14:tracePt t="27669" x="6013450" y="4432300"/>
          <p14:tracePt t="27685" x="6007100" y="4419600"/>
          <p14:tracePt t="27685" x="6000750" y="4413250"/>
          <p14:tracePt t="27702" x="5994400" y="4406900"/>
          <p14:tracePt t="27702" x="5994400" y="4400550"/>
          <p14:tracePt t="27720" x="5981700" y="4387850"/>
          <p14:tracePt t="27720" x="5981700" y="4381500"/>
          <p14:tracePt t="27736" x="5969000" y="4375150"/>
          <p14:tracePt t="27752" x="5962650" y="4368800"/>
          <p14:tracePt t="27767" x="5956300" y="4368800"/>
          <p14:tracePt t="27784" x="5949950" y="4368800"/>
          <p14:tracePt t="27801" x="5943600" y="4375150"/>
          <p14:tracePt t="27818" x="5937250" y="4375150"/>
          <p14:tracePt t="27834" x="5943600" y="4375150"/>
          <p14:tracePt t="27891" x="5949950" y="4368800"/>
          <p14:tracePt t="27915" x="5956300" y="4368800"/>
          <p14:tracePt t="27939" x="5962650" y="4362450"/>
          <p14:tracePt t="27951" x="5969000" y="4362450"/>
          <p14:tracePt t="27967" x="5969000" y="4356100"/>
          <p14:tracePt t="27983" x="5975350" y="4356100"/>
          <p14:tracePt t="27999" x="5981700" y="4349750"/>
          <p14:tracePt t="28015" x="5988050" y="4343400"/>
          <p14:tracePt t="28027" x="5988050" y="4337050"/>
          <p14:tracePt t="28043" x="5994400" y="4337050"/>
          <p14:tracePt t="28059" x="6000750" y="4330700"/>
          <p14:tracePt t="28079" x="6007100" y="4330700"/>
          <p14:tracePt t="28103" x="6013450" y="4324350"/>
          <p14:tracePt t="28127" x="6019800" y="4324350"/>
          <p14:tracePt t="28147" x="6026150" y="4324350"/>
          <p14:tracePt t="28207" x="6026150" y="4330700"/>
          <p14:tracePt t="28276" x="6032500" y="4330700"/>
          <p14:tracePt t="28343" x="6038850" y="4324350"/>
          <p14:tracePt t="28403" x="6045200" y="4318000"/>
          <p14:tracePt t="28455" x="6051550" y="4311650"/>
          <p14:tracePt t="28488" x="6057900" y="4311650"/>
          <p14:tracePt t="28515" x="6064250" y="4311650"/>
          <p14:tracePt t="28567" x="6070600" y="4305300"/>
          <p14:tracePt t="28599" x="6076950" y="4305300"/>
          <p14:tracePt t="28607" x="6083300" y="4298950"/>
          <p14:tracePt t="28607" x="6096000" y="4292600"/>
          <p14:tracePt t="28622" x="6108700" y="4279900"/>
          <p14:tracePt t="28622" x="6127750" y="4260850"/>
          <p14:tracePt t="28639" x="6146800" y="4241800"/>
          <p14:tracePt t="28639" x="6172200" y="4222750"/>
          <p14:tracePt t="28655" x="6197600" y="4197350"/>
          <p14:tracePt t="28655" x="6248400" y="4121150"/>
          <p14:tracePt t="28672" x="6280150" y="4076700"/>
        </p14:tracePtLst>
      </p14:laserTraceLst>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予習問題</a:t>
            </a:r>
            <a:endParaRPr kumimoji="1" lang="ja-JP" altLang="en-US" dirty="0"/>
          </a:p>
        </p:txBody>
      </p:sp>
      <p:pic>
        <p:nvPicPr>
          <p:cNvPr id="44237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1464" y="2520956"/>
            <a:ext cx="7661167" cy="40763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正方形/長方形 2"/>
          <p:cNvSpPr/>
          <p:nvPr/>
        </p:nvSpPr>
        <p:spPr>
          <a:xfrm>
            <a:off x="288687" y="836712"/>
            <a:ext cx="8606723" cy="1684244"/>
          </a:xfrm>
          <a:prstGeom prst="rect">
            <a:avLst/>
          </a:prstGeom>
        </p:spPr>
        <p:txBody>
          <a:bodyPr wrap="square">
            <a:spAutoFit/>
          </a:bodyPr>
          <a:lstStyle/>
          <a:p>
            <a:pPr>
              <a:lnSpc>
                <a:spcPct val="150000"/>
              </a:lnSpc>
            </a:pPr>
            <a:r>
              <a:rPr lang="en-US" altLang="ja-JP" dirty="0"/>
              <a:t>10</a:t>
            </a:r>
            <a:r>
              <a:rPr lang="ja-JP" altLang="en-US" dirty="0"/>
              <a:t>品種のアズキの種子について，長径，幅径，厚径，粒重を測定した結果</a:t>
            </a:r>
            <a:r>
              <a:rPr lang="ja-JP" altLang="en-US" dirty="0" smtClean="0"/>
              <a:t>が以下</a:t>
            </a:r>
            <a:r>
              <a:rPr lang="ja-JP" altLang="en-US" dirty="0"/>
              <a:t>のデータである．</a:t>
            </a:r>
          </a:p>
          <a:p>
            <a:pPr>
              <a:lnSpc>
                <a:spcPct val="150000"/>
              </a:lnSpc>
            </a:pPr>
            <a:r>
              <a:rPr lang="ja-JP" altLang="en-US" dirty="0"/>
              <a:t>相関表を作れ．</a:t>
            </a:r>
          </a:p>
        </p:txBody>
      </p:sp>
      <p:pic>
        <p:nvPicPr>
          <p:cNvPr id="4" name="オーディオ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2122363161"/>
      </p:ext>
    </p:extLst>
  </p:cSld>
  <p:clrMapOvr>
    <a:masterClrMapping/>
  </p:clrMapOvr>
  <mc:AlternateContent xmlns:mc="http://schemas.openxmlformats.org/markup-compatibility/2006">
    <mc:Choice xmlns:p14="http://schemas.microsoft.com/office/powerpoint/2010/main" Requires="p14">
      <p:transition spd="slow" p14:dur="2000" advTm="26768"/>
    </mc:Choice>
    <mc:Fallback>
      <p:transition spd="slow" advTm="2676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extLst>
    <p:ext uri="{3A86A75C-4F4B-4683-9AE1-C65F6400EC91}">
      <p14:laserTraceLst xmlns:p14="http://schemas.microsoft.com/office/powerpoint/2010/main">
        <p14:tracePtLst>
          <p14:tracePt t="2402" x="5257800" y="3187700"/>
          <p14:tracePt t="2425" x="5251450" y="3181350"/>
          <p14:tracePt t="2430" x="5238750" y="3175000"/>
          <p14:tracePt t="2441" x="5219700" y="3175000"/>
          <p14:tracePt t="2441" x="5200650" y="3168650"/>
          <p14:tracePt t="2441" x="5168900" y="3162300"/>
          <p14:tracePt t="2462" x="5143500" y="3155950"/>
          <p14:tracePt t="2474" x="5111750" y="3149600"/>
          <p14:tracePt t="2474" x="5029200" y="3117850"/>
          <p14:tracePt t="2493" x="4984750" y="3092450"/>
          <p14:tracePt t="2493" x="4940300" y="3067050"/>
          <p14:tracePt t="2510" x="4889500" y="3041650"/>
          <p14:tracePt t="2510" x="4832350" y="3009900"/>
          <p14:tracePt t="2526" x="4768850" y="2978150"/>
          <p14:tracePt t="2526" x="4705350" y="2952750"/>
          <p14:tracePt t="2526" x="4629150" y="2933700"/>
          <p14:tracePt t="2546" x="4552950" y="2914650"/>
          <p14:tracePt t="2546" x="4470400" y="2895600"/>
          <p14:tracePt t="2560" x="4375150" y="2876550"/>
          <p14:tracePt t="2560" x="4279900" y="2863850"/>
          <p14:tracePt t="2577" x="4171950" y="2844800"/>
          <p14:tracePt t="2577" x="4064000" y="2825750"/>
          <p14:tracePt t="2593" x="3949700" y="2806700"/>
          <p14:tracePt t="2593" x="3714750" y="2755900"/>
          <p14:tracePt t="2610" x="3594100" y="2724150"/>
          <p14:tracePt t="2610" x="3473450" y="2686050"/>
          <p14:tracePt t="2627" x="3359150" y="2654300"/>
          <p14:tracePt t="2627" x="3244850" y="2616200"/>
          <p14:tracePt t="2643" x="3136900" y="2578100"/>
          <p14:tracePt t="2643" x="3035300" y="2527300"/>
          <p14:tracePt t="2659" x="2927350" y="2489200"/>
          <p14:tracePt t="2659" x="2736850" y="2400300"/>
          <p14:tracePt t="2676" x="2641600" y="2355850"/>
          <p14:tracePt t="2676" x="2559050" y="2317750"/>
          <p14:tracePt t="2693" x="2476500" y="2273300"/>
          <p14:tracePt t="2693" x="2393950" y="2235200"/>
          <p14:tracePt t="2710" x="2317750" y="2197100"/>
          <p14:tracePt t="2710" x="2247900" y="2159000"/>
          <p14:tracePt t="2710" x="2178050" y="2127250"/>
          <p14:tracePt t="2729" x="2108200" y="2095500"/>
          <p14:tracePt t="2741" x="2044700" y="2063750"/>
          <p14:tracePt t="2741" x="1987550" y="2038350"/>
          <p14:tracePt t="2761" x="1873250" y="1981200"/>
          <p14:tracePt t="2761" x="1816100" y="1955800"/>
          <p14:tracePt t="2777" x="1771650" y="1930400"/>
          <p14:tracePt t="2777" x="1727200" y="1905000"/>
          <p14:tracePt t="2793" x="1682750" y="1879600"/>
          <p14:tracePt t="2793" x="1638300" y="1854200"/>
          <p14:tracePt t="2810" x="1600200" y="1835150"/>
          <p14:tracePt t="2810" x="1562100" y="1809750"/>
          <p14:tracePt t="2810" x="1524000" y="1790700"/>
          <p14:tracePt t="2830" x="1492250" y="1765300"/>
          <p14:tracePt t="2841" x="1460500" y="1746250"/>
          <p14:tracePt t="2841" x="1403350" y="1708150"/>
          <p14:tracePt t="2860" x="1377950" y="1695450"/>
          <p14:tracePt t="2860" x="1352550" y="1682750"/>
          <p14:tracePt t="2877" x="1333500" y="1670050"/>
          <p14:tracePt t="2877" x="1308100" y="1657350"/>
          <p14:tracePt t="2893" x="1289050" y="1651000"/>
          <p14:tracePt t="2893" x="1250950" y="1631950"/>
          <p14:tracePt t="2910" x="1231900" y="1619250"/>
          <p14:tracePt t="2910" x="1219200" y="1612900"/>
          <p14:tracePt t="2926" x="1206500" y="1606550"/>
          <p14:tracePt t="2926" x="1187450" y="1593850"/>
          <p14:tracePt t="2944" x="1181100" y="1587500"/>
          <p14:tracePt t="2944" x="1168400" y="1574800"/>
          <p14:tracePt t="2961" x="1162050" y="1568450"/>
          <p14:tracePt t="2961" x="1155700" y="1555750"/>
          <p14:tracePt t="2977" x="1162050" y="1549400"/>
          <p14:tracePt t="2977" x="1162050" y="1543050"/>
          <p14:tracePt t="2994" x="1174750" y="1536700"/>
          <p14:tracePt t="2994" x="1181100" y="1530350"/>
          <p14:tracePt t="3010" x="1193800" y="1524000"/>
          <p14:tracePt t="3010" x="1225550" y="1517650"/>
          <p14:tracePt t="3028" x="1244600" y="1511300"/>
          <p14:tracePt t="3028" x="1263650" y="1504950"/>
          <p14:tracePt t="3045" x="1289050" y="1498600"/>
          <p14:tracePt t="3045" x="1308100" y="1498600"/>
          <p14:tracePt t="3061" x="1333500" y="1492250"/>
          <p14:tracePt t="3061" x="1358900" y="1492250"/>
          <p14:tracePt t="3078" x="1384300" y="1485900"/>
          <p14:tracePt t="3078" x="1416050" y="1479550"/>
          <p14:tracePt t="3094" x="1447800" y="1479550"/>
          <p14:tracePt t="3094" x="1485900" y="1473200"/>
          <p14:tracePt t="3094" x="1524000" y="1466850"/>
          <p14:tracePt t="3113" x="1562100" y="1460500"/>
          <p14:tracePt t="3126" x="1600200" y="1454150"/>
          <p14:tracePt t="3126" x="1682750" y="1441450"/>
          <p14:tracePt t="3145" x="1720850" y="1441450"/>
          <p14:tracePt t="3145" x="1765300" y="1435100"/>
          <p14:tracePt t="3161" x="1803400" y="1428750"/>
          <p14:tracePt t="3161" x="1847850" y="1428750"/>
          <p14:tracePt t="3177" x="1885950" y="1422400"/>
          <p14:tracePt t="3177" x="1930400" y="1422400"/>
          <p14:tracePt t="3177" x="1974850" y="1422400"/>
          <p14:tracePt t="3197" x="2019300" y="1416050"/>
          <p14:tracePt t="3209" x="2057400" y="1409700"/>
          <p14:tracePt t="3209" x="2146300" y="1403350"/>
          <p14:tracePt t="3228" x="2190750" y="1397000"/>
          <p14:tracePt t="3228" x="2235200" y="1390650"/>
          <p14:tracePt t="3245" x="2273300" y="1390650"/>
          <p14:tracePt t="3245" x="2317750" y="1384300"/>
          <p14:tracePt t="3262" x="2355850" y="1384300"/>
          <p14:tracePt t="3262" x="2432050" y="1384300"/>
          <p14:tracePt t="3278" x="2463800" y="1377950"/>
          <p14:tracePt t="3278" x="2495550" y="1377950"/>
          <p14:tracePt t="3295" x="2527300" y="1377950"/>
          <p14:tracePt t="3295" x="2559050" y="1377950"/>
          <p14:tracePt t="3312" x="2584450" y="1377950"/>
          <p14:tracePt t="3312" x="2609850" y="1377950"/>
          <p14:tracePt t="3330" x="2635250" y="1377950"/>
          <p14:tracePt t="3330" x="2679700" y="1371600"/>
          <p14:tracePt t="3345" x="2698750" y="1371600"/>
          <p14:tracePt t="3345" x="2711450" y="1371600"/>
          <p14:tracePt t="3362" x="2730500" y="1371600"/>
          <p14:tracePt t="3362" x="2736850" y="1371600"/>
          <p14:tracePt t="3379" x="2749550" y="1371600"/>
          <p14:tracePt t="3379" x="2755900" y="1371600"/>
          <p14:tracePt t="3379" x="2762250" y="1371600"/>
          <p14:tracePt t="3397" x="2768600" y="1377950"/>
          <p14:tracePt t="3413" x="2774950" y="1384300"/>
          <p14:tracePt t="3429" x="2768600" y="1390650"/>
          <p14:tracePt t="3444" x="2768600" y="1397000"/>
          <p14:tracePt t="3460" x="2762250" y="1403350"/>
          <p14:tracePt t="3460" x="2762250" y="1409700"/>
          <p14:tracePt t="3460" x="2762250" y="1416050"/>
          <p14:tracePt t="3481" x="2755900" y="1422400"/>
          <p14:tracePt t="3497" x="2762250" y="1428750"/>
          <p14:tracePt t="3515" x="2768600" y="1428750"/>
          <p14:tracePt t="3540" x="2774950" y="1435100"/>
          <p14:tracePt t="3556" x="2781300" y="1435100"/>
          <p14:tracePt t="3568" x="2787650" y="1435100"/>
          <p14:tracePt t="3584" x="2794000" y="1441450"/>
          <p14:tracePt t="3600" x="2800350" y="1447800"/>
          <p14:tracePt t="3616" x="2806700" y="1447800"/>
          <p14:tracePt t="3628" x="2813050" y="1447800"/>
          <p14:tracePt t="3644" x="2819400" y="1454150"/>
          <p14:tracePt t="3661" x="2825750" y="1454150"/>
          <p14:tracePt t="3678" x="2838450" y="1454150"/>
          <p14:tracePt t="3695" x="2844800" y="1454150"/>
          <p14:tracePt t="3695" x="2851150" y="1454150"/>
          <p14:tracePt t="3713" x="2863850" y="1454150"/>
          <p14:tracePt t="3736" x="2870200" y="1454150"/>
          <p14:tracePt t="3749" x="2876550" y="1454150"/>
          <p14:tracePt t="3761" x="2882900" y="1454150"/>
          <p14:tracePt t="3761" x="2889250" y="1454150"/>
          <p14:tracePt t="3781" x="2901950" y="1454150"/>
          <p14:tracePt t="3781" x="2908300" y="1454150"/>
          <p14:tracePt t="3797" x="2914650" y="1454150"/>
          <p14:tracePt t="3797" x="2927350" y="1454150"/>
          <p14:tracePt t="3813" x="2933700" y="1460500"/>
          <p14:tracePt t="3813" x="2940050" y="1460500"/>
          <p14:tracePt t="3813" x="2952750" y="1460500"/>
          <p14:tracePt t="3833" x="2959100" y="1460500"/>
          <p14:tracePt t="3845" x="2965450" y="1460500"/>
          <p14:tracePt t="3845" x="2984500" y="1460500"/>
          <p14:tracePt t="3866" x="2990850" y="1460500"/>
          <p14:tracePt t="3866" x="3003550" y="1460500"/>
          <p14:tracePt t="3880" x="3009900" y="1460500"/>
          <p14:tracePt t="3880" x="3016250" y="1460500"/>
          <p14:tracePt t="3897" x="3022600" y="1466850"/>
          <p14:tracePt t="3897" x="3028950" y="1466850"/>
          <p14:tracePt t="3914" x="3035300" y="1460500"/>
          <p14:tracePt t="3914" x="3048000" y="1460500"/>
          <p14:tracePt t="3930" x="3054350" y="1460500"/>
          <p14:tracePt t="3930" x="3060700" y="1460500"/>
          <p14:tracePt t="3947" x="3073400" y="1460500"/>
          <p14:tracePt t="3968" x="3079750" y="1454150"/>
          <p14:tracePt t="3979" x="3086100" y="1454150"/>
          <p14:tracePt t="3996" x="3092450" y="1447800"/>
          <p14:tracePt t="4012" x="3098800" y="1447800"/>
          <p14:tracePt t="4029" x="3105150" y="1441450"/>
          <p14:tracePt t="4049" x="3098800" y="1441450"/>
          <p14:tracePt t="4080" x="3092450" y="1441450"/>
          <p14:tracePt t="4096" x="3086100" y="1441450"/>
          <p14:tracePt t="4108" x="3079750" y="1441450"/>
          <p14:tracePt t="4124" x="3073400" y="1441450"/>
          <p14:tracePt t="4141" x="3073400" y="1435100"/>
          <p14:tracePt t="4164" x="3073400" y="1428750"/>
          <p14:tracePt t="4184" x="3079750" y="1422400"/>
          <p14:tracePt t="4200" x="3086100" y="1416050"/>
          <p14:tracePt t="4208" x="3098800" y="1416050"/>
          <p14:tracePt t="4217" x="3105150" y="1409700"/>
          <p14:tracePt t="4217" x="3117850" y="1403350"/>
          <p14:tracePt t="4232" x="3136900" y="1397000"/>
          <p14:tracePt t="4232" x="3149600" y="1390650"/>
          <p14:tracePt t="4248" x="3168650" y="1390650"/>
          <p14:tracePt t="4248" x="3187700" y="1384300"/>
          <p14:tracePt t="4265" x="3213100" y="1384300"/>
          <p14:tracePt t="4265" x="3238500" y="1377950"/>
          <p14:tracePt t="4282" x="3263900" y="1377950"/>
          <p14:tracePt t="4282" x="3327400" y="1371600"/>
          <p14:tracePt t="4298" x="3359150" y="1371600"/>
          <p14:tracePt t="4298" x="3397250" y="1371600"/>
          <p14:tracePt t="4315" x="3435350" y="1371600"/>
          <p14:tracePt t="4315" x="3479800" y="1371600"/>
          <p14:tracePt t="4333" x="3524250" y="1371600"/>
          <p14:tracePt t="4333" x="3619500" y="1371600"/>
          <p14:tracePt t="4349" x="3670300" y="1371600"/>
          <p14:tracePt t="4349" x="3714750" y="1371600"/>
          <p14:tracePt t="4365" x="3765550" y="1377950"/>
          <p14:tracePt t="4365" x="3810000" y="1377950"/>
          <p14:tracePt t="4382" x="3860800" y="1377950"/>
          <p14:tracePt t="4382" x="3905250" y="1377950"/>
          <p14:tracePt t="4399" x="3949700" y="1384300"/>
          <p14:tracePt t="4399" x="3994150" y="1384300"/>
          <p14:tracePt t="4399" x="4038600" y="1384300"/>
          <p14:tracePt t="4418" x="4076700" y="1384300"/>
          <p14:tracePt t="4418" x="4114800" y="1384300"/>
          <p14:tracePt t="4433" x="4152900" y="1384300"/>
          <p14:tracePt t="4433" x="4184650" y="1384300"/>
          <p14:tracePt t="4449" x="4210050" y="1384300"/>
          <p14:tracePt t="4449" x="4235450" y="1384300"/>
          <p14:tracePt t="4466" x="4260850" y="1384300"/>
          <p14:tracePt t="4466" x="4279900" y="1384300"/>
          <p14:tracePt t="4482" x="4292600" y="1377950"/>
          <p14:tracePt t="4482" x="4311650" y="1377950"/>
          <p14:tracePt t="4482" x="4318000" y="1377950"/>
          <p14:tracePt t="4501" x="4324350" y="1377950"/>
          <p14:tracePt t="4514" x="4330700" y="1371600"/>
          <p14:tracePt t="4531" x="4324350" y="1365250"/>
          <p14:tracePt t="4547" x="4318000" y="1365250"/>
          <p14:tracePt t="4547" x="4311650" y="1365250"/>
          <p14:tracePt t="4566" x="4305300" y="1358900"/>
          <p14:tracePt t="4581" x="4292600" y="1352550"/>
          <p14:tracePt t="4598" x="4298950" y="1346200"/>
          <p14:tracePt t="4614" x="4305300" y="1346200"/>
          <p14:tracePt t="4614" x="4311650" y="1352550"/>
          <p14:tracePt t="4633" x="4324350" y="1352550"/>
          <p14:tracePt t="4633" x="4356100" y="1365250"/>
          <p14:tracePt t="4650" x="4375150" y="1371600"/>
          <p14:tracePt t="4650" x="4400550" y="1384300"/>
          <p14:tracePt t="4666" x="4425950" y="1390650"/>
          <p14:tracePt t="4666" x="4451350" y="1403350"/>
          <p14:tracePt t="4683" x="4476750" y="1409700"/>
          <p14:tracePt t="4683" x="4508500" y="1422400"/>
          <p14:tracePt t="4701" x="4540250" y="1428750"/>
          <p14:tracePt t="4701" x="4603750" y="1447800"/>
          <p14:tracePt t="4718" x="4635500" y="1454150"/>
          <p14:tracePt t="4718" x="4667250" y="1454150"/>
          <p14:tracePt t="4734" x="4699000" y="1460500"/>
          <p14:tracePt t="4734" x="4730750" y="1460500"/>
          <p14:tracePt t="4751" x="4762500" y="1466850"/>
          <p14:tracePt t="4751" x="4787900" y="1466850"/>
          <p14:tracePt t="4751" x="4819650" y="1473200"/>
          <p14:tracePt t="4770" x="4845050" y="1473200"/>
          <p14:tracePt t="4782" x="4870450" y="1479550"/>
          <p14:tracePt t="4782" x="4889500" y="1485900"/>
          <p14:tracePt t="4802" x="4933950" y="1492250"/>
          <p14:tracePt t="4802" x="4946650" y="1498600"/>
          <p14:tracePt t="4818" x="4965700" y="1504950"/>
          <p14:tracePt t="4818" x="4978400" y="1511300"/>
          <p14:tracePt t="4818" x="4991100" y="1524000"/>
          <p14:tracePt t="4837" x="5003800" y="1530350"/>
          <p14:tracePt t="4848" x="5016500" y="1536700"/>
          <p14:tracePt t="4848" x="5022850" y="1543050"/>
          <p14:tracePt t="4848" x="5029200" y="1555750"/>
          <p14:tracePt t="4869" x="5035550" y="1562100"/>
          <p14:tracePt t="4882" x="5035550" y="1574800"/>
          <p14:tracePt t="4882" x="5041900" y="1587500"/>
          <p14:tracePt t="4901" x="5041900" y="1600200"/>
          <p14:tracePt t="4901" x="5041900" y="1606550"/>
          <p14:tracePt t="4917" x="5035550" y="1612900"/>
          <p14:tracePt t="4917" x="5035550" y="1619250"/>
          <p14:tracePt t="4935" x="5029200" y="1631950"/>
          <p14:tracePt t="4949" x="5022850" y="1631950"/>
          <p14:tracePt t="4967" x="5016500" y="1638300"/>
          <p14:tracePt t="4989" x="5010150" y="1644650"/>
          <p14:tracePt t="5024" x="5010150" y="1651000"/>
          <p14:tracePt t="5048" x="5010150" y="1657350"/>
          <p14:tracePt t="5064" x="5010150" y="1663700"/>
          <p14:tracePt t="5076" x="5003800" y="1670050"/>
          <p14:tracePt t="5093" x="5003800" y="1676400"/>
          <p14:tracePt t="5109" x="4997450" y="1682750"/>
          <p14:tracePt t="5124" x="4991100" y="1689100"/>
          <p14:tracePt t="5137" x="4984750" y="1689100"/>
          <p14:tracePt t="5153" x="4978400" y="1695450"/>
          <p14:tracePt t="5169" x="4972050" y="1695450"/>
          <p14:tracePt t="5169" x="4965700" y="1695450"/>
          <p14:tracePt t="5186" x="4959350" y="1701800"/>
          <p14:tracePt t="5186" x="4946650" y="1701800"/>
          <p14:tracePt t="5202" x="4940300" y="1701800"/>
          <p14:tracePt t="5202" x="4927600" y="1701800"/>
          <p14:tracePt t="5218" x="4914900" y="1701800"/>
          <p14:tracePt t="5218" x="4902200" y="1701800"/>
          <p14:tracePt t="5218" x="4883150" y="1695450"/>
          <p14:tracePt t="5238" x="4870450" y="1695450"/>
          <p14:tracePt t="5238" x="4851400" y="1695450"/>
          <p14:tracePt t="5252" x="4826000" y="1689100"/>
          <p14:tracePt t="5252" x="4806950" y="1682750"/>
          <p14:tracePt t="5269" x="4781550" y="1676400"/>
          <p14:tracePt t="5269" x="4756150" y="1663700"/>
          <p14:tracePt t="5286" x="4730750" y="1651000"/>
          <p14:tracePt t="5286" x="4711700" y="1638300"/>
          <p14:tracePt t="5303" x="4686300" y="1612900"/>
          <p14:tracePt t="5303" x="4641850" y="1555750"/>
          <p14:tracePt t="5320" x="4629150" y="1524000"/>
          <p14:tracePt t="5320" x="4610100" y="1485900"/>
          <p14:tracePt t="5338" x="4597400" y="1454150"/>
          <p14:tracePt t="5338" x="4584700" y="1416050"/>
          <p14:tracePt t="5353" x="4572000" y="1377950"/>
          <p14:tracePt t="5353" x="4565650" y="1301750"/>
          <p14:tracePt t="5370" x="4565650" y="1263650"/>
          <p14:tracePt t="5370" x="4565650" y="1225550"/>
          <p14:tracePt t="5387" x="4572000" y="1187450"/>
          <p14:tracePt t="5387" x="4584700" y="1149350"/>
          <p14:tracePt t="5403" x="4603750" y="1104900"/>
          <p14:tracePt t="5403" x="4629150" y="1066800"/>
          <p14:tracePt t="5420" x="4660900" y="1028700"/>
          <p14:tracePt t="5420" x="4692650" y="990600"/>
          <p14:tracePt t="5420" x="4730750" y="958850"/>
          <p14:tracePt t="5439" x="4775200" y="927100"/>
          <p14:tracePt t="5439" x="4819650" y="895350"/>
          <p14:tracePt t="5454" x="4864100" y="869950"/>
          <p14:tracePt t="5454" x="4914900" y="850900"/>
          <p14:tracePt t="5471" x="4959350" y="831850"/>
          <p14:tracePt t="5471" x="5010150" y="819150"/>
          <p14:tracePt t="5487" x="5054600" y="806450"/>
          <p14:tracePt t="5487" x="5105400" y="793750"/>
          <p14:tracePt t="5503" x="5149850" y="793750"/>
          <p14:tracePt t="5503" x="5194300" y="793750"/>
          <p14:tracePt t="5503" x="5238750" y="800100"/>
          <p14:tracePt t="5523" x="5276850" y="812800"/>
          <p14:tracePt t="5535" x="5308600" y="838200"/>
          <p14:tracePt t="5535" x="5365750" y="901700"/>
          <p14:tracePt t="5554" x="5391150" y="946150"/>
          <p14:tracePt t="5554" x="5410200" y="990600"/>
          <p14:tracePt t="5570" x="5422900" y="1047750"/>
          <p14:tracePt t="5570" x="5429250" y="1104900"/>
          <p14:tracePt t="5587" x="5435600" y="1162050"/>
          <p14:tracePt t="5587" x="5435600" y="1219200"/>
          <p14:tracePt t="5587" x="5435600" y="1270000"/>
          <p14:tracePt t="5606" x="5429250" y="1327150"/>
          <p14:tracePt t="5606" x="5422900" y="1377950"/>
          <p14:tracePt t="5621" x="5416550" y="1422400"/>
          <p14:tracePt t="5621" x="5403850" y="1473200"/>
          <p14:tracePt t="5637" x="5391150" y="1517650"/>
          <p14:tracePt t="5637" x="5372100" y="1562100"/>
          <p14:tracePt t="5654" x="5353050" y="1606550"/>
          <p14:tracePt t="5654" x="5314950" y="1682750"/>
          <p14:tracePt t="5671" x="5289550" y="1720850"/>
          <p14:tracePt t="5671" x="5264150" y="1758950"/>
          <p14:tracePt t="5687" x="5245100" y="1790700"/>
          <p14:tracePt t="5687" x="5219700" y="1816100"/>
          <p14:tracePt t="5704" x="5194300" y="1841500"/>
          <p14:tracePt t="5704" x="5168900" y="1860550"/>
          <p14:tracePt t="5721" x="5149850" y="1879600"/>
          <p14:tracePt t="5721" x="5099050" y="1905000"/>
          <p14:tracePt t="5738" x="5080000" y="1917700"/>
          <p14:tracePt t="5738" x="5054600" y="1924050"/>
          <p14:tracePt t="5754" x="5035550" y="1930400"/>
          <p14:tracePt t="5754" x="5022850" y="1936750"/>
          <p14:tracePt t="5771" x="5003800" y="1943100"/>
          <p14:tracePt t="5771" x="4991100" y="1949450"/>
          <p14:tracePt t="5788" x="4978400" y="1955800"/>
          <p14:tracePt t="5788" x="4965700" y="1955800"/>
          <p14:tracePt t="5788" x="4959350" y="1962150"/>
          <p14:tracePt t="5807" x="4953000" y="1962150"/>
          <p14:tracePt t="5819" x="4946650" y="1962150"/>
          <p14:tracePt t="5837" x="4953000" y="1968500"/>
          <p14:tracePt t="5874" x="4959350" y="1962150"/>
          <p14:tracePt t="5890" x="4965700" y="1962150"/>
          <p14:tracePt t="5898" x="4965700" y="1955800"/>
          <p14:tracePt t="5906" x="4972050" y="1955800"/>
          <p14:tracePt t="5906" x="4978400" y="1955800"/>
          <p14:tracePt t="5922" x="4984750" y="1949450"/>
          <p14:tracePt t="5936" x="4991100" y="1949450"/>
          <p14:tracePt t="5953" x="5003800" y="1949450"/>
          <p14:tracePt t="5970" x="5003800" y="1943100"/>
          <p14:tracePt t="5987" x="5010150" y="1949450"/>
          <p14:tracePt t="6009" x="5003800" y="1949450"/>
          <p14:tracePt t="6062" x="5003800" y="1943100"/>
          <p14:tracePt t="6098" x="5010150" y="1936750"/>
          <p14:tracePt t="6114" x="5010150" y="1930400"/>
          <p14:tracePt t="6130" x="5016500" y="1924050"/>
          <p14:tracePt t="6146" x="5022850" y="1917700"/>
          <p14:tracePt t="6158" x="5029200" y="1911350"/>
          <p14:tracePt t="6174" x="5035550" y="1911350"/>
          <p14:tracePt t="6191" x="5041900" y="1905000"/>
          <p14:tracePt t="6207" x="5054600" y="1898650"/>
          <p14:tracePt t="6221" x="5060950" y="1892300"/>
          <p14:tracePt t="6237" x="5067300" y="1885950"/>
          <p14:tracePt t="6254" x="5073650" y="1879600"/>
          <p14:tracePt t="6254" x="5080000" y="1873250"/>
          <p14:tracePt t="6273" x="5086350" y="1873250"/>
          <p14:tracePt t="6288" x="5092700" y="1866900"/>
          <p14:tracePt t="6305" x="5099050" y="1866900"/>
          <p14:tracePt t="6321" x="5105400" y="1860550"/>
          <p14:tracePt t="6341" x="5111750" y="1860550"/>
          <p14:tracePt t="6355" x="5118100" y="1860550"/>
          <p14:tracePt t="6371" x="5124450" y="1854200"/>
          <p14:tracePt t="6390" x="5124450" y="1847850"/>
          <p14:tracePt t="6414" x="5124450" y="1841500"/>
          <p14:tracePt t="6437" x="5130800" y="1835150"/>
          <p14:tracePt t="6458" x="5137150" y="1828800"/>
          <p14:tracePt t="6474" x="5143500" y="1828800"/>
          <p14:tracePt t="6482" x="5149850" y="1822450"/>
          <p14:tracePt t="6490" x="5162550" y="1822450"/>
          <p14:tracePt t="6490" x="5168900" y="1816100"/>
          <p14:tracePt t="6507" x="5181600" y="1809750"/>
          <p14:tracePt t="6507" x="5200650" y="1803400"/>
          <p14:tracePt t="6507" x="5213350" y="1803400"/>
          <p14:tracePt t="6526" x="5232400" y="1797050"/>
          <p14:tracePt t="6539" x="5251450" y="1790700"/>
          <p14:tracePt t="6539" x="5295900" y="1784350"/>
          <p14:tracePt t="6560" x="5314950" y="1778000"/>
          <p14:tracePt t="6560" x="5334000" y="1778000"/>
          <p14:tracePt t="6574" x="5353050" y="1778000"/>
          <p14:tracePt t="6574" x="5365750" y="1778000"/>
          <p14:tracePt t="6591" x="5384800" y="1778000"/>
          <p14:tracePt t="6591" x="5397500" y="1778000"/>
          <p14:tracePt t="6608" x="5416550" y="1778000"/>
          <p14:tracePt t="6608" x="5429250" y="1778000"/>
          <p14:tracePt t="6624" x="5441950" y="1778000"/>
          <p14:tracePt t="6624" x="5467350" y="1771650"/>
          <p14:tracePt t="6641" x="5480050" y="1771650"/>
          <p14:tracePt t="6641" x="5492750" y="1771650"/>
          <p14:tracePt t="6658" x="5499100" y="1771650"/>
          <p14:tracePt t="6658" x="5511800" y="1771650"/>
          <p14:tracePt t="6674" x="5518150" y="1771650"/>
          <p14:tracePt t="6674" x="5537200" y="1765300"/>
          <p14:tracePt t="6691" x="5543550" y="1765300"/>
          <p14:tracePt t="6691" x="5549900" y="1765300"/>
          <p14:tracePt t="6708" x="5556250" y="1758950"/>
          <p14:tracePt t="6708" x="5562600" y="1758950"/>
          <p14:tracePt t="6725" x="5568950" y="1752600"/>
          <p14:tracePt t="6725" x="5581650" y="1752600"/>
          <p14:tracePt t="6741" x="5588000" y="1746250"/>
          <p14:tracePt t="6741" x="5607050" y="1739900"/>
          <p14:tracePt t="6759" x="5613400" y="1733550"/>
          <p14:tracePt t="6759" x="5626100" y="1733550"/>
          <p14:tracePt t="6775" x="5638800" y="1727200"/>
          <p14:tracePt t="6775" x="5651500" y="1727200"/>
          <p14:tracePt t="6791" x="5670550" y="1720850"/>
          <p14:tracePt t="6791" x="5689600" y="1714500"/>
          <p14:tracePt t="6791" x="5708650" y="1708150"/>
          <p14:tracePt t="6811" x="5727700" y="1701800"/>
          <p14:tracePt t="6823" x="5753100" y="1695450"/>
          <p14:tracePt t="6823" x="5803900" y="1676400"/>
          <p14:tracePt t="6843" x="5835650" y="1670050"/>
          <p14:tracePt t="6843" x="5861050" y="1663700"/>
          <p14:tracePt t="6860" x="5892800" y="1657350"/>
          <p14:tracePt t="6860" x="5924550" y="1651000"/>
          <p14:tracePt t="6876" x="5949950" y="1644650"/>
          <p14:tracePt t="6876" x="5975350" y="1644650"/>
          <p14:tracePt t="6892" x="6000750" y="1638300"/>
          <p14:tracePt t="6892" x="6026150" y="1638300"/>
          <p14:tracePt t="6892" x="6045200" y="1644650"/>
          <p14:tracePt t="6911" x="6064250" y="1644650"/>
          <p14:tracePt t="6923" x="6076950" y="1644650"/>
          <p14:tracePt t="6923" x="6102350" y="1651000"/>
          <p14:tracePt t="6942" x="6115050" y="1651000"/>
          <p14:tracePt t="6942" x="6121400" y="1651000"/>
          <p14:tracePt t="6959" x="6127750" y="1657350"/>
          <p14:tracePt t="6973" x="6121400" y="1663700"/>
          <p14:tracePt t="6973" x="6115050" y="1663700"/>
          <p14:tracePt t="6992" x="6108700" y="1663700"/>
          <p14:tracePt t="6992" x="6096000" y="1663700"/>
          <p14:tracePt t="7009" x="6076950" y="1663700"/>
          <p14:tracePt t="7009" x="6057900" y="1657350"/>
          <p14:tracePt t="7026" x="6038850" y="1651000"/>
          <p14:tracePt t="7026" x="6013450" y="1638300"/>
          <p14:tracePt t="7042" x="5988050" y="1619250"/>
          <p14:tracePt t="7042" x="5930900" y="1555750"/>
          <p14:tracePt t="7060" x="5905500" y="1524000"/>
          <p14:tracePt t="7060" x="5880100" y="1479550"/>
          <p14:tracePt t="7076" x="5854700" y="1435100"/>
          <p14:tracePt t="7076" x="5842000" y="1390650"/>
          <p14:tracePt t="7092" x="5829300" y="1339850"/>
          <p14:tracePt t="7092" x="5829300" y="1231900"/>
          <p14:tracePt t="7111" x="5842000" y="1168400"/>
          <p14:tracePt t="7111" x="5854700" y="1104900"/>
          <p14:tracePt t="7126" x="5873750" y="1041400"/>
          <p14:tracePt t="7126" x="5892800" y="984250"/>
          <p14:tracePt t="7143" x="5924550" y="920750"/>
          <p14:tracePt t="7143" x="5949950" y="863600"/>
          <p14:tracePt t="7159" x="5981700" y="806450"/>
          <p14:tracePt t="7159" x="6019800" y="755650"/>
          <p14:tracePt t="7159" x="6057900" y="717550"/>
          <p14:tracePt t="7178" x="6096000" y="692150"/>
          <p14:tracePt t="7191" x="6134100" y="673100"/>
          <p14:tracePt t="7191" x="6216650" y="660400"/>
          <p14:tracePt t="7211" x="6254750" y="673100"/>
          <p14:tracePt t="7211" x="6299200" y="698500"/>
          <p14:tracePt t="7227" x="6337300" y="723900"/>
          <p14:tracePt t="7227" x="6375400" y="768350"/>
          <p14:tracePt t="7243" x="6407150" y="812800"/>
          <p14:tracePt t="7243" x="6438900" y="876300"/>
          <p14:tracePt t="7260" x="6464300" y="933450"/>
          <p14:tracePt t="7260" x="6483350" y="1003300"/>
          <p14:tracePt t="7260" x="6502400" y="1066800"/>
          <p14:tracePt t="7278" x="6508750" y="1136650"/>
          <p14:tracePt t="7278" x="6508750" y="1200150"/>
          <p14:tracePt t="7293" x="6502400" y="1263650"/>
          <p14:tracePt t="7293" x="6489700" y="1320800"/>
          <p14:tracePt t="7310" x="6470650" y="1371600"/>
          <p14:tracePt t="7310" x="6445250" y="1422400"/>
          <p14:tracePt t="7310" x="6419850" y="1466850"/>
          <p14:tracePt t="7330" x="6394450" y="1498600"/>
          <p14:tracePt t="7341" x="6362700" y="1530350"/>
          <p14:tracePt t="7341" x="6311900" y="1568450"/>
          <p14:tracePt t="7360" x="6292850" y="1587500"/>
          <p14:tracePt t="7360" x="6267450" y="1593850"/>
          <p14:tracePt t="7376" x="6248400" y="1600200"/>
          <p14:tracePt t="7376" x="6235700" y="1606550"/>
          <p14:tracePt t="7393" x="6223000" y="1606550"/>
          <p14:tracePt t="7393" x="6203950" y="1606550"/>
          <p14:tracePt t="7412" x="6203950" y="1600200"/>
          <p14:tracePt t="7425" x="6197600" y="1600200"/>
          <p14:tracePt t="7442" x="6210300" y="1587500"/>
          <p14:tracePt t="7442" x="6216650" y="1587500"/>
          <p14:tracePt t="7461" x="6223000" y="1581150"/>
          <p14:tracePt t="7461" x="6229350" y="1581150"/>
          <p14:tracePt t="7461" x="6235700" y="1574800"/>
          <p14:tracePt t="7479" x="6242050" y="1574800"/>
          <p14:tracePt t="7492" x="6248400" y="1574800"/>
          <p14:tracePt t="7492" x="6254750" y="1574800"/>
          <p14:tracePt t="7511" x="6261100" y="1574800"/>
          <p14:tracePt t="7526" x="6267450" y="1581150"/>
          <p14:tracePt t="7542" x="6261100" y="1581150"/>
          <p14:tracePt t="7570" x="6261100" y="1587500"/>
          <p14:tracePt t="7598" x="6267450" y="1593850"/>
          <p14:tracePt t="7614" x="6273800" y="1593850"/>
          <p14:tracePt t="7622" x="6280150" y="1600200"/>
          <p14:tracePt t="7630" x="6292850" y="1600200"/>
          <p14:tracePt t="7642" x="6305550" y="1606550"/>
          <p14:tracePt t="7642" x="6330950" y="1612900"/>
          <p14:tracePt t="7661" x="6343650" y="1619250"/>
          <p14:tracePt t="7661" x="6362700" y="1625600"/>
          <p14:tracePt t="7677" x="6375400" y="1638300"/>
          <p14:tracePt t="7677" x="6394450" y="1644650"/>
          <p14:tracePt t="7694" x="6407150" y="1657350"/>
          <p14:tracePt t="7694" x="6438900" y="1676400"/>
          <p14:tracePt t="7711" x="6457950" y="1689100"/>
          <p14:tracePt t="7711" x="6477000" y="1695450"/>
          <p14:tracePt t="7728" x="6489700" y="1708150"/>
          <p14:tracePt t="7728" x="6508750" y="1714500"/>
          <p14:tracePt t="7745" x="6521450" y="1720850"/>
          <p14:tracePt t="7745" x="6534150" y="1720850"/>
          <p14:tracePt t="7761" x="6546850" y="1727200"/>
          <p14:tracePt t="7761" x="6559550" y="1727200"/>
          <p14:tracePt t="7779" x="6565900" y="1733550"/>
          <p14:tracePt t="7779" x="6572250" y="1733550"/>
          <p14:tracePt t="7795" x="6578600" y="1733550"/>
          <p14:tracePt t="7810" x="6572250" y="1733550"/>
          <p14:tracePt t="7862" x="6565900" y="1727200"/>
          <p14:tracePt t="7878" x="6559550" y="1727200"/>
          <p14:tracePt t="7890" x="6546850" y="1727200"/>
          <p14:tracePt t="7906" x="6540500" y="1727200"/>
          <p14:tracePt t="7922" x="6534150" y="1720850"/>
          <p14:tracePt t="7931" x="6527800" y="1720850"/>
          <p14:tracePt t="7947" x="6521450" y="1714500"/>
          <p14:tracePt t="7947" x="6508750" y="1708150"/>
          <p14:tracePt t="7962" x="6502400" y="1708150"/>
          <p14:tracePt t="7962" x="6489700" y="1701800"/>
          <p14:tracePt t="7979" x="6477000" y="1689100"/>
          <p14:tracePt t="7979" x="6464300" y="1682750"/>
          <p14:tracePt t="7995" x="6451600" y="1676400"/>
          <p14:tracePt t="7995" x="6413500" y="1657350"/>
          <p14:tracePt t="8012" x="6394450" y="1651000"/>
          <p14:tracePt t="8012" x="6375400" y="1644650"/>
          <p14:tracePt t="8029" x="6356350" y="1631950"/>
          <p14:tracePt t="8029" x="6330950" y="1619250"/>
          <p14:tracePt t="8046" x="6305550" y="1606550"/>
          <p14:tracePt t="8046" x="6286500" y="1581150"/>
          <p14:tracePt t="8063" x="6261100" y="1562100"/>
          <p14:tracePt t="8063" x="6223000" y="1504950"/>
          <p14:tracePt t="8079" x="6210300" y="1466850"/>
          <p14:tracePt t="8079" x="6203950" y="1428750"/>
          <p14:tracePt t="8096" x="6203950" y="1390650"/>
          <p14:tracePt t="8096" x="6210300" y="1346200"/>
          <p14:tracePt t="8112" x="6216650" y="1295400"/>
          <p14:tracePt t="8112" x="6235700" y="1244600"/>
          <p14:tracePt t="8112" x="6254750" y="1193800"/>
          <p14:tracePt t="8132" x="6280150" y="1136650"/>
          <p14:tracePt t="8132" x="6318250" y="1079500"/>
          <p14:tracePt t="8146" x="6356350" y="1022350"/>
          <p14:tracePt t="8146" x="6394450" y="971550"/>
          <p14:tracePt t="8163" x="6438900" y="920750"/>
          <p14:tracePt t="8163" x="6483350" y="869950"/>
          <p14:tracePt t="8180" x="6527800" y="825500"/>
          <p14:tracePt t="8180" x="6578600" y="793750"/>
          <p14:tracePt t="8180" x="6629400" y="768350"/>
          <p14:tracePt t="8199" x="6673850" y="749300"/>
          <p14:tracePt t="8211" x="6718300" y="736600"/>
          <p14:tracePt t="8211" x="6807200" y="742950"/>
          <p14:tracePt t="8232" x="6851650" y="768350"/>
          <p14:tracePt t="8232" x="6889750" y="800100"/>
          <p14:tracePt t="8246" x="6921500" y="844550"/>
          <p14:tracePt t="8246" x="6953250" y="901700"/>
          <p14:tracePt t="8263" x="6985000" y="958850"/>
          <p14:tracePt t="8263" x="7004050" y="1028700"/>
          <p14:tracePt t="8280" x="7016750" y="1092200"/>
          <p14:tracePt t="8280" x="7029450" y="1162050"/>
          <p14:tracePt t="8280" x="7035800" y="1225550"/>
          <p14:tracePt t="8299" x="7029450" y="1282700"/>
          <p14:tracePt t="8299" x="7023100" y="1339850"/>
          <p14:tracePt t="8313" x="7010400" y="1390650"/>
          <p14:tracePt t="8313" x="6997700" y="1441450"/>
          <p14:tracePt t="8332" x="6972300" y="1485900"/>
          <p14:tracePt t="8332" x="6953250" y="1530350"/>
          <p14:tracePt t="8347" x="6927850" y="1568450"/>
          <p14:tracePt t="8347" x="6896100" y="1606550"/>
          <p14:tracePt t="8363" x="6870700" y="1638300"/>
          <p14:tracePt t="8363" x="6813550" y="1689100"/>
          <p14:tracePt t="8380" x="6788150" y="1708150"/>
          <p14:tracePt t="8380" x="6762750" y="1727200"/>
          <p14:tracePt t="8397" x="6737350" y="1746250"/>
          <p14:tracePt t="8397" x="6711950" y="1758950"/>
          <p14:tracePt t="8413" x="6692900" y="1765300"/>
          <p14:tracePt t="8413" x="6654800" y="1784350"/>
          <p14:tracePt t="8430" x="6642100" y="1790700"/>
          <p14:tracePt t="8430" x="6629400" y="1790700"/>
          <p14:tracePt t="8447" x="6616700" y="1790700"/>
          <p14:tracePt t="8447" x="6610350" y="1790700"/>
          <p14:tracePt t="8464" x="6604000" y="1790700"/>
          <p14:tracePt t="8479" x="6597650" y="1790700"/>
          <p14:tracePt t="8496" x="6597650" y="1778000"/>
          <p14:tracePt t="8496" x="6604000" y="1771650"/>
          <p14:tracePt t="8515" x="6604000" y="1765300"/>
          <p14:tracePt t="8531" x="6610350" y="1758950"/>
          <p14:tracePt t="8546" x="6610350" y="1752600"/>
          <p14:tracePt t="8562" x="6604000" y="1746250"/>
          <p14:tracePt t="8590" x="6597650" y="1739900"/>
          <p14:tracePt t="8606" x="6591300" y="1733550"/>
          <p14:tracePt t="8618" x="6584950" y="1733550"/>
          <p14:tracePt t="8642" x="6578600" y="1727200"/>
          <p14:tracePt t="8666" x="6578600" y="1720850"/>
          <p14:tracePt t="8710" x="6572250" y="1720850"/>
          <p14:tracePt t="8746" x="6572250" y="1727200"/>
          <p14:tracePt t="8786" x="6572250" y="1733550"/>
          <p14:tracePt t="8806" x="6572250" y="1739900"/>
          <p14:tracePt t="8838" x="6578600" y="1739900"/>
          <p14:tracePt t="8859" x="6584950" y="1739900"/>
          <p14:tracePt t="8874" x="6591300" y="1733550"/>
          <p14:tracePt t="8890" x="6597650" y="1733550"/>
          <p14:tracePt t="8898" x="6604000" y="1727200"/>
          <p14:tracePt t="8898" x="6610350" y="1727200"/>
          <p14:tracePt t="8915" x="6623050" y="1720850"/>
          <p14:tracePt t="8915" x="6635750" y="1720850"/>
          <p14:tracePt t="8915" x="6654800" y="1714500"/>
          <p14:tracePt t="8934" x="6673850" y="1708150"/>
          <p14:tracePt t="8947" x="6692900" y="1701800"/>
          <p14:tracePt t="8947" x="6718300" y="1695450"/>
          <p14:tracePt t="8947" x="6743700" y="1695450"/>
          <p14:tracePt t="8966" x="6775450" y="1689100"/>
          <p14:tracePt t="8966" x="6807200" y="1689100"/>
          <p14:tracePt t="8982" x="6838950" y="1682750"/>
          <p14:tracePt t="8982" x="6870700" y="1682750"/>
          <p14:tracePt t="8998" x="6908800" y="1682750"/>
          <p14:tracePt t="8998" x="6946900" y="1682750"/>
          <p14:tracePt t="9015" x="6991350" y="1682750"/>
          <p14:tracePt t="9015" x="7067550" y="1682750"/>
          <p14:tracePt t="9032" x="7112000" y="1682750"/>
          <p14:tracePt t="9032" x="7150100" y="1689100"/>
          <p14:tracePt t="9049" x="7188200" y="1689100"/>
          <p14:tracePt t="9049" x="7226300" y="1695450"/>
          <p14:tracePt t="9066" x="7258050" y="1695450"/>
          <p14:tracePt t="9066" x="7289800" y="1701800"/>
          <p14:tracePt t="9081" x="7321550" y="1701800"/>
          <p14:tracePt t="9081" x="7372350" y="1708150"/>
          <p14:tracePt t="9099" x="7397750" y="1708150"/>
          <p14:tracePt t="9099" x="7416800" y="1708150"/>
          <p14:tracePt t="9115" x="7429500" y="1701800"/>
          <p14:tracePt t="9115" x="7442200" y="1701800"/>
          <p14:tracePt t="9132" x="7454900" y="1701800"/>
          <p14:tracePt t="9132" x="7461250" y="1701800"/>
          <p14:tracePt t="9149" x="7454900" y="1701800"/>
          <p14:tracePt t="9182" x="7448550" y="1708150"/>
          <p14:tracePt t="9189" x="7442200" y="1708150"/>
          <p14:tracePt t="9205" x="7435850" y="1708150"/>
          <p14:tracePt t="9218" x="7429500" y="1708150"/>
          <p14:tracePt t="9234" x="7423150" y="1714500"/>
          <p14:tracePt t="9257" x="7416800" y="1714500"/>
          <p14:tracePt t="9269" x="7410450" y="1708150"/>
          <p14:tracePt t="9286" x="7397750" y="1708150"/>
          <p14:tracePt t="9297" x="7391400" y="1708150"/>
          <p14:tracePt t="9297" x="7378700" y="1708150"/>
          <p14:tracePt t="9297" x="7366000" y="1701800"/>
          <p14:tracePt t="9319" x="7346950" y="1689100"/>
          <p14:tracePt t="9319" x="7327900" y="1682750"/>
          <p14:tracePt t="9333" x="7308850" y="1670050"/>
          <p14:tracePt t="9333" x="7289800" y="1651000"/>
          <p14:tracePt t="9349" x="7270750" y="1631950"/>
          <p14:tracePt t="9349" x="7251700" y="1606550"/>
          <p14:tracePt t="9366" x="7239000" y="1581150"/>
          <p14:tracePt t="9366" x="7226300" y="1555750"/>
          <p14:tracePt t="9383" x="7213600" y="1524000"/>
          <p14:tracePt t="9383" x="7207250" y="1466850"/>
          <p14:tracePt t="9399" x="7207250" y="1428750"/>
          <p14:tracePt t="9399" x="7213600" y="1397000"/>
          <p14:tracePt t="9416" x="7219950" y="1358900"/>
          <p14:tracePt t="9416" x="7232650" y="1320800"/>
          <p14:tracePt t="9433" x="7251700" y="1282700"/>
          <p14:tracePt t="9433" x="7296150" y="1206500"/>
          <p14:tracePt t="9450" x="7321550" y="1168400"/>
          <p14:tracePt t="9450" x="7346950" y="1130300"/>
          <p14:tracePt t="9466" x="7378700" y="1098550"/>
          <p14:tracePt t="9466" x="7410450" y="1073150"/>
          <p14:tracePt t="9483" x="7448550" y="1041400"/>
          <p14:tracePt t="9483" x="7480300" y="1022350"/>
          <p14:tracePt t="9500" x="7518400" y="1003300"/>
          <p14:tracePt t="9500" x="7556500" y="996950"/>
          <p14:tracePt t="9500" x="7594600" y="996950"/>
          <p14:tracePt t="9520" x="7626350" y="1003300"/>
          <p14:tracePt t="9520" x="7658100" y="1016000"/>
          <p14:tracePt t="9534" x="7689850" y="1041400"/>
          <p14:tracePt t="9534" x="7721600" y="1079500"/>
          <p14:tracePt t="9550" x="7747000" y="1123950"/>
          <p14:tracePt t="9550" x="7766050" y="1168400"/>
          <p14:tracePt t="9567" x="7791450" y="1219200"/>
          <p14:tracePt t="9567" x="7804150" y="1276350"/>
          <p14:tracePt t="9583" x="7816850" y="1327150"/>
          <p14:tracePt t="9583" x="7823200" y="1377950"/>
          <p14:tracePt t="9583" x="7829550" y="1428750"/>
          <p14:tracePt t="9602" x="7829550" y="1473200"/>
          <p14:tracePt t="9615" x="7823200" y="1517650"/>
          <p14:tracePt t="9615" x="7804150" y="1600200"/>
          <p14:tracePt t="9634" x="7791450" y="1631950"/>
          <p14:tracePt t="9634" x="7772400" y="1663700"/>
          <p14:tracePt t="9650" x="7753350" y="1695450"/>
          <p14:tracePt t="9650" x="7734300" y="1720850"/>
          <p14:tracePt t="9668" x="7715250" y="1739900"/>
          <p14:tracePt t="9668" x="7696200" y="1758950"/>
          <p14:tracePt t="9668" x="7677150" y="1778000"/>
          <p14:tracePt t="9687" x="7664450" y="1784350"/>
          <p14:tracePt t="9687" x="7651750" y="1797050"/>
          <p14:tracePt t="9700" x="7639050" y="1803400"/>
          <p14:tracePt t="9700" x="7632700" y="1803400"/>
          <p14:tracePt t="9717" x="7626350" y="1803400"/>
          <p14:tracePt t="9717" x="7620000" y="1803400"/>
          <p14:tracePt t="9734" x="7613650" y="1803400"/>
          <p14:tracePt t="9749" x="7613650" y="1797050"/>
          <p14:tracePt t="9766" x="7613650" y="1790700"/>
          <p14:tracePt t="9782" x="7613650" y="1784350"/>
          <p14:tracePt t="9799" x="7607300" y="1784350"/>
          <p14:tracePt t="9978" x="7600950" y="1784350"/>
          <p14:tracePt t="9998" x="7600950" y="1778000"/>
          <p14:tracePt t="10013" x="7594600" y="1778000"/>
          <p14:tracePt t="10029" x="7581900" y="1778000"/>
          <p14:tracePt t="10046" x="7575550" y="1778000"/>
          <p14:tracePt t="10058" x="7569200" y="1778000"/>
          <p14:tracePt t="10074" x="7562850" y="1778000"/>
          <p14:tracePt t="10089" x="7556500" y="1778000"/>
          <p14:tracePt t="10117" x="7556500" y="1771650"/>
          <p14:tracePt t="10142" x="7562850" y="1765300"/>
          <p14:tracePt t="10158" x="7569200" y="1758950"/>
          <p14:tracePt t="10165" x="7575550" y="1752600"/>
          <p14:tracePt t="10171" x="7588250" y="1752600"/>
          <p14:tracePt t="10171" x="7600950" y="1746250"/>
          <p14:tracePt t="10186" x="7620000" y="1739900"/>
          <p14:tracePt t="10186" x="7639050" y="1733550"/>
          <p14:tracePt t="10203" x="7658100" y="1727200"/>
          <p14:tracePt t="10203" x="7683500" y="1727200"/>
          <p14:tracePt t="10219" x="7708900" y="1720850"/>
          <p14:tracePt t="10219" x="7740650" y="1714500"/>
          <p14:tracePt t="10236" x="7772400" y="1714500"/>
          <p14:tracePt t="10236" x="7810500" y="1714500"/>
          <p14:tracePt t="10236" x="7842250" y="1714500"/>
          <p14:tracePt t="10255" x="7880350" y="1714500"/>
          <p14:tracePt t="10267" x="7912100" y="1714500"/>
          <p14:tracePt t="10267" x="7981950" y="1727200"/>
          <p14:tracePt t="10286" x="8020050" y="1733550"/>
          <p14:tracePt t="10286" x="8045450" y="1733550"/>
          <p14:tracePt t="10303" x="8077200" y="1739900"/>
          <p14:tracePt t="10303" x="8102600" y="1746250"/>
          <p14:tracePt t="10319" x="8121650" y="1752600"/>
          <p14:tracePt t="10319" x="8140700" y="1752600"/>
          <p14:tracePt t="10319" x="8159750" y="1758950"/>
          <p14:tracePt t="10339" x="8172450" y="1765300"/>
          <p14:tracePt t="10339" x="8185150" y="1765300"/>
          <p14:tracePt t="10353" x="8191500" y="1771650"/>
          <p14:tracePt t="10353" x="8197850" y="1771650"/>
          <p14:tracePt t="10369" x="8204200" y="1778000"/>
          <p14:tracePt t="10384" x="8197850" y="1784350"/>
          <p14:tracePt t="10401" x="8191500" y="1784350"/>
          <p14:tracePt t="10401" x="8172450" y="1790700"/>
          <p14:tracePt t="10419" x="8166100" y="1797050"/>
          <p14:tracePt t="10419" x="8159750" y="1797050"/>
          <p14:tracePt t="10436" x="8153400" y="1797050"/>
          <p14:tracePt t="10436" x="8140700" y="1797050"/>
          <p14:tracePt t="10453" x="8134350" y="1797050"/>
          <p14:tracePt t="10453" x="8128000" y="1797050"/>
          <p14:tracePt t="10471" x="8115300" y="1797050"/>
          <p14:tracePt t="10486" x="8108950" y="1797050"/>
          <p14:tracePt t="10502" x="8102600" y="1803400"/>
          <p14:tracePt t="10519" x="8096250" y="1803400"/>
          <p14:tracePt t="10535" x="8089900" y="1803400"/>
          <p14:tracePt t="10552" x="8083550" y="1803400"/>
          <p14:tracePt t="10578" x="8077200" y="1803400"/>
          <p14:tracePt t="10590" x="8070850" y="1803400"/>
          <p14:tracePt t="10606" x="8064500" y="1803400"/>
          <p14:tracePt t="10618" x="8058150" y="1797050"/>
          <p14:tracePt t="10635" x="8051800" y="1797050"/>
          <p14:tracePt t="10635" x="8039100" y="1797050"/>
          <p14:tracePt t="10654" x="8032750" y="1797050"/>
          <p14:tracePt t="10654" x="8026400" y="1797050"/>
          <p14:tracePt t="10671" x="8026400" y="1803400"/>
          <p14:tracePt t="10671" x="8020050" y="1803400"/>
          <p14:tracePt t="10687" x="8013700" y="1803400"/>
          <p14:tracePt t="10687" x="8007350" y="1803400"/>
          <p14:tracePt t="10687" x="8001000" y="1803400"/>
          <p14:tracePt t="10706" x="7994650" y="1803400"/>
          <p14:tracePt t="10706" x="7988300" y="1803400"/>
          <p14:tracePt t="10721" x="7981950" y="1803400"/>
          <p14:tracePt t="10735" x="7975600" y="1803400"/>
          <p14:tracePt t="10735" x="7969250" y="1803400"/>
          <p14:tracePt t="10754" x="7962900" y="1803400"/>
          <p14:tracePt t="10769" x="7956550" y="1803400"/>
          <p14:tracePt t="10786" x="7950200" y="1803400"/>
          <p14:tracePt t="10802" x="7943850" y="1803400"/>
          <p14:tracePt t="10826" x="7937500" y="1803400"/>
          <p14:tracePt t="10854" x="7937500" y="1797050"/>
          <p14:tracePt t="10878" x="7931150" y="1797050"/>
          <p14:tracePt t="10906" x="7924800" y="1797050"/>
          <p14:tracePt t="10930" x="7918450" y="1797050"/>
          <p14:tracePt t="10949" x="7912100" y="1797050"/>
          <p14:tracePt t="10990" x="7912100" y="1803400"/>
          <p14:tracePt t="11018" x="7918450" y="1803400"/>
          <p14:tracePt t="11094" x="7918450" y="1797050"/>
          <p14:tracePt t="11118" x="7912100" y="1797050"/>
          <p14:tracePt t="11186" x="7905750" y="1790700"/>
          <p14:tracePt t="11214" x="7899400" y="1797050"/>
          <p14:tracePt t="11230" x="7886700" y="1803400"/>
          <p14:tracePt t="11246" x="7880350" y="1803400"/>
          <p14:tracePt t="11250" x="7867650" y="1809750"/>
          <p14:tracePt t="11259" x="7854950" y="1816100"/>
          <p14:tracePt t="11271" x="7835900" y="1822450"/>
          <p14:tracePt t="11271" x="7797800" y="1835150"/>
          <p14:tracePt t="11291" x="7772400" y="1841500"/>
          <p14:tracePt t="11291" x="7747000" y="1854200"/>
          <p14:tracePt t="11307" x="7708900" y="1873250"/>
          <p14:tracePt t="11307" x="7677150" y="1892300"/>
          <p14:tracePt t="11322" x="7632700" y="1917700"/>
          <p14:tracePt t="11322" x="7588250" y="1955800"/>
          <p14:tracePt t="11322" x="7537450" y="2000250"/>
          <p14:tracePt t="11343" x="7480300" y="2057400"/>
          <p14:tracePt t="11355" x="7416800" y="2133600"/>
          <p14:tracePt t="11355" x="7289800" y="2311400"/>
          <p14:tracePt t="11373" x="7226300" y="2419350"/>
          <p14:tracePt t="11373" x="7156450" y="2520950"/>
          <p14:tracePt t="11390" x="7092950" y="2635250"/>
          <p14:tracePt t="11390" x="7029450" y="2743200"/>
          <p14:tracePt t="11406" x="6972300" y="2851150"/>
          <p14:tracePt t="11406" x="6921500" y="2959100"/>
          <p14:tracePt t="11423" x="6870700" y="3067050"/>
          <p14:tracePt t="11423" x="6781800" y="3289300"/>
          <p14:tracePt t="11439" x="6743700" y="3409950"/>
          <p14:tracePt t="11439" x="6705600" y="3530600"/>
          <p14:tracePt t="11457" x="6667500" y="3657600"/>
          <p14:tracePt t="11457" x="6629400" y="3778250"/>
          <p14:tracePt t="11473" x="6584950" y="3892550"/>
          <p14:tracePt t="11473" x="6515100" y="4095750"/>
          <p14:tracePt t="11490" x="6477000" y="4191000"/>
          <p14:tracePt t="11490" x="6445250" y="4273550"/>
          <p14:tracePt t="11507" x="6413500" y="4349750"/>
          <p14:tracePt t="11507" x="6381750" y="4425950"/>
          <p14:tracePt t="11524" x="6356350" y="4502150"/>
          <p14:tracePt t="11524" x="6324600" y="4578350"/>
          <p14:tracePt t="11541" x="6292850" y="4648200"/>
          <p14:tracePt t="11541" x="6216650" y="4794250"/>
          <p14:tracePt t="11559" x="6172200" y="4857750"/>
          <p14:tracePt t="11559" x="6127750" y="4921250"/>
          <p14:tracePt t="11575" x="6083300" y="4978400"/>
          <p14:tracePt t="11575" x="6032500" y="5035550"/>
          <p14:tracePt t="11591" x="5975350" y="5086350"/>
          <p14:tracePt t="11591" x="5924550" y="5137150"/>
          <p14:tracePt t="11607" x="5867400" y="5187950"/>
          <p14:tracePt t="11607" x="5803900" y="5238750"/>
          <p14:tracePt t="11624" x="5740400" y="5283200"/>
          <p14:tracePt t="11624" x="5670550" y="5334000"/>
          <p14:tracePt t="11624" x="5594350" y="5384800"/>
          <p14:tracePt t="11643" x="5518150" y="5435600"/>
          <p14:tracePt t="11655" x="5435600" y="5486400"/>
          <p14:tracePt t="11655" x="5245100" y="5581650"/>
          <p14:tracePt t="11674" x="5143500" y="5632450"/>
          <p14:tracePt t="11674" x="5035550" y="5676900"/>
          <p14:tracePt t="11691" x="4921250" y="5727700"/>
          <p14:tracePt t="11691" x="4806950" y="5778500"/>
          <p14:tracePt t="11707" x="4679950" y="5822950"/>
          <p14:tracePt t="11707" x="4559300" y="5861050"/>
          <p14:tracePt t="11707" x="4425950" y="5899150"/>
          <p14:tracePt t="11727" x="4298950" y="5930900"/>
          <p14:tracePt t="11727" x="4165600" y="5962650"/>
          <p14:tracePt t="11741" x="4032250" y="5988050"/>
          <p14:tracePt t="11741" x="3892550" y="6000750"/>
          <p14:tracePt t="11758" x="3759200" y="6000750"/>
          <p14:tracePt t="11758" x="3619500" y="6000750"/>
          <p14:tracePt t="11775" x="3479800" y="5981700"/>
          <p14:tracePt t="11775" x="3200400" y="5911850"/>
          <p14:tracePt t="11791" x="3067050" y="5854700"/>
          <p14:tracePt t="11791" x="2927350" y="5784850"/>
          <p14:tracePt t="11809" x="2800350" y="5715000"/>
          <p14:tracePt t="11809" x="2673350" y="5632450"/>
          <p14:tracePt t="11825" x="2565400" y="5549900"/>
          <p14:tracePt t="11825" x="2457450" y="5461000"/>
          <p14:tracePt t="11841" x="2362200" y="5365750"/>
          <p14:tracePt t="11841" x="2209800" y="5162550"/>
          <p14:tracePt t="11859" x="2146300" y="5048250"/>
          <p14:tracePt t="11859" x="2095500" y="4927600"/>
          <p14:tracePt t="11875" x="2057400" y="4800600"/>
          <p14:tracePt t="11875" x="2025650" y="4673600"/>
          <p14:tracePt t="11892" x="2006600" y="4540250"/>
          <p14:tracePt t="11892" x="2000250" y="4406900"/>
          <p14:tracePt t="11892" x="2012950" y="4279900"/>
          <p14:tracePt t="11911" x="2032000" y="4146550"/>
          <p14:tracePt t="11923" x="2070100" y="4025900"/>
          <p14:tracePt t="11923" x="2184400" y="3784600"/>
          <p14:tracePt t="11943" x="2266950" y="3670300"/>
          <p14:tracePt t="11943" x="2355850" y="3562350"/>
          <p14:tracePt t="11959" x="2463800" y="3454400"/>
          <p14:tracePt t="11959" x="2571750" y="3346450"/>
          <p14:tracePt t="11975" x="2698750" y="3251200"/>
          <p14:tracePt t="11975" x="2825750" y="3155950"/>
          <p14:tracePt t="11992" x="2959100" y="3067050"/>
          <p14:tracePt t="11992" x="3105150" y="2978150"/>
          <p14:tracePt t="11992" x="3251200" y="2895600"/>
          <p14:tracePt t="12012" x="3397250" y="2825750"/>
          <p14:tracePt t="12023" x="3568700" y="2755900"/>
          <p14:tracePt t="12023" x="3898900" y="2635250"/>
          <p14:tracePt t="12042" x="4051300" y="2584450"/>
          <p14:tracePt t="12042" x="4222750" y="2540000"/>
          <p14:tracePt t="12060" x="4381500" y="2501900"/>
          <p14:tracePt t="12060" x="4533900" y="2476500"/>
          <p14:tracePt t="12076" x="4686300" y="2457450"/>
          <p14:tracePt t="12076" x="4972050" y="2470150"/>
          <p14:tracePt t="12092" x="5105400" y="2495550"/>
          <p14:tracePt t="12092" x="5257800" y="2533650"/>
          <p14:tracePt t="12110" x="5391150" y="2584450"/>
          <p14:tracePt t="12110" x="5537200" y="2641600"/>
          <p14:tracePt t="12126" x="5676900" y="2711450"/>
          <p14:tracePt t="12126" x="5816600" y="2781300"/>
          <p14:tracePt t="12142" x="5943600" y="2851150"/>
          <p14:tracePt t="12142" x="6184900" y="3003550"/>
          <p14:tracePt t="12160" x="6292850" y="3079750"/>
          <p14:tracePt t="12160" x="6394450" y="3168650"/>
          <p14:tracePt t="12175" x="6489700" y="3263900"/>
          <p14:tracePt t="12175" x="6572250" y="3365500"/>
          <p14:tracePt t="12193" x="6648450" y="3473450"/>
          <p14:tracePt t="12193" x="6769100" y="3708400"/>
          <p14:tracePt t="12211" x="6819900" y="3829050"/>
          <p14:tracePt t="12211" x="6858000" y="3949700"/>
          <p14:tracePt t="12227" x="6889750" y="4057650"/>
          <p14:tracePt t="12227" x="6908800" y="4165600"/>
          <p14:tracePt t="12243" x="6915150" y="4267200"/>
          <p14:tracePt t="12243" x="6908800" y="4356100"/>
          <p14:tracePt t="12259" x="6889750" y="4445000"/>
          <p14:tracePt t="12259" x="6858000" y="4527550"/>
          <p14:tracePt t="12276" x="6813550" y="4603750"/>
          <p14:tracePt t="12276" x="6762750" y="4679950"/>
          <p14:tracePt t="12276" x="6692900" y="4749800"/>
          <p14:tracePt t="12295" x="6623050" y="4813300"/>
          <p14:tracePt t="12308" x="6540500" y="4876800"/>
          <p14:tracePt t="12308" x="6356350" y="4991100"/>
          <p14:tracePt t="12308" x="6254750" y="5041900"/>
          <p14:tracePt t="12331" x="6153150" y="5092700"/>
          <p14:tracePt t="12341" x="6051550" y="5137150"/>
          <p14:tracePt t="12341" x="5943600" y="5181600"/>
          <p14:tracePt t="12360" x="5842000" y="5226050"/>
          <p14:tracePt t="12360" x="5727700" y="5270500"/>
          <p14:tracePt t="12360" x="5619750" y="5308600"/>
          <p14:tracePt t="12379" x="5511800" y="5340350"/>
          <p14:tracePt t="12379" x="5403850" y="5378450"/>
          <p14:tracePt t="12393" x="5302250" y="5410200"/>
          <p14:tracePt t="12393" x="5194300" y="5435600"/>
          <p14:tracePt t="12410" x="5092700" y="5461000"/>
          <p14:tracePt t="12410" x="4997450" y="5480050"/>
          <p14:tracePt t="12427" x="4895850" y="5499100"/>
          <p14:tracePt t="12427" x="4806950" y="5505450"/>
          <p14:tracePt t="12443" x="4718050" y="5518150"/>
          <p14:tracePt t="12443" x="4559300" y="5518150"/>
          <p14:tracePt t="12460" x="4495800" y="5511800"/>
          <p14:tracePt t="12460" x="4432300" y="5505450"/>
          <p14:tracePt t="12476" x="4375150" y="5492750"/>
          <p14:tracePt t="12476" x="4324350" y="5480050"/>
          <p14:tracePt t="12493" x="4286250" y="5473700"/>
          <p14:tracePt t="12493" x="4222750" y="5448300"/>
          <p14:tracePt t="12511" x="4203700" y="5441950"/>
          <p14:tracePt t="12511" x="4197350" y="5429250"/>
          <p14:tracePt t="12527" x="4191000" y="5416550"/>
          <p14:tracePt t="12527" x="4184650" y="5403850"/>
          <p14:tracePt t="12544" x="4191000" y="5391150"/>
          <p14:tracePt t="12544" x="4197350" y="5378450"/>
          <p14:tracePt t="12561" x="4203700" y="5359400"/>
          <p14:tracePt t="12561" x="4216400" y="5346700"/>
          <p14:tracePt t="12561" x="4229100" y="5334000"/>
          <p14:tracePt t="12580" x="4241800" y="5314950"/>
          <p14:tracePt t="12592" x="4260850" y="5302250"/>
          <p14:tracePt t="12592" x="4286250" y="5270500"/>
          <p14:tracePt t="12611" x="4298950" y="5257800"/>
          <p14:tracePt t="12611" x="4311650" y="5245100"/>
          <p14:tracePt t="12627" x="4324350" y="5232400"/>
          <p14:tracePt t="12627" x="4337050" y="5219700"/>
          <p14:tracePt t="12644" x="4349750" y="5207000"/>
          <p14:tracePt t="12644" x="4362450" y="5194300"/>
          <p14:tracePt t="12644" x="4368800" y="5181600"/>
          <p14:tracePt t="12663" x="4381500" y="5175250"/>
          <p14:tracePt t="12676" x="4387850" y="5168900"/>
          <p14:tracePt t="12676" x="4400550" y="5162550"/>
          <p14:tracePt t="12694" x="4406900" y="5162550"/>
          <p14:tracePt t="12709" x="4406900" y="5175250"/>
          <p14:tracePt t="12726" x="4400550" y="5181600"/>
          <p14:tracePt t="12726" x="4394200" y="5187950"/>
          <p14:tracePt t="12726" x="4387850" y="5187950"/>
          <p14:tracePt t="12747" x="4381500" y="5194300"/>
          <p14:tracePt t="12747" x="4375150" y="5194300"/>
          <p14:tracePt t="12761" x="4368800" y="5200650"/>
          <p14:tracePt t="12761" x="4362450" y="5200650"/>
          <p14:tracePt t="12778" x="4356100" y="5200650"/>
          <p14:tracePt t="12778" x="4349750" y="5200650"/>
          <p14:tracePt t="12794" x="4343400" y="5200650"/>
          <p14:tracePt t="12810" x="4337050" y="5200650"/>
          <p14:tracePt t="12828" x="4330700" y="5200650"/>
          <p14:tracePt t="12843" x="4330700" y="5207000"/>
          <p14:tracePt t="12860" x="4324350" y="5207000"/>
          <p14:tracePt t="12860" x="4318000" y="5213350"/>
          <p14:tracePt t="12879" x="4311650" y="5213350"/>
          <p14:tracePt t="12902" x="4311650" y="5207000"/>
          <p14:tracePt t="12930" x="4318000" y="5207000"/>
          <p14:tracePt t="12962" x="4311650" y="5213350"/>
          <p14:tracePt t="13022" x="4305300" y="5219700"/>
          <p14:tracePt t="13047" x="4298950" y="5226050"/>
          <p14:tracePt t="13106" x="4292600" y="5226050"/>
          <p14:tracePt t="13126" x="4286250" y="5226050"/>
          <p14:tracePt t="13151" x="4286250" y="5219700"/>
          <p14:tracePt t="13231" x="4279900" y="5219700"/>
          <p14:tracePt t="13262" x="4273550" y="5219700"/>
          <p14:tracePt t="13322" x="4267200" y="5219700"/>
          <p14:tracePt t="13366" x="4267200" y="5213350"/>
          <p14:tracePt t="13442" x="4273550" y="5213350"/>
          <p14:tracePt t="13466" x="4279900" y="5207000"/>
          <p14:tracePt t="13486" x="4286250" y="5207000"/>
          <p14:tracePt t="13502" x="4292600" y="5207000"/>
          <p14:tracePt t="13518" x="4292600" y="5200650"/>
          <p14:tracePt t="13531" x="4298950" y="5200650"/>
          <p14:tracePt t="13554" x="4292600" y="5200650"/>
          <p14:tracePt t="13598" x="4286250" y="5200650"/>
          <p14:tracePt t="13646" x="4279900" y="5207000"/>
          <p14:tracePt t="13666" x="4273550" y="5207000"/>
          <p14:tracePt t="13691" x="4267200" y="5207000"/>
          <p14:tracePt t="13734" x="4273550" y="5200650"/>
          <p14:tracePt t="13830" x="4279900" y="5207000"/>
          <p14:tracePt t="13862" x="4286250" y="5200650"/>
          <p14:tracePt t="13887" x="4292600" y="5200650"/>
          <p14:tracePt t="13907" x="4298950" y="5194300"/>
          <p14:tracePt t="13930" x="4305300" y="5187950"/>
          <p14:tracePt t="13982" x="4311650" y="5187950"/>
          <p14:tracePt t="14006" x="4318000" y="5181600"/>
          <p14:tracePt t="14026" x="4324350" y="5175250"/>
          <p14:tracePt t="14042" x="4330700" y="5175250"/>
          <p14:tracePt t="14059" x="4330700" y="5168900"/>
          <p14:tracePt t="14070" x="4337050" y="5168900"/>
          <p14:tracePt t="14086" x="4343400" y="5162550"/>
          <p14:tracePt t="14102" x="4349750" y="5162550"/>
          <p14:tracePt t="14119" x="4356100" y="5156200"/>
          <p14:tracePt t="14131" x="4356100" y="5149850"/>
          <p14:tracePt t="14147" x="4362450" y="5143500"/>
          <p14:tracePt t="14178" x="4356100" y="5137150"/>
          <p14:tracePt t="14191" x="4349750" y="5137150"/>
          <p14:tracePt t="14214" x="4343400" y="5130800"/>
          <p14:tracePt t="14230" x="4337050" y="5137150"/>
          <p14:tracePt t="14246" x="4330700" y="5137150"/>
          <p14:tracePt t="14259" x="4324350" y="5137150"/>
          <p14:tracePt t="14274" x="4318000" y="5137150"/>
          <p14:tracePt t="14298" x="4318000" y="5130800"/>
          <p14:tracePt t="14327" x="4318000" y="5124450"/>
          <p14:tracePt t="14351" x="4318000" y="5118100"/>
          <p14:tracePt t="14359" x="4318000" y="5111750"/>
          <p14:tracePt t="14371" x="4324350" y="5105400"/>
          <p14:tracePt t="14386" x="4324350" y="5099050"/>
          <p14:tracePt t="14403" x="4330700" y="5099050"/>
          <p14:tracePt t="14419" x="4337050" y="5092700"/>
          <p14:tracePt t="14432" x="4343400" y="5086350"/>
          <p14:tracePt t="14455" x="4343400" y="5080000"/>
          <p14:tracePt t="14471" x="4343400" y="5073650"/>
          <p14:tracePt t="14487" x="4349750" y="5067300"/>
          <p14:tracePt t="14507" x="4349750" y="5060950"/>
          <p14:tracePt t="14522" x="4356100" y="5060950"/>
          <p14:tracePt t="14550" x="4356100" y="5054600"/>
          <p14:tracePt t="14659" x="4356100" y="5060950"/>
          <p14:tracePt t="14694" x="4349750" y="5060950"/>
          <p14:tracePt t="14719" x="4343400" y="5060950"/>
          <p14:tracePt t="14787" x="4337050" y="5060950"/>
          <p14:tracePt t="14866" x="4343400" y="5054600"/>
          <p14:tracePt t="14911" x="4349750" y="5048250"/>
          <p14:tracePt t="14943" x="4349750" y="5041900"/>
          <p14:tracePt t="14995" x="4356100" y="5035550"/>
          <p14:tracePt t="15055" x="4362450" y="5029200"/>
          <p14:tracePt t="15087" x="4368800" y="5022850"/>
          <p14:tracePt t="15099" x="4375150" y="5010150"/>
          <p14:tracePt t="15131" x="4381500" y="5010150"/>
          <p14:tracePt t="15159" x="4387850" y="5003800"/>
          <p14:tracePt t="15219" x="4387850" y="4997450"/>
          <p14:tracePt t="15243" x="4387850" y="5003800"/>
          <p14:tracePt t="15295" x="4381500" y="4997450"/>
          <p14:tracePt t="15339" x="4375150" y="4997450"/>
          <p14:tracePt t="15355" x="4368800" y="4997450"/>
          <p14:tracePt t="15379" x="4362450" y="5003800"/>
          <p14:tracePt t="15399" x="4362450" y="4997450"/>
          <p14:tracePt t="15423" x="4362450" y="5003800"/>
          <p14:tracePt t="15483" x="4362450" y="4997450"/>
          <p14:tracePt t="15507" x="4368800" y="4997450"/>
          <p14:tracePt t="15534" x="4368800" y="5003800"/>
          <p14:tracePt t="15551" x="4375150" y="5003800"/>
          <p14:tracePt t="15579" x="4375150" y="5016500"/>
          <p14:tracePt t="15618" x="4368800" y="5010150"/>
          <p14:tracePt t="15655" x="4362450" y="5010150"/>
          <p14:tracePt t="15699" x="4356100" y="5010150"/>
          <p14:tracePt t="15723" x="4349750" y="5016500"/>
          <p14:tracePt t="15739" x="4343400" y="5022850"/>
          <p14:tracePt t="15751" x="4337050" y="5029200"/>
          <p14:tracePt t="15767" x="4330700" y="5035550"/>
          <p14:tracePt t="15783" x="4324350" y="5041900"/>
          <p14:tracePt t="15799" x="4318000" y="5041900"/>
          <p14:tracePt t="15811" x="4311650" y="5048250"/>
          <p14:tracePt t="15827" x="4305300" y="5054600"/>
          <p14:tracePt t="15837" x="4298950" y="5054600"/>
          <p14:tracePt t="15853" x="4292600" y="5054600"/>
          <p14:tracePt t="15871" x="4298950" y="5054600"/>
          <p14:tracePt t="15931" x="4305300" y="5054600"/>
          <p14:tracePt t="15955" x="4311650" y="5048250"/>
          <p14:tracePt t="15971" x="4318000" y="5048250"/>
          <p14:tracePt t="15991" x="4324350" y="5048250"/>
          <p14:tracePt t="16006" x="4324350" y="5041900"/>
          <p14:tracePt t="16023" x="4337050" y="5041900"/>
          <p14:tracePt t="16039" x="4343400" y="5048250"/>
          <p14:tracePt t="16051" x="4343400" y="5041900"/>
          <p14:tracePt t="16067" x="4349750" y="5041900"/>
          <p14:tracePt t="16091" x="4356100" y="5041900"/>
          <p14:tracePt t="16103" x="4362450" y="5035550"/>
          <p14:tracePt t="16127" x="4368800" y="5035550"/>
          <p14:tracePt t="16143" x="4375150" y="5035550"/>
          <p14:tracePt t="16163" x="4381500" y="5029200"/>
          <p14:tracePt t="16179" x="4387850" y="5029200"/>
          <p14:tracePt t="16203" x="4394200" y="5029200"/>
          <p14:tracePt t="16239" x="4400550" y="5022850"/>
          <p14:tracePt t="16263" x="4400550" y="5016500"/>
          <p14:tracePt t="16299" x="4400550" y="5010150"/>
          <p14:tracePt t="16331" x="4394200" y="5010150"/>
          <p14:tracePt t="16359" x="4387850" y="5016500"/>
          <p14:tracePt t="16383" x="4381500" y="5016500"/>
          <p14:tracePt t="16403" x="4375150" y="5016500"/>
          <p14:tracePt t="16435" x="4375150" y="5010150"/>
          <p14:tracePt t="16443" x="4375150" y="5003800"/>
          <p14:tracePt t="16460" x="4368800" y="5003800"/>
          <p14:tracePt t="16503" x="4362450" y="5003800"/>
          <p14:tracePt t="16523" x="4362450" y="4997450"/>
          <p14:tracePt t="16591" x="4368800" y="4997450"/>
          <p14:tracePt t="16631" x="4368800" y="5003800"/>
          <p14:tracePt t="16639" x="4368800" y="5010150"/>
          <p14:tracePt t="16660" x="4362450" y="5003800"/>
          <p14:tracePt t="16711" x="4362450" y="4997450"/>
          <p14:tracePt t="16727" x="4362450" y="5003800"/>
          <p14:tracePt t="16787" x="4356100" y="5003800"/>
          <p14:tracePt t="16855" x="4356100" y="4997450"/>
          <p14:tracePt t="16879" x="4362450" y="4991100"/>
          <p14:tracePt t="16899" x="4362450" y="4984750"/>
          <p14:tracePt t="16915" x="4368800" y="4991100"/>
          <p14:tracePt t="16939" x="4368800" y="4984750"/>
          <p14:tracePt t="16951" x="4368800" y="4991100"/>
          <p14:tracePt t="17027" x="4368800" y="4997450"/>
          <p14:tracePt t="17071" x="4362450" y="5003800"/>
          <p14:tracePt t="17103" x="4356100" y="4997450"/>
          <p14:tracePt t="17171" x="4356100" y="5003800"/>
          <p14:tracePt t="17223" x="4356100" y="5010150"/>
          <p14:tracePt t="17260" x="4356100" y="5003800"/>
          <p14:tracePt t="17319" x="4356100" y="4997450"/>
          <p14:tracePt t="17351" x="4349750" y="5003800"/>
          <p14:tracePt t="17379" x="4349750" y="5010150"/>
          <p14:tracePt t="17412" x="4349750" y="5003800"/>
          <p14:tracePt t="17491" x="4349750" y="5010150"/>
          <p14:tracePt t="17539" x="4343400" y="5010150"/>
          <p14:tracePt t="17612" x="4343400" y="5016500"/>
          <p14:tracePt t="17659" x="4343400" y="5022850"/>
          <p14:tracePt t="17791" x="4343400" y="5029200"/>
          <p14:tracePt t="17891" x="4343400" y="5022850"/>
          <p14:tracePt t="17927" x="4343400" y="5029200"/>
          <p14:tracePt t="17987" x="4337050" y="5035550"/>
          <p14:tracePt t="18139" x="4337050" y="5029200"/>
          <p14:tracePt t="18152" x="4337050" y="5035550"/>
          <p14:tracePt t="18219" x="4337050" y="5041900"/>
          <p14:tracePt t="18243" x="4343400" y="5041900"/>
          <p14:tracePt t="18295" x="4337050" y="5048250"/>
          <p14:tracePt t="18379" x="4337050" y="5054600"/>
          <p14:tracePt t="18392" x="4330700" y="5054600"/>
          <p14:tracePt t="18431" x="4330700" y="5060950"/>
          <p14:tracePt t="18484" x="4330700" y="5067300"/>
          <p14:tracePt t="18640" x="4324350" y="5073650"/>
          <p14:tracePt t="18679" x="4324350" y="5067300"/>
          <p14:tracePt t="18724" x="4330700" y="5073650"/>
          <p14:tracePt t="18828" x="4330700" y="5067300"/>
          <p14:tracePt t="18887" x="4337050" y="5060950"/>
          <p14:tracePt t="18956" x="4330700" y="5067300"/>
          <p14:tracePt t="19100" x="4330700" y="5073650"/>
          <p14:tracePt t="19152" x="4324350" y="5073650"/>
          <p14:tracePt t="19224" x="4324350" y="5080000"/>
          <p14:tracePt t="19247" x="4324350" y="5086350"/>
          <p14:tracePt t="19280" x="4318000" y="5092700"/>
          <p14:tracePt t="19332" x="4311650" y="5099050"/>
          <p14:tracePt t="19368" x="4311650" y="5105400"/>
          <p14:tracePt t="19400" x="4305300" y="5111750"/>
          <p14:tracePt t="19420" x="4298950" y="5111750"/>
          <p14:tracePt t="19444" x="4292600" y="5111750"/>
          <p14:tracePt t="19471" x="4286250" y="5105400"/>
          <p14:tracePt t="19503" x="4286250" y="5092700"/>
          <p14:tracePt t="19540" x="4286250" y="5086350"/>
          <p14:tracePt t="19556" x="4292600" y="5073650"/>
          <p14:tracePt t="19564" x="4292600" y="5060950"/>
          <p14:tracePt t="19572" x="4292600" y="5054600"/>
          <p14:tracePt t="19572" x="4292600" y="5041900"/>
          <p14:tracePt t="19585" x="4292600" y="5029200"/>
          <p14:tracePt t="19585" x="4292600" y="5010150"/>
          <p14:tracePt t="19602" x="4292600" y="4991100"/>
          <p14:tracePt t="19602" x="4292600" y="4978400"/>
          <p14:tracePt t="19619" x="4286250" y="4965700"/>
          <p14:tracePt t="19619" x="4279900" y="4953000"/>
          <p14:tracePt t="19635" x="4273550" y="4933950"/>
        </p14:tracePtLst>
      </p14:laserTraceLst>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2" name="Rectangle 2"/>
          <p:cNvSpPr>
            <a:spLocks noGrp="1" noChangeArrowheads="1"/>
          </p:cNvSpPr>
          <p:nvPr>
            <p:ph type="title"/>
          </p:nvPr>
        </p:nvSpPr>
        <p:spPr/>
        <p:txBody>
          <a:bodyPr/>
          <a:lstStyle/>
          <a:p>
            <a:r>
              <a:rPr lang="ja-JP" altLang="en-US">
                <a:solidFill>
                  <a:schemeClr val="tx1"/>
                </a:solidFill>
                <a:latin typeface="ＭＳ Ｐゴシック" charset="-128"/>
              </a:rPr>
              <a:t>相関と回帰：回帰分析</a:t>
            </a:r>
          </a:p>
        </p:txBody>
      </p:sp>
      <p:sp>
        <p:nvSpPr>
          <p:cNvPr id="414752" name="Rectangle 32"/>
          <p:cNvSpPr>
            <a:spLocks noChangeArrowheads="1"/>
          </p:cNvSpPr>
          <p:nvPr/>
        </p:nvSpPr>
        <p:spPr bwMode="auto">
          <a:xfrm>
            <a:off x="642910" y="1000108"/>
            <a:ext cx="8001000" cy="1130246"/>
          </a:xfrm>
          <a:prstGeom prst="rect">
            <a:avLst/>
          </a:prstGeom>
          <a:noFill/>
          <a:ln w="38100">
            <a:noFill/>
            <a:miter lim="800000"/>
            <a:headEnd/>
            <a:tailEnd/>
          </a:ln>
          <a:effectLst/>
        </p:spPr>
        <p:txBody>
          <a:bodyPr>
            <a:spAutoFit/>
          </a:bodyPr>
          <a:lstStyle/>
          <a:p>
            <a:pPr>
              <a:lnSpc>
                <a:spcPct val="150000"/>
              </a:lnSpc>
            </a:pPr>
            <a:r>
              <a:rPr lang="ja-JP" altLang="en-US" dirty="0" err="1"/>
              <a:t>ｘ</a:t>
            </a:r>
            <a:r>
              <a:rPr lang="ja-JP" altLang="en-US" dirty="0"/>
              <a:t>が指定できる変量であり，</a:t>
            </a:r>
            <a:r>
              <a:rPr lang="ja-JP" altLang="en-US" dirty="0" err="1"/>
              <a:t>ｙ</a:t>
            </a:r>
            <a:r>
              <a:rPr lang="ja-JP" altLang="en-US" dirty="0"/>
              <a:t>が指定された</a:t>
            </a:r>
            <a:r>
              <a:rPr lang="ja-JP" altLang="en-US" dirty="0" err="1"/>
              <a:t>ｘ</a:t>
            </a:r>
            <a:r>
              <a:rPr lang="ja-JP" altLang="en-US" dirty="0"/>
              <a:t>に対して，正規分布して決定される場合，両変数の関係を回帰分析する．</a:t>
            </a:r>
          </a:p>
        </p:txBody>
      </p:sp>
      <p:pic>
        <p:nvPicPr>
          <p:cNvPr id="444430" name="Picture 14" descr="回帰のモデル1"/>
          <p:cNvPicPr>
            <a:picLocks noChangeAspect="1" noChangeArrowheads="1"/>
          </p:cNvPicPr>
          <p:nvPr/>
        </p:nvPicPr>
        <p:blipFill>
          <a:blip r:embed="rId5" cstate="print"/>
          <a:srcRect/>
          <a:stretch>
            <a:fillRect/>
          </a:stretch>
        </p:blipFill>
        <p:spPr bwMode="auto">
          <a:xfrm>
            <a:off x="836738" y="2428868"/>
            <a:ext cx="7450038" cy="4227560"/>
          </a:xfrm>
          <a:prstGeom prst="rect">
            <a:avLst/>
          </a:prstGeom>
          <a:noFill/>
          <a:ln w="9525">
            <a:noFill/>
            <a:miter lim="800000"/>
            <a:headEnd/>
            <a:tailEnd/>
          </a:ln>
        </p:spPr>
      </p:pic>
      <p:sp>
        <p:nvSpPr>
          <p:cNvPr id="414753" name="Rectangle 33"/>
          <p:cNvSpPr>
            <a:spLocks noChangeArrowheads="1"/>
          </p:cNvSpPr>
          <p:nvPr/>
        </p:nvSpPr>
        <p:spPr bwMode="auto">
          <a:xfrm>
            <a:off x="357158" y="2357430"/>
            <a:ext cx="3379791" cy="461665"/>
          </a:xfrm>
          <a:prstGeom prst="rect">
            <a:avLst/>
          </a:prstGeom>
          <a:noFill/>
          <a:ln w="38100">
            <a:noFill/>
            <a:miter lim="800000"/>
            <a:headEnd/>
            <a:tailEnd/>
          </a:ln>
          <a:effectLst/>
        </p:spPr>
        <p:txBody>
          <a:bodyPr wrap="square">
            <a:spAutoFit/>
          </a:bodyPr>
          <a:lstStyle/>
          <a:p>
            <a:r>
              <a:rPr lang="ja-JP" altLang="en-US" dirty="0"/>
              <a:t>例：施肥量</a:t>
            </a:r>
            <a:r>
              <a:rPr lang="ja-JP" altLang="en-US" dirty="0" smtClean="0"/>
              <a:t>と水稲</a:t>
            </a:r>
            <a:r>
              <a:rPr lang="ja-JP" altLang="en-US" dirty="0"/>
              <a:t>の収量</a:t>
            </a:r>
          </a:p>
        </p:txBody>
      </p:sp>
      <p:sp>
        <p:nvSpPr>
          <p:cNvPr id="37" name="Text Box 34"/>
          <p:cNvSpPr txBox="1">
            <a:spLocks noChangeArrowheads="1"/>
          </p:cNvSpPr>
          <p:nvPr/>
        </p:nvSpPr>
        <p:spPr bwMode="auto">
          <a:xfrm>
            <a:off x="4714876" y="5357826"/>
            <a:ext cx="3286148" cy="461665"/>
          </a:xfrm>
          <a:prstGeom prst="rect">
            <a:avLst/>
          </a:prstGeom>
          <a:noFill/>
          <a:ln w="38100">
            <a:noFill/>
            <a:miter lim="800000"/>
            <a:headEnd/>
            <a:tailEnd/>
          </a:ln>
          <a:effectLst/>
        </p:spPr>
        <p:txBody>
          <a:bodyPr wrap="square">
            <a:spAutoFit/>
          </a:bodyPr>
          <a:lstStyle/>
          <a:p>
            <a:r>
              <a:rPr lang="ja-JP" altLang="en-US" dirty="0">
                <a:solidFill>
                  <a:srgbClr val="000000"/>
                </a:solidFill>
              </a:rPr>
              <a:t>直線関係</a:t>
            </a:r>
            <a:r>
              <a:rPr lang="ja-JP" altLang="en-US" dirty="0" smtClean="0">
                <a:solidFill>
                  <a:srgbClr val="000000"/>
                </a:solidFill>
              </a:rPr>
              <a:t>：単</a:t>
            </a:r>
            <a:r>
              <a:rPr lang="ja-JP" altLang="en-US" dirty="0">
                <a:solidFill>
                  <a:srgbClr val="000000"/>
                </a:solidFill>
              </a:rPr>
              <a:t>回帰分析</a:t>
            </a:r>
          </a:p>
        </p:txBody>
      </p:sp>
      <p:sp>
        <p:nvSpPr>
          <p:cNvPr id="38" name="正方形/長方形 37"/>
          <p:cNvSpPr/>
          <p:nvPr/>
        </p:nvSpPr>
        <p:spPr>
          <a:xfrm>
            <a:off x="4643438" y="5286388"/>
            <a:ext cx="3357586" cy="571504"/>
          </a:xfrm>
          <a:prstGeom prst="rect">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オーディオ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21700" y="6235700"/>
            <a:ext cx="4064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81253"/>
    </mc:Choice>
    <mc:Fallback>
      <p:transition spd="slow" advTm="8125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14" descr="回帰のモデル1"/>
          <p:cNvPicPr>
            <a:picLocks noChangeAspect="1" noChangeArrowheads="1"/>
          </p:cNvPicPr>
          <p:nvPr/>
        </p:nvPicPr>
        <p:blipFill>
          <a:blip r:embed="rId5" cstate="print"/>
          <a:srcRect/>
          <a:stretch>
            <a:fillRect/>
          </a:stretch>
        </p:blipFill>
        <p:spPr bwMode="auto">
          <a:xfrm>
            <a:off x="4844270" y="4000504"/>
            <a:ext cx="4154434" cy="2357454"/>
          </a:xfrm>
          <a:prstGeom prst="rect">
            <a:avLst/>
          </a:prstGeom>
          <a:noFill/>
          <a:ln w="9525">
            <a:noFill/>
            <a:miter lim="800000"/>
            <a:headEnd/>
            <a:tailEnd/>
          </a:ln>
        </p:spPr>
      </p:pic>
      <p:pic>
        <p:nvPicPr>
          <p:cNvPr id="367636" name="Picture 20" descr="相関のモデル図1"/>
          <p:cNvPicPr>
            <a:picLocks noChangeAspect="1" noChangeArrowheads="1"/>
          </p:cNvPicPr>
          <p:nvPr/>
        </p:nvPicPr>
        <p:blipFill>
          <a:blip r:embed="rId6" cstate="print"/>
          <a:srcRect b="5052"/>
          <a:stretch>
            <a:fillRect/>
          </a:stretch>
        </p:blipFill>
        <p:spPr bwMode="auto">
          <a:xfrm>
            <a:off x="4894262" y="1071546"/>
            <a:ext cx="4249738" cy="2533650"/>
          </a:xfrm>
          <a:prstGeom prst="rect">
            <a:avLst/>
          </a:prstGeom>
          <a:noFill/>
        </p:spPr>
      </p:pic>
      <p:sp>
        <p:nvSpPr>
          <p:cNvPr id="367618" name="Rectangle 2"/>
          <p:cNvSpPr>
            <a:spLocks noGrp="1" noChangeArrowheads="1"/>
          </p:cNvSpPr>
          <p:nvPr>
            <p:ph type="title"/>
          </p:nvPr>
        </p:nvSpPr>
        <p:spPr/>
        <p:txBody>
          <a:bodyPr/>
          <a:lstStyle/>
          <a:p>
            <a:r>
              <a:rPr lang="ja-JP" altLang="en-US">
                <a:solidFill>
                  <a:schemeClr val="tx1"/>
                </a:solidFill>
                <a:latin typeface="ＭＳ Ｐゴシック" charset="-128"/>
              </a:rPr>
              <a:t>相関か回帰か？</a:t>
            </a:r>
          </a:p>
        </p:txBody>
      </p:sp>
      <p:sp>
        <p:nvSpPr>
          <p:cNvPr id="367621" name="Rectangle 5"/>
          <p:cNvSpPr>
            <a:spLocks noChangeArrowheads="1"/>
          </p:cNvSpPr>
          <p:nvPr/>
        </p:nvSpPr>
        <p:spPr bwMode="auto">
          <a:xfrm>
            <a:off x="5143504" y="1428736"/>
            <a:ext cx="793750" cy="457200"/>
          </a:xfrm>
          <a:prstGeom prst="rect">
            <a:avLst/>
          </a:prstGeom>
          <a:noFill/>
          <a:ln w="38100">
            <a:noFill/>
            <a:miter lim="800000"/>
            <a:headEnd/>
            <a:tailEnd/>
          </a:ln>
          <a:effectLst/>
        </p:spPr>
        <p:txBody>
          <a:bodyPr wrap="none">
            <a:spAutoFit/>
          </a:bodyPr>
          <a:lstStyle/>
          <a:p>
            <a:r>
              <a:rPr lang="ja-JP" altLang="en-US" dirty="0">
                <a:solidFill>
                  <a:srgbClr val="000000"/>
                </a:solidFill>
              </a:rPr>
              <a:t>相関</a:t>
            </a:r>
          </a:p>
        </p:txBody>
      </p:sp>
      <p:sp>
        <p:nvSpPr>
          <p:cNvPr id="367623" name="Rectangle 7"/>
          <p:cNvSpPr>
            <a:spLocks noChangeArrowheads="1"/>
          </p:cNvSpPr>
          <p:nvPr/>
        </p:nvSpPr>
        <p:spPr bwMode="auto">
          <a:xfrm>
            <a:off x="5143504" y="3929066"/>
            <a:ext cx="793750" cy="457200"/>
          </a:xfrm>
          <a:prstGeom prst="rect">
            <a:avLst/>
          </a:prstGeom>
          <a:noFill/>
          <a:ln w="38100">
            <a:noFill/>
            <a:miter lim="800000"/>
            <a:headEnd/>
            <a:tailEnd/>
          </a:ln>
          <a:effectLst/>
        </p:spPr>
        <p:txBody>
          <a:bodyPr wrap="none">
            <a:spAutoFit/>
          </a:bodyPr>
          <a:lstStyle/>
          <a:p>
            <a:r>
              <a:rPr lang="ja-JP" altLang="en-US" dirty="0">
                <a:solidFill>
                  <a:srgbClr val="000000"/>
                </a:solidFill>
              </a:rPr>
              <a:t>回帰</a:t>
            </a:r>
          </a:p>
        </p:txBody>
      </p:sp>
      <p:sp>
        <p:nvSpPr>
          <p:cNvPr id="367630" name="Rectangle 14"/>
          <p:cNvSpPr>
            <a:spLocks noChangeArrowheads="1"/>
          </p:cNvSpPr>
          <p:nvPr/>
        </p:nvSpPr>
        <p:spPr bwMode="auto">
          <a:xfrm>
            <a:off x="468313" y="1285860"/>
            <a:ext cx="2855912" cy="457200"/>
          </a:xfrm>
          <a:prstGeom prst="rect">
            <a:avLst/>
          </a:prstGeom>
          <a:noFill/>
          <a:ln w="38100">
            <a:noFill/>
            <a:miter lim="800000"/>
            <a:headEnd/>
            <a:tailEnd/>
          </a:ln>
          <a:effectLst/>
        </p:spPr>
        <p:txBody>
          <a:bodyPr wrap="none">
            <a:spAutoFit/>
          </a:bodyPr>
          <a:lstStyle/>
          <a:p>
            <a:pPr>
              <a:spcBef>
                <a:spcPct val="50000"/>
              </a:spcBef>
            </a:pPr>
            <a:r>
              <a:rPr lang="ja-JP" altLang="en-US" dirty="0"/>
              <a:t>最高気温と最低気温</a:t>
            </a:r>
          </a:p>
        </p:txBody>
      </p:sp>
      <p:sp>
        <p:nvSpPr>
          <p:cNvPr id="367631" name="Rectangle 15"/>
          <p:cNvSpPr>
            <a:spLocks noChangeArrowheads="1"/>
          </p:cNvSpPr>
          <p:nvPr/>
        </p:nvSpPr>
        <p:spPr bwMode="auto">
          <a:xfrm>
            <a:off x="468313" y="2143116"/>
            <a:ext cx="1636713" cy="457200"/>
          </a:xfrm>
          <a:prstGeom prst="rect">
            <a:avLst/>
          </a:prstGeom>
          <a:noFill/>
          <a:ln w="38100">
            <a:noFill/>
            <a:miter lim="800000"/>
            <a:headEnd/>
            <a:tailEnd/>
          </a:ln>
          <a:effectLst/>
        </p:spPr>
        <p:txBody>
          <a:bodyPr wrap="none">
            <a:spAutoFit/>
          </a:bodyPr>
          <a:lstStyle/>
          <a:p>
            <a:pPr>
              <a:spcBef>
                <a:spcPct val="50000"/>
              </a:spcBef>
            </a:pPr>
            <a:r>
              <a:rPr lang="ja-JP" altLang="en-US" dirty="0"/>
              <a:t>身長と体重</a:t>
            </a:r>
          </a:p>
        </p:txBody>
      </p:sp>
      <p:sp>
        <p:nvSpPr>
          <p:cNvPr id="367632" name="Rectangle 16"/>
          <p:cNvSpPr>
            <a:spLocks noChangeArrowheads="1"/>
          </p:cNvSpPr>
          <p:nvPr/>
        </p:nvSpPr>
        <p:spPr bwMode="auto">
          <a:xfrm>
            <a:off x="468313" y="3000372"/>
            <a:ext cx="5029200" cy="457200"/>
          </a:xfrm>
          <a:prstGeom prst="rect">
            <a:avLst/>
          </a:prstGeom>
          <a:noFill/>
          <a:ln w="38100">
            <a:noFill/>
            <a:miter lim="800000"/>
            <a:headEnd/>
            <a:tailEnd/>
          </a:ln>
          <a:effectLst/>
        </p:spPr>
        <p:txBody>
          <a:bodyPr>
            <a:spAutoFit/>
          </a:bodyPr>
          <a:lstStyle/>
          <a:p>
            <a:pPr>
              <a:spcBef>
                <a:spcPct val="50000"/>
              </a:spcBef>
            </a:pPr>
            <a:r>
              <a:rPr lang="ja-JP" altLang="en-US" dirty="0"/>
              <a:t>飼料中の脂肪含量と牛の乳脂肪率</a:t>
            </a:r>
          </a:p>
        </p:txBody>
      </p:sp>
      <p:sp>
        <p:nvSpPr>
          <p:cNvPr id="367633" name="Text Box 17"/>
          <p:cNvSpPr txBox="1">
            <a:spLocks noChangeArrowheads="1"/>
          </p:cNvSpPr>
          <p:nvPr/>
        </p:nvSpPr>
        <p:spPr bwMode="auto">
          <a:xfrm>
            <a:off x="468313" y="3857628"/>
            <a:ext cx="3259138" cy="457200"/>
          </a:xfrm>
          <a:prstGeom prst="rect">
            <a:avLst/>
          </a:prstGeom>
          <a:noFill/>
          <a:ln w="38100">
            <a:noFill/>
            <a:miter lim="800000"/>
            <a:headEnd/>
            <a:tailEnd/>
          </a:ln>
          <a:effectLst/>
        </p:spPr>
        <p:txBody>
          <a:bodyPr wrap="none">
            <a:spAutoFit/>
          </a:bodyPr>
          <a:lstStyle/>
          <a:p>
            <a:r>
              <a:rPr lang="ja-JP" altLang="en-US" dirty="0"/>
              <a:t>テレビを見る時間と血圧</a:t>
            </a:r>
          </a:p>
        </p:txBody>
      </p:sp>
      <p:sp>
        <p:nvSpPr>
          <p:cNvPr id="367634" name="Rectangle 18"/>
          <p:cNvSpPr>
            <a:spLocks noChangeArrowheads="1"/>
          </p:cNvSpPr>
          <p:nvPr/>
        </p:nvSpPr>
        <p:spPr bwMode="auto">
          <a:xfrm>
            <a:off x="468313" y="4714884"/>
            <a:ext cx="4394200" cy="457200"/>
          </a:xfrm>
          <a:prstGeom prst="rect">
            <a:avLst/>
          </a:prstGeom>
          <a:noFill/>
          <a:ln w="38100">
            <a:noFill/>
            <a:miter lim="800000"/>
            <a:headEnd/>
            <a:tailEnd/>
          </a:ln>
          <a:effectLst/>
        </p:spPr>
        <p:txBody>
          <a:bodyPr wrap="none">
            <a:spAutoFit/>
          </a:bodyPr>
          <a:lstStyle/>
          <a:p>
            <a:r>
              <a:rPr lang="ja-JP" altLang="en-US" dirty="0"/>
              <a:t>テレビを見る時間とエンゲル係数</a:t>
            </a:r>
          </a:p>
        </p:txBody>
      </p:sp>
      <p:sp>
        <p:nvSpPr>
          <p:cNvPr id="367635" name="Rectangle 19"/>
          <p:cNvSpPr>
            <a:spLocks noChangeArrowheads="1"/>
          </p:cNvSpPr>
          <p:nvPr/>
        </p:nvSpPr>
        <p:spPr bwMode="auto">
          <a:xfrm>
            <a:off x="468313" y="5572140"/>
            <a:ext cx="2551113" cy="457200"/>
          </a:xfrm>
          <a:prstGeom prst="rect">
            <a:avLst/>
          </a:prstGeom>
          <a:noFill/>
          <a:ln w="38100">
            <a:noFill/>
            <a:miter lim="800000"/>
            <a:headEnd/>
            <a:tailEnd/>
          </a:ln>
          <a:effectLst/>
        </p:spPr>
        <p:txBody>
          <a:bodyPr wrap="none">
            <a:spAutoFit/>
          </a:bodyPr>
          <a:lstStyle/>
          <a:p>
            <a:r>
              <a:rPr lang="ja-JP" altLang="en-US" dirty="0"/>
              <a:t>塩分摂取量と血圧</a:t>
            </a:r>
          </a:p>
        </p:txBody>
      </p:sp>
      <p:pic>
        <p:nvPicPr>
          <p:cNvPr id="2" name="オーディオ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521700" y="6235700"/>
            <a:ext cx="4064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1526"/>
    </mc:Choice>
    <mc:Fallback>
      <p:transition spd="slow" advTm="3152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3A86A75C-4F4B-4683-9AE1-C65F6400EC91}">
      <p14:laserTraceLst xmlns:p14="http://schemas.microsoft.com/office/powerpoint/2010/main">
        <p14:tracePtLst>
          <p14:tracePt t="4401" x="1530350" y="4718050"/>
          <p14:tracePt t="4700" x="1498600" y="4692650"/>
          <p14:tracePt t="4707" x="1460500" y="4654550"/>
          <p14:tracePt t="4712" x="1416050" y="4616450"/>
          <p14:tracePt t="4712" x="1365250" y="4572000"/>
          <p14:tracePt t="4729" x="1314450" y="4527550"/>
          <p14:tracePt t="4729" x="1257300" y="4483100"/>
          <p14:tracePt t="4746" x="1206500" y="4438650"/>
          <p14:tracePt t="4746" x="1155700" y="4387850"/>
          <p14:tracePt t="4763" x="1111250" y="4343400"/>
          <p14:tracePt t="4763" x="1066800" y="4292600"/>
          <p14:tracePt t="4780" x="990600" y="4178300"/>
          <p14:tracePt t="4780" x="958850" y="4102100"/>
          <p14:tracePt t="4796" x="927100" y="4019550"/>
          <p14:tracePt t="4796" x="901700" y="3930650"/>
          <p14:tracePt t="4815" x="869950" y="3829050"/>
          <p14:tracePt t="4815" x="844550" y="3721100"/>
          <p14:tracePt t="4829" x="819150" y="3606800"/>
          <p14:tracePt t="4829" x="800100" y="3486150"/>
          <p14:tracePt t="4829" x="781050" y="3365500"/>
          <p14:tracePt t="4849" x="762000" y="3238500"/>
          <p14:tracePt t="4861" x="755650" y="3117850"/>
          <p14:tracePt t="4861" x="755650" y="2870200"/>
          <p14:tracePt t="4880" x="774700" y="2736850"/>
          <p14:tracePt t="4880" x="800100" y="2609850"/>
          <p14:tracePt t="4896" x="838200" y="2482850"/>
          <p14:tracePt t="4896" x="882650" y="2355850"/>
          <p14:tracePt t="4896" x="933450" y="2228850"/>
          <p14:tracePt t="4915" x="996950" y="2108200"/>
          <p14:tracePt t="4928" x="1066800" y="1987550"/>
          <p14:tracePt t="4928" x="1143000" y="1879600"/>
          <p14:tracePt t="4928" x="1225550" y="1778000"/>
          <p14:tracePt t="4949" x="1308100" y="1689100"/>
          <p14:tracePt t="4949" x="1390650" y="1606550"/>
          <p14:tracePt t="4964" x="1485900" y="1536700"/>
          <p14:tracePt t="4964" x="1574800" y="1473200"/>
          <p14:tracePt t="4980" x="1670050" y="1416050"/>
          <p14:tracePt t="4980" x="1758950" y="1371600"/>
          <p14:tracePt t="4996" x="1860550" y="1333500"/>
          <p14:tracePt t="4996" x="2063750" y="1289050"/>
          <p14:tracePt t="5014" x="2165350" y="1282700"/>
          <p14:tracePt t="5014" x="2266950" y="1289050"/>
          <p14:tracePt t="5030" x="2368550" y="1314450"/>
          <p14:tracePt t="5030" x="2476500" y="1346200"/>
          <p14:tracePt t="5046" x="2584450" y="1390650"/>
          <p14:tracePt t="5046" x="2679700" y="1441450"/>
          <p14:tracePt t="5064" x="2781300" y="1504950"/>
          <p14:tracePt t="5064" x="2978150" y="1644650"/>
          <p14:tracePt t="5081" x="3079750" y="1720850"/>
          <p14:tracePt t="5081" x="3168650" y="1803400"/>
          <p14:tracePt t="5097" x="3257550" y="1892300"/>
          <p14:tracePt t="5097" x="3346450" y="1987550"/>
          <p14:tracePt t="5114" x="3429000" y="2101850"/>
          <p14:tracePt t="5114" x="3505200" y="2222500"/>
          <p14:tracePt t="5114" x="3575050" y="2349500"/>
          <p14:tracePt t="5133" x="3644900" y="2489200"/>
          <p14:tracePt t="5145" x="3702050" y="2635250"/>
          <p14:tracePt t="5145" x="3797300" y="2933700"/>
          <p14:tracePt t="5165" x="3835400" y="3098800"/>
          <p14:tracePt t="5165" x="3860800" y="3244850"/>
          <p14:tracePt t="5180" x="3873500" y="3390900"/>
          <p14:tracePt t="5180" x="3886200" y="3536950"/>
          <p14:tracePt t="5197" x="3879850" y="3676650"/>
          <p14:tracePt t="5197" x="3848100" y="3956050"/>
          <p14:tracePt t="5217" x="3816350" y="4095750"/>
          <p14:tracePt t="5228" x="3784600" y="4216400"/>
          <p14:tracePt t="5228" x="3689350" y="4470400"/>
          <p14:tracePt t="5248" x="3638550" y="4591050"/>
          <p14:tracePt t="5248" x="3581400" y="4711700"/>
          <p14:tracePt t="5264" x="3524250" y="4819650"/>
          <p14:tracePt t="5264" x="3467100" y="4921250"/>
          <p14:tracePt t="5280" x="3403600" y="5016500"/>
          <p14:tracePt t="5280" x="3340100" y="5105400"/>
          <p14:tracePt t="5296" x="3282950" y="5187950"/>
          <p14:tracePt t="5296" x="3162300" y="5340350"/>
          <p14:tracePt t="5315" x="3098800" y="5403850"/>
          <p14:tracePt t="5315" x="3041650" y="5467350"/>
          <p14:tracePt t="5330" x="2984500" y="5518150"/>
          <p14:tracePt t="5330" x="2927350" y="5562600"/>
          <p14:tracePt t="5347" x="2876550" y="5594350"/>
          <p14:tracePt t="5347" x="2825750" y="5626100"/>
          <p14:tracePt t="5364" x="2774950" y="5645150"/>
          <p14:tracePt t="5364" x="2686050" y="5664200"/>
          <p14:tracePt t="5380" x="2647950" y="5670550"/>
          <p14:tracePt t="5380" x="2603500" y="5670550"/>
          <p14:tracePt t="5398" x="2571750" y="5664200"/>
          <p14:tracePt t="5398" x="2533650" y="5657850"/>
          <p14:tracePt t="5415" x="2508250" y="5651500"/>
          <p14:tracePt t="5415" x="2482850" y="5638800"/>
          <p14:tracePt t="5432" x="2444750" y="5626100"/>
          <p14:tracePt t="5492" x="2413000" y="5619750"/>
          <p14:tracePt t="5507" x="2387600" y="5613400"/>
          <p14:tracePt t="5516" x="2368550" y="5600700"/>
          <p14:tracePt t="5516" x="2355850" y="5594350"/>
          <p14:tracePt t="5532" x="2336800" y="5594350"/>
          <p14:tracePt t="5532" x="2330450" y="5600700"/>
          <p14:tracePt t="5549" x="2317750" y="5600700"/>
          <p14:tracePt t="5549" x="2324100" y="5607050"/>
          <p14:tracePt t="5549" x="2330450" y="5619750"/>
          <p14:tracePt t="5568" x="2336800" y="5619750"/>
          <p14:tracePt t="5580" x="2336800" y="5626100"/>
          <p14:tracePt t="5580" x="2343150" y="5632450"/>
          <p14:tracePt t="5600" x="2349500" y="5638800"/>
          <p14:tracePt t="5614" x="2343150" y="5632450"/>
          <p14:tracePt t="5660" x="2336800" y="5632450"/>
          <p14:tracePt t="5672" x="2330450" y="5632450"/>
          <p14:tracePt t="5688" x="2324100" y="5632450"/>
          <p14:tracePt t="5704" x="2317750" y="5632450"/>
          <p14:tracePt t="5713" x="2311400" y="5632450"/>
          <p14:tracePt t="5731" x="2305050" y="5638800"/>
          <p14:tracePt t="5748" x="2298700" y="5638800"/>
          <p14:tracePt t="5764" x="2298700" y="5645150"/>
          <p14:tracePt t="5788" x="2292350" y="5651500"/>
          <p14:tracePt t="5832" x="2286000" y="5651500"/>
          <p14:tracePt t="5846" x="2286000" y="5657850"/>
          <p14:tracePt t="5859" x="2279650" y="5664200"/>
          <p14:tracePt t="5875" x="2273300" y="5670550"/>
          <p14:tracePt t="5899" x="2273300" y="5676900"/>
          <p14:tracePt t="5907" x="2266950" y="5683250"/>
          <p14:tracePt t="5927" x="2260600" y="5689600"/>
          <p14:tracePt t="5951" x="2254250" y="5727700"/>
          <p14:tracePt t="5970" x="2254250" y="5734050"/>
          <p14:tracePt t="5979" x="2254250" y="5740400"/>
          <p14:tracePt t="5988" x="2260600" y="5746750"/>
          <p14:tracePt t="5997" x="2254250" y="5753100"/>
          <p14:tracePt t="5997" x="2254250" y="5759450"/>
          <p14:tracePt t="9024" x="2228850" y="5911850"/>
          <p14:tracePt t="9040" x="2228850" y="5918200"/>
          <p14:tracePt t="9056" x="2222500" y="5924550"/>
          <p14:tracePt t="9076" x="2216150" y="5930900"/>
          <p14:tracePt t="9092" x="2209800" y="5930900"/>
          <p14:tracePt t="9100" x="2203450" y="5930900"/>
          <p14:tracePt t="9117" x="2197100" y="5930900"/>
          <p14:tracePt t="9126" x="2190750" y="5937250"/>
          <p14:tracePt t="9126" x="2178050" y="5930900"/>
          <p14:tracePt t="9145" x="2171700" y="5930900"/>
          <p14:tracePt t="9145" x="2165350" y="5930900"/>
          <p14:tracePt t="9161" x="2159000" y="5930900"/>
          <p14:tracePt t="9175" x="2152650" y="5924550"/>
          <p14:tracePt t="9192" x="2146300" y="5924550"/>
          <p14:tracePt t="9209" x="2139950" y="5918200"/>
          <p14:tracePt t="9225" x="2133600" y="5905500"/>
          <p14:tracePt t="9225" x="2127250" y="5892800"/>
          <p14:tracePt t="9245" x="2127250" y="5880100"/>
          <p14:tracePt t="9245" x="2120900" y="5867400"/>
          <p14:tracePt t="9260" x="2120900" y="5854700"/>
          <p14:tracePt t="9260" x="2114550" y="5842000"/>
          <p14:tracePt t="9277" x="2108200" y="5822950"/>
          <p14:tracePt t="9277" x="2101850" y="5810250"/>
          <p14:tracePt t="9277" x="2089150" y="5797550"/>
          <p14:tracePt t="9296" x="2076450" y="5784850"/>
          <p14:tracePt t="9309" x="2057400" y="5765800"/>
          <p14:tracePt t="9309" x="2012950" y="5727700"/>
          <p14:tracePt t="9327" x="1987550" y="5708650"/>
          <p14:tracePt t="9327" x="1955800" y="5689600"/>
          <p14:tracePt t="9344" x="1917700" y="5664200"/>
          <p14:tracePt t="9344" x="1873250" y="5638800"/>
          <p14:tracePt t="9360" x="1822450" y="5607050"/>
          <p14:tracePt t="9360" x="1708150" y="5543550"/>
          <p14:tracePt t="9378" x="1651000" y="5499100"/>
          <p14:tracePt t="9378" x="1587500" y="5454650"/>
          <p14:tracePt t="9394" x="1524000" y="5403850"/>
          <p14:tracePt t="9394" x="1454150" y="5346700"/>
          <p14:tracePt t="9411" x="1390650" y="5283200"/>
          <p14:tracePt t="9411" x="1320800" y="5213350"/>
          <p14:tracePt t="9428" x="1257300" y="5130800"/>
          <p14:tracePt t="9428" x="1130300" y="4933950"/>
          <p14:tracePt t="9444" x="1073150" y="4819650"/>
          <p14:tracePt t="9444" x="1016000" y="4699000"/>
          <p14:tracePt t="9461" x="971550" y="4565650"/>
          <p14:tracePt t="9461" x="927100" y="4432300"/>
          <p14:tracePt t="9478" x="882650" y="4292600"/>
          <p14:tracePt t="9478" x="850900" y="4152900"/>
          <p14:tracePt t="9478" x="819150" y="4006850"/>
          <p14:tracePt t="9497" x="793750" y="3867150"/>
          <p14:tracePt t="9509" x="774700" y="3721100"/>
          <p14:tracePt t="9509" x="755650" y="3441700"/>
          <p14:tracePt t="9528" x="755650" y="3308350"/>
          <p14:tracePt t="9528" x="762000" y="3175000"/>
          <p14:tracePt t="9545" x="774700" y="3041650"/>
          <p14:tracePt t="9545" x="793750" y="2908300"/>
          <p14:tracePt t="9545" x="825500" y="2781300"/>
          <p14:tracePt t="9564" x="857250" y="2660650"/>
          <p14:tracePt t="9576" x="901700" y="2540000"/>
          <p14:tracePt t="9576" x="952500" y="2425700"/>
          <p14:tracePt t="9576" x="1003300" y="2324100"/>
          <p14:tracePt t="9597" x="1066800" y="2222500"/>
          <p14:tracePt t="9597" x="1130300" y="2133600"/>
          <p14:tracePt t="9613" x="1193800" y="2051050"/>
          <p14:tracePt t="9613" x="1263650" y="1981200"/>
          <p14:tracePt t="9628" x="1333500" y="1911350"/>
          <p14:tracePt t="9628" x="1409700" y="1854200"/>
          <p14:tracePt t="9645" x="1485900" y="1797050"/>
          <p14:tracePt t="9645" x="1568450" y="1752600"/>
          <p14:tracePt t="9645" x="1644650" y="1708150"/>
          <p14:tracePt t="9665" x="1720850" y="1676400"/>
          <p14:tracePt t="9665" x="1803400" y="1651000"/>
          <p14:tracePt t="9678" x="1879600" y="1631950"/>
          <p14:tracePt t="9678" x="1955800" y="1612900"/>
          <p14:tracePt t="9695" x="2032000" y="1606550"/>
          <p14:tracePt t="9695" x="2114550" y="1600200"/>
          <p14:tracePt t="9712" x="2190750" y="1600200"/>
          <p14:tracePt t="9712" x="2273300" y="1600200"/>
          <p14:tracePt t="9729" x="2349500" y="1612900"/>
          <p14:tracePt t="9729" x="2501900" y="1638300"/>
          <p14:tracePt t="9745" x="2571750" y="1663700"/>
          <p14:tracePt t="9745" x="2647950" y="1689100"/>
          <p14:tracePt t="9762" x="2717800" y="1720850"/>
          <p14:tracePt t="9762" x="2787650" y="1758950"/>
          <p14:tracePt t="9779" x="2851150" y="1803400"/>
          <p14:tracePt t="9779" x="2984500" y="1898650"/>
          <p14:tracePt t="9796" x="3048000" y="1955800"/>
          <p14:tracePt t="9796" x="3105150" y="2019300"/>
          <p14:tracePt t="9813" x="3162300" y="2082800"/>
          <p14:tracePt t="9813" x="3213100" y="2152650"/>
          <p14:tracePt t="9829" x="3263900" y="2241550"/>
          <p14:tracePt t="9829" x="3314700" y="2330450"/>
          <p14:tracePt t="9845" x="3352800" y="2432050"/>
          <p14:tracePt t="9845" x="3397250" y="2533650"/>
          <p14:tracePt t="9845" x="3429000" y="2641600"/>
          <p14:tracePt t="9865" x="3460750" y="2755900"/>
          <p14:tracePt t="9865" x="3492500" y="2863850"/>
          <p14:tracePt t="9881" x="3517900" y="2971800"/>
          <p14:tracePt t="9881" x="3543300" y="3079750"/>
          <p14:tracePt t="9896" x="3562350" y="3187700"/>
          <p14:tracePt t="9896" x="3581400" y="3295650"/>
          <p14:tracePt t="9912" x="3600450" y="3403600"/>
          <p14:tracePt t="9912" x="3613150" y="3517900"/>
          <p14:tracePt t="9929" x="3619500" y="3632200"/>
          <p14:tracePt t="9929" x="3619500" y="3746500"/>
          <p14:tracePt t="9929" x="3619500" y="3860800"/>
          <p14:tracePt t="9948" x="3613150" y="3975100"/>
          <p14:tracePt t="9961" x="3600450" y="4083050"/>
          <p14:tracePt t="9961" x="3556000" y="4292600"/>
          <p14:tracePt t="9980" x="3530600" y="4394200"/>
          <p14:tracePt t="9980" x="3492500" y="4489450"/>
          <p14:tracePt t="9996" x="3454400" y="4584700"/>
          <p14:tracePt t="9996" x="3409950" y="4679950"/>
          <p14:tracePt t="9996" x="3359150" y="4775200"/>
          <p14:tracePt t="10016" x="3302000" y="4870450"/>
          <p14:tracePt t="10028" x="3238500" y="4959350"/>
          <p14:tracePt t="10028" x="3098800" y="5124450"/>
          <p14:tracePt t="10046" x="3016250" y="5200650"/>
          <p14:tracePt t="10046" x="2933700" y="5270500"/>
          <p14:tracePt t="10064" x="2857500" y="5334000"/>
          <p14:tracePt t="10064" x="2774950" y="5397500"/>
          <p14:tracePt t="10080" x="2692400" y="5448300"/>
          <p14:tracePt t="10080" x="2540000" y="5537200"/>
          <p14:tracePt t="10097" x="2463800" y="5575300"/>
          <p14:tracePt t="10097" x="2400300" y="5600700"/>
          <p14:tracePt t="10114" x="2336800" y="5626100"/>
          <p14:tracePt t="10114" x="2273300" y="5651500"/>
          <p14:tracePt t="10130" x="2216150" y="5670550"/>
          <p14:tracePt t="10130" x="2159000" y="5689600"/>
          <p14:tracePt t="10147" x="2101850" y="5702300"/>
          <p14:tracePt t="10147" x="2000250" y="5721350"/>
          <p14:tracePt t="10164" x="1955800" y="5721350"/>
          <p14:tracePt t="10164" x="1911350" y="5727700"/>
          <p14:tracePt t="10181" x="1873250" y="5721350"/>
          <p14:tracePt t="10181" x="1835150" y="5721350"/>
          <p14:tracePt t="10197" x="1809750" y="5715000"/>
          <p14:tracePt t="10197" x="1784350" y="5715000"/>
          <p14:tracePt t="10197" x="1758950" y="5708650"/>
          <p14:tracePt t="10216" x="1739900" y="5708650"/>
          <p14:tracePt t="10229" x="1720850" y="5702300"/>
          <p14:tracePt t="10229" x="1701800" y="5702300"/>
          <p14:tracePt t="10249" x="1695450" y="5695950"/>
          <p14:tracePt t="10263" x="1701800" y="5695950"/>
          <p14:tracePt t="10279" x="1714500" y="5702300"/>
          <p14:tracePt t="10279" x="1720850" y="5695950"/>
          <p14:tracePt t="10297" x="1733550" y="5695950"/>
          <p14:tracePt t="10297" x="1752600" y="5695950"/>
          <p14:tracePt t="10297" x="1758950" y="5695950"/>
          <p14:tracePt t="10318" x="1778000" y="5702300"/>
          <p14:tracePt t="10329" x="1784350" y="5702300"/>
          <p14:tracePt t="10329" x="1803400" y="5702300"/>
          <p14:tracePt t="10347" x="1816100" y="5702300"/>
          <p14:tracePt t="10347" x="1822450" y="5702300"/>
          <p14:tracePt t="10365" x="1822450" y="5708650"/>
          <p14:tracePt t="10379" x="1828800" y="5715000"/>
          <p14:tracePt t="10396" x="1822450" y="5721350"/>
          <p14:tracePt t="10413" x="1816100" y="5727700"/>
          <p14:tracePt t="10413" x="1809750" y="5727700"/>
          <p14:tracePt t="10431" x="1803400" y="5727700"/>
          <p14:tracePt t="10446" x="1790700" y="5734050"/>
          <p14:tracePt t="10463" x="1784350" y="5734050"/>
          <p14:tracePt t="10480" x="1778000" y="5734050"/>
          <p14:tracePt t="10496" x="1771650" y="5734050"/>
          <p14:tracePt t="10513" x="1765300" y="5734050"/>
          <p14:tracePt t="10513" x="1758950" y="5734050"/>
          <p14:tracePt t="10532" x="1752600" y="5734050"/>
          <p14:tracePt t="10547" x="1746250" y="5740400"/>
          <p14:tracePt t="10564" x="1733550" y="5740400"/>
          <p14:tracePt t="10564" x="1727200" y="5746750"/>
          <p14:tracePt t="10581" x="1714500" y="5753100"/>
          <p14:tracePt t="10600" x="1708150" y="5759450"/>
          <p14:tracePt t="10617" x="1708150" y="5765800"/>
          <p14:tracePt t="10632" x="1701800" y="5765800"/>
          <p14:tracePt t="10647" x="1695450" y="5772150"/>
          <p14:tracePt t="10664" x="1695450" y="5778500"/>
          <p14:tracePt t="10684" x="1695450" y="5784850"/>
          <p14:tracePt t="10697" x="1695450" y="5791200"/>
          <p14:tracePt t="10714" x="1701800" y="5797550"/>
          <p14:tracePt t="10714" x="1701800" y="5803900"/>
          <p14:tracePt t="10732" x="1708150" y="5810250"/>
          <p14:tracePt t="10752" x="1714500" y="5803900"/>
          <p14:tracePt t="10788" x="1720850" y="5810250"/>
          <p14:tracePt t="10804" x="1727200" y="5816600"/>
          <p14:tracePt t="10816" x="1733550" y="5816600"/>
          <p14:tracePt t="10824" x="1739900" y="5816600"/>
          <p14:tracePt t="10840" x="1746250" y="5816600"/>
          <p14:tracePt t="10856" x="1746250" y="5810250"/>
          <p14:tracePt t="10876" x="1746250" y="5816600"/>
          <p14:tracePt t="10884" x="1739900" y="5810250"/>
          <p14:tracePt t="10908" x="1739900" y="5816600"/>
          <p14:tracePt t="10952" x="1739900" y="5810250"/>
          <p14:tracePt t="10992" x="1746250" y="5803900"/>
          <p14:tracePt t="11004" x="1752600" y="5797550"/>
          <p14:tracePt t="11019" x="1758950" y="5791200"/>
          <p14:tracePt t="11036" x="1765300" y="5791200"/>
          <p14:tracePt t="11053" x="1771650" y="5784850"/>
          <p14:tracePt t="11065" x="1778000" y="5778500"/>
          <p14:tracePt t="11116" x="1771650" y="5784850"/>
          <p14:tracePt t="11184" x="1778000" y="5784850"/>
          <p14:tracePt t="11224" x="1778000" y="5778500"/>
          <p14:tracePt t="11268" x="1771650" y="5784850"/>
          <p14:tracePt t="11432" x="1771650" y="5791200"/>
          <p14:tracePt t="11644" x="1765300" y="5791200"/>
          <p14:tracePt t="11688" x="1758950" y="5791200"/>
          <p14:tracePt t="11712" x="1765300" y="5791200"/>
          <p14:tracePt t="11772" x="1771650" y="5791200"/>
          <p14:tracePt t="11824" x="1771650" y="5784850"/>
          <p14:tracePt t="11912" x="1778000" y="5778500"/>
          <p14:tracePt t="11936" x="1784350" y="5772150"/>
          <p14:tracePt t="11952" x="1790700" y="5765800"/>
          <p14:tracePt t="11988" x="1797050" y="5765800"/>
          <p14:tracePt t="12012" x="1809750" y="5765800"/>
          <p14:tracePt t="12024" x="1816100" y="5759450"/>
          <p14:tracePt t="12040" x="1822450" y="5759450"/>
          <p14:tracePt t="12052" x="1828800" y="5759450"/>
          <p14:tracePt t="12069" x="1841500" y="5765800"/>
          <p14:tracePt t="12069" x="1860550" y="5772150"/>
          <p14:tracePt t="12087" x="1873250" y="5772150"/>
          <p14:tracePt t="12087" x="1885950" y="5778500"/>
          <p14:tracePt t="12104" x="1905000" y="5784850"/>
          <p14:tracePt t="12104" x="1924050" y="5791200"/>
          <p14:tracePt t="12120" x="1943100" y="5797550"/>
          <p14:tracePt t="12120" x="1981200" y="5810250"/>
          <p14:tracePt t="12137" x="2006600" y="5816600"/>
          <p14:tracePt t="12137" x="2025650" y="5816600"/>
          <p14:tracePt t="12154" x="2051050" y="5822950"/>
          <p14:tracePt t="12154" x="2070100" y="5829300"/>
          <p14:tracePt t="12170" x="2089150" y="5829300"/>
          <p14:tracePt t="12170" x="2108200" y="5829300"/>
          <p14:tracePt t="12187" x="2127250" y="5829300"/>
          <p14:tracePt t="12187" x="2146300" y="5822950"/>
          <p14:tracePt t="12205" x="2184400" y="5810250"/>
          <p14:tracePt t="12205" x="2203450" y="5803900"/>
          <p14:tracePt t="12222" x="2222500" y="5797550"/>
          <p14:tracePt t="12222" x="2247900" y="5791200"/>
          <p14:tracePt t="12237" x="2273300" y="5784850"/>
          <p14:tracePt t="12237" x="2298700" y="5772150"/>
          <p14:tracePt t="12254" x="2330450" y="5772150"/>
          <p14:tracePt t="12254" x="2362200" y="5765800"/>
          <p14:tracePt t="12254" x="2393950" y="5759450"/>
          <p14:tracePt t="12273" x="2425700" y="5753100"/>
          <p14:tracePt t="12286" x="2457450" y="5746750"/>
          <p14:tracePt t="12286" x="2520950" y="5734050"/>
          <p14:tracePt t="12306" x="2552700" y="5727700"/>
          <p14:tracePt t="12538" x="2222500" y="5683250"/>
          <p14:tracePt t="12538" x="2197100" y="5676900"/>
          <p14:tracePt t="12556" x="2152650" y="5664200"/>
          <p14:tracePt t="12556" x="2108200" y="5638800"/>
          <p14:tracePt t="12572" x="2044700" y="5607050"/>
          <p14:tracePt t="12572" x="1911350" y="5524500"/>
          <p14:tracePt t="12589" x="1835150" y="5467350"/>
          <p14:tracePt t="12589" x="1758950" y="5403850"/>
          <p14:tracePt t="12606" x="1682750" y="5334000"/>
          <p14:tracePt t="12606" x="1600200" y="5264150"/>
          <p14:tracePt t="12622" x="1517650" y="5181600"/>
          <p14:tracePt t="12622" x="1435100" y="5105400"/>
          <p14:tracePt t="12638" x="1358900" y="5016500"/>
          <p14:tracePt t="12638" x="1276350" y="4927600"/>
          <p14:tracePt t="12638" x="1206500" y="4826000"/>
          <p14:tracePt t="12657" x="1130300" y="4730750"/>
          <p14:tracePt t="12657" x="1066800" y="4616450"/>
          <p14:tracePt t="12673" x="1009650" y="4508500"/>
          <p14:tracePt t="12673" x="958850" y="4394200"/>
          <p14:tracePt t="12689" x="908050" y="4267200"/>
          <p14:tracePt t="12689" x="869950" y="4140200"/>
          <p14:tracePt t="12706" x="844550" y="4006850"/>
          <p14:tracePt t="12706" x="819150" y="3873500"/>
          <p14:tracePt t="12706" x="800100" y="3727450"/>
          <p14:tracePt t="12725" x="787400" y="3594100"/>
          <p14:tracePt t="12737" x="787400" y="3454400"/>
          <p14:tracePt t="12737" x="793750" y="3181350"/>
          <p14:tracePt t="12757" x="806450" y="3048000"/>
          <p14:tracePt t="12757" x="831850" y="2921000"/>
          <p14:tracePt t="12773" x="857250" y="2800350"/>
          <p14:tracePt t="12773" x="889000" y="2673350"/>
          <p14:tracePt t="12789" x="933450" y="2559050"/>
          <p14:tracePt t="12789" x="984250" y="2438400"/>
          <p14:tracePt t="12789" x="1035050" y="2324100"/>
          <p14:tracePt t="12809" x="1104900" y="2216150"/>
          <p14:tracePt t="12821" x="1174750" y="2114550"/>
          <p14:tracePt t="12821" x="1339850" y="1917700"/>
          <p14:tracePt t="12840" x="1428750" y="1835150"/>
          <p14:tracePt t="12840" x="1517650" y="1758950"/>
          <p14:tracePt t="12856" x="1600200" y="1689100"/>
          <p14:tracePt t="12856" x="1682750" y="1625600"/>
          <p14:tracePt t="12873" x="1765300" y="1574800"/>
          <p14:tracePt t="12873" x="1917700" y="1492250"/>
          <p14:tracePt t="12890" x="1987550" y="1466850"/>
          <p14:tracePt t="12890" x="2057400" y="1441450"/>
          <p14:tracePt t="12906" x="2127250" y="1422400"/>
          <p14:tracePt t="12906" x="2203450" y="1409700"/>
          <p14:tracePt t="12923" x="2273300" y="1403350"/>
          <p14:tracePt t="12923" x="2343150" y="1397000"/>
          <p14:tracePt t="12940" x="2413000" y="1397000"/>
          <p14:tracePt t="12940" x="2559050" y="1409700"/>
          <p14:tracePt t="12957" x="2628900" y="1422400"/>
          <p14:tracePt t="12957" x="2705100" y="1441450"/>
          <p14:tracePt t="12974" x="2774950" y="1460500"/>
          <p14:tracePt t="12974" x="2844800" y="1479550"/>
          <p14:tracePt t="12990" x="2914650" y="1511300"/>
          <p14:tracePt t="12990" x="2984500" y="1543050"/>
          <p14:tracePt t="12990" x="3054350" y="1574800"/>
          <p14:tracePt t="13009" x="3124200" y="1612900"/>
          <p14:tracePt t="13022" x="3187700" y="1663700"/>
          <p14:tracePt t="13022" x="3314700" y="1765300"/>
          <p14:tracePt t="13041" x="3378200" y="1828800"/>
          <p14:tracePt t="13041" x="3441700" y="1892300"/>
          <p14:tracePt t="13057" x="3498850" y="1962150"/>
          <p14:tracePt t="13057" x="3556000" y="2038350"/>
          <p14:tracePt t="13074" x="3606800" y="2127250"/>
          <p14:tracePt t="13074" x="3657600" y="2222500"/>
          <p14:tracePt t="13074" x="3708400" y="2324100"/>
          <p14:tracePt t="13093" x="3752850" y="2432050"/>
          <p14:tracePt t="13105" x="3797300" y="2546350"/>
          <p14:tracePt t="13105" x="3879850" y="2774950"/>
          <p14:tracePt t="13126" x="3917950" y="2889250"/>
          <p14:tracePt t="13126" x="3949700" y="3003550"/>
          <p14:tracePt t="13140" x="3981450" y="3111500"/>
          <p14:tracePt t="13140" x="4013200" y="3225800"/>
          <p14:tracePt t="13157" x="4038600" y="3333750"/>
          <p14:tracePt t="13157" x="4057650" y="3448050"/>
          <p14:tracePt t="13174" x="4076700" y="3562350"/>
          <p14:tracePt t="13174" x="4102100" y="3790950"/>
          <p14:tracePt t="13191" x="4108450" y="3905250"/>
          <p14:tracePt t="13191" x="4108450" y="4019550"/>
          <p14:tracePt t="13207" x="4102100" y="4127500"/>
          <p14:tracePt t="13207" x="4095750" y="4235450"/>
          <p14:tracePt t="13224" x="4083050" y="4343400"/>
          <p14:tracePt t="13224" x="4064000" y="4445000"/>
          <p14:tracePt t="13241" x="4038600" y="4540250"/>
          <p14:tracePt t="13241" x="3975100" y="4730750"/>
          <p14:tracePt t="13258" x="3930650" y="4826000"/>
          <p14:tracePt t="13258" x="3886200" y="4914900"/>
          <p14:tracePt t="13274" x="3829050" y="4997450"/>
          <p14:tracePt t="13274" x="3771900" y="5080000"/>
          <p14:tracePt t="13291" x="3708400" y="5162550"/>
          <p14:tracePt t="13291" x="3575050" y="5308600"/>
          <p14:tracePt t="13310" x="3505200" y="5378450"/>
          <p14:tracePt t="13310" x="3435350" y="5435600"/>
          <p14:tracePt t="13325" x="3359150" y="5499100"/>
          <p14:tracePt t="13325" x="3282950" y="5549900"/>
          <p14:tracePt t="13342" x="3200400" y="5600700"/>
          <p14:tracePt t="13342" x="3117850" y="5651500"/>
          <p14:tracePt t="13358" x="3022600" y="5695950"/>
        </p14:tracePtLst>
      </p14:laserTraceLst>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Rectangle 2"/>
          <p:cNvSpPr>
            <a:spLocks noGrp="1" noChangeArrowheads="1"/>
          </p:cNvSpPr>
          <p:nvPr>
            <p:ph type="title"/>
          </p:nvPr>
        </p:nvSpPr>
        <p:spPr/>
        <p:txBody>
          <a:bodyPr/>
          <a:lstStyle/>
          <a:p>
            <a:r>
              <a:rPr lang="ja-JP" altLang="en-US"/>
              <a:t>相関</a:t>
            </a:r>
          </a:p>
        </p:txBody>
      </p:sp>
      <p:sp>
        <p:nvSpPr>
          <p:cNvPr id="368643" name="Rectangle 3"/>
          <p:cNvSpPr>
            <a:spLocks noChangeArrowheads="1"/>
          </p:cNvSpPr>
          <p:nvPr/>
        </p:nvSpPr>
        <p:spPr bwMode="auto">
          <a:xfrm>
            <a:off x="285720" y="1071546"/>
            <a:ext cx="8572560" cy="1200329"/>
          </a:xfrm>
          <a:prstGeom prst="rect">
            <a:avLst/>
          </a:prstGeom>
          <a:noFill/>
          <a:ln w="38100">
            <a:noFill/>
            <a:miter lim="800000"/>
            <a:headEnd/>
            <a:tailEnd/>
          </a:ln>
          <a:effectLst/>
        </p:spPr>
        <p:txBody>
          <a:bodyPr wrap="square">
            <a:spAutoFit/>
          </a:bodyPr>
          <a:lstStyle/>
          <a:p>
            <a:pPr>
              <a:lnSpc>
                <a:spcPct val="150000"/>
              </a:lnSpc>
            </a:pPr>
            <a:r>
              <a:rPr lang="ja-JP" altLang="en-US" dirty="0"/>
              <a:t>２つの変数間の直線的な相関関係は相関係数</a:t>
            </a:r>
            <a:r>
              <a:rPr lang="ja-JP" altLang="en-US" dirty="0" err="1"/>
              <a:t>ｒ</a:t>
            </a:r>
            <a:r>
              <a:rPr lang="ja-JP" altLang="en-US" dirty="0"/>
              <a:t>によって定量的に表すことができる．</a:t>
            </a:r>
          </a:p>
        </p:txBody>
      </p:sp>
      <p:sp>
        <p:nvSpPr>
          <p:cNvPr id="368647" name="Rectangle 7"/>
          <p:cNvSpPr>
            <a:spLocks noChangeArrowheads="1"/>
          </p:cNvSpPr>
          <p:nvPr/>
        </p:nvSpPr>
        <p:spPr bwMode="auto">
          <a:xfrm>
            <a:off x="214282" y="3143248"/>
            <a:ext cx="2456122" cy="461665"/>
          </a:xfrm>
          <a:prstGeom prst="rect">
            <a:avLst/>
          </a:prstGeom>
          <a:noFill/>
          <a:ln w="38100">
            <a:noFill/>
            <a:miter lim="800000"/>
            <a:headEnd/>
            <a:tailEnd/>
          </a:ln>
          <a:effectLst/>
        </p:spPr>
        <p:txBody>
          <a:bodyPr wrap="none">
            <a:spAutoFit/>
          </a:bodyPr>
          <a:lstStyle/>
          <a:p>
            <a:pPr>
              <a:spcBef>
                <a:spcPct val="50000"/>
              </a:spcBef>
            </a:pPr>
            <a:r>
              <a:rPr lang="ja-JP" altLang="en-US" dirty="0"/>
              <a:t>相関</a:t>
            </a:r>
            <a:r>
              <a:rPr lang="ja-JP" altLang="en-US" dirty="0" smtClean="0"/>
              <a:t>係数</a:t>
            </a:r>
            <a:r>
              <a:rPr lang="ja-JP" altLang="en-US" dirty="0" err="1" smtClean="0"/>
              <a:t>ｒ</a:t>
            </a:r>
            <a:r>
              <a:rPr lang="ja-JP" altLang="en-US" dirty="0" smtClean="0"/>
              <a:t>の</a:t>
            </a:r>
            <a:r>
              <a:rPr lang="ja-JP" altLang="en-US" dirty="0"/>
              <a:t>性質</a:t>
            </a:r>
          </a:p>
        </p:txBody>
      </p:sp>
      <p:sp>
        <p:nvSpPr>
          <p:cNvPr id="368650" name="Line 10"/>
          <p:cNvSpPr>
            <a:spLocks noChangeShapeType="1"/>
          </p:cNvSpPr>
          <p:nvPr/>
        </p:nvSpPr>
        <p:spPr bwMode="auto">
          <a:xfrm>
            <a:off x="7429520" y="1571612"/>
            <a:ext cx="1295400" cy="0"/>
          </a:xfrm>
          <a:prstGeom prst="line">
            <a:avLst/>
          </a:prstGeom>
          <a:noFill/>
          <a:ln w="38100">
            <a:solidFill>
              <a:srgbClr val="FF6600"/>
            </a:solidFill>
            <a:round/>
            <a:headEnd/>
            <a:tailEnd/>
          </a:ln>
          <a:effectLst/>
        </p:spPr>
        <p:txBody>
          <a:bodyPr anchor="ctr">
            <a:spAutoFit/>
          </a:bodyPr>
          <a:lstStyle/>
          <a:p>
            <a:endParaRPr lang="ja-JP" altLang="en-US"/>
          </a:p>
        </p:txBody>
      </p:sp>
      <p:sp>
        <p:nvSpPr>
          <p:cNvPr id="368652" name="Rectangle 12"/>
          <p:cNvSpPr>
            <a:spLocks noChangeArrowheads="1"/>
          </p:cNvSpPr>
          <p:nvPr/>
        </p:nvSpPr>
        <p:spPr bwMode="auto">
          <a:xfrm>
            <a:off x="214282" y="3714752"/>
            <a:ext cx="2741613" cy="457200"/>
          </a:xfrm>
          <a:prstGeom prst="rect">
            <a:avLst/>
          </a:prstGeom>
          <a:noFill/>
          <a:ln w="38100">
            <a:noFill/>
            <a:miter lim="800000"/>
            <a:headEnd/>
            <a:tailEnd/>
          </a:ln>
          <a:effectLst/>
        </p:spPr>
        <p:txBody>
          <a:bodyPr wrap="none">
            <a:spAutoFit/>
          </a:bodyPr>
          <a:lstStyle/>
          <a:p>
            <a:pPr>
              <a:spcBef>
                <a:spcPct val="50000"/>
              </a:spcBef>
            </a:pPr>
            <a:r>
              <a:rPr lang="ja-JP" altLang="en-US" dirty="0"/>
              <a:t>１．</a:t>
            </a:r>
            <a:r>
              <a:rPr lang="en-US" altLang="ja-JP" dirty="0"/>
              <a:t>-1≦r≦1</a:t>
            </a:r>
            <a:r>
              <a:rPr lang="ja-JP" altLang="en-US" dirty="0"/>
              <a:t>である．</a:t>
            </a:r>
          </a:p>
        </p:txBody>
      </p:sp>
      <p:sp>
        <p:nvSpPr>
          <p:cNvPr id="368653" name="Rectangle 13"/>
          <p:cNvSpPr>
            <a:spLocks noChangeArrowheads="1"/>
          </p:cNvSpPr>
          <p:nvPr/>
        </p:nvSpPr>
        <p:spPr bwMode="auto">
          <a:xfrm>
            <a:off x="214282" y="4357694"/>
            <a:ext cx="8858280" cy="461665"/>
          </a:xfrm>
          <a:prstGeom prst="rect">
            <a:avLst/>
          </a:prstGeom>
          <a:noFill/>
          <a:ln w="38100">
            <a:noFill/>
            <a:miter lim="800000"/>
            <a:headEnd/>
            <a:tailEnd/>
          </a:ln>
          <a:effectLst/>
        </p:spPr>
        <p:txBody>
          <a:bodyPr wrap="square">
            <a:spAutoFit/>
          </a:bodyPr>
          <a:lstStyle/>
          <a:p>
            <a:pPr>
              <a:spcBef>
                <a:spcPct val="50000"/>
              </a:spcBef>
            </a:pPr>
            <a:r>
              <a:rPr lang="ja-JP" altLang="en-US" dirty="0"/>
              <a:t>２．</a:t>
            </a:r>
            <a:r>
              <a:rPr lang="en-US" altLang="ja-JP" dirty="0"/>
              <a:t>r</a:t>
            </a:r>
            <a:r>
              <a:rPr lang="ja-JP" altLang="en-US" dirty="0"/>
              <a:t>が</a:t>
            </a:r>
            <a:r>
              <a:rPr lang="en-US" altLang="ja-JP" dirty="0"/>
              <a:t>1</a:t>
            </a:r>
            <a:r>
              <a:rPr lang="ja-JP" altLang="en-US" dirty="0"/>
              <a:t>に近いほど正の相関が強く，</a:t>
            </a:r>
            <a:r>
              <a:rPr lang="en-US" altLang="ja-JP" dirty="0"/>
              <a:t>-1</a:t>
            </a:r>
            <a:r>
              <a:rPr lang="ja-JP" altLang="en-US" dirty="0"/>
              <a:t>に近いほど負の相関が強い．</a:t>
            </a:r>
          </a:p>
        </p:txBody>
      </p:sp>
      <p:sp>
        <p:nvSpPr>
          <p:cNvPr id="368654" name="Rectangle 14"/>
          <p:cNvSpPr>
            <a:spLocks noChangeArrowheads="1"/>
          </p:cNvSpPr>
          <p:nvPr/>
        </p:nvSpPr>
        <p:spPr bwMode="auto">
          <a:xfrm>
            <a:off x="214282" y="5000636"/>
            <a:ext cx="8143932" cy="461665"/>
          </a:xfrm>
          <a:prstGeom prst="rect">
            <a:avLst/>
          </a:prstGeom>
          <a:noFill/>
          <a:ln w="38100">
            <a:noFill/>
            <a:miter lim="800000"/>
            <a:headEnd/>
            <a:tailEnd/>
          </a:ln>
          <a:effectLst/>
        </p:spPr>
        <p:txBody>
          <a:bodyPr wrap="square">
            <a:spAutoFit/>
          </a:bodyPr>
          <a:lstStyle/>
          <a:p>
            <a:pPr>
              <a:spcBef>
                <a:spcPct val="50000"/>
              </a:spcBef>
            </a:pPr>
            <a:r>
              <a:rPr lang="ja-JP" altLang="en-US" dirty="0"/>
              <a:t>３．</a:t>
            </a:r>
            <a:r>
              <a:rPr lang="en-US" altLang="ja-JP" dirty="0"/>
              <a:t>r</a:t>
            </a:r>
            <a:r>
              <a:rPr lang="ja-JP" altLang="en-US" dirty="0"/>
              <a:t>が</a:t>
            </a:r>
            <a:r>
              <a:rPr lang="en-US" altLang="ja-JP" dirty="0"/>
              <a:t>0</a:t>
            </a:r>
            <a:r>
              <a:rPr lang="ja-JP" altLang="en-US" dirty="0"/>
              <a:t>に近いときは，両変数の間には相関がない（無相関）</a:t>
            </a:r>
          </a:p>
        </p:txBody>
      </p:sp>
      <p:pic>
        <p:nvPicPr>
          <p:cNvPr id="2" name="オーディオ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21700" y="6235700"/>
            <a:ext cx="4064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41807"/>
    </mc:Choice>
    <mc:Fallback>
      <p:transition spd="slow" advTm="4180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3A86A75C-4F4B-4683-9AE1-C65F6400EC91}">
      <p14:laserTraceLst xmlns:p14="http://schemas.microsoft.com/office/powerpoint/2010/main">
        <p14:tracePtLst>
          <p14:tracePt t="2495" x="4413250" y="2178050"/>
          <p14:tracePt t="2519" x="4425950" y="2171700"/>
          <p14:tracePt t="2526" x="4445000" y="2159000"/>
          <p14:tracePt t="2534" x="4464050" y="2152650"/>
          <p14:tracePt t="2546" x="4489450" y="2139950"/>
          <p14:tracePt t="2546" x="4546600" y="2108200"/>
          <p14:tracePt t="2564" x="4572000" y="2089150"/>
          <p14:tracePt t="2564" x="4603750" y="2076450"/>
          <p14:tracePt t="2581" x="4629150" y="2057400"/>
          <p14:tracePt t="2581" x="4660900" y="2044700"/>
          <p14:tracePt t="2598" x="4686300" y="2025650"/>
          <p14:tracePt t="2598" x="4743450" y="2000250"/>
          <p14:tracePt t="2614" x="4768850" y="1981200"/>
          <p14:tracePt t="2614" x="4800600" y="1968500"/>
          <p14:tracePt t="2631" x="4819650" y="1955800"/>
          <p14:tracePt t="2631" x="4845050" y="1949450"/>
          <p14:tracePt t="2647" x="4870450" y="1943100"/>
          <p14:tracePt t="2647" x="4889500" y="1930400"/>
          <p14:tracePt t="2663" x="4914900" y="1924050"/>
          <p14:tracePt t="2663" x="4933950" y="1917700"/>
          <p14:tracePt t="2663" x="4959350" y="1917700"/>
          <p14:tracePt t="2683" x="4978400" y="1911350"/>
          <p14:tracePt t="2683" x="5003800" y="1905000"/>
          <p14:tracePt t="2699" x="5022850" y="1898650"/>
          <p14:tracePt t="2699" x="5048250" y="1892300"/>
          <p14:tracePt t="2715" x="5067300" y="1885950"/>
          <p14:tracePt t="2715" x="5092700" y="1879600"/>
          <p14:tracePt t="2731" x="5111750" y="1873250"/>
          <p14:tracePt t="2731" x="5130800" y="1866900"/>
          <p14:tracePt t="2748" x="5149850" y="1866900"/>
          <p14:tracePt t="2748" x="5162550" y="1860550"/>
          <p14:tracePt t="2748" x="5181600" y="1854200"/>
          <p14:tracePt t="2766" x="5200650" y="1854200"/>
          <p14:tracePt t="2779" x="5213350" y="1854200"/>
          <p14:tracePt t="2779" x="5245100" y="1854200"/>
          <p14:tracePt t="2797" x="5257800" y="1854200"/>
          <p14:tracePt t="2797" x="5264150" y="1860550"/>
          <p14:tracePt t="2814" x="5276850" y="1860550"/>
          <p14:tracePt t="2814" x="5276850" y="1866900"/>
          <p14:tracePt t="2831" x="5276850" y="1873250"/>
          <p14:tracePt t="2831" x="5276850" y="1879600"/>
          <p14:tracePt t="2831" x="5270500" y="1885950"/>
          <p14:tracePt t="2850" x="5264150" y="1892300"/>
          <p14:tracePt t="2850" x="5257800" y="1898650"/>
          <p14:tracePt t="2864" x="5245100" y="1905000"/>
          <p14:tracePt t="2864" x="5226050" y="1911350"/>
          <p14:tracePt t="2881" x="5213350" y="1917700"/>
          <p14:tracePt t="2881" x="5187950" y="1924050"/>
          <p14:tracePt t="2898" x="5168900" y="1936750"/>
          <p14:tracePt t="2898" x="5118100" y="1955800"/>
          <p14:tracePt t="2915" x="5086350" y="1968500"/>
          <p14:tracePt t="2915" x="5048250" y="1981200"/>
          <p14:tracePt t="2931" x="5010150" y="2000250"/>
          <p14:tracePt t="2931" x="4972050" y="2019300"/>
          <p14:tracePt t="2948" x="4927600" y="2038350"/>
          <p14:tracePt t="2948" x="4883150" y="2057400"/>
          <p14:tracePt t="2964" x="4832350" y="2082800"/>
          <p14:tracePt t="2964" x="4781550" y="2114550"/>
          <p14:tracePt t="2982" x="4730750" y="2165350"/>
          <p14:tracePt t="3049" x="4686300" y="2228850"/>
          <p14:tracePt t="3066" x="4559300" y="2355850"/>
          <p14:tracePt t="3073" x="4451350" y="2489200"/>
          <p14:tracePt t="3082" x="4349750" y="2622550"/>
          <p14:tracePt t="3082" x="4248150" y="2749550"/>
          <p14:tracePt t="3099" x="4152900" y="2876550"/>
          <p14:tracePt t="3099" x="4070350" y="3003550"/>
          <p14:tracePt t="3115" x="3987800" y="3111500"/>
          <p14:tracePt t="3115" x="3898900" y="3213100"/>
          <p14:tracePt t="3115" x="3905250" y="3238500"/>
          <p14:tracePt t="3134" x="3892550" y="3263900"/>
          <p14:tracePt t="3147" x="3886200" y="3289300"/>
          <p14:tracePt t="3147" x="3867150" y="3340100"/>
          <p14:tracePt t="3165" x="3860800" y="3359150"/>
          <p14:tracePt t="3165" x="3854450" y="3384550"/>
          <p14:tracePt t="3182" x="3848100" y="3397250"/>
          <p14:tracePt t="3182" x="3841750" y="3416300"/>
          <p14:tracePt t="3182" x="3835400" y="3429000"/>
          <p14:tracePt t="3202" x="3829050" y="3448050"/>
          <p14:tracePt t="3202" x="3822700" y="3460750"/>
          <p14:tracePt t="3216" x="3810000" y="3479800"/>
          <p14:tracePt t="3216" x="3797300" y="3492500"/>
          <p14:tracePt t="3232" x="3790950" y="3505200"/>
          <p14:tracePt t="3232" x="3771900" y="3511550"/>
          <p14:tracePt t="3249" x="3759200" y="3524250"/>
          <p14:tracePt t="3249" x="3746500" y="3536950"/>
          <p14:tracePt t="3265" x="3727450" y="3549650"/>
          <p14:tracePt t="3265" x="3702050" y="3568700"/>
          <p14:tracePt t="3283" x="3689350" y="3581400"/>
          <p14:tracePt t="3283" x="3676650" y="3581400"/>
          <p14:tracePt t="3299" x="3663950" y="3587750"/>
          <p14:tracePt t="3299" x="3651250" y="3594100"/>
          <p14:tracePt t="3315" x="3632200" y="3600450"/>
          <p14:tracePt t="3315" x="3625850" y="3600450"/>
          <p14:tracePt t="3315" x="3613150" y="3600450"/>
          <p14:tracePt t="3335" x="3606800" y="3606800"/>
          <p14:tracePt t="3335" x="3600450" y="3606800"/>
          <p14:tracePt t="3351" x="3587750" y="3606800"/>
          <p14:tracePt t="3351" x="3581400" y="3606800"/>
          <p14:tracePt t="3367" x="3568700" y="3606800"/>
          <p14:tracePt t="3389" x="3568700" y="3600450"/>
          <p14:tracePt t="3410" x="3575050" y="3594100"/>
          <p14:tracePt t="3425" x="3581400" y="3587750"/>
          <p14:tracePt t="3434" x="3581400" y="3581400"/>
          <p14:tracePt t="3434" x="3587750" y="3581400"/>
          <p14:tracePt t="3451" x="3594100" y="3575050"/>
          <p14:tracePt t="3451" x="3600450" y="3575050"/>
          <p14:tracePt t="3466" x="3600450" y="3568700"/>
          <p14:tracePt t="3481" x="3606800" y="3562350"/>
          <p14:tracePt t="3498" x="3613150" y="3562350"/>
          <p14:tracePt t="3515" x="3619500" y="3562350"/>
          <p14:tracePt t="3531" x="3619500" y="3556000"/>
          <p14:tracePt t="3548" x="3625850" y="3549650"/>
          <p14:tracePt t="3570" x="3619500" y="3543300"/>
          <p14:tracePt t="3582" x="3613150" y="3530600"/>
          <p14:tracePt t="3598" x="3606800" y="3524250"/>
          <p14:tracePt t="3615" x="3600450" y="3524250"/>
          <p14:tracePt t="3615" x="3594100" y="3517900"/>
          <p14:tracePt t="3634" x="3587750" y="3524250"/>
          <p14:tracePt t="3649" x="3581400" y="3524250"/>
          <p14:tracePt t="3649" x="3575050" y="3517900"/>
          <p14:tracePt t="3667" x="3568700" y="3524250"/>
          <p14:tracePt t="3682" x="3562350" y="3517900"/>
          <p14:tracePt t="3699" x="3556000" y="3517900"/>
          <p14:tracePt t="3717" x="3556000" y="3511550"/>
          <p14:tracePt t="3717" x="3549650" y="3505200"/>
          <p14:tracePt t="3734" x="3543300" y="3492500"/>
          <p14:tracePt t="3753" x="3530600" y="3486150"/>
          <p14:tracePt t="4538" x="2533650" y="2000250"/>
          <p14:tracePt t="4546" x="2520950" y="2000250"/>
          <p14:tracePt t="4552" x="2495550" y="1993900"/>
          <p14:tracePt t="4552" x="2470150" y="1987550"/>
          <p14:tracePt t="4570" x="2438400" y="1981200"/>
          <p14:tracePt t="4570" x="2406650" y="1968500"/>
          <p14:tracePt t="4587" x="2368550" y="1962150"/>
          <p14:tracePt t="4587" x="2336800" y="1955800"/>
          <p14:tracePt t="4587" x="2311400" y="1943100"/>
          <p14:tracePt t="4606" x="2279650" y="1930400"/>
          <p14:tracePt t="4606" x="2254250" y="1917700"/>
          <p14:tracePt t="4620" x="2235200" y="1905000"/>
          <p14:tracePt t="4620" x="2216150" y="1892300"/>
          <p14:tracePt t="4637" x="2197100" y="1873250"/>
          <p14:tracePt t="4637" x="2184400" y="1860550"/>
          <p14:tracePt t="4654" x="2178050" y="1847850"/>
          <p14:tracePt t="4654" x="2165350" y="1828800"/>
          <p14:tracePt t="4671" x="2165350" y="1822450"/>
          <p14:tracePt t="4671" x="2165350" y="1809750"/>
          <p14:tracePt t="4687" x="2171700" y="1803400"/>
          <p14:tracePt t="4687" x="2184400" y="1790700"/>
          <p14:tracePt t="4704" x="2203450" y="1784350"/>
          <p14:tracePt t="4704" x="2222500" y="1778000"/>
          <p14:tracePt t="4720" x="2254250" y="1765300"/>
          <p14:tracePt t="4720" x="2317750" y="1746250"/>
          <p14:tracePt t="4738" x="2362200" y="1733550"/>
          <p14:tracePt t="4738" x="2400300" y="1727200"/>
          <p14:tracePt t="4754" x="2451100" y="1720850"/>
          <p14:tracePt t="4754" x="2495550" y="1708150"/>
          <p14:tracePt t="4771" x="2546350" y="1701800"/>
          <p14:tracePt t="4771" x="2597150" y="1695450"/>
          <p14:tracePt t="4787" x="2654300" y="1695450"/>
          <p14:tracePt t="4787" x="2705100" y="1689100"/>
          <p14:tracePt t="4787" x="2762250" y="1689100"/>
          <p14:tracePt t="4806" x="2819400" y="1682750"/>
          <p14:tracePt t="4819" x="2870200" y="1682750"/>
          <p14:tracePt t="4819" x="2971800" y="1682750"/>
          <p14:tracePt t="4839" x="3022600" y="1682750"/>
          <p14:tracePt t="4839" x="3067050" y="1682750"/>
          <p14:tracePt t="4854" x="3105150" y="1682750"/>
          <p14:tracePt t="4854" x="3143250" y="1682750"/>
          <p14:tracePt t="4871" x="3181350" y="1682750"/>
          <p14:tracePt t="4871" x="3213100" y="1682750"/>
          <p14:tracePt t="4871" x="3244850" y="1676400"/>
          <p14:tracePt t="4890" x="3276600" y="1676400"/>
          <p14:tracePt t="4903" x="3302000" y="1676400"/>
          <p14:tracePt t="4903" x="3352800" y="1670050"/>
          <p14:tracePt t="4921" x="3371850" y="1670050"/>
          <p14:tracePt t="4921" x="3390900" y="1670050"/>
          <p14:tracePt t="4938" x="3403600" y="1670050"/>
          <p14:tracePt t="4938" x="3416300" y="1670050"/>
          <p14:tracePt t="4955" x="3429000" y="1670050"/>
          <p14:tracePt t="4955" x="3448050" y="1670050"/>
          <p14:tracePt t="4972" x="3454400" y="1670050"/>
          <p14:tracePt t="4972" x="3460750" y="1670050"/>
          <p14:tracePt t="4988" x="3467100" y="1670050"/>
          <p14:tracePt t="4988" x="3473450" y="1670050"/>
          <p14:tracePt t="5005" x="3479800" y="1670050"/>
          <p14:tracePt t="5021" x="3486150" y="1676400"/>
          <p14:tracePt t="5021" x="3498850" y="1676400"/>
          <p14:tracePt t="5040" x="3505200" y="1676400"/>
          <p14:tracePt t="5040" x="3505200" y="1682750"/>
          <p14:tracePt t="5056" x="3511550" y="1682750"/>
          <p14:tracePt t="5056" x="3517900" y="1682750"/>
          <p14:tracePt t="5072" x="3524250" y="1682750"/>
          <p14:tracePt t="5072" x="3530600" y="1682750"/>
          <p14:tracePt t="5090" x="3536950" y="1689100"/>
          <p14:tracePt t="5104" x="3543300" y="1689100"/>
          <p14:tracePt t="5122" x="3549650" y="1695450"/>
          <p14:tracePt t="5138" x="3556000" y="1695450"/>
          <p14:tracePt t="5155" x="3568700" y="1701800"/>
          <p14:tracePt t="5172" x="3575050" y="1701800"/>
          <p14:tracePt t="5192" x="3581400" y="1708150"/>
          <p14:tracePt t="5211" x="3587750" y="1708150"/>
          <p14:tracePt t="5227" x="3594100" y="1714500"/>
          <p14:tracePt t="5251" x="3600450" y="1714500"/>
          <p14:tracePt t="5287" x="3594100" y="1720850"/>
          <p14:tracePt t="5319" x="3587750" y="1720850"/>
          <p14:tracePt t="5330" x="3581400" y="1727200"/>
          <p14:tracePt t="5338" x="3575050" y="1727200"/>
          <p14:tracePt t="5338" x="3568700" y="1733550"/>
          <p14:tracePt t="5356" x="3562350" y="1733550"/>
          <p14:tracePt t="5356" x="3556000" y="1733550"/>
          <p14:tracePt t="5374" x="3549650" y="1739900"/>
          <p14:tracePt t="5374" x="3536950" y="1746250"/>
          <p14:tracePt t="5391" x="3530600" y="1746250"/>
          <p14:tracePt t="5391" x="3524250" y="1746250"/>
          <p14:tracePt t="5407" x="3517900" y="1752600"/>
          <p14:tracePt t="5407" x="3511550" y="1752600"/>
          <p14:tracePt t="5423" x="3505200" y="1758950"/>
          <p14:tracePt t="5438" x="3505200" y="1765300"/>
          <p14:tracePt t="5455" x="3505200" y="1771650"/>
          <p14:tracePt t="5471" x="3511550" y="1778000"/>
          <p14:tracePt t="5489" x="3517900" y="1784350"/>
          <p14:tracePt t="5505" x="3517900" y="1790700"/>
          <p14:tracePt t="5505" x="3524250" y="1797050"/>
          <p14:tracePt t="5523" x="3524250" y="1803400"/>
          <p14:tracePt t="5539" x="3524250" y="1809750"/>
          <p14:tracePt t="5555" x="3524250" y="1822450"/>
          <p14:tracePt t="5572" x="3517900" y="1822450"/>
          <p14:tracePt t="5588" x="3511550" y="1816100"/>
          <p14:tracePt t="5611" x="3498850" y="1822450"/>
          <p14:tracePt t="5627" x="3492500" y="1822450"/>
          <p14:tracePt t="5627" x="3486150" y="1822450"/>
          <p14:tracePt t="5641" x="3479800" y="1828800"/>
          <p14:tracePt t="5641" x="3473450" y="1835150"/>
          <p14:tracePt t="5658" x="3467100" y="1841500"/>
          <p14:tracePt t="5658" x="3460750" y="1841500"/>
          <p14:tracePt t="5675" x="3454400" y="1847850"/>
          <p14:tracePt t="5690" x="3448050" y="1847850"/>
          <p14:tracePt t="5708" x="3448050" y="1841500"/>
          <p14:tracePt t="5747" x="3454400" y="1835150"/>
          <p14:tracePt t="5752" x="3460750" y="1828800"/>
          <p14:tracePt t="5766" x="3460750" y="1822450"/>
          <p14:tracePt t="5774" x="3473450" y="1816100"/>
          <p14:tracePt t="5790" x="3479800" y="1803400"/>
          <p14:tracePt t="5806" x="3486150" y="1797050"/>
          <p14:tracePt t="5842" x="3492500" y="1797050"/>
          <p14:tracePt t="5893" x="3498850" y="1797050"/>
          <p14:tracePt t="5938" x="3498850" y="1790700"/>
          <p14:tracePt t="5969" x="3505200" y="1790700"/>
          <p14:tracePt t="5985" x="3511550" y="1790700"/>
          <p14:tracePt t="5997" x="3517900" y="1784350"/>
          <p14:tracePt t="6013" x="3530600" y="1784350"/>
          <p14:tracePt t="6029" x="3536950" y="1778000"/>
          <p14:tracePt t="6046" x="3543300" y="1778000"/>
          <p14:tracePt t="6073" x="3549650" y="1771650"/>
          <p14:tracePt t="6090" x="3556000" y="1771650"/>
          <p14:tracePt t="6105" x="3562350" y="1771650"/>
          <p14:tracePt t="6117" x="3575050" y="1771650"/>
          <p14:tracePt t="6149" x="3581400" y="1765300"/>
          <p14:tracePt t="6165" x="3587750" y="1758950"/>
          <p14:tracePt t="6170" x="3594100" y="1758950"/>
          <p14:tracePt t="6178" x="3600450" y="1752600"/>
          <p14:tracePt t="6178" x="3606800" y="1752600"/>
          <p14:tracePt t="6195" x="3613150" y="1746250"/>
          <p14:tracePt t="6208" x="3619500" y="1739900"/>
          <p14:tracePt t="6208" x="3644900" y="1733550"/>
          <p14:tracePt t="6226" x="3657600" y="1727200"/>
          <p14:tracePt t="6226" x="3670300" y="1727200"/>
          <p14:tracePt t="6243" x="3683000" y="1720850"/>
          <p14:tracePt t="6243" x="3702050" y="1714500"/>
          <p14:tracePt t="6260" x="3714750" y="1714500"/>
          <p14:tracePt t="6260" x="3733800" y="1708150"/>
          <p14:tracePt t="6260" x="3752850" y="1708150"/>
          <p14:tracePt t="6278" x="3771900" y="1701800"/>
          <p14:tracePt t="6278" x="3790950" y="1695450"/>
          <p14:tracePt t="6293" x="3810000" y="1695450"/>
          <p14:tracePt t="6293" x="3829050" y="1689100"/>
          <p14:tracePt t="6309" x="3848100" y="1689100"/>
          <p14:tracePt t="6309" x="3867150" y="1689100"/>
          <p14:tracePt t="6327" x="3886200" y="1682750"/>
          <p14:tracePt t="6327" x="3905250" y="1682750"/>
          <p14:tracePt t="6343" x="3924300" y="1676400"/>
          <p14:tracePt t="6343" x="3962400" y="1676400"/>
          <p14:tracePt t="6360" x="3987800" y="1676400"/>
          <p14:tracePt t="6360" x="4006850" y="1670050"/>
          <p14:tracePt t="6377" x="4025900" y="1670050"/>
          <p14:tracePt t="6377" x="4051300" y="1663700"/>
          <p14:tracePt t="6393" x="4070350" y="1663700"/>
          <p14:tracePt t="6393" x="4114800" y="1657350"/>
          <p14:tracePt t="6411" x="4133850" y="1657350"/>
          <p14:tracePt t="6411" x="4159250" y="1651000"/>
          <p14:tracePt t="6427" x="4178300" y="1651000"/>
          <p14:tracePt t="6427" x="4197350" y="1651000"/>
          <p14:tracePt t="6444" x="4216400" y="1644650"/>
          <p14:tracePt t="6444" x="4235450" y="1651000"/>
          <p14:tracePt t="6460" x="4254500" y="1651000"/>
          <p14:tracePt t="6460" x="4273550" y="1644650"/>
          <p14:tracePt t="6460" x="4292600" y="1644650"/>
          <p14:tracePt t="6479" x="4305300" y="1651000"/>
          <p14:tracePt t="6492" x="4324350" y="1644650"/>
          <p14:tracePt t="6492" x="4349750" y="1651000"/>
          <p14:tracePt t="6512" x="4368800" y="1644650"/>
          <p14:tracePt t="6512" x="4381500" y="1644650"/>
          <p14:tracePt t="6528" x="4394200" y="1644650"/>
          <p14:tracePt t="6528" x="4400550" y="1638300"/>
          <p14:tracePt t="6528" x="4413250" y="1638300"/>
          <p14:tracePt t="6546" x="4425950" y="1638300"/>
          <p14:tracePt t="6559" x="4432300" y="1631950"/>
          <p14:tracePt t="6559" x="4445000" y="1631950"/>
          <p14:tracePt t="6578" x="4451350" y="1631950"/>
          <p14:tracePt t="6593" x="4457700" y="1625600"/>
          <p14:tracePt t="6610" x="4464050" y="1631950"/>
          <p14:tracePt t="6626" x="4464050" y="1638300"/>
          <p14:tracePt t="6643" x="4464050" y="1644650"/>
          <p14:tracePt t="6643" x="4464050" y="1651000"/>
          <p14:tracePt t="6661" x="4470400" y="1663700"/>
          <p14:tracePt t="6676" x="4470400" y="1670050"/>
          <p14:tracePt t="6698" x="4476750" y="1676400"/>
          <p14:tracePt t="6718" x="4483100" y="1676400"/>
          <p14:tracePt t="6734" x="4489450" y="1682750"/>
          <p14:tracePt t="6751" x="4495800" y="1682750"/>
          <p14:tracePt t="6770" x="4502150" y="1689100"/>
          <p14:tracePt t="6830" x="4502150" y="1695450"/>
          <p14:tracePt t="6854" x="4502150" y="1701800"/>
          <p14:tracePt t="6870" x="4508500" y="1708150"/>
          <p14:tracePt t="6886" x="4508500" y="1714500"/>
          <p14:tracePt t="6898" x="4508500" y="1720850"/>
          <p14:tracePt t="6915" x="4508500" y="1727200"/>
          <p14:tracePt t="6926" x="4508500" y="1733550"/>
          <p14:tracePt t="6926" x="4502150" y="1739900"/>
          <p14:tracePt t="6926" x="4502150" y="1746250"/>
          <p14:tracePt t="6948" x="4495800" y="1752600"/>
          <p14:tracePt t="6960" x="4495800" y="1758950"/>
          <p14:tracePt t="6977" x="4489450" y="1765300"/>
          <p14:tracePt t="6994" x="4489450" y="1771650"/>
          <p14:tracePt t="6994" x="4483100" y="1778000"/>
          <p14:tracePt t="7012" x="4476750" y="1784350"/>
          <p14:tracePt t="7027" x="4470400" y="1790700"/>
          <p14:tracePt t="7044" x="4464050" y="1797050"/>
          <p14:tracePt t="7060" x="4457700" y="1803400"/>
          <p14:tracePt t="7077" x="4451350" y="1809750"/>
          <p14:tracePt t="7119" x="4457700" y="1809750"/>
          <p14:tracePt t="7162" x="4464050" y="1809750"/>
          <p14:tracePt t="7178" x="4470400" y="1803400"/>
          <p14:tracePt t="7186" x="4476750" y="1803400"/>
          <p14:tracePt t="7196" x="4483100" y="1797050"/>
          <p14:tracePt t="7196" x="4489450" y="1797050"/>
          <p14:tracePt t="7196" x="4495800" y="1790700"/>
          <p14:tracePt t="7215" x="4502150" y="1790700"/>
          <p14:tracePt t="7228" x="4508500" y="1784350"/>
          <p14:tracePt t="7228" x="4521200" y="1784350"/>
          <p14:tracePt t="7247" x="4527550" y="1778000"/>
          <p14:tracePt t="7247" x="4533900" y="1778000"/>
          <p14:tracePt t="7263" x="4540250" y="1778000"/>
          <p14:tracePt t="7263" x="4540250" y="1771650"/>
          <p14:tracePt t="7279" x="4546600" y="1771650"/>
          <p14:tracePt t="7295" x="4552950" y="1771650"/>
          <p14:tracePt t="7295" x="4559300" y="1765300"/>
          <p14:tracePt t="7313" x="4559300" y="1771650"/>
          <p14:tracePt t="7366" x="4565650" y="1771650"/>
          <p14:tracePt t="7410" x="4572000" y="1771650"/>
          <p14:tracePt t="7430" x="4565650" y="1771650"/>
          <p14:tracePt t="7530" x="4559300" y="1771650"/>
          <p14:tracePt t="7546" x="4552950" y="1771650"/>
          <p14:tracePt t="7558" x="4546600" y="1771650"/>
          <p14:tracePt t="7574" x="4540250" y="1778000"/>
          <p14:tracePt t="7590" x="4527550" y="1778000"/>
          <p14:tracePt t="7606" x="4527550" y="1784350"/>
          <p14:tracePt t="7612" x="4514850" y="1784350"/>
          <p14:tracePt t="7629" x="4508500" y="1790700"/>
          <p14:tracePt t="7646" x="4508500" y="1797050"/>
          <p14:tracePt t="7667" x="4508500" y="1803400"/>
          <p14:tracePt t="7703" x="4514850" y="1803400"/>
          <p14:tracePt t="7718" x="4521200" y="1803400"/>
          <p14:tracePt t="7730" x="4527550" y="1803400"/>
          <p14:tracePt t="7746" x="4540250" y="1803400"/>
          <p14:tracePt t="7762" x="4546600" y="1803400"/>
          <p14:tracePt t="7790" x="4540250" y="1803400"/>
          <p14:tracePt t="7866" x="4533900" y="1803400"/>
          <p14:tracePt t="7898" x="4527550" y="1803400"/>
          <p14:tracePt t="7911" x="4521200" y="1809750"/>
          <p14:tracePt t="7926" x="4514850" y="1809750"/>
          <p14:tracePt t="7950" x="4514850" y="1803400"/>
          <p14:tracePt t="8010" x="4521200" y="1797050"/>
          <p14:tracePt t="8039" x="4527550" y="1797050"/>
          <p14:tracePt t="8114" x="4527550" y="1790700"/>
          <p14:tracePt t="8158" x="4533900" y="1784350"/>
          <p14:tracePt t="8207" x="4540250" y="1784350"/>
          <p14:tracePt t="8242" x="4533900" y="1784350"/>
          <p14:tracePt t="8279" x="4527550" y="1784350"/>
          <p14:tracePt t="8303" x="4521200" y="1784350"/>
          <p14:tracePt t="8326" x="4514850" y="1790700"/>
          <p14:tracePt t="8371" x="4521200" y="1790700"/>
          <p14:tracePt t="8535" x="4527550" y="1784350"/>
          <p14:tracePt t="8551" x="4533900" y="1784350"/>
          <p14:tracePt t="8567" x="4540250" y="1778000"/>
          <p14:tracePt t="8579" x="4546600" y="1778000"/>
          <p14:tracePt t="8595" x="4559300" y="1771650"/>
          <p14:tracePt t="8611" x="4565650" y="1771650"/>
          <p14:tracePt t="8626" x="4572000" y="1765300"/>
          <p14:tracePt t="8638" x="4578350" y="1765300"/>
          <p14:tracePt t="8655" x="4572000" y="1765300"/>
          <p14:tracePt t="8826" x="4565650" y="1765300"/>
          <p14:tracePt t="8903" x="4559300" y="1765300"/>
          <p14:tracePt t="8926" x="4552950" y="1765300"/>
          <p14:tracePt t="8946" x="4546600" y="1758950"/>
          <p14:tracePt t="8998" x="4540250" y="1752600"/>
          <p14:tracePt t="9030" x="4533900" y="1758950"/>
          <p14:tracePt t="9099" x="4533900" y="1765300"/>
          <p14:tracePt t="9111" x="4527550" y="1771650"/>
          <p14:tracePt t="9127" x="4521200" y="1778000"/>
          <p14:tracePt t="9150" x="4527550" y="1771650"/>
          <p14:tracePt t="9203" x="4533900" y="1765300"/>
          <p14:tracePt t="9219" x="4540250" y="1765300"/>
          <p14:tracePt t="9231" x="4546600" y="1758950"/>
          <p14:tracePt t="9247" x="4546600" y="1752600"/>
          <p14:tracePt t="9263" x="4552950" y="1746250"/>
          <p14:tracePt t="9279" x="4552950" y="1739900"/>
          <p14:tracePt t="9291" x="4546600" y="1733550"/>
          <p14:tracePt t="9323" x="4540250" y="1733550"/>
          <p14:tracePt t="9339" x="4533900" y="1739900"/>
          <p14:tracePt t="9351" x="4527550" y="1739900"/>
          <p14:tracePt t="9366" x="4521200" y="1746250"/>
          <p14:tracePt t="9383" x="4514850" y="1746250"/>
          <p14:tracePt t="9399" x="4514850" y="1752600"/>
          <p14:tracePt t="9418" x="4521200" y="1752600"/>
          <p14:tracePt t="9459" x="4527550" y="1752600"/>
          <p14:tracePt t="9471" x="4533900" y="1752600"/>
          <p14:tracePt t="9487" x="4540250" y="1752600"/>
          <p14:tracePt t="9503" x="4546600" y="1752600"/>
          <p14:tracePt t="9511" x="4546600" y="1746250"/>
          <p14:tracePt t="9519" x="4559300" y="1746250"/>
          <p14:tracePt t="9536" x="4565650" y="1746250"/>
          <p14:tracePt t="9552" x="4572000" y="1739900"/>
          <p14:tracePt t="9570" x="4578350" y="1739900"/>
          <p14:tracePt t="9587" x="4584700" y="1739900"/>
          <p14:tracePt t="9647" x="4591050" y="1739900"/>
          <p14:tracePt t="9667" x="4597400" y="1733550"/>
          <p14:tracePt t="9683" x="4603750" y="1733550"/>
          <p14:tracePt t="9699" x="4610100" y="1733550"/>
          <p14:tracePt t="9711" x="4616450" y="1733550"/>
          <p14:tracePt t="9727" x="4622800" y="1733550"/>
          <p14:tracePt t="9743" x="4629150" y="1733550"/>
          <p14:tracePt t="9759" x="4635500" y="1733550"/>
          <p14:tracePt t="9771" x="4635500" y="1739900"/>
          <p14:tracePt t="9831" x="4629150" y="1746250"/>
          <p14:tracePt t="9855" x="4622800" y="1746250"/>
          <p14:tracePt t="9871" x="4616450" y="1752600"/>
          <p14:tracePt t="9886" x="4610100" y="1752600"/>
          <p14:tracePt t="9899" x="4603750" y="1758950"/>
          <p14:tracePt t="9907" x="4597400" y="1758950"/>
          <p14:tracePt t="9920" x="4591050" y="1765300"/>
          <p14:tracePt t="9920" x="4584700" y="1765300"/>
          <p14:tracePt t="9940" x="4578350" y="1771650"/>
          <p14:tracePt t="9954" x="4572000" y="1778000"/>
          <p14:tracePt t="9970" x="4578350" y="1771650"/>
          <p14:tracePt t="10058" x="4584700" y="1765300"/>
          <p14:tracePt t="10079" x="4578350" y="1758950"/>
          <p14:tracePt t="10147" x="4572000" y="1758950"/>
          <p14:tracePt t="10163" x="4565650" y="1758950"/>
          <p14:tracePt t="10179" x="4559300" y="1758950"/>
          <p14:tracePt t="10191" x="4552950" y="1758950"/>
          <p14:tracePt t="10199" x="4546600" y="1758950"/>
          <p14:tracePt t="10208" x="4540250" y="1758950"/>
          <p14:tracePt t="10223" x="4533900" y="1765300"/>
          <p14:tracePt t="10240" x="4527550" y="1765300"/>
          <p14:tracePt t="10255" x="4521200" y="1771650"/>
          <p14:tracePt t="10271" x="4514850" y="1778000"/>
          <p14:tracePt t="10288" x="4508500" y="1784350"/>
          <p14:tracePt t="10306" x="4508500" y="1790700"/>
          <p14:tracePt t="10327" x="4508500" y="1797050"/>
          <p14:tracePt t="10367" x="4502150" y="1803400"/>
          <p14:tracePt t="10411" x="4495800" y="1803400"/>
          <p14:tracePt t="10427" x="4489450" y="1809750"/>
          <p14:tracePt t="10439" x="4483100" y="1809750"/>
          <p14:tracePt t="10455" x="4476750" y="1809750"/>
          <p14:tracePt t="10471" x="4470400" y="1816100"/>
          <p14:tracePt t="10487" x="4464050" y="1816100"/>
          <p14:tracePt t="10499" x="4457700" y="1816100"/>
          <p14:tracePt t="10531" x="4451350" y="1816100"/>
          <p14:tracePt t="10547" x="4445000" y="1816100"/>
          <p14:tracePt t="10559" x="4438650" y="1816100"/>
          <p14:tracePt t="10583" x="4438650" y="1809750"/>
          <p14:tracePt t="10651" x="4445000" y="1809750"/>
          <p14:tracePt t="10671" x="4451350" y="1809750"/>
          <p14:tracePt t="10695" x="4445000" y="1816100"/>
          <p14:tracePt t="10763" x="4438650" y="1816100"/>
          <p14:tracePt t="10779" x="4432300" y="1816100"/>
          <p14:tracePt t="10791" x="4425950" y="1822450"/>
          <p14:tracePt t="10807" x="4419600" y="1822450"/>
          <p14:tracePt t="10823" x="4413250" y="1822450"/>
          <p14:tracePt t="10847" x="4413250" y="1816100"/>
          <p14:tracePt t="10907" x="4419600" y="1816100"/>
          <p14:tracePt t="10951" x="4425950" y="1809750"/>
          <p14:tracePt t="11011" x="4432300" y="1803400"/>
          <p14:tracePt t="11031" x="4438650" y="1803400"/>
          <p14:tracePt t="11039" x="4445000" y="1797050"/>
          <p14:tracePt t="11047" x="4451350" y="1797050"/>
          <p14:tracePt t="11058" x="4457700" y="1790700"/>
          <p14:tracePt t="11058" x="4470400" y="1784350"/>
          <p14:tracePt t="11076" x="4483100" y="1778000"/>
          <p14:tracePt t="11076" x="4521200" y="1765300"/>
          <p14:tracePt t="11093" x="4540250" y="1758950"/>
          <p14:tracePt t="11093" x="4559300" y="1752600"/>
          <p14:tracePt t="11109" x="4584700" y="1752600"/>
          <p14:tracePt t="11109" x="4610100" y="1746250"/>
          <p14:tracePt t="11126" x="4641850" y="1739900"/>
          <p14:tracePt t="11126" x="4679950" y="1733550"/>
          <p14:tracePt t="11143" x="4711700" y="1727200"/>
          <p14:tracePt t="11143" x="4787900" y="1714500"/>
          <p14:tracePt t="11160" x="4826000" y="1714500"/>
          <p14:tracePt t="11160" x="4870450" y="1708150"/>
          <p14:tracePt t="11177" x="4908550" y="1701800"/>
          <p14:tracePt t="11177" x="4946650" y="1695450"/>
          <p14:tracePt t="11195" x="4991100" y="1689100"/>
          <p14:tracePt t="11195" x="5029200" y="1689100"/>
          <p14:tracePt t="11195" x="5073650" y="1682750"/>
          <p14:tracePt t="11213" x="5111750" y="1676400"/>
          <p14:tracePt t="11225" x="5156200" y="1676400"/>
          <p14:tracePt t="11225" x="5232400" y="1670050"/>
          <p14:tracePt t="11244" x="5270500" y="1670050"/>
          <p14:tracePt t="11244" x="5308600" y="1670050"/>
          <p14:tracePt t="11260" x="5340350" y="1670050"/>
          <p14:tracePt t="11260" x="5372100" y="1670050"/>
          <p14:tracePt t="11277" x="5397500" y="1670050"/>
          <p14:tracePt t="11277" x="5429250" y="1670050"/>
          <p14:tracePt t="11277" x="5448300" y="1670050"/>
          <p14:tracePt t="11296" x="5473700" y="1663700"/>
          <p14:tracePt t="11308" x="5492750" y="1663700"/>
          <p14:tracePt t="11308" x="5524500" y="1657350"/>
          <p14:tracePt t="11328" x="5537200" y="1651000"/>
          <p14:tracePt t="11328" x="5543550" y="1651000"/>
          <p14:tracePt t="11344" x="5549900" y="1651000"/>
          <p14:tracePt t="11359" x="5556250" y="1644650"/>
          <p14:tracePt t="11376" x="5549900" y="1644650"/>
          <p14:tracePt t="11392" x="5543550" y="1651000"/>
          <p14:tracePt t="11409" x="5537200" y="1651000"/>
          <p14:tracePt t="11426" x="5537200" y="1657350"/>
          <p14:tracePt t="11442" x="5537200" y="1670050"/>
          <p14:tracePt t="11459" x="5543550" y="1676400"/>
          <p14:tracePt t="11476" x="5549900" y="1682750"/>
          <p14:tracePt t="11493" x="5556250" y="1689100"/>
          <p14:tracePt t="11493" x="5562600" y="1695450"/>
          <p14:tracePt t="11512" x="5562600" y="1708150"/>
          <p14:tracePt t="11512" x="5562600" y="1714500"/>
          <p14:tracePt t="11528" x="5562600" y="1720850"/>
          <p14:tracePt t="11528" x="5562600" y="1727200"/>
          <p14:tracePt t="11545" x="5562600" y="1739900"/>
          <p14:tracePt t="11545" x="5556250" y="1746250"/>
          <p14:tracePt t="11561" x="5556250" y="1752600"/>
          <p14:tracePt t="11561" x="5549900" y="1765300"/>
          <p14:tracePt t="11561" x="5537200" y="1771650"/>
          <p14:tracePt t="11580" x="5530850" y="1778000"/>
          <p14:tracePt t="11593" x="5518150" y="1784350"/>
          <p14:tracePt t="11593" x="5492750" y="1803400"/>
          <p14:tracePt t="11612" x="5480050" y="1809750"/>
          <p14:tracePt t="11612" x="5461000" y="1816100"/>
          <p14:tracePt t="11629" x="5441950" y="1816100"/>
          <p14:tracePt t="11629" x="5416550" y="1816100"/>
          <p14:tracePt t="11645" x="5391150" y="1816100"/>
          <p14:tracePt t="11645" x="5365750" y="1816100"/>
          <p14:tracePt t="11645" x="5334000" y="1809750"/>
          <p14:tracePt t="11664" x="5302250" y="1803400"/>
          <p14:tracePt t="11676" x="5270500" y="1790700"/>
          <p14:tracePt t="11676" x="5200650" y="1758950"/>
          <p14:tracePt t="11696" x="5168900" y="1739900"/>
          <p14:tracePt t="11696" x="5137150" y="1720850"/>
          <p14:tracePt t="11712" x="5111750" y="1695450"/>
          <p14:tracePt t="11712" x="5086350" y="1670050"/>
          <p14:tracePt t="11729" x="5067300" y="1644650"/>
          <p14:tracePt t="11729" x="5048250" y="1619250"/>
          <p14:tracePt t="11729" x="5035550" y="1587500"/>
          <p14:tracePt t="11748" x="5029200" y="1562100"/>
          <p14:tracePt t="11748" x="5029200" y="1530350"/>
          <p14:tracePt t="11762" x="5029200" y="1498600"/>
          <p14:tracePt t="11762" x="5041900" y="1466850"/>
          <p14:tracePt t="11779" x="5054600" y="1435100"/>
          <p14:tracePt t="11779" x="5073650" y="1403350"/>
          <p14:tracePt t="11795" x="5099050" y="1371600"/>
          <p14:tracePt t="11795" x="5156200" y="1314450"/>
          <p14:tracePt t="11812" x="5194300" y="1282700"/>
          <p14:tracePt t="11812" x="5232400" y="1257300"/>
          <p14:tracePt t="11829" x="5276850" y="1225550"/>
          <p14:tracePt t="11829" x="5327650" y="1200150"/>
          <p14:tracePt t="11846" x="5378450" y="1174750"/>
          <p14:tracePt t="11846" x="5435600" y="1143000"/>
          <p14:tracePt t="11862" x="5492750" y="1123950"/>
          <p14:tracePt t="11862" x="5613400" y="1073150"/>
          <p14:tracePt t="11880" x="5683250" y="1054100"/>
          <p14:tracePt t="11880" x="5746750" y="1035050"/>
          <p14:tracePt t="11896" x="5810250" y="1022350"/>
          <p14:tracePt t="11896" x="5873750" y="1009650"/>
          <p14:tracePt t="11913" x="5930900" y="1003300"/>
          <p14:tracePt t="11913" x="5988050" y="1003300"/>
          <p14:tracePt t="11913" x="6045200" y="1003300"/>
          <p14:tracePt t="11932" x="6096000" y="1003300"/>
          <p14:tracePt t="11944" x="6146800" y="1016000"/>
          <p14:tracePt t="11944" x="6191250" y="1028700"/>
          <p14:tracePt t="11944" x="6235700" y="1041400"/>
          <p14:tracePt t="11965" x="6280150" y="1060450"/>
          <p14:tracePt t="11965" x="6318250" y="1079500"/>
          <p14:tracePt t="11980" x="6350000" y="1098550"/>
          <p14:tracePt t="11980" x="6388100" y="1123950"/>
          <p14:tracePt t="11996" x="6419850" y="1149350"/>
          <p14:tracePt t="11996" x="6451600" y="1174750"/>
          <p14:tracePt t="12013" x="6477000" y="1200150"/>
          <p14:tracePt t="12013" x="6502400" y="1225550"/>
          <p14:tracePt t="12013" x="6521450" y="1257300"/>
          <p14:tracePt t="12032" x="6534150" y="1282700"/>
          <p14:tracePt t="12044" x="6546850" y="1314450"/>
          <p14:tracePt t="12044" x="6553200" y="1390650"/>
          <p14:tracePt t="12063" x="6553200" y="1422400"/>
          <p14:tracePt t="12063" x="6546850" y="1460500"/>
          <p14:tracePt t="12080" x="6534150" y="1498600"/>
          <p14:tracePt t="12080" x="6521450" y="1536700"/>
          <p14:tracePt t="12097" x="6502400" y="1568450"/>
          <p14:tracePt t="12097" x="6457950" y="1631950"/>
          <p14:tracePt t="12113" x="6432550" y="1657350"/>
          <p14:tracePt t="12113" x="6407150" y="1682750"/>
          <p14:tracePt t="12130" x="6381750" y="1708150"/>
          <p14:tracePt t="12130" x="6350000" y="1733550"/>
          <p14:tracePt t="12147" x="6318250" y="1752600"/>
          <p14:tracePt t="12147" x="6286500" y="1771650"/>
          <p14:tracePt t="12163" x="6254750" y="1790700"/>
          <p14:tracePt t="12163" x="6178550" y="1828800"/>
          <p14:tracePt t="12180" x="6140450" y="1847850"/>
          <p14:tracePt t="12180" x="6102350" y="1860550"/>
          <p14:tracePt t="12198" x="6064250" y="1873250"/>
          <p14:tracePt t="12198" x="6026150" y="1885950"/>
          <p14:tracePt t="12213" x="5994400" y="1898650"/>
          <p14:tracePt t="12213" x="5956300" y="1911350"/>
          <p14:tracePt t="12213" x="5924550" y="1917700"/>
          <p14:tracePt t="12233" x="5892800" y="1924050"/>
          <p14:tracePt t="12245" x="5861050" y="1936750"/>
          <p14:tracePt t="12245" x="5797550" y="1949450"/>
          <p14:tracePt t="12264" x="5765800" y="1955800"/>
          <p14:tracePt t="12264" x="5740400" y="1962150"/>
          <p14:tracePt t="12280" x="5715000" y="1968500"/>
          <p14:tracePt t="12280" x="5689600" y="1974850"/>
          <p14:tracePt t="12297" x="5670550" y="1981200"/>
          <p14:tracePt t="12297" x="5645150" y="1981200"/>
          <p14:tracePt t="12297" x="5626100" y="1987550"/>
          <p14:tracePt t="12316" x="5607050" y="1987550"/>
          <p14:tracePt t="12329" x="5594350" y="1993900"/>
          <p14:tracePt t="12329" x="5562600" y="1993900"/>
          <p14:tracePt t="12348" x="5549900" y="2000250"/>
          <p14:tracePt t="12348" x="5537200" y="2000250"/>
          <p14:tracePt t="12364" x="5524500" y="2006600"/>
          <p14:tracePt t="12364" x="5511800" y="2006600"/>
          <p14:tracePt t="12381" x="5505450" y="2012950"/>
          <p14:tracePt t="12381" x="5492750" y="2012950"/>
          <p14:tracePt t="12381" x="5486400" y="2019300"/>
          <p14:tracePt t="12400" x="5480050" y="2019300"/>
          <p14:tracePt t="12400" x="5473700" y="2019300"/>
          <p14:tracePt t="12414" x="5473700" y="2025650"/>
          <p14:tracePt t="12429" x="5461000" y="2032000"/>
          <p14:tracePt t="12446" x="5461000" y="2038350"/>
          <p14:tracePt t="12472" x="5467350" y="2044700"/>
          <p14:tracePt t="12587" x="5461000" y="2051050"/>
          <p14:tracePt t="12624" x="5454650" y="2051050"/>
          <p14:tracePt t="12648" x="5448300" y="2051050"/>
          <p14:tracePt t="12659" x="5441950" y="2051050"/>
          <p14:tracePt t="12683" x="5435600" y="2057400"/>
          <p14:tracePt t="12708" x="5441950" y="2057400"/>
          <p14:tracePt t="12804" x="5435600" y="2057400"/>
          <p14:tracePt t="12924" x="5441950" y="2057400"/>
          <p14:tracePt t="13036" x="5435600" y="2057400"/>
          <p14:tracePt t="13147" x="5441950" y="2057400"/>
          <p14:tracePt t="13276" x="5435600" y="2057400"/>
          <p14:tracePt t="13380" x="5429250" y="2063750"/>
          <p14:tracePt t="13396" x="5422900" y="2063750"/>
          <p14:tracePt t="13412" x="5416550" y="2063750"/>
          <p14:tracePt t="13428" x="5410200" y="2070100"/>
          <p14:tracePt t="13440" x="5397500" y="2070100"/>
          <p14:tracePt t="13456" x="5391150" y="2076450"/>
          <p14:tracePt t="13472" x="5384800" y="2076450"/>
          <p14:tracePt t="13488" x="5378450" y="2082800"/>
          <p14:tracePt t="13500" x="5372100" y="2082800"/>
          <p14:tracePt t="13523" x="5372100" y="2089150"/>
          <p14:tracePt t="13548" x="5372100" y="2095500"/>
          <p14:tracePt t="13576" x="5372100" y="2101850"/>
          <p14:tracePt t="13612" x="5378450" y="2108200"/>
          <p14:tracePt t="13652" x="5384800" y="2108200"/>
          <p14:tracePt t="13672" x="5391150" y="2108200"/>
          <p14:tracePt t="13688" x="5397500" y="2114550"/>
          <p14:tracePt t="13705" x="5410200" y="2114550"/>
          <p14:tracePt t="13720" x="5416550" y="2114550"/>
          <p14:tracePt t="13728" x="5422900" y="2114550"/>
          <p14:tracePt t="13740" x="5429250" y="2108200"/>
          <p14:tracePt t="13750" x="5435600" y="2108200"/>
          <p14:tracePt t="13750" x="5448300" y="2108200"/>
          <p14:tracePt t="13769" x="5454650" y="2108200"/>
          <p14:tracePt t="13769" x="5461000" y="2101850"/>
          <p14:tracePt t="13786" x="5473700" y="2101850"/>
          <p14:tracePt t="13786" x="5492750" y="2095500"/>
          <p14:tracePt t="13803" x="5511800" y="2089150"/>
          <p14:tracePt t="13803" x="5530850" y="2082800"/>
          <p14:tracePt t="13819" x="5556250" y="2076450"/>
          <p14:tracePt t="13819" x="5588000" y="2070100"/>
          <p14:tracePt t="13835" x="5619750" y="2057400"/>
          <p14:tracePt t="13835" x="5702300" y="2044700"/>
          <p14:tracePt t="13854" x="5753100" y="2038350"/>
          <p14:tracePt t="13854" x="5797550" y="2032000"/>
          <p14:tracePt t="13869" x="5854700" y="2032000"/>
          <p14:tracePt t="13869" x="5911850" y="2032000"/>
          <p14:tracePt t="13886" x="5975350" y="2038350"/>
          <p14:tracePt t="13886" x="6038850" y="2044700"/>
          <p14:tracePt t="13904" x="6108700" y="2044700"/>
          <p14:tracePt t="13904" x="6248400" y="2057400"/>
          <p14:tracePt t="13921" x="6318250" y="2057400"/>
          <p14:tracePt t="13921" x="6388100" y="2057400"/>
          <p14:tracePt t="13936" x="6464300" y="2057400"/>
          <p14:tracePt t="13936" x="6534150" y="2057400"/>
          <p14:tracePt t="13954" x="6604000" y="2057400"/>
          <p14:tracePt t="13954" x="6673850" y="2057400"/>
          <p14:tracePt t="13954" x="6743700" y="2057400"/>
          <p14:tracePt t="13972" x="6807200" y="2063750"/>
          <p14:tracePt t="13984" x="6870700" y="2063750"/>
          <p14:tracePt t="13984" x="6940550" y="2070100"/>
          <p14:tracePt t="13984" x="6997700" y="2070100"/>
          <p14:tracePt t="14006" x="7061200" y="2076450"/>
          <p14:tracePt t="14006" x="7124700" y="2076450"/>
          <p14:tracePt t="14020" x="7181850" y="2076450"/>
          <p14:tracePt t="14020" x="7245350" y="2076450"/>
          <p14:tracePt t="14036" x="7302500" y="2076450"/>
          <p14:tracePt t="14036" x="7359650" y="2076450"/>
          <p14:tracePt t="14036" x="7416800" y="2076450"/>
          <p14:tracePt t="14056" x="7473950" y="2076450"/>
          <p14:tracePt t="14068" x="7531100" y="2076450"/>
          <p14:tracePt t="14068" x="7588250" y="2076450"/>
          <p14:tracePt t="14068" x="7645400" y="2082800"/>
          <p14:tracePt t="14089" x="7696200" y="2089150"/>
          <p14:tracePt t="14089" x="7747000" y="2095500"/>
          <p14:tracePt t="14104" x="7797800" y="2101850"/>
          <p14:tracePt t="14104" x="7842250" y="2108200"/>
          <p14:tracePt t="14120" x="7886700" y="2114550"/>
          <p14:tracePt t="14120" x="7931150" y="2114550"/>
          <p14:tracePt t="14137" x="7969250" y="2120900"/>
          <p14:tracePt t="14137" x="8032750" y="2127250"/>
          <p14:tracePt t="14154" x="8058150" y="2133600"/>
          <p14:tracePt t="14154" x="8077200" y="2139950"/>
          <p14:tracePt t="14170" x="8089900" y="2146300"/>
          <p14:tracePt t="14170" x="8089900" y="2152650"/>
          <p14:tracePt t="14187" x="8089900" y="2165350"/>
          <p14:tracePt t="14187" x="8077200" y="2171700"/>
          <p14:tracePt t="14187" x="8058150" y="2178050"/>
          <p14:tracePt t="14208" x="8032750" y="2190750"/>
          <p14:tracePt t="14208" x="7994650" y="2203450"/>
          <p14:tracePt t="14221" x="7956550" y="2216150"/>
          <p14:tracePt t="14221" x="7905750" y="2228850"/>
          <p14:tracePt t="14237" x="7848600" y="2241550"/>
          <p14:tracePt t="14237" x="7778750" y="2254250"/>
          <p14:tracePt t="14254" x="7708900" y="2266950"/>
          <p14:tracePt t="14254" x="7632700" y="2279650"/>
          <p14:tracePt t="14254" x="7543800" y="2292350"/>
          <p14:tracePt t="14273" x="7454900" y="2311400"/>
          <p14:tracePt t="14285" x="7353300" y="2324100"/>
          <p14:tracePt t="14285" x="7131050" y="2362200"/>
          <p14:tracePt t="14305" x="7010400" y="2381250"/>
          <p14:tracePt t="14305" x="6877050" y="2400300"/>
          <p14:tracePt t="14321" x="6743700" y="2425700"/>
          <p14:tracePt t="14321" x="6604000" y="2444750"/>
          <p14:tracePt t="14337" x="6451600" y="2463800"/>
          <p14:tracePt t="14337" x="6292850" y="2482850"/>
          <p14:tracePt t="14337" x="6127750" y="2501900"/>
          <p14:tracePt t="14357" x="5962650" y="2520950"/>
          <p14:tracePt t="14369" x="5791200" y="2540000"/>
          <p14:tracePt t="14369" x="5613400" y="2565400"/>
          <p14:tracePt t="14389" x="5270500" y="2597150"/>
          <p14:tracePt t="14389" x="5099050" y="2609850"/>
          <p14:tracePt t="14404" x="4933950" y="2622550"/>
          <p14:tracePt t="14404" x="4781550" y="2635250"/>
          <p14:tracePt t="14421" x="4629150" y="2647950"/>
          <p14:tracePt t="14421" x="4483100" y="2654300"/>
          <p14:tracePt t="14438" x="4337050" y="2660650"/>
          <p14:tracePt t="14438" x="4064000" y="2679700"/>
          <p14:tracePt t="14455" x="3937000" y="2692400"/>
          <p14:tracePt t="14455" x="3810000" y="2705100"/>
          <p14:tracePt t="14471" x="3695700" y="2711450"/>
          <p14:tracePt t="14471" x="3581400" y="2717800"/>
          <p14:tracePt t="14488" x="3479800" y="2724150"/>
          <p14:tracePt t="14488" x="3378200" y="2730500"/>
          <p14:tracePt t="14505" x="3289300" y="2730500"/>
          <p14:tracePt t="14505" x="3117850" y="2724150"/>
          <p14:tracePt t="14522" x="3035300" y="2717800"/>
          <p14:tracePt t="14522" x="2959100" y="2711450"/>
          <p14:tracePt t="14538" x="2882900" y="2705100"/>
          <p14:tracePt t="14538" x="2813050" y="2698750"/>
          <p14:tracePt t="14555" x="2743200" y="2686050"/>
          <p14:tracePt t="14555" x="2622550" y="2679700"/>
          <p14:tracePt t="14572" x="2565400" y="2679700"/>
          <p14:tracePt t="14572" x="2520950" y="2673350"/>
          <p14:tracePt t="14589" x="2470150" y="2667000"/>
          <p14:tracePt t="14589" x="2425700" y="2667000"/>
          <p14:tracePt t="14605" x="2381250" y="2660650"/>
          <p14:tracePt t="14605" x="2343150" y="2654300"/>
          <p14:tracePt t="14622" x="2298700" y="2641600"/>
          <p14:tracePt t="14622" x="2260600" y="2635250"/>
          <p14:tracePt t="14622" x="2216150" y="2628900"/>
          <p14:tracePt t="14641" x="2171700" y="2628900"/>
          <p14:tracePt t="14653" x="2133600" y="2628900"/>
          <p14:tracePt t="14653" x="2051050" y="2635250"/>
          <p14:tracePt t="14673" x="2012950" y="2647950"/>
          <p14:tracePt t="14673" x="1974850" y="2667000"/>
          <p14:tracePt t="14690" x="1936750" y="2679700"/>
          <p14:tracePt t="14690" x="1898650" y="2698750"/>
          <p14:tracePt t="14705" x="1873250" y="2711450"/>
          <p14:tracePt t="14705" x="1841500" y="2724150"/>
          <p14:tracePt t="14722" x="1816100" y="2730500"/>
          <p14:tracePt t="14722" x="1784350" y="2736850"/>
          <p14:tracePt t="14722" x="1758950" y="2743200"/>
          <p14:tracePt t="14741" x="1733550" y="2743200"/>
          <p14:tracePt t="14741" x="1714500" y="2743200"/>
          <p14:tracePt t="14756" x="1695450" y="2743200"/>
          <p14:tracePt t="14756" x="1676400" y="2743200"/>
          <p14:tracePt t="14772" x="1663700" y="2749550"/>
          <p14:tracePt t="14772" x="1644650" y="2749550"/>
          <p14:tracePt t="14789" x="1638300" y="2749550"/>
          <p14:tracePt t="14789" x="1631950" y="2749550"/>
          <p14:tracePt t="14806" x="1625600" y="2755900"/>
          <p14:tracePt t="14821" x="1619250" y="2755900"/>
          <p14:tracePt t="14838" x="1625600" y="2749550"/>
          <p14:tracePt t="14838" x="1631950" y="2743200"/>
          <p14:tracePt t="14856" x="1638300" y="2736850"/>
          <p14:tracePt t="14871" x="1644650" y="2736850"/>
          <p14:tracePt t="14871" x="1651000" y="2736850"/>
          <p14:tracePt t="14890" x="1657350" y="2736850"/>
          <p14:tracePt t="14904" x="1663700" y="2743200"/>
          <p14:tracePt t="14921" x="1676400" y="2749550"/>
          <p14:tracePt t="14938" x="1682750" y="2755900"/>
          <p14:tracePt t="14938" x="1708150" y="2762250"/>
          <p14:tracePt t="14957" x="1727200" y="2768600"/>
          <p14:tracePt t="14957" x="1746250" y="2768600"/>
          <p14:tracePt t="14973" x="1765300" y="2774950"/>
          <p14:tracePt t="14973" x="1790700" y="2781300"/>
          <p14:tracePt t="14973" x="1816100" y="2787650"/>
          <p14:tracePt t="14992" x="1847850" y="2794000"/>
          <p14:tracePt t="15005" x="1873250" y="2806700"/>
          <p14:tracePt t="15005" x="1936750" y="2825750"/>
          <p14:tracePt t="15025" x="1962150" y="2838450"/>
          <p14:tracePt t="15025" x="1993900" y="2844800"/>
          <p14:tracePt t="15041" x="2025650" y="2857500"/>
          <p14:tracePt t="15041" x="2051050" y="2863850"/>
          <p14:tracePt t="15057" x="2076450" y="2876550"/>
          <p14:tracePt t="15057" x="2101850" y="2882900"/>
          <p14:tracePt t="15073" x="2127250" y="2889250"/>
          <p14:tracePt t="15073" x="2146300" y="2901950"/>
          <p14:tracePt t="15073" x="2159000" y="2908300"/>
          <p14:tracePt t="15092" x="2178050" y="2914650"/>
          <p14:tracePt t="15105" x="2190750" y="2927350"/>
          <p14:tracePt t="15105" x="2209800" y="2940050"/>
          <p14:tracePt t="15124" x="2216150" y="2952750"/>
          <p14:tracePt t="15124" x="2216150" y="2959100"/>
          <p14:tracePt t="15140" x="2222500" y="2965450"/>
          <p14:tracePt t="15140" x="2228850" y="2971800"/>
          <p14:tracePt t="15157" x="2228850" y="2978150"/>
          <p14:tracePt t="15157" x="2228850" y="2990850"/>
          <p14:tracePt t="15174" x="2222500" y="3003550"/>
          <p14:tracePt t="15174" x="2222500" y="3009900"/>
          <p14:tracePt t="15192" x="2222500" y="3022600"/>
          <p14:tracePt t="15192" x="2216150" y="3028950"/>
          <p14:tracePt t="15207" x="2209800" y="3041650"/>
          <p14:tracePt t="15207" x="2209800" y="3054350"/>
          <p14:tracePt t="15224" x="2203450" y="3060700"/>
          <p14:tracePt t="15224" x="2197100" y="3079750"/>
          <p14:tracePt t="15241" x="2190750" y="3086100"/>
          <p14:tracePt t="15241" x="2190750" y="3092450"/>
          <p14:tracePt t="15257" x="2184400" y="3105150"/>
          <p14:tracePt t="15257" x="2178050" y="3111500"/>
          <p14:tracePt t="15274" x="2178050" y="3117850"/>
          <p14:tracePt t="15274" x="2171700" y="3124200"/>
          <p14:tracePt t="15274" x="2171700" y="3130550"/>
          <p14:tracePt t="15293" x="2165350" y="3143250"/>
          <p14:tracePt t="15306" x="2159000" y="3149600"/>
          <p14:tracePt t="15306" x="2152650" y="3168650"/>
          <p14:tracePt t="15325" x="2152650" y="3175000"/>
          <p14:tracePt t="15325" x="2146300" y="3187700"/>
          <p14:tracePt t="15341" x="2146300" y="3200400"/>
          <p14:tracePt t="15341" x="2146300" y="3206750"/>
          <p14:tracePt t="15358" x="2146300" y="3219450"/>
          <p14:tracePt t="15358" x="2146300" y="3232150"/>
          <p14:tracePt t="15358" x="2146300" y="3244850"/>
          <p14:tracePt t="15376" x="2146300" y="3257550"/>
          <p14:tracePt t="15389" x="2146300" y="3270250"/>
          <p14:tracePt t="15389" x="2146300" y="3289300"/>
          <p14:tracePt t="15409" x="2146300" y="3308350"/>
          <p14:tracePt t="15409" x="2152650" y="3321050"/>
          <p14:tracePt t="15425" x="2152650" y="3333750"/>
          <p14:tracePt t="15425" x="2152650" y="3340100"/>
          <p14:tracePt t="15441" x="2152650" y="3352800"/>
          <p14:tracePt t="15441" x="2152650" y="3359150"/>
          <p14:tracePt t="15441" x="2159000" y="3365500"/>
          <p14:tracePt t="15461" x="2159000" y="3378200"/>
          <p14:tracePt t="15461" x="2165350" y="3384550"/>
          <p14:tracePt t="15475" x="2171700" y="3384550"/>
          <p14:tracePt t="15490" x="2178050" y="3397250"/>
          <p14:tracePt t="15507" x="2184400" y="3403600"/>
          <p14:tracePt t="15507" x="2184400" y="3409950"/>
          <p14:tracePt t="15525" x="2190750" y="3422650"/>
          <p14:tracePt t="15540" x="2190750" y="3429000"/>
          <p14:tracePt t="15557" x="2197100" y="3435350"/>
          <p14:tracePt t="15557" x="2197100" y="3441700"/>
          <p14:tracePt t="15575" x="2197100" y="3448050"/>
          <p14:tracePt t="15590" x="2197100" y="3454400"/>
          <p14:tracePt t="15607" x="2190750" y="3467100"/>
          <p14:tracePt t="15624" x="2184400" y="3473450"/>
          <p14:tracePt t="15648" x="2184400" y="3479800"/>
          <p14:tracePt t="15657" x="2178050" y="3486150"/>
          <p14:tracePt t="15657" x="2178050" y="3492500"/>
          <p14:tracePt t="15657" x="2178050" y="3498850"/>
          <p14:tracePt t="15678" x="2171700" y="3505200"/>
          <p14:tracePt t="15678" x="2171700" y="3517900"/>
          <p14:tracePt t="15694" x="2165350" y="3524250"/>
          <p14:tracePt t="15694" x="2165350" y="3536950"/>
          <p14:tracePt t="15709" x="2159000" y="3543300"/>
          <p14:tracePt t="15709" x="2152650" y="3556000"/>
          <p14:tracePt t="15726" x="2152650" y="3562350"/>
          <p14:tracePt t="15726" x="2146300" y="3575050"/>
          <p14:tracePt t="15726" x="2146300" y="3581400"/>
          <p14:tracePt t="15745" x="2139950" y="3594100"/>
          <p14:tracePt t="15757" x="2139950" y="3600450"/>
          <p14:tracePt t="15757" x="2139950" y="3613150"/>
          <p14:tracePt t="15776" x="2133600" y="3619500"/>
          <p14:tracePt t="15776" x="2133600" y="3632200"/>
          <p14:tracePt t="15792" x="2139950" y="3638550"/>
          <p14:tracePt t="15792" x="2139950" y="3644900"/>
          <p14:tracePt t="15809" x="2139950" y="3651250"/>
          <p14:tracePt t="15809" x="2139950" y="3657600"/>
          <p14:tracePt t="15826" x="2146300" y="3670300"/>
          <p14:tracePt t="15826" x="2146300" y="3689350"/>
          <p14:tracePt t="15843" x="2152650" y="3695700"/>
          <p14:tracePt t="15843" x="2152650" y="3708400"/>
          <p14:tracePt t="15860" x="2152650" y="3721100"/>
          <p14:tracePt t="15860" x="2159000" y="3733800"/>
          <p14:tracePt t="15876" x="2165350" y="3740150"/>
          <p14:tracePt t="15876" x="2171700" y="3759200"/>
          <p14:tracePt t="15893" x="2171700" y="3771900"/>
          <p14:tracePt t="15893" x="2178050" y="3778250"/>
          <p14:tracePt t="15909" x="2178050" y="3790950"/>
          <p14:tracePt t="15909" x="2178050" y="3797300"/>
          <p14:tracePt t="15926" x="2178050" y="3810000"/>
          <p14:tracePt t="15926" x="2178050" y="3816350"/>
          <p14:tracePt t="15943" x="2178050" y="3822700"/>
          <p14:tracePt t="15943" x="2178050" y="3835400"/>
          <p14:tracePt t="15962" x="2178050" y="3841750"/>
          <p14:tracePt t="15975" x="2178050" y="3848100"/>
          <p14:tracePt t="15992" x="2184400" y="3848100"/>
          <p14:tracePt t="16009" x="2190750" y="3848100"/>
          <p14:tracePt t="16025" x="2197100" y="3848100"/>
          <p14:tracePt t="16042" x="2203450" y="3848100"/>
          <p14:tracePt t="16059" x="2216150" y="3848100"/>
          <p14:tracePt t="16075" x="2216150" y="3854450"/>
          <p14:tracePt t="16092" x="2222500" y="3854450"/>
          <p14:tracePt t="16108" x="2228850" y="3848100"/>
          <p14:tracePt t="16140" x="2222500" y="3854450"/>
          <p14:tracePt t="16224" x="2222500" y="3860800"/>
          <p14:tracePt t="16405" x="2228850" y="3860800"/>
          <p14:tracePt t="16432" x="2228850" y="3854450"/>
          <p14:tracePt t="16456" x="2228850" y="3848100"/>
          <p14:tracePt t="16472" x="2228850" y="3841750"/>
          <p14:tracePt t="16489" x="2228850" y="3835400"/>
          <p14:tracePt t="16493" x="2235200" y="3829050"/>
          <p14:tracePt t="16493" x="2235200" y="3822700"/>
          <p14:tracePt t="16512" x="2241550" y="3816350"/>
          <p14:tracePt t="16512" x="2241550" y="3810000"/>
          <p14:tracePt t="16528" x="2247900" y="3803650"/>
          <p14:tracePt t="16528" x="2254250" y="3797300"/>
          <p14:tracePt t="16545" x="2260600" y="3784600"/>
          <p14:tracePt t="16545" x="2266950" y="3771900"/>
          <p14:tracePt t="16562" x="2273300" y="3759200"/>
          <p14:tracePt t="16562" x="2286000" y="3752850"/>
          <p14:tracePt t="16578" x="2292350" y="3740150"/>
          <p14:tracePt t="16578" x="2298700" y="3727450"/>
          <p14:tracePt t="16595" x="2298700" y="3714750"/>
          <p14:tracePt t="16595" x="2305050" y="3702050"/>
          <p14:tracePt t="16613" x="2317750" y="3670300"/>
          <p14:tracePt t="16613" x="2324100" y="3651250"/>
          <p14:tracePt t="16629" x="2324100" y="3632200"/>
          <p14:tracePt t="16629" x="2324100" y="3613150"/>
          <p14:tracePt t="16646" x="2324100" y="3594100"/>
          <p14:tracePt t="16646" x="2324100" y="3568700"/>
          <p14:tracePt t="16663" x="2324100" y="3549650"/>
          <p14:tracePt t="16663" x="2324100" y="3524250"/>
          <p14:tracePt t="16663" x="2317750" y="3505200"/>
          <p14:tracePt t="16682" x="2317750" y="3479800"/>
          <p14:tracePt t="16694" x="2317750" y="3454400"/>
          <p14:tracePt t="16694" x="2305050" y="3397250"/>
          <p14:tracePt t="16713" x="2298700" y="3365500"/>
          <p14:tracePt t="16713" x="2292350" y="3327400"/>
          <p14:tracePt t="16729" x="2286000" y="3295650"/>
          <p14:tracePt t="16729" x="2279650" y="3257550"/>
          <p14:tracePt t="16746" x="2266950" y="3219450"/>
          <p14:tracePt t="16746" x="2260600" y="3181350"/>
          <p14:tracePt t="16762" x="2247900" y="3149600"/>
          <p14:tracePt t="16762" x="2241550" y="3124200"/>
          <p14:tracePt t="16762" x="2235200" y="3098800"/>
          <p14:tracePt t="16782" x="2228850" y="3079750"/>
          <p14:tracePt t="16782" x="2228850" y="3060700"/>
          <p14:tracePt t="16796" x="2228850" y="3041650"/>
          <p14:tracePt t="16796" x="2222500" y="3035300"/>
          <p14:tracePt t="16813" x="2216150" y="3028950"/>
          <p14:tracePt t="16828" x="2209800" y="3022600"/>
          <p14:tracePt t="16844" x="2209800" y="3028950"/>
          <p14:tracePt t="16862" x="2203450" y="3041650"/>
          <p14:tracePt t="16862" x="2203450" y="3048000"/>
          <p14:tracePt t="16879" x="2203450" y="3054350"/>
          <p14:tracePt t="16879" x="2203450" y="3060700"/>
          <p14:tracePt t="16897" x="2197100" y="3067050"/>
          <p14:tracePt t="16897" x="2190750" y="3079750"/>
          <p14:tracePt t="16914" x="2184400" y="3092450"/>
          <p14:tracePt t="16914" x="2184400" y="3098800"/>
          <p14:tracePt t="16930" x="2178050" y="3111500"/>
          <p14:tracePt t="16930" x="2171700" y="3124200"/>
          <p14:tracePt t="16946" x="2165350" y="3130550"/>
          <p14:tracePt t="16946" x="2159000" y="3149600"/>
          <p14:tracePt t="16963" x="2146300" y="3168650"/>
          <p14:tracePt t="16963" x="2133600" y="3206750"/>
          <p14:tracePt t="16982" x="2127250" y="3232150"/>
          <p14:tracePt t="16982" x="2120900" y="3251200"/>
          <p14:tracePt t="16998" x="2114550" y="3276600"/>
          <p14:tracePt t="16998" x="2108200" y="3295650"/>
          <p14:tracePt t="17013" x="2101850" y="3321050"/>
          <p14:tracePt t="17013" x="2095500" y="3340100"/>
          <p14:tracePt t="17013" x="2089150" y="3359150"/>
          <p14:tracePt t="17033" x="2082800" y="3384550"/>
          <p14:tracePt t="17045" x="2070100" y="3403600"/>
          <p14:tracePt t="17045" x="2063750" y="3422650"/>
          <p14:tracePt t="17045" x="2057400" y="3441700"/>
          <p14:tracePt t="17066" x="2051050" y="3460750"/>
          <p14:tracePt t="17066" x="2038350" y="3479800"/>
          <p14:tracePt t="17081" x="2032000" y="3498850"/>
          <p14:tracePt t="17081" x="2025650" y="3511550"/>
          <p14:tracePt t="17098" x="2012950" y="3524250"/>
          <p14:tracePt t="17098" x="2006600" y="3543300"/>
          <p14:tracePt t="17114" x="2000250" y="3556000"/>
          <p14:tracePt t="17114" x="1987550" y="3568700"/>
          <p14:tracePt t="17130" x="1981200" y="3581400"/>
          <p14:tracePt t="17130" x="1974850" y="3594100"/>
          <p14:tracePt t="17130" x="1962150" y="3606800"/>
          <p14:tracePt t="17150" x="1955800" y="3613150"/>
          <p14:tracePt t="17150" x="1949450" y="3625850"/>
          <p14:tracePt t="17164" x="1936750" y="3638550"/>
          <p14:tracePt t="17164" x="1930400" y="3644900"/>
          <p14:tracePt t="17181" x="1917700" y="3651250"/>
          <p14:tracePt t="17181" x="1905000" y="3663950"/>
          <p14:tracePt t="17181" x="1892300" y="3670300"/>
          <p14:tracePt t="17201" x="1879600" y="3676650"/>
          <p14:tracePt t="17201" x="1860550" y="3683000"/>
          <p14:tracePt t="17214" x="1847850" y="3683000"/>
          <p14:tracePt t="17214" x="1828800" y="3689350"/>
          <p14:tracePt t="17231" x="1809750" y="3689350"/>
          <p14:tracePt t="17231" x="1784350" y="3689350"/>
          <p14:tracePt t="17248" x="1758950" y="3689350"/>
          <p14:tracePt t="17248" x="1733550" y="3683000"/>
          <p14:tracePt t="17264" x="1708150" y="3676650"/>
          <p14:tracePt t="17264" x="1651000" y="3651250"/>
          <p14:tracePt t="17281" x="1619250" y="3632200"/>
          <p14:tracePt t="17281" x="1593850" y="3619500"/>
          <p14:tracePt t="17298" x="1562100" y="3594100"/>
          <p14:tracePt t="17298" x="1536700" y="3575050"/>
          <p14:tracePt t="17314" x="1511300" y="3549650"/>
          <p14:tracePt t="17314" x="1485900" y="3517900"/>
          <p14:tracePt t="17314" x="1466850" y="3492500"/>
          <p14:tracePt t="17334" x="1441450" y="3454400"/>
          <p14:tracePt t="17346" x="1422400" y="3422650"/>
          <p14:tracePt t="17346" x="1403350" y="3359150"/>
          <p14:tracePt t="17366" x="1397000" y="3321050"/>
          <p14:tracePt t="17366" x="1397000" y="3289300"/>
          <p14:tracePt t="17382" x="1397000" y="3257550"/>
          <p14:tracePt t="17382" x="1409700" y="3225800"/>
          <p14:tracePt t="17398" x="1422400" y="3194050"/>
          <p14:tracePt t="17398" x="1441450" y="3162300"/>
          <p14:tracePt t="17398" x="1466850" y="3136900"/>
          <p14:tracePt t="17417" x="1498600" y="3111500"/>
          <p14:tracePt t="17430" x="1530350" y="3079750"/>
          <p14:tracePt t="17430" x="1600200" y="3028950"/>
          <p14:tracePt t="17449" x="1638300" y="3003550"/>
          <p14:tracePt t="17449" x="1676400" y="2978150"/>
          <p14:tracePt t="17465" x="1720850" y="2952750"/>
          <p14:tracePt t="17465" x="1758950" y="2933700"/>
          <p14:tracePt t="17482" x="1797050" y="2914650"/>
          <p14:tracePt t="17482" x="1841500" y="2895600"/>
          <p14:tracePt t="17482" x="1879600" y="2889250"/>
          <p14:tracePt t="17501" x="1917700" y="2882900"/>
          <p14:tracePt t="17501" x="1949450" y="2882900"/>
          <p14:tracePt t="17516" x="1987550" y="2889250"/>
          <p14:tracePt t="17516" x="2019300" y="2901950"/>
          <p14:tracePt t="17532" x="2044700" y="2921000"/>
          <p14:tracePt t="17532" x="2076450" y="2946400"/>
          <p14:tracePt t="17549" x="2101850" y="2971800"/>
          <p14:tracePt t="17549" x="2120900" y="3003550"/>
          <p14:tracePt t="17565" x="2146300" y="3035300"/>
          <p14:tracePt t="17565" x="2178050" y="3111500"/>
          <p14:tracePt t="17582" x="2190750" y="3143250"/>
          <p14:tracePt t="17582" x="2203450" y="3181350"/>
          <p14:tracePt t="17599" x="2216150" y="3219450"/>
          <p14:tracePt t="17599" x="2222500" y="3251200"/>
          <p14:tracePt t="17615" x="2228850" y="3289300"/>
          <p14:tracePt t="17615" x="2228850" y="3352800"/>
          <p14:tracePt t="17634" x="2228850" y="3384550"/>
          <p14:tracePt t="17634" x="2222500" y="3416300"/>
          <p14:tracePt t="17649" x="2216150" y="3441700"/>
          <p14:tracePt t="17649" x="2203450" y="3473450"/>
          <p14:tracePt t="17666" x="2197100" y="3498850"/>
          <p14:tracePt t="17666" x="2184400" y="3524250"/>
          <p14:tracePt t="17683" x="2171700" y="3549650"/>
          <p14:tracePt t="17683" x="2152650" y="3575050"/>
          <p14:tracePt t="17683" x="2139950" y="3594100"/>
          <p14:tracePt t="17702" x="2127250" y="3613150"/>
          <p14:tracePt t="17714" x="2108200" y="3632200"/>
          <p14:tracePt t="17714" x="2082800" y="3663950"/>
          <p14:tracePt t="17733" x="2070100" y="3683000"/>
          <p14:tracePt t="17733" x="2057400" y="3689350"/>
          <p14:tracePt t="17750" x="2044700" y="3702050"/>
          <p14:tracePt t="17750" x="2032000" y="3714750"/>
          <p14:tracePt t="17766" x="2025650" y="3721100"/>
          <p14:tracePt t="17766" x="2019300" y="3727450"/>
          <p14:tracePt t="17766" x="2012950" y="3727450"/>
          <p14:tracePt t="17785" x="2006600" y="3733800"/>
          <p14:tracePt t="17798" x="2000250" y="3740150"/>
          <p14:tracePt t="17815" x="2006600" y="3740150"/>
          <p14:tracePt t="17861" x="2012950" y="3733800"/>
          <p14:tracePt t="17872" x="2019300" y="3727450"/>
          <p14:tracePt t="17897" x="2012950" y="3733800"/>
          <p14:tracePt t="18009" x="2006600" y="3740150"/>
          <p14:tracePt t="18032" x="2006600" y="3746500"/>
          <p14:tracePt t="18053" x="2006600" y="3752850"/>
          <p14:tracePt t="18077" x="2000250" y="3759200"/>
          <p14:tracePt t="18121" x="1993900" y="3765550"/>
          <p14:tracePt t="18137" x="1987550" y="3771900"/>
          <p14:tracePt t="18153" x="1981200" y="3771900"/>
          <p14:tracePt t="18168" x="1974850" y="3778250"/>
          <p14:tracePt t="18181" x="1968500" y="3778250"/>
          <p14:tracePt t="18221" x="1974850" y="3778250"/>
          <p14:tracePt t="18281" x="1981200" y="3771900"/>
          <p14:tracePt t="18293" x="1987550" y="3759200"/>
          <p14:tracePt t="18309" x="1993900" y="3752850"/>
          <p14:tracePt t="18317" x="2000250" y="3752850"/>
          <p14:tracePt t="18317" x="2012950" y="3746500"/>
          <p14:tracePt t="18335" x="2025650" y="3746500"/>
          <p14:tracePt t="18335" x="2038350" y="3746500"/>
          <p14:tracePt t="18335" x="2051050" y="3740150"/>
          <p14:tracePt t="18354" x="2070100" y="3740150"/>
          <p14:tracePt t="18366" x="2089150" y="3740150"/>
          <p14:tracePt t="18366" x="2133600" y="3733800"/>
          <p14:tracePt t="18385" x="2159000" y="3733800"/>
          <p14:tracePt t="18385" x="2184400" y="3733800"/>
          <p14:tracePt t="18402" x="2203450" y="3733800"/>
          <p14:tracePt t="18402" x="2228850" y="3733800"/>
          <p14:tracePt t="18418" x="2254250" y="3727450"/>
          <p14:tracePt t="18418" x="2279650" y="3727450"/>
          <p14:tracePt t="18418" x="2305050" y="3727450"/>
          <p14:tracePt t="18437" x="2330450" y="3727450"/>
          <p14:tracePt t="18450" x="2349500" y="3727450"/>
          <p14:tracePt t="18450" x="2368550" y="3721100"/>
          <p14:tracePt t="18470" x="2406650" y="3721100"/>
          <p14:tracePt t="18470" x="2425700" y="3721100"/>
          <p14:tracePt t="18485" x="2438400" y="3721100"/>
          <p14:tracePt t="18485" x="2451100" y="3721100"/>
          <p14:tracePt t="18502" x="2457450" y="3721100"/>
          <p14:tracePt t="18502" x="2470150" y="3721100"/>
          <p14:tracePt t="18518" x="2476500" y="3721100"/>
          <p14:tracePt t="18518" x="2489200" y="3714750"/>
          <p14:tracePt t="18536" x="2495550" y="3714750"/>
          <p14:tracePt t="18536" x="2501900" y="3708400"/>
          <p14:tracePt t="18553" x="2508250" y="3708400"/>
          <p14:tracePt t="18553" x="2514600" y="3708400"/>
          <p14:tracePt t="18569" x="2527300" y="3702050"/>
          <p14:tracePt t="18584" x="2533650" y="3702050"/>
          <p14:tracePt t="18601" x="2527300" y="3708400"/>
          <p14:tracePt t="18632" x="2520950" y="3708400"/>
          <p14:tracePt t="18653" x="2520950" y="3702050"/>
          <p14:tracePt t="18773" x="2520950" y="3695700"/>
          <p14:tracePt t="18797" x="2527300" y="3689350"/>
          <p14:tracePt t="18813" x="2533650" y="3689350"/>
          <p14:tracePt t="18822" x="2540000" y="3683000"/>
          <p14:tracePt t="18835" x="2546350" y="3683000"/>
          <p14:tracePt t="18835" x="2559050" y="3683000"/>
          <p14:tracePt t="18854" x="2565400" y="3683000"/>
          <p14:tracePt t="18854" x="2571750" y="3683000"/>
          <p14:tracePt t="18870" x="2584450" y="3683000"/>
          <p14:tracePt t="18870" x="2597150" y="3683000"/>
          <p14:tracePt t="18887" x="2609850" y="3683000"/>
          <p14:tracePt t="18887" x="2635250" y="3676650"/>
          <p14:tracePt t="18904" x="2647950" y="3676650"/>
          <p14:tracePt t="18904" x="2660650" y="3676650"/>
          <p14:tracePt t="18920" x="2673350" y="3676650"/>
          <p14:tracePt t="18920" x="2679700" y="3676650"/>
          <p14:tracePt t="18937" x="2692400" y="3683000"/>
          <p14:tracePt t="18937" x="2717800" y="3689350"/>
          <p14:tracePt t="18955" x="2730500" y="3689350"/>
          <p14:tracePt t="18955" x="2743200" y="3689350"/>
          <p14:tracePt t="18970" x="2749550" y="3689350"/>
          <p14:tracePt t="18970" x="2762250" y="3695700"/>
          <p14:tracePt t="18987" x="2768600" y="3695700"/>
          <p14:tracePt t="18987" x="2781300" y="3689350"/>
          <p14:tracePt t="19003" x="2787650" y="3689350"/>
          <p14:tracePt t="19003" x="2794000" y="3689350"/>
          <p14:tracePt t="19021" x="2806700" y="3683000"/>
          <p14:tracePt t="19021" x="2813050" y="3683000"/>
          <p14:tracePt t="19037" x="2825750" y="3670300"/>
          <p14:tracePt t="19053" x="2832100" y="3670300"/>
          <p14:tracePt t="19069" x="2832100" y="3663950"/>
          <p14:tracePt t="19089" x="2825750" y="3657600"/>
          <p14:tracePt t="19129" x="2819400" y="3657600"/>
          <p14:tracePt t="19173" x="2813050" y="3663950"/>
          <p14:tracePt t="19201" x="2806700" y="3670300"/>
          <p14:tracePt t="19241" x="2800350" y="3670300"/>
          <p14:tracePt t="19277" x="2806700" y="3663950"/>
          <p14:tracePt t="19373" x="2800350" y="3670300"/>
          <p14:tracePt t="19545" x="2800350" y="3676650"/>
          <p14:tracePt t="19561" x="2794000" y="3676650"/>
          <p14:tracePt t="19577" x="2787650" y="3683000"/>
          <p14:tracePt t="19593" x="2781300" y="3689350"/>
          <p14:tracePt t="19609" x="2781300" y="3695700"/>
          <p14:tracePt t="19620" x="2774950" y="3702050"/>
          <p14:tracePt t="19637" x="2768600" y="3708400"/>
          <p14:tracePt t="19653" x="2762250" y="3714750"/>
          <p14:tracePt t="19661" x="2755900" y="3721100"/>
          <p14:tracePt t="19671" x="2749550" y="3727450"/>
          <p14:tracePt t="19671" x="2736850" y="3740150"/>
          <p14:tracePt t="19690" x="2730500" y="3746500"/>
          <p14:tracePt t="19690" x="2724150" y="3752850"/>
          <p14:tracePt t="19706" x="2717800" y="3765550"/>
          <p14:tracePt t="19706" x="2705100" y="3771900"/>
          <p14:tracePt t="19723" x="2698750" y="3784600"/>
          <p14:tracePt t="19723" x="2686050" y="3797300"/>
          <p14:tracePt t="19723" x="2673350" y="3803650"/>
          <p14:tracePt t="19742" x="2660650" y="3816350"/>
          <p14:tracePt t="19755" x="2647950" y="3829050"/>
          <p14:tracePt t="19755" x="2622550" y="3854450"/>
          <p14:tracePt t="19773" x="2609850" y="3867150"/>
          <p14:tracePt t="19773" x="2597150" y="3879850"/>
          <p14:tracePt t="19790" x="2584450" y="3886200"/>
          <p14:tracePt t="19790" x="2571750" y="3898900"/>
          <p14:tracePt t="19807" x="2559050" y="3911600"/>
          <p14:tracePt t="19807" x="2546350" y="3924300"/>
          <p14:tracePt t="19823" x="2533650" y="3930650"/>
          <p14:tracePt t="19823" x="2520950" y="3943350"/>
          <p14:tracePt t="19823" x="2508250" y="3956050"/>
          <p14:tracePt t="19842" x="2495550" y="3962400"/>
          <p14:tracePt t="19842" x="2482850" y="3975100"/>
          <p14:tracePt t="19857" x="2470150" y="3987800"/>
          <p14:tracePt t="19857" x="2463800" y="3994150"/>
          <p14:tracePt t="19873" x="2451100" y="4006850"/>
          <p14:tracePt t="19873" x="2438400" y="4013200"/>
          <p14:tracePt t="19890" x="2432050" y="4025900"/>
          <p14:tracePt t="19890" x="2419350" y="4038600"/>
          <p14:tracePt t="19907" x="2413000" y="4044950"/>
          <p14:tracePt t="19907" x="2393950" y="4064000"/>
          <p14:tracePt t="19924" x="2387600" y="4076700"/>
          <p14:tracePt t="19924" x="2381250" y="4083050"/>
          <p14:tracePt t="19940" x="2368550" y="4095750"/>
          <p14:tracePt t="19940" x="2368550" y="4102100"/>
          <p14:tracePt t="19957" x="2362200" y="4114800"/>
          <p14:tracePt t="19957" x="2349500" y="4127500"/>
          <p14:tracePt t="19975" x="2343150" y="4140200"/>
          <p14:tracePt t="19975" x="2336800" y="4146550"/>
          <p14:tracePt t="19991" x="2330450" y="4152900"/>
          <p14:tracePt t="19991" x="2324100" y="4165600"/>
          <p14:tracePt t="20007" x="2317750" y="4171950"/>
          <p14:tracePt t="20007" x="2317750" y="4178300"/>
          <p14:tracePt t="20007" x="2311400" y="4184650"/>
          <p14:tracePt t="20026" x="2305050" y="4197350"/>
          <p14:tracePt t="20039" x="2305050" y="4203700"/>
          <p14:tracePt t="20039" x="2292350" y="4216400"/>
          <p14:tracePt t="20058" x="2292350" y="4222750"/>
          <p14:tracePt t="20073" x="2286000" y="4229100"/>
          <p14:tracePt t="20089" x="2279650" y="4235450"/>
          <p14:tracePt t="20106" x="2279650" y="4241800"/>
          <p14:tracePt t="20123" x="2279650" y="4235450"/>
          <p14:tracePt t="20177" x="2286000" y="4229100"/>
          <p14:tracePt t="20193" x="2292350" y="4222750"/>
          <p14:tracePt t="20205" x="2298700" y="4210050"/>
          <p14:tracePt t="20221" x="2305050" y="4203700"/>
          <p14:tracePt t="20229" x="2311400" y="4191000"/>
          <p14:tracePt t="20245" x="2324100" y="4184650"/>
          <p14:tracePt t="20256" x="2330450" y="4178300"/>
          <p14:tracePt t="20256" x="2343150" y="4165600"/>
          <p14:tracePt t="20275" x="2355850" y="4159250"/>
          <p14:tracePt t="20275" x="2362200" y="4146550"/>
          <p14:tracePt t="20292" x="2374900" y="4140200"/>
          <p14:tracePt t="20292" x="2381250" y="4133850"/>
          <p14:tracePt t="20308" x="2387600" y="4127500"/>
          <p14:tracePt t="20308" x="2400300" y="4121150"/>
          <p14:tracePt t="20327" x="2413000" y="4108450"/>
          <p14:tracePt t="20327" x="2419350" y="4102100"/>
          <p14:tracePt t="20342" x="2425700" y="4095750"/>
          <p14:tracePt t="20342" x="2432050" y="4089400"/>
          <p14:tracePt t="20359" x="2438400" y="4083050"/>
          <p14:tracePt t="20359" x="2444750" y="4076700"/>
          <p14:tracePt t="20375" x="2451100" y="4076700"/>
          <p14:tracePt t="20375" x="2457450" y="4070350"/>
          <p14:tracePt t="20375" x="2463800" y="4070350"/>
          <p14:tracePt t="20394" x="2470150" y="4064000"/>
          <p14:tracePt t="20407" x="2476500" y="4064000"/>
          <p14:tracePt t="20424" x="2482850" y="4057650"/>
          <p14:tracePt t="20441" x="2489200" y="4057650"/>
          <p14:tracePt t="20457" x="2495550" y="4057650"/>
          <p14:tracePt t="20474" x="2501900" y="4051300"/>
          <p14:tracePt t="20494" x="2508250" y="4051300"/>
          <p14:tracePt t="20513" x="2514600" y="4044950"/>
          <p14:tracePt t="20529" x="2520950" y="4038600"/>
          <p14:tracePt t="20546" x="2527300" y="4038600"/>
          <p14:tracePt t="20557" x="2533650" y="4038600"/>
          <p14:tracePt t="20557" x="2546350" y="4032250"/>
          <p14:tracePt t="20576" x="2552700" y="4032250"/>
          <p14:tracePt t="20576" x="2559050" y="4032250"/>
          <p14:tracePt t="20592" x="2565400" y="4032250"/>
          <p14:tracePt t="20592" x="2571750" y="4032250"/>
          <p14:tracePt t="20609" x="2578100" y="4025900"/>
          <p14:tracePt t="20609" x="2584450" y="4025900"/>
          <p14:tracePt t="20626" x="2597150" y="4025900"/>
          <p14:tracePt t="20641" x="2603500" y="4025900"/>
          <p14:tracePt t="20658" x="2609850" y="4025900"/>
          <p14:tracePt t="20694" x="2609850" y="4032250"/>
          <p14:tracePt t="20725" x="2603500" y="4032250"/>
          <p14:tracePt t="20741" x="2597150" y="4038600"/>
          <p14:tracePt t="20753" x="2590800" y="4038600"/>
          <p14:tracePt t="20762" x="2584450" y="4038600"/>
          <p14:tracePt t="20775" x="2571750" y="4038600"/>
          <p14:tracePt t="20794" x="2565400" y="4032250"/>
          <p14:tracePt t="20808" x="2565400" y="4025900"/>
          <p14:tracePt t="20808" x="2559050" y="4019550"/>
          <p14:tracePt t="20827" x="2559050" y="4013200"/>
          <p14:tracePt t="20827" x="2559050" y="4006850"/>
          <p14:tracePt t="20827" x="2559050" y="3994150"/>
          <p14:tracePt t="20846" x="2559050" y="3981450"/>
          <p14:tracePt t="20858" x="2559050" y="3975100"/>
          <p14:tracePt t="20858" x="2571750" y="3949700"/>
          <p14:tracePt t="20877" x="2578100" y="3943350"/>
          <p14:tracePt t="20877" x="2584450" y="3937000"/>
          <p14:tracePt t="20894" x="2590800" y="3930650"/>
          <p14:tracePt t="20894" x="2597150" y="3924300"/>
          <p14:tracePt t="20910" x="2609850" y="3917950"/>
          <p14:tracePt t="20910" x="2628900" y="3911600"/>
          <p14:tracePt t="20927" x="2641600" y="3917950"/>
          <p14:tracePt t="20927" x="2654300" y="3924300"/>
          <p14:tracePt t="20944" x="2667000" y="3930650"/>
          <p14:tracePt t="20944" x="2679700" y="3943350"/>
          <p14:tracePt t="20961" x="2692400" y="3962400"/>
          <p14:tracePt t="20961" x="2705100" y="3981450"/>
          <p14:tracePt t="20977" x="2717800" y="4000500"/>
          <p14:tracePt t="20977" x="2743200" y="4051300"/>
          <p14:tracePt t="20995" x="2749550" y="4076700"/>
          <p14:tracePt t="20995" x="2755900" y="4102100"/>
          <p14:tracePt t="21011" x="2768600" y="4127500"/>
          <p14:tracePt t="21011" x="2768600" y="4146550"/>
          <p14:tracePt t="21028" x="2774950" y="4171950"/>
          <p14:tracePt t="21028" x="2781300" y="4184650"/>
          <p14:tracePt t="21044" x="2781300" y="4197350"/>
          <p14:tracePt t="21044" x="2781300" y="4216400"/>
          <p14:tracePt t="21063" x="2781300" y="4222750"/>
          <p14:tracePt t="21077" x="2781300" y="4229100"/>
          <p14:tracePt t="21093" x="2781300" y="4222750"/>
          <p14:tracePt t="21109" x="2781300" y="4216400"/>
          <p14:tracePt t="21126" x="2781300" y="4210050"/>
          <p14:tracePt t="21126" x="2781300" y="4203700"/>
          <p14:tracePt t="21126" x="2787650" y="4191000"/>
          <p14:tracePt t="21147" x="2787650" y="4178300"/>
          <p14:tracePt t="21159" x="2787650" y="4165600"/>
          <p14:tracePt t="21159" x="2794000" y="4127500"/>
          <p14:tracePt t="21178" x="2794000" y="4102100"/>
          <p14:tracePt t="21178" x="2800350" y="4070350"/>
          <p14:tracePt t="21178" x="2800350" y="4038600"/>
          <p14:tracePt t="21198" x="2806700" y="4006850"/>
          <p14:tracePt t="21210" x="2813050" y="3975100"/>
          <p14:tracePt t="21210" x="2825750" y="3898900"/>
          <p14:tracePt t="21228" x="2832100" y="3860800"/>
          <p14:tracePt t="21228" x="2844800" y="3822700"/>
          <p14:tracePt t="21245" x="2857500" y="3790950"/>
          <p14:tracePt t="21245" x="2876550" y="3752850"/>
          <p14:tracePt t="21262" x="2889250" y="3721100"/>
          <p14:tracePt t="21262" x="2908300" y="3689350"/>
          <p14:tracePt t="21279" x="2927350" y="3663950"/>
          <p14:tracePt t="21279" x="2965450" y="3625850"/>
          <p14:tracePt t="21295" x="2984500" y="3619500"/>
          <p14:tracePt t="21295" x="3003550" y="3613150"/>
          <p14:tracePt t="21312" x="3022600" y="3613150"/>
          <p14:tracePt t="21312" x="3041650" y="3613150"/>
          <p14:tracePt t="21328" x="3060700" y="3619500"/>
          <p14:tracePt t="21328" x="3073400" y="3625850"/>
          <p14:tracePt t="21346" x="3105150" y="3644900"/>
          <p14:tracePt t="21346" x="3117850" y="3657600"/>
          <p14:tracePt t="21362" x="3124200" y="3663950"/>
          <p14:tracePt t="21362" x="3130550" y="3670300"/>
          <p14:tracePt t="21379" x="3136900" y="3683000"/>
          <p14:tracePt t="21379" x="3143250" y="3689350"/>
          <p14:tracePt t="21395" x="3143250" y="3695700"/>
          <p14:tracePt t="21395" x="3143250" y="3702050"/>
          <p14:tracePt t="21413" x="3136900" y="3708400"/>
          <p14:tracePt t="21427" x="3130550" y="3708400"/>
          <p14:tracePt t="21427" x="3111500" y="3714750"/>
          <p14:tracePt t="21447" x="3105150" y="3721100"/>
          <p14:tracePt t="21447" x="3098800" y="3721100"/>
          <p14:tracePt t="21462" x="3086100" y="3727450"/>
          <p14:tracePt t="21462" x="3073400" y="3727450"/>
          <p14:tracePt t="21479" x="3060700" y="3733800"/>
          <p14:tracePt t="21479" x="3048000" y="3733800"/>
          <p14:tracePt t="21479" x="3035300" y="3740150"/>
          <p14:tracePt t="21498" x="3028950" y="3746500"/>
          <p14:tracePt t="21511" x="3016250" y="3752850"/>
          <p14:tracePt t="21511" x="2984500" y="3759200"/>
          <p14:tracePt t="21529" x="2971800" y="3765550"/>
          <p14:tracePt t="21529" x="2959100" y="3771900"/>
          <p14:tracePt t="21546" x="2940050" y="3778250"/>
          <p14:tracePt t="21546" x="2927350" y="3784600"/>
          <p14:tracePt t="21563" x="2908300" y="3797300"/>
          <p14:tracePt t="21563" x="2889250" y="3810000"/>
          <p14:tracePt t="21563" x="2870200" y="3816350"/>
          <p14:tracePt t="21582" x="2851150" y="3829050"/>
          <p14:tracePt t="21582" x="2825750" y="3835400"/>
          <p14:tracePt t="21596" x="2806700" y="3848100"/>
          <p14:tracePt t="21596" x="2781300" y="3854450"/>
          <p14:tracePt t="21613" x="2749550" y="3867150"/>
          <p14:tracePt t="21613" x="2724150" y="3873500"/>
          <p14:tracePt t="21629" x="2692400" y="3886200"/>
          <p14:tracePt t="21629" x="2635250" y="3905250"/>
          <p14:tracePt t="21646" x="2609850" y="3917950"/>
          <p14:tracePt t="21646" x="2578100" y="3924300"/>
          <p14:tracePt t="21663" x="2546350" y="3937000"/>
          <p14:tracePt t="21663" x="2520950" y="3943350"/>
          <p14:tracePt t="21680" x="2489200" y="3956050"/>
          <p14:tracePt t="21680" x="2457450" y="3968750"/>
          <p14:tracePt t="21697" x="2425700" y="3975100"/>
          <p14:tracePt t="21697" x="2393950" y="3987800"/>
          <p14:tracePt t="21715" x="2330450" y="4013200"/>
          <p14:tracePt t="21715" x="2298700" y="4025900"/>
          <p14:tracePt t="21730" x="2266950" y="4032250"/>
          <p14:tracePt t="21730" x="2235200" y="4038600"/>
          <p14:tracePt t="21746" x="2197100" y="4051300"/>
          <p14:tracePt t="21746" x="2165350" y="4057650"/>
          <p14:tracePt t="21746" x="2127250" y="4064000"/>
          <p14:tracePt t="21766" x="2095500" y="4064000"/>
          <p14:tracePt t="21778" x="2057400" y="4070350"/>
          <p14:tracePt t="21778" x="1981200" y="4089400"/>
          <p14:tracePt t="21799" x="1943100" y="4102100"/>
          <p14:tracePt t="21799" x="1905000" y="4114800"/>
          <p14:tracePt t="21814" x="1866900" y="4127500"/>
          <p14:tracePt t="21814" x="1828800" y="4146550"/>
          <p14:tracePt t="21830" x="1790700" y="4159250"/>
          <p14:tracePt t="21830" x="1758950" y="4171950"/>
          <p14:tracePt t="21847" x="1727200" y="4184650"/>
          <p14:tracePt t="21847" x="1695450" y="4197350"/>
          <p14:tracePt t="21847" x="1663700" y="4203700"/>
          <p14:tracePt t="21866" x="1638300" y="4216400"/>
          <p14:tracePt t="21879" x="1606550" y="4222750"/>
          <p14:tracePt t="21879" x="1562100" y="4241800"/>
          <p14:tracePt t="21897" x="1536700" y="4248150"/>
          <p14:tracePt t="21897" x="1517650" y="4254500"/>
          <p14:tracePt t="21914" x="1498600" y="4267200"/>
          <p14:tracePt t="21914" x="1485900" y="4273550"/>
          <p14:tracePt t="21931" x="1473200" y="4273550"/>
          <p14:tracePt t="21931" x="1454150" y="4279900"/>
          <p14:tracePt t="21947" x="1447800" y="4279900"/>
          <p14:tracePt t="21962" x="1441450" y="4279900"/>
          <p14:tracePt t="21979" x="1447800" y="4273550"/>
          <p14:tracePt t="21996" x="1454150" y="4273550"/>
          <p14:tracePt t="21996" x="1473200" y="4273550"/>
          <p14:tracePt t="22015" x="1492250" y="4273550"/>
          <p14:tracePt t="22015" x="1511300" y="4279900"/>
          <p14:tracePt t="22031" x="1536700" y="4279900"/>
          <p14:tracePt t="22031" x="1562100" y="4286250"/>
          <p14:tracePt t="22047" x="1587500" y="4292600"/>
          <p14:tracePt t="22047" x="1619250" y="4298950"/>
          <p14:tracePt t="22047" x="1651000" y="4305300"/>
          <p14:tracePt t="22066" x="1689100" y="4311650"/>
          <p14:tracePt t="22079" x="1720850" y="4311650"/>
          <p14:tracePt t="22079" x="1790700" y="4324350"/>
          <p14:tracePt t="22098" x="1822450" y="4324350"/>
          <p14:tracePt t="22098" x="1854200" y="4324350"/>
          <p14:tracePt t="22115" x="1885950" y="4324350"/>
          <p14:tracePt t="22115" x="1917700" y="4324350"/>
          <p14:tracePt t="22131" x="1943100" y="4324350"/>
          <p14:tracePt t="22131" x="1974850" y="4324350"/>
          <p14:tracePt t="22131" x="2000250" y="4324350"/>
          <p14:tracePt t="22150" x="2019300" y="4318000"/>
          <p14:tracePt t="22163" x="2044700" y="4311650"/>
          <p14:tracePt t="22163" x="2057400" y="4311650"/>
          <p14:tracePt t="22183" x="2089150" y="4305300"/>
          <p14:tracePt t="22183" x="2101850" y="4298950"/>
          <p14:tracePt t="22183" x="2114550" y="4292600"/>
          <p14:tracePt t="22201" x="2120900" y="4292600"/>
          <p14:tracePt t="22213" x="2127250" y="4292600"/>
          <p14:tracePt t="22213" x="2133600" y="4292600"/>
          <p14:tracePt t="22231" x="2139950" y="4292600"/>
          <p14:tracePt t="22247" x="2139950" y="4286250"/>
          <p14:tracePt t="22337" x="2146300" y="4279900"/>
          <p14:tracePt t="22362" x="2152650" y="4273550"/>
          <p14:tracePt t="22382" x="2152650" y="4267200"/>
          <p14:tracePt t="22406" x="2152650" y="4260850"/>
          <p14:tracePt t="22450" x="2146300" y="4254500"/>
          <p14:tracePt t="22482" x="2139950" y="4254500"/>
          <p14:tracePt t="22509" x="2133600" y="4254500"/>
          <p14:tracePt t="22533" x="2127250" y="4254500"/>
          <p14:tracePt t="22562" x="2127250" y="4260850"/>
          <p14:tracePt t="22614" x="2133600" y="4260850"/>
          <p14:tracePt t="22629" x="2139950" y="4260850"/>
          <p14:tracePt t="22646" x="2146300" y="4260850"/>
          <p14:tracePt t="22662" x="2152650" y="4254500"/>
          <p14:tracePt t="22674" x="2159000" y="4254500"/>
          <p14:tracePt t="22691" x="2165350" y="4248150"/>
          <p14:tracePt t="22706" x="2171700" y="4248150"/>
          <p14:tracePt t="22722" x="2178050" y="4241800"/>
          <p14:tracePt t="22734" x="2184400" y="4241800"/>
          <p14:tracePt t="22750" x="2184400" y="4235450"/>
          <p14:tracePt t="22767" x="2190750" y="4229100"/>
          <p14:tracePt t="22782" x="2197100" y="4222750"/>
          <p14:tracePt t="22803" x="2203450" y="4222750"/>
          <p14:tracePt t="22834" x="2209800" y="4216400"/>
          <p14:tracePt t="22965" x="2216150" y="4216400"/>
          <p14:tracePt t="22990" x="2222500" y="4216400"/>
          <p14:tracePt t="23014" x="2222500" y="4222750"/>
          <p14:tracePt t="23082" x="2222500" y="4229100"/>
          <p14:tracePt t="23102" x="2209800" y="4229100"/>
          <p14:tracePt t="23118" x="2203450" y="4235450"/>
          <p14:tracePt t="23134" x="2197100" y="4241800"/>
          <p14:tracePt t="23146" x="2190750" y="4248150"/>
          <p14:tracePt t="23162" x="2184400" y="4254500"/>
          <p14:tracePt t="23206" x="2190750" y="4254500"/>
          <p14:tracePt t="23254" x="2197100" y="4248150"/>
          <p14:tracePt t="23266" x="2197100" y="4241800"/>
          <p14:tracePt t="23282" x="2203450" y="4235450"/>
          <p14:tracePt t="23298" x="2203450" y="4229100"/>
          <p14:tracePt t="23306" x="2209800" y="4222750"/>
          <p14:tracePt t="23322" x="2216150" y="4216400"/>
          <p14:tracePt t="23334" x="2222500" y="4210050"/>
          <p14:tracePt t="23350" x="2228850" y="4203700"/>
          <p14:tracePt t="23367" x="2235200" y="4197350"/>
          <p14:tracePt t="23367" x="2241550" y="4191000"/>
          <p14:tracePt t="23387" x="2254250" y="4178300"/>
          <p14:tracePt t="23402" x="2260600" y="4178300"/>
          <p14:tracePt t="23418" x="2273300" y="4171950"/>
          <p14:tracePt t="23434" x="2279650" y="4165600"/>
          <p14:tracePt t="23451" x="2286000" y="4165600"/>
          <p14:tracePt t="23451" x="2292350" y="4159250"/>
          <p14:tracePt t="23451" x="2298700" y="4159250"/>
          <p14:tracePt t="23471" x="2305050" y="4159250"/>
          <p14:tracePt t="23471" x="2311400" y="4152900"/>
          <p14:tracePt t="23487" x="2324100" y="4152900"/>
          <p14:tracePt t="23487" x="2330450" y="4152900"/>
          <p14:tracePt t="23503" x="2336800" y="4152900"/>
          <p14:tracePt t="23503" x="2343150" y="4152900"/>
          <p14:tracePt t="23519" x="2349500" y="4146550"/>
          <p14:tracePt t="23519" x="2355850" y="4146550"/>
          <p14:tracePt t="23519" x="2362200" y="4146550"/>
          <p14:tracePt t="23539" x="2368550" y="4146550"/>
          <p14:tracePt t="23551" x="2374900" y="4146550"/>
          <p14:tracePt t="23568" x="2381250" y="4140200"/>
          <p14:tracePt t="23585" x="2387600" y="4133850"/>
          <p14:tracePt t="23601" x="2387600" y="4127500"/>
          <p14:tracePt t="23633" x="2381250" y="4127500"/>
          <p14:tracePt t="23674" x="2381250" y="4133850"/>
          <p14:tracePt t="23710" x="2381250" y="4140200"/>
          <p14:tracePt t="23746" x="2374900" y="4146550"/>
          <p14:tracePt t="23770" x="2368550" y="4152900"/>
          <p14:tracePt t="23801" x="2368550" y="4159250"/>
          <p14:tracePt t="23807" x="2368550" y="4165600"/>
          <p14:tracePt t="23819" x="2368550" y="4178300"/>
          <p14:tracePt t="23819" x="2368550" y="4191000"/>
          <p14:tracePt t="23819" x="2374900" y="4203700"/>
          <p14:tracePt t="23839" x="2374900" y="4222750"/>
          <p14:tracePt t="23839" x="2381250" y="4241800"/>
          <p14:tracePt t="23855" x="2387600" y="4260850"/>
          <p14:tracePt t="23855" x="2393950" y="4279900"/>
          <p14:tracePt t="23871" x="2400300" y="4298950"/>
          <p14:tracePt t="23871" x="2406650" y="4318000"/>
          <p14:tracePt t="23887" x="2413000" y="4337050"/>
          <p14:tracePt t="23887" x="2425700" y="4356100"/>
          <p14:tracePt t="23887" x="2432050" y="4375150"/>
          <p14:tracePt t="23907" x="2438400" y="4400550"/>
          <p14:tracePt t="23919" x="2451100" y="4419600"/>
          <p14:tracePt t="23919" x="2470150" y="4470400"/>
          <p14:tracePt t="23937" x="2476500" y="4495800"/>
          <p14:tracePt t="23937" x="2489200" y="4521200"/>
          <p14:tracePt t="23954" x="2495550" y="4540250"/>
          <p14:tracePt t="23954" x="2508250" y="4559300"/>
          <p14:tracePt t="23971" x="2514600" y="4578350"/>
          <p14:tracePt t="23971" x="2527300" y="4610100"/>
          <p14:tracePt t="23988" x="2533650" y="4622800"/>
          <p14:tracePt t="23988" x="2540000" y="4629150"/>
          <p14:tracePt t="24005" x="2540000" y="4641850"/>
          <p14:tracePt t="24005" x="2546350" y="4648200"/>
          <p14:tracePt t="24021" x="2546350" y="4654550"/>
          <p14:tracePt t="24036" x="2546350" y="4660900"/>
          <p14:tracePt t="24055" x="2540000" y="4654550"/>
          <p14:tracePt t="24086" x="2540000" y="4641850"/>
          <p14:tracePt t="24114" x="2533650" y="4635500"/>
          <p14:tracePt t="24130" x="2527300" y="4622800"/>
          <p14:tracePt t="24154" x="2520950" y="4616450"/>
          <p14:tracePt t="24166" x="2514600" y="4610100"/>
          <p14:tracePt t="24182" x="2508250" y="4610100"/>
          <p14:tracePt t="24198" x="2501900" y="4610100"/>
          <p14:tracePt t="24214" x="2495550" y="4610100"/>
          <p14:tracePt t="24226" x="2489200" y="4610100"/>
          <p14:tracePt t="24237" x="2476500" y="4616450"/>
          <p14:tracePt t="24253" x="2470150" y="4622800"/>
          <p14:tracePt t="24270" x="2463800" y="4622800"/>
          <p14:tracePt t="24270" x="2444750" y="4635500"/>
          <p14:tracePt t="24289" x="2438400" y="4641850"/>
          <p14:tracePt t="24289" x="2432050" y="4641850"/>
          <p14:tracePt t="24307" x="2425700" y="4648200"/>
          <p14:tracePt t="24307" x="2413000" y="4654550"/>
          <p14:tracePt t="24322" x="2406650" y="4654550"/>
          <p14:tracePt t="24322" x="2400300" y="4660900"/>
          <p14:tracePt t="24339" x="2393950" y="4667250"/>
          <p14:tracePt t="24339" x="2374900" y="4673600"/>
          <p14:tracePt t="24357" x="2368550" y="4679950"/>
          <p14:tracePt t="24357" x="2362200" y="4679950"/>
          <p14:tracePt t="24372" x="2362200" y="4686300"/>
          <p14:tracePt t="24372" x="2355850" y="4686300"/>
          <p14:tracePt t="24389" x="2349500" y="4692650"/>
          <p14:tracePt t="24389" x="2343150" y="4692650"/>
          <p14:tracePt t="24408" x="2336800" y="4699000"/>
          <p14:tracePt t="24408" x="2330450" y="4699000"/>
          <p14:tracePt t="24423" x="2324100" y="4705350"/>
          <p14:tracePt t="24438" x="2317750" y="4705350"/>
          <p14:tracePt t="24455" x="2311400" y="4711700"/>
          <p14:tracePt t="24471" x="2298700" y="4718050"/>
          <p14:tracePt t="24488" x="2286000" y="4724400"/>
          <p14:tracePt t="24488" x="2286000" y="4730750"/>
          <p14:tracePt t="24508" x="2279650" y="4730750"/>
          <p14:tracePt t="24508" x="2273300" y="4737100"/>
          <p14:tracePt t="24524" x="2266950" y="4743450"/>
          <p14:tracePt t="24524" x="2254250" y="4743450"/>
          <p14:tracePt t="24524" x="2247900" y="4749800"/>
          <p14:tracePt t="24543" x="2235200" y="4756150"/>
          <p14:tracePt t="24555" x="2222500" y="4762500"/>
          <p14:tracePt t="24555" x="2209800" y="4762500"/>
          <p14:tracePt t="24555" x="2197100" y="4768850"/>
          <p14:tracePt t="24576" x="2178050" y="4775200"/>
          <p14:tracePt t="24576" x="2159000" y="4775200"/>
          <p14:tracePt t="24590" x="2139950" y="4781550"/>
          <p14:tracePt t="24590" x="2120900" y="4787900"/>
          <p14:tracePt t="24606" x="2095500" y="4794250"/>
          <p14:tracePt t="24606" x="2076450" y="4800600"/>
          <p14:tracePt t="24623" x="2051050" y="4813300"/>
          <p14:tracePt t="24623" x="2019300" y="4819650"/>
          <p14:tracePt t="24640" x="1993900" y="4826000"/>
          <p14:tracePt t="24640" x="1930400" y="4845050"/>
          <p14:tracePt t="24657" x="1892300" y="4851400"/>
          <p14:tracePt t="24657" x="1860550" y="4864100"/>
          <p14:tracePt t="24674" x="1828800" y="4876800"/>
          <p14:tracePt t="24674" x="1790700" y="4889500"/>
          <p14:tracePt t="24690" x="1758950" y="4895850"/>
          <p14:tracePt t="24690" x="1689100" y="4914900"/>
          <p14:tracePt t="24709" x="1657350" y="4927600"/>
          <p14:tracePt t="24709" x="1631950" y="4933950"/>
          <p14:tracePt t="24724" x="1600200" y="4940300"/>
          <p14:tracePt t="24724" x="1568450" y="4940300"/>
          <p14:tracePt t="24740" x="1543050" y="4946650"/>
          <p14:tracePt t="24740" x="1517650" y="4946650"/>
          <p14:tracePt t="24757" x="1492250" y="4953000"/>
          <p14:tracePt t="24757" x="1447800" y="4959350"/>
          <p14:tracePt t="24776" x="1422400" y="4959350"/>
          <p14:tracePt t="24776" x="1403350" y="4965700"/>
          <p14:tracePt t="24791" x="1390650" y="4965700"/>
          <p14:tracePt t="24791" x="1371600" y="4972050"/>
          <p14:tracePt t="24808" x="1358900" y="4972050"/>
          <p14:tracePt t="24808" x="1346200" y="4972050"/>
          <p14:tracePt t="24824" x="1333500" y="4972050"/>
          <p14:tracePt t="24824" x="1320800" y="4972050"/>
          <p14:tracePt t="24840" x="1308100" y="4965700"/>
          <p14:tracePt t="24840" x="1301750" y="4959350"/>
          <p14:tracePt t="24840" x="1289050" y="4959350"/>
          <p14:tracePt t="24860" x="1282700" y="4953000"/>
          <p14:tracePt t="24860" x="1276350" y="4946650"/>
          <p14:tracePt t="24875" x="1270000" y="4940300"/>
          <p14:tracePt t="24875" x="1263650" y="4933950"/>
          <p14:tracePt t="24891" x="1257300" y="4933950"/>
          <p14:tracePt t="24906" x="1250950" y="4927600"/>
          <p14:tracePt t="24923" x="1238250" y="4927600"/>
          <p14:tracePt t="24940" x="1231900" y="4927600"/>
          <p14:tracePt t="24940" x="1225550" y="4927600"/>
          <p14:tracePt t="24958" x="1219200" y="4927600"/>
          <p14:tracePt t="24973" x="1212850" y="4927600"/>
          <p14:tracePt t="24989" x="1206500" y="4927600"/>
          <p14:tracePt t="25006" x="1200150" y="4927600"/>
          <p14:tracePt t="25023" x="1193800" y="4927600"/>
          <p14:tracePt t="25023" x="1187450" y="4927600"/>
          <p14:tracePt t="25042" x="1181100" y="4927600"/>
          <p14:tracePt t="25042" x="1174750" y="4927600"/>
          <p14:tracePt t="25058" x="1168400" y="4927600"/>
          <p14:tracePt t="25058" x="1155700" y="4927600"/>
          <p14:tracePt t="25075" x="1149350" y="4927600"/>
          <p14:tracePt t="25075" x="1143000" y="4927600"/>
          <p14:tracePt t="25092" x="1130300" y="4927600"/>
          <p14:tracePt t="25092" x="1123950" y="4927600"/>
          <p14:tracePt t="25108" x="1117600" y="4927600"/>
          <p14:tracePt t="25123" x="1111250" y="4927600"/>
          <p14:tracePt t="25123" x="1098550" y="4933950"/>
          <p14:tracePt t="25143" x="1092200" y="4933950"/>
          <p14:tracePt t="25143" x="1085850" y="4933950"/>
          <p14:tracePt t="25159" x="1079500" y="4933950"/>
          <p14:tracePt t="25159" x="1073150" y="4933950"/>
          <p14:tracePt t="25175" x="1066800" y="4927600"/>
          <p14:tracePt t="25175" x="1060450" y="4927600"/>
          <p14:tracePt t="25175" x="1054100" y="4927600"/>
          <p14:tracePt t="25196" x="1047750" y="4921250"/>
          <p14:tracePt t="25207" x="1041400" y="4921250"/>
          <p14:tracePt t="25223" x="1035050" y="4921250"/>
          <p14:tracePt t="25241" x="1035050" y="4914900"/>
          <p14:tracePt t="25262" x="1028700" y="4914900"/>
          <p14:tracePt t="25314" x="1022350" y="4914900"/>
          <p14:tracePt t="25354" x="1016000" y="4921250"/>
          <p14:tracePt t="25390" x="1016000" y="4927600"/>
          <p14:tracePt t="25415" x="1022350" y="4927600"/>
          <p14:tracePt t="25443" x="1028700" y="4933950"/>
          <p14:tracePt t="25482" x="1028700" y="4940300"/>
          <p14:tracePt t="25519" x="1035050" y="4946650"/>
          <p14:tracePt t="25555" x="1035050" y="4953000"/>
          <p14:tracePt t="25578" x="1041400" y="4953000"/>
          <p14:tracePt t="25603" x="1047750" y="4959350"/>
          <p14:tracePt t="25622" x="1047750" y="4965700"/>
          <p14:tracePt t="25667" x="1054100" y="4965700"/>
          <p14:tracePt t="25699" x="1060450" y="4965700"/>
          <p14:tracePt t="25715" x="1066800" y="4965700"/>
          <p14:tracePt t="25727" x="1073150" y="4965700"/>
          <p14:tracePt t="25734" x="1079500" y="4965700"/>
          <p14:tracePt t="25743" x="1085850" y="4965700"/>
          <p14:tracePt t="25743" x="1098550" y="4965700"/>
          <p14:tracePt t="25760" x="1111250" y="4965700"/>
          <p14:tracePt t="25760" x="1123950" y="4965700"/>
          <p14:tracePt t="25777" x="1136650" y="4972050"/>
          <p14:tracePt t="25777" x="1174750" y="4972050"/>
          <p14:tracePt t="25796" x="1193800" y="4972050"/>
          <p14:tracePt t="25796" x="1212850" y="4978400"/>
          <p14:tracePt t="25812" x="1231900" y="4978400"/>
          <p14:tracePt t="25812" x="1250950" y="4978400"/>
          <p14:tracePt t="25828" x="1270000" y="4984750"/>
          <p14:tracePt t="25828" x="1289050" y="4984750"/>
          <p14:tracePt t="25828" x="1301750" y="4984750"/>
          <p14:tracePt t="25846" x="1320800" y="4991100"/>
          <p14:tracePt t="25860" x="1339850" y="4991100"/>
          <p14:tracePt t="25860" x="1352550" y="4997450"/>
          <p14:tracePt t="25860" x="1365250" y="4997450"/>
          <p14:tracePt t="25880" x="1377950" y="5003800"/>
          <p14:tracePt t="25880" x="1390650" y="5003800"/>
          <p14:tracePt t="25895" x="1403350" y="5010150"/>
          <p14:tracePt t="25895" x="1416050" y="5010150"/>
          <p14:tracePt t="25912" x="1428750" y="5010150"/>
          <p14:tracePt t="25912" x="1435100" y="5010150"/>
          <p14:tracePt t="25928" x="1441450" y="5010150"/>
          <p14:tracePt t="25928" x="1447800" y="5010150"/>
          <p14:tracePt t="25928" x="1454150" y="5010150"/>
          <p14:tracePt t="25947" x="1460500" y="5010150"/>
          <p14:tracePt t="25960" x="1466850" y="5003800"/>
          <p14:tracePt t="25960" x="1473200" y="5003800"/>
          <p14:tracePt t="25978" x="1479550" y="5003800"/>
          <p14:tracePt t="25993" x="1485900" y="5003800"/>
          <p14:tracePt t="26010" x="1492250" y="5003800"/>
          <p14:tracePt t="26010" x="1498600" y="5003800"/>
          <p14:tracePt t="26029" x="1504950" y="5003800"/>
          <p14:tracePt t="26029" x="1504950" y="4997450"/>
          <p14:tracePt t="26045" x="1511300" y="4997450"/>
          <p14:tracePt t="26045" x="1524000" y="4997450"/>
          <p14:tracePt t="26061" x="1530350" y="4997450"/>
          <p14:tracePt t="26061" x="1536700" y="4997450"/>
          <p14:tracePt t="26078" x="1549400" y="4991100"/>
          <p14:tracePt t="26078" x="1568450" y="4991100"/>
          <p14:tracePt t="26095" x="1581150" y="4984750"/>
          <p14:tracePt t="26095" x="1600200" y="4984750"/>
          <p14:tracePt t="26112" x="1612900" y="4984750"/>
          <p14:tracePt t="26112" x="1631950" y="4984750"/>
          <p14:tracePt t="26128" x="1644650" y="4984750"/>
          <p14:tracePt t="26128" x="1663700" y="4984750"/>
          <p14:tracePt t="26128" x="1682750" y="4984750"/>
          <p14:tracePt t="26147" x="1701800" y="4984750"/>
          <p14:tracePt t="26160" x="1720850" y="4984750"/>
          <p14:tracePt t="26160" x="1752600" y="4991100"/>
          <p14:tracePt t="26180" x="1771650" y="4991100"/>
          <p14:tracePt t="26180" x="1790700" y="4991100"/>
          <p14:tracePt t="26197" x="1803400" y="4991100"/>
          <p14:tracePt t="26197" x="1822450" y="4991100"/>
          <p14:tracePt t="26212" x="1835150" y="4991100"/>
          <p14:tracePt t="26212" x="1847850" y="4984750"/>
          <p14:tracePt t="26212" x="1860550" y="4984750"/>
          <p14:tracePt t="26231" x="1873250" y="4984750"/>
          <p14:tracePt t="26244" x="1885950" y="4984750"/>
          <p14:tracePt t="26244" x="1905000" y="4978400"/>
          <p14:tracePt t="26263" x="1917700" y="4972050"/>
          <p14:tracePt t="26263" x="1924050" y="4972050"/>
          <p14:tracePt t="26279" x="1930400" y="4965700"/>
          <p14:tracePt t="26279" x="1943100" y="4965700"/>
          <p14:tracePt t="26295" x="1949450" y="4965700"/>
          <p14:tracePt t="26295" x="1955800" y="4959350"/>
          <p14:tracePt t="26313" x="1962150" y="4959350"/>
          <p14:tracePt t="26328" x="1968500" y="4959350"/>
          <p14:tracePt t="26344" x="1974850" y="4959350"/>
          <p14:tracePt t="26361" x="1981200" y="4959350"/>
          <p14:tracePt t="26378" x="1987550" y="4959350"/>
          <p14:tracePt t="26378" x="1993900" y="4965700"/>
          <p14:tracePt t="26397" x="2000250" y="4965700"/>
          <p14:tracePt t="26397" x="2006600" y="4965700"/>
          <p14:tracePt t="26413" x="2012950" y="4965700"/>
          <p14:tracePt t="26413" x="2025650" y="4972050"/>
          <p14:tracePt t="26430" x="2032000" y="4972050"/>
          <p14:tracePt t="26430" x="2051050" y="4972050"/>
          <p14:tracePt t="26448" x="2057400" y="4972050"/>
          <p14:tracePt t="26448" x="2070100" y="4972050"/>
          <p14:tracePt t="26463" x="2076450" y="4972050"/>
          <p14:tracePt t="26463" x="2089150" y="4972050"/>
          <p14:tracePt t="26480" x="2095500" y="4978400"/>
          <p14:tracePt t="26480" x="2108200" y="4978400"/>
          <p14:tracePt t="26497" x="2114550" y="4978400"/>
          <p14:tracePt t="26497" x="2120900" y="4984750"/>
          <p14:tracePt t="26497" x="2133600" y="4984750"/>
          <p14:tracePt t="26515" x="2139950" y="4984750"/>
          <p14:tracePt t="26528" x="2146300" y="4991100"/>
          <p14:tracePt t="26528" x="2165350" y="4991100"/>
          <p14:tracePt t="26548" x="2171700" y="4984750"/>
          <p14:tracePt t="26548" x="2178050" y="4984750"/>
          <p14:tracePt t="26564" x="2184400" y="4984750"/>
          <p14:tracePt t="26564" x="2190750" y="4978400"/>
          <p14:tracePt t="26581" x="2203450" y="4978400"/>
          <p14:tracePt t="26581" x="2209800" y="4972050"/>
          <p14:tracePt t="26597" x="2216150" y="4972050"/>
          <p14:tracePt t="26597" x="2222500" y="4965700"/>
          <p14:tracePt t="26597" x="2228850" y="4965700"/>
          <p14:tracePt t="26616" x="2228850" y="4959350"/>
          <p14:tracePt t="26616" x="2235200" y="4959350"/>
          <p14:tracePt t="26630" x="2241550" y="4953000"/>
          <p14:tracePt t="26630" x="2247900" y="4953000"/>
          <p14:tracePt t="26647" x="2254250" y="4946650"/>
          <p14:tracePt t="26662" x="2266950" y="4940300"/>
          <p14:tracePt t="26679" x="2273300" y="4940300"/>
          <p14:tracePt t="26679" x="2286000" y="4933950"/>
          <p14:tracePt t="26698" x="2292350" y="4927600"/>
          <p14:tracePt t="26698" x="2298700" y="4921250"/>
          <p14:tracePt t="26714" x="2311400" y="4921250"/>
          <p14:tracePt t="26714" x="2324100" y="4921250"/>
          <p14:tracePt t="26731" x="2336800" y="4914900"/>
          <p14:tracePt t="26731" x="2368550" y="4914900"/>
          <p14:tracePt t="26748" x="2387600" y="4914900"/>
          <p14:tracePt t="26748" x="2406650" y="4914900"/>
          <p14:tracePt t="26764" x="2432050" y="4914900"/>
          <p14:tracePt t="26764" x="2457450" y="4914900"/>
          <p14:tracePt t="26781" x="2489200" y="4921250"/>
          <p14:tracePt t="26781" x="2520950" y="4921250"/>
          <p14:tracePt t="26798" x="2552700" y="4927600"/>
          <p14:tracePt t="26798" x="2628900" y="4940300"/>
          <p14:tracePt t="26816" x="2667000" y="4946650"/>
          <p14:tracePt t="26816" x="2705100" y="4953000"/>
          <p14:tracePt t="26832" x="2743200" y="4959350"/>
          <p14:tracePt t="26832" x="2781300" y="4965700"/>
          <p14:tracePt t="26848" x="2819400" y="4965700"/>
          <p14:tracePt t="26848" x="2851150" y="4972050"/>
          <p14:tracePt t="26848" x="2882900" y="4972050"/>
          <p14:tracePt t="26867" x="2914650" y="4972050"/>
          <p14:tracePt t="26879" x="2940050" y="4978400"/>
          <p14:tracePt t="26879" x="2971800" y="4978400"/>
          <p14:tracePt t="26879" x="2997200" y="4984750"/>
          <p14:tracePt t="26900" x="3022600" y="4991100"/>
          <p14:tracePt t="26900" x="3048000" y="4991100"/>
          <p14:tracePt t="26916" x="3073400" y="4997450"/>
          <p14:tracePt t="26916" x="3098800" y="5003800"/>
          <p14:tracePt t="26931" x="3117850" y="5010150"/>
          <p14:tracePt t="26931" x="3136900" y="5016500"/>
          <p14:tracePt t="26948" x="3149600" y="5016500"/>
          <p14:tracePt t="26948" x="3162300" y="5016500"/>
          <p14:tracePt t="26965" x="3175000" y="5016500"/>
          <p14:tracePt t="26965" x="3187700" y="5016500"/>
          <p14:tracePt t="26965" x="3194050" y="5016500"/>
          <p14:tracePt t="26984" x="3194050" y="5022850"/>
          <p14:tracePt t="27011" x="3187700" y="5029200"/>
          <p14:tracePt t="27027" x="3175000" y="5035550"/>
          <p14:tracePt t="27035" x="3168650" y="5035550"/>
          <p14:tracePt t="27035" x="3155950" y="5041900"/>
          <p14:tracePt t="27049" x="3136900" y="5041900"/>
          <p14:tracePt t="27049" x="3124200" y="5035550"/>
          <p14:tracePt t="27065" x="3098800" y="5035550"/>
          <p14:tracePt t="27065" x="3079750" y="5022850"/>
          <p14:tracePt t="27082" x="3054350" y="5010150"/>
          <p14:tracePt t="27082" x="3022600" y="4997450"/>
          <p14:tracePt t="27099" x="2997200" y="4972050"/>
          <p14:tracePt t="27099" x="2940050" y="4914900"/>
          <p14:tracePt t="27116" x="2908300" y="4876800"/>
          <p14:tracePt t="27116" x="2882900" y="4838700"/>
          <p14:tracePt t="27132" x="2857500" y="4787900"/>
          <p14:tracePt t="27132" x="2838450" y="4737100"/>
          <p14:tracePt t="27149" x="2819400" y="4686300"/>
          <p14:tracePt t="27149" x="2800350" y="4629150"/>
          <p14:tracePt t="27149" x="2787650" y="4572000"/>
          <p14:tracePt t="27168" x="2781300" y="4508500"/>
          <p14:tracePt t="27180" x="2781300" y="4457700"/>
          <p14:tracePt t="27180" x="2806700" y="4349750"/>
          <p14:tracePt t="27201" x="2832100" y="4305300"/>
          <p14:tracePt t="27201" x="2870200" y="4254500"/>
          <p14:tracePt t="27216" x="2908300" y="4210050"/>
          <p14:tracePt t="27216" x="2952750" y="4165600"/>
          <p14:tracePt t="27233" x="3003550" y="4127500"/>
          <p14:tracePt t="27233" x="3060700" y="4089400"/>
          <p14:tracePt t="27233" x="3111500" y="4051300"/>
          <p14:tracePt t="27252" x="3168650" y="4019550"/>
          <p14:tracePt t="27264" x="3225800" y="3994150"/>
          <p14:tracePt t="27264" x="3346450" y="3956050"/>
          <p14:tracePt t="27283" x="3409950" y="3956050"/>
          <p14:tracePt t="27283" x="3479800" y="3956050"/>
          <p14:tracePt t="27299" x="3543300" y="3968750"/>
          <p14:tracePt t="27299" x="3613150" y="3987800"/>
          <p14:tracePt t="27316" x="3676650" y="4013200"/>
          <p14:tracePt t="27316" x="3746500" y="4044950"/>
          <p14:tracePt t="27316" x="3803650" y="4083050"/>
          <p14:tracePt t="27335" x="3860800" y="4121150"/>
          <p14:tracePt t="27335" x="3917950" y="4165600"/>
          <p14:tracePt t="27350" x="3962400" y="4210050"/>
          <p14:tracePt t="27350" x="4006850" y="4254500"/>
          <p14:tracePt t="27366" x="4038600" y="4305300"/>
          <p14:tracePt t="27366" x="4070350" y="4356100"/>
          <p14:tracePt t="27383" x="4089400" y="4406900"/>
          <p14:tracePt t="27383" x="4108450" y="4457700"/>
          <p14:tracePt t="27400" x="4114800" y="4502150"/>
          <p14:tracePt t="27400" x="4114800" y="4603750"/>
          <p14:tracePt t="27416" x="4108450" y="4648200"/>
          <p14:tracePt t="27416" x="4095750" y="4686300"/>
          <p14:tracePt t="27433" x="4083050" y="4730750"/>
          <p14:tracePt t="27433" x="4057650" y="4762500"/>
          <p14:tracePt t="27450" x="4038600" y="4800600"/>
          <p14:tracePt t="27450" x="3981450" y="4864100"/>
          <p14:tracePt t="27468" x="3943350" y="4895850"/>
          <p14:tracePt t="27468" x="3911600" y="4921250"/>
          <p14:tracePt t="27484" x="3873500" y="4946650"/>
          <p14:tracePt t="27484" x="3841750" y="4972050"/>
          <p14:tracePt t="27501" x="3803650" y="4991100"/>
          <p14:tracePt t="27501" x="3771900" y="5016500"/>
          <p14:tracePt t="27516" x="3740150" y="5035550"/>
          <p14:tracePt t="27516" x="3708400" y="5054600"/>
          <p14:tracePt t="27516" x="3676650" y="5067300"/>
          <p14:tracePt t="27536" x="3644900" y="5080000"/>
          <p14:tracePt t="27548" x="3619500" y="5092700"/>
          <p14:tracePt t="27548" x="3575050" y="5105400"/>
          <p14:tracePt t="27568" x="3549650" y="5105400"/>
          <p14:tracePt t="27568" x="3530600" y="5111750"/>
          <p14:tracePt t="27584" x="3517900" y="5111750"/>
          <p14:tracePt t="27584" x="3505200" y="5111750"/>
          <p14:tracePt t="27600" x="3492500" y="5111750"/>
          <p14:tracePt t="27600" x="3486150" y="5111750"/>
          <p14:tracePt t="27617" x="3479800" y="5111750"/>
          <p14:tracePt t="27632" x="3479800" y="5105400"/>
          <p14:tracePt t="27649" x="3486150" y="5099050"/>
          <p14:tracePt t="27649" x="3492500" y="5099050"/>
          <p14:tracePt t="27667" x="3498850" y="5092700"/>
          <p14:tracePt t="27667" x="3505200" y="5092700"/>
          <p14:tracePt t="27684" x="3517900" y="5092700"/>
          <p14:tracePt t="27684" x="3524250" y="5092700"/>
          <p14:tracePt t="27684" x="3530600" y="5092700"/>
          <p14:tracePt t="27703" x="3543300" y="5092700"/>
          <p14:tracePt t="27703" x="3556000" y="5092700"/>
          <p14:tracePt t="27718" x="3568700" y="5092700"/>
          <p14:tracePt t="27718" x="3581400" y="5092700"/>
          <p14:tracePt t="27734" x="3600450" y="5086350"/>
          <p14:tracePt t="27734" x="3619500" y="5086350"/>
          <p14:tracePt t="27751" x="3644900" y="5086350"/>
          <p14:tracePt t="27751" x="3714750" y="5080000"/>
          <p14:tracePt t="27769" x="3752850" y="5086350"/>
          <p14:tracePt t="27769" x="3803650" y="5086350"/>
          <p14:tracePt t="27785" x="3854450" y="5092700"/>
          <p14:tracePt t="27785" x="3911600" y="5099050"/>
          <p14:tracePt t="27801" x="3975100" y="5105400"/>
          <p14:tracePt t="27801" x="4038600" y="5118100"/>
          <p14:tracePt t="27818" x="4102100" y="5124450"/>
          <p14:tracePt t="27818" x="4229100" y="5137150"/>
          <p14:tracePt t="27836" x="4286250" y="5137150"/>
          <p14:tracePt t="27836" x="4343400" y="5143500"/>
          <p14:tracePt t="27852" x="4394200" y="5143500"/>
          <p14:tracePt t="27852" x="4438650" y="5143500"/>
          <p14:tracePt t="27868" x="4483100" y="5143500"/>
          <p14:tracePt t="27868" x="4514850" y="5143500"/>
          <p14:tracePt t="27868" x="4546600" y="5143500"/>
          <p14:tracePt t="27888" x="4572000" y="5143500"/>
          <p14:tracePt t="27899" x="4591050" y="5143500"/>
          <p14:tracePt t="27899" x="4603750" y="5143500"/>
          <p14:tracePt t="27899" x="4616450" y="5143500"/>
          <p14:tracePt t="27921" x="4622800" y="5143500"/>
          <p14:tracePt t="27933" x="4629150" y="5137150"/>
          <p14:tracePt t="27950" x="4622800" y="5143500"/>
          <p14:tracePt t="27971" x="4616450" y="5143500"/>
          <p14:tracePt t="27983" x="4616450" y="5149850"/>
          <p14:tracePt t="27983" x="4610100" y="5149850"/>
          <p14:tracePt t="27983" x="4603750" y="5156200"/>
          <p14:tracePt t="28005" x="4597400" y="5162550"/>
          <p14:tracePt t="28017" x="4591050" y="5168900"/>
          <p14:tracePt t="28034" x="4584700" y="5175250"/>
          <p14:tracePt t="28050" x="4584700" y="5181600"/>
          <p14:tracePt t="28067" x="4584700" y="5187950"/>
          <p14:tracePt t="28091" x="4578350" y="5181600"/>
          <p14:tracePt t="28143" x="4578350" y="5175250"/>
          <p14:tracePt t="28166" x="4572000" y="5168900"/>
          <p14:tracePt t="28187" x="4572000" y="5162550"/>
          <p14:tracePt t="28211" x="4565650" y="5162550"/>
          <p14:tracePt t="28235" x="4559300" y="5162550"/>
          <p14:tracePt t="28247" x="4546600" y="5162550"/>
          <p14:tracePt t="28263" x="4540250" y="5162550"/>
          <p14:tracePt t="28279" x="4533900" y="5168900"/>
          <p14:tracePt t="28295" x="4527550" y="5175250"/>
          <p14:tracePt t="28308" x="4521200" y="5181600"/>
          <p14:tracePt t="28323" x="4521200" y="5187950"/>
          <p14:tracePt t="28339" x="4521200" y="5194300"/>
          <p14:tracePt t="28356" x="4521200" y="5200650"/>
          <p14:tracePt t="28368" x="4527550" y="5207000"/>
          <p14:tracePt t="28391" x="4533900" y="5207000"/>
          <p14:tracePt t="28407" x="4540250" y="5213350"/>
          <p14:tracePt t="28423" x="4546600" y="5213350"/>
          <p14:tracePt t="28435" x="4552950" y="5213350"/>
          <p14:tracePt t="28475" x="4559300" y="5213350"/>
          <p14:tracePt t="28543" x="4565650" y="5207000"/>
          <p14:tracePt t="28555" x="4572000" y="5200650"/>
          <p14:tracePt t="28571" x="4578350" y="5194300"/>
          <p14:tracePt t="28579" x="4584700" y="5194300"/>
          <p14:tracePt t="28588" x="4591050" y="5187950"/>
          <p14:tracePt t="28588" x="4603750" y="5187950"/>
          <p14:tracePt t="28604" x="4610100" y="5181600"/>
          <p14:tracePt t="28604" x="4622800" y="5181600"/>
          <p14:tracePt t="28620" x="4635500" y="5181600"/>
          <p14:tracePt t="28620" x="4654550" y="5175250"/>
          <p14:tracePt t="28620" x="4673600" y="5175250"/>
          <p14:tracePt t="28640" x="4692650" y="5168900"/>
          <p14:tracePt t="28652" x="4711700" y="5168900"/>
          <p14:tracePt t="28652" x="4762500" y="5162550"/>
          <p14:tracePt t="28671" x="4787900" y="5162550"/>
          <p14:tracePt t="28671" x="4819650" y="5156200"/>
          <p14:tracePt t="28688" x="4845050" y="5156200"/>
          <p14:tracePt t="28688" x="4876800" y="5156200"/>
          <p14:tracePt t="28688" x="4908550" y="5156200"/>
          <p14:tracePt t="28708" x="4940300" y="5149850"/>
          <p14:tracePt t="28719" x="4972050" y="5149850"/>
          <p14:tracePt t="28719" x="5029200" y="5149850"/>
          <p14:tracePt t="28738" x="5054600" y="5143500"/>
          <p14:tracePt t="28738" x="5080000" y="5143500"/>
          <p14:tracePt t="28755" x="5105400" y="5143500"/>
          <p14:tracePt t="28755" x="5124450" y="5143500"/>
          <p14:tracePt t="28771" x="5137150" y="5137150"/>
          <p14:tracePt t="28771" x="5162550" y="5137150"/>
          <p14:tracePt t="28788" x="5175250" y="5137150"/>
          <p14:tracePt t="28788" x="5181600" y="5130800"/>
          <p14:tracePt t="28804" x="5187950" y="5130800"/>
          <p14:tracePt t="28820" x="5181600" y="5124450"/>
          <p14:tracePt t="28863" x="5187950" y="5124450"/>
          <p14:tracePt t="28907" x="5194300" y="5124450"/>
          <p14:tracePt t="28915" x="5200650" y="5124450"/>
          <p14:tracePt t="28924" x="5213350" y="5130800"/>
          <p14:tracePt t="28936" x="5226050" y="5130800"/>
          <p14:tracePt t="28936" x="5238750" y="5130800"/>
          <p14:tracePt t="28957" x="5270500" y="5137150"/>
          <p14:tracePt t="28957" x="5289550" y="5137150"/>
          <p14:tracePt t="28972" x="5308600" y="5143500"/>
          <p14:tracePt t="28972" x="5327650" y="5143500"/>
          <p14:tracePt t="28988" x="5346700" y="5143500"/>
          <p14:tracePt t="28988" x="5365750" y="5149850"/>
          <p14:tracePt t="29005" x="5378450" y="5149850"/>
          <p14:tracePt t="29005" x="5391150" y="5149850"/>
          <p14:tracePt t="29005" x="5403850" y="5149850"/>
          <p14:tracePt t="29024" x="5416550" y="5149850"/>
          <p14:tracePt t="29024" x="5422900" y="5143500"/>
          <p14:tracePt t="29039" x="5429250" y="5143500"/>
          <p14:tracePt t="29054" x="5435600" y="5143500"/>
          <p14:tracePt t="29071" x="5441950" y="5137150"/>
          <p14:tracePt t="29088" x="5435600" y="5143500"/>
          <p14:tracePt t="29127" x="5435600" y="5149850"/>
          <p14:tracePt t="29147" x="5435600" y="5156200"/>
          <p14:tracePt t="29163" x="5435600" y="5162550"/>
          <p14:tracePt t="29179" x="5435600" y="5168900"/>
          <p14:tracePt t="29195" x="5441950" y="5175250"/>
          <p14:tracePt t="29207" x="5448300" y="5175250"/>
          <p14:tracePt t="29223" x="5454650" y="5181600"/>
          <p14:tracePt t="29239" x="5461000" y="5181600"/>
          <p14:tracePt t="29247" x="5467350" y="5181600"/>
          <p14:tracePt t="29257" x="5473700" y="5181600"/>
          <p14:tracePt t="29257" x="5480050" y="5181600"/>
          <p14:tracePt t="29273" x="5486400" y="5187950"/>
          <p14:tracePt t="29273" x="5499100" y="5187950"/>
          <p14:tracePt t="29273" x="5511800" y="5194300"/>
          <p14:tracePt t="29292" x="5524500" y="5194300"/>
          <p14:tracePt t="29304" x="5549900" y="5194300"/>
          <p14:tracePt t="29304" x="5600700" y="5194300"/>
          <p14:tracePt t="29324" x="5632450" y="5194300"/>
          <p14:tracePt t="29324" x="5664200" y="5194300"/>
          <p14:tracePt t="29340" x="5702300" y="5187950"/>
          <p14:tracePt t="29340" x="5740400" y="5187950"/>
          <p14:tracePt t="29357" x="5784850" y="5181600"/>
          <p14:tracePt t="29357" x="5822950" y="5175250"/>
          <p14:tracePt t="29373" x="5867400" y="5168900"/>
          <p14:tracePt t="29373" x="5956300" y="5162550"/>
          <p14:tracePt t="29390" x="6000750" y="5156200"/>
          <p14:tracePt t="29390" x="6045200" y="5156200"/>
          <p14:tracePt t="29407" x="6096000" y="5149850"/>
          <p14:tracePt t="29407" x="6140450" y="5149850"/>
          <p14:tracePt t="29423" x="6178550" y="5149850"/>
          <p14:tracePt t="29423" x="6223000" y="5149850"/>
          <p14:tracePt t="29440" x="6261100" y="5143500"/>
          <p14:tracePt t="29440" x="6324600" y="5143500"/>
          <p14:tracePt t="29458" x="6350000" y="5143500"/>
          <p14:tracePt t="29458" x="6375400" y="5143500"/>
          <p14:tracePt t="29474" x="6394450" y="5143500"/>
          <p14:tracePt t="29474" x="6407150" y="5149850"/>
          <p14:tracePt t="29490" x="6413500" y="5149850"/>
          <p14:tracePt t="29490" x="6419850" y="5149850"/>
          <p14:tracePt t="29509" x="6426200" y="5156200"/>
          <p14:tracePt t="29522" x="6413500" y="5162550"/>
          <p14:tracePt t="29539" x="6400800" y="5168900"/>
          <p14:tracePt t="29539" x="6394450" y="5168900"/>
          <p14:tracePt t="29558" x="6388100" y="5175250"/>
          <p14:tracePt t="29558" x="6375400" y="5175250"/>
          <p14:tracePt t="29558" x="6369050" y="5181600"/>
          <p14:tracePt t="29576" x="6362700" y="5181600"/>
          <p14:tracePt t="29589" x="6350000" y="5187950"/>
          <p14:tracePt t="29589" x="6337300" y="5194300"/>
          <p14:tracePt t="29609" x="6330950" y="5194300"/>
          <p14:tracePt t="29623" x="6324600" y="5194300"/>
          <p14:tracePt t="29639" x="6330950" y="5194300"/>
          <p14:tracePt t="29676" x="6337300" y="5194300"/>
          <p14:tracePt t="29687" x="6343650" y="5194300"/>
          <p14:tracePt t="29711" x="6350000" y="5194300"/>
          <p14:tracePt t="29735" x="6356350" y="5200650"/>
          <p14:tracePt t="29755" x="6362700" y="5200650"/>
          <p14:tracePt t="29771" x="6369050" y="5200650"/>
          <p14:tracePt t="29788" x="6375400" y="5200650"/>
          <p14:tracePt t="29796" x="6388100" y="5200650"/>
          <p14:tracePt t="29808" x="6394450" y="5194300"/>
          <p14:tracePt t="29808" x="6407150" y="5194300"/>
          <p14:tracePt t="29824" x="6419850" y="5194300"/>
          <p14:tracePt t="29824" x="6432550" y="5187950"/>
          <p14:tracePt t="29842" x="6451600" y="5187950"/>
          <p14:tracePt t="29842" x="6470650" y="5181600"/>
          <p14:tracePt t="29858" x="6496050" y="5181600"/>
          <p14:tracePt t="29858" x="6546850" y="5175250"/>
          <p14:tracePt t="29877" x="6572250" y="5181600"/>
          <p14:tracePt t="29877" x="6604000" y="5181600"/>
          <p14:tracePt t="29892" x="6629400" y="5187950"/>
          <p14:tracePt t="29892" x="6661150" y="5194300"/>
          <p14:tracePt t="29909" x="6686550" y="5200650"/>
          <p14:tracePt t="29909" x="6718300" y="5207000"/>
          <p14:tracePt t="29925" x="6743700" y="5213350"/>
          <p14:tracePt t="29925" x="6769100" y="5213350"/>
          <p14:tracePt t="29925" x="6788150" y="5219700"/>
          <p14:tracePt t="29944" x="6807200" y="5226050"/>
          <p14:tracePt t="29957" x="6826250" y="5226050"/>
          <p14:tracePt t="29957" x="6838950" y="5232400"/>
          <p14:tracePt t="29976" x="6858000" y="5245100"/>
          <p14:tracePt t="29976" x="6864350" y="5251450"/>
          <p14:tracePt t="29992" x="6864350" y="5264150"/>
          <p14:tracePt t="29992" x="6858000" y="5270500"/>
          <p14:tracePt t="30009" x="6858000" y="5276850"/>
          <p14:tracePt t="30009" x="6845300" y="5283200"/>
          <p14:tracePt t="30009" x="6838950" y="5289550"/>
          <p14:tracePt t="30028" x="6826250" y="5289550"/>
          <p14:tracePt t="30041" x="6807200" y="5295900"/>
          <p14:tracePt t="30041" x="6775450" y="5289550"/>
          <p14:tracePt t="30059" x="6756400" y="5283200"/>
          <p14:tracePt t="30059" x="6737350" y="5270500"/>
          <p14:tracePt t="30076" x="6718300" y="5257800"/>
          <p14:tracePt t="30076" x="6692900" y="5238750"/>
          <p14:tracePt t="30092" x="6673850" y="5213350"/>
          <p14:tracePt t="30092" x="6629400" y="5149850"/>
          <p14:tracePt t="30109" x="6610350" y="5105400"/>
          <p14:tracePt t="30109" x="6591300" y="5060950"/>
          <p14:tracePt t="30126" x="6578600" y="5003800"/>
          <p14:tracePt t="30126" x="6565900" y="4946650"/>
          <p14:tracePt t="30142" x="6553200" y="4883150"/>
          <p14:tracePt t="30142" x="6546850" y="4813300"/>
          <p14:tracePt t="30160" x="6540500" y="4737100"/>
          <p14:tracePt t="30160" x="6540500" y="4597400"/>
          <p14:tracePt t="30177" x="6546850" y="4527550"/>
          <p14:tracePt t="30177" x="6559550" y="4470400"/>
          <p14:tracePt t="30194" x="6578600" y="4413250"/>
          <p14:tracePt t="30194" x="6604000" y="4362450"/>
          <p14:tracePt t="30210" x="6642100" y="4311650"/>
          <p14:tracePt t="30210" x="6686550" y="4267200"/>
          <p14:tracePt t="30210" x="6731000" y="4229100"/>
          <p14:tracePt t="30229" x="6781800" y="4191000"/>
          <p14:tracePt t="30241" x="6838950" y="4152900"/>
          <p14:tracePt t="30241" x="6953250" y="4089400"/>
          <p14:tracePt t="30261" x="7016750" y="4064000"/>
          <p14:tracePt t="30261" x="7080250" y="4044950"/>
          <p14:tracePt t="30277" x="7137400" y="4032250"/>
          <p14:tracePt t="30277" x="7200900" y="4025900"/>
          <p14:tracePt t="30293" x="7264400" y="4025900"/>
          <p14:tracePt t="30293" x="7327900" y="4032250"/>
          <p14:tracePt t="30293" x="7391400" y="4051300"/>
          <p14:tracePt t="30312" x="7454900" y="4070350"/>
          <p14:tracePt t="30325" x="7512050" y="4089400"/>
          <p14:tracePt t="30325" x="7626350" y="4146550"/>
          <p14:tracePt t="30345" x="7683500" y="4171950"/>
          <p14:tracePt t="30345" x="7727950" y="4197350"/>
          <p14:tracePt t="30360" x="7778750" y="4229100"/>
          <p14:tracePt t="30360" x="7823200" y="4254500"/>
          <p14:tracePt t="30376" x="7861300" y="4292600"/>
          <p14:tracePt t="30376" x="7899400" y="4324350"/>
          <p14:tracePt t="30393" x="7931150" y="4362450"/>
          <p14:tracePt t="30393" x="7975600" y="4438650"/>
          <p14:tracePt t="30410" x="7988300" y="4483100"/>
          <p14:tracePt t="30410" x="8001000" y="4527550"/>
          <p14:tracePt t="30427" x="8001000" y="4572000"/>
          <p14:tracePt t="30427" x="8001000" y="4616450"/>
          <p14:tracePt t="30444" x="7994650" y="4660900"/>
          <p14:tracePt t="30444" x="7981950" y="4699000"/>
          <p14:tracePt t="30460" x="7969250" y="4737100"/>
          <p14:tracePt t="30460" x="7924800" y="4806950"/>
          <p14:tracePt t="30477" x="7899400" y="4832350"/>
          <p14:tracePt t="30477" x="7874000" y="4857750"/>
          <p14:tracePt t="30494" x="7848600" y="4883150"/>
          <p14:tracePt t="30494" x="7816850" y="4902200"/>
          <p14:tracePt t="30510" x="7791450" y="4914900"/>
          <p14:tracePt t="30510" x="7747000" y="4940300"/>
          <p14:tracePt t="30528" x="7727950" y="4946650"/>
          <p14:tracePt t="30528" x="7708900" y="4953000"/>
          <p14:tracePt t="30544" x="7696200" y="4959350"/>
          <p14:tracePt t="30544" x="7689850" y="4959350"/>
          <p14:tracePt t="30561" x="7683500" y="4959350"/>
          <p14:tracePt t="30576" x="7689850" y="4953000"/>
          <p14:tracePt t="30604" x="7696200" y="4953000"/>
          <p14:tracePt t="30612" x="7702550" y="4953000"/>
          <p14:tracePt t="30626" x="7708900" y="4953000"/>
          <p14:tracePt t="30626" x="7721600" y="4953000"/>
          <p14:tracePt t="30645" x="7721600" y="4946650"/>
          <p14:tracePt t="30645" x="7727950" y="4946650"/>
          <p14:tracePt t="30661" x="7734300" y="4946650"/>
          <p14:tracePt t="30676" x="7740650" y="4946650"/>
          <p14:tracePt t="30693" x="7747000" y="4953000"/>
          <p14:tracePt t="30775" x="7753350" y="4953000"/>
          <p14:tracePt t="30784" x="7766050" y="4953000"/>
          <p14:tracePt t="30793" x="7778750" y="4959350"/>
          <p14:tracePt t="30793" x="7797800" y="4965700"/>
          <p14:tracePt t="30812" x="7816850" y="4965700"/>
          <p14:tracePt t="30812" x="7874000" y="4984750"/>
          <p14:tracePt t="30828" x="7905750" y="4991100"/>
          <p14:tracePt t="30828" x="7943850" y="4997450"/>
          <p14:tracePt t="30845" x="7981950" y="5003800"/>
          <p14:tracePt t="30845" x="8020050" y="5016500"/>
          <p14:tracePt t="30862" x="8058150" y="5016500"/>
          <p14:tracePt t="30862" x="8096250" y="5022850"/>
          <p14:tracePt t="30878" x="8134350" y="5029200"/>
          <p14:tracePt t="30878" x="8204200" y="5035550"/>
          <p14:tracePt t="30897" x="8235950" y="5041900"/>
          <p14:tracePt t="30897" x="8261350" y="5041900"/>
          <p14:tracePt t="30912" x="8293100" y="5048250"/>
          <p14:tracePt t="30912" x="8312150" y="5048250"/>
          <p14:tracePt t="30929" x="8337550" y="5054600"/>
          <p14:tracePt t="30929" x="8356600" y="5054600"/>
          <p14:tracePt t="30945" x="8369300" y="5060950"/>
          <p14:tracePt t="30945" x="8382000" y="5060950"/>
          <p14:tracePt t="30945" x="8394700" y="5067300"/>
          <p14:tracePt t="30964" x="8401050" y="5067300"/>
          <p14:tracePt t="30977" x="8407400" y="5073650"/>
          <p14:tracePt t="30977" x="8413750" y="5073650"/>
          <p14:tracePt t="30997" x="8420100" y="5073650"/>
          <p14:tracePt t="30997" x="8426450" y="5080000"/>
          <p14:tracePt t="31012" x="8432800" y="5086350"/>
          <p14:tracePt t="31027" x="8439150" y="5086350"/>
          <p14:tracePt t="31048" x="8432800" y="5092700"/>
          <p14:tracePt t="31068" x="8432800" y="5099050"/>
          <p14:tracePt t="31084" x="8426450" y="5105400"/>
          <p14:tracePt t="31100" x="8420100" y="5111750"/>
          <p14:tracePt t="31116" x="8413750" y="5111750"/>
          <p14:tracePt t="31128" x="8407400" y="5105400"/>
          <p14:tracePt t="31176" x="8413750" y="5099050"/>
          <p14:tracePt t="31220" x="8420100" y="5099050"/>
          <p14:tracePt t="31236" x="8426450" y="5099050"/>
          <p14:tracePt t="31256" x="8426450" y="5105400"/>
          <p14:tracePt t="31272" x="8426450" y="5111750"/>
          <p14:tracePt t="31288" x="8426450" y="5118100"/>
          <p14:tracePt t="31303" x="8426450" y="5124450"/>
          <p14:tracePt t="31316" x="8432800" y="5130800"/>
          <p14:tracePt t="31333" x="8432800" y="5137150"/>
          <p14:tracePt t="31349" x="8432800" y="5143500"/>
          <p14:tracePt t="31365" x="8439150" y="5149850"/>
          <p14:tracePt t="31378" x="8439150" y="5162550"/>
          <p14:tracePt t="31395" x="8451850" y="5168900"/>
          <p14:tracePt t="31412" x="8458200" y="5175250"/>
          <p14:tracePt t="31429" x="8464550" y="5181600"/>
          <p14:tracePt t="31445" x="8470900" y="5187950"/>
          <p14:tracePt t="31462" x="8477250" y="5194300"/>
          <p14:tracePt t="31462" x="8477250" y="5200650"/>
          <p14:tracePt t="31480" x="8477250" y="5207000"/>
          <p14:tracePt t="31480" x="8477250" y="5213350"/>
          <p14:tracePt t="31497" x="8477250" y="5219700"/>
          <p14:tracePt t="31497" x="8477250" y="5226050"/>
          <p14:tracePt t="31514" x="8470900" y="5232400"/>
          <p14:tracePt t="31514" x="8470900" y="5238750"/>
          <p14:tracePt t="31531" x="8464550" y="5238750"/>
          <p14:tracePt t="31548" x="8458200" y="5251450"/>
          <p14:tracePt t="31548" x="8451850" y="5257800"/>
          <p14:tracePt t="31565" x="8445500" y="5257800"/>
          <p14:tracePt t="31565" x="8439150" y="5257800"/>
          <p14:tracePt t="31581" x="8432800" y="5264150"/>
          <p14:tracePt t="31596" x="8426450" y="5264150"/>
          <p14:tracePt t="31596" x="8420100" y="5270500"/>
          <p14:tracePt t="31596" x="8413750" y="5270500"/>
          <p14:tracePt t="31617" x="8407400" y="5276850"/>
          <p14:tracePt t="31633" x="8401050" y="5276850"/>
          <p14:tracePt t="31633" x="8394700" y="5283200"/>
          <p14:tracePt t="31649" x="8388350" y="5289550"/>
          <p14:tracePt t="31664" x="8382000" y="5289550"/>
          <p14:tracePt t="31680" x="8375650" y="5295900"/>
          <p14:tracePt t="31680" x="8369300" y="5302250"/>
          <p14:tracePt t="31701" x="8362950" y="5302250"/>
          <p14:tracePt t="31717" x="8356600" y="5302250"/>
          <p14:tracePt t="31736" x="8350250" y="5302250"/>
          <p14:tracePt t="31796" x="8343900" y="5302250"/>
          <p14:tracePt t="31820" x="8337550" y="5302250"/>
          <p14:tracePt t="31848" x="8331200" y="5302250"/>
          <p14:tracePt t="31864" x="8324850" y="5302250"/>
          <p14:tracePt t="31872" x="8318500" y="5308600"/>
          <p14:tracePt t="31880" x="8312150" y="5308600"/>
          <p14:tracePt t="31880" x="8299450" y="5308600"/>
          <p14:tracePt t="31899" x="8286750" y="5314950"/>
          <p14:tracePt t="31899" x="8274050" y="5314950"/>
          <p14:tracePt t="31899" x="8255000" y="5321300"/>
          <p14:tracePt t="31917" x="8235950" y="5327650"/>
          <p14:tracePt t="31917" x="8210550" y="5334000"/>
          <p14:tracePt t="31933" x="8178800" y="5334000"/>
          <p14:tracePt t="31933" x="8140700" y="5340350"/>
          <p14:tracePt t="31949" x="8102600" y="5346700"/>
          <p14:tracePt t="31949" x="8051800" y="5359400"/>
          <p14:tracePt t="31966" x="7994650" y="5359400"/>
          <p14:tracePt t="31966" x="7931150" y="5372100"/>
          <p14:tracePt t="31966" x="7854950" y="5378450"/>
          <p14:tracePt t="31985" x="7766050" y="5384800"/>
          <p14:tracePt t="31997" x="7658100" y="5397500"/>
          <p14:tracePt t="31997" x="7410450" y="5416550"/>
          <p14:tracePt t="32016" x="7264400" y="5422900"/>
          <p14:tracePt t="32016" x="7105650" y="5435600"/>
          <p14:tracePt t="32032" x="6934200" y="5454650"/>
          <p14:tracePt t="32032" x="6750050" y="5467350"/>
          <p14:tracePt t="32049" x="6565900" y="5480050"/>
          <p14:tracePt t="32049" x="6381750" y="5492750"/>
          <p14:tracePt t="32066" x="6191250" y="5511800"/>
          <p14:tracePt t="32066" x="6000750" y="5524500"/>
          <p14:tracePt t="32066" x="5816600" y="5537200"/>
          <p14:tracePt t="32085" x="5626100" y="5549900"/>
          <p14:tracePt t="32085" x="5441950" y="5562600"/>
          <p14:tracePt t="32100" x="5264150" y="5568950"/>
          <p14:tracePt t="32100" x="5086350" y="5568950"/>
          <p14:tracePt t="32116" x="4908550" y="5568950"/>
          <p14:tracePt t="32116" x="4743450" y="5568950"/>
          <p14:tracePt t="32132" x="4572000" y="5562600"/>
          <p14:tracePt t="32132" x="4254500" y="5530850"/>
          <p14:tracePt t="32149" x="4102100" y="5511800"/>
          <p14:tracePt t="32149" x="3962400" y="5486400"/>
          <p14:tracePt t="32166" x="3816350" y="5467350"/>
          <p14:tracePt t="32166" x="3683000" y="5448300"/>
          <p14:tracePt t="32183" x="3549650" y="5422900"/>
          <p14:tracePt t="32183" x="3422650" y="5410200"/>
          <p14:tracePt t="32201" x="3302000" y="5391150"/>
          <p14:tracePt t="32201" x="3073400" y="5365750"/>
          <p14:tracePt t="32217" x="2971800" y="5353050"/>
          <p14:tracePt t="32217" x="2876550" y="5346700"/>
          <p14:tracePt t="32233" x="2781300" y="5334000"/>
          <p14:tracePt t="32233" x="2698750" y="5321300"/>
          <p14:tracePt t="32250" x="2616200" y="5308600"/>
          <p14:tracePt t="32250" x="2540000" y="5289550"/>
          <p14:tracePt t="32250" x="2470150" y="5270500"/>
          <p14:tracePt t="32269" x="2400300" y="5257800"/>
          <p14:tracePt t="32281" x="2343150" y="5245100"/>
          <p14:tracePt t="32281" x="2222500" y="5232400"/>
          <p14:tracePt t="32300" x="2165350" y="5232400"/>
          <p14:tracePt t="32300" x="2114550" y="5238750"/>
          <p14:tracePt t="32317" x="2057400" y="5251450"/>
          <p14:tracePt t="32317" x="2006600" y="5264150"/>
          <p14:tracePt t="32334" x="1955800" y="5270500"/>
          <p14:tracePt t="32334" x="1898650" y="5289550"/>
          <p14:tracePt t="32334" x="1841500" y="5302250"/>
          <p14:tracePt t="32353" x="1784350" y="5321300"/>
          <p14:tracePt t="32365" x="1733550" y="5334000"/>
          <p14:tracePt t="32365" x="1625600" y="5372100"/>
          <p14:tracePt t="32385" x="1574800" y="5397500"/>
          <p14:tracePt t="32385" x="1524000" y="5422900"/>
          <p14:tracePt t="32400" x="1473200" y="5448300"/>
          <p14:tracePt t="32400" x="1428750" y="5467350"/>
          <p14:tracePt t="32417" x="1384300" y="5492750"/>
          <p14:tracePt t="32417" x="1339850" y="5511800"/>
          <p14:tracePt t="32434" x="1295400" y="5530850"/>
          <p14:tracePt t="32434" x="1219200" y="5556250"/>
          <p14:tracePt t="32451" x="1174750" y="5568950"/>
          <p14:tracePt t="32451" x="1136650" y="5581650"/>
          <p14:tracePt t="32467" x="1104900" y="5594350"/>
          <p14:tracePt t="32467" x="1073150" y="5607050"/>
          <p14:tracePt t="32484" x="1041400" y="5613400"/>
          <p14:tracePt t="32484" x="1016000" y="5619750"/>
          <p14:tracePt t="32501" x="990600" y="5632450"/>
          <p14:tracePt t="32501" x="952500" y="5645150"/>
          <p14:tracePt t="32518" x="939800" y="5645150"/>
          <p14:tracePt t="32518" x="927100" y="5651500"/>
          <p14:tracePt t="32534" x="914400" y="5651500"/>
          <p14:tracePt t="32534" x="908050" y="5651500"/>
          <p14:tracePt t="32551" x="908050" y="5645150"/>
          <p14:tracePt t="32584" x="914400" y="5638800"/>
          <p14:tracePt t="32600" x="920750" y="5638800"/>
          <p14:tracePt t="32608" x="927100" y="5632450"/>
          <p14:tracePt t="32616" x="933450" y="5626100"/>
          <p14:tracePt t="32616" x="933450" y="5619750"/>
          <p14:tracePt t="32616" x="946150" y="5619750"/>
          <p14:tracePt t="32637" x="952500" y="5613400"/>
          <p14:tracePt t="32649" x="958850" y="5613400"/>
          <p14:tracePt t="32649" x="977900" y="5600700"/>
          <p14:tracePt t="32669" x="984250" y="5600700"/>
          <p14:tracePt t="32669" x="996950" y="5600700"/>
          <p14:tracePt t="32685" x="1009650" y="5600700"/>
          <p14:tracePt t="32685" x="1022350" y="5600700"/>
          <p14:tracePt t="32702" x="1041400" y="5600700"/>
          <p14:tracePt t="32702" x="1066800" y="5607050"/>
          <p14:tracePt t="32702" x="1098550" y="5613400"/>
          <p14:tracePt t="32721" x="1136650" y="5626100"/>
          <p14:tracePt t="32733" x="1181100" y="5638800"/>
          <p14:tracePt t="32733" x="1308100" y="5676900"/>
          <p14:tracePt t="32752" x="1377950" y="5695950"/>
          <p14:tracePt t="32752" x="1460500" y="5708650"/>
          <p14:tracePt t="32768" x="1543050" y="5721350"/>
          <p14:tracePt t="32768" x="1631950" y="5734050"/>
          <p14:tracePt t="32785" x="1720850" y="5740400"/>
          <p14:tracePt t="32785" x="1803400" y="5746750"/>
          <p14:tracePt t="32801" x="1885950" y="5759450"/>
          <p14:tracePt t="32801" x="2051050" y="5772150"/>
          <p14:tracePt t="32819" x="2127250" y="5778500"/>
          <p14:tracePt t="32819" x="2197100" y="5791200"/>
          <p14:tracePt t="32835" x="2266950" y="5803900"/>
          <p14:tracePt t="32835" x="2336800" y="5810250"/>
          <p14:tracePt t="32852" x="2400300" y="5816600"/>
          <p14:tracePt t="32852" x="2520950" y="5829300"/>
          <p14:tracePt t="32870" x="2578100" y="5835650"/>
          <p14:tracePt t="32870" x="2622550" y="5842000"/>
          <p14:tracePt t="32886" x="2667000" y="5842000"/>
          <p14:tracePt t="32886" x="2705100" y="5842000"/>
          <p14:tracePt t="32902" x="2736850" y="5848350"/>
          <p14:tracePt t="32902" x="2762250" y="5848350"/>
          <p14:tracePt t="32919" x="2781300" y="5848350"/>
          <p14:tracePt t="32919" x="2813050" y="5854700"/>
          <p14:tracePt t="32938" x="2825750" y="5854700"/>
          <p14:tracePt t="32938" x="2832100" y="5854700"/>
          <p14:tracePt t="32953" x="2838450" y="5854700"/>
          <p14:tracePt t="32967" x="2844800" y="5854700"/>
          <p14:tracePt t="32984" x="2844800" y="5861050"/>
          <p14:tracePt t="33036" x="2838450" y="5861050"/>
          <p14:tracePt t="33088" x="2838450" y="5854700"/>
          <p14:tracePt t="33104" x="2838450" y="5842000"/>
          <p14:tracePt t="33116" x="2838450" y="5835650"/>
          <p14:tracePt t="33124" x="2838450" y="5829300"/>
          <p14:tracePt t="33134" x="2838450" y="5822950"/>
          <p14:tracePt t="33134" x="2832100" y="5816600"/>
          <p14:tracePt t="33153" x="2832100" y="5810250"/>
          <p14:tracePt t="33153" x="2825750" y="5797550"/>
          <p14:tracePt t="33170" x="2825750" y="5791200"/>
          <p14:tracePt t="33170" x="2825750" y="5784850"/>
          <p14:tracePt t="33186" x="2819400" y="5784850"/>
          <p14:tracePt t="33204" x="2819400" y="5772150"/>
          <p14:tracePt t="33204" x="2813050" y="5765800"/>
          <p14:tracePt t="33220" x="2813050" y="5759450"/>
          <p14:tracePt t="33235" x="2806700" y="5746750"/>
          <p14:tracePt t="33252" x="2800350" y="5740400"/>
          <p14:tracePt t="33252" x="2794000" y="5734050"/>
          <p14:tracePt t="33270" x="2794000" y="5727700"/>
          <p14:tracePt t="33270" x="2787650" y="5721350"/>
          <p14:tracePt t="33270" x="2787650" y="5715000"/>
          <p14:tracePt t="33290" x="2781300" y="5708650"/>
          <p14:tracePt t="33302" x="2774950" y="5702300"/>
          <p14:tracePt t="33302" x="2774950" y="5689600"/>
          <p14:tracePt t="33321" x="2768600" y="5676900"/>
          <p14:tracePt t="33337" x="2762250" y="5676900"/>
          <p14:tracePt t="33364" x="2755900" y="5670550"/>
          <p14:tracePt t="33397" x="2762250" y="5676900"/>
          <p14:tracePt t="33468" x="2768600" y="5683250"/>
          <p14:tracePt t="33492" x="2768600" y="5689600"/>
          <p14:tracePt t="33509" x="2768600" y="5695950"/>
          <p14:tracePt t="33524" x="2768600" y="5702300"/>
          <p14:tracePt t="33529" x="2762250" y="5708650"/>
          <p14:tracePt t="33537" x="2762250" y="5715000"/>
          <p14:tracePt t="33537" x="2755900" y="5715000"/>
          <p14:tracePt t="33554" x="2749550" y="5721350"/>
          <p14:tracePt t="33554" x="2743200" y="5727700"/>
          <p14:tracePt t="33571" x="2730500" y="5734050"/>
          <p14:tracePt t="33571" x="2698750" y="5746750"/>
          <p14:tracePt t="33590" x="2679700" y="5746750"/>
          <p14:tracePt t="33590" x="2654300" y="5753100"/>
          <p14:tracePt t="33606" x="2628900" y="5753100"/>
          <p14:tracePt t="33606" x="2597150" y="5753100"/>
          <p14:tracePt t="33621" x="2571750" y="5746750"/>
          <p14:tracePt t="33621" x="2540000" y="5740400"/>
          <p14:tracePt t="33638" x="2508250" y="5734050"/>
          <p14:tracePt t="33638" x="2476500" y="5727700"/>
          <p14:tracePt t="33638" x="2444750" y="5708650"/>
          <p14:tracePt t="33657" x="2406650" y="5695950"/>
          <p14:tracePt t="33670" x="2374900" y="5676900"/>
          <p14:tracePt t="33670" x="2298700" y="5632450"/>
          <p14:tracePt t="33689" x="2266950" y="5607050"/>
          <p14:tracePt t="33689" x="2235200" y="5581650"/>
          <p14:tracePt t="33689" x="2203450" y="5556250"/>
          <p14:tracePt t="33709" x="2178050" y="5530850"/>
          <p14:tracePt t="33720" x="2152650" y="5499100"/>
          <p14:tracePt t="33720" x="2133600" y="5467350"/>
          <p14:tracePt t="33720" x="2120900" y="5441950"/>
          <p14:tracePt t="33741" x="2114550" y="5410200"/>
          <p14:tracePt t="33753" x="2114550" y="5378450"/>
          <p14:tracePt t="33753" x="2120900" y="5308600"/>
          <p14:tracePt t="33772" x="2133600" y="5276850"/>
          <p14:tracePt t="33772" x="2146300" y="5245100"/>
          <p14:tracePt t="33789" x="2165350" y="5213350"/>
          <p14:tracePt t="33789" x="2190750" y="5181600"/>
          <p14:tracePt t="33805" x="2216150" y="5156200"/>
          <p14:tracePt t="33805" x="2247900" y="5130800"/>
          <p14:tracePt t="33805" x="2286000" y="5105400"/>
          <p14:tracePt t="33825" x="2324100" y="5092700"/>
          <p14:tracePt t="33825" x="2362200" y="5080000"/>
          <p14:tracePt t="33839" x="2406650" y="5073650"/>
          <p14:tracePt t="33839" x="2451100" y="5073650"/>
          <p14:tracePt t="33855" x="2501900" y="5080000"/>
          <p14:tracePt t="33855" x="2559050" y="5099050"/>
          <p14:tracePt t="33872" x="2609850" y="5118100"/>
          <p14:tracePt t="33872" x="2717800" y="5181600"/>
          <p14:tracePt t="33889" x="2768600" y="5213350"/>
          <p14:tracePt t="33889" x="2819400" y="5251450"/>
          <p14:tracePt t="33905" x="2863850" y="5289550"/>
          <p14:tracePt t="33905" x="2901950" y="5327650"/>
          <p14:tracePt t="33922" x="2933700" y="5359400"/>
          <p14:tracePt t="33922" x="2959100" y="5403850"/>
          <p14:tracePt t="33939" x="2978150" y="5441950"/>
          <p14:tracePt t="33939" x="2990850" y="5473700"/>
          <p14:tracePt t="33939" x="2997200" y="5511800"/>
          <p14:tracePt t="33959" x="2997200" y="5549900"/>
          <p14:tracePt t="33959" x="2990850" y="5581650"/>
          <p14:tracePt t="33974" x="2984500" y="5613400"/>
          <p14:tracePt t="33974" x="2965450" y="5645150"/>
          <p14:tracePt t="33989" x="2946400" y="5676900"/>
          <p14:tracePt t="33989" x="2927350" y="5702300"/>
          <p14:tracePt t="34006" x="2908300" y="5727700"/>
          <p14:tracePt t="34006" x="2882900" y="5746750"/>
          <p14:tracePt t="34006" x="2857500" y="5765800"/>
          <p14:tracePt t="34025" x="2838450" y="5784850"/>
          <p14:tracePt t="34038" x="2819400" y="5797550"/>
          <p14:tracePt t="34038" x="2800350" y="5810250"/>
          <p14:tracePt t="34058" x="2774950" y="5829300"/>
          <p14:tracePt t="34058" x="2762250" y="5835650"/>
          <p14:tracePt t="34073" x="2749550" y="5835650"/>
          <p14:tracePt t="34073" x="2743200" y="5835650"/>
          <p14:tracePt t="34090" x="2736850" y="5835650"/>
          <p14:tracePt t="34090" x="2730500" y="5829300"/>
          <p14:tracePt t="34106" x="2730500" y="5822950"/>
          <p14:tracePt t="34121" x="2730500" y="5816600"/>
          <p14:tracePt t="34121" x="2743200" y="5797550"/>
          <p14:tracePt t="34140" x="2749550" y="5791200"/>
          <p14:tracePt t="34140" x="2755900" y="5784850"/>
          <p14:tracePt t="34156" x="2762250" y="5772150"/>
          <p14:tracePt t="34156" x="2768600" y="5765800"/>
          <p14:tracePt t="34173" x="2774950" y="5759450"/>
          <p14:tracePt t="34173" x="2794000" y="5753100"/>
          <p14:tracePt t="34190" x="2800350" y="5746750"/>
          <p14:tracePt t="34208" x="2806700" y="5746750"/>
          <p14:tracePt t="34222" x="2813050" y="5740400"/>
          <p14:tracePt t="34238" x="2813050" y="5746750"/>
          <p14:tracePt t="34264" x="2813050" y="5753100"/>
          <p14:tracePt t="34288" x="2813050" y="5759450"/>
          <p14:tracePt t="34308" x="2819400" y="5759450"/>
          <p14:tracePt t="34384" x="2825750" y="5753100"/>
          <p14:tracePt t="34460" x="2832100" y="5753100"/>
          <p14:tracePt t="34485" x="2838450" y="5753100"/>
          <p14:tracePt t="34504" x="2844800" y="5753100"/>
          <p14:tracePt t="34520" x="2851150" y="5753100"/>
          <p14:tracePt t="34536" x="2857500" y="5759450"/>
          <p14:tracePt t="34544" x="2863850" y="5759450"/>
          <p14:tracePt t="34544" x="2870200" y="5759450"/>
          <p14:tracePt t="34559" x="2876550" y="5759450"/>
          <p14:tracePt t="34559" x="2882900" y="5759450"/>
          <p14:tracePt t="34575" x="2889250" y="5759450"/>
          <p14:tracePt t="34575" x="2889250" y="5765800"/>
          <p14:tracePt t="34591" x="2895600" y="5765800"/>
          <p14:tracePt t="34606" x="2901950" y="5765800"/>
          <p14:tracePt t="34606" x="2908300" y="5772150"/>
          <p14:tracePt t="34625" x="2914650" y="5772150"/>
          <p14:tracePt t="34656" x="2921000" y="5772150"/>
          <p14:tracePt t="34677" x="2927350" y="5772150"/>
          <p14:tracePt t="34685" x="2933700" y="5772150"/>
          <p14:tracePt t="34693" x="2940050" y="5772150"/>
          <p14:tracePt t="34693" x="2952750" y="5772150"/>
          <p14:tracePt t="34710" x="2971800" y="5765800"/>
          <p14:tracePt t="34710" x="2984500" y="5765800"/>
          <p14:tracePt t="34726" x="3009900" y="5765800"/>
          <p14:tracePt t="34726" x="3035300" y="5765800"/>
          <p14:tracePt t="34742" x="3060700" y="5765800"/>
          <p14:tracePt t="34742" x="3092450" y="5765800"/>
          <p14:tracePt t="34742" x="3130550" y="5765800"/>
          <p14:tracePt t="34761" x="3162300" y="5765800"/>
          <p14:tracePt t="34773" x="3200400" y="5765800"/>
          <p14:tracePt t="34773" x="3282950" y="5759450"/>
          <p14:tracePt t="34792" x="3321050" y="5759450"/>
          <p14:tracePt t="34792" x="3365500" y="5759450"/>
          <p14:tracePt t="34809" x="3409950" y="5759450"/>
          <p14:tracePt t="34809" x="3454400" y="5759450"/>
          <p14:tracePt t="34825" x="3505200" y="5759450"/>
          <p14:tracePt t="34825" x="3549650" y="5759450"/>
          <p14:tracePt t="34842" x="3600450" y="5759450"/>
          <p14:tracePt t="34842" x="3702050" y="5753100"/>
          <p14:tracePt t="34859" x="3752850" y="5753100"/>
          <p14:tracePt t="34859" x="3797300" y="5753100"/>
          <p14:tracePt t="34876" x="3848100" y="5753100"/>
          <p14:tracePt t="34876" x="3892550" y="5746750"/>
          <p14:tracePt t="34892" x="3937000" y="5746750"/>
          <p14:tracePt t="34892" x="4032250" y="5740400"/>
          <p14:tracePt t="34910" x="4076700" y="5734050"/>
          <p14:tracePt t="34910" x="4121150" y="5734050"/>
          <p14:tracePt t="34926" x="4165600" y="5727700"/>
          <p14:tracePt t="34926" x="4210050" y="5727700"/>
          <p14:tracePt t="34942" x="4254500" y="5727700"/>
          <p14:tracePt t="34942" x="4298950" y="5727700"/>
          <p14:tracePt t="34959" x="4343400" y="5727700"/>
          <p14:tracePt t="34959" x="4419600" y="5721350"/>
          <p14:tracePt t="34978" x="4457700" y="5721350"/>
          <p14:tracePt t="34978" x="4495800" y="5721350"/>
          <p14:tracePt t="34994" x="4527550" y="5715000"/>
          <p14:tracePt t="34994" x="4559300" y="5715000"/>
          <p14:tracePt t="35010" x="4591050" y="5708650"/>
          <p14:tracePt t="35010" x="4622800" y="5702300"/>
          <p14:tracePt t="35026" x="4654550" y="5702300"/>
          <p14:tracePt t="35026" x="4679950" y="5695950"/>
          <p14:tracePt t="35026" x="4705350" y="5695950"/>
          <p14:tracePt t="35046" x="4730750" y="5695950"/>
          <p14:tracePt t="35058" x="4756150" y="5689600"/>
          <p14:tracePt t="35058" x="4775200" y="5689600"/>
          <p14:tracePt t="35078" x="4813300" y="5683250"/>
          <p14:tracePt t="35078" x="4832350" y="5683250"/>
          <p14:tracePt t="35093" x="4845050" y="5683250"/>
          <p14:tracePt t="35093" x="4857750" y="5689600"/>
          <p14:tracePt t="35110" x="4870450" y="5689600"/>
          <p14:tracePt t="35110" x="4883150" y="5689600"/>
          <p14:tracePt t="35127" x="4895850" y="5689600"/>
          <p14:tracePt t="35127" x="4902200" y="5695950"/>
          <p14:tracePt t="35127" x="4908550" y="5695950"/>
          <p14:tracePt t="35145" x="4914900" y="5695950"/>
          <p14:tracePt t="35145" x="4921250" y="5702300"/>
          <p14:tracePt t="35160" x="4927600" y="5702300"/>
          <p14:tracePt t="35175" x="4933950" y="5708650"/>
          <p14:tracePt t="35197" x="4933950" y="5715000"/>
          <p14:tracePt t="35224" x="4940300" y="5721350"/>
          <p14:tracePt t="35249" x="4940300" y="5727700"/>
          <p14:tracePt t="35285" x="4946650" y="5727700"/>
          <p14:tracePt t="35309" x="4953000" y="5727700"/>
          <p14:tracePt t="35329" x="4959350" y="5734050"/>
          <p14:tracePt t="35345" x="4965700" y="5734050"/>
          <p14:tracePt t="35369" x="4972050" y="5734050"/>
          <p14:tracePt t="35389" x="4978400" y="5734050"/>
          <p14:tracePt t="35413" x="4984750" y="5734050"/>
          <p14:tracePt t="35437" x="4991100" y="5734050"/>
          <p14:tracePt t="35456" x="4997450" y="5734050"/>
          <p14:tracePt t="35480" x="5003800" y="5734050"/>
          <p14:tracePt t="35497" x="5010150" y="5740400"/>
          <p14:tracePt t="35508" x="5016500" y="5740400"/>
          <p14:tracePt t="35524" x="5022850" y="5746750"/>
          <p14:tracePt t="35541" x="5035550" y="5746750"/>
          <p14:tracePt t="35557" x="5041900" y="5753100"/>
          <p14:tracePt t="35569" x="5041900" y="5759450"/>
          <p14:tracePt t="35592" x="5041900" y="5765800"/>
          <p14:tracePt t="35617" x="5035550" y="5765800"/>
          <p14:tracePt t="35637" x="5029200" y="5772150"/>
          <p14:tracePt t="35653" x="5022850" y="5778500"/>
          <p14:tracePt t="35669" x="5016500" y="5778500"/>
          <p14:tracePt t="35676" x="5010150" y="5778500"/>
          <p14:tracePt t="35685" x="5003800" y="5778500"/>
          <p14:tracePt t="35694" x="4997450" y="5778500"/>
          <p14:tracePt t="35694" x="4984750" y="5778500"/>
          <p14:tracePt t="35694" x="4978400" y="5778500"/>
          <p14:tracePt t="35714" x="4965700" y="5778500"/>
          <p14:tracePt t="35727" x="4959350" y="5778500"/>
          <p14:tracePt t="35727" x="4933950" y="5772150"/>
          <p14:tracePt t="35745" x="4921250" y="5765800"/>
          <p14:tracePt t="35745" x="4902200" y="5765800"/>
          <p14:tracePt t="35762" x="4889500" y="5759450"/>
          <p14:tracePt t="35762" x="4870450" y="5759450"/>
          <p14:tracePt t="35779" x="4857750" y="5753100"/>
          <p14:tracePt t="35779" x="4838700" y="5740400"/>
          <p14:tracePt t="35779" x="4826000" y="5734050"/>
          <p14:tracePt t="35798" x="4806950" y="5721350"/>
          <p14:tracePt t="35798" x="4787900" y="5715000"/>
          <p14:tracePt t="35812" x="4768850" y="5702300"/>
          <p14:tracePt t="35812" x="4749800" y="5689600"/>
          <p14:tracePt t="35829" x="4730750" y="5670550"/>
          <p14:tracePt t="35829" x="4711700" y="5657850"/>
          <p14:tracePt t="35845" x="4692650" y="5645150"/>
          <p14:tracePt t="35845" x="4654550" y="5613400"/>
          <p14:tracePt t="35863" x="4648200" y="5594350"/>
          <p14:tracePt t="35863" x="4635500" y="5575300"/>
          <p14:tracePt t="35879" x="4629150" y="5549900"/>
          <p14:tracePt t="35879" x="4622800" y="5530850"/>
          <p14:tracePt t="35896" x="4622800" y="5505450"/>
          <p14:tracePt t="35896" x="4629150" y="5480050"/>
          <p14:tracePt t="35913" x="4629150" y="5454650"/>
          <p14:tracePt t="35913" x="4648200" y="5403850"/>
          <p14:tracePt t="35930" x="4667250" y="5378450"/>
          <p14:tracePt t="35930" x="4679950" y="5359400"/>
          <p14:tracePt t="35947" x="4699000" y="5334000"/>
          <p14:tracePt t="35947" x="4718050" y="5308600"/>
          <p14:tracePt t="35963" x="4743450" y="5289550"/>
          <p14:tracePt t="35963" x="4768850" y="5276850"/>
          <p14:tracePt t="35963" x="4794250" y="5257800"/>
          <p14:tracePt t="35982" x="4819650" y="5245100"/>
          <p14:tracePt t="35994" x="4851400" y="5232400"/>
          <p14:tracePt t="35994" x="4921250" y="5213350"/>
          <p14:tracePt t="36013" x="4959350" y="5213350"/>
          <p14:tracePt t="36013" x="4997450" y="5207000"/>
          <p14:tracePt t="36030" x="5029200" y="5207000"/>
          <p14:tracePt t="36030" x="5067300" y="5213350"/>
          <p14:tracePt t="36046" x="5099050" y="5213350"/>
          <p14:tracePt t="36046" x="5130800" y="5219700"/>
          <p14:tracePt t="36046" x="5162550" y="5232400"/>
          <p14:tracePt t="36066" x="5194300" y="5245100"/>
          <p14:tracePt t="36078" x="5226050" y="5257800"/>
          <p14:tracePt t="36078" x="5251450" y="5276850"/>
          <p14:tracePt t="36098" x="5308600" y="5321300"/>
          <p14:tracePt t="36098" x="5327650" y="5346700"/>
          <p14:tracePt t="36114" x="5353050" y="5372100"/>
          <p14:tracePt t="36114" x="5378450" y="5403850"/>
          <p14:tracePt t="36130" x="5397500" y="5429250"/>
          <p14:tracePt t="36130" x="5416550" y="5461000"/>
          <p14:tracePt t="36130" x="5435600" y="5492750"/>
          <p14:tracePt t="36149" x="5448300" y="5524500"/>
          <p14:tracePt t="36149" x="5467350" y="5556250"/>
          <p14:tracePt t="36163" x="5480050" y="5588000"/>
          <p14:tracePt t="36163" x="5492750" y="5613400"/>
          <p14:tracePt t="36180" x="5499100" y="5632450"/>
          <p14:tracePt t="36180" x="5511800" y="5657850"/>
          <p14:tracePt t="36198" x="5524500" y="5676900"/>
          <p14:tracePt t="36198" x="5530850" y="5695950"/>
          <p14:tracePt t="36214" x="5543550" y="5708650"/>
          <p14:tracePt t="36214" x="5562600" y="5740400"/>
          <p14:tracePt t="36230" x="5575300" y="5753100"/>
          <p14:tracePt t="36230" x="5588000" y="5765800"/>
          <p14:tracePt t="36247" x="5600700" y="5778500"/>
          <p14:tracePt t="36247" x="5613400" y="5791200"/>
          <p14:tracePt t="36264" x="5626100" y="5803900"/>
          <p14:tracePt t="36264" x="5638800" y="5816600"/>
          <p14:tracePt t="36280" x="5651500" y="5822950"/>
          <p14:tracePt t="36280" x="5670550" y="5835650"/>
          <p14:tracePt t="36297" x="5683250" y="5842000"/>
          <p14:tracePt t="36297" x="5689600" y="5848350"/>
          <p14:tracePt t="36314" x="5695950" y="5848350"/>
          <p14:tracePt t="36314" x="5702300" y="5848350"/>
          <p14:tracePt t="36330" x="5708650" y="5848350"/>
          <p14:tracePt t="36330" x="5715000" y="5848350"/>
          <p14:tracePt t="36348" x="5727700" y="5848350"/>
          <p14:tracePt t="36366" x="5734050" y="5848350"/>
          <p14:tracePt t="36381" x="5740400" y="5848350"/>
          <p14:tracePt t="36397" x="5740400" y="5842000"/>
          <p14:tracePt t="36413" x="5746750" y="5842000"/>
          <p14:tracePt t="36433" x="5753100" y="5835650"/>
          <p14:tracePt t="36485" x="5746750" y="5835650"/>
          <p14:tracePt t="36649" x="5740400" y="5835650"/>
          <p14:tracePt t="36673" x="5734050" y="5835650"/>
          <p14:tracePt t="36717" x="5727700" y="5835650"/>
          <p14:tracePt t="36741" x="5727700" y="5842000"/>
          <p14:tracePt t="36769" x="5734050" y="5848350"/>
          <p14:tracePt t="36801" x="5740400" y="5848350"/>
          <p14:tracePt t="36817" x="5746750" y="5854700"/>
          <p14:tracePt t="36829" x="5753100" y="5854700"/>
          <p14:tracePt t="36837" x="5759450" y="5854700"/>
          <p14:tracePt t="36847" x="5765800" y="5854700"/>
          <p14:tracePt t="36847" x="5772150" y="5854700"/>
          <p14:tracePt t="36866" x="5784850" y="5854700"/>
          <p14:tracePt t="36866" x="5810250" y="5854700"/>
          <p14:tracePt t="36883" x="5829300" y="5854700"/>
          <p14:tracePt t="36883" x="5842000" y="5861050"/>
          <p14:tracePt t="36899" x="5861050" y="5861050"/>
          <p14:tracePt t="36899" x="5880100" y="5861050"/>
          <p14:tracePt t="36916" x="5899150" y="5861050"/>
          <p14:tracePt t="36916" x="5924550" y="5861050"/>
          <p14:tracePt t="36933" x="5943600" y="5861050"/>
          <p14:tracePt t="36933" x="5994400" y="5861050"/>
          <p14:tracePt t="36950" x="6019800" y="5861050"/>
          <p14:tracePt t="36950" x="6051550" y="5854700"/>
          <p14:tracePt t="36966" x="6083300" y="5848350"/>
          <p14:tracePt t="36966" x="6115050" y="5842000"/>
          <p14:tracePt t="36983" x="6153150" y="5835650"/>
          <p14:tracePt t="36983" x="6191250" y="5829300"/>
          <p14:tracePt t="36983" x="6235700" y="5822950"/>
          <p14:tracePt t="37002" x="6273800" y="5816600"/>
          <p14:tracePt t="37015" x="6318250" y="5810250"/>
          <p14:tracePt t="37015" x="6400800" y="5797550"/>
          <p14:tracePt t="37034" x="6438900" y="5791200"/>
          <p14:tracePt t="37034" x="6483350" y="5784850"/>
          <p14:tracePt t="37050" x="6527800" y="5784850"/>
          <p14:tracePt t="37050" x="6572250" y="5778500"/>
          <p14:tracePt t="37066" x="6616700" y="5772150"/>
          <p14:tracePt t="37066" x="6661150" y="5765800"/>
          <p14:tracePt t="37066" x="6699250" y="5759450"/>
          <p14:tracePt t="37086" x="6743700" y="5753100"/>
          <p14:tracePt t="37098" x="6788150" y="5740400"/>
          <p14:tracePt t="37098" x="6832600" y="5734050"/>
          <p14:tracePt t="37118" x="6908800" y="5702300"/>
          <p14:tracePt t="37118" x="6940550" y="5689600"/>
          <p14:tracePt t="37133" x="6965950" y="5664200"/>
        </p14:tracePtLst>
      </p14:laserTraceLst>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5444" name="Picture 4"/>
          <p:cNvPicPr>
            <a:picLocks noChangeAspect="1" noChangeArrowheads="1"/>
          </p:cNvPicPr>
          <p:nvPr/>
        </p:nvPicPr>
        <p:blipFill>
          <a:blip r:embed="rId5" cstate="print"/>
          <a:srcRect/>
          <a:stretch>
            <a:fillRect/>
          </a:stretch>
        </p:blipFill>
        <p:spPr bwMode="auto">
          <a:xfrm>
            <a:off x="6072198" y="3643314"/>
            <a:ext cx="2786082" cy="2802108"/>
          </a:xfrm>
          <a:prstGeom prst="rect">
            <a:avLst/>
          </a:prstGeom>
          <a:noFill/>
          <a:ln w="9525">
            <a:noFill/>
            <a:miter lim="800000"/>
            <a:headEnd/>
            <a:tailEnd/>
          </a:ln>
        </p:spPr>
      </p:pic>
      <p:pic>
        <p:nvPicPr>
          <p:cNvPr id="445443" name="Picture 3"/>
          <p:cNvPicPr>
            <a:picLocks noChangeAspect="1" noChangeArrowheads="1"/>
          </p:cNvPicPr>
          <p:nvPr/>
        </p:nvPicPr>
        <p:blipFill>
          <a:blip r:embed="rId6" cstate="print"/>
          <a:srcRect/>
          <a:stretch>
            <a:fillRect/>
          </a:stretch>
        </p:blipFill>
        <p:spPr bwMode="auto">
          <a:xfrm>
            <a:off x="3143240" y="3786190"/>
            <a:ext cx="2643498" cy="2654341"/>
          </a:xfrm>
          <a:prstGeom prst="rect">
            <a:avLst/>
          </a:prstGeom>
          <a:noFill/>
          <a:ln w="9525">
            <a:noFill/>
            <a:miter lim="800000"/>
            <a:headEnd/>
            <a:tailEnd/>
          </a:ln>
        </p:spPr>
      </p:pic>
      <p:pic>
        <p:nvPicPr>
          <p:cNvPr id="445442" name="Picture 2"/>
          <p:cNvPicPr>
            <a:picLocks noChangeAspect="1" noChangeArrowheads="1"/>
          </p:cNvPicPr>
          <p:nvPr/>
        </p:nvPicPr>
        <p:blipFill>
          <a:blip r:embed="rId7" cstate="print"/>
          <a:srcRect/>
          <a:stretch>
            <a:fillRect/>
          </a:stretch>
        </p:blipFill>
        <p:spPr bwMode="auto">
          <a:xfrm>
            <a:off x="6143636" y="928670"/>
            <a:ext cx="2628089" cy="2643206"/>
          </a:xfrm>
          <a:prstGeom prst="rect">
            <a:avLst/>
          </a:prstGeom>
          <a:noFill/>
          <a:ln w="9525">
            <a:noFill/>
            <a:miter lim="800000"/>
            <a:headEnd/>
            <a:tailEnd/>
          </a:ln>
        </p:spPr>
      </p:pic>
      <p:pic>
        <p:nvPicPr>
          <p:cNvPr id="445441" name="Picture 1"/>
          <p:cNvPicPr>
            <a:picLocks noChangeAspect="1" noChangeArrowheads="1"/>
          </p:cNvPicPr>
          <p:nvPr/>
        </p:nvPicPr>
        <p:blipFill>
          <a:blip r:embed="rId8" cstate="print"/>
          <a:srcRect/>
          <a:stretch>
            <a:fillRect/>
          </a:stretch>
        </p:blipFill>
        <p:spPr bwMode="auto">
          <a:xfrm>
            <a:off x="3214678" y="928669"/>
            <a:ext cx="2571768" cy="2586561"/>
          </a:xfrm>
          <a:prstGeom prst="rect">
            <a:avLst/>
          </a:prstGeom>
          <a:noFill/>
          <a:ln w="9525">
            <a:noFill/>
            <a:miter lim="800000"/>
            <a:headEnd/>
            <a:tailEnd/>
          </a:ln>
        </p:spPr>
      </p:pic>
      <p:sp>
        <p:nvSpPr>
          <p:cNvPr id="391170" name="Rectangle 2"/>
          <p:cNvSpPr>
            <a:spLocks noGrp="1" noChangeArrowheads="1"/>
          </p:cNvSpPr>
          <p:nvPr>
            <p:ph type="title"/>
          </p:nvPr>
        </p:nvSpPr>
        <p:spPr>
          <a:xfrm>
            <a:off x="684213" y="260350"/>
            <a:ext cx="7772400" cy="685800"/>
          </a:xfrm>
        </p:spPr>
        <p:txBody>
          <a:bodyPr/>
          <a:lstStyle/>
          <a:p>
            <a:r>
              <a:rPr lang="ja-JP" altLang="en-US"/>
              <a:t>異なる相関係数を持つ例</a:t>
            </a:r>
          </a:p>
        </p:txBody>
      </p:sp>
      <p:sp>
        <p:nvSpPr>
          <p:cNvPr id="391172" name="Text Box 4"/>
          <p:cNvSpPr txBox="1">
            <a:spLocks noChangeArrowheads="1"/>
          </p:cNvSpPr>
          <p:nvPr/>
        </p:nvSpPr>
        <p:spPr bwMode="auto">
          <a:xfrm>
            <a:off x="684213" y="5157788"/>
            <a:ext cx="1662112" cy="457200"/>
          </a:xfrm>
          <a:prstGeom prst="rect">
            <a:avLst/>
          </a:prstGeom>
          <a:noFill/>
          <a:ln w="38100">
            <a:noFill/>
            <a:miter lim="800000"/>
            <a:headEnd/>
            <a:tailEnd/>
          </a:ln>
          <a:effectLst/>
        </p:spPr>
        <p:txBody>
          <a:bodyPr wrap="none">
            <a:spAutoFit/>
          </a:bodyPr>
          <a:lstStyle/>
          <a:p>
            <a:r>
              <a:rPr lang="ja-JP" altLang="en-US" dirty="0">
                <a:solidFill>
                  <a:srgbClr val="000000"/>
                </a:solidFill>
              </a:rPr>
              <a:t>相関がない</a:t>
            </a:r>
          </a:p>
        </p:txBody>
      </p:sp>
      <p:sp>
        <p:nvSpPr>
          <p:cNvPr id="391173" name="Text Box 5"/>
          <p:cNvSpPr txBox="1">
            <a:spLocks noChangeArrowheads="1"/>
          </p:cNvSpPr>
          <p:nvPr/>
        </p:nvSpPr>
        <p:spPr bwMode="auto">
          <a:xfrm>
            <a:off x="1979613" y="1412875"/>
            <a:ext cx="1403350" cy="457200"/>
          </a:xfrm>
          <a:prstGeom prst="rect">
            <a:avLst/>
          </a:prstGeom>
          <a:noFill/>
          <a:ln w="38100">
            <a:noFill/>
            <a:miter lim="800000"/>
            <a:headEnd/>
            <a:tailEnd/>
          </a:ln>
          <a:effectLst/>
        </p:spPr>
        <p:txBody>
          <a:bodyPr wrap="none">
            <a:spAutoFit/>
          </a:bodyPr>
          <a:lstStyle/>
          <a:p>
            <a:r>
              <a:rPr lang="ja-JP" altLang="en-US">
                <a:solidFill>
                  <a:srgbClr val="000000"/>
                </a:solidFill>
              </a:rPr>
              <a:t>正の相関</a:t>
            </a:r>
          </a:p>
        </p:txBody>
      </p:sp>
      <p:sp>
        <p:nvSpPr>
          <p:cNvPr id="391179" name="Text Box 11"/>
          <p:cNvSpPr txBox="1">
            <a:spLocks noChangeArrowheads="1"/>
          </p:cNvSpPr>
          <p:nvPr/>
        </p:nvSpPr>
        <p:spPr bwMode="auto">
          <a:xfrm>
            <a:off x="3040063" y="1001713"/>
            <a:ext cx="838200" cy="457200"/>
          </a:xfrm>
          <a:prstGeom prst="rect">
            <a:avLst/>
          </a:prstGeom>
          <a:noFill/>
          <a:ln w="38100">
            <a:noFill/>
            <a:miter lim="800000"/>
            <a:headEnd/>
            <a:tailEnd/>
          </a:ln>
          <a:effectLst/>
        </p:spPr>
        <p:txBody>
          <a:bodyPr wrap="none">
            <a:spAutoFit/>
          </a:bodyPr>
          <a:lstStyle/>
          <a:p>
            <a:r>
              <a:rPr lang="en-US" altLang="ja-JP"/>
              <a:t>r=0.5</a:t>
            </a:r>
          </a:p>
        </p:txBody>
      </p:sp>
      <p:sp>
        <p:nvSpPr>
          <p:cNvPr id="391181" name="Text Box 13"/>
          <p:cNvSpPr txBox="1">
            <a:spLocks noChangeArrowheads="1"/>
          </p:cNvSpPr>
          <p:nvPr/>
        </p:nvSpPr>
        <p:spPr bwMode="auto">
          <a:xfrm>
            <a:off x="6300788" y="1052513"/>
            <a:ext cx="838200" cy="457200"/>
          </a:xfrm>
          <a:prstGeom prst="rect">
            <a:avLst/>
          </a:prstGeom>
          <a:noFill/>
          <a:ln w="38100">
            <a:noFill/>
            <a:miter lim="800000"/>
            <a:headEnd/>
            <a:tailEnd/>
          </a:ln>
          <a:effectLst/>
        </p:spPr>
        <p:txBody>
          <a:bodyPr wrap="none">
            <a:spAutoFit/>
          </a:bodyPr>
          <a:lstStyle/>
          <a:p>
            <a:r>
              <a:rPr lang="en-US" altLang="ja-JP"/>
              <a:t>r=0.9</a:t>
            </a:r>
          </a:p>
        </p:txBody>
      </p:sp>
      <p:sp>
        <p:nvSpPr>
          <p:cNvPr id="391174" name="Text Box 6"/>
          <p:cNvSpPr txBox="1">
            <a:spLocks noChangeArrowheads="1"/>
          </p:cNvSpPr>
          <p:nvPr/>
        </p:nvSpPr>
        <p:spPr bwMode="auto">
          <a:xfrm>
            <a:off x="2124075" y="5805488"/>
            <a:ext cx="1403350" cy="457200"/>
          </a:xfrm>
          <a:prstGeom prst="rect">
            <a:avLst/>
          </a:prstGeom>
          <a:noFill/>
          <a:ln w="38100">
            <a:noFill/>
            <a:miter lim="800000"/>
            <a:headEnd/>
            <a:tailEnd/>
          </a:ln>
          <a:effectLst/>
        </p:spPr>
        <p:txBody>
          <a:bodyPr wrap="none">
            <a:spAutoFit/>
          </a:bodyPr>
          <a:lstStyle/>
          <a:p>
            <a:r>
              <a:rPr lang="ja-JP" altLang="en-US">
                <a:solidFill>
                  <a:srgbClr val="000000"/>
                </a:solidFill>
              </a:rPr>
              <a:t>負の相関</a:t>
            </a:r>
          </a:p>
        </p:txBody>
      </p:sp>
      <p:sp>
        <p:nvSpPr>
          <p:cNvPr id="391183" name="Text Box 15"/>
          <p:cNvSpPr txBox="1">
            <a:spLocks noChangeArrowheads="1"/>
          </p:cNvSpPr>
          <p:nvPr/>
        </p:nvSpPr>
        <p:spPr bwMode="auto">
          <a:xfrm>
            <a:off x="4716463" y="3860800"/>
            <a:ext cx="990600" cy="457200"/>
          </a:xfrm>
          <a:prstGeom prst="rect">
            <a:avLst/>
          </a:prstGeom>
          <a:noFill/>
          <a:ln w="38100">
            <a:noFill/>
            <a:miter lim="800000"/>
            <a:headEnd/>
            <a:tailEnd/>
          </a:ln>
          <a:effectLst/>
        </p:spPr>
        <p:txBody>
          <a:bodyPr wrap="none">
            <a:spAutoFit/>
          </a:bodyPr>
          <a:lstStyle/>
          <a:p>
            <a:r>
              <a:rPr lang="en-US" altLang="ja-JP"/>
              <a:t>r=</a:t>
            </a:r>
            <a:r>
              <a:rPr lang="en-US" altLang="ja-JP">
                <a:latin typeface="ＭＳ Ｐゴシック" charset="-128"/>
              </a:rPr>
              <a:t>-</a:t>
            </a:r>
            <a:r>
              <a:rPr lang="en-US" altLang="ja-JP"/>
              <a:t>0.5</a:t>
            </a:r>
          </a:p>
        </p:txBody>
      </p:sp>
      <p:sp>
        <p:nvSpPr>
          <p:cNvPr id="391185" name="Text Box 17"/>
          <p:cNvSpPr txBox="1">
            <a:spLocks noChangeArrowheads="1"/>
          </p:cNvSpPr>
          <p:nvPr/>
        </p:nvSpPr>
        <p:spPr bwMode="auto">
          <a:xfrm>
            <a:off x="7667625" y="4005263"/>
            <a:ext cx="990600" cy="457200"/>
          </a:xfrm>
          <a:prstGeom prst="rect">
            <a:avLst/>
          </a:prstGeom>
          <a:noFill/>
          <a:ln w="38100">
            <a:noFill/>
            <a:miter lim="800000"/>
            <a:headEnd/>
            <a:tailEnd/>
          </a:ln>
          <a:effectLst/>
        </p:spPr>
        <p:txBody>
          <a:bodyPr wrap="none">
            <a:spAutoFit/>
          </a:bodyPr>
          <a:lstStyle/>
          <a:p>
            <a:r>
              <a:rPr lang="en-US" altLang="ja-JP"/>
              <a:t>r=</a:t>
            </a:r>
            <a:r>
              <a:rPr lang="en-US" altLang="ja-JP">
                <a:latin typeface="ＭＳ Ｐゴシック" charset="-128"/>
              </a:rPr>
              <a:t>-</a:t>
            </a:r>
            <a:r>
              <a:rPr lang="en-US" altLang="ja-JP"/>
              <a:t>0.9</a:t>
            </a:r>
          </a:p>
        </p:txBody>
      </p:sp>
      <p:pic>
        <p:nvPicPr>
          <p:cNvPr id="445440" name="Picture 0"/>
          <p:cNvPicPr>
            <a:picLocks noChangeAspect="1" noChangeArrowheads="1"/>
          </p:cNvPicPr>
          <p:nvPr/>
        </p:nvPicPr>
        <p:blipFill>
          <a:blip r:embed="rId9" cstate="print"/>
          <a:srcRect/>
          <a:stretch>
            <a:fillRect/>
          </a:stretch>
        </p:blipFill>
        <p:spPr bwMode="auto">
          <a:xfrm>
            <a:off x="142844" y="2214554"/>
            <a:ext cx="2780151" cy="2814645"/>
          </a:xfrm>
          <a:prstGeom prst="rect">
            <a:avLst/>
          </a:prstGeom>
          <a:noFill/>
          <a:ln w="9525">
            <a:noFill/>
            <a:miter lim="800000"/>
            <a:headEnd/>
            <a:tailEnd/>
          </a:ln>
        </p:spPr>
      </p:pic>
      <p:pic>
        <p:nvPicPr>
          <p:cNvPr id="2" name="オーディオ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8521700" y="6235700"/>
            <a:ext cx="4064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80312"/>
    </mc:Choice>
    <mc:Fallback>
      <p:transition spd="slow" advTm="8031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3A86A75C-4F4B-4683-9AE1-C65F6400EC91}">
      <p14:laserTraceLst xmlns:p14="http://schemas.microsoft.com/office/powerpoint/2010/main">
        <p14:tracePtLst>
          <p14:tracePt t="7032" x="1905000" y="5124450"/>
          <p14:tracePt t="7773" x="1860550" y="5130800"/>
          <p14:tracePt t="7776" x="1822450" y="5137150"/>
          <p14:tracePt t="7776" x="1676400" y="5137150"/>
          <p14:tracePt t="7776" x="1625600" y="5130800"/>
          <p14:tracePt t="7795" x="1574800" y="5124450"/>
          <p14:tracePt t="7795" x="1466850" y="5099050"/>
          <p14:tracePt t="7807" x="1409700" y="5080000"/>
          <p14:tracePt t="7807" x="1295400" y="5035550"/>
          <p14:tracePt t="7823" x="1238250" y="5010150"/>
          <p14:tracePt t="7823" x="1181100" y="4978400"/>
          <p14:tracePt t="7840" x="1123950" y="4940300"/>
          <p14:tracePt t="7840" x="1009650" y="4857750"/>
          <p14:tracePt t="7858" x="952500" y="4806950"/>
          <p14:tracePt t="7858" x="895350" y="4756150"/>
          <p14:tracePt t="7874" x="844550" y="4692650"/>
          <p14:tracePt t="7874" x="787400" y="4629150"/>
          <p14:tracePt t="7891" x="730250" y="4559300"/>
          <p14:tracePt t="7891" x="679450" y="4483100"/>
          <p14:tracePt t="7907" x="628650" y="4400550"/>
          <p14:tracePt t="7907" x="533400" y="4229100"/>
          <p14:tracePt t="7924" x="488950" y="4140200"/>
          <p14:tracePt t="7924" x="444500" y="4044950"/>
          <p14:tracePt t="7941" x="406400" y="3956050"/>
          <p14:tracePt t="7941" x="374650" y="3860800"/>
          <p14:tracePt t="7957" x="342900" y="3765550"/>
          <p14:tracePt t="7957" x="317500" y="3676650"/>
          <p14:tracePt t="7957" x="298450" y="3581400"/>
          <p14:tracePt t="7977" x="285750" y="3492500"/>
          <p14:tracePt t="7977" x="279400" y="3403600"/>
          <p14:tracePt t="7992" x="279400" y="3314700"/>
          <p14:tracePt t="7992" x="279400" y="3232150"/>
          <p14:tracePt t="8007" x="292100" y="3143250"/>
          <p14:tracePt t="8007" x="311150" y="3060700"/>
          <p14:tracePt t="8024" x="336550" y="2984500"/>
          <p14:tracePt t="8024" x="368300" y="2901950"/>
          <p14:tracePt t="8024" x="406400" y="2819400"/>
          <p14:tracePt t="8043" x="450850" y="2736850"/>
          <p14:tracePt t="8055" x="501650" y="2660650"/>
          <p14:tracePt t="8055" x="615950" y="2501900"/>
          <p14:tracePt t="8075" x="685800" y="2432050"/>
          <p14:tracePt t="8075" x="755650" y="2362200"/>
          <p14:tracePt t="8091" x="831850" y="2298700"/>
          <p14:tracePt t="8091" x="908050" y="2241550"/>
          <p14:tracePt t="8107" x="996950" y="2184400"/>
          <p14:tracePt t="8107" x="1085850" y="2133600"/>
          <p14:tracePt t="8124" x="1174750" y="2089150"/>
          <p14:tracePt t="8124" x="1270000" y="2044700"/>
          <p14:tracePt t="8124" x="1365250" y="2012950"/>
          <p14:tracePt t="8143" x="1460500" y="1981200"/>
          <p14:tracePt t="8143" x="1555750" y="1962150"/>
          <p14:tracePt t="8157" x="1657350" y="1949450"/>
          <p14:tracePt t="8157" x="1752600" y="1949450"/>
          <p14:tracePt t="8174" x="1847850" y="1955800"/>
          <p14:tracePt t="8174" x="1943100" y="1974850"/>
          <p14:tracePt t="8191" x="2032000" y="2000250"/>
          <p14:tracePt t="8191" x="2114550" y="2038350"/>
          <p14:tracePt t="8207" x="2203450" y="2076450"/>
          <p14:tracePt t="8207" x="2355850" y="2184400"/>
          <p14:tracePt t="8224" x="2425700" y="2247900"/>
          <p14:tracePt t="8224" x="2495550" y="2317750"/>
          <p14:tracePt t="8241" x="2559050" y="2393950"/>
          <p14:tracePt t="8241" x="2622550" y="2476500"/>
          <p14:tracePt t="8258" x="2673350" y="2559050"/>
          <p14:tracePt t="8258" x="2774950" y="2743200"/>
          <p14:tracePt t="8275" x="2819400" y="2838450"/>
          <p14:tracePt t="8275" x="2857500" y="2933700"/>
          <p14:tracePt t="8293" x="2895600" y="3028950"/>
          <p14:tracePt t="8293" x="2921000" y="3124200"/>
          <p14:tracePt t="8308" x="2946400" y="3219450"/>
          <p14:tracePt t="8308" x="2959100" y="3321050"/>
          <p14:tracePt t="8325" x="2971800" y="3422650"/>
          <p14:tracePt t="8325" x="2978150" y="3524250"/>
          <p14:tracePt t="8325" x="2971800" y="3625850"/>
          <p14:tracePt t="8344" x="2965450" y="3727450"/>
          <p14:tracePt t="8356" x="2946400" y="3822700"/>
          <p14:tracePt t="8356" x="2895600" y="4019550"/>
          <p14:tracePt t="8375" x="2857500" y="4108450"/>
          <p14:tracePt t="8375" x="2806700" y="4191000"/>
          <p14:tracePt t="8392" x="2755900" y="4273550"/>
          <p14:tracePt t="8392" x="2698750" y="4349750"/>
          <p14:tracePt t="8408" x="2641600" y="4419600"/>
          <p14:tracePt t="8408" x="2584450" y="4489450"/>
          <p14:tracePt t="8408" x="2514600" y="4552950"/>
          <p14:tracePt t="8428" x="2451100" y="4616450"/>
          <p14:tracePt t="8440" x="2387600" y="4673600"/>
          <p14:tracePt t="8440" x="2254250" y="4775200"/>
          <p14:tracePt t="8458" x="2184400" y="4819650"/>
          <p14:tracePt t="8458" x="2114550" y="4857750"/>
          <p14:tracePt t="8475" x="2051050" y="4889500"/>
          <p14:tracePt t="8475" x="1987550" y="4908550"/>
          <p14:tracePt t="8492" x="1917700" y="4933950"/>
          <p14:tracePt t="8492" x="1860550" y="4946650"/>
          <p14:tracePt t="8508" x="1797050" y="4959350"/>
          <p14:tracePt t="8508" x="1695450" y="4965700"/>
          <p14:tracePt t="8525" x="1644650" y="4965700"/>
          <p14:tracePt t="8525" x="1600200" y="4965700"/>
          <p14:tracePt t="8542" x="1562100" y="4959350"/>
          <p14:tracePt t="8542" x="1524000" y="4953000"/>
          <p14:tracePt t="8559" x="1498600" y="4946650"/>
          <p14:tracePt t="8559" x="1454150" y="4933950"/>
          <p14:tracePt t="8576" x="1435100" y="4927600"/>
          <p14:tracePt t="8576" x="1428750" y="4921250"/>
          <p14:tracePt t="8592" x="1422400" y="4908550"/>
          <p14:tracePt t="8592" x="1422400" y="4902200"/>
          <p14:tracePt t="8609" x="1428750" y="4895850"/>
          <p14:tracePt t="8609" x="1435100" y="4889500"/>
          <p14:tracePt t="8625" x="1447800" y="4876800"/>
          <p14:tracePt t="8625" x="1460500" y="4870450"/>
          <p14:tracePt t="8643" x="1492250" y="4851400"/>
          <p14:tracePt t="8643" x="1504950" y="4838700"/>
          <p14:tracePt t="8659" x="1517650" y="4826000"/>
          <p14:tracePt t="8659" x="1536700" y="4813300"/>
          <p14:tracePt t="8676" x="1549400" y="4800600"/>
          <p14:tracePt t="8676" x="1555750" y="4794250"/>
          <p14:tracePt t="8692" x="1568450" y="4781550"/>
          <p14:tracePt t="8692" x="1574800" y="4768850"/>
          <p14:tracePt t="8692" x="1587500" y="4762500"/>
          <p14:tracePt t="8711" x="1593850" y="4749800"/>
          <p14:tracePt t="8724" x="1600200" y="4737100"/>
          <p14:tracePt t="8724" x="1612900" y="4718050"/>
          <p14:tracePt t="8743" x="1619250" y="4705350"/>
          <p14:tracePt t="8743" x="1619250" y="4699000"/>
          <p14:tracePt t="8760" x="1625600" y="4692650"/>
          <p14:tracePt t="8760" x="1631950" y="4686300"/>
          <p14:tracePt t="8760" x="1631950" y="4673600"/>
          <p14:tracePt t="8779" x="1638300" y="4673600"/>
          <p14:tracePt t="8791" x="1638300" y="4667250"/>
          <p14:tracePt t="8808" x="1644650" y="4660900"/>
          <p14:tracePt t="8825" x="1651000" y="4654550"/>
          <p14:tracePt t="8842" x="1657350" y="4660900"/>
          <p14:tracePt t="8859" x="1663700" y="4660900"/>
          <p14:tracePt t="8875" x="1676400" y="4648200"/>
          <p14:tracePt t="8899" x="1682750" y="4641850"/>
          <p14:tracePt t="8914" x="1689100" y="4635500"/>
          <p14:tracePt t="8925" x="1695450" y="4635500"/>
          <p14:tracePt t="8925" x="1708150" y="4622800"/>
          <p14:tracePt t="8944" x="1714500" y="4622800"/>
          <p14:tracePt t="8944" x="1720850" y="4616450"/>
          <p14:tracePt t="8960" x="1727200" y="4610100"/>
          <p14:tracePt t="8982" x="1733550" y="4603750"/>
          <p14:tracePt t="8995" x="1739900" y="4591050"/>
          <p14:tracePt t="9011" x="1739900" y="4584700"/>
          <p14:tracePt t="9028" x="1746250" y="4578350"/>
          <p14:tracePt t="9028" x="1746250" y="4572000"/>
          <p14:tracePt t="9044" x="1746250" y="4565650"/>
          <p14:tracePt t="9059" x="1746250" y="4559300"/>
          <p14:tracePt t="9079" x="1739900" y="4559300"/>
          <p14:tracePt t="9111" x="1733550" y="4565650"/>
          <p14:tracePt t="9123" x="1727200" y="4572000"/>
          <p14:tracePt t="9139" x="1727200" y="4578350"/>
          <p14:tracePt t="9154" x="1720850" y="4584700"/>
          <p14:tracePt t="9171" x="1714500" y="4591050"/>
          <p14:tracePt t="9207" x="1708150" y="4591050"/>
          <p14:tracePt t="9230" x="1701800" y="4591050"/>
          <p14:tracePt t="9242" x="1695450" y="4591050"/>
          <p14:tracePt t="9258" x="1689100" y="4591050"/>
          <p14:tracePt t="9276" x="1695450" y="4591050"/>
          <p14:tracePt t="9326" x="1695450" y="4584700"/>
          <p14:tracePt t="9403" x="1701800" y="4578350"/>
          <p14:tracePt t="9431" x="1695450" y="4578350"/>
          <p14:tracePt t="9523" x="1689100" y="4584700"/>
          <p14:tracePt t="9551" x="1689100" y="4578350"/>
          <p14:tracePt t="9695" x="1682750" y="4578350"/>
          <p14:tracePt t="9762" x="1676400" y="4578350"/>
          <p14:tracePt t="9815" x="1670050" y="4584700"/>
          <p14:tracePt t="9874" x="1663700" y="4578350"/>
          <p14:tracePt t="9891" x="1657350" y="4578350"/>
          <p14:tracePt t="9903" x="1651000" y="4578350"/>
          <p14:tracePt t="9918" x="1644650" y="4572000"/>
          <p14:tracePt t="9928" x="1638300" y="4572000"/>
          <p14:tracePt t="9951" x="1631950" y="4578350"/>
          <p14:tracePt t="9963" x="1625600" y="4578350"/>
          <p14:tracePt t="9987" x="1619250" y="4584700"/>
          <p14:tracePt t="10011" x="1619250" y="4578350"/>
          <p14:tracePt t="10030" x="1625600" y="4572000"/>
          <p14:tracePt t="10047" x="1625600" y="4565650"/>
          <p14:tracePt t="10063" x="1631950" y="4559300"/>
          <p14:tracePt t="10075" x="1631950" y="4552950"/>
          <p14:tracePt t="10090" x="1638300" y="4546600"/>
          <p14:tracePt t="10099" x="1644650" y="4540250"/>
          <p14:tracePt t="10116" x="1651000" y="4527550"/>
          <p14:tracePt t="10131" x="1651000" y="4521200"/>
          <p14:tracePt t="10146" x="1657350" y="4514850"/>
          <p14:tracePt t="10162" x="1657350" y="4502150"/>
          <p14:tracePt t="10191" x="1657350" y="4495800"/>
          <p14:tracePt t="10196" x="1657350" y="4489450"/>
          <p14:tracePt t="10196" x="1657350" y="4483100"/>
          <p14:tracePt t="10214" x="1657350" y="4476750"/>
          <p14:tracePt t="10214" x="1663700" y="4470400"/>
          <p14:tracePt t="10231" x="1663700" y="4457700"/>
          <p14:tracePt t="10231" x="1670050" y="4445000"/>
          <p14:tracePt t="10248" x="1670050" y="4425950"/>
          <p14:tracePt t="10248" x="1682750" y="4394200"/>
          <p14:tracePt t="10265" x="1682750" y="4375150"/>
          <p14:tracePt t="10265" x="1689100" y="4356100"/>
          <p14:tracePt t="10283" x="1695450" y="4330700"/>
          <p14:tracePt t="10283" x="1701800" y="4311650"/>
          <p14:tracePt t="10298" x="1708150" y="4292600"/>
          <p14:tracePt t="10298" x="1720850" y="4248150"/>
          <p14:tracePt t="10315" x="1727200" y="4222750"/>
          <p14:tracePt t="10315" x="1733550" y="4191000"/>
          <p14:tracePt t="10332" x="1739900" y="4165600"/>
          <p14:tracePt t="10332" x="1746250" y="4133850"/>
          <p14:tracePt t="10349" x="1752600" y="4102100"/>
          <p14:tracePt t="10349" x="1765300" y="4064000"/>
          <p14:tracePt t="10365" x="1771650" y="4032250"/>
          <p14:tracePt t="10365" x="1778000" y="3994150"/>
          <p14:tracePt t="10365" x="1778000" y="3962400"/>
          <p14:tracePt t="10384" x="1784350" y="3930650"/>
          <p14:tracePt t="10397" x="1790700" y="3898900"/>
          <p14:tracePt t="10397" x="1803400" y="3835400"/>
          <p14:tracePt t="10416" x="1809750" y="3810000"/>
          <p14:tracePt t="10416" x="1816100" y="3784600"/>
          <p14:tracePt t="10432" x="1822450" y="3759200"/>
          <p14:tracePt t="10432" x="1828800" y="3740150"/>
          <p14:tracePt t="10432" x="1828800" y="3714750"/>
          <p14:tracePt t="10452" x="1835150" y="3695700"/>
          <p14:tracePt t="10463" x="1835150" y="3676650"/>
          <p14:tracePt t="10463" x="1835150" y="3663950"/>
          <p14:tracePt t="10463" x="1835150" y="3651250"/>
          <p14:tracePt t="10485" x="1841500" y="3638550"/>
          <p14:tracePt t="10485" x="1841500" y="3632200"/>
          <p14:tracePt t="10499" x="1847850" y="3619500"/>
          <p14:tracePt t="10499" x="1854200" y="3613150"/>
          <p14:tracePt t="10515" x="1854200" y="3606800"/>
          <p14:tracePt t="10515" x="1860550" y="3600450"/>
          <p14:tracePt t="10533" x="1866900" y="3594100"/>
          <p14:tracePt t="10533" x="1866900" y="3587750"/>
          <p14:tracePt t="10533" x="1866900" y="3581400"/>
          <p14:tracePt t="10552" x="1866900" y="3575050"/>
          <p14:tracePt t="10552" x="1866900" y="3568700"/>
          <p14:tracePt t="10566" x="1866900" y="3562350"/>
          <p14:tracePt t="10581" x="1873250" y="3562350"/>
          <p14:tracePt t="10597" x="1873250" y="3556000"/>
          <p14:tracePt t="10614" x="1879600" y="3549650"/>
          <p14:tracePt t="10631" x="1873250" y="3549650"/>
          <p14:tracePt t="10683" x="1879600" y="3549650"/>
          <p14:tracePt t="10743" x="1885950" y="3549650"/>
          <p14:tracePt t="10751" x="1885950" y="3556000"/>
          <p14:tracePt t="10764" x="1898650" y="3568700"/>
          <p14:tracePt t="10783" x="1905000" y="3575050"/>
          <p14:tracePt t="10783" x="1905000" y="3581400"/>
          <p14:tracePt t="10800" x="1911350" y="3587750"/>
          <p14:tracePt t="10800" x="1911350" y="3594100"/>
          <p14:tracePt t="10816" x="1917700" y="3613150"/>
          <p14:tracePt t="10831" x="1924050" y="3619500"/>
          <p14:tracePt t="10831" x="1924050" y="3632200"/>
          <p14:tracePt t="10831" x="1930400" y="3644900"/>
          <p14:tracePt t="10853" x="1930400" y="3651250"/>
          <p14:tracePt t="10853" x="1924050" y="3663950"/>
          <p14:tracePt t="10866" x="1924050" y="3676650"/>
          <p14:tracePt t="10866" x="1930400" y="3683000"/>
          <p14:tracePt t="10883" x="1924050" y="3689350"/>
          <p14:tracePt t="10898" x="1924050" y="3695700"/>
          <p14:tracePt t="10898" x="1924050" y="3708400"/>
          <p14:tracePt t="10917" x="1917700" y="3714750"/>
          <p14:tracePt t="10932" x="1911350" y="3721100"/>
          <p14:tracePt t="10932" x="1911350" y="3727450"/>
          <p14:tracePt t="10950" x="1898650" y="3733800"/>
          <p14:tracePt t="10965" x="1898650" y="3740150"/>
          <p14:tracePt t="10965" x="1892300" y="3746500"/>
          <p14:tracePt t="10984" x="1885950" y="3752850"/>
          <p14:tracePt t="10999" x="1879600" y="3759200"/>
          <p14:tracePt t="11015" x="1873250" y="3765550"/>
          <p14:tracePt t="11032" x="1866900" y="3771900"/>
          <p14:tracePt t="11049" x="1860550" y="3778250"/>
          <p14:tracePt t="11066" x="1854200" y="3778250"/>
          <p14:tracePt t="11083" x="1847850" y="3784600"/>
          <p14:tracePt t="11083" x="1841500" y="3784600"/>
          <p14:tracePt t="11083" x="1835150" y="3784600"/>
          <p14:tracePt t="11104" x="1828800" y="3790950"/>
          <p14:tracePt t="11116" x="1822450" y="3790950"/>
          <p14:tracePt t="11116" x="1809750" y="3797300"/>
          <p14:tracePt t="11136" x="1797050" y="3797300"/>
          <p14:tracePt t="11136" x="1790700" y="3803650"/>
          <p14:tracePt t="11152" x="1778000" y="3803650"/>
          <p14:tracePt t="11152" x="1765300" y="3803650"/>
          <p14:tracePt t="11167" x="1746250" y="3803650"/>
          <p14:tracePt t="11167" x="1727200" y="3810000"/>
          <p14:tracePt t="11184" x="1708150" y="3810000"/>
          <p14:tracePt t="11184" x="1682750" y="3810000"/>
          <p14:tracePt t="11184" x="1657350" y="3810000"/>
          <p14:tracePt t="11204" x="1619250" y="3803650"/>
          <p14:tracePt t="11204" x="1587500" y="3803650"/>
          <p14:tracePt t="11218" x="1549400" y="3803650"/>
          <p14:tracePt t="11218" x="1511300" y="3803650"/>
          <p14:tracePt t="11235" x="1466850" y="3803650"/>
          <p14:tracePt t="11235" x="1422400" y="3803650"/>
          <p14:tracePt t="11251" x="1377950" y="3810000"/>
          <p14:tracePt t="11251" x="1327150" y="3810000"/>
          <p14:tracePt t="11268" x="1282700" y="3816350"/>
          <p14:tracePt t="11268" x="1187450" y="3829050"/>
          <p14:tracePt t="11287" x="1143000" y="3835400"/>
          <p14:tracePt t="11287" x="1098550" y="3848100"/>
          <p14:tracePt t="11302" x="1054100" y="3854450"/>
          <p14:tracePt t="11302" x="1009650" y="3860800"/>
          <p14:tracePt t="11318" x="965200" y="3873500"/>
          <p14:tracePt t="11318" x="889000" y="3892550"/>
          <p14:tracePt t="11335" x="850900" y="3905250"/>
          <p14:tracePt t="11335" x="819150" y="3917950"/>
          <p14:tracePt t="11353" x="781050" y="3924300"/>
          <p14:tracePt t="11353" x="755650" y="3937000"/>
          <p14:tracePt t="11369" x="723900" y="3943350"/>
          <p14:tracePt t="11369" x="698500" y="3949700"/>
          <p14:tracePt t="11385" x="673100" y="3956050"/>
          <p14:tracePt t="11385" x="647700" y="3962400"/>
          <p14:tracePt t="11385" x="628650" y="3962400"/>
          <p14:tracePt t="11404" x="609600" y="3968750"/>
          <p14:tracePt t="11417" x="596900" y="3968750"/>
          <p14:tracePt t="11417" x="571500" y="3962400"/>
          <p14:tracePt t="11436" x="565150" y="3962400"/>
          <p14:tracePt t="11436" x="558800" y="3962400"/>
          <p14:tracePt t="11452" x="552450" y="3949700"/>
          <p14:tracePt t="11467" x="558800" y="3937000"/>
          <p14:tracePt t="11488" x="565150" y="3930650"/>
          <p14:tracePt t="11500" x="571500" y="3924300"/>
          <p14:tracePt t="11500" x="584200" y="3911600"/>
          <p14:tracePt t="11519" x="590550" y="3911600"/>
          <p14:tracePt t="11519" x="590550" y="3905250"/>
          <p14:tracePt t="11536" x="603250" y="3898900"/>
          <p14:tracePt t="11536" x="609600" y="3892550"/>
          <p14:tracePt t="11553" x="615950" y="3892550"/>
          <p14:tracePt t="11553" x="622300" y="3886200"/>
          <p14:tracePt t="11571" x="635000" y="3879850"/>
          <p14:tracePt t="11584" x="641350" y="3879850"/>
          <p14:tracePt t="11601" x="647700" y="3879850"/>
          <p14:tracePt t="11631" x="654050" y="3879850"/>
          <p14:tracePt t="11651" x="660400" y="3886200"/>
          <p14:tracePt t="11667" x="666750" y="3892550"/>
          <p14:tracePt t="11683" x="673100" y="3898900"/>
          <p14:tracePt t="11691" x="679450" y="3898900"/>
          <p14:tracePt t="11691" x="685800" y="3898900"/>
          <p14:tracePt t="11704" x="692150" y="3898900"/>
          <p14:tracePt t="11720" x="698500" y="3905250"/>
          <p14:tracePt t="11735" x="698500" y="3898900"/>
          <p14:tracePt t="11763" x="692150" y="3892550"/>
          <p14:tracePt t="11779" x="685800" y="3886200"/>
          <p14:tracePt t="11788" x="679450" y="3886200"/>
          <p14:tracePt t="11788" x="666750" y="3879850"/>
          <p14:tracePt t="11804" x="654050" y="3873500"/>
          <p14:tracePt t="11804" x="641350" y="3867150"/>
          <p14:tracePt t="11820" x="628650" y="3860800"/>
          <p14:tracePt t="11820" x="609600" y="3854450"/>
          <p14:tracePt t="11837" x="590550" y="3848100"/>
          <p14:tracePt t="11837" x="577850" y="3841750"/>
          <p14:tracePt t="11837" x="558800" y="3835400"/>
          <p14:tracePt t="11856" x="546100" y="3829050"/>
          <p14:tracePt t="11868" x="533400" y="3822700"/>
          <p14:tracePt t="11868" x="501650" y="3810000"/>
          <p14:tracePt t="11887" x="488950" y="3803650"/>
          <p14:tracePt t="11887" x="469900" y="3797300"/>
          <p14:tracePt t="11904" x="457200" y="3784600"/>
          <p14:tracePt t="11904" x="444500" y="3778250"/>
          <p14:tracePt t="11920" x="431800" y="3771900"/>
          <p14:tracePt t="11920" x="406400" y="3752850"/>
          <p14:tracePt t="11937" x="393700" y="3740150"/>
          <p14:tracePt t="11937" x="387350" y="3733800"/>
          <p14:tracePt t="11954" x="374650" y="3721100"/>
          <p14:tracePt t="11954" x="368300" y="3714750"/>
          <p14:tracePt t="11971" x="355600" y="3708400"/>
          <p14:tracePt t="11971" x="349250" y="3695700"/>
          <p14:tracePt t="11987" x="342900" y="3689350"/>
          <p14:tracePt t="11987" x="336550" y="3676650"/>
          <p14:tracePt t="12004" x="330200" y="3670300"/>
          <p14:tracePt t="12019" x="330200" y="3657600"/>
          <p14:tracePt t="12036" x="342900" y="3651250"/>
          <p14:tracePt t="12036" x="355600" y="3644900"/>
          <p14:tracePt t="12036" x="374650" y="3644900"/>
          <p14:tracePt t="12057" x="400050" y="3638550"/>
          <p14:tracePt t="12069" x="438150" y="3632200"/>
          <p14:tracePt t="12069" x="533400" y="3625850"/>
          <p14:tracePt t="12088" x="603250" y="3625850"/>
          <p14:tracePt t="12088" x="679450" y="3619500"/>
          <p14:tracePt t="12104" x="762000" y="3619500"/>
          <p14:tracePt t="12104" x="850900" y="3619500"/>
          <p14:tracePt t="12121" x="952500" y="3625850"/>
          <p14:tracePt t="12121" x="1054100" y="3625850"/>
          <p14:tracePt t="12121" x="1162050" y="3638550"/>
          <p14:tracePt t="12141" x="1276350" y="3644900"/>
          <p14:tracePt t="12153" x="1384300" y="3657600"/>
          <p14:tracePt t="12153" x="1619250" y="3683000"/>
          <p14:tracePt t="12172" x="1733550" y="3695700"/>
          <p14:tracePt t="12172" x="1847850" y="3708400"/>
          <p14:tracePt t="12188" x="1955800" y="3721100"/>
          <p14:tracePt t="12188" x="2057400" y="3727450"/>
          <p14:tracePt t="12205" x="2152650" y="3727450"/>
          <p14:tracePt t="12205" x="2241550" y="3721100"/>
          <p14:tracePt t="12205" x="2324100" y="3721100"/>
          <p14:tracePt t="12224" x="2393950" y="3708400"/>
          <p14:tracePt t="12224" x="2451100" y="3695700"/>
          <p14:tracePt t="12238" x="2508250" y="3683000"/>
          <p14:tracePt t="12238" x="2552700" y="3670300"/>
          <p14:tracePt t="12255" x="2584450" y="3651250"/>
          <p14:tracePt t="12255" x="2616200" y="3638550"/>
          <p14:tracePt t="12271" x="2635250" y="3625850"/>
          <p14:tracePt t="12271" x="2641600" y="3619500"/>
          <p14:tracePt t="12271" x="2647950" y="3613150"/>
          <p14:tracePt t="12292" x="2641600" y="3606800"/>
          <p14:tracePt t="12292" x="2622550" y="3606800"/>
          <p14:tracePt t="12305" x="2603500" y="3613150"/>
          <p14:tracePt t="12305" x="2578100" y="3619500"/>
          <p14:tracePt t="12322" x="2540000" y="3625850"/>
          <p14:tracePt t="12322" x="2495550" y="3632200"/>
          <p14:tracePt t="12339" x="2451100" y="3644900"/>
          <p14:tracePt t="12339" x="2336800" y="3657600"/>
          <p14:tracePt t="12356" x="2273300" y="3663950"/>
          <p14:tracePt t="12356" x="2197100" y="3670300"/>
          <p14:tracePt t="12372" x="2127250" y="3670300"/>
          <p14:tracePt t="12372" x="2044700" y="3663950"/>
          <p14:tracePt t="12388" x="1955800" y="3657600"/>
          <p14:tracePt t="12388" x="1866900" y="3651250"/>
          <p14:tracePt t="12405" x="1771650" y="3638550"/>
          <p14:tracePt t="12405" x="1676400" y="3625850"/>
          <p14:tracePt t="12405" x="1581150" y="3613150"/>
          <p14:tracePt t="12424" x="1479550" y="3606800"/>
          <p14:tracePt t="12437" x="1384300" y="3594100"/>
          <p14:tracePt t="12437" x="1206500" y="3587750"/>
          <p14:tracePt t="12456" x="1123950" y="3587750"/>
          <p14:tracePt t="12456" x="1041400" y="3594100"/>
          <p14:tracePt t="12472" x="971550" y="3600450"/>
          <p14:tracePt t="12472" x="908050" y="3613150"/>
          <p14:tracePt t="12489" x="850900" y="3619500"/>
          <p14:tracePt t="12489" x="800100" y="3625850"/>
          <p14:tracePt t="12489" x="755650" y="3638550"/>
          <p14:tracePt t="12508" x="717550" y="3644900"/>
          <p14:tracePt t="12521" x="685800" y="3644900"/>
          <p14:tracePt t="12521" x="666750" y="3651250"/>
          <p14:tracePt t="12540" x="679450" y="3644900"/>
          <p14:tracePt t="12554" x="704850" y="3632200"/>
          <p14:tracePt t="12554" x="742950" y="3625850"/>
          <p14:tracePt t="12573" x="793750" y="3619500"/>
          <p14:tracePt t="12573" x="850900" y="3613150"/>
          <p14:tracePt t="12573" x="920750" y="3600450"/>
          <p14:tracePt t="12592" x="996950" y="3594100"/>
          <p14:tracePt t="12592" x="1085850" y="3587750"/>
          <p14:tracePt t="12606" x="1181100" y="3581400"/>
          <p14:tracePt t="12606" x="1289050" y="3575050"/>
          <p14:tracePt t="12623" x="1397000" y="3575050"/>
          <p14:tracePt t="12623" x="1511300" y="3568700"/>
          <p14:tracePt t="12640" x="1638300" y="3568700"/>
          <p14:tracePt t="12640" x="1879600" y="3581400"/>
          <p14:tracePt t="12657" x="2000250" y="3587750"/>
          <p14:tracePt t="12657" x="2114550" y="3600450"/>
          <p14:tracePt t="12673" x="2222500" y="3606800"/>
          <p14:tracePt t="12673" x="2317750" y="3619500"/>
          <p14:tracePt t="12690" x="2413000" y="3625850"/>
          <p14:tracePt t="12690" x="2495550" y="3638550"/>
          <p14:tracePt t="12706" x="2578100" y="3644900"/>
          <p14:tracePt t="12706" x="2647950" y="3644900"/>
          <p14:tracePt t="12724" x="2762250" y="3657600"/>
          <p14:tracePt t="12724" x="2813050" y="3657600"/>
          <p14:tracePt t="12741" x="2851150" y="3663950"/>
          <p14:tracePt t="12741" x="2882900" y="3663950"/>
          <p14:tracePt t="12757" x="2901950" y="3663950"/>
          <p14:tracePt t="12757" x="2921000" y="3670300"/>
          <p14:tracePt t="12773" x="2927350" y="3670300"/>
          <p14:tracePt t="12773" x="2927350" y="3676650"/>
          <p14:tracePt t="12773" x="2921000" y="3683000"/>
          <p14:tracePt t="12793" x="2914650" y="3689350"/>
          <p14:tracePt t="12805" x="2895600" y="3695700"/>
          <p14:tracePt t="12805" x="2857500" y="3721100"/>
          <p14:tracePt t="12824" x="2838450" y="3727450"/>
          <p14:tracePt t="12824" x="2819400" y="3740150"/>
          <p14:tracePt t="12841" x="2794000" y="3746500"/>
          <p14:tracePt t="12841" x="2774950" y="3752850"/>
          <p14:tracePt t="12857" x="2755900" y="3759200"/>
          <p14:tracePt t="12857" x="2730500" y="3765550"/>
          <p14:tracePt t="12857" x="2711450" y="3771900"/>
          <p14:tracePt t="12877" x="2698750" y="3778250"/>
          <p14:tracePt t="12889" x="2679700" y="3784600"/>
          <p14:tracePt t="12889" x="2641600" y="3790950"/>
          <p14:tracePt t="12907" x="2628900" y="3790950"/>
          <p14:tracePt t="12907" x="2616200" y="3790950"/>
          <p14:tracePt t="12924" x="2597150" y="3790950"/>
          <p14:tracePt t="12924" x="2584450" y="3790950"/>
          <p14:tracePt t="12924" x="2578100" y="3790950"/>
          <p14:tracePt t="12944" x="2565400" y="3790950"/>
          <p14:tracePt t="12944" x="2559050" y="3790950"/>
          <p14:tracePt t="12957" x="2546350" y="3790950"/>
          <p14:tracePt t="12957" x="2540000" y="3790950"/>
          <p14:tracePt t="12974" x="2533650" y="3790950"/>
          <p14:tracePt t="12974" x="2527300" y="3790950"/>
          <p14:tracePt t="12991" x="2520950" y="3790950"/>
          <p14:tracePt t="12991" x="2514600" y="3784600"/>
          <p14:tracePt t="13008" x="2508250" y="3784600"/>
          <p14:tracePt t="13008" x="2501900" y="3790950"/>
          <p14:tracePt t="13024" x="2495550" y="3790950"/>
          <p14:tracePt t="13024" x="2489200" y="3790950"/>
          <p14:tracePt t="13041" x="2482850" y="3790950"/>
          <p14:tracePt t="13041" x="2476500" y="3790950"/>
          <p14:tracePt t="13058" x="2476500" y="3797300"/>
          <p14:tracePt t="13058" x="2470150" y="3803650"/>
          <p14:tracePt t="13058" x="2463800" y="3803650"/>
          <p14:tracePt t="13077" x="2457450" y="3810000"/>
          <p14:tracePt t="13077" x="2451100" y="3816350"/>
          <p14:tracePt t="13092" x="2451100" y="3822700"/>
          <p14:tracePt t="13092" x="2444750" y="3829050"/>
          <p14:tracePt t="13108" x="2438400" y="3835400"/>
          <p14:tracePt t="13108" x="2432050" y="3841750"/>
          <p14:tracePt t="13125" x="2425700" y="3848100"/>
          <p14:tracePt t="13125" x="2419350" y="3854450"/>
          <p14:tracePt t="13141" x="2413000" y="3860800"/>
          <p14:tracePt t="13141" x="2413000" y="3867150"/>
          <p14:tracePt t="13141" x="2406650" y="3867150"/>
          <p14:tracePt t="13160" x="2406650" y="3873500"/>
          <p14:tracePt t="13176" x="2400300" y="3879850"/>
          <p14:tracePt t="13192" x="2400300" y="3886200"/>
          <p14:tracePt t="13206" x="2393950" y="3892550"/>
          <p14:tracePt t="13223" x="2387600" y="3898900"/>
          <p14:tracePt t="13240" x="2381250" y="3905250"/>
          <p14:tracePt t="13240" x="2374900" y="3911600"/>
          <p14:tracePt t="13258" x="2368550" y="3917950"/>
          <p14:tracePt t="13258" x="2362200" y="3917950"/>
          <p14:tracePt t="13275" x="2355850" y="3924300"/>
          <p14:tracePt t="13275" x="2343150" y="3930650"/>
          <p14:tracePt t="13292" x="2336800" y="3930650"/>
          <p14:tracePt t="13292" x="2324100" y="3937000"/>
          <p14:tracePt t="13309" x="2317750" y="3937000"/>
          <p14:tracePt t="13309" x="2292350" y="3943350"/>
          <p14:tracePt t="13326" x="2279650" y="3949700"/>
          <p14:tracePt t="13326" x="2266950" y="3949700"/>
          <p14:tracePt t="13342" x="2254250" y="3956050"/>
          <p14:tracePt t="13342" x="2235200" y="3962400"/>
          <p14:tracePt t="13359" x="2216150" y="3968750"/>
          <p14:tracePt t="13359" x="2184400" y="3981450"/>
          <p14:tracePt t="13376" x="2165350" y="3994150"/>
          <p14:tracePt t="13376" x="2139950" y="4006850"/>
          <p14:tracePt t="13392" x="2127250" y="4019550"/>
          <p14:tracePt t="13392" x="2101850" y="4044950"/>
          <p14:tracePt t="13409" x="2082800" y="4064000"/>
          <p14:tracePt t="13409" x="2063750" y="4089400"/>
          <p14:tracePt t="13426" x="2044700" y="4121150"/>
          <p14:tracePt t="13426" x="2019300" y="4146550"/>
          <p14:tracePt t="13426" x="2000250" y="4178300"/>
          <p14:tracePt t="13444" x="1981200" y="4210050"/>
          <p14:tracePt t="13457" x="1955800" y="4241800"/>
          <p14:tracePt t="13457" x="1911350" y="4305300"/>
          <p14:tracePt t="13477" x="1885950" y="4337050"/>
          <p14:tracePt t="13477" x="1860550" y="4375150"/>
          <p14:tracePt t="13493" x="1841500" y="4425950"/>
          <p14:tracePt t="13493" x="1816100" y="4476750"/>
          <p14:tracePt t="13509" x="1790700" y="4533900"/>
          <p14:tracePt t="13509" x="1771650" y="4597400"/>
          <p14:tracePt t="13509" x="1758950" y="4654550"/>
          <p14:tracePt t="13528" x="1739900" y="4718050"/>
          <p14:tracePt t="13541" x="1733550" y="4775200"/>
          <p14:tracePt t="13541" x="1720850" y="4870450"/>
          <p14:tracePt t="13559" x="1714500" y="4902200"/>
          <p14:tracePt t="13559" x="1714500" y="4921250"/>
          <p14:tracePt t="13576" x="1708150" y="4933950"/>
          <p14:tracePt t="13591" x="1695450" y="4927600"/>
          <p14:tracePt t="13591" x="1689100" y="4908550"/>
          <p14:tracePt t="13591" x="1676400" y="4883150"/>
          <p14:tracePt t="13612" x="1663700" y="4845050"/>
          <p14:tracePt t="13612" x="1651000" y="4794250"/>
          <p14:tracePt t="13626" x="1631950" y="4737100"/>
          <p14:tracePt t="13626" x="1619250" y="4660900"/>
          <p14:tracePt t="13643" x="1606550" y="4578350"/>
          <p14:tracePt t="13643" x="1593850" y="4483100"/>
          <p14:tracePt t="13660" x="1574800" y="4375150"/>
          <p14:tracePt t="13660" x="1543050" y="4127500"/>
          <p14:tracePt t="13677" x="1530350" y="3994150"/>
          <p14:tracePt t="13677" x="1511300" y="3854450"/>
          <p14:tracePt t="13693" x="1485900" y="3714750"/>
          <p14:tracePt t="13693" x="1466850" y="3568700"/>
          <p14:tracePt t="13710" x="1447800" y="3429000"/>
          <p14:tracePt t="13710" x="1428750" y="3295650"/>
          <p14:tracePt t="13726" x="1416050" y="3168650"/>
          <p14:tracePt t="13965" x="1517650" y="3892550"/>
          <p14:tracePt t="13976" x="1498600" y="3892550"/>
          <p14:tracePt t="13976" x="1479550" y="3898900"/>
          <p14:tracePt t="13976" x="1454150" y="3905250"/>
          <p14:tracePt t="13997" x="1422400" y="3905250"/>
          <p14:tracePt t="14009" x="1397000" y="3911600"/>
          <p14:tracePt t="14009" x="1333500" y="3911600"/>
          <p14:tracePt t="14028" x="1301750" y="3911600"/>
          <p14:tracePt t="14028" x="1276350" y="3911600"/>
          <p14:tracePt t="14045" x="1244600" y="3905250"/>
          <p14:tracePt t="14045" x="1219200" y="3905250"/>
          <p14:tracePt t="14061" x="1187450" y="3898900"/>
          <p14:tracePt t="14061" x="1162050" y="3898900"/>
          <p14:tracePt t="14078" x="1136650" y="3886200"/>
          <p14:tracePt t="14078" x="1079500" y="3860800"/>
          <p14:tracePt t="14095" x="1047750" y="3848100"/>
          <p14:tracePt t="14095" x="1016000" y="3835400"/>
          <p14:tracePt t="14111" x="990600" y="3822700"/>
          <p14:tracePt t="14111" x="958850" y="3810000"/>
          <p14:tracePt t="14128" x="933450" y="3803650"/>
          <p14:tracePt t="14128" x="889000" y="3810000"/>
          <p14:tracePt t="14145" x="863600" y="3810000"/>
          <p14:tracePt t="14145" x="844550" y="3822700"/>
          <p14:tracePt t="14162" x="825500" y="3829050"/>
          <p14:tracePt t="14162" x="806450" y="3835400"/>
          <p14:tracePt t="14178" x="787400" y="3835400"/>
          <p14:tracePt t="14178" x="762000" y="3841750"/>
          <p14:tracePt t="14195" x="742950" y="3835400"/>
          <p14:tracePt t="14195" x="698500" y="3816350"/>
          <p14:tracePt t="14212" x="679450" y="3810000"/>
          <p14:tracePt t="14212" x="666750" y="3797300"/>
          <p14:tracePt t="14229" x="654050" y="3790950"/>
          <p14:tracePt t="14229" x="641350" y="3784600"/>
          <p14:tracePt t="14245" x="635000" y="3784600"/>
          <p14:tracePt t="14260" x="635000" y="3790950"/>
          <p14:tracePt t="14260" x="641350" y="3797300"/>
          <p14:tracePt t="14282" x="647700" y="3797300"/>
          <p14:tracePt t="14294" x="654050" y="3797300"/>
          <p14:tracePt t="14294" x="673100" y="3784600"/>
          <p14:tracePt t="14313" x="685800" y="3771900"/>
          <p14:tracePt t="14313" x="698500" y="3752850"/>
          <p14:tracePt t="14329" x="711200" y="3733800"/>
          <p14:tracePt t="14329" x="723900" y="3708400"/>
          <p14:tracePt t="14345" x="736600" y="3676650"/>
          <p14:tracePt t="14345" x="755650" y="3632200"/>
          <p14:tracePt t="14345" x="774700" y="3587750"/>
          <p14:tracePt t="14364" x="793750" y="3536950"/>
          <p14:tracePt t="14377" x="812800" y="3473450"/>
          <p14:tracePt t="14377" x="857250" y="3346450"/>
          <p14:tracePt t="14396" x="882650" y="3276600"/>
          <p14:tracePt t="14396" x="901700" y="3213100"/>
          <p14:tracePt t="14412" x="927100" y="3155950"/>
          <p14:tracePt t="14412" x="946150" y="3105150"/>
          <p14:tracePt t="14429" x="965200" y="3060700"/>
          <p14:tracePt t="14429" x="1009650" y="2997200"/>
          <p14:tracePt t="14446" x="1028700" y="2984500"/>
          <p14:tracePt t="14446" x="1047750" y="2971800"/>
          <p14:tracePt t="14462" x="1073150" y="2978150"/>
          <p14:tracePt t="14462" x="1098550" y="2990850"/>
          <p14:tracePt t="14479" x="1130300" y="3022600"/>
          <p14:tracePt t="14479" x="1155700" y="3060700"/>
          <p14:tracePt t="14496" x="1187450" y="3117850"/>
          <p14:tracePt t="14496" x="1257300" y="3263900"/>
          <p14:tracePt t="14513" x="1295400" y="3352800"/>
          <p14:tracePt t="14513" x="1333500" y="3448050"/>
          <p14:tracePt t="14530" x="1371600" y="3549650"/>
          <p14:tracePt t="14530" x="1403350" y="3651250"/>
          <p14:tracePt t="14547" x="1441450" y="3752850"/>
          <p14:tracePt t="14547" x="1473200" y="3848100"/>
          <p14:tracePt t="14547" x="1504950" y="3937000"/>
          <p14:tracePt t="14565" x="1530350" y="4019550"/>
          <p14:tracePt t="14565" x="1555750" y="4095750"/>
          <p14:tracePt t="14581" x="1581150" y="4159250"/>
          <p14:tracePt t="14581" x="1600200" y="4222750"/>
          <p14:tracePt t="14597" x="1612900" y="4273550"/>
          <p14:tracePt t="14597" x="1631950" y="4318000"/>
          <p14:tracePt t="14613" x="1644650" y="4356100"/>
          <p14:tracePt t="14613" x="1657350" y="4387850"/>
          <p14:tracePt t="14630" x="1663700" y="4413250"/>
          <p14:tracePt t="14630" x="1676400" y="4425950"/>
          <p14:tracePt t="14630" x="1682750" y="4438650"/>
          <p14:tracePt t="14649" x="1689100" y="4438650"/>
          <p14:tracePt t="14661" x="1695450" y="4425950"/>
          <p14:tracePt t="14661" x="1714500" y="4387850"/>
          <p14:tracePt t="14680" x="1720850" y="4356100"/>
          <p14:tracePt t="14680" x="1727200" y="4311650"/>
          <p14:tracePt t="14697" x="1733550" y="4260850"/>
          <p14:tracePt t="14697" x="1739900" y="4210050"/>
          <p14:tracePt t="14714" x="1746250" y="4146550"/>
          <p14:tracePt t="14714" x="1752600" y="4076700"/>
          <p14:tracePt t="14714" x="1758950" y="3994150"/>
          <p14:tracePt t="14732" x="1758950" y="3911600"/>
          <p14:tracePt t="14732" x="1765300" y="3822700"/>
          <p14:tracePt t="14747" x="1765300" y="3727450"/>
          <p14:tracePt t="14747" x="1771650" y="3638550"/>
          <p14:tracePt t="14764" x="1778000" y="3543300"/>
          <p14:tracePt t="14764" x="1790700" y="3454400"/>
          <p14:tracePt t="14781" x="1803400" y="3365500"/>
          <p14:tracePt t="14781" x="1822450" y="3289300"/>
          <p14:tracePt t="14797" x="1841500" y="3213100"/>
          <p14:tracePt t="14797" x="1892300" y="3073400"/>
          <p14:tracePt t="14814" x="1917700" y="3009900"/>
          <p14:tracePt t="14814" x="1949450" y="2946400"/>
          <p14:tracePt t="14831" x="1981200" y="2895600"/>
          <p14:tracePt t="14831" x="2012950" y="2844800"/>
          <p14:tracePt t="14847" x="2044700" y="2806700"/>
          <p14:tracePt t="14847" x="2101850" y="2749550"/>
          <p14:tracePt t="14865" x="2127250" y="2736850"/>
          <p14:tracePt t="14865" x="2152650" y="2730500"/>
          <p14:tracePt t="14881" x="2171700" y="2736850"/>
          <p14:tracePt t="14881" x="2190750" y="2755900"/>
          <p14:tracePt t="14898" x="2209800" y="2787650"/>
          <p14:tracePt t="14898" x="2222500" y="2838450"/>
          <p14:tracePt t="14914" x="2241550" y="2895600"/>
          <p14:tracePt t="14914" x="2266950" y="2965450"/>
          <p14:tracePt t="14914" x="2286000" y="3048000"/>
          <p14:tracePt t="14933" x="2305050" y="3143250"/>
          <p14:tracePt t="14946" x="2324100" y="3244850"/>
          <p14:tracePt t="14946" x="2355850" y="3479800"/>
          <p14:tracePt t="14965" x="2374900" y="3600450"/>
          <p14:tracePt t="14965" x="2387600" y="3721100"/>
          <p14:tracePt t="14981" x="2393950" y="3835400"/>
          <p14:tracePt t="14981" x="2406650" y="3943350"/>
          <p14:tracePt t="14998" x="2419350" y="4044950"/>
          <p14:tracePt t="14998" x="2425700" y="4133850"/>
          <p14:tracePt t="14998" x="2438400" y="4216400"/>
          <p14:tracePt t="15016" x="2451100" y="4292600"/>
          <p14:tracePt t="15030" x="2457450" y="4362450"/>
          <p14:tracePt t="15030" x="2482850" y="4476750"/>
          <p14:tracePt t="15048" x="2495550" y="4521200"/>
          <p14:tracePt t="15048" x="2508250" y="4559300"/>
          <p14:tracePt t="15065" x="2520950" y="4591050"/>
          <p14:tracePt t="15065" x="2533650" y="4610100"/>
          <p14:tracePt t="15081" x="2540000" y="4629150"/>
          <p14:tracePt t="15081" x="2552700" y="4635500"/>
          <p14:tracePt t="15081" x="2559050" y="4635500"/>
          <p14:tracePt t="15101" x="2571750" y="4635500"/>
          <p14:tracePt t="15101" x="2578100" y="4629150"/>
          <p14:tracePt t="15115" x="2584450" y="4622800"/>
          <p14:tracePt t="15115" x="2597150" y="4610100"/>
          <p14:tracePt t="15131" x="2603500" y="4597400"/>
          <p14:tracePt t="15131" x="2616200" y="4584700"/>
          <p14:tracePt t="15148" x="2628900" y="4565650"/>
          <p14:tracePt t="15148" x="2647950" y="4533900"/>
          <p14:tracePt t="15165" x="2660650" y="4514850"/>
          <p14:tracePt t="15165" x="2673350" y="4489450"/>
          <p14:tracePt t="15182" x="2679700" y="4470400"/>
          <p14:tracePt t="15182" x="2692400" y="4438650"/>
          <p14:tracePt t="15198" x="2698750" y="4406900"/>
          <p14:tracePt t="15198" x="2705100" y="4375150"/>
          <p14:tracePt t="15215" x="2711450" y="4330700"/>
          <p14:tracePt t="15215" x="2705100" y="4235450"/>
          <p14:tracePt t="15232" x="2692400" y="4178300"/>
          <p14:tracePt t="15232" x="2679700" y="4121150"/>
          <p14:tracePt t="15249" x="2654300" y="4064000"/>
          <p14:tracePt t="15249" x="2635250" y="4006850"/>
          <p14:tracePt t="15266" x="2603500" y="3949700"/>
          <p14:tracePt t="15266" x="2578100" y="3898900"/>
          <p14:tracePt t="15266" x="2552700" y="3854450"/>
          <p14:tracePt t="15286" x="2520950" y="3816350"/>
          <p14:tracePt t="15297" x="2495550" y="3778250"/>
          <p14:tracePt t="15297" x="2444750" y="3721100"/>
          <p14:tracePt t="15316" x="2419350" y="3695700"/>
          <p14:tracePt t="15316" x="2393950" y="3676650"/>
          <p14:tracePt t="15333" x="2368550" y="3663950"/>
          <p14:tracePt t="15333" x="2343150" y="3651250"/>
          <p14:tracePt t="15349" x="2311400" y="3644900"/>
          <p14:tracePt t="15349" x="2286000" y="3638550"/>
          <p14:tracePt t="15365" x="2254250" y="3632200"/>
          <p14:tracePt t="15365" x="2216150" y="3632200"/>
          <p14:tracePt t="15365" x="2184400" y="3632200"/>
          <p14:tracePt t="15385" x="2139950" y="3638550"/>
          <p14:tracePt t="15397" x="2095500" y="3644900"/>
          <p14:tracePt t="15397" x="2000250" y="3657600"/>
          <p14:tracePt t="15416" x="1955800" y="3670300"/>
          <p14:tracePt t="15416" x="1905000" y="3683000"/>
          <p14:tracePt t="15433" x="1847850" y="3702050"/>
          <p14:tracePt t="15433" x="1797050" y="3721100"/>
          <p14:tracePt t="15450" x="1739900" y="3740150"/>
          <p14:tracePt t="15450" x="1619250" y="3778250"/>
          <p14:tracePt t="15466" x="1562100" y="3790950"/>
          <p14:tracePt t="15466" x="1498600" y="3797300"/>
          <p14:tracePt t="15483" x="1435100" y="3810000"/>
          <p14:tracePt t="15483" x="1371600" y="3810000"/>
          <p14:tracePt t="15499" x="1314450" y="3810000"/>
          <p14:tracePt t="15499" x="1257300" y="3803650"/>
          <p14:tracePt t="15516" x="1200150" y="3803650"/>
          <p14:tracePt t="15516" x="1104900" y="3797300"/>
          <p14:tracePt t="15533" x="1066800" y="3790950"/>
          <p14:tracePt t="15533" x="1028700" y="3784600"/>
          <p14:tracePt t="15550" x="990600" y="3778250"/>
          <p14:tracePt t="15550" x="965200" y="3771900"/>
          <p14:tracePt t="15566" x="939800" y="3759200"/>
          <p14:tracePt t="15566" x="920750" y="3746500"/>
          <p14:tracePt t="15566" x="901700" y="3727450"/>
          <p14:tracePt t="15585" x="889000" y="3708400"/>
          <p14:tracePt t="15585" x="882650" y="3689350"/>
          <p14:tracePt t="15601" x="876300" y="3663950"/>
          <p14:tracePt t="15601" x="882650" y="3638550"/>
          <p14:tracePt t="15617" x="889000" y="3619500"/>
          <p14:tracePt t="15617" x="901700" y="3594100"/>
          <p14:tracePt t="15633" x="920750" y="3575050"/>
          <p14:tracePt t="15633" x="946150" y="3562350"/>
          <p14:tracePt t="15633" x="977900" y="3549650"/>
          <p14:tracePt t="15653" x="1022350" y="3536950"/>
          <p14:tracePt t="15665" x="1066800" y="3536950"/>
          <p14:tracePt t="15665" x="1174750" y="3549650"/>
          <p14:tracePt t="15685" x="1231900" y="3562350"/>
          <p14:tracePt t="15685" x="1295400" y="3581400"/>
          <p14:tracePt t="15701" x="1365250" y="3606800"/>
          <p14:tracePt t="15701" x="1435100" y="3632200"/>
          <p14:tracePt t="15717" x="1498600" y="3657600"/>
          <p14:tracePt t="15717" x="1568450" y="3676650"/>
          <p14:tracePt t="15734" x="1638300" y="3695700"/>
          <p14:tracePt t="15734" x="1708150" y="3714750"/>
          <p14:tracePt t="15734" x="1771650" y="3727450"/>
          <p14:tracePt t="15753" x="1835150" y="3733800"/>
          <p14:tracePt t="15753" x="1898650" y="3733800"/>
          <p14:tracePt t="15767" x="1955800" y="3727450"/>
          <p14:tracePt t="15767" x="2012950" y="3714750"/>
          <p14:tracePt t="15785" x="2063750" y="3695700"/>
          <p14:tracePt t="15785" x="2114550" y="3670300"/>
          <p14:tracePt t="15800" x="2159000" y="3644900"/>
          <p14:tracePt t="15800" x="2197100" y="3619500"/>
          <p14:tracePt t="15818" x="2228850" y="3587750"/>
          <p14:tracePt t="15818" x="2292350" y="3530600"/>
          <p14:tracePt t="15834" x="2317750" y="3505200"/>
          <p14:tracePt t="15834" x="2336800" y="3479800"/>
          <p14:tracePt t="15850" x="2355850" y="3460750"/>
          <p14:tracePt t="15850" x="2374900" y="3441700"/>
          <p14:tracePt t="15868" x="2387600" y="3422650"/>
          <p14:tracePt t="15868" x="2413000" y="3403600"/>
          <p14:tracePt t="15885" x="2419350" y="3397250"/>
          <p14:tracePt t="15900" x="2425700" y="3397250"/>
          <p14:tracePt t="15916" x="2425700" y="3403600"/>
          <p14:tracePt t="15933" x="2425700" y="3409950"/>
          <p14:tracePt t="15933" x="2419350" y="3416300"/>
          <p14:tracePt t="15933" x="2413000" y="3422650"/>
          <p14:tracePt t="15954" x="2406650" y="3429000"/>
          <p14:tracePt t="15966" x="2400300" y="3435350"/>
          <p14:tracePt t="15966" x="2387600" y="3454400"/>
          <p14:tracePt t="15985" x="2374900" y="3460750"/>
          <p14:tracePt t="15985" x="2362200" y="3473450"/>
          <p14:tracePt t="16001" x="2349500" y="3479800"/>
          <p14:tracePt t="16001" x="2343150" y="3492500"/>
          <p14:tracePt t="16001" x="2330450" y="3498850"/>
          <p14:tracePt t="16020" x="2317750" y="3511550"/>
          <p14:tracePt t="16033" x="2305050" y="3517900"/>
          <p14:tracePt t="16033" x="2286000" y="3543300"/>
          <p14:tracePt t="16054" x="2273300" y="3549650"/>
          <p14:tracePt t="16054" x="2260600" y="3562350"/>
          <p14:tracePt t="16068" x="2247900" y="3575050"/>
          <p14:tracePt t="16068" x="2235200" y="3587750"/>
          <p14:tracePt t="16085" x="2216150" y="3600450"/>
          <p14:tracePt t="16085" x="2197100" y="3613150"/>
          <p14:tracePt t="16102" x="2178050" y="3625850"/>
          <p14:tracePt t="16102" x="2159000" y="3638550"/>
          <p14:tracePt t="16118" x="2139950" y="3657600"/>
          <p14:tracePt t="16118" x="2101850" y="3683000"/>
          <p14:tracePt t="16135" x="2076450" y="3702050"/>
          <p14:tracePt t="16135" x="2051050" y="3721100"/>
          <p14:tracePt t="16152" x="2025650" y="3740150"/>
          <p14:tracePt t="16152" x="2000250" y="3759200"/>
          <p14:tracePt t="16169" x="1974850" y="3778250"/>
          <p14:tracePt t="16169" x="1917700" y="3816350"/>
          <p14:tracePt t="16185" x="1892300" y="3835400"/>
          <p14:tracePt t="16185" x="1866900" y="3854450"/>
          <p14:tracePt t="16202" x="1841500" y="3873500"/>
          <p14:tracePt t="16202" x="1822450" y="3886200"/>
          <p14:tracePt t="16219" x="1809750" y="3898900"/>
          <p14:tracePt t="16219" x="1797050" y="3911600"/>
          <p14:tracePt t="16235" x="1784350" y="3917950"/>
          <p14:tracePt t="16235" x="1778000" y="3930650"/>
          <p14:tracePt t="16253" x="1778000" y="3937000"/>
          <p14:tracePt t="16269" x="1784350" y="3937000"/>
          <p14:tracePt t="16284" x="1790700" y="3937000"/>
          <p14:tracePt t="16284" x="1797050" y="3937000"/>
          <p14:tracePt t="16284" x="1809750" y="3937000"/>
          <p14:tracePt t="16305" x="1822450" y="3930650"/>
          <p14:tracePt t="16317" x="1835150" y="3930650"/>
          <p14:tracePt t="16317" x="1860550" y="3924300"/>
          <p14:tracePt t="16337" x="1879600" y="3924300"/>
          <p14:tracePt t="16337" x="1892300" y="3917950"/>
          <p14:tracePt t="16353" x="1911350" y="3917950"/>
          <p14:tracePt t="16353" x="1930400" y="3911600"/>
          <p14:tracePt t="16369" x="1949450" y="3905250"/>
          <p14:tracePt t="16369" x="1968500" y="3898900"/>
          <p14:tracePt t="16369" x="1987550" y="3892550"/>
          <p14:tracePt t="16389" x="2000250" y="3892550"/>
          <p14:tracePt t="16401" x="2019300" y="3886200"/>
          <p14:tracePt t="16401" x="2032000" y="3879850"/>
          <p14:tracePt t="16401" x="2044700" y="3873500"/>
          <p14:tracePt t="16422" x="2057400" y="3867150"/>
          <p14:tracePt t="16422" x="2063750" y="3860800"/>
          <p14:tracePt t="16436" x="2070100" y="3860800"/>
          <p14:tracePt t="16451" x="2070100" y="3854450"/>
          <p14:tracePt t="16468" x="2063750" y="3854450"/>
          <p14:tracePt t="16484" x="2057400" y="3854450"/>
          <p14:tracePt t="16501" x="2051050" y="3854450"/>
          <p14:tracePt t="16501" x="2044700" y="3854450"/>
          <p14:tracePt t="16520" x="2032000" y="3860800"/>
          <p14:tracePt t="16520" x="2025650" y="3860800"/>
          <p14:tracePt t="16537" x="2019300" y="3860800"/>
          <p14:tracePt t="16537" x="2000250" y="3867150"/>
          <p14:tracePt t="16553" x="1993900" y="3873500"/>
          <p14:tracePt t="16553" x="1981200" y="3873500"/>
          <p14:tracePt t="16570" x="1968500" y="3879850"/>
          <p14:tracePt t="16570" x="1955800" y="3879850"/>
          <p14:tracePt t="16586" x="1943100" y="3879850"/>
          <p14:tracePt t="16586" x="1930400" y="3873500"/>
          <p14:tracePt t="16586" x="1911350" y="3873500"/>
          <p14:tracePt t="16605" x="1892300" y="3867150"/>
          <p14:tracePt t="16618" x="1873250" y="3867150"/>
          <p14:tracePt t="16618" x="1828800" y="3848100"/>
          <p14:tracePt t="16637" x="1803400" y="3841750"/>
          <p14:tracePt t="16637" x="1771650" y="3829050"/>
          <p14:tracePt t="16654" x="1746250" y="3816350"/>
          <p14:tracePt t="16654" x="1714500" y="3810000"/>
          <p14:tracePt t="16670" x="1689100" y="3797300"/>
          <p14:tracePt t="16670" x="1657350" y="3778250"/>
          <p14:tracePt t="16670" x="1619250" y="3759200"/>
          <p14:tracePt t="16689" x="1587500" y="3746500"/>
          <p14:tracePt t="16702" x="1555750" y="3727450"/>
          <p14:tracePt t="16702" x="1485900" y="3695700"/>
          <p14:tracePt t="16721" x="1447800" y="3676650"/>
          <p14:tracePt t="16721" x="1416050" y="3663950"/>
          <p14:tracePt t="16737" x="1384300" y="3651250"/>
          <p14:tracePt t="16737" x="1358900" y="3644900"/>
          <p14:tracePt t="16737" x="1327150" y="3638550"/>
          <p14:tracePt t="16756" x="1301750" y="3638550"/>
          <p14:tracePt t="16769" x="1282700" y="3638550"/>
          <p14:tracePt t="16769" x="1238250" y="3638550"/>
          <p14:tracePt t="16788" x="1219200" y="3638550"/>
          <p14:tracePt t="16788" x="1200150" y="3638550"/>
          <p14:tracePt t="16804" x="1187450" y="3638550"/>
          <p14:tracePt t="16804" x="1168400" y="3638550"/>
          <p14:tracePt t="16821" x="1155700" y="3638550"/>
          <p14:tracePt t="16821" x="1149350" y="3638550"/>
          <p14:tracePt t="16838" x="1143000" y="3638550"/>
          <p14:tracePt t="16853" x="1149350" y="3632200"/>
          <p14:tracePt t="16853" x="1162050" y="3632200"/>
          <p14:tracePt t="16871" x="1174750" y="3632200"/>
          <p14:tracePt t="16871" x="1193800" y="3632200"/>
          <p14:tracePt t="16888" x="1219200" y="3632200"/>
          <p14:tracePt t="16888" x="1282700" y="3638550"/>
          <p14:tracePt t="16905" x="1320800" y="3644900"/>
          <p14:tracePt t="16905" x="1365250" y="3657600"/>
          <p14:tracePt t="16921" x="1416050" y="3663950"/>
          <p14:tracePt t="16921" x="1473200" y="3676650"/>
          <p14:tracePt t="16938" x="1524000" y="3689350"/>
          <p14:tracePt t="16938" x="1587500" y="3695700"/>
          <p14:tracePt t="16955" x="1644650" y="3702050"/>
          <p14:tracePt t="16955" x="1708150" y="3708400"/>
          <p14:tracePt t="16955" x="1765300" y="3714750"/>
          <p14:tracePt t="16974" x="1828800" y="3721100"/>
          <p14:tracePt t="16986" x="1885950" y="3727450"/>
          <p14:tracePt t="16986" x="2006600" y="3740150"/>
          <p14:tracePt t="17005" x="2057400" y="3746500"/>
          <p14:tracePt t="17005" x="2114550" y="3752850"/>
          <p14:tracePt t="17022" x="2165350" y="3765550"/>
          <p14:tracePt t="17022" x="2209800" y="3771900"/>
          <p14:tracePt t="17038" x="2254250" y="3778250"/>
          <p14:tracePt t="17038" x="2298700" y="3784600"/>
          <p14:tracePt t="17038" x="2336800" y="3797300"/>
          <p14:tracePt t="17058" x="2368550" y="3797300"/>
          <p14:tracePt t="17070" x="2400300" y="3803650"/>
          <p14:tracePt t="17070" x="2451100" y="3810000"/>
          <p14:tracePt t="17088" x="2470150" y="3810000"/>
          <p14:tracePt t="17088" x="2489200" y="3816350"/>
          <p14:tracePt t="17105" x="2501900" y="3822700"/>
          <p14:tracePt t="17105" x="2508250" y="3822700"/>
          <p14:tracePt t="17122" x="2514600" y="3829050"/>
          <p14:tracePt t="17122" x="2520950" y="3835400"/>
          <p14:tracePt t="17122" x="2520950" y="3841750"/>
          <p14:tracePt t="17141" x="2520950" y="3848100"/>
          <p14:tracePt t="17141" x="2514600" y="3854450"/>
          <p14:tracePt t="17155" x="2514600" y="3867150"/>
          <p14:tracePt t="17155" x="2508250" y="3873500"/>
          <p14:tracePt t="17171" x="2495550" y="3886200"/>
          <p14:tracePt t="17171" x="2489200" y="3892550"/>
          <p14:tracePt t="17189" x="2476500" y="3905250"/>
          <p14:tracePt t="17189" x="2457450" y="3924300"/>
          <p14:tracePt t="17206" x="2451100" y="3930650"/>
          <p14:tracePt t="17206" x="2438400" y="3937000"/>
          <p14:tracePt t="17222" x="2425700" y="3949700"/>
          <p14:tracePt t="17222" x="2419350" y="3956050"/>
          <p14:tracePt t="17239" x="2406650" y="3962400"/>
          <p14:tracePt t="17239" x="2400300" y="3968750"/>
          <p14:tracePt t="17256" x="2387600" y="3975100"/>
          <p14:tracePt t="17256" x="2368550" y="3987800"/>
          <p14:tracePt t="17273" x="2355850" y="3994150"/>
          <p14:tracePt t="17273" x="2349500" y="3994150"/>
          <p14:tracePt t="17290" x="2336800" y="4000500"/>
          <p14:tracePt t="17290" x="2324100" y="4000500"/>
          <p14:tracePt t="17306" x="2317750" y="4000500"/>
          <p14:tracePt t="17306" x="2305050" y="4000500"/>
          <p14:tracePt t="17322" x="2292350" y="4000500"/>
          <p14:tracePt t="17322" x="2279650" y="4006850"/>
          <p14:tracePt t="17322" x="2266950" y="4006850"/>
          <p14:tracePt t="17343" x="2254250" y="4006850"/>
          <p14:tracePt t="17354" x="2241550" y="4013200"/>
          <p14:tracePt t="17354" x="2222500" y="4013200"/>
          <p14:tracePt t="17373" x="2216150" y="4019550"/>
          <p14:tracePt t="17373" x="2209800" y="4019550"/>
          <p14:tracePt t="17390" x="2197100" y="4019550"/>
          <p14:tracePt t="17390" x="2197100" y="4025900"/>
          <p14:tracePt t="17406" x="2190750" y="4025900"/>
          <p14:tracePt t="17421" x="2197100" y="4019550"/>
          <p14:tracePt t="17460" x="2203450" y="4019550"/>
          <p14:tracePt t="17468" x="2203450" y="4013200"/>
          <p14:tracePt t="17476" x="2209800" y="4006850"/>
          <p14:tracePt t="17488" x="2222500" y="4000500"/>
          <p14:tracePt t="17488" x="2235200" y="3994150"/>
          <p14:tracePt t="17507" x="2241550" y="3987800"/>
          <p14:tracePt t="17507" x="2247900" y="3981450"/>
          <p14:tracePt t="17523" x="2254250" y="3975100"/>
          <p14:tracePt t="17523" x="2260600" y="3968750"/>
          <p14:tracePt t="17540" x="2273300" y="3962400"/>
          <p14:tracePt t="17540" x="2279650" y="3962400"/>
          <p14:tracePt t="17557" x="2286000" y="3956050"/>
          <p14:tracePt t="17557" x="2286000" y="3943350"/>
          <p14:tracePt t="17574" x="2292350" y="3943350"/>
          <p14:tracePt t="17588" x="2286000" y="3943350"/>
          <p14:tracePt t="17620" x="2279650" y="3949700"/>
          <p14:tracePt t="17633" x="2273300" y="3956050"/>
          <p14:tracePt t="17649" x="2266950" y="3962400"/>
          <p14:tracePt t="17657" x="2260600" y="3968750"/>
          <p14:tracePt t="17657" x="2254250" y="3975100"/>
          <p14:tracePt t="17674" x="2241550" y="3981450"/>
          <p14:tracePt t="17674" x="2235200" y="3987800"/>
          <p14:tracePt t="17674" x="2222500" y="3994150"/>
          <p14:tracePt t="17693" x="2209800" y="4000500"/>
          <p14:tracePt t="17705" x="2197100" y="4006850"/>
          <p14:tracePt t="17705" x="2159000" y="4013200"/>
          <p14:tracePt t="17726" x="2133600" y="4013200"/>
          <p14:tracePt t="17726" x="2108200" y="4013200"/>
          <p14:tracePt t="17742" x="2076450" y="4013200"/>
          <p14:tracePt t="17742" x="2044700" y="4006850"/>
          <p14:tracePt t="17758" x="2012950" y="4006850"/>
          <p14:tracePt t="17758" x="1974850" y="3994150"/>
          <p14:tracePt t="17758" x="1930400" y="3987800"/>
          <p14:tracePt t="17778" x="1892300" y="3975100"/>
          <p14:tracePt t="17789" x="1847850" y="3962400"/>
          <p14:tracePt t="17789" x="1752600" y="3937000"/>
          <p14:tracePt t="17807" x="1701800" y="3917950"/>
          <p14:tracePt t="17807" x="1651000" y="3905250"/>
          <p14:tracePt t="17824" x="1600200" y="3892550"/>
          <p14:tracePt t="17824" x="1549400" y="3873500"/>
          <p14:tracePt t="17842" x="1498600" y="3860800"/>
          <p14:tracePt t="17842" x="1447800" y="3854450"/>
          <p14:tracePt t="17858" x="1403350" y="3841750"/>
          <p14:tracePt t="17858" x="1308100" y="3835400"/>
          <p14:tracePt t="17875" x="1270000" y="3835400"/>
          <p14:tracePt t="17875" x="1231900" y="3835400"/>
          <p14:tracePt t="17892" x="1200150" y="3835400"/>
          <p14:tracePt t="17892" x="1168400" y="3835400"/>
          <p14:tracePt t="17908" x="1143000" y="3835400"/>
          <p14:tracePt t="17908" x="1104900" y="3829050"/>
          <p14:tracePt t="17926" x="1092200" y="3829050"/>
          <p14:tracePt t="17926" x="1085850" y="3822700"/>
          <p14:tracePt t="17942" x="1085850" y="3816350"/>
          <p14:tracePt t="17957" x="1092200" y="3810000"/>
          <p14:tracePt t="17957" x="1098550" y="3803650"/>
          <p14:tracePt t="17975" x="1117600" y="3797300"/>
          <p14:tracePt t="17975" x="1136650" y="3797300"/>
          <p14:tracePt t="17975" x="1168400" y="3790950"/>
          <p14:tracePt t="17994" x="1200150" y="3790950"/>
          <p14:tracePt t="18006" x="1231900" y="3784600"/>
          <p14:tracePt t="18006" x="1327150" y="3784600"/>
          <p14:tracePt t="18025" x="1377950" y="3784600"/>
          <p14:tracePt t="18025" x="1435100" y="3784600"/>
          <p14:tracePt t="18025" x="1492250" y="3778250"/>
          <p14:tracePt t="18045" x="1555750" y="3784600"/>
          <p14:tracePt t="18057" x="1619250" y="3784600"/>
          <p14:tracePt t="18057" x="1682750" y="3790950"/>
          <p14:tracePt t="18057" x="1752600" y="3797300"/>
          <p14:tracePt t="18077" x="1816100" y="3803650"/>
          <p14:tracePt t="18090" x="1879600" y="3810000"/>
          <p14:tracePt t="18090" x="2006600" y="3829050"/>
          <p14:tracePt t="18108" x="2063750" y="3835400"/>
          <p14:tracePt t="18108" x="2120900" y="3841750"/>
          <p14:tracePt t="18125" x="2178050" y="3848100"/>
          <p14:tracePt t="18125" x="2228850" y="3848100"/>
          <p14:tracePt t="18142" x="2273300" y="3854450"/>
          <p14:tracePt t="18142" x="2311400" y="3854450"/>
          <p14:tracePt t="18142" x="2349500" y="3854450"/>
          <p14:tracePt t="18161" x="2381250" y="3854450"/>
          <p14:tracePt t="18161" x="2413000" y="3854450"/>
          <p14:tracePt t="18175" x="2438400" y="3854450"/>
          <p14:tracePt t="18175" x="2457450" y="3854450"/>
          <p14:tracePt t="18193" x="2476500" y="3854450"/>
          <p14:tracePt t="18193" x="2495550" y="3854450"/>
          <p14:tracePt t="18208" x="2514600" y="3860800"/>
          <p14:tracePt t="18208" x="2540000" y="3860800"/>
          <p14:tracePt t="18226" x="2546350" y="3860800"/>
          <p14:tracePt t="18226" x="2552700" y="3867150"/>
          <p14:tracePt t="18243" x="2559050" y="3867150"/>
          <p14:tracePt t="18257" x="2565400" y="3873500"/>
          <p14:tracePt t="18257" x="2565400" y="3879850"/>
          <p14:tracePt t="18275" x="2559050" y="3892550"/>
          <p14:tracePt t="18275" x="2552700" y="3898900"/>
          <p14:tracePt t="18294" x="2546350" y="3905250"/>
          <p14:tracePt t="18294" x="2540000" y="3911600"/>
          <p14:tracePt t="18309" x="2527300" y="3917950"/>
          <p14:tracePt t="18309" x="2520950" y="3924300"/>
          <p14:tracePt t="18326" x="2514600" y="3924300"/>
          <p14:tracePt t="18326" x="2501900" y="3930650"/>
          <p14:tracePt t="18342" x="2495550" y="3937000"/>
          <p14:tracePt t="18342" x="2489200" y="3943350"/>
          <p14:tracePt t="18342" x="2476500" y="3949700"/>
          <p14:tracePt t="18362" x="2470150" y="3956050"/>
          <p14:tracePt t="18374" x="2457450" y="3956050"/>
          <p14:tracePt t="18374" x="2438400" y="3968750"/>
          <p14:tracePt t="18394" x="2425700" y="3975100"/>
          <p14:tracePt t="18394" x="2413000" y="3975100"/>
          <p14:tracePt t="18410" x="2400300" y="3981450"/>
          <p14:tracePt t="18410" x="2387600" y="3981450"/>
          <p14:tracePt t="18426" x="2374900" y="3981450"/>
          <p14:tracePt t="18426" x="2362200" y="3987800"/>
          <p14:tracePt t="18426" x="2349500" y="3987800"/>
          <p14:tracePt t="18445" x="2330450" y="3987800"/>
          <p14:tracePt t="18458" x="2317750" y="3987800"/>
          <p14:tracePt t="18458" x="2286000" y="3994150"/>
          <p14:tracePt t="18477" x="2266950" y="3994150"/>
          <p14:tracePt t="18477" x="2247900" y="3994150"/>
          <p14:tracePt t="18493" x="2228850" y="3987800"/>
          <p14:tracePt t="18493" x="2209800" y="3987800"/>
          <p14:tracePt t="18510" x="2190750" y="3987800"/>
          <p14:tracePt t="18510" x="2152650" y="3981450"/>
          <p14:tracePt t="18527" x="2133600" y="3975100"/>
          <p14:tracePt t="18527" x="2114550" y="3975100"/>
          <p14:tracePt t="18544" x="2095500" y="3968750"/>
          <p14:tracePt t="18544" x="2076450" y="3968750"/>
          <p14:tracePt t="18560" x="2057400" y="3962400"/>
          <p14:tracePt t="18560" x="2019300" y="3949700"/>
          <p14:tracePt t="18578" x="2006600" y="3949700"/>
          <p14:tracePt t="18578" x="1987550" y="3943350"/>
          <p14:tracePt t="18594" x="1974850" y="3937000"/>
          <p14:tracePt t="18594" x="1962150" y="3930650"/>
          <p14:tracePt t="18610" x="1949450" y="3924300"/>
          <p14:tracePt t="18610" x="1943100" y="3917950"/>
          <p14:tracePt t="18627" x="1936750" y="3911600"/>
          <p14:tracePt t="18627" x="1930400" y="3905250"/>
          <p14:tracePt t="18627" x="1924050" y="3898900"/>
          <p14:tracePt t="18646" x="1917700" y="3892550"/>
          <p14:tracePt t="18659" x="1917700" y="3886200"/>
          <p14:tracePt t="18659" x="1911350" y="3873500"/>
          <p14:tracePt t="18677" x="1911350" y="3867150"/>
          <p14:tracePt t="18692" x="1924050" y="3860800"/>
          <p14:tracePt t="18692" x="1936750" y="3860800"/>
          <p14:tracePt t="18711" x="1949450" y="3860800"/>
          <p14:tracePt t="18711" x="1968500" y="3867150"/>
          <p14:tracePt t="18711" x="1993900" y="3879850"/>
          <p14:tracePt t="18730" x="2025650" y="3892550"/>
          <p14:tracePt t="18742" x="2057400" y="3911600"/>
          <p14:tracePt t="18742" x="2139950" y="3956050"/>
          <p14:tracePt t="18761" x="2178050" y="3987800"/>
          <p14:tracePt t="18761" x="2228850" y="4013200"/>
          <p14:tracePt t="18778" x="2273300" y="4038600"/>
          <p14:tracePt t="18778" x="2311400" y="4064000"/>
          <p14:tracePt t="18794" x="2349500" y="4089400"/>
          <p14:tracePt t="18794" x="2387600" y="4108450"/>
          <p14:tracePt t="18794" x="2419350" y="4127500"/>
          <p14:tracePt t="18814" x="2444750" y="4140200"/>
          <p14:tracePt t="18814" x="2470150" y="4152900"/>
          <p14:tracePt t="18828" x="2482850" y="4165600"/>
          <p14:tracePt t="18828" x="2495550" y="4178300"/>
          <p14:tracePt t="18845" x="2501900" y="4197350"/>
          <p14:tracePt t="18845" x="2501900" y="4210050"/>
          <p14:tracePt t="18861" x="2495550" y="4229100"/>
          <p14:tracePt t="18861" x="2489200" y="4254500"/>
          <p14:tracePt t="18878" x="2476500" y="4279900"/>
          <p14:tracePt t="18878" x="2432050" y="4337050"/>
          <p14:tracePt t="18895" x="2400300" y="4362450"/>
          <p14:tracePt t="18895" x="2362200" y="4394200"/>
          <p14:tracePt t="18911" x="2317750" y="4425950"/>
          <p14:tracePt t="18911" x="2260600" y="4457700"/>
          <p14:tracePt t="18928" x="2203450" y="4483100"/>
          <p14:tracePt t="18928" x="2063750" y="4533900"/>
          <p14:tracePt t="18945" x="1987550" y="4552950"/>
          <p14:tracePt t="18945" x="1917700" y="4572000"/>
          <p14:tracePt t="18962" x="1841500" y="4584700"/>
          <p14:tracePt t="18962" x="1765300" y="4597400"/>
          <p14:tracePt t="18978" x="1689100" y="4603750"/>
          <p14:tracePt t="18978" x="1612900" y="4597400"/>
          <p14:tracePt t="18995" x="1530350" y="4591050"/>
          <p14:tracePt t="18995" x="1454150" y="4572000"/>
          <p14:tracePt t="18995" x="1371600" y="4540250"/>
          <p14:tracePt t="19014" x="1295400" y="4508500"/>
          <p14:tracePt t="19014" x="1206500" y="4464050"/>
          <p14:tracePt t="19029" x="1123950" y="4419600"/>
          <p14:tracePt t="19029" x="1041400" y="4362450"/>
          <p14:tracePt t="19046" x="965200" y="4298950"/>
          <p14:tracePt t="19046" x="889000" y="4229100"/>
          <p14:tracePt t="19062" x="825500" y="4152900"/>
          <p14:tracePt t="19062" x="768350" y="4064000"/>
          <p14:tracePt t="19079" x="717550" y="3975100"/>
          <p14:tracePt t="19079" x="679450" y="3873500"/>
          <p14:tracePt t="19079" x="654050" y="3765550"/>
          <p14:tracePt t="19098" x="647700" y="3657600"/>
          <p14:tracePt t="19110" x="641350" y="3549650"/>
          <p14:tracePt t="19110" x="679450" y="3346450"/>
          <p14:tracePt t="19128" x="711200" y="3251200"/>
          <p14:tracePt t="19128" x="755650" y="3162300"/>
          <p14:tracePt t="19145" x="806450" y="3073400"/>
          <p14:tracePt t="19145" x="869950" y="2990850"/>
          <p14:tracePt t="19162" x="933450" y="2914650"/>
          <p14:tracePt t="19162" x="1085850" y="2768600"/>
          <p14:tracePt t="19179" x="1168400" y="2705100"/>
          <p14:tracePt t="19179" x="1263650" y="2641600"/>
          <p14:tracePt t="19196" x="1365250" y="2590800"/>
          <p14:tracePt t="19196" x="1473200" y="2552700"/>
          <p14:tracePt t="19212" x="1581150" y="2520950"/>
          <p14:tracePt t="19212" x="1695450" y="2514600"/>
          <p14:tracePt t="19229" x="1809750" y="2520950"/>
          <p14:tracePt t="19229" x="2032000" y="2597150"/>
          <p14:tracePt t="19246" x="2133600" y="2660650"/>
          <p14:tracePt t="19246" x="2228850" y="2743200"/>
          <p14:tracePt t="19263" x="2311400" y="2832100"/>
          <p14:tracePt t="19263" x="2393950" y="2940050"/>
          <p14:tracePt t="19279" x="2463800" y="3054350"/>
          <p14:tracePt t="19279" x="2527300" y="3181350"/>
          <p14:tracePt t="19279" x="2584450" y="3308350"/>
          <p14:tracePt t="19299" x="2635250" y="3435350"/>
          <p14:tracePt t="19299" x="2673350" y="3562350"/>
          <p14:tracePt t="19313" x="2698750" y="3689350"/>
          <p14:tracePt t="19313" x="2711450" y="3816350"/>
          <p14:tracePt t="19330" x="2711450" y="3930650"/>
          <p14:tracePt t="19330" x="2698750" y="4044950"/>
          <p14:tracePt t="19346" x="2673350" y="4146550"/>
          <p14:tracePt t="19346" x="2635250" y="4248150"/>
          <p14:tracePt t="19363" x="2590800" y="4330700"/>
          <p14:tracePt t="19363" x="2540000" y="4413250"/>
          <p14:tracePt t="19363" x="2476500" y="4489450"/>
          <p14:tracePt t="19382" x="2419350" y="4559300"/>
          <p14:tracePt t="19395" x="2349500" y="4622800"/>
          <p14:tracePt t="19395" x="2222500" y="4724400"/>
          <p14:tracePt t="19413" x="2159000" y="4768850"/>
          <p14:tracePt t="19413" x="2101850" y="4800600"/>
          <p14:tracePt t="19430" x="2044700" y="4832350"/>
          <p14:tracePt t="19430" x="1993900" y="4857750"/>
          <p14:tracePt t="19446" x="1949450" y="4870450"/>
          <p14:tracePt t="19446" x="1911350" y="4883150"/>
          <p14:tracePt t="19446" x="1879600" y="4889500"/>
          <p14:tracePt t="19465" x="1854200" y="4889500"/>
          <p14:tracePt t="19465" x="1835150" y="4889500"/>
          <p14:tracePt t="19480" x="1822450" y="4883150"/>
          <p14:tracePt t="19480" x="1816100" y="4876800"/>
          <p14:tracePt t="19497" x="1809750" y="4864100"/>
          <p14:tracePt t="19497" x="1809750" y="4851400"/>
          <p14:tracePt t="19513" x="1816100" y="4838700"/>
          <p14:tracePt t="19513" x="1822450" y="4819650"/>
          <p14:tracePt t="19531" x="1835150" y="4800600"/>
          <p14:tracePt t="19531" x="1860550" y="4768850"/>
          <p14:tracePt t="19547" x="1879600" y="4749800"/>
          <p14:tracePt t="19547" x="1892300" y="4730750"/>
          <p14:tracePt t="19563" x="1911350" y="4711700"/>
          <p14:tracePt t="19563" x="1930400" y="4692650"/>
          <p14:tracePt t="19580" x="1949450" y="4673600"/>
          <p14:tracePt t="19580" x="1981200" y="4648200"/>
          <p14:tracePt t="19598" x="2000250" y="4635500"/>
          <p14:tracePt t="19598" x="2012950" y="4629150"/>
          <p14:tracePt t="19614" x="2025650" y="4616450"/>
          <p14:tracePt t="19614" x="2038350" y="4610100"/>
          <p14:tracePt t="19630" x="2044700" y="4603750"/>
          <p14:tracePt t="19630" x="2051050" y="4597400"/>
          <p14:tracePt t="19647" x="2063750" y="4597400"/>
          <p14:tracePt t="19647" x="2063750" y="4591050"/>
          <p14:tracePt t="19665" x="2070100" y="4591050"/>
          <p14:tracePt t="19682" x="2076450" y="4584700"/>
          <p14:tracePt t="19741" x="2082800" y="4578350"/>
          <p14:tracePt t="19749" x="2089150" y="4572000"/>
          <p14:tracePt t="19762" x="2095500" y="4559300"/>
          <p14:tracePt t="19762" x="2114550" y="4527550"/>
          <p14:tracePt t="19782" x="2120900" y="4502150"/>
          <p14:tracePt t="19782" x="2133600" y="4476750"/>
          <p14:tracePt t="19798" x="2146300" y="4445000"/>
          <p14:tracePt t="19798" x="2165350" y="4413250"/>
          <p14:tracePt t="19814" x="2178050" y="4375150"/>
          <p14:tracePt t="19814" x="2197100" y="4337050"/>
          <p14:tracePt t="19814" x="2216150" y="4298950"/>
          <p14:tracePt t="19834" x="2235200" y="4254500"/>
          <p14:tracePt t="19834" x="2254250" y="4216400"/>
          <p14:tracePt t="19848" x="2273300" y="4178300"/>
          <p14:tracePt t="19848" x="2298700" y="4133850"/>
          <p14:tracePt t="19864" x="2317750" y="4095750"/>
          <p14:tracePt t="19864" x="2343150" y="4057650"/>
          <p14:tracePt t="19882" x="2368550" y="4019550"/>
          <p14:tracePt t="19882" x="2419350" y="3949700"/>
          <p14:tracePt t="19899" x="2451100" y="3911600"/>
          <p14:tracePt t="19899" x="2476500" y="3873500"/>
          <p14:tracePt t="19915" x="2508250" y="3841750"/>
          <p14:tracePt t="19915" x="2540000" y="3803650"/>
          <p14:tracePt t="19931" x="2571750" y="3765550"/>
          <p14:tracePt t="19931" x="2603500" y="3727450"/>
          <p14:tracePt t="19948" x="2641600" y="3689350"/>
          <p14:tracePt t="19948" x="2717800" y="3606800"/>
          <p14:tracePt t="19966" x="2755900" y="3568700"/>
          <p14:tracePt t="19966" x="2794000" y="3530600"/>
          <p14:tracePt t="19982" x="2832100" y="3486150"/>
          <p14:tracePt t="19982" x="2876550" y="3448050"/>
          <p14:tracePt t="19998" x="2908300" y="3416300"/>
          <p14:tracePt t="19998" x="2946400" y="3384550"/>
          <p14:tracePt t="20015" x="2978150" y="3352800"/>
          <p14:tracePt t="20015" x="3009900" y="3327400"/>
          <p14:tracePt t="20015" x="3041650" y="3302000"/>
          <p14:tracePt t="20035" x="3073400" y="3276600"/>
          <p14:tracePt t="20047" x="3105150" y="3257550"/>
          <p14:tracePt t="20047" x="3162300" y="3232150"/>
          <p14:tracePt t="20066" x="3187700" y="3219450"/>
          <p14:tracePt t="20066" x="3206750" y="3219450"/>
          <p14:tracePt t="20082" x="3232150" y="3213100"/>
          <p14:tracePt t="20082" x="3251200" y="3213100"/>
          <p14:tracePt t="20099" x="3270250" y="3206750"/>
          <p14:tracePt t="20099" x="3289300" y="3206750"/>
          <p14:tracePt t="20099" x="3308350" y="3200400"/>
          <p14:tracePt t="20118" x="3321050" y="3194050"/>
          <p14:tracePt t="20130" x="3346450" y="3187700"/>
          <p14:tracePt t="20130" x="3390900" y="3175000"/>
          <p14:tracePt t="20505" x="3848100" y="3371850"/>
          <p14:tracePt t="20515" x="3854450" y="3365500"/>
          <p14:tracePt t="20515" x="3867150" y="3365500"/>
          <p14:tracePt t="20534" x="3879850" y="3359150"/>
          <p14:tracePt t="20534" x="3892550" y="3359150"/>
          <p14:tracePt t="20550" x="3905250" y="3359150"/>
          <p14:tracePt t="20550" x="3930650" y="3352800"/>
          <p14:tracePt t="20567" x="3937000" y="3346450"/>
          <p14:tracePt t="20567" x="3949700" y="3346450"/>
          <p14:tracePt t="20584" x="3956050" y="3346450"/>
          <p14:tracePt t="20584" x="3962400" y="3346450"/>
          <p14:tracePt t="20600" x="3968750" y="3346450"/>
          <p14:tracePt t="20600" x="3975100" y="3346450"/>
          <p14:tracePt t="20618" x="3981450" y="3352800"/>
          <p14:tracePt t="20665" x="3987800" y="3352800"/>
          <p14:tracePt t="20693" x="3994150" y="3346450"/>
          <p14:tracePt t="20709" x="4000500" y="3346450"/>
          <p14:tracePt t="20725" x="4006850" y="3346450"/>
          <p14:tracePt t="20734" x="4013200" y="3340100"/>
          <p14:tracePt t="20734" x="4019550" y="3340100"/>
          <p14:tracePt t="20751" x="4025900" y="3333750"/>
          <p14:tracePt t="20751" x="4032250" y="3333750"/>
          <p14:tracePt t="20751" x="4038600" y="3333750"/>
          <p14:tracePt t="20770" x="4044950" y="3327400"/>
          <p14:tracePt t="20783" x="4051300" y="3327400"/>
          <p14:tracePt t="20783" x="4064000" y="3321050"/>
          <p14:tracePt t="20801" x="4076700" y="3314700"/>
          <p14:tracePt t="20801" x="4083050" y="3308350"/>
          <p14:tracePt t="20818" x="4089400" y="3302000"/>
          <p14:tracePt t="20818" x="4102100" y="3295650"/>
          <p14:tracePt t="20835" x="4108450" y="3289300"/>
          <p14:tracePt t="20835" x="4114800" y="3282950"/>
          <p14:tracePt t="20851" x="4121150" y="3282950"/>
          <p14:tracePt t="20851" x="4133850" y="3270250"/>
          <p14:tracePt t="20868" x="4146550" y="3257550"/>
          <p14:tracePt t="20883" x="4152900" y="3251200"/>
          <p14:tracePt t="20900" x="4152900" y="3244850"/>
          <p14:tracePt t="20900" x="4152900" y="3238500"/>
          <p14:tracePt t="20919" x="4146550" y="3238500"/>
          <p14:tracePt t="20933" x="4140200" y="3244850"/>
          <p14:tracePt t="20950" x="4133850" y="3244850"/>
          <p14:tracePt t="20950" x="4127500" y="3244850"/>
          <p14:tracePt t="20969" x="4121150" y="3251200"/>
          <p14:tracePt t="20969" x="4102100" y="3257550"/>
          <p14:tracePt t="20986" x="4089400" y="3263900"/>
          <p14:tracePt t="20986" x="4083050" y="3270250"/>
          <p14:tracePt t="21003" x="4070350" y="3263900"/>
          <p14:tracePt t="21003" x="4057650" y="3270250"/>
          <p14:tracePt t="21019" x="4044950" y="3270250"/>
          <p14:tracePt t="21019" x="4038600" y="3270250"/>
          <p14:tracePt t="21019" x="4032250" y="3276600"/>
          <p14:tracePt t="21038" x="4025900" y="3270250"/>
          <p14:tracePt t="21314" x="4279900" y="3251200"/>
          <p14:tracePt t="21337" x="4286250" y="3251200"/>
          <p14:tracePt t="21354" x="4292600" y="3251200"/>
          <p14:tracePt t="21361" x="4298950" y="3244850"/>
          <p14:tracePt t="21370" x="4305300" y="3244850"/>
          <p14:tracePt t="21385" x="4311650" y="3238500"/>
          <p14:tracePt t="21385" x="4318000" y="3238500"/>
          <p14:tracePt t="21403" x="4318000" y="3232150"/>
          <p14:tracePt t="21418" x="4318000" y="3225800"/>
          <p14:tracePt t="21449" x="4324350" y="3219450"/>
          <p14:tracePt t="21489" x="4330700" y="3213100"/>
          <p14:tracePt t="21525" x="4337050" y="3206750"/>
          <p14:tracePt t="21554" x="4337050" y="3200400"/>
          <p14:tracePt t="21585" x="4343400" y="3194050"/>
          <p14:tracePt t="21601" x="4343400" y="3187700"/>
          <p14:tracePt t="21621" x="4337050" y="3187700"/>
          <p14:tracePt t="21689" x="4337050" y="3181350"/>
          <p14:tracePt t="21729" x="4337050" y="3187700"/>
          <p14:tracePt t="21782" x="4337050" y="3194050"/>
          <p14:tracePt t="21793" x="4337050" y="3187700"/>
          <p14:tracePt t="21842" x="4343400" y="3187700"/>
          <p14:tracePt t="21877" x="4349750" y="3194050"/>
          <p14:tracePt t="21901" x="4356100" y="3200400"/>
          <p14:tracePt t="21922" x="4356100" y="3206750"/>
          <p14:tracePt t="21930" x="4349750" y="3213100"/>
          <p14:tracePt t="21938" x="4349750" y="3219450"/>
          <p14:tracePt t="21938" x="4349750" y="3225800"/>
          <p14:tracePt t="21956" x="4349750" y="3232150"/>
          <p14:tracePt t="21956" x="4349750" y="3238500"/>
          <p14:tracePt t="21956" x="4349750" y="3244850"/>
          <p14:tracePt t="21974" x="4349750" y="3257550"/>
          <p14:tracePt t="21987" x="4349750" y="3263900"/>
          <p14:tracePt t="21987" x="4349750" y="3276600"/>
          <p14:tracePt t="22006" x="4349750" y="3289300"/>
          <p14:tracePt t="22022" x="4349750" y="3295650"/>
          <p14:tracePt t="22022" x="4349750" y="3308350"/>
          <p14:tracePt t="22022" x="4349750" y="3314700"/>
          <p14:tracePt t="22042" x="4343400" y="3321050"/>
          <p14:tracePt t="22054" x="4343400" y="3327400"/>
          <p14:tracePt t="22070" x="4343400" y="3333750"/>
          <p14:tracePt t="22070" x="4337050" y="3340100"/>
          <p14:tracePt t="22091" x="4337050" y="3346450"/>
          <p14:tracePt t="22104" x="4330700" y="3352800"/>
          <p14:tracePt t="22121" x="4337050" y="3352800"/>
          <p14:tracePt t="22153" x="4343400" y="3346450"/>
          <p14:tracePt t="22186" x="4343400" y="3340100"/>
          <p14:tracePt t="22210" x="4349750" y="3340100"/>
          <p14:tracePt t="22237" x="4356100" y="3340100"/>
          <p14:tracePt t="22246" x="4362450" y="3333750"/>
          <p14:tracePt t="22255" x="4375150" y="3333750"/>
          <p14:tracePt t="22255" x="4406900" y="3321050"/>
          <p14:tracePt t="22275" x="4432300" y="3308350"/>
          <p14:tracePt t="22275" x="4457700" y="3302000"/>
          <p14:tracePt t="22291" x="4483100" y="3289300"/>
          <p14:tracePt t="22291" x="4514850" y="3276600"/>
          <p14:tracePt t="22307" x="4552950" y="3270250"/>
          <p14:tracePt t="22307" x="4584700" y="3257550"/>
          <p14:tracePt t="22324" x="4622800" y="3244850"/>
          <p14:tracePt t="22324" x="4660900" y="3232150"/>
          <p14:tracePt t="22324" x="4705350" y="3219450"/>
          <p14:tracePt t="22343" x="4743450" y="3206750"/>
          <p14:tracePt t="22355" x="4787900" y="3200400"/>
          <p14:tracePt t="22678" x="3498850" y="3378200"/>
          <p14:tracePt t="22694" x="3479800" y="3340100"/>
          <p14:tracePt t="22694" x="3467100" y="3289300"/>
          <p14:tracePt t="22708" x="3454400" y="3225800"/>
          <p14:tracePt t="22708" x="3441700" y="3149600"/>
          <p14:tracePt t="22725" x="3441700" y="3060700"/>
          <p14:tracePt t="22725" x="3454400" y="2965450"/>
          <p14:tracePt t="22741" x="3473450" y="2870200"/>
          <p14:tracePt t="22741" x="3562350" y="2660650"/>
          <p14:tracePt t="22758" x="3632200" y="2552700"/>
          <p14:tracePt t="22758" x="3708400" y="2451100"/>
          <p14:tracePt t="22775" x="3797300" y="2355850"/>
          <p14:tracePt t="22775" x="3898900" y="2260600"/>
          <p14:tracePt t="22792" x="4006850" y="2178050"/>
          <p14:tracePt t="22792" x="4121150" y="2095500"/>
          <p14:tracePt t="22792" x="4248150" y="2025650"/>
          <p14:tracePt t="22810" x="4375150" y="1962150"/>
          <p14:tracePt t="22823" x="4508500" y="1905000"/>
          <p14:tracePt t="22823" x="4787900" y="1797050"/>
          <p14:tracePt t="22843" x="4927600" y="1752600"/>
          <p14:tracePt t="22843" x="5073650" y="1714500"/>
          <p14:tracePt t="22858" x="5219700" y="1682750"/>
          <p14:tracePt t="22858" x="5365750" y="1657350"/>
          <p14:tracePt t="22875" x="5505450" y="1638300"/>
          <p14:tracePt t="22875" x="5645150" y="1631950"/>
          <p14:tracePt t="22875" x="5784850" y="1625600"/>
          <p14:tracePt t="22895" x="5918200" y="1625600"/>
          <p14:tracePt t="22907" x="6038850" y="1631950"/>
          <p14:tracePt t="22907" x="6273800" y="1657350"/>
          <p14:tracePt t="22926" x="6388100" y="1676400"/>
          <p14:tracePt t="22926" x="6489700" y="1695450"/>
          <p14:tracePt t="22943" x="6591300" y="1727200"/>
          <p14:tracePt t="22943" x="6686550" y="1752600"/>
          <p14:tracePt t="22959" x="6781800" y="1790700"/>
          <p14:tracePt t="22959" x="6864350" y="1828800"/>
          <p14:tracePt t="22959" x="6946900" y="1873250"/>
          <p14:tracePt t="22978" x="7023100" y="1917700"/>
          <p14:tracePt t="22978" x="7092950" y="1968500"/>
          <p14:tracePt t="22993" x="7156450" y="2025650"/>
          <p14:tracePt t="22993" x="7213600" y="2089150"/>
          <p14:tracePt t="23009" x="7264400" y="2152650"/>
          <p14:tracePt t="23009" x="7308850" y="2216150"/>
          <p14:tracePt t="23026" x="7346950" y="2286000"/>
          <p14:tracePt t="23026" x="7378700" y="2355850"/>
          <p14:tracePt t="23043" x="7404100" y="2425700"/>
          <p14:tracePt t="23043" x="7442200" y="2559050"/>
          <p14:tracePt t="23060" x="7448550" y="2622550"/>
          <p14:tracePt t="23060" x="7448550" y="2679700"/>
          <p14:tracePt t="23076" x="7448550" y="2736850"/>
          <p14:tracePt t="23076" x="7435850" y="2787650"/>
          <p14:tracePt t="23093" x="7423150" y="2838450"/>
          <p14:tracePt t="23093" x="7372350" y="2933700"/>
          <p14:tracePt t="23110" x="7334250" y="2978150"/>
          <p14:tracePt t="23110" x="7296150" y="3022600"/>
          <p14:tracePt t="23127" x="7251700" y="3067050"/>
          <p14:tracePt t="23127" x="7200900" y="3111500"/>
          <p14:tracePt t="23144" x="7143750" y="3155950"/>
          <p14:tracePt t="23144" x="7080250" y="3200400"/>
          <p14:tracePt t="23160" x="7016750" y="3238500"/>
          <p14:tracePt t="23160" x="6946900" y="3276600"/>
          <p14:tracePt t="23160" x="6877050" y="3308350"/>
          <p14:tracePt t="23178" x="6800850" y="3346450"/>
          <p14:tracePt t="23192" x="6724650" y="3378200"/>
          <p14:tracePt t="23192" x="6578600" y="3435350"/>
          <p14:tracePt t="23211" x="6502400" y="3460750"/>
          <p14:tracePt t="23211" x="6432550" y="3492500"/>
          <p14:tracePt t="23227" x="6362700" y="3517900"/>
          <p14:tracePt t="23227" x="6292850" y="3543300"/>
          <p14:tracePt t="23244" x="6229350" y="3562350"/>
          <p14:tracePt t="23244" x="6165850" y="3587750"/>
          <p14:tracePt t="23244" x="6102350" y="3606800"/>
          <p14:tracePt t="23262" x="6051550" y="3625850"/>
          <p14:tracePt t="23275" x="6000750" y="3638550"/>
          <p14:tracePt t="23275" x="5905500" y="3663950"/>
          <p14:tracePt t="23295" x="5873750" y="3670300"/>
          <p14:tracePt t="23295" x="5842000" y="3676650"/>
          <p14:tracePt t="23310" x="5816600" y="3683000"/>
          <p14:tracePt t="23310" x="5791200" y="3689350"/>
          <p14:tracePt t="23327" x="5772150" y="3689350"/>
          <p14:tracePt t="23327" x="5759450" y="3695700"/>
          <p14:tracePt t="23327" x="5746750" y="3695700"/>
          <p14:tracePt t="23346" x="5740400" y="3689350"/>
          <p14:tracePt t="23346" x="5734050" y="3689350"/>
          <p14:tracePt t="23360" x="5734050" y="3683000"/>
          <p14:tracePt t="23382" x="5740400" y="3683000"/>
          <p14:tracePt t="23398" x="5740400" y="3676650"/>
          <p14:tracePt t="23410" x="5746750" y="3670300"/>
          <p14:tracePt t="23434" x="5740400" y="3670300"/>
          <p14:tracePt t="23478" x="5734050" y="3676650"/>
          <p14:tracePt t="23494" x="5727700" y="3683000"/>
          <p14:tracePt t="23502" x="5715000" y="3689350"/>
          <p14:tracePt t="23511" x="5708650" y="3695700"/>
          <p14:tracePt t="23511" x="5695950" y="3702050"/>
          <p14:tracePt t="23528" x="5683250" y="3708400"/>
          <p14:tracePt t="23528" x="5670550" y="3714750"/>
          <p14:tracePt t="23528" x="5657850" y="3721100"/>
          <p14:tracePt t="23547" x="5638800" y="3733800"/>
          <p14:tracePt t="23559" x="5619750" y="3740150"/>
          <p14:tracePt t="23559" x="5575300" y="3752850"/>
          <p14:tracePt t="23579" x="5543550" y="3759200"/>
          <p14:tracePt t="23579" x="5511800" y="3759200"/>
          <p14:tracePt t="23595" x="5480050" y="3765550"/>
          <p14:tracePt t="23595" x="5441950" y="3759200"/>
          <p14:tracePt t="23611" x="5391150" y="3759200"/>
          <p14:tracePt t="23611" x="5346700" y="3752850"/>
          <p14:tracePt t="23611" x="5295900" y="3740150"/>
          <p14:tracePt t="23631" x="5238750" y="3727450"/>
          <p14:tracePt t="23643" x="5181600" y="3714750"/>
          <p14:tracePt t="23643" x="5054600" y="3670300"/>
          <p14:tracePt t="23661" x="4991100" y="3651250"/>
          <p14:tracePt t="23661" x="4927600" y="3625850"/>
          <p14:tracePt t="23678" x="4864100" y="3594100"/>
          <p14:tracePt t="23678" x="4800600" y="3562350"/>
          <p14:tracePt t="23695" x="4737100" y="3530600"/>
          <p14:tracePt t="23695" x="4616450" y="3460750"/>
          <p14:tracePt t="23712" x="4559300" y="3416300"/>
          <p14:tracePt t="23712" x="4502150" y="3378200"/>
          <p14:tracePt t="23728" x="4451350" y="3327400"/>
          <p14:tracePt t="23728" x="4413250" y="3282950"/>
          <p14:tracePt t="23745" x="4375150" y="3232150"/>
          <p14:tracePt t="23745" x="4349750" y="3181350"/>
          <p14:tracePt t="23761" x="4330700" y="3124200"/>
          <p14:tracePt t="23761" x="4324350" y="3009900"/>
          <p14:tracePt t="23779" x="4337050" y="2952750"/>
          <p14:tracePt t="23779" x="4356100" y="2889250"/>
          <p14:tracePt t="23795" x="4387850" y="2819400"/>
          <p14:tracePt t="23795" x="4432300" y="2755900"/>
          <p14:tracePt t="23812" x="4483100" y="2686050"/>
          <p14:tracePt t="23812" x="4540250" y="2616200"/>
          <p14:tracePt t="23812" x="4610100" y="2540000"/>
          <p14:tracePt t="23831" x="4692650" y="2470150"/>
          <p14:tracePt t="23843" x="4781550" y="2400300"/>
          <p14:tracePt t="23843" x="4972050" y="2273300"/>
          <p14:tracePt t="23863" x="5080000" y="2216150"/>
          <p14:tracePt t="23863" x="5194300" y="2165350"/>
          <p14:tracePt t="23879" x="5308600" y="2120900"/>
          <p14:tracePt t="23879" x="5422900" y="2082800"/>
          <p14:tracePt t="23896" x="5537200" y="2044700"/>
          <p14:tracePt t="23896" x="5657850" y="2019300"/>
          <p14:tracePt t="23896" x="5784850" y="2006600"/>
          <p14:tracePt t="23915" x="5899150" y="1993900"/>
          <p14:tracePt t="23927" x="6013450" y="1993900"/>
          <p14:tracePt t="23927" x="6229350" y="2019300"/>
          <p14:tracePt t="23947" x="6330950" y="2044700"/>
          <p14:tracePt t="23947" x="6432550" y="2070100"/>
          <p14:tracePt t="23962" x="6521450" y="2101850"/>
          <p14:tracePt t="23962" x="6604000" y="2133600"/>
          <p14:tracePt t="23979" x="6686550" y="2171700"/>
          <p14:tracePt t="23979" x="6756400" y="2216150"/>
          <p14:tracePt t="23996" x="6826250" y="2254250"/>
          <p14:tracePt t="23996" x="6940550" y="2343150"/>
          <p14:tracePt t="24012" x="6985000" y="2393950"/>
          <p14:tracePt t="24012" x="7029450" y="2451100"/>
          <p14:tracePt t="24030" x="7061200" y="2501900"/>
          <p14:tracePt t="24030" x="7080250" y="2559050"/>
          <p14:tracePt t="24046" x="7099300" y="2616200"/>
          <p14:tracePt t="24046" x="7105650" y="2673350"/>
          <p14:tracePt t="24063" x="7105650" y="2724150"/>
          <p14:tracePt t="24063" x="7080250" y="2819400"/>
          <p14:tracePt t="24080" x="7054850" y="2870200"/>
          <p14:tracePt t="24080" x="7023100" y="2914650"/>
          <p14:tracePt t="24096" x="6985000" y="2965450"/>
          <p14:tracePt t="24096" x="6934200" y="3009900"/>
          <p14:tracePt t="24113" x="6883400" y="3054350"/>
          <p14:tracePt t="24113" x="6762750" y="3143250"/>
          <p14:tracePt t="24131" x="6692900" y="3194050"/>
          <p14:tracePt t="24131" x="6616700" y="3232150"/>
          <p14:tracePt t="24147" x="6540500" y="3276600"/>
          <p14:tracePt t="24147" x="6457950" y="3314700"/>
          <p14:tracePt t="24163" x="6369050" y="3352800"/>
          <p14:tracePt t="24163" x="6280150" y="3384550"/>
          <p14:tracePt t="24180" x="6191250" y="3416300"/>
          <p14:tracePt t="24180" x="6096000" y="3441700"/>
          <p14:tracePt t="24180" x="6000750" y="3460750"/>
          <p14:tracePt t="24199" x="5899150" y="3479800"/>
          <p14:tracePt t="24211" x="5803900" y="3492500"/>
          <p14:tracePt t="24211" x="5594350" y="3517900"/>
          <p14:tracePt t="24230" x="5492750" y="3524250"/>
          <p14:tracePt t="24230" x="5391150" y="3530600"/>
          <p14:tracePt t="24247" x="5295900" y="3530600"/>
          <p14:tracePt t="24247" x="5194300" y="3530600"/>
          <p14:tracePt t="24263" x="5105400" y="3530600"/>
          <p14:tracePt t="24263" x="5010150" y="3524250"/>
          <p14:tracePt t="24263" x="4927600" y="3511550"/>
          <p14:tracePt t="24283" x="4845050" y="3492500"/>
          <p14:tracePt t="24295" x="4768850" y="3467100"/>
          <p14:tracePt t="24295" x="4629150" y="3409950"/>
          <p14:tracePt t="24314" x="4565650" y="3378200"/>
          <p14:tracePt t="24314" x="4508500" y="3340100"/>
          <p14:tracePt t="24330" x="4451350" y="3295650"/>
          <p14:tracePt t="24330" x="4406900" y="3251200"/>
          <p14:tracePt t="24347" x="4368800" y="3200400"/>
          <p14:tracePt t="24347" x="4337050" y="3149600"/>
          <p14:tracePt t="24364" x="4311650" y="3092450"/>
          <p14:tracePt t="24364" x="4286250" y="2984500"/>
          <p14:tracePt t="24380" x="4292600" y="2933700"/>
          <p14:tracePt t="24380" x="4298950" y="2882900"/>
          <p14:tracePt t="24397" x="4318000" y="2832100"/>
          <p14:tracePt t="24397" x="4343400" y="2781300"/>
          <p14:tracePt t="24414" x="4375150" y="2730500"/>
          <p14:tracePt t="24414" x="4457700" y="2641600"/>
          <p14:tracePt t="24431" x="4508500" y="2584450"/>
          <p14:tracePt t="24431" x="4565650" y="2533650"/>
          <p14:tracePt t="24448" x="4629150" y="2476500"/>
          <p14:tracePt t="24448" x="4705350" y="2419350"/>
          <p14:tracePt t="24464" x="4781550" y="2368550"/>
          <p14:tracePt t="24464" x="4864100" y="2311400"/>
          <p14:tracePt t="24481" x="4959350" y="2254250"/>
          <p14:tracePt t="24481" x="5143500" y="2165350"/>
          <p14:tracePt t="24499" x="5238750" y="2127250"/>
          <p14:tracePt t="24499" x="5334000" y="2089150"/>
          <p14:tracePt t="24515" x="5422900" y="2063750"/>
          <p14:tracePt t="24515" x="5511800" y="2038350"/>
          <p14:tracePt t="24532" x="5607050" y="2025650"/>
          <p14:tracePt t="24532" x="5689600" y="2006600"/>
          <p14:tracePt t="24548" x="5778500" y="1993900"/>
          <p14:tracePt t="24548" x="5861050" y="1987550"/>
          <p14:tracePt t="24548" x="5949950" y="1987550"/>
          <p14:tracePt t="24567" x="6032500" y="1987550"/>
          <p14:tracePt t="24579" x="6108700" y="1993900"/>
          <p14:tracePt t="24579" x="6184900" y="2000250"/>
          <p14:tracePt t="24599" x="6330950" y="2032000"/>
          <p14:tracePt t="24599" x="6400800" y="2044700"/>
          <p14:tracePt t="24614" x="6464300" y="2063750"/>
          <p14:tracePt t="24614" x="6527800" y="2089150"/>
          <p14:tracePt t="24631" x="6584950" y="2108200"/>
          <p14:tracePt t="24631" x="6648450" y="2139950"/>
          <p14:tracePt t="24648" x="6699250" y="2171700"/>
          <p14:tracePt t="24648" x="6750050" y="2203450"/>
          <p14:tracePt t="24648" x="6794500" y="2241550"/>
          <p14:tracePt t="24667" x="6838950" y="2286000"/>
          <p14:tracePt t="24667" x="6870700" y="2336800"/>
          <p14:tracePt t="24681" x="6902450" y="2387600"/>
          <p14:tracePt t="24681" x="6927850" y="2438400"/>
          <p14:tracePt t="24698" x="6953250" y="2489200"/>
          <p14:tracePt t="24698" x="6965950" y="2546350"/>
          <p14:tracePt t="24715" x="6972300" y="2597150"/>
          <p14:tracePt t="24715" x="6978650" y="2698750"/>
          <p14:tracePt t="24732" x="6965950" y="2743200"/>
          <p14:tracePt t="24732" x="6953250" y="2787650"/>
          <p14:tracePt t="24749" x="6927850" y="2832100"/>
          <p14:tracePt t="24749" x="6902450" y="2870200"/>
          <p14:tracePt t="24765" x="6864350" y="2908300"/>
          <p14:tracePt t="24765" x="6819900" y="2940050"/>
          <p14:tracePt t="24782" x="6775450" y="2971800"/>
          <p14:tracePt t="24782" x="6661150" y="3028950"/>
          <p14:tracePt t="24799" x="6597650" y="3054350"/>
          <p14:tracePt t="24799" x="6527800" y="3079750"/>
          <p14:tracePt t="24816" x="6451600" y="3098800"/>
          <p14:tracePt t="24816" x="6375400" y="3117850"/>
          <p14:tracePt t="24832" x="6292850" y="3130550"/>
          <p14:tracePt t="24832" x="6210300" y="3143250"/>
          <p14:tracePt t="24832" x="6121400" y="3155950"/>
          <p14:tracePt t="24851" x="6026150" y="3168650"/>
          <p14:tracePt t="24863" x="5937250" y="3175000"/>
          <p14:tracePt t="24863" x="5746750" y="3194050"/>
          <p14:tracePt t="24883" x="5657850" y="3200400"/>
          <p14:tracePt t="24883" x="5562600" y="3206750"/>
          <p14:tracePt t="24899" x="5473700" y="3206750"/>
          <p14:tracePt t="24899" x="5378450" y="3206750"/>
          <p14:tracePt t="24916" x="5295900" y="3206750"/>
          <p14:tracePt t="24916" x="5207000" y="3206750"/>
          <p14:tracePt t="24916" x="5118100" y="3200400"/>
          <p14:tracePt t="24935" x="5041900" y="3200400"/>
          <p14:tracePt t="24947" x="4959350" y="3194050"/>
          <p14:tracePt t="24947" x="4819650" y="3187700"/>
          <p14:tracePt t="24967" x="4756150" y="3187700"/>
          <p14:tracePt t="24967" x="4699000" y="3187700"/>
          <p14:tracePt t="24983" x="4648200" y="3194050"/>
          <p14:tracePt t="24983" x="4603750" y="3194050"/>
          <p14:tracePt t="24999" x="4565650" y="3200400"/>
          <p14:tracePt t="24999" x="4533900" y="3200400"/>
          <p14:tracePt t="25016" x="4502150" y="3200400"/>
          <p14:tracePt t="25016" x="4438650" y="3194050"/>
          <p14:tracePt t="25033" x="4413250" y="3187700"/>
          <p14:tracePt t="25033" x="4387850" y="3175000"/>
          <p14:tracePt t="25050" x="4368800" y="3162300"/>
          <p14:tracePt t="25050" x="4343400" y="3149600"/>
          <p14:tracePt t="25066" x="4324350" y="3130550"/>
          <p14:tracePt t="25066" x="4305300" y="3111500"/>
          <p14:tracePt t="25083" x="4279900" y="3092450"/>
          <p14:tracePt t="25083" x="4241800" y="3048000"/>
          <p14:tracePt t="25100" x="4216400" y="3035300"/>
          <p14:tracePt t="25100" x="4197350" y="3016250"/>
          <p14:tracePt t="25116" x="4165600" y="2990850"/>
          <p14:tracePt t="25116" x="4140200" y="2971800"/>
          <p14:tracePt t="25133" x="4108450" y="2952750"/>
          <p14:tracePt t="25133" x="4038600" y="2901950"/>
          <p14:tracePt t="25151" x="4000500" y="2876550"/>
          <p14:tracePt t="25151" x="3962400" y="2844800"/>
          <p14:tracePt t="25166" x="3917950" y="2813050"/>
          <p14:tracePt t="25166" x="3879850" y="2774950"/>
          <p14:tracePt t="25183" x="3835400" y="2736850"/>
          <p14:tracePt t="25183" x="3784600" y="2698750"/>
          <p14:tracePt t="25200" x="3740150" y="2667000"/>
          <p14:tracePt t="25200" x="3702050" y="2628900"/>
          <p14:tracePt t="25200" x="3657600" y="2590800"/>
          <p14:tracePt t="25219" x="3619500" y="2565400"/>
          <p14:tracePt t="25232" x="3581400" y="2540000"/>
          <p14:tracePt t="25232" x="3524250" y="2495550"/>
          <p14:tracePt t="25251" x="3498850" y="2482850"/>
          <p14:tracePt t="25251" x="3473450" y="2463800"/>
          <p14:tracePt t="25268" x="3454400" y="2444750"/>
          <p14:tracePt t="25268" x="3435350" y="2425700"/>
          <p14:tracePt t="25268" x="3422650" y="2406650"/>
          <p14:tracePt t="25287" x="3409950" y="2387600"/>
          <p14:tracePt t="25299" x="3397250" y="2368550"/>
          <p14:tracePt t="25299" x="3384550" y="2355850"/>
          <p14:tracePt t="25299" x="3378200" y="2336800"/>
          <p14:tracePt t="25319" x="3378200" y="2330450"/>
          <p14:tracePt t="25319" x="3371850" y="2317750"/>
          <p14:tracePt t="25333" x="3371850" y="2311400"/>
          <p14:tracePt t="25333" x="3371850" y="2305050"/>
          <p14:tracePt t="25350" x="3378200" y="2298700"/>
          <p14:tracePt t="25365" x="3384550" y="2298700"/>
          <p14:tracePt t="25365" x="3390900" y="2292350"/>
          <p14:tracePt t="25384" x="3397250" y="2286000"/>
          <p14:tracePt t="25384" x="3416300" y="2279650"/>
          <p14:tracePt t="25401" x="3422650" y="2273300"/>
          <p14:tracePt t="25401" x="3435350" y="2260600"/>
          <p14:tracePt t="25417" x="3448050" y="2254250"/>
          <p14:tracePt t="25417" x="3454400" y="2247900"/>
          <p14:tracePt t="25434" x="3467100" y="2241550"/>
          <p14:tracePt t="25434" x="3505200" y="2235200"/>
          <p14:tracePt t="25452" x="3524250" y="2228850"/>
          <p14:tracePt t="25452" x="3549650" y="2222500"/>
          <p14:tracePt t="25468" x="3581400" y="2216150"/>
          <p14:tracePt t="25468" x="3619500" y="2209800"/>
          <p14:tracePt t="25484" x="3670300" y="2209800"/>
          <p14:tracePt t="25484" x="3721100" y="2203450"/>
          <p14:tracePt t="25501" x="3790950" y="2209800"/>
          <p14:tracePt t="25501" x="3949700" y="2222500"/>
          <p14:tracePt t="25519" x="4044950" y="2241550"/>
          <p14:tracePt t="25519" x="4152900" y="2260600"/>
          <p14:tracePt t="25535" x="4267200" y="2279650"/>
          <p14:tracePt t="25535" x="4387850" y="2305050"/>
          <p14:tracePt t="25552" x="4533900" y="2324100"/>
          <p14:tracePt t="25552" x="4667250" y="2343150"/>
          <p14:tracePt t="25568" x="4806950" y="2362200"/>
          <p14:tracePt t="25568" x="4946650" y="2374900"/>
          <p14:tracePt t="25568" x="5092700" y="2381250"/>
          <p14:tracePt t="25587" x="5232400" y="2381250"/>
          <p14:tracePt t="25599" x="5365750" y="2387600"/>
          <p14:tracePt t="25599" x="5499100" y="2387600"/>
          <p14:tracePt t="25619" x="5721350" y="2387600"/>
          <p14:tracePt t="25619" x="5822950" y="2387600"/>
          <p14:tracePt t="25635" x="5918200" y="2393950"/>
          <p14:tracePt t="25635" x="6000750" y="2393950"/>
          <p14:tracePt t="25651" x="6070600" y="2393950"/>
          <p14:tracePt t="25651" x="6127750" y="2387600"/>
          <p14:tracePt t="25668" x="6178550" y="2387600"/>
          <p14:tracePt t="25668" x="6216650" y="2381250"/>
          <p14:tracePt t="25668" x="6242050" y="2374900"/>
          <p14:tracePt t="25687" x="6261100" y="2368550"/>
          <p14:tracePt t="25687" x="6267450" y="2368550"/>
          <p14:tracePt t="25702" x="6248400" y="2368550"/>
          <p14:tracePt t="25717" x="6229350" y="2374900"/>
          <p14:tracePt t="25717" x="6191250" y="2387600"/>
          <p14:tracePt t="25736" x="6153150" y="2400300"/>
          <p14:tracePt t="25736" x="6038850" y="2419350"/>
          <p14:tracePt t="25752" x="5969000" y="2425700"/>
          <p14:tracePt t="25752" x="5886450" y="2438400"/>
          <p14:tracePt t="25769" x="5803900" y="2438400"/>
          <p14:tracePt t="25769" x="5715000" y="2444750"/>
          <p14:tracePt t="25786" x="5619750" y="2438400"/>
          <p14:tracePt t="25786" x="5518150" y="2438400"/>
          <p14:tracePt t="25802" x="5410200" y="2438400"/>
          <p14:tracePt t="25802" x="5187950" y="2438400"/>
          <p14:tracePt t="25819" x="5080000" y="2444750"/>
          <p14:tracePt t="25819" x="4965700" y="2444750"/>
          <p14:tracePt t="25835" x="4864100" y="2444750"/>
          <p14:tracePt t="25835" x="4756150" y="2444750"/>
          <p14:tracePt t="25852" x="4654550" y="2444750"/>
          <p14:tracePt t="25852" x="4552950" y="2444750"/>
          <p14:tracePt t="25852" x="4464050" y="2438400"/>
          <p14:tracePt t="25871" x="4375150" y="2438400"/>
          <p14:tracePt t="25884" x="4286250" y="2432050"/>
          <p14:tracePt t="25884" x="4146550" y="2432050"/>
          <p14:tracePt t="25903" x="4089400" y="2432050"/>
          <p14:tracePt t="25903" x="4044950" y="2438400"/>
          <p14:tracePt t="25920" x="4019550" y="2438400"/>
          <p14:tracePt t="25920" x="4000500" y="2438400"/>
          <p14:tracePt t="25936" x="4019550" y="2432050"/>
          <p14:tracePt t="25951" x="4051300" y="2425700"/>
          <p14:tracePt t="25951" x="4089400" y="2419350"/>
          <p14:tracePt t="25951" x="4146550" y="2406650"/>
          <p14:tracePt t="25972" x="4210050" y="2400300"/>
          <p14:tracePt t="25984" x="4279900" y="2393950"/>
          <p14:tracePt t="25984" x="4451350" y="2387600"/>
          <p14:tracePt t="26003" x="4546600" y="2387600"/>
          <p14:tracePt t="26003" x="4654550" y="2393950"/>
          <p14:tracePt t="26019" x="4762500" y="2393950"/>
          <p14:tracePt t="26019" x="4870450" y="2400300"/>
          <p14:tracePt t="26019" x="4984750" y="2406650"/>
          <p14:tracePt t="26039" x="5092700" y="2413000"/>
          <p14:tracePt t="26039" x="5200650" y="2419350"/>
          <p14:tracePt t="26053" x="5295900" y="2432050"/>
          <p14:tracePt t="26053" x="5384800" y="2438400"/>
          <p14:tracePt t="26070" x="5461000" y="2444750"/>
          <p14:tracePt t="26070" x="5518150" y="2451100"/>
          <p14:tracePt t="26086" x="5568950" y="2463800"/>
          <p14:tracePt t="26086" x="5600700" y="2476500"/>
          <p14:tracePt t="26103" x="5619750" y="2489200"/>
          <p14:tracePt t="26103" x="5619750" y="2520950"/>
          <p14:tracePt t="26120" x="5600700" y="2540000"/>
          <p14:tracePt t="26120" x="5568950" y="2559050"/>
          <p14:tracePt t="26136" x="5518150" y="2571750"/>
          <p14:tracePt t="26136" x="5461000" y="2590800"/>
          <p14:tracePt t="26153" x="5391150" y="2609850"/>
          <p14:tracePt t="26153" x="5219700" y="2635250"/>
          <p14:tracePt t="26171" x="5124450" y="2647950"/>
          <p14:tracePt t="26171" x="5022850" y="2660650"/>
          <p14:tracePt t="26187" x="4914900" y="2673350"/>
          <p14:tracePt t="26187" x="4813300" y="2679700"/>
          <p14:tracePt t="26203" x="4705350" y="2686050"/>
          <p14:tracePt t="26203" x="4610100" y="2692400"/>
          <p14:tracePt t="26220" x="4521200" y="2698750"/>
          <p14:tracePt t="26220" x="4445000" y="2698750"/>
          <p14:tracePt t="26220" x="4375150" y="2705100"/>
          <p14:tracePt t="26239" x="4324350" y="2705100"/>
          <p14:tracePt t="26252" x="4292600" y="2705100"/>
          <p14:tracePt t="26252" x="4260850" y="2705100"/>
          <p14:tracePt t="26271" x="4267200" y="2698750"/>
          <p14:tracePt t="26271" x="4286250" y="2686050"/>
          <p14:tracePt t="26271" x="4324350" y="2673350"/>
          <p14:tracePt t="26291" x="4368800" y="2660650"/>
          <p14:tracePt t="26302" x="4425950" y="2654300"/>
          <p14:tracePt t="26302" x="4489450" y="2641600"/>
          <p14:tracePt t="26302" x="4565650" y="2628900"/>
          <p14:tracePt t="26323" x="4648200" y="2622550"/>
          <p14:tracePt t="26335" x="4743450" y="2609850"/>
          <p14:tracePt t="26335" x="4927600" y="2603500"/>
          <p14:tracePt t="26354" x="5029200" y="2597150"/>
          <p14:tracePt t="26354" x="5124450" y="2597150"/>
          <p14:tracePt t="26371" x="5213350" y="2590800"/>
          <p14:tracePt t="26371" x="5295900" y="2590800"/>
          <p14:tracePt t="26387" x="5372100" y="2590800"/>
          <p14:tracePt t="26387" x="5441950" y="2584450"/>
          <p14:tracePt t="26404" x="5499100" y="2584450"/>
          <p14:tracePt t="26404" x="5575300" y="2584450"/>
          <p14:tracePt t="26420" x="5600700" y="2584450"/>
          <p14:tracePt t="26420" x="5619750" y="2590800"/>
          <p14:tracePt t="26437" x="5626100" y="2590800"/>
          <p14:tracePt t="26437" x="5626100" y="2597150"/>
          <p14:tracePt t="26455" x="5619750" y="2603500"/>
          <p14:tracePt t="26455" x="5588000" y="2616200"/>
          <p14:tracePt t="26471" x="5562600" y="2628900"/>
          <p14:tracePt t="26471" x="5543550" y="2635250"/>
          <p14:tracePt t="26488" x="5518150" y="2641600"/>
          <p14:tracePt t="26488" x="5492750" y="2654300"/>
          <p14:tracePt t="26505" x="5473700" y="2660650"/>
          <p14:tracePt t="26505" x="5454650" y="2667000"/>
          <p14:tracePt t="26521" x="5435600" y="2667000"/>
          <p14:tracePt t="26521" x="5416550" y="2673350"/>
          <p14:tracePt t="26521" x="5403850" y="2673350"/>
          <p14:tracePt t="26540" x="5397500" y="2673350"/>
          <p14:tracePt t="26540" x="5391150" y="2673350"/>
          <p14:tracePt t="26555" x="5384800" y="2667000"/>
          <p14:tracePt t="26555" x="5384800" y="2660650"/>
          <p14:tracePt t="26571" x="5384800" y="2654300"/>
          <p14:tracePt t="26571" x="5384800" y="2647950"/>
          <p14:tracePt t="26588" x="5391150" y="2641600"/>
          <p14:tracePt t="26588" x="5397500" y="2628900"/>
          <p14:tracePt t="26588" x="5410200" y="2622550"/>
          <p14:tracePt t="26607" x="5416550" y="2616200"/>
          <p14:tracePt t="26620" x="5422900" y="2609850"/>
          <p14:tracePt t="26620" x="5441950" y="2603500"/>
          <p14:tracePt t="26639" x="5448300" y="2603500"/>
          <p14:tracePt t="26653" x="5454650" y="2603500"/>
          <p14:tracePt t="26670" x="5448300" y="2603500"/>
          <p14:tracePt t="26670" x="5441950" y="2609850"/>
          <p14:tracePt t="26688" x="5435600" y="2616200"/>
          <p14:tracePt t="26688" x="5416550" y="2622550"/>
          <p14:tracePt t="26688" x="5403850" y="2628900"/>
          <p14:tracePt t="26707" x="5378450" y="2641600"/>
          <p14:tracePt t="26707" x="5353050" y="2654300"/>
          <p14:tracePt t="26722" x="5321300" y="2660650"/>
          <p14:tracePt t="26722" x="5283200" y="2679700"/>
          <p14:tracePt t="26738" x="5245100" y="2692400"/>
          <p14:tracePt t="26738" x="5207000" y="2711450"/>
          <p14:tracePt t="26755" x="5162550" y="2724150"/>
          <p14:tracePt t="26755" x="5073650" y="2755900"/>
          <p14:tracePt t="26772" x="5029200" y="2781300"/>
          <p14:tracePt t="26772" x="4984750" y="2800350"/>
          <p14:tracePt t="26789" x="4933950" y="2819400"/>
          <p14:tracePt t="26789" x="4889500" y="2838450"/>
          <p14:tracePt t="26805" x="4845050" y="2857500"/>
          <p14:tracePt t="26805" x="4800600" y="2882900"/>
          <p14:tracePt t="26822" x="4762500" y="2901950"/>
          <p14:tracePt t="26822" x="4679950" y="2940050"/>
          <p14:tracePt t="26839" x="4641850" y="2965450"/>
          <p14:tracePt t="26839" x="4610100" y="2978150"/>
          <p14:tracePt t="26856" x="4578350" y="2997200"/>
          <p14:tracePt t="26856" x="4546600" y="3009900"/>
          <p14:tracePt t="26873" x="4514850" y="3028950"/>
          <p14:tracePt t="26873" x="4489450" y="3041650"/>
          <p14:tracePt t="26873" x="4464050" y="3054350"/>
          <p14:tracePt t="26892" x="4438650" y="3073400"/>
          <p14:tracePt t="26904" x="4419600" y="3086100"/>
          <p14:tracePt t="26904" x="4375150" y="3111500"/>
          <p14:tracePt t="26923" x="4349750" y="3124200"/>
          <p14:tracePt t="26923" x="4330700" y="3136900"/>
          <p14:tracePt t="26940" x="4318000" y="3143250"/>
          <p14:tracePt t="26940" x="4298950" y="3155950"/>
          <p14:tracePt t="26956" x="4286250" y="3162300"/>
          <p14:tracePt t="26956" x="4273550" y="3168650"/>
          <p14:tracePt t="26973" x="4260850" y="3181350"/>
          <p14:tracePt t="26973" x="4248150" y="3194050"/>
          <p14:tracePt t="26973" x="4235450" y="3206750"/>
          <p14:tracePt t="26992" x="4222750" y="3219450"/>
          <p14:tracePt t="27004" x="4203700" y="3238500"/>
          <p14:tracePt t="27004" x="4171950" y="3276600"/>
          <p14:tracePt t="27023" x="4152900" y="3302000"/>
          <p14:tracePt t="27023" x="4133850" y="3321050"/>
          <p14:tracePt t="27040" x="4108450" y="3346450"/>
          <p14:tracePt t="27040" x="4089400" y="3365500"/>
          <p14:tracePt t="27056" x="4064000" y="3390900"/>
          <p14:tracePt t="27056" x="4019550" y="3429000"/>
          <p14:tracePt t="27073" x="3994150" y="3448050"/>
          <p14:tracePt t="27073" x="3975100" y="3473450"/>
          <p14:tracePt t="27090" x="3956050" y="3492500"/>
          <p14:tracePt t="27090" x="3937000" y="3511550"/>
          <p14:tracePt t="27106" x="3911600" y="3530600"/>
          <p14:tracePt t="27106" x="3892550" y="3556000"/>
          <p14:tracePt t="27123" x="3873500" y="3575050"/>
          <p14:tracePt t="27123" x="3841750" y="3613150"/>
          <p14:tracePt t="27140" x="3822700" y="3625850"/>
          <p14:tracePt t="27140" x="3803650" y="3638550"/>
          <p14:tracePt t="27157" x="3790950" y="3644900"/>
          <p14:tracePt t="27157" x="3784600" y="3651250"/>
          <p14:tracePt t="27173" x="3778250" y="3651250"/>
          <p14:tracePt t="27173" x="3778250" y="3632200"/>
          <p14:tracePt t="27193" x="3784600" y="3613150"/>
          <p14:tracePt t="27193" x="3803650" y="3587750"/>
          <p14:tracePt t="27207" x="3829050" y="3556000"/>
          <p14:tracePt t="27207" x="3867150" y="3511550"/>
          <p14:tracePt t="27224" x="3911600" y="3460750"/>
          <p14:tracePt t="27224" x="3962400" y="3397250"/>
          <p14:tracePt t="27241" x="4025900" y="3333750"/>
          <p14:tracePt t="27241" x="4095750" y="3257550"/>
          <p14:tracePt t="27241" x="4171950" y="3168650"/>
          <p14:tracePt t="27259" x="4254500" y="3079750"/>
          <p14:tracePt t="27272" x="4337050" y="2984500"/>
          <p14:tracePt t="27272" x="4425950" y="2876550"/>
          <p14:tracePt t="27293" x="4597400" y="2654300"/>
          <p14:tracePt t="27293" x="4686300" y="2533650"/>
          <p14:tracePt t="27308" x="4775200" y="2413000"/>
          <p14:tracePt t="27308" x="4864100" y="2298700"/>
          <p14:tracePt t="27324" x="4953000" y="2190750"/>
          <p14:tracePt t="27324" x="5035550" y="2095500"/>
          <p14:tracePt t="27341" x="5118100" y="2000250"/>
          <p14:tracePt t="27341" x="5194300" y="1924050"/>
          <p14:tracePt t="27341" x="5264150" y="1854200"/>
          <p14:tracePt t="27360" x="5327650" y="1803400"/>
          <p14:tracePt t="27360" x="5384800" y="1752600"/>
          <p14:tracePt t="27374" x="5435600" y="1720850"/>
          <p14:tracePt t="27374" x="5473700" y="1695450"/>
          <p14:tracePt t="27391" x="5499100" y="1676400"/>
          <p14:tracePt t="27391" x="5511800" y="1670050"/>
          <p14:tracePt t="27407" x="5518150" y="1670050"/>
          <p14:tracePt t="27407" x="5511800" y="1689100"/>
          <p14:tracePt t="27424" x="5492750" y="1708150"/>
          <p14:tracePt t="27424" x="5422900" y="1790700"/>
          <p14:tracePt t="27441" x="5372100" y="1847850"/>
          <p14:tracePt t="27441" x="5308600" y="1911350"/>
          <p14:tracePt t="27457" x="5238750" y="1993900"/>
          <p14:tracePt t="27457" x="5162550" y="2082800"/>
          <p14:tracePt t="27474" x="5086350" y="2184400"/>
          <p14:tracePt t="27474" x="4908550" y="2393950"/>
          <p14:tracePt t="27491" x="4819650" y="2495550"/>
          <p14:tracePt t="27491" x="4730750" y="2590800"/>
          <p14:tracePt t="27508" x="4641850" y="2686050"/>
          <p14:tracePt t="27508" x="4559300" y="2768600"/>
          <p14:tracePt t="27525" x="4470400" y="2838450"/>
          <p14:tracePt t="27525" x="4387850" y="2901950"/>
          <p14:tracePt t="27541" x="4311650" y="2959100"/>
          <p14:tracePt t="27541" x="4165600" y="3060700"/>
          <p14:tracePt t="27559" x="4102100" y="3105150"/>
          <p14:tracePt t="27559" x="4051300" y="3136900"/>
          <p14:tracePt t="27576" x="4000500" y="3162300"/>
          <p14:tracePt t="27576" x="3968750" y="3181350"/>
          <p14:tracePt t="27592" x="3949700" y="3181350"/>
          <p14:tracePt t="27592" x="3943350" y="3168650"/>
          <p14:tracePt t="27609" x="3956050" y="3143250"/>
          <p14:tracePt t="27609" x="3981450" y="3092450"/>
          <p14:tracePt t="27609" x="4025900" y="3028950"/>
          <p14:tracePt t="27627" x="4089400" y="2940050"/>
          <p14:tracePt t="27640" x="4159250" y="2832100"/>
          <p14:tracePt t="27640" x="4343400" y="2571750"/>
          <p14:tracePt t="27660" x="4451350" y="2432050"/>
          <p14:tracePt t="27660" x="4565650" y="2279650"/>
          <p14:tracePt t="27675" x="4686300" y="2133600"/>
          <p14:tracePt t="27675" x="4813300" y="1993900"/>
          <p14:tracePt t="27675" x="4940300" y="1860550"/>
          <p14:tracePt t="27695" x="5067300" y="1739900"/>
          <p14:tracePt t="27707" x="5187950" y="1631950"/>
          <p14:tracePt t="27707" x="5302250" y="1536700"/>
          <p14:tracePt t="27707" x="5410200" y="1447800"/>
          <p14:tracePt t="27728" x="5505450" y="1377950"/>
          <p14:tracePt t="27728" x="5588000" y="1308100"/>
          <p14:tracePt t="27742" x="5657850" y="1257300"/>
          <p14:tracePt t="27742" x="5715000" y="1212850"/>
          <p14:tracePt t="27759" x="5759450" y="1181100"/>
          <p14:tracePt t="27774" x="5784850" y="1174750"/>
          <p14:tracePt t="27815" x="5765800" y="1257300"/>
          <p14:tracePt t="27823" x="5734050" y="1352550"/>
          <p14:tracePt t="27831" x="5702300" y="1466850"/>
          <p14:tracePt t="27840" x="5676900" y="1593850"/>
          <p14:tracePt t="27840" x="5632450" y="1892300"/>
          <p14:tracePt t="27860" x="5626100" y="2057400"/>
          <p14:tracePt t="27860" x="5632450" y="2222500"/>
          <p14:tracePt t="27877" x="5695950" y="2311400"/>
          <p14:tracePt t="27877" x="5759450" y="2413000"/>
          <p14:tracePt t="27894" x="5822950" y="2508250"/>
          <p14:tracePt t="27894" x="5899150" y="2597150"/>
          <p14:tracePt t="27894" x="5975350" y="2686050"/>
          <p14:tracePt t="27912" x="6045200" y="2768600"/>
          <p14:tracePt t="27924" x="6115050" y="2844800"/>
          <p14:tracePt t="27924" x="6248400" y="2971800"/>
          <p14:tracePt t="27944" x="6305550" y="3022600"/>
          <p14:tracePt t="27944" x="6362700" y="3067050"/>
          <p14:tracePt t="27960" x="6407150" y="3098800"/>
          <p14:tracePt t="27960" x="6451600" y="3117850"/>
          <p14:tracePt t="27976" x="6489700" y="3136900"/>
          <p14:tracePt t="27976" x="6527800" y="3143250"/>
          <p14:tracePt t="27976" x="6565900" y="3143250"/>
          <p14:tracePt t="27996" x="6597650" y="3136900"/>
          <p14:tracePt t="28008" x="6635750" y="3117850"/>
          <p14:tracePt t="28008" x="6718300" y="3067050"/>
          <p14:tracePt t="28028" x="6769100" y="3022600"/>
          <p14:tracePt t="28028" x="6819900" y="2971800"/>
          <p14:tracePt t="28044" x="6883400" y="2901950"/>
          <p14:tracePt t="28044" x="6946900" y="2825750"/>
          <p14:tracePt t="28060" x="7016750" y="2736850"/>
          <p14:tracePt t="28060" x="7092950" y="2641600"/>
          <p14:tracePt t="28060" x="7169150" y="2533650"/>
          <p14:tracePt t="28079" x="7258050" y="2432050"/>
          <p14:tracePt t="28079" x="7346950" y="2324100"/>
          <p14:tracePt t="28094" x="7429500" y="2216150"/>
          <p14:tracePt t="28094" x="7518400" y="2114550"/>
          <p14:tracePt t="28110" x="7607300" y="2019300"/>
          <p14:tracePt t="28110" x="7683500" y="1936750"/>
          <p14:tracePt t="28127" x="7759700" y="1866900"/>
          <p14:tracePt t="28127" x="7823200" y="1803400"/>
          <p14:tracePt t="28144" x="7886700" y="1758950"/>
          <p14:tracePt t="28144" x="7975600" y="1701800"/>
          <p14:tracePt t="28161" x="8007350" y="1695450"/>
          <p14:tracePt t="28161" x="8020050" y="1695450"/>
          <p14:tracePt t="28177" x="8020050" y="1720850"/>
          <p14:tracePt t="28177" x="8013700" y="1746250"/>
          <p14:tracePt t="28195" x="7988300" y="1784350"/>
          <p14:tracePt t="28195" x="7893050" y="1892300"/>
          <p14:tracePt t="28212" x="7829550" y="1962150"/>
          <p14:tracePt t="28212" x="7747000" y="2044700"/>
          <p14:tracePt t="28228" x="7658100" y="2139950"/>
          <p14:tracePt t="28228" x="7556500" y="2228850"/>
          <p14:tracePt t="28245" x="7448550" y="2330450"/>
          <p14:tracePt t="28245" x="7334250" y="2432050"/>
          <p14:tracePt t="28261" x="7219950" y="2527300"/>
          <p14:tracePt t="28261" x="7105650" y="2616200"/>
          <p14:tracePt t="28261" x="6991350" y="2698750"/>
          <p14:tracePt t="28281" x="6896100" y="2768600"/>
          <p14:tracePt t="28281" x="6800850" y="2825750"/>
          <p14:tracePt t="28296" x="6724650" y="2876550"/>
          <p14:tracePt t="28296" x="6661150" y="2908300"/>
          <p14:tracePt t="28312" x="6616700" y="2940050"/>
          <p14:tracePt t="28312" x="6584950" y="2952750"/>
          <p14:tracePt t="28328" x="6572250" y="2952750"/>
          <p14:tracePt t="28328" x="6572250" y="2940050"/>
          <p14:tracePt t="28345" x="6584950" y="2921000"/>
          <p14:tracePt t="28345" x="6616700" y="2882900"/>
          <p14:tracePt t="28345" x="6661150" y="2832100"/>
          <p14:tracePt t="28363" x="6718300" y="2781300"/>
          <p14:tracePt t="28376" x="6788150" y="2711450"/>
          <p14:tracePt t="28376" x="6940550" y="2559050"/>
          <p14:tracePt t="28395" x="7023100" y="2476500"/>
          <p14:tracePt t="28395" x="7105650" y="2387600"/>
          <p14:tracePt t="28411" x="7188200" y="2298700"/>
          <p14:tracePt t="28644" x="6711950" y="2749550"/>
          <p14:tracePt t="28644" x="6756400" y="2692400"/>
          <p14:tracePt t="28662" x="6813550" y="2616200"/>
          <p14:tracePt t="28662" x="6965950" y="2432050"/>
          <p14:tracePt t="28680" x="7054850" y="2324100"/>
          <p14:tracePt t="28680" x="7150100" y="2216150"/>
          <p14:tracePt t="28849" x="6781800" y="2692400"/>
          <p14:tracePt t="28849" x="6769100" y="2705100"/>
          <p14:tracePt t="28864" x="6756400" y="2724150"/>
          <p14:tracePt t="28864" x="6750050" y="2736850"/>
          <p14:tracePt t="28880" x="6737350" y="2743200"/>
          <p14:tracePt t="28880" x="6737350" y="2749550"/>
          <p14:tracePt t="28896" x="6743700" y="2743200"/>
          <p14:tracePt t="28896" x="6762750" y="2724150"/>
          <p14:tracePt t="28896" x="6788150" y="2692400"/>
          <p14:tracePt t="28915" x="6826250" y="2654300"/>
          <p14:tracePt t="28915" x="6877050" y="2597150"/>
          <p14:tracePt t="28930" x="6940550" y="2540000"/>
          <p14:tracePt t="28930" x="7004050" y="2463800"/>
          <p14:tracePt t="28947" x="7073900" y="2374900"/>
          <p14:tracePt t="28947" x="7150100" y="2292350"/>
          <p14:tracePt t="28963" x="7232650" y="2203450"/>
          <p14:tracePt t="29231" x="7480300" y="1822450"/>
          <p14:tracePt t="29239" x="7486650" y="1822450"/>
          <p14:tracePt t="29248" x="7524750" y="1828800"/>
          <p14:tracePt t="29455" x="7531100" y="1822450"/>
          <p14:tracePt t="29475" x="7537450" y="1822450"/>
          <p14:tracePt t="29499" x="7537450" y="1816100"/>
          <p14:tracePt t="29515" x="7537450" y="1809750"/>
          <p14:tracePt t="29527" x="7531100" y="1809750"/>
          <p14:tracePt t="29595" x="7524750" y="1822450"/>
          <p14:tracePt t="29603" x="7518400" y="1822450"/>
          <p14:tracePt t="29619" x="7543800" y="1803400"/>
          <p14:tracePt t="29644" x="7531100" y="1822450"/>
          <p14:tracePt t="29647" x="7518400" y="1835150"/>
          <p14:tracePt t="29647" x="7499350" y="1854200"/>
          <p14:tracePt t="29665" x="7480300" y="1879600"/>
          <p14:tracePt t="29665" x="7461250" y="1898650"/>
          <p14:tracePt t="29682" x="7435850" y="1917700"/>
          <p14:tracePt t="29682" x="7416800" y="1936750"/>
          <p14:tracePt t="29699" x="7359650" y="1987550"/>
          <p14:tracePt t="29699" x="7321550" y="2012950"/>
          <p14:tracePt t="29716" x="7296150" y="2025650"/>
          <p14:tracePt t="29716" x="7270750" y="2038350"/>
          <p14:tracePt t="29732" x="7245350" y="2057400"/>
          <p14:tracePt t="29732" x="7213600" y="2076450"/>
          <p14:tracePt t="29749" x="7175500" y="2101850"/>
          <p14:tracePt t="29749" x="7124700" y="2120900"/>
          <p14:tracePt t="29749" x="7073900" y="2146300"/>
          <p14:tracePt t="29768" x="7016750" y="2171700"/>
          <p14:tracePt t="29781" x="6953250" y="2197100"/>
          <p14:tracePt t="29781" x="6813550" y="2241550"/>
          <p14:tracePt t="29800" x="6737350" y="2266950"/>
          <p14:tracePt t="29800" x="6654800" y="2292350"/>
          <p14:tracePt t="29816" x="6572250" y="2317750"/>
          <p14:tracePt t="29816" x="6483350" y="2336800"/>
          <p14:tracePt t="29832" x="6388100" y="2362200"/>
          <p14:tracePt t="29832" x="6286500" y="2381250"/>
          <p14:tracePt t="29832" x="6178550" y="2413000"/>
          <p14:tracePt t="29852" x="6064250" y="2438400"/>
          <p14:tracePt t="29864" x="5943600" y="2470150"/>
          <p14:tracePt t="29864" x="5695950" y="2540000"/>
          <p14:tracePt t="29884" x="5568950" y="2571750"/>
          <p14:tracePt t="29884" x="5321300" y="2628900"/>
          <p14:tracePt t="29905" x="5207000" y="2654300"/>
          <p14:tracePt t="29916" x="5099050" y="2667000"/>
          <p14:tracePt t="29916" x="4895850" y="2686050"/>
          <p14:tracePt t="29938" x="4806950" y="2692400"/>
          <p14:tracePt t="29938" x="4718050" y="2692400"/>
          <p14:tracePt t="29938" x="4641850" y="2692400"/>
          <p14:tracePt t="29956" x="4572000" y="2686050"/>
          <p14:tracePt t="29965" x="4502150" y="2679700"/>
          <p14:tracePt t="29965" x="4438650" y="2673350"/>
          <p14:tracePt t="29983" x="4381500" y="2654300"/>
          <p14:tracePt t="29983" x="4330700" y="2635250"/>
          <p14:tracePt t="30000" x="4279900" y="2609850"/>
          <p14:tracePt t="30000" x="4191000" y="2527300"/>
          <p14:tracePt t="30017" x="4152900" y="2489200"/>
          <p14:tracePt t="30017" x="4121150" y="2438400"/>
          <p14:tracePt t="30034" x="4089400" y="2400300"/>
          <p14:tracePt t="30034" x="4070350" y="2355850"/>
          <p14:tracePt t="30050" x="4044950" y="2311400"/>
          <p14:tracePt t="30050" x="4000500" y="2247900"/>
          <p14:tracePt t="30069" x="3981450" y="2222500"/>
          <p14:tracePt t="30069" x="3968750" y="2197100"/>
          <p14:tracePt t="30084" x="3949700" y="2178050"/>
          <p14:tracePt t="30084" x="3930650" y="2159000"/>
          <p14:tracePt t="30100" x="3917950" y="2146300"/>
          <p14:tracePt t="30100" x="3898900" y="2127250"/>
          <p14:tracePt t="30117" x="3886200" y="2108200"/>
          <p14:tracePt t="30117" x="3873500" y="2089150"/>
          <p14:tracePt t="30117" x="3867150" y="2070100"/>
          <p14:tracePt t="30136" x="3854450" y="2057400"/>
          <p14:tracePt t="30149" x="3841750" y="2038350"/>
          <p14:tracePt t="30149" x="3829050" y="2019300"/>
          <p14:tracePt t="30169" x="3803650" y="1981200"/>
          <p14:tracePt t="30169" x="3784600" y="1968500"/>
          <p14:tracePt t="30185" x="3771900" y="1949450"/>
          <p14:tracePt t="30185" x="3765550" y="1930400"/>
          <p14:tracePt t="30200" x="3752850" y="1911350"/>
          <p14:tracePt t="30200" x="3740150" y="1892300"/>
          <p14:tracePt t="30200" x="3733800" y="1873250"/>
          <p14:tracePt t="30220" x="3721100" y="1860550"/>
          <p14:tracePt t="30232" x="3714750" y="1841500"/>
          <p14:tracePt t="30232" x="3708400" y="1816100"/>
          <p14:tracePt t="30251" x="3702050" y="1809750"/>
          <p14:tracePt t="30251" x="3695700" y="1803400"/>
          <p14:tracePt t="30268" x="3695700" y="1797050"/>
          <p14:tracePt t="30268" x="3695700" y="1784350"/>
          <p14:tracePt t="30284" x="3695700" y="1778000"/>
          <p14:tracePt t="30284" x="3689350" y="1771650"/>
          <p14:tracePt t="30305" x="3689350" y="1765300"/>
          <p14:tracePt t="30316" x="3689350" y="1758950"/>
          <p14:tracePt t="30332" x="3695700" y="1758950"/>
          <p14:tracePt t="30368" x="3702050" y="1758950"/>
          <p14:tracePt t="30392" x="3708400" y="1758950"/>
          <p14:tracePt t="30423" x="3702050" y="1752600"/>
          <p14:tracePt t="30443" x="3702050" y="1746250"/>
          <p14:tracePt t="30460" x="3695700" y="1739900"/>
          <p14:tracePt t="30475" x="3683000" y="1733550"/>
          <p14:tracePt t="30487" x="3676650" y="1727200"/>
          <p14:tracePt t="30495" x="3670300" y="1727200"/>
          <p14:tracePt t="30504" x="3663950" y="1720850"/>
          <p14:tracePt t="30517" x="3657600" y="1720850"/>
          <p14:tracePt t="30517" x="3651250" y="1714500"/>
          <p14:tracePt t="30536" x="3644900" y="1714500"/>
          <p14:tracePt t="30536" x="3638550" y="1708150"/>
          <p14:tracePt t="30552" x="3632200" y="1708150"/>
          <p14:tracePt t="30552" x="3625850" y="1708150"/>
          <p14:tracePt t="30569" x="3619500" y="1701800"/>
          <p14:tracePt t="30569" x="3613150" y="1701800"/>
          <p14:tracePt t="30585" x="3606800" y="1695450"/>
          <p14:tracePt t="30600" x="3600450" y="1689100"/>
          <p14:tracePt t="30600" x="3587750" y="1676400"/>
          <p14:tracePt t="30619" x="3581400" y="1676400"/>
          <p14:tracePt t="30619" x="3581400" y="1670050"/>
          <p14:tracePt t="30636" x="3568700" y="1663700"/>
          <p14:tracePt t="30650" x="3562350" y="1657350"/>
          <p14:tracePt t="30667" x="3556000" y="1657350"/>
          <p14:tracePt t="30684" x="3556000" y="1651000"/>
          <p14:tracePt t="30751" x="3562350" y="1644650"/>
          <p14:tracePt t="30775" x="3568700" y="1644650"/>
          <p14:tracePt t="30795" x="3568700" y="1638300"/>
          <p14:tracePt t="30836" x="3568700" y="1631950"/>
          <p14:tracePt t="30871" x="3562350" y="1625600"/>
          <p14:tracePt t="30896" x="3568700" y="1625600"/>
          <p14:tracePt t="30923" x="3575050" y="1619250"/>
          <p14:tracePt t="30939" x="3581400" y="1619250"/>
          <p14:tracePt t="30956" x="3587750" y="1619250"/>
          <p14:tracePt t="30963" x="3594100" y="1619250"/>
          <p14:tracePt t="30976" x="3600450" y="1612900"/>
          <p14:tracePt t="30985" x="3606800" y="1612900"/>
          <p14:tracePt t="30985" x="3613150" y="1612900"/>
          <p14:tracePt t="31003" x="3619500" y="1612900"/>
          <p14:tracePt t="31003" x="3625850" y="1606550"/>
          <p14:tracePt t="31020" x="3632200" y="1606550"/>
          <p14:tracePt t="31036" x="3638550" y="1600200"/>
          <p14:tracePt t="31052" x="3644900" y="1600200"/>
          <p14:tracePt t="31069" x="3651250" y="1593850"/>
          <p14:tracePt t="31088" x="3651250" y="1587500"/>
          <p14:tracePt t="31147" x="3657600" y="1587500"/>
          <p14:tracePt t="31156" x="3663950" y="1581150"/>
          <p14:tracePt t="31169" x="3670300" y="1581150"/>
          <p14:tracePt t="31169" x="3702050" y="1568450"/>
          <p14:tracePt t="31188" x="3721100" y="1562100"/>
          <p14:tracePt t="31188" x="3740150" y="1549400"/>
          <p14:tracePt t="31205" x="3771900" y="1543050"/>
          <p14:tracePt t="31205" x="3797300" y="1536700"/>
          <p14:tracePt t="31221" x="3835400" y="1524000"/>
          <p14:tracePt t="31221" x="3867150" y="1517650"/>
          <p14:tracePt t="31238" x="3905250" y="1504950"/>
          <p14:tracePt t="31238" x="3943350" y="1498600"/>
          <p14:tracePt t="31238" x="3975100" y="1485900"/>
          <p14:tracePt t="31257" x="4006850" y="1479550"/>
          <p14:tracePt t="31257" x="4038600" y="1473200"/>
          <p14:tracePt t="31271" x="4070350" y="1466850"/>
          <p14:tracePt t="31271" x="4095750" y="1460500"/>
          <p14:tracePt t="31289" x="4121150" y="1460500"/>
          <p14:tracePt t="31289" x="4146550" y="1454150"/>
          <p14:tracePt t="31305" x="4165600" y="1454150"/>
          <p14:tracePt t="31305" x="4178300" y="1454150"/>
          <p14:tracePt t="31321" x="4197350" y="1454150"/>
          <p14:tracePt t="31321" x="4210050" y="1460500"/>
          <p14:tracePt t="31338" x="4210050" y="1466850"/>
          <p14:tracePt t="31353" x="4210050" y="1473200"/>
          <p14:tracePt t="31353" x="4203700" y="1479550"/>
          <p14:tracePt t="31372" x="4191000" y="1485900"/>
          <p14:tracePt t="31372" x="4159250" y="1504950"/>
          <p14:tracePt t="31388" x="4140200" y="1517650"/>
          <p14:tracePt t="31388" x="4121150" y="1530350"/>
          <p14:tracePt t="31405" x="4095750" y="1543050"/>
          <p14:tracePt t="31405" x="4064000" y="1555750"/>
          <p14:tracePt t="31422" x="4038600" y="1568450"/>
          <p14:tracePt t="31422" x="4000500" y="1574800"/>
          <p14:tracePt t="31438" x="3968750" y="1587500"/>
          <p14:tracePt t="31438" x="3892550" y="1606550"/>
          <p14:tracePt t="31457" x="3848100" y="1612900"/>
          <p14:tracePt t="31457" x="3810000" y="1619250"/>
          <p14:tracePt t="31473" x="3765550" y="1625600"/>
          <p14:tracePt t="31473" x="3721100" y="1631950"/>
          <p14:tracePt t="31488" x="3676650" y="1638300"/>
          <p14:tracePt t="31488" x="3632200" y="1638300"/>
          <p14:tracePt t="31505" x="3594100" y="1644650"/>
          <p14:tracePt t="31505" x="3549650" y="1644650"/>
          <p14:tracePt t="31505" x="3511550" y="1651000"/>
          <p14:tracePt t="31524" x="3467100" y="1651000"/>
          <p14:tracePt t="31537" x="3429000" y="1651000"/>
          <p14:tracePt t="31537" x="3359150" y="1638300"/>
          <p14:tracePt t="31556" x="3327400" y="1631950"/>
          <p14:tracePt t="31556" x="3295650" y="1619250"/>
          <p14:tracePt t="31572" x="3263900" y="1600200"/>
          <p14:tracePt t="31572" x="3232150" y="1581150"/>
          <p14:tracePt t="31589" x="3206750" y="1555750"/>
          <p14:tracePt t="31589" x="3187700" y="1524000"/>
          <p14:tracePt t="31589" x="3168650" y="1492250"/>
          <p14:tracePt t="31608" x="3149600" y="1460500"/>
          <p14:tracePt t="31620" x="3143250" y="1422400"/>
          <p14:tracePt t="31620" x="3149600" y="1346200"/>
          <p14:tracePt t="31639" x="3155950" y="1301750"/>
          <p14:tracePt t="31639" x="3175000" y="1257300"/>
          <p14:tracePt t="31656" x="3200400" y="1206500"/>
          <p14:tracePt t="31656" x="3232150" y="1162050"/>
          <p14:tracePt t="31673" x="3263900" y="1111250"/>
          <p14:tracePt t="31673" x="3346450" y="1009650"/>
          <p14:tracePt t="31689" x="3397250" y="965200"/>
          <p14:tracePt t="31689" x="3441700" y="927100"/>
          <p14:tracePt t="31705" x="3492500" y="889000"/>
          <p14:tracePt t="31705" x="3536950" y="863600"/>
          <p14:tracePt t="31722" x="3587750" y="844550"/>
          <p14:tracePt t="31722" x="3632200" y="838200"/>
          <p14:tracePt t="31739" x="3683000" y="838200"/>
          <p14:tracePt t="31739" x="3778250" y="869950"/>
          <p14:tracePt t="31756" x="3829050" y="895350"/>
          <p14:tracePt t="31756" x="3873500" y="933450"/>
          <p14:tracePt t="31773" x="3917950" y="977900"/>
          <p14:tracePt t="31773" x="3962400" y="1028700"/>
          <p14:tracePt t="31790" x="4006850" y="1085850"/>
          <p14:tracePt t="31790" x="4038600" y="1143000"/>
          <p14:tracePt t="31790" x="4064000" y="1193800"/>
          <p14:tracePt t="31809" x="4089400" y="1244600"/>
          <p14:tracePt t="31821" x="4102100" y="1295400"/>
          <p14:tracePt t="31821" x="4114800" y="1377950"/>
          <p14:tracePt t="31840" x="4102100" y="1416050"/>
          <p14:tracePt t="31840" x="4089400" y="1447800"/>
          <p14:tracePt t="31857" x="4076700" y="1479550"/>
          <p14:tracePt t="31857" x="4051300" y="1511300"/>
          <p14:tracePt t="31873" x="4025900" y="1536700"/>
          <p14:tracePt t="31873" x="4000500" y="1555750"/>
          <p14:tracePt t="31873" x="3968750" y="1581150"/>
          <p14:tracePt t="31892" x="3943350" y="1593850"/>
          <p14:tracePt t="31905" x="3911600" y="1606550"/>
          <p14:tracePt t="31905" x="3854450" y="1625600"/>
          <p14:tracePt t="31925" x="3835400" y="1631950"/>
          <p14:tracePt t="31925" x="3810000" y="1631950"/>
          <p14:tracePt t="31940" x="3790950" y="1638300"/>
          <p14:tracePt t="31940" x="3778250" y="1638300"/>
          <p14:tracePt t="31957" x="3765550" y="1638300"/>
          <p14:tracePt t="31957" x="3759200" y="1638300"/>
          <p14:tracePt t="31974" x="3752850" y="1638300"/>
          <p14:tracePt t="31989" x="3759200" y="1631950"/>
          <p14:tracePt t="31989" x="3765550" y="1625600"/>
          <p14:tracePt t="32007" x="3778250" y="1619250"/>
          <p14:tracePt t="32007" x="3790950" y="1619250"/>
          <p14:tracePt t="32024" x="3803650" y="1612900"/>
          <p14:tracePt t="32024" x="3822700" y="1606550"/>
          <p14:tracePt t="32040" x="3841750" y="1600200"/>
          <p14:tracePt t="32040" x="3892550" y="1593850"/>
          <p14:tracePt t="32057" x="3917950" y="1587500"/>
          <p14:tracePt t="32057" x="3949700" y="1581150"/>
          <p14:tracePt t="32074" x="3987800" y="1574800"/>
          <p14:tracePt t="32074" x="4038600" y="1568450"/>
          <p14:tracePt t="32090" x="4089400" y="1568450"/>
          <p14:tracePt t="32090" x="4229100" y="1568450"/>
          <p14:tracePt t="32109" x="4311650" y="1574800"/>
          <p14:tracePt t="32109" x="4406900" y="1581150"/>
          <p14:tracePt t="32125" x="4514850" y="1587500"/>
          <p14:tracePt t="32125" x="4629150" y="1593850"/>
          <p14:tracePt t="32141" x="4749800" y="1606550"/>
          <p14:tracePt t="32141" x="4883150" y="1619250"/>
          <p14:tracePt t="32158" x="5016500" y="1631950"/>
          <p14:tracePt t="32158" x="5149850" y="1638300"/>
          <p14:tracePt t="32158" x="5289550" y="1651000"/>
          <p14:tracePt t="32177" x="5429250" y="1657350"/>
          <p14:tracePt t="32189" x="5568950" y="1670050"/>
          <p14:tracePt t="32189" x="5702300" y="1676400"/>
          <p14:tracePt t="32209" x="5962650" y="1695450"/>
          <p14:tracePt t="32209" x="6083300" y="1701800"/>
          <p14:tracePt t="32225" x="6203950" y="1708150"/>
          <p14:tracePt t="32225" x="6305550" y="1720850"/>
          <p14:tracePt t="32241" x="6407150" y="1720850"/>
          <p14:tracePt t="32241" x="6496050" y="1727200"/>
          <p14:tracePt t="32258" x="6578600" y="1727200"/>
          <p14:tracePt t="32258" x="6648450" y="1720850"/>
          <p14:tracePt t="32258" x="6711950" y="1720850"/>
          <p14:tracePt t="32277" x="6762750" y="1714500"/>
          <p14:tracePt t="32277" x="6807200" y="1708150"/>
          <p14:tracePt t="32291" x="6838950" y="1701800"/>
          <p14:tracePt t="32291" x="6864350" y="1695450"/>
          <p14:tracePt t="32308" x="6877050" y="1695450"/>
          <p14:tracePt t="32308" x="6883400" y="1695450"/>
          <p14:tracePt t="32325" x="6877050" y="1695450"/>
          <p14:tracePt t="32340" x="6864350" y="1701800"/>
          <p14:tracePt t="32340" x="6826250" y="1720850"/>
          <p14:tracePt t="32359" x="6800850" y="1727200"/>
          <p14:tracePt t="32359" x="6775450" y="1739900"/>
          <p14:tracePt t="32375" x="6743700" y="1746250"/>
          <p14:tracePt t="32375" x="6711950" y="1758950"/>
          <p14:tracePt t="32392" x="6680200" y="1765300"/>
          <p14:tracePt t="32392" x="6616700" y="1771650"/>
          <p14:tracePt t="32409" x="6578600" y="1771650"/>
          <p14:tracePt t="32409" x="6546850" y="1771650"/>
          <p14:tracePt t="32425" x="6508750" y="1765300"/>
          <p14:tracePt t="32425" x="6470650" y="1752600"/>
          <p14:tracePt t="32442" x="6432550" y="1739900"/>
          <p14:tracePt t="32442" x="6394450" y="1727200"/>
          <p14:tracePt t="32459" x="6350000" y="1708150"/>
          <p14:tracePt t="32459" x="6280150" y="1657350"/>
          <p14:tracePt t="32477" x="6248400" y="1631950"/>
          <p14:tracePt t="32477" x="6223000" y="1600200"/>
          <p14:tracePt t="32492" x="6197600" y="1568450"/>
          <p14:tracePt t="32492" x="6178550" y="1536700"/>
          <p14:tracePt t="32509" x="6172200" y="1498600"/>
          <p14:tracePt t="32509" x="6165850" y="1460500"/>
          <p14:tracePt t="32526" x="6172200" y="1416050"/>
          <p14:tracePt t="32526" x="6184900" y="1371600"/>
          <p14:tracePt t="32526" x="6203950" y="1327150"/>
          <p14:tracePt t="32545" x="6229350" y="1282700"/>
          <p14:tracePt t="32557" x="6261100" y="1244600"/>
          <p14:tracePt t="32557" x="6343650" y="1155700"/>
          <p14:tracePt t="32577" x="6394450" y="1117600"/>
          <p14:tracePt t="32577" x="6445250" y="1085850"/>
          <p14:tracePt t="32592" x="6496050" y="1054100"/>
          <p14:tracePt t="32592" x="6553200" y="1028700"/>
          <p14:tracePt t="32609" x="6610350" y="1003300"/>
          <p14:tracePt t="32609" x="6667500" y="990600"/>
          <p14:tracePt t="32625" x="6718300" y="990600"/>
          <p14:tracePt t="32625" x="6769100" y="990600"/>
          <p14:tracePt t="32625" x="6819900" y="1009650"/>
          <p14:tracePt t="32645" x="6864350" y="1041400"/>
          <p14:tracePt t="32645" x="6902450" y="1079500"/>
          <p14:tracePt t="32659" x="6934200" y="1123950"/>
          <p14:tracePt t="32659" x="6965950" y="1181100"/>
          <p14:tracePt t="32676" x="6985000" y="1238250"/>
          <p14:tracePt t="32676" x="6997700" y="1301750"/>
          <p14:tracePt t="32693" x="7004050" y="1358900"/>
          <p14:tracePt t="32693" x="7004050" y="1473200"/>
          <p14:tracePt t="32709" x="6997700" y="1524000"/>
          <p14:tracePt t="32709" x="6978650" y="1574800"/>
          <p14:tracePt t="32726" x="6959600" y="1619250"/>
          <p14:tracePt t="32726" x="6934200" y="1663700"/>
          <p14:tracePt t="32743" x="6908800" y="1695450"/>
          <p14:tracePt t="32743" x="6877050" y="1733550"/>
          <p14:tracePt t="32760" x="6851650" y="1765300"/>
          <p14:tracePt t="32760" x="6794500" y="1816100"/>
          <p14:tracePt t="32777" x="6769100" y="1841500"/>
          <p14:tracePt t="32777" x="6743700" y="1860550"/>
          <p14:tracePt t="32793" x="6718300" y="1873250"/>
          <p14:tracePt t="32793" x="6699250" y="1885950"/>
          <p14:tracePt t="32809" x="6686550" y="1892300"/>
          <p14:tracePt t="32809" x="6673850" y="1898650"/>
          <p14:tracePt t="32809" x="6667500" y="1905000"/>
          <p14:tracePt t="32829" x="6661150" y="1911350"/>
          <p14:tracePt t="32841" x="6654800" y="1917700"/>
          <p14:tracePt t="32841" x="6661150" y="1930400"/>
          <p14:tracePt t="32861" x="6667500" y="1943100"/>
          <p14:tracePt t="32861" x="6673850" y="1949450"/>
          <p14:tracePt t="32877" x="6680200" y="1968500"/>
          <p14:tracePt t="32877" x="6692900" y="1981200"/>
          <p14:tracePt t="32893" x="6705600" y="2000250"/>
          <p14:tracePt t="32893" x="6718300" y="2019300"/>
          <p14:tracePt t="32893" x="6724650" y="2044700"/>
          <p14:tracePt t="32912" x="6737350" y="2070100"/>
          <p14:tracePt t="32925" x="6743700" y="2095500"/>
          <p14:tracePt t="32925" x="6762750" y="2152650"/>
          <p14:tracePt t="32944" x="6762750" y="2178050"/>
          <p14:tracePt t="32944" x="6769100" y="2209800"/>
          <p14:tracePt t="32960" x="6769100" y="2241550"/>
          <p14:tracePt t="32960" x="6775450" y="2273300"/>
          <p14:tracePt t="32978" x="6775450" y="2305050"/>
          <p14:tracePt t="32978" x="6769100" y="2336800"/>
          <p14:tracePt t="32994" x="6769100" y="2368550"/>
          <p14:tracePt t="32994" x="6762750" y="2425700"/>
          <p14:tracePt t="33010" x="6756400" y="2457450"/>
          <p14:tracePt t="33010" x="6750050" y="2482850"/>
          <p14:tracePt t="33028" x="6737350" y="2514600"/>
          <p14:tracePt t="33028" x="6731000" y="2540000"/>
          <p14:tracePt t="33044" x="6724650" y="2565400"/>
          <p14:tracePt t="33044" x="6711950" y="2597150"/>
          <p14:tracePt t="33061" x="6705600" y="2622550"/>
          <p14:tracePt t="33061" x="6686550" y="2679700"/>
          <p14:tracePt t="33077" x="6680200" y="2705100"/>
          <p14:tracePt t="33077" x="6673850" y="2730500"/>
          <p14:tracePt t="33094" x="6667500" y="2755900"/>
          <p14:tracePt t="33094" x="6661150" y="2774950"/>
          <p14:tracePt t="33111" x="6661150" y="2800350"/>
          <p14:tracePt t="33111" x="6648450" y="2838450"/>
          <p14:tracePt t="33129" x="6642100" y="2857500"/>
          <p14:tracePt t="33129" x="6642100" y="2876550"/>
          <p14:tracePt t="33146" x="6635750" y="2889250"/>
          <p14:tracePt t="33146" x="6635750" y="2901950"/>
          <p14:tracePt t="33161" x="6635750" y="2914650"/>
          <p14:tracePt t="33161" x="6642100" y="2927350"/>
          <p14:tracePt t="33178" x="6642100" y="2940050"/>
          <p14:tracePt t="33178" x="6648450" y="2946400"/>
          <p14:tracePt t="33178" x="6654800" y="2959100"/>
          <p14:tracePt t="33197" x="6667500" y="2965450"/>
          <p14:tracePt t="33209" x="6673850" y="2971800"/>
          <p14:tracePt t="33209" x="6680200" y="2978150"/>
          <p14:tracePt t="33229" x="6705600" y="2990850"/>
          <p14:tracePt t="33229" x="6718300" y="2990850"/>
          <p14:tracePt t="33246" x="6731000" y="2997200"/>
          <p14:tracePt t="33246" x="6750050" y="2997200"/>
          <p14:tracePt t="33261" x="6762750" y="2997200"/>
          <p14:tracePt t="33261" x="6775450" y="2997200"/>
          <p14:tracePt t="33261" x="6788150" y="2997200"/>
          <p14:tracePt t="33281" x="6800850" y="2997200"/>
          <p14:tracePt t="33293" x="6807200" y="2997200"/>
          <p14:tracePt t="33293" x="6826250" y="2997200"/>
          <p14:tracePt t="33311" x="6832600" y="2997200"/>
          <p14:tracePt t="33332" x="6838950" y="2990850"/>
          <p14:tracePt t="33356" x="6845300" y="2984500"/>
          <p14:tracePt t="33368" x="6851650" y="2971800"/>
          <p14:tracePt t="33376" x="6864350" y="2959100"/>
          <p14:tracePt t="33376" x="6877050" y="2946400"/>
          <p14:tracePt t="33396" x="6896100" y="2921000"/>
          <p14:tracePt t="33396" x="6915150" y="2895600"/>
          <p14:tracePt t="33412" x="6946900" y="2863850"/>
          <p14:tracePt t="33412" x="7016750" y="2774950"/>
          <p14:tracePt t="33429" x="7054850" y="2724150"/>
          <p14:tracePt t="33429" x="7099300" y="2667000"/>
          <p14:tracePt t="33446" x="7143750" y="2609850"/>
          <p14:tracePt t="33446" x="7194550" y="2546350"/>
          <p14:tracePt t="33462" x="7245350" y="2482850"/>
          <p14:tracePt t="33462" x="7296150" y="2419350"/>
          <p14:tracePt t="33479" x="7346950" y="2349500"/>
          <p14:tracePt t="33479" x="7454900" y="2222500"/>
          <p14:tracePt t="33498" x="7505700" y="2159000"/>
          <p14:tracePt t="33498" x="7562850" y="2095500"/>
          <p14:tracePt t="33513" x="7613650" y="2032000"/>
          <p14:tracePt t="33513" x="7664450" y="1968500"/>
          <p14:tracePt t="33529" x="7715250" y="1917700"/>
          <p14:tracePt t="33529" x="7766050" y="1866900"/>
          <p14:tracePt t="33529" x="7810500" y="1822450"/>
          <p14:tracePt t="33549" x="7854950" y="1784350"/>
          <p14:tracePt t="33561" x="7893050" y="1746250"/>
          <p14:tracePt t="33561" x="7924800" y="1720850"/>
          <p14:tracePt t="33561" x="7956550" y="1701800"/>
          <p14:tracePt t="33582" x="7975600" y="1695450"/>
          <p14:tracePt t="33582" x="7994650" y="1682750"/>
          <p14:tracePt t="33597" x="8001000" y="1682750"/>
          <p14:tracePt t="33611" x="7988300" y="1701800"/>
          <p14:tracePt t="33611" x="7969250" y="1720850"/>
          <p14:tracePt t="33629" x="7950200" y="1746250"/>
          <p14:tracePt t="33629" x="7912100" y="1784350"/>
          <p14:tracePt t="33646" x="7874000" y="1828800"/>
          <p14:tracePt t="33646" x="7823200" y="1885950"/>
          <p14:tracePt t="33646" x="7772400" y="1949450"/>
          <p14:tracePt t="33665" x="7715250" y="2019300"/>
          <p14:tracePt t="33665" x="7651750" y="2089150"/>
          <p14:tracePt t="33680" x="7594600" y="2165350"/>
          <p14:tracePt t="33680" x="7531100" y="2235200"/>
          <p14:tracePt t="33696" x="7467600" y="2305050"/>
          <p14:tracePt t="33696" x="7410450" y="2374900"/>
          <p14:tracePt t="33712" x="7346950" y="2432050"/>
          <p14:tracePt t="33712" x="7239000" y="2546350"/>
          <p14:tracePt t="33730" x="7181850" y="2590800"/>
          <p14:tracePt t="33730" x="7131050" y="2635250"/>
          <p14:tracePt t="33746" x="7086600" y="2679700"/>
          <p14:tracePt t="33746" x="7042150" y="2711450"/>
          <p14:tracePt t="33763" x="7004050" y="2743200"/>
          <p14:tracePt t="33763" x="6972300" y="2768600"/>
          <p14:tracePt t="33780" x="6946900" y="2787650"/>
          <p14:tracePt t="33780" x="6921500" y="2813050"/>
          <p14:tracePt t="33797" x="6915150" y="2813050"/>
          <p14:tracePt t="33812" x="6927850" y="2813050"/>
          <p14:tracePt t="33812" x="6940550" y="2806700"/>
          <p14:tracePt t="33830" x="6965950" y="2794000"/>
          <p14:tracePt t="33830" x="6991350" y="2781300"/>
          <p14:tracePt t="33830" x="7016750" y="2768600"/>
          <p14:tracePt t="33849" x="7054850" y="2749550"/>
          <p14:tracePt t="33861" x="7092950" y="2724150"/>
          <p14:tracePt t="33861" x="7175500" y="2679700"/>
          <p14:tracePt t="33881" x="7219950" y="2654300"/>
          <p14:tracePt t="33881" x="7258050" y="2622550"/>
          <p14:tracePt t="33898" x="7302500" y="2597150"/>
          <p14:tracePt t="33898" x="7346950" y="2565400"/>
          <p14:tracePt t="33914" x="7385050" y="2533650"/>
          <p14:tracePt t="33914" x="7423150" y="2501900"/>
          <p14:tracePt t="33914" x="7461250" y="2476500"/>
          <p14:tracePt t="33933" x="7493000" y="2444750"/>
          <p14:tracePt t="33945" x="7524750" y="2413000"/>
          <p14:tracePt t="33945" x="7581900" y="2362200"/>
          <p14:tracePt t="33964" x="7607300" y="2336800"/>
          <p14:tracePt t="33964" x="7626350" y="2317750"/>
          <p14:tracePt t="33980" x="7645400" y="2298700"/>
          <p14:tracePt t="33980" x="7658100" y="2279650"/>
          <p14:tracePt t="33997" x="7670800" y="2266950"/>
          <p14:tracePt t="33997" x="7677150" y="2254250"/>
          <p14:tracePt t="34014" x="7683500" y="2247900"/>
          <p14:tracePt t="34014" x="7677150" y="2235200"/>
          <p14:tracePt t="34031" x="7670800" y="2228850"/>
          <p14:tracePt t="34045" x="7664450" y="2228850"/>
          <p14:tracePt t="34045" x="7658100" y="2228850"/>
          <p14:tracePt t="34064" x="7651750" y="2228850"/>
          <p14:tracePt t="34064" x="7639050" y="2228850"/>
          <p14:tracePt t="34081" x="7626350" y="2228850"/>
          <p14:tracePt t="34081" x="7620000" y="2228850"/>
          <p14:tracePt t="34098" x="7613650" y="2235200"/>
          <p14:tracePt t="34113" x="7600950" y="2235200"/>
          <p14:tracePt t="34130" x="7600950" y="2241550"/>
          <p14:tracePt t="34156" x="7607300" y="2241550"/>
          <p14:tracePt t="34181" x="7613650" y="2235200"/>
          <p14:tracePt t="34196" x="7620000" y="2228850"/>
          <p14:tracePt t="34208" x="7626350" y="2228850"/>
          <p14:tracePt t="34233" x="7632700" y="2228850"/>
          <p14:tracePt t="34276" x="7632700" y="2235200"/>
          <p14:tracePt t="34324" x="7626350" y="2241550"/>
          <p14:tracePt t="34336" x="7620000" y="2247900"/>
          <p14:tracePt t="34361" x="7620000" y="2254250"/>
          <p14:tracePt t="34436" x="7626350" y="2254250"/>
          <p14:tracePt t="34449" x="7632700" y="2260600"/>
          <p14:tracePt t="34465" x="7639050" y="2260600"/>
          <p14:tracePt t="34480" x="7645400" y="2260600"/>
          <p14:tracePt t="34524" x="7651750" y="2254250"/>
          <p14:tracePt t="34540" x="7658100" y="2260600"/>
          <p14:tracePt t="34556" x="7664450" y="2254250"/>
          <p14:tracePt t="34569" x="7670800" y="2260600"/>
          <p14:tracePt t="34585" x="7677150" y="2260600"/>
          <p14:tracePt t="34600" x="7677150" y="2254250"/>
          <p14:tracePt t="34617" x="7670800" y="2254250"/>
          <p14:tracePt t="34688" x="7670800" y="2260600"/>
          <p14:tracePt t="34712" x="7664450" y="2266950"/>
          <p14:tracePt t="34748" x="7658100" y="2266950"/>
          <p14:tracePt t="34809" x="7651750" y="2266950"/>
          <p14:tracePt t="34832" x="7645400" y="2266950"/>
          <p14:tracePt t="34861" x="7651750" y="2266950"/>
          <p14:tracePt t="34945" x="7645400" y="2273300"/>
          <p14:tracePt t="35020" x="7645400" y="2279650"/>
          <p14:tracePt t="35036" x="7639050" y="2279650"/>
          <p14:tracePt t="35057" x="7639050" y="2286000"/>
          <p14:tracePt t="35089" x="7632700" y="2286000"/>
          <p14:tracePt t="35124" x="7620000" y="2286000"/>
          <p14:tracePt t="35161" x="7613650" y="2279650"/>
          <p14:tracePt t="35193" x="7607300" y="2286000"/>
          <p14:tracePt t="35237" x="7600950" y="2292350"/>
          <p14:tracePt t="35253" x="7600950" y="2298700"/>
          <p14:tracePt t="35261" x="7600950" y="2311400"/>
          <p14:tracePt t="35269" x="7600950" y="2330450"/>
          <p14:tracePt t="35269" x="7600950" y="2343150"/>
          <p14:tracePt t="35269" x="7600950" y="2368550"/>
          <p14:tracePt t="35289" x="7600950" y="2387600"/>
          <p14:tracePt t="35300" x="7607300" y="2413000"/>
          <p14:tracePt t="35300" x="7613650" y="2438400"/>
          <p14:tracePt t="35300" x="7620000" y="2463800"/>
          <p14:tracePt t="35321" x="7626350" y="2495550"/>
          <p14:tracePt t="35333" x="7632700" y="2527300"/>
          <p14:tracePt t="35333" x="7639050" y="2584450"/>
          <p14:tracePt t="35352" x="7639050" y="2616200"/>
          <p14:tracePt t="35352" x="7639050" y="2641600"/>
          <p14:tracePt t="35368" x="7632700" y="2673350"/>
          <p14:tracePt t="35368" x="7620000" y="2698750"/>
          <p14:tracePt t="35386" x="7600950" y="2724150"/>
          <p14:tracePt t="35386" x="7556500" y="2781300"/>
          <p14:tracePt t="35402" x="7531100" y="2813050"/>
          <p14:tracePt t="35402" x="7493000" y="2844800"/>
          <p14:tracePt t="35419" x="7454900" y="2876550"/>
          <p14:tracePt t="35419" x="7410450" y="2901950"/>
          <p14:tracePt t="35435" x="7366000" y="2933700"/>
          <p14:tracePt t="35435" x="7321550" y="2965450"/>
          <p14:tracePt t="35452" x="7270750" y="2990850"/>
          <p14:tracePt t="35452" x="7156450" y="3048000"/>
          <p14:tracePt t="35469" x="7099300" y="3073400"/>
          <p14:tracePt t="35469" x="7035800" y="3098800"/>
          <p14:tracePt t="35486" x="6972300" y="3117850"/>
          <p14:tracePt t="35486" x="6908800" y="3136900"/>
          <p14:tracePt t="35503" x="6845300" y="3155950"/>
          <p14:tracePt t="35503" x="6781800" y="3168650"/>
          <p14:tracePt t="35519" x="6724650" y="3175000"/>
          <p14:tracePt t="35519" x="6610350" y="3175000"/>
          <p14:tracePt t="35538" x="6565900" y="3175000"/>
          <p14:tracePt t="35538" x="6521450" y="3162300"/>
          <p14:tracePt t="35554" x="6477000" y="3155950"/>
          <p14:tracePt t="35554" x="6445250" y="3143250"/>
          <p14:tracePt t="35570" x="6413500" y="3124200"/>
          <p14:tracePt t="35570" x="6388100" y="3111500"/>
          <p14:tracePt t="35586" x="6362700" y="3086100"/>
          <p14:tracePt t="35586" x="6343650" y="3067050"/>
          <p14:tracePt t="35603" x="6324600" y="3041650"/>
          <p14:tracePt t="35603" x="6318250" y="3016250"/>
          <p14:tracePt t="35603" x="6311900" y="2990850"/>
          <p14:tracePt t="35622" x="6311900" y="2959100"/>
          <p14:tracePt t="35634" x="6324600" y="2927350"/>
          <p14:tracePt t="35634" x="6362700" y="2863850"/>
          <p14:tracePt t="35653" x="6388100" y="2825750"/>
          <p14:tracePt t="35653" x="6419850" y="2794000"/>
          <p14:tracePt t="35670" x="6457950" y="2749550"/>
          <p14:tracePt t="35670" x="6489700" y="2711450"/>
          <p14:tracePt t="35686" x="6527800" y="2673350"/>
          <p14:tracePt t="35686" x="6610350" y="2597150"/>
          <p14:tracePt t="35703" x="6648450" y="2559050"/>
          <p14:tracePt t="35703" x="6692900" y="2527300"/>
          <p14:tracePt t="35720" x="6737350" y="2489200"/>
          <p14:tracePt t="35720" x="6781800" y="2457450"/>
          <p14:tracePt t="35737" x="6826250" y="2425700"/>
          <p14:tracePt t="35737" x="6877050" y="2393950"/>
          <p14:tracePt t="35753" x="6921500" y="2362200"/>
          <p14:tracePt t="35753" x="7023100" y="2292350"/>
          <p14:tracePt t="35770" x="7067550" y="2260600"/>
          <p14:tracePt t="35770" x="7112000" y="2228850"/>
          <p14:tracePt t="35787" x="7162800" y="2197100"/>
          <p14:tracePt t="35787" x="7207250" y="2165350"/>
          <p14:tracePt t="35804" x="7251700" y="2133600"/>
          <p14:tracePt t="35804" x="7296150" y="2101850"/>
          <p14:tracePt t="35820" x="7334250" y="2070100"/>
          <p14:tracePt t="35820" x="7416800" y="2006600"/>
          <p14:tracePt t="35837" x="7454900" y="1974850"/>
          <p14:tracePt t="35837" x="7493000" y="1949450"/>
          <p14:tracePt t="35854" x="7531100" y="1917700"/>
          <p14:tracePt t="35854" x="7562850" y="1885950"/>
          <p14:tracePt t="35871" x="7600950" y="1860550"/>
          <p14:tracePt t="35871" x="7632700" y="1828800"/>
          <p14:tracePt t="35871" x="7664450" y="1803400"/>
          <p14:tracePt t="35890" x="7696200" y="1784350"/>
          <p14:tracePt t="35902" x="7715250" y="1765300"/>
          <p14:tracePt t="35902" x="7759700" y="1733550"/>
          <p14:tracePt t="35921" x="7772400" y="1727200"/>
          <p14:tracePt t="35921" x="7791450" y="1720850"/>
          <p14:tracePt t="35937" x="7797800" y="1714500"/>
          <p14:tracePt t="35937" x="7810500" y="1714500"/>
          <p14:tracePt t="35954" x="7816850" y="1708150"/>
          <p14:tracePt t="35954" x="7823200" y="1708150"/>
          <p14:tracePt t="35972" x="7829550" y="1708150"/>
          <p14:tracePt t="35986" x="7829550" y="1714500"/>
          <p14:tracePt t="36009" x="7823200" y="1727200"/>
          <p14:tracePt t="36025" x="7816850" y="1733550"/>
          <p14:tracePt t="36049" x="7823200" y="1727200"/>
          <p14:tracePt t="36093" x="7829550" y="1727200"/>
          <p14:tracePt t="36101" x="7842250" y="1720850"/>
          <p14:tracePt t="36117" x="7848600" y="1714500"/>
          <p14:tracePt t="36122" x="7854950" y="1714500"/>
          <p14:tracePt t="36122" x="7867650" y="1708150"/>
          <p14:tracePt t="36138" x="7874000" y="1708150"/>
          <p14:tracePt t="36138" x="7886700" y="1701800"/>
          <p14:tracePt t="36155" x="7893050" y="1695450"/>
          <p14:tracePt t="36155" x="7905750" y="1695450"/>
          <p14:tracePt t="36171" x="7918450" y="1689100"/>
          <p14:tracePt t="36171" x="7937500" y="1682750"/>
          <p14:tracePt t="36171" x="7950200" y="1676400"/>
          <p14:tracePt t="36190" x="7969250" y="1670050"/>
          <p14:tracePt t="36190" x="7981950" y="1663700"/>
          <p14:tracePt t="36206" x="8001000" y="1657350"/>
          <p14:tracePt t="36206" x="8013700" y="1651000"/>
          <p14:tracePt t="36222" x="8032750" y="1644650"/>
          <p14:tracePt t="36222" x="8045450" y="1638300"/>
          <p14:tracePt t="36239" x="8058150" y="1638300"/>
          <p14:tracePt t="36239" x="8070850" y="1631950"/>
          <p14:tracePt t="36255" x="8083550" y="1625600"/>
          <p14:tracePt t="36255" x="8096250" y="1625600"/>
          <p14:tracePt t="36255" x="8102600" y="1619250"/>
          <p14:tracePt t="36274" x="8108950" y="1619250"/>
          <p14:tracePt t="36287" x="8115300" y="1619250"/>
          <p14:tracePt t="36287" x="8121650" y="1619250"/>
          <p14:tracePt t="36307" x="8115300" y="1625600"/>
          <p14:tracePt t="36333" x="8108950" y="1631950"/>
          <p14:tracePt t="36349" x="8102600" y="1638300"/>
          <p14:tracePt t="36361" x="8096250" y="1644650"/>
          <p14:tracePt t="36370" x="8096250" y="1657350"/>
          <p14:tracePt t="36370" x="8089900" y="1670050"/>
          <p14:tracePt t="36389" x="8083550" y="1689100"/>
          <p14:tracePt t="36389" x="8070850" y="1708150"/>
          <p14:tracePt t="36406" x="8064500" y="1733550"/>
          <p14:tracePt t="36406" x="8039100" y="1797050"/>
          <p14:tracePt t="36422" x="8020050" y="1835150"/>
          <p14:tracePt t="36422" x="8001000" y="1866900"/>
          <p14:tracePt t="36439" x="7975600" y="1905000"/>
          <p14:tracePt t="36439" x="7943850" y="1943100"/>
          <p14:tracePt t="36456" x="7912100" y="1987550"/>
          <p14:tracePt t="36456" x="7874000" y="2025650"/>
          <p14:tracePt t="36473" x="7829550" y="2063750"/>
          <p14:tracePt t="36473" x="7734300" y="2133600"/>
          <p14:tracePt t="36490" x="7683500" y="2171700"/>
          <p14:tracePt t="36490" x="7632700" y="2203450"/>
          <p14:tracePt t="36506" x="7581900" y="2235200"/>
          <p14:tracePt t="36506" x="7524750" y="2266950"/>
          <p14:tracePt t="36523" x="7473950" y="2292350"/>
          <p14:tracePt t="36523" x="7423150" y="2317750"/>
          <p14:tracePt t="36523" x="7372350" y="2336800"/>
          <p14:tracePt t="36542" x="7327900" y="2355850"/>
          <p14:tracePt t="36554" x="7277100" y="2368550"/>
          <p14:tracePt t="36554" x="7188200" y="2387600"/>
          <p14:tracePt t="36574" x="7150100" y="2387600"/>
          <p14:tracePt t="36574" x="7118350" y="2387600"/>
          <p14:tracePt t="36590" x="7092950" y="2374900"/>
          <p14:tracePt t="36590" x="7067550" y="2355850"/>
          <p14:tracePt t="36607" x="7054850" y="2330450"/>
          <p14:tracePt t="36607" x="7042150" y="2305050"/>
          <p14:tracePt t="36607" x="7042150" y="2266950"/>
          <p14:tracePt t="36626" x="7042150" y="2222500"/>
          <p14:tracePt t="36638" x="7054850" y="2171700"/>
          <p14:tracePt t="36638" x="7099300" y="2051050"/>
          <p14:tracePt t="36658" x="7131050" y="1981200"/>
          <p14:tracePt t="36658" x="7169150" y="1911350"/>
          <p14:tracePt t="36673" x="7207250" y="1841500"/>
          <p14:tracePt t="36673" x="7251700" y="1778000"/>
          <p14:tracePt t="36690" x="7302500" y="1714500"/>
          <p14:tracePt t="36690" x="7359650" y="1657350"/>
          <p14:tracePt t="36706" x="7416800" y="1606550"/>
          <p14:tracePt t="36706" x="7537450" y="1511300"/>
          <p14:tracePt t="36723" x="8077200" y="1670050"/>
          <p14:tracePt t="36853" x="8070850" y="1682750"/>
          <p14:tracePt t="36861" x="8058150" y="1695450"/>
          <p14:tracePt t="36872" x="8045450" y="1727200"/>
          <p14:tracePt t="36872" x="8026400" y="1758950"/>
          <p14:tracePt t="36891" x="8001000" y="1803400"/>
          <p14:tracePt t="36891" x="7962900" y="1860550"/>
          <p14:tracePt t="36891" x="7918450" y="1924050"/>
          <p14:tracePt t="36910" x="7874000" y="2000250"/>
          <p14:tracePt t="36910" x="7816850" y="2070100"/>
          <p14:tracePt t="36924" x="7766050" y="2139950"/>
          <p14:tracePt t="36924" x="7708900" y="2203450"/>
          <p14:tracePt t="36941" x="7645400" y="2266950"/>
          <p14:tracePt t="36941" x="7594600" y="2330450"/>
          <p14:tracePt t="36958" x="7543800" y="2381250"/>
          <p14:tracePt t="36958" x="7448550" y="2463800"/>
          <p14:tracePt t="36974" x="7410450" y="2495550"/>
          <p14:tracePt t="36974" x="7378700" y="2520950"/>
          <p14:tracePt t="36991" x="7353300" y="2546350"/>
          <p14:tracePt t="36991" x="7334250" y="2559050"/>
          <p14:tracePt t="37008" x="7315200" y="2571750"/>
          <p14:tracePt t="37008" x="7308850" y="2578100"/>
          <p14:tracePt t="37024" x="7302500" y="2578100"/>
          <p14:tracePt t="37024" x="7308850" y="2565400"/>
          <p14:tracePt t="37042" x="7315200" y="2559050"/>
          <p14:tracePt t="37042" x="7321550" y="2552700"/>
          <p14:tracePt t="37058" x="7334250" y="2540000"/>
          <p14:tracePt t="37058" x="7346950" y="2527300"/>
          <p14:tracePt t="37074" x="7359650" y="2514600"/>
          <p14:tracePt t="37074" x="7372350" y="2501900"/>
          <p14:tracePt t="37074" x="7385050" y="2482850"/>
          <p14:tracePt t="37094" x="7397750" y="2470150"/>
          <p14:tracePt t="37106" x="7416800" y="2457450"/>
          <p14:tracePt t="37106" x="7423150" y="2451100"/>
          <p14:tracePt t="37126" x="7448550" y="2425700"/>
          <p14:tracePt t="37126" x="7461250" y="2413000"/>
          <p14:tracePt t="37142" x="7467600" y="2406650"/>
          <p14:tracePt t="37142" x="7473950" y="2400300"/>
          <p14:tracePt t="37159" x="7461250" y="2419350"/>
          <p14:tracePt t="37193" x="7448550" y="2432050"/>
          <p14:tracePt t="37201" x="7429500" y="2457450"/>
          <p14:tracePt t="37210" x="7404100" y="2489200"/>
          <p14:tracePt t="37210" x="7378700" y="2520950"/>
          <p14:tracePt t="37225" x="7353300" y="2559050"/>
          <p14:tracePt t="37225" x="7315200" y="2603500"/>
          <p14:tracePt t="37242" x="7277100" y="2654300"/>
          <p14:tracePt t="37242" x="7239000" y="2698750"/>
          <p14:tracePt t="37258" x="7194550" y="2749550"/>
          <p14:tracePt t="37258" x="7105650" y="2838450"/>
          <p14:tracePt t="37275" x="7054850" y="2882900"/>
          <p14:tracePt t="37275" x="7004050" y="2927350"/>
          <p14:tracePt t="37294" x="6946900" y="2971800"/>
          <p14:tracePt t="37294" x="6889750" y="3016250"/>
          <p14:tracePt t="37309" x="6832600" y="3060700"/>
          <p14:tracePt t="37309" x="6775450" y="3105150"/>
          <p14:tracePt t="37325" x="6724650" y="3143250"/>
          <p14:tracePt t="37325" x="6610350" y="3219450"/>
          <p14:tracePt t="37342" x="6559550" y="3251200"/>
          <p14:tracePt t="37342" x="6515100" y="3276600"/>
          <p14:tracePt t="37359" x="6464300" y="3302000"/>
          <p14:tracePt t="37359" x="6426200" y="3321050"/>
          <p14:tracePt t="37376" x="6388100" y="3340100"/>
          <p14:tracePt t="37376" x="6350000" y="3352800"/>
          <p14:tracePt t="37376" x="6318250" y="3365500"/>
          <p14:tracePt t="37395" x="6280150" y="3378200"/>
          <p14:tracePt t="37395" x="6254750" y="3384550"/>
          <p14:tracePt t="37410" x="6229350" y="3397250"/>
          <p14:tracePt t="37410" x="6203950" y="3409950"/>
          <p14:tracePt t="37426" x="6184900" y="3416300"/>
          <p14:tracePt t="37426" x="6165850" y="3422650"/>
          <p14:tracePt t="37442" x="6146800" y="3435350"/>
          <p14:tracePt t="37442" x="6134100" y="3435350"/>
          <p14:tracePt t="37459" x="6127750" y="3441700"/>
          <p14:tracePt t="37459" x="6121400" y="3441700"/>
          <p14:tracePt t="37477" x="6115050" y="3435350"/>
          <p14:tracePt t="37491" x="6108700" y="3429000"/>
          <p14:tracePt t="37491" x="6115050" y="3416300"/>
          <p14:tracePt t="37510" x="6121400" y="3409950"/>
          <p14:tracePt t="37510" x="6127750" y="3397250"/>
          <p14:tracePt t="37526" x="6134100" y="3378200"/>
          <p14:tracePt t="37526" x="6146800" y="3365500"/>
          <p14:tracePt t="37543" x="6165850" y="3340100"/>
          <p14:tracePt t="37543" x="6184900" y="3314700"/>
          <p14:tracePt t="37543" x="6210300" y="3282950"/>
          <p14:tracePt t="37562" x="6248400" y="3244850"/>
          <p14:tracePt t="37562" x="6286500" y="3200400"/>
          <p14:tracePt t="37576" x="6330950" y="3149600"/>
          <p14:tracePt t="37576" x="6381750" y="3092450"/>
          <p14:tracePt t="37593" x="6445250" y="3028950"/>
          <p14:tracePt t="37593" x="6508750" y="2959100"/>
          <p14:tracePt t="37610" x="6584950" y="2876550"/>
          <p14:tracePt t="37610" x="6661150" y="2800350"/>
          <p14:tracePt t="37627" x="6743700" y="2711450"/>
          <p14:tracePt t="37627" x="6921500" y="2527300"/>
          <p14:tracePt t="37643" x="7016750" y="2432050"/>
          <p14:tracePt t="37643" x="7112000" y="2330450"/>
          <p14:tracePt t="37660" x="7207250" y="2235200"/>
          <p14:tracePt t="37660" x="7302500" y="2139950"/>
          <p14:tracePt t="37677" x="7397750" y="2044700"/>
          <p14:tracePt t="37677" x="7594600" y="1860550"/>
          <p14:tracePt t="37695" x="7696200" y="1778000"/>
          <p14:tracePt t="37695" x="7791450" y="1695450"/>
          <p14:tracePt t="37710" x="7893050" y="1619250"/>
          <p14:tracePt t="37710" x="7981950" y="1549400"/>
          <p14:tracePt t="37727" x="8070850" y="1479550"/>
          <p14:tracePt t="37727" x="8159750" y="1409700"/>
          <p14:tracePt t="37744" x="8235950" y="1352550"/>
          <p14:tracePt t="37744" x="8312150" y="1289050"/>
          <p14:tracePt t="37744" x="8375650" y="1231900"/>
          <p14:tracePt t="37763" x="8432800" y="1181100"/>
          <p14:tracePt t="37763" x="8477250" y="1143000"/>
          <p14:tracePt t="37778" x="8515350" y="1111250"/>
          <p14:tracePt t="37778" x="8547100" y="1085850"/>
          <p14:tracePt t="37795" x="8566150" y="1066800"/>
          <p14:tracePt t="37795" x="8572500" y="1054100"/>
          <p14:tracePt t="37810" x="8572500" y="1066800"/>
          <p14:tracePt t="37810" x="8553450" y="1079500"/>
          <p14:tracePt t="37810" x="8528050" y="1111250"/>
          <p14:tracePt t="37830" x="8489950" y="1155700"/>
          <p14:tracePt t="37842" x="8439150" y="1206500"/>
          <p14:tracePt t="37842" x="8299450" y="1358900"/>
          <p14:tracePt t="37863" x="8210550" y="1454150"/>
          <p14:tracePt t="37863" x="8108950" y="1555750"/>
          <p14:tracePt t="37877" x="8001000" y="1676400"/>
          <p14:tracePt t="37877" x="7886700" y="1790700"/>
          <p14:tracePt t="37894" x="7772400" y="1917700"/>
          <p14:tracePt t="37894" x="7651750" y="2038350"/>
          <p14:tracePt t="37911" x="7537450" y="2152650"/>
          <p14:tracePt t="37911" x="7423150" y="2260600"/>
          <p14:tracePt t="37911" x="7315200" y="2355850"/>
          <p14:tracePt t="37930" x="7207250" y="2451100"/>
          <p14:tracePt t="37930" x="7105650" y="2533650"/>
          <p14:tracePt t="37944" x="7010400" y="2616200"/>
          <p14:tracePt t="37944" x="6915150" y="2686050"/>
          <p14:tracePt t="37961" x="6819900" y="2755900"/>
          <p14:tracePt t="37961" x="6731000" y="2819400"/>
          <p14:tracePt t="37977" x="6648450" y="2882900"/>
          <p14:tracePt t="37977" x="6489700" y="2990850"/>
          <p14:tracePt t="37995" x="6426200" y="3035300"/>
          <p14:tracePt t="37995" x="6369050" y="3073400"/>
          <p14:tracePt t="38012" x="6324600" y="3098800"/>
          <p14:tracePt t="38012" x="6292850" y="3117850"/>
          <p14:tracePt t="38028" x="6267450" y="3124200"/>
          <p14:tracePt t="38028" x="6261100" y="3124200"/>
          <p14:tracePt t="38045" x="6267450" y="3111500"/>
          <p14:tracePt t="38045" x="6318250" y="3048000"/>
          <p14:tracePt t="38062" x="6362700" y="3003550"/>
          <p14:tracePt t="38062" x="6413500" y="2946400"/>
          <p14:tracePt t="38079" x="6477000" y="2882900"/>
          <p14:tracePt t="38079" x="6553200" y="2806700"/>
          <p14:tracePt t="38095" x="6635750" y="2711450"/>
          <p14:tracePt t="38095" x="6731000" y="2616200"/>
          <p14:tracePt t="38095" x="6832600" y="2508250"/>
          <p14:tracePt t="38114" x="6946900" y="2400300"/>
          <p14:tracePt t="38126" x="7061200" y="2292350"/>
          <p14:tracePt t="38126" x="7181850" y="2190750"/>
          <p14:tracePt t="38147" x="7416800" y="1993900"/>
          <p14:tracePt t="38147" x="7537450" y="1905000"/>
          <p14:tracePt t="38162" x="7645400" y="1828800"/>
          <p14:tracePt t="38162" x="7753350" y="1752600"/>
          <p14:tracePt t="38179" x="7854950" y="1682750"/>
          <p14:tracePt t="38179" x="7950200" y="1612900"/>
          <p14:tracePt t="38179" x="8039100" y="1549400"/>
          <p14:tracePt t="38198" x="8115300" y="1492250"/>
          <p14:tracePt t="38210" x="8185150" y="1435100"/>
          <p14:tracePt t="38210" x="8248650" y="1384300"/>
          <p14:tracePt t="38210" x="8305800" y="1339850"/>
          <p14:tracePt t="38231" x="8350250" y="1295400"/>
          <p14:tracePt t="38231" x="8388350" y="1263650"/>
          <p14:tracePt t="38246" x="8413750" y="1238250"/>
          <p14:tracePt t="38246" x="8432800" y="1219200"/>
          <p14:tracePt t="38262" x="8439150" y="1212850"/>
          <p14:tracePt t="38277" x="8426450" y="1225550"/>
          <p14:tracePt t="38277" x="8375650" y="1282700"/>
          <p14:tracePt t="38297" x="8331200" y="1333500"/>
          <p14:tracePt t="38297" x="8274050" y="1384300"/>
          <p14:tracePt t="38312" x="8210550" y="1454150"/>
          <p14:tracePt t="38312" x="8134350" y="1524000"/>
          <p14:tracePt t="38329" x="8045450" y="1606550"/>
          <p14:tracePt t="38329" x="7950200" y="1695450"/>
          <p14:tracePt t="38346" x="7848600" y="1784350"/>
          <p14:tracePt t="38346" x="7639050" y="1974850"/>
          <p14:tracePt t="38363" x="7537450" y="2063750"/>
          <p14:tracePt t="38363" x="7435850" y="2152650"/>
          <p14:tracePt t="38379" x="7334250" y="2235200"/>
          <p14:tracePt t="38379" x="7232650" y="2324100"/>
          <p14:tracePt t="38396" x="7137400" y="2400300"/>
          <p14:tracePt t="38396" x="7042150" y="2476500"/>
          <p14:tracePt t="38396" x="6953250" y="2552700"/>
          <p14:tracePt t="38415" x="6864350" y="2616200"/>
          <p14:tracePt t="38415" x="6781800" y="2679700"/>
          <p14:tracePt t="38430" x="6705600" y="2736850"/>
          <p14:tracePt t="38430" x="6635750" y="2787650"/>
          <p14:tracePt t="38447" x="6572250" y="2832100"/>
          <p14:tracePt t="38447" x="6515100" y="2870200"/>
          <p14:tracePt t="38463" x="6470650" y="2895600"/>
          <p14:tracePt t="38463" x="6438900" y="2914650"/>
          <p14:tracePt t="38463" x="6419850" y="2927350"/>
          <p14:tracePt t="38482" x="6407150" y="2933700"/>
          <p14:tracePt t="38494" x="6413500" y="2927350"/>
          <p14:tracePt t="38511" x="6432550" y="2908300"/>
          <p14:tracePt t="38511" x="6508750" y="2844800"/>
          <p14:tracePt t="38530" x="6559550" y="2794000"/>
          <p14:tracePt t="38530" x="6623050" y="2736850"/>
          <p14:tracePt t="38547" x="6699250" y="2673350"/>
          <p14:tracePt t="38547" x="6775450" y="2597150"/>
          <p14:tracePt t="38563" x="6864350" y="2514600"/>
          <p14:tracePt t="38563" x="6953250" y="2432050"/>
          <p14:tracePt t="38563" x="7048500" y="2343150"/>
          <p14:tracePt t="38582" x="7143750" y="2254250"/>
          <p14:tracePt t="38582" x="7232650" y="2171700"/>
          <p14:tracePt t="38597" x="7327900" y="2089150"/>
          <p14:tracePt t="38597" x="7416800" y="2019300"/>
          <p14:tracePt t="38613" x="7499350" y="1949450"/>
          <p14:tracePt t="38613" x="7575550" y="1885950"/>
          <p14:tracePt t="38630" x="7651750" y="1828800"/>
          <p14:tracePt t="38630" x="7721600" y="1778000"/>
          <p14:tracePt t="38630" x="7785100" y="1739900"/>
          <p14:tracePt t="38650" x="7835900" y="1708150"/>
          <p14:tracePt t="38650" x="7880350" y="1676400"/>
          <p14:tracePt t="38664" x="7918450" y="1657350"/>
          <p14:tracePt t="38664" x="7943850" y="1638300"/>
          <p14:tracePt t="38680" x="7962900" y="1631950"/>
          <p14:tracePt t="38680" x="7969250" y="1631950"/>
          <p14:tracePt t="38698" x="7969250" y="1638300"/>
          <p14:tracePt t="38698" x="7937500" y="1676400"/>
          <p14:tracePt t="38715" x="7912100" y="1714500"/>
          <p14:tracePt t="38715" x="7867650" y="1765300"/>
          <p14:tracePt t="38731" x="7823200" y="1828800"/>
          <p14:tracePt t="38731" x="7766050" y="1892300"/>
          <p14:tracePt t="38748" x="7702550" y="1968500"/>
          <p14:tracePt t="38748" x="7632700" y="2051050"/>
          <p14:tracePt t="38763" x="7562850" y="2133600"/>
          <p14:tracePt t="38763" x="7493000" y="2222500"/>
          <p14:tracePt t="38763" x="7416800" y="2298700"/>
          <p14:tracePt t="38783" x="7353300" y="2368550"/>
          <p14:tracePt t="38783" x="7289800" y="2432050"/>
          <p14:tracePt t="38798" x="7226300" y="2489200"/>
          <p14:tracePt t="38798" x="7169150" y="2540000"/>
          <p14:tracePt t="38814" x="7118350" y="2584450"/>
          <p14:tracePt t="38814" x="7067550" y="2622550"/>
          <p14:tracePt t="38830" x="7029450" y="2654300"/>
          <p14:tracePt t="38830" x="6991350" y="2679700"/>
          <p14:tracePt t="38847" x="6959600" y="2705100"/>
          <p14:tracePt t="38847" x="6934200" y="2717800"/>
          <p14:tracePt t="38847" x="6921500" y="2724150"/>
          <p14:tracePt t="38867" x="6915150" y="2724150"/>
          <p14:tracePt t="38879" x="6915150" y="2717800"/>
          <p14:tracePt t="38879" x="6959600" y="2679700"/>
          <p14:tracePt t="38898" x="6991350" y="2654300"/>
          <p14:tracePt t="38898" x="7035800" y="2616200"/>
          <p14:tracePt t="38914" x="7086600" y="2571750"/>
          <p14:tracePt t="38914" x="7150100" y="2520950"/>
          <p14:tracePt t="38931" x="7219950" y="2463800"/>
          <p14:tracePt t="38931" x="7289800" y="2400300"/>
          <p14:tracePt t="38931" x="7366000" y="2330450"/>
          <p14:tracePt t="38950" x="7448550" y="2260600"/>
          <p14:tracePt t="38950" x="7531100" y="2184400"/>
          <p14:tracePt t="38964" x="7613650" y="2114550"/>
          <p14:tracePt t="38964" x="7696200" y="2044700"/>
          <p14:tracePt t="38981" x="7778750" y="1981200"/>
          <p14:tracePt t="38981" x="7854950" y="1917700"/>
          <p14:tracePt t="38998" x="7924800" y="1866900"/>
          <p14:tracePt t="38998" x="8058150" y="1771650"/>
          <p14:tracePt t="39015" x="8108950" y="1739900"/>
          <p14:tracePt t="39015" x="8153400" y="1714500"/>
          <p14:tracePt t="39031" x="8191500" y="1695450"/>
          <p14:tracePt t="39031" x="8216900" y="1682750"/>
          <p14:tracePt t="39048" x="8235950" y="1676400"/>
          <p14:tracePt t="39048" x="8242300" y="1682750"/>
          <p14:tracePt t="39065" x="8235950" y="1695450"/>
          <p14:tracePt t="39065" x="8197850" y="1739900"/>
          <p14:tracePt t="39082" x="8159750" y="1771650"/>
          <p14:tracePt t="39082" x="8115300" y="1816100"/>
          <p14:tracePt t="39099" x="8058150" y="1866900"/>
          <p14:tracePt t="39099" x="7994650" y="1924050"/>
          <p14:tracePt t="39115" x="7924800" y="1987550"/>
          <p14:tracePt t="39115" x="7848600" y="2051050"/>
          <p14:tracePt t="39131" x="7766050" y="2114550"/>
          <p14:tracePt t="39131" x="7689850" y="2178050"/>
          <p14:tracePt t="39131" x="7607300" y="2241550"/>
          <p14:tracePt t="39151" x="7531100" y="2298700"/>
          <p14:tracePt t="39163" x="7454900" y="2355850"/>
          <p14:tracePt t="39163" x="7321550" y="2457450"/>
          <p14:tracePt t="39182" x="7270750" y="2501900"/>
          <p14:tracePt t="39182" x="7219950" y="2540000"/>
          <p14:tracePt t="39199" x="7188200" y="2565400"/>
          <p14:tracePt t="39199" x="7156450" y="2590800"/>
          <p14:tracePt t="39215" x="7137400" y="2609850"/>
          <p14:tracePt t="39215" x="7131050" y="2616200"/>
          <p14:tracePt t="39233" x="7143750" y="2609850"/>
          <p14:tracePt t="39247" x="7162800" y="2603500"/>
          <p14:tracePt t="39247" x="7219950" y="2565400"/>
          <p14:tracePt t="39265" x="7258050" y="2540000"/>
          <p14:tracePt t="39265" x="7302500" y="2508250"/>
          <p14:tracePt t="39282" x="7353300" y="2470150"/>
          <p14:tracePt t="39282" x="7410450" y="2432050"/>
          <p14:tracePt t="39282" x="7467600" y="2393950"/>
          <p14:tracePt t="39303" x="7531100" y="2343150"/>
          <p14:tracePt t="39303" x="7594600" y="2298700"/>
          <p14:tracePt t="39316" x="7658100" y="2254250"/>
          <p14:tracePt t="39316" x="7727950" y="2209800"/>
          <p14:tracePt t="39332" x="7791450" y="2165350"/>
          <p14:tracePt t="39332" x="7848600" y="2127250"/>
          <p14:tracePt t="39349" x="7899400" y="2089150"/>
          <p14:tracePt t="39349" x="7943850" y="2057400"/>
          <p14:tracePt t="39366" x="7988300" y="2032000"/>
          <p14:tracePt t="39366" x="8045450" y="1993900"/>
          <p14:tracePt t="39382" x="8058150" y="1981200"/>
          <p14:tracePt t="39382" x="8064500" y="1974850"/>
          <p14:tracePt t="39399" x="8051800" y="1974850"/>
          <p14:tracePt t="39422" x="8032750" y="1981200"/>
          <p14:tracePt t="39431" x="8001000" y="1993900"/>
          <p14:tracePt t="39431" x="7931150" y="2038350"/>
          <p14:tracePt t="39450" x="7886700" y="2063750"/>
          <p14:tracePt t="39450" x="7842250" y="2089150"/>
          <p14:tracePt t="39467" x="7791450" y="2120900"/>
          <p14:tracePt t="39467" x="7740650" y="2152650"/>
          <p14:tracePt t="39483" x="7689850" y="2184400"/>
          <p14:tracePt t="39483" x="7639050" y="2216150"/>
          <p14:tracePt t="39483" x="7594600" y="2247900"/>
          <p14:tracePt t="39502" x="7550150" y="2273300"/>
          <p14:tracePt t="39515" x="7512050" y="2292350"/>
          <p14:tracePt t="39515" x="7435850" y="2336800"/>
          <p14:tracePt t="39534" x="7404100" y="2355850"/>
          <p14:tracePt t="39534" x="7378700" y="2368550"/>
          <p14:tracePt t="39551" x="7353300" y="2381250"/>
          <p14:tracePt t="39551" x="7334250" y="2393950"/>
          <p14:tracePt t="39567" x="7315200" y="2400300"/>
          <p14:tracePt t="39567" x="7302500" y="2406650"/>
          <p14:tracePt t="39583" x="7289800" y="2419350"/>
          <p14:tracePt t="39583" x="7283450" y="2419350"/>
          <p14:tracePt t="39583" x="7277100" y="2425700"/>
          <p14:tracePt t="39602" x="7270750" y="2438400"/>
          <p14:tracePt t="39602" x="7264400" y="2451100"/>
          <p14:tracePt t="39617" x="7258050" y="2463800"/>
          <p14:tracePt t="39617" x="7251700" y="2476500"/>
          <p14:tracePt t="39633" x="7232650" y="2501900"/>
          <p14:tracePt t="39633" x="7213600" y="2527300"/>
          <p14:tracePt t="39650" x="7194550" y="2559050"/>
          <p14:tracePt t="39650" x="7169150" y="2590800"/>
          <p14:tracePt t="39667" x="7143750" y="2622550"/>
          <p14:tracePt t="39667" x="7080250" y="2686050"/>
          <p14:tracePt t="39684" x="7048500" y="2717800"/>
          <p14:tracePt t="39684" x="7016750" y="2749550"/>
          <p14:tracePt t="39700" x="6985000" y="2781300"/>
          <p14:tracePt t="39700" x="6953250" y="2813050"/>
          <p14:tracePt t="39717" x="6915150" y="2844800"/>
          <p14:tracePt t="39717" x="6845300" y="2901950"/>
          <p14:tracePt t="39734" x="6807200" y="2933700"/>
          <p14:tracePt t="39734" x="6762750" y="2959100"/>
          <p14:tracePt t="39751" x="6724650" y="2990850"/>
          <p14:tracePt t="39751" x="6680200" y="3016250"/>
          <p14:tracePt t="39767" x="6642100" y="3041650"/>
          <p14:tracePt t="39767" x="6597650" y="3060700"/>
          <p14:tracePt t="39785" x="6559550" y="3086100"/>
          <p14:tracePt t="39785" x="6521450" y="3098800"/>
          <p14:tracePt t="39785" x="6483350" y="3117850"/>
          <p14:tracePt t="39803" x="6445250" y="3124200"/>
          <p14:tracePt t="39803" x="6413500" y="3136900"/>
          <p14:tracePt t="39819" x="6375400" y="3143250"/>
          <p14:tracePt t="39819" x="6343650" y="3149600"/>
          <p14:tracePt t="39835" x="6305550" y="3149600"/>
          <p14:tracePt t="39835" x="6267450" y="3155950"/>
          <p14:tracePt t="39851" x="6229350" y="3162300"/>
          <p14:tracePt t="39851" x="6184900" y="3162300"/>
          <p14:tracePt t="39851" x="6140450" y="3168650"/>
          <p14:tracePt t="39870" x="6096000" y="3181350"/>
          <p14:tracePt t="39882" x="6045200" y="3187700"/>
          <p14:tracePt t="39882" x="5949950" y="3206750"/>
          <p14:tracePt t="39903" x="5911850" y="3219450"/>
          <p14:tracePt t="39903" x="5880100" y="3219450"/>
          <p14:tracePt t="39918" x="5854700" y="3225800"/>
          <p14:tracePt t="39918" x="5835650" y="3219450"/>
          <p14:tracePt t="39934" x="5822950" y="3219450"/>
          <p14:tracePt t="39934" x="5822950" y="3206750"/>
          <p14:tracePt t="39951" x="5822950" y="3200400"/>
          <p14:tracePt t="39951" x="5829300" y="3187700"/>
          <p14:tracePt t="39951" x="5842000" y="3175000"/>
          <p14:tracePt t="39971" x="5854700" y="3162300"/>
          <p14:tracePt t="39971" x="5867400" y="3155950"/>
          <p14:tracePt t="39985" x="5880100" y="3143250"/>
          <p14:tracePt t="39985" x="5899150" y="3136900"/>
          <p14:tracePt t="40001" x="5911850" y="3124200"/>
          <p14:tracePt t="40001" x="5937250" y="3117850"/>
          <p14:tracePt t="40018" x="5956300" y="3105150"/>
          <p14:tracePt t="40018" x="6019800" y="3086100"/>
          <p14:tracePt t="40035" x="6057900" y="3073400"/>
          <p14:tracePt t="40035" x="6096000" y="3060700"/>
          <p14:tracePt t="40051" x="6146800" y="3048000"/>
          <p14:tracePt t="40051" x="6197600" y="3035300"/>
          <p14:tracePt t="40069" x="6248400" y="3016250"/>
          <p14:tracePt t="40069" x="6305550" y="2997200"/>
          <p14:tracePt t="40085" x="6369050" y="2978150"/>
          <p14:tracePt t="40085" x="6496050" y="2933700"/>
          <p14:tracePt t="40103" x="6559550" y="2914650"/>
          <p14:tracePt t="40103" x="6629400" y="2895600"/>
          <p14:tracePt t="40119" x="6692900" y="2876550"/>
          <p14:tracePt t="40119" x="6756400" y="2863850"/>
          <p14:tracePt t="40136" x="6813550" y="2857500"/>
          <p14:tracePt t="40136" x="6864350" y="2857500"/>
          <p14:tracePt t="40136" x="6915150" y="2857500"/>
          <p14:tracePt t="40154" x="6946900" y="2863850"/>
          <p14:tracePt t="40167" x="6978650" y="2876550"/>
          <p14:tracePt t="40167" x="6997700" y="2889250"/>
          <p14:tracePt t="40187" x="7004050" y="2921000"/>
          <p14:tracePt t="40187" x="6997700" y="2933700"/>
          <p14:tracePt t="40203" x="6978650" y="2959100"/>
          <p14:tracePt t="40203" x="6953250" y="2978150"/>
          <p14:tracePt t="40219" x="6915150" y="2997200"/>
          <p14:tracePt t="40219" x="6864350" y="3016250"/>
          <p14:tracePt t="40236" x="6800850" y="3028950"/>
          <p14:tracePt t="40236" x="6737350" y="3048000"/>
          <p14:tracePt t="40236" x="6661150" y="3054350"/>
          <p14:tracePt t="40255" x="6578600" y="3054350"/>
          <p14:tracePt t="40267" x="6483350" y="3054350"/>
          <p14:tracePt t="40267" x="6280150" y="3048000"/>
          <p14:tracePt t="40287" x="6172200" y="3041650"/>
          <p14:tracePt t="40287" x="6064250" y="3028950"/>
          <p14:tracePt t="40303" x="5949950" y="3022600"/>
          <p14:tracePt t="40303" x="5835650" y="3022600"/>
          <p14:tracePt t="40319" x="5721350" y="3016250"/>
          <p14:tracePt t="40319" x="5511800" y="3022600"/>
          <p14:tracePt t="40336" x="5403850" y="3022600"/>
          <p14:tracePt t="40336" x="5302250" y="3028950"/>
          <p14:tracePt t="40352" x="5207000" y="3035300"/>
          <p14:tracePt t="40352" x="5105400" y="3035300"/>
          <p14:tracePt t="40369" x="5016500" y="3041650"/>
          <p14:tracePt t="40369" x="4921250" y="3048000"/>
          <p14:tracePt t="40386" x="4832350" y="3048000"/>
          <p14:tracePt t="40386" x="4667250" y="3048000"/>
          <p14:tracePt t="40403" x="4584700" y="3048000"/>
          <p14:tracePt t="40403" x="4514850" y="3048000"/>
          <p14:tracePt t="40420" x="4445000" y="3048000"/>
          <p14:tracePt t="40420" x="4387850" y="3054350"/>
          <p14:tracePt t="40436" x="4330700" y="3060700"/>
          <p14:tracePt t="40436" x="4279900" y="3067050"/>
          <p14:tracePt t="40436" x="4229100" y="3079750"/>
          <p14:tracePt t="40455" x="4184650" y="3092450"/>
          <p14:tracePt t="40455" x="4140200" y="3111500"/>
          <p14:tracePt t="40471" x="4102100" y="3124200"/>
          <p14:tracePt t="40471" x="4064000" y="3136900"/>
          <p14:tracePt t="40487" x="4019550" y="3143250"/>
          <p14:tracePt t="40487" x="3975100" y="3143250"/>
          <p14:tracePt t="40503" x="3937000" y="3143250"/>
          <p14:tracePt t="40503" x="3892550" y="3136900"/>
          <p14:tracePt t="40503" x="3848100" y="3130550"/>
          <p14:tracePt t="40522" x="3803650" y="3111500"/>
          <p14:tracePt t="40535" x="3765550" y="3092450"/>
          <p14:tracePt t="40535" x="3727450" y="3060700"/>
          <p14:tracePt t="40554" x="3657600" y="2971800"/>
          <p14:tracePt t="40554" x="3632200" y="2908300"/>
          <p14:tracePt t="40570" x="3606800" y="2838450"/>
          <p14:tracePt t="40570" x="3594100" y="2749550"/>
          <p14:tracePt t="40587" x="3587750" y="2647950"/>
          <p14:tracePt t="40587" x="3587750" y="2540000"/>
          <p14:tracePt t="40604" x="3606800" y="2425700"/>
          <p14:tracePt t="40604" x="3632200" y="2305050"/>
          <p14:tracePt t="40604" x="3683000" y="2184400"/>
          <p14:tracePt t="40623" x="3740150" y="2063750"/>
          <p14:tracePt t="40623" x="3822700" y="1943100"/>
          <p14:tracePt t="40637" x="3911600" y="1828800"/>
          <p14:tracePt t="40637" x="4013200" y="1720850"/>
          <p14:tracePt t="40653" x="4127500" y="1625600"/>
          <p14:tracePt t="40653" x="4248150" y="1524000"/>
          <p14:tracePt t="40670" x="4368800" y="1435100"/>
          <p14:tracePt t="40670" x="4495800" y="1358900"/>
          <p14:tracePt t="40687" x="4616450" y="1289050"/>
          <p14:tracePt t="40687" x="4857750" y="1206500"/>
          <p14:tracePt t="40704" x="4972050" y="1200150"/>
          <p14:tracePt t="40704" x="5073650" y="1212850"/>
          <p14:tracePt t="40721" x="5168900" y="1250950"/>
          <p14:tracePt t="40721" x="5257800" y="1308100"/>
          <p14:tracePt t="40737" x="5334000" y="1390650"/>
          <p14:tracePt t="40737" x="5448300" y="1606550"/>
          <p14:tracePt t="40754" x="5486400" y="1733550"/>
          <p14:tracePt t="40754" x="5511800" y="1866900"/>
          <p14:tracePt t="40771" x="5518150" y="2000250"/>
          <p14:tracePt t="40771" x="5505450" y="2133600"/>
          <p14:tracePt t="40788" x="5480050" y="2266950"/>
          <p14:tracePt t="40788" x="5435600" y="2387600"/>
          <p14:tracePt t="40804" x="5384800" y="2495550"/>
          <p14:tracePt t="40804" x="5314950" y="2597150"/>
          <p14:tracePt t="40804" x="5245100" y="2679700"/>
          <p14:tracePt t="40823" x="5168900" y="2749550"/>
          <p14:tracePt t="40836" x="5092700" y="2800350"/>
          <p14:tracePt t="40836" x="4953000" y="2863850"/>
          <p14:tracePt t="40855" x="4902200" y="2876550"/>
          <p14:tracePt t="40855" x="4864100" y="2882900"/>
          <p14:tracePt t="40871" x="4838700" y="2876550"/>
          <p14:tracePt t="40871" x="4826000" y="2863850"/>
          <p14:tracePt t="40871" x="4832350" y="2838450"/>
          <p14:tracePt t="40890" x="4857750" y="2813050"/>
          <p14:tracePt t="40903" x="4902200" y="2781300"/>
          <p14:tracePt t="40903" x="5029200" y="2705100"/>
          <p14:tracePt t="40923" x="5111750" y="2667000"/>
          <p14:tracePt t="40923" x="5213350" y="2628900"/>
          <p14:tracePt t="40938" x="5327650" y="2597150"/>
          <p14:tracePt t="40938" x="5448300" y="2565400"/>
          <p14:tracePt t="40955" x="5581650" y="2546350"/>
          <p14:tracePt t="40955" x="5721350" y="2533650"/>
          <p14:tracePt t="40971" x="5867400" y="2533650"/>
          <p14:tracePt t="40971" x="6019800" y="2540000"/>
          <p14:tracePt t="40971" x="6172200" y="2559050"/>
          <p14:tracePt t="40991" x="6324600" y="2584450"/>
          <p14:tracePt t="40991" x="6470650" y="2616200"/>
          <p14:tracePt t="41005" x="6610350" y="2647950"/>
          <p14:tracePt t="41005" x="6737350" y="2686050"/>
          <p14:tracePt t="41022" x="6851650" y="2717800"/>
          <p14:tracePt t="41022" x="6946900" y="2755900"/>
          <p14:tracePt t="41039" x="7029450" y="2787650"/>
          <p14:tracePt t="41039" x="7131050" y="2851150"/>
          <p14:tracePt t="41055" x="7156450" y="2882900"/>
          <p14:tracePt t="41055" x="7169150" y="2908300"/>
          <p14:tracePt t="41072" x="7169150" y="2933700"/>
          <p14:tracePt t="41072" x="7150100" y="2959100"/>
          <p14:tracePt t="41089" x="7124700" y="2984500"/>
          <p14:tracePt t="41089" x="7092950" y="3009900"/>
          <p14:tracePt t="41106" x="7054850" y="3028950"/>
          <p14:tracePt t="41106" x="6972300" y="3060700"/>
          <p14:tracePt t="41123" x="6921500" y="3073400"/>
          <p14:tracePt t="41123" x="6877050" y="3079750"/>
          <p14:tracePt t="41139" x="6832600" y="3079750"/>
          <p14:tracePt t="41139" x="6794500" y="3073400"/>
          <p14:tracePt t="41156" x="6762750" y="3060700"/>
          <p14:tracePt t="41156" x="6737350" y="3041650"/>
          <p14:tracePt t="41172" x="6718300" y="3009900"/>
          <p14:tracePt t="41172" x="6705600" y="2971800"/>
          <p14:tracePt t="41172" x="6711950" y="2914650"/>
          <p14:tracePt t="41192" x="6731000" y="2838450"/>
          <p14:tracePt t="41204" x="6756400" y="2749550"/>
          <p14:tracePt t="41204" x="6858000" y="2514600"/>
          <p14:tracePt t="41223" x="6927850" y="2381250"/>
          <p14:tracePt t="41223" x="7004050" y="2241550"/>
          <p14:tracePt t="41239" x="7092950" y="2101850"/>
          <p14:tracePt t="41239" x="7188200" y="1962150"/>
          <p14:tracePt t="41256" x="7296150" y="1835150"/>
          <p14:tracePt t="41256" x="7410450" y="1720850"/>
          <p14:tracePt t="41256" x="7524750" y="1619250"/>
          <p14:tracePt t="41275" x="7645400" y="1530350"/>
          <p14:tracePt t="41275" x="7772400" y="1454150"/>
          <p14:tracePt t="41291" x="7893050" y="1390650"/>
          <p14:tracePt t="41291" x="8007350" y="1339850"/>
          <p14:tracePt t="41306" x="8121650" y="1295400"/>
          <p14:tracePt t="41306" x="8223250" y="1263650"/>
          <p14:tracePt t="41323" x="8318500" y="1244600"/>
          <p14:tracePt t="41323" x="8401050" y="1238250"/>
          <p14:tracePt t="41339" x="8470900" y="1244600"/>
          <p14:tracePt t="41339" x="8572500" y="1289050"/>
          <p14:tracePt t="41356" x="8610600" y="1333500"/>
          <p14:tracePt t="41356" x="8629650" y="1390650"/>
          <p14:tracePt t="41373" x="8636000" y="1466850"/>
          <p14:tracePt t="41373" x="8629650" y="1549400"/>
          <p14:tracePt t="41390" x="8604250" y="1638300"/>
          <p14:tracePt t="41390" x="8566150" y="1739900"/>
          <p14:tracePt t="41406" x="8515350" y="1841500"/>
          <p14:tracePt t="41406" x="8362950" y="2057400"/>
          <p14:tracePt t="41423" x="8261350" y="2171700"/>
          <p14:tracePt t="41423" x="8153400" y="2273300"/>
          <p14:tracePt t="41440" x="8039100" y="2374900"/>
          <p14:tracePt t="41440" x="7918450" y="2470150"/>
          <p14:tracePt t="41457" x="7791450" y="2552700"/>
          <p14:tracePt t="41457" x="7664450" y="2635250"/>
          <p14:tracePt t="41457" x="7543800" y="2705100"/>
          <p14:tracePt t="41476" x="7423150" y="2768600"/>
          <p14:tracePt t="41476" x="7315200" y="2819400"/>
          <p14:tracePt t="41491" x="7213600" y="2870200"/>
          <p14:tracePt t="41491" x="7118350" y="2914650"/>
          <p14:tracePt t="41507" x="7035800" y="2952750"/>
          <p14:tracePt t="41507" x="6965950" y="2984500"/>
          <p14:tracePt t="41523" x="6902450" y="3016250"/>
          <p14:tracePt t="41523" x="6845300" y="3041650"/>
          <p14:tracePt t="41523" x="6800850" y="3060700"/>
          <p14:tracePt t="41543" x="6769100" y="3073400"/>
          <p14:tracePt t="41555" x="6743700" y="3086100"/>
          <p14:tracePt t="41555" x="6718300" y="3092450"/>
          <p14:tracePt t="41576" x="6718300" y="3086100"/>
          <p14:tracePt t="41590" x="6731000" y="3086100"/>
          <p14:tracePt t="41590" x="6743700" y="3079750"/>
          <p14:tracePt t="41607" x="6756400" y="3073400"/>
          <p14:tracePt t="41607" x="6775450" y="3067050"/>
          <p14:tracePt t="41624" x="6788150" y="3060700"/>
          <p14:tracePt t="41624" x="6807200" y="3060700"/>
          <p14:tracePt t="41624" x="6819900" y="3054350"/>
          <p14:tracePt t="41643" x="6838950" y="3048000"/>
          <p14:tracePt t="41643" x="6851650" y="3048000"/>
          <p14:tracePt t="41657" x="6864350" y="3041650"/>
          <p14:tracePt t="41657" x="6870700" y="3041650"/>
          <p14:tracePt t="41674" x="6883400" y="3041650"/>
          <p14:tracePt t="41674" x="6889750" y="3041650"/>
          <p14:tracePt t="41690" x="6896100" y="3041650"/>
          <p14:tracePt t="41706" x="6902450" y="3035300"/>
          <p14:tracePt t="41722" x="6896100" y="3035300"/>
          <p14:tracePt t="41782" x="6889750" y="3035300"/>
          <p14:tracePt t="41882" x="6883400" y="3035300"/>
          <p14:tracePt t="41910" x="6877050" y="3035300"/>
          <p14:tracePt t="41926" x="6883400" y="3035300"/>
          <p14:tracePt t="41986" x="6889750" y="3035300"/>
          <p14:tracePt t="42002" x="6896100" y="3035300"/>
          <p14:tracePt t="42011" x="6902450" y="3028950"/>
          <p14:tracePt t="42011" x="6908800" y="3028950"/>
          <p14:tracePt t="42025" x="6915150" y="3028950"/>
          <p14:tracePt t="42025" x="6921500" y="3022600"/>
          <p14:tracePt t="42042" x="6934200" y="3022600"/>
          <p14:tracePt t="42042" x="6940550" y="3016250"/>
          <p14:tracePt t="42058" x="6953250" y="3016250"/>
          <p14:tracePt t="42058" x="6972300" y="3003550"/>
          <p14:tracePt t="42076" x="6985000" y="3003550"/>
          <p14:tracePt t="42076" x="6991350" y="2997200"/>
          <p14:tracePt t="42092" x="7004050" y="2990850"/>
          <p14:tracePt t="42092" x="7010400" y="2990850"/>
          <p14:tracePt t="42109" x="7023100" y="2984500"/>
          <p14:tracePt t="42109" x="7029450" y="2984500"/>
          <p14:tracePt t="42125" x="7035800" y="2978150"/>
          <p14:tracePt t="42125" x="7054850" y="2971800"/>
          <p14:tracePt t="42142" x="7061200" y="2971800"/>
          <p14:tracePt t="42142" x="7067550" y="2965450"/>
          <p14:tracePt t="42159" x="7073900" y="2965450"/>
          <p14:tracePt t="42159" x="7080250" y="2965450"/>
          <p14:tracePt t="42176" x="7086600" y="2959100"/>
          <p14:tracePt t="42176" x="7092950" y="2959100"/>
          <p14:tracePt t="42176" x="7099300" y="2959100"/>
          <p14:tracePt t="42195" x="7105650" y="2952750"/>
          <p14:tracePt t="42207" x="7112000" y="2952750"/>
          <p14:tracePt t="42207" x="7124700" y="2946400"/>
          <p14:tracePt t="42227" x="7131050" y="2940050"/>
          <p14:tracePt t="42241" x="7137400" y="2940050"/>
          <p14:tracePt t="42258" x="7143750" y="2940050"/>
          <p14:tracePt t="42274" x="7150100" y="2940050"/>
          <p14:tracePt t="42291" x="7150100" y="2933700"/>
          <p14:tracePt t="42311" x="7156450" y="2933700"/>
          <p14:tracePt t="42347" x="7150100" y="2940050"/>
          <p14:tracePt t="42414" x="7156450" y="2933700"/>
          <p14:tracePt t="42502" x="7162800" y="2933700"/>
          <p14:tracePt t="42526" x="7169150" y="2927350"/>
          <p14:tracePt t="42554" x="7162800" y="2933700"/>
          <p14:tracePt t="42594" x="7169150" y="2933700"/>
          <p14:tracePt t="42698" x="7175500" y="2927350"/>
          <p14:tracePt t="42714" x="7181850" y="2927350"/>
          <p14:tracePt t="42730" x="7188200" y="2927350"/>
          <p14:tracePt t="42742" x="7194550" y="2933700"/>
          <p14:tracePt t="42766" x="7200900" y="2927350"/>
          <p14:tracePt t="42790" x="7200900" y="2921000"/>
          <p14:tracePt t="42810" x="7207250" y="2921000"/>
          <p14:tracePt t="42826" x="7219950" y="2914650"/>
          <p14:tracePt t="42842" x="7226300" y="2914650"/>
          <p14:tracePt t="42854" x="7232650" y="2914650"/>
          <p14:tracePt t="42870" x="7239000" y="2908300"/>
          <p14:tracePt t="42879" x="7245350" y="2908300"/>
          <p14:tracePt t="42896" x="7251700" y="2908300"/>
          <p14:tracePt t="42910" x="7258050" y="2901950"/>
          <p14:tracePt t="42926" x="7264400" y="2895600"/>
          <p14:tracePt t="42943" x="7277100" y="2895600"/>
          <p14:tracePt t="42960" x="7283450" y="2895600"/>
          <p14:tracePt t="42977" x="7289800" y="2889250"/>
          <p14:tracePt t="42977" x="7296150" y="2889250"/>
          <p14:tracePt t="42995" x="7302500" y="2889250"/>
          <p14:tracePt t="42995" x="7308850" y="2889250"/>
          <p14:tracePt t="43014" x="7315200" y="2882900"/>
          <p14:tracePt t="43031" x="7321550" y="2882900"/>
          <p14:tracePt t="43044" x="7327900" y="2882900"/>
          <p14:tracePt t="43066" x="7334250" y="2882900"/>
          <p14:tracePt t="43082" x="7340600" y="2882900"/>
          <p14:tracePt t="43095" x="7346950" y="2876550"/>
          <p14:tracePt t="43111" x="7353300" y="2876550"/>
          <p14:tracePt t="43127" x="7359650" y="2870200"/>
          <p14:tracePt t="43171" x="7366000" y="2870200"/>
          <p14:tracePt t="43194" x="7372350" y="2863850"/>
          <p14:tracePt t="43210" x="7378700" y="2857500"/>
          <p14:tracePt t="43223" x="7391400" y="2857500"/>
          <p14:tracePt t="43238" x="7397750" y="2851150"/>
          <p14:tracePt t="43248" x="7404100" y="2844800"/>
          <p14:tracePt t="43263" x="7410450" y="2844800"/>
          <p14:tracePt t="43263" x="7416800" y="2844800"/>
          <p14:tracePt t="43280" x="7423150" y="2838450"/>
          <p14:tracePt t="43280" x="7429500" y="2838450"/>
          <p14:tracePt t="43280" x="7435850" y="2838450"/>
          <p14:tracePt t="43300" x="7442200" y="2832100"/>
          <p14:tracePt t="43315" x="7448550" y="2832100"/>
          <p14:tracePt t="43331" x="7454900" y="2832100"/>
          <p14:tracePt t="43345" x="7461250" y="2825750"/>
          <p14:tracePt t="43362" x="7473950" y="2825750"/>
          <p14:tracePt t="43378" x="7480300" y="2819400"/>
          <p14:tracePt t="43395" x="7480300" y="2813050"/>
          <p14:tracePt t="43411" x="7480300" y="2806700"/>
          <p14:tracePt t="43478" x="7480300" y="2800350"/>
          <p14:tracePt t="43494" x="7473950" y="2794000"/>
          <p14:tracePt t="43515" x="7461250" y="2794000"/>
          <p14:tracePt t="43530" x="7454900" y="2794000"/>
          <p14:tracePt t="43538" x="7448550" y="2794000"/>
          <p14:tracePt t="43549" x="7442200" y="2794000"/>
          <p14:tracePt t="43549" x="7435850" y="2794000"/>
          <p14:tracePt t="43565" x="7423150" y="2794000"/>
          <p14:tracePt t="43565" x="7404100" y="2800350"/>
          <p14:tracePt t="43565" x="7385050" y="2800350"/>
          <p14:tracePt t="43583" x="7366000" y="2806700"/>
          <p14:tracePt t="43595" x="7334250" y="2813050"/>
          <p14:tracePt t="43595" x="7264400" y="2825750"/>
          <p14:tracePt t="43615" x="7219950" y="2838450"/>
          <p14:tracePt t="43615" x="7169150" y="2844800"/>
          <p14:tracePt t="43631" x="7112000" y="2857500"/>
          <p14:tracePt t="43631" x="7048500" y="2876550"/>
          <p14:tracePt t="43649" x="6985000" y="2889250"/>
          <p14:tracePt t="43649" x="6908800" y="2908300"/>
          <p14:tracePt t="43664" x="6826250" y="2933700"/>
          <p14:tracePt t="43664" x="6743700" y="2959100"/>
          <p14:tracePt t="43664" x="6654800" y="2984500"/>
          <p14:tracePt t="43683" x="6553200" y="3016250"/>
          <p14:tracePt t="43683" x="6451600" y="3048000"/>
          <p14:tracePt t="43698" x="6337300" y="3092450"/>
          <p14:tracePt t="43698" x="6216650" y="3136900"/>
          <p14:tracePt t="43714" x="6089650" y="3187700"/>
          <p14:tracePt t="43714" x="5956300" y="3244850"/>
          <p14:tracePt t="43731" x="5816600" y="3314700"/>
          <p14:tracePt t="43731" x="5664200" y="3390900"/>
          <p14:tracePt t="43731" x="5518150" y="3473450"/>
          <p14:tracePt t="43751" x="5365750" y="3562350"/>
          <p14:tracePt t="43751" x="5219700" y="3644900"/>
          <p14:tracePt t="43764" x="5073650" y="3727450"/>
          <p14:tracePt t="43764" x="4933950" y="3810000"/>
          <p14:tracePt t="43782" x="4800600" y="3892550"/>
          <p14:tracePt t="43782" x="4667250" y="3975100"/>
          <p14:tracePt t="43799" x="4546600" y="4044950"/>
          <p14:tracePt t="43799" x="4311650" y="4178300"/>
          <p14:tracePt t="43815" x="4203700" y="4254500"/>
          <p14:tracePt t="43815" x="4095750" y="4330700"/>
          <p14:tracePt t="43832" x="4000500" y="4406900"/>
          <p14:tracePt t="43832" x="3911600" y="4483100"/>
          <p14:tracePt t="43849" x="3835400" y="4565650"/>
          <p14:tracePt t="43849" x="3765550" y="4641850"/>
          <p14:tracePt t="43865" x="3708400" y="4711700"/>
          <p14:tracePt t="43865" x="3663950" y="4787900"/>
          <p14:tracePt t="43865" x="3625850" y="4857750"/>
          <p14:tracePt t="43884" x="3606800" y="4927600"/>
          <p14:tracePt t="43884" x="3600450" y="5003800"/>
          <p14:tracePt t="43899" x="3600450" y="5073650"/>
          <p14:tracePt t="43899" x="3619500" y="5149850"/>
          <p14:tracePt t="43916" x="3644900" y="5219700"/>
          <p14:tracePt t="43916" x="3676650" y="5289550"/>
          <p14:tracePt t="43932" x="3721100" y="5353050"/>
          <p14:tracePt t="43932" x="3759200" y="5416550"/>
          <p14:tracePt t="43932" x="3810000" y="5467350"/>
          <p14:tracePt t="43951" x="3854450" y="5511800"/>
          <p14:tracePt t="43963" x="3898900" y="5543550"/>
          <p14:tracePt t="43963" x="3987800" y="5594350"/>
          <p14:tracePt t="43984" x="4025900" y="5619750"/>
          <p14:tracePt t="43984" x="4070350" y="5638800"/>
          <p14:tracePt t="43999" x="4108450" y="5657850"/>
          <p14:tracePt t="43999" x="4146550" y="5676900"/>
          <p14:tracePt t="44015" x="4184650" y="5695950"/>
          <p14:tracePt t="44015" x="4216400" y="5715000"/>
          <p14:tracePt t="44032" x="4248150" y="5734050"/>
          <p14:tracePt t="44032" x="4279900" y="5753100"/>
          <p14:tracePt t="44032" x="4305300" y="5772150"/>
          <p14:tracePt t="44051" x="4324350" y="5784850"/>
          <p14:tracePt t="44051" x="4343400" y="5803900"/>
          <p14:tracePt t="44066" x="4356100" y="5816600"/>
          <p14:tracePt t="44066" x="4362450" y="5829300"/>
          <p14:tracePt t="44083" x="4368800" y="5842000"/>
          <p14:tracePt t="44083" x="4368800" y="5854700"/>
          <p14:tracePt t="44099" x="4368800" y="5867400"/>
          <p14:tracePt t="44099" x="4362450" y="5886450"/>
          <p14:tracePt t="44116" x="4356100" y="5892800"/>
          <p14:tracePt t="44116" x="4349750" y="5899150"/>
          <p14:tracePt t="44132" x="4337050" y="5905500"/>
          <p14:tracePt t="44132" x="4330700" y="5911850"/>
          <p14:tracePt t="44149" x="4318000" y="5911850"/>
          <p14:tracePt t="44149" x="4311650" y="5911850"/>
          <p14:tracePt t="44166" x="4305300" y="5911850"/>
          <p14:tracePt t="44166" x="4286250" y="5905500"/>
          <p14:tracePt t="44184" x="4286250" y="5899150"/>
          <p14:tracePt t="44184" x="4279900" y="5899150"/>
          <p14:tracePt t="44199" x="4273550" y="5892800"/>
          <p14:tracePt t="44199" x="4273550" y="5886450"/>
          <p14:tracePt t="44217" x="4273550" y="5880100"/>
          <p14:tracePt t="44217" x="4273550" y="5873750"/>
          <p14:tracePt t="44217" x="4279900" y="5873750"/>
          <p14:tracePt t="44235" x="4286250" y="5867400"/>
          <p14:tracePt t="44251" x="4292600" y="5861050"/>
          <p14:tracePt t="44267" x="4298950" y="5861050"/>
          <p14:tracePt t="44267" x="4305300" y="5861050"/>
          <p14:tracePt t="44283" x="4311650" y="5861050"/>
          <p14:tracePt t="44283" x="4318000" y="5861050"/>
          <p14:tracePt t="44283" x="4318000" y="5867400"/>
          <p14:tracePt t="44304" x="4324350" y="5873750"/>
          <p14:tracePt t="44315" x="4330700" y="5873750"/>
          <p14:tracePt t="44315" x="4330700" y="5880100"/>
          <p14:tracePt t="44334" x="4337050" y="5892800"/>
          <p14:tracePt t="44348" x="4337050" y="5899150"/>
          <p14:tracePt t="44348" x="4337050" y="5905500"/>
          <p14:tracePt t="44367" x="4337050" y="5911850"/>
          <p14:tracePt t="44382" x="4330700" y="5924550"/>
          <p14:tracePt t="44382" x="4330700" y="5930900"/>
          <p14:tracePt t="44400" x="4324350" y="5937250"/>
          <p14:tracePt t="44415" x="4318000" y="5943600"/>
          <p14:tracePt t="44432" x="4318000" y="5949950"/>
          <p14:tracePt t="44449" x="4324350" y="5949950"/>
          <p14:tracePt t="44483" x="4330700" y="5943600"/>
          <p14:tracePt t="44498" x="4337050" y="5937250"/>
          <p14:tracePt t="44514" x="4343400" y="5930900"/>
          <p14:tracePt t="44530" x="4349750" y="5930900"/>
          <p14:tracePt t="44542" x="4356100" y="5937250"/>
          <p14:tracePt t="44591" x="4356100" y="5943600"/>
          <p14:tracePt t="44603" x="4356100" y="5949950"/>
          <p14:tracePt t="44619" x="4356100" y="5956300"/>
          <p14:tracePt t="44627" x="4356100" y="5962650"/>
          <p14:tracePt t="44636" x="4362450" y="5969000"/>
          <p14:tracePt t="44650" x="4362450" y="5975350"/>
          <p14:tracePt t="44666" x="4362450" y="5981700"/>
          <p14:tracePt t="44683" x="4362450" y="5988050"/>
          <p14:tracePt t="44700" x="4368800" y="5994400"/>
          <p14:tracePt t="44716" x="4375150" y="6000750"/>
          <p14:tracePt t="44755" x="4381500" y="6000750"/>
          <p14:tracePt t="44775" x="4387850" y="6000750"/>
          <p14:tracePt t="44807" x="4394200" y="6007100"/>
          <p14:tracePt t="44851" x="4400550" y="6000750"/>
          <p14:tracePt t="44875" x="4406900" y="6000750"/>
          <p14:tracePt t="44891" x="4413250" y="6000750"/>
          <p14:tracePt t="44903" x="4419600" y="6000750"/>
          <p14:tracePt t="44919" x="4425950" y="6007100"/>
          <p14:tracePt t="44935" x="4432300" y="6007100"/>
          <p14:tracePt t="44951" x="4438650" y="6013450"/>
          <p14:tracePt t="44963" x="4432300" y="6019800"/>
          <p14:tracePt t="44972" x="4432300" y="6026150"/>
          <p14:tracePt t="44984" x="4425950" y="6032500"/>
          <p14:tracePt t="44984" x="4413250" y="6051550"/>
          <p14:tracePt t="45004" x="4406900" y="6057900"/>
          <p14:tracePt t="45004" x="4394200" y="6064250"/>
          <p14:tracePt t="45019" x="4381500" y="6070600"/>
          <p14:tracePt t="45019" x="4368800" y="6076950"/>
          <p14:tracePt t="45036" x="4349750" y="6083300"/>
          <p14:tracePt t="45036" x="4330700" y="6089650"/>
          <p14:tracePt t="45053" x="4311650" y="6096000"/>
          <p14:tracePt t="45053" x="4286250" y="6096000"/>
          <p14:tracePt t="45053" x="4260850" y="6096000"/>
          <p14:tracePt t="45071" x="4229100" y="6089650"/>
          <p14:tracePt t="45071" x="4197350" y="6083300"/>
          <p14:tracePt t="45086" x="4165600" y="6070600"/>
          <p14:tracePt t="45086" x="4127500" y="6051550"/>
          <p14:tracePt t="45103" x="4095750" y="6032500"/>
          <p14:tracePt t="45103" x="4064000" y="6007100"/>
          <p14:tracePt t="45119" x="4025900" y="5981700"/>
          <p14:tracePt t="45119" x="3962400" y="5918200"/>
          <p14:tracePt t="45136" x="3930650" y="5873750"/>
          <p14:tracePt t="45136" x="3898900" y="5829300"/>
          <p14:tracePt t="45152" x="3867150" y="5778500"/>
          <p14:tracePt t="45152" x="3835400" y="5727700"/>
          <p14:tracePt t="45169" x="3803650" y="5664200"/>
          <p14:tracePt t="45169" x="3771900" y="5594350"/>
          <p14:tracePt t="45186" x="3740150" y="5524500"/>
          <p14:tracePt t="45186" x="3689350" y="5372100"/>
          <p14:tracePt t="45204" x="3676650" y="5289550"/>
          <p14:tracePt t="45204" x="3663950" y="5207000"/>
          <p14:tracePt t="45220" x="3663950" y="5124450"/>
          <p14:tracePt t="45220" x="3663950" y="5041900"/>
          <p14:tracePt t="45237" x="3683000" y="4965700"/>
          <p14:tracePt t="45237" x="3702050" y="4895850"/>
          <p14:tracePt t="45237" x="3733800" y="4826000"/>
          <p14:tracePt t="45255" x="3771900" y="4762500"/>
          <p14:tracePt t="45268" x="3816350" y="4699000"/>
          <p14:tracePt t="45268" x="3860800" y="4641850"/>
          <p14:tracePt t="45289" x="3975100" y="4533900"/>
          <p14:tracePt t="45289" x="4032250" y="4483100"/>
          <p14:tracePt t="45304" x="4102100" y="4438650"/>
          <p14:tracePt t="45304" x="4171950" y="4400550"/>
          <p14:tracePt t="45320" x="4241800" y="4368800"/>
          <p14:tracePt t="45320" x="4318000" y="4337050"/>
          <p14:tracePt t="45337" x="4400550" y="4318000"/>
          <p14:tracePt t="45337" x="4476750" y="4305300"/>
          <p14:tracePt t="45337" x="4552950" y="4298950"/>
          <p14:tracePt t="45355" x="4629150" y="4305300"/>
          <p14:tracePt t="45368" x="4711700" y="4318000"/>
          <p14:tracePt t="45368" x="4864100" y="4356100"/>
          <p14:tracePt t="45387" x="4940300" y="4387850"/>
          <p14:tracePt t="45387" x="5016500" y="4419600"/>
          <p14:tracePt t="45403" x="5086350" y="4464050"/>
          <p14:tracePt t="45403" x="5156200" y="4508500"/>
          <p14:tracePt t="45420" x="5219700" y="4559300"/>
          <p14:tracePt t="45420" x="5327650" y="4673600"/>
          <p14:tracePt t="45437" x="5372100" y="4730750"/>
          <p14:tracePt t="45437" x="5416550" y="4794250"/>
          <p14:tracePt t="45454" x="5448300" y="4851400"/>
          <p14:tracePt t="45454" x="5480050" y="4914900"/>
          <p14:tracePt t="45471" x="5505450" y="4978400"/>
          <p14:tracePt t="45471" x="5524500" y="5035550"/>
          <p14:tracePt t="45487" x="5543550" y="5086350"/>
          <p14:tracePt t="45487" x="5556250" y="5194300"/>
          <p14:tracePt t="45504" x="5556250" y="5245100"/>
          <p14:tracePt t="45504" x="5549900" y="5295900"/>
          <p14:tracePt t="45521" x="5543550" y="5340350"/>
          <p14:tracePt t="45521" x="5530850" y="5391150"/>
          <p14:tracePt t="45537" x="5511800" y="5435600"/>
          <p14:tracePt t="45537" x="5486400" y="5480050"/>
          <p14:tracePt t="45537" x="5461000" y="5524500"/>
          <p14:tracePt t="45556" x="5435600" y="5568950"/>
          <p14:tracePt t="45556" x="5410200" y="5607050"/>
          <p14:tracePt t="45572" x="5378450" y="5645150"/>
          <p14:tracePt t="45572" x="5346700" y="5683250"/>
          <p14:tracePt t="45588" x="5308600" y="5721350"/>
          <p14:tracePt t="45588" x="5276850" y="5759450"/>
          <p14:tracePt t="45604" x="5238750" y="5797550"/>
          <p14:tracePt t="45604" x="5200650" y="5829300"/>
          <p14:tracePt t="45621" x="5162550" y="5854700"/>
          <p14:tracePt t="45621" x="5118100" y="5886450"/>
          <p14:tracePt t="45621" x="5080000" y="5911850"/>
          <p14:tracePt t="45640" x="5035550" y="5930900"/>
          <p14:tracePt t="45653" x="4991100" y="5949950"/>
          <p14:tracePt t="45653" x="4902200" y="5975350"/>
          <p14:tracePt t="45671" x="4864100" y="5981700"/>
          <p14:tracePt t="45671" x="4819650" y="5988050"/>
          <p14:tracePt t="45688" x="4781550" y="5994400"/>
          <p14:tracePt t="45688" x="4743450" y="5994400"/>
          <p14:tracePt t="45705" x="4711700" y="5994400"/>
          <p14:tracePt t="45705" x="4679950" y="5988050"/>
          <p14:tracePt t="45705" x="4648200" y="5981700"/>
          <p14:tracePt t="45723" x="4622800" y="5975350"/>
          <p14:tracePt t="45723" x="4597400" y="5962650"/>
          <p14:tracePt t="45738" x="4578350" y="5949950"/>
          <p14:tracePt t="45738" x="4559300" y="5930900"/>
          <p14:tracePt t="45755" x="4546600" y="5918200"/>
          <p14:tracePt t="45755" x="4540250" y="5899150"/>
          <p14:tracePt t="45772" x="4527550" y="5873750"/>
          <p14:tracePt t="45772" x="4527550" y="5854700"/>
          <p14:tracePt t="45789" x="4521200" y="5829300"/>
          <p14:tracePt t="45789" x="4527550" y="5784850"/>
          <p14:tracePt t="45805" x="4527550" y="5765800"/>
          <p14:tracePt t="45805" x="4533900" y="5746750"/>
          <p14:tracePt t="45821" x="4540250" y="5727700"/>
          <p14:tracePt t="45821" x="4546600" y="5715000"/>
          <p14:tracePt t="45838" x="4552950" y="5702300"/>
          <p14:tracePt t="45838" x="4565650" y="5683250"/>
          <p14:tracePt t="45856" x="4572000" y="5676900"/>
          <p14:tracePt t="45856" x="4578350" y="5670550"/>
          <p14:tracePt t="45872" x="4584700" y="5670550"/>
          <p14:tracePt t="45872" x="4591050" y="5670550"/>
          <p14:tracePt t="45889" x="4597400" y="5670550"/>
          <p14:tracePt t="45889" x="4603750" y="5670550"/>
          <p14:tracePt t="45905" x="4610100" y="5676900"/>
          <p14:tracePt t="45905" x="4616450" y="5683250"/>
          <p14:tracePt t="45905" x="4622800" y="5689600"/>
          <p14:tracePt t="45924" x="4629150" y="5695950"/>
          <p14:tracePt t="45937" x="4635500" y="5702300"/>
          <p14:tracePt t="45937" x="4641850" y="5715000"/>
          <p14:tracePt t="45956" x="4641850" y="5727700"/>
          <p14:tracePt t="45956" x="4641850" y="5734050"/>
          <p14:tracePt t="45972" x="4635500" y="5734050"/>
          <p14:tracePt t="45987" x="4629150" y="5746750"/>
          <p14:tracePt t="46004" x="4622800" y="5746750"/>
          <p14:tracePt t="46004" x="4603750" y="5740400"/>
          <p14:tracePt t="46023" x="4591050" y="5734050"/>
          <p14:tracePt t="46023" x="4572000" y="5727700"/>
          <p14:tracePt t="46039" x="4552950" y="5715000"/>
          <p14:tracePt t="46039" x="4521200" y="5702300"/>
          <p14:tracePt t="46056" x="4489450" y="5683250"/>
          <p14:tracePt t="46056" x="4445000" y="5657850"/>
          <p14:tracePt t="46073" x="4400550" y="5632450"/>
          <p14:tracePt t="46073" x="4349750" y="5600700"/>
          <p14:tracePt t="46089" x="4292600" y="5568950"/>
          <p14:tracePt t="46089" x="4171950" y="5499100"/>
          <p14:tracePt t="46106" x="4108450" y="5461000"/>
          <p14:tracePt t="46106" x="4038600" y="5422900"/>
          <p14:tracePt t="46123" x="3975100" y="5391150"/>
          <p14:tracePt t="46123" x="3911600" y="5365750"/>
          <p14:tracePt t="46139" x="3848100" y="5334000"/>
          <p14:tracePt t="46139" x="3727450" y="5289550"/>
          <p14:tracePt t="46156" x="3670300" y="5270500"/>
          <p14:tracePt t="46156" x="3619500" y="5245100"/>
          <p14:tracePt t="46173" x="3575050" y="5226050"/>
          <p14:tracePt t="46173" x="3530600" y="5207000"/>
          <p14:tracePt t="46189" x="3486150" y="5187950"/>
          <p14:tracePt t="46189" x="3448050" y="5168900"/>
          <p14:tracePt t="46206" x="3409950" y="5149850"/>
          <p14:tracePt t="46206" x="3352800" y="5124450"/>
          <p14:tracePt t="46224" x="3327400" y="5118100"/>
          <p14:tracePt t="46224" x="3314700" y="5105400"/>
          <p14:tracePt t="46240" x="3308350" y="5099050"/>
          <p14:tracePt t="46240" x="3308350" y="5086350"/>
          <p14:tracePt t="46256" x="3314700" y="5080000"/>
          <p14:tracePt t="46256" x="3333750" y="5067300"/>
          <p14:tracePt t="46256" x="3359150" y="5054600"/>
          <p14:tracePt t="46275" x="3397250" y="5041900"/>
          <p14:tracePt t="46275" x="3441700" y="5029200"/>
          <p14:tracePt t="46292" x="3498850" y="5022850"/>
          <p14:tracePt t="46305" x="3562350" y="5022850"/>
          <p14:tracePt t="46305" x="3727450" y="5016500"/>
          <p14:tracePt t="46324" x="3822700" y="5022850"/>
          <p14:tracePt t="46324" x="3924300" y="5022850"/>
          <p14:tracePt t="46340" x="4032250" y="5022850"/>
          <p14:tracePt t="46340" x="4146550" y="5029200"/>
          <p14:tracePt t="46357" x="4267200" y="5029200"/>
          <p14:tracePt t="46357" x="4387850" y="5029200"/>
          <p14:tracePt t="46357" x="4521200" y="5029200"/>
          <p14:tracePt t="46376" x="4648200" y="5035550"/>
          <p14:tracePt t="46388" x="4775200" y="5048250"/>
          <p14:tracePt t="46388" x="5016500" y="5067300"/>
          <p14:tracePt t="46407" x="5124450" y="5073650"/>
          <p14:tracePt t="46407" x="5226050" y="5086350"/>
          <p14:tracePt t="46424" x="5308600" y="5092700"/>
          <p14:tracePt t="46424" x="5384800" y="5099050"/>
          <p14:tracePt t="46440" x="5448300" y="5099050"/>
          <p14:tracePt t="46440" x="5530850" y="5105400"/>
          <p14:tracePt t="46457" x="5556250" y="5105400"/>
          <p14:tracePt t="46457" x="5568950" y="5105400"/>
          <p14:tracePt t="46473" x="5562600" y="5111750"/>
          <p14:tracePt t="46489" x="5543550" y="5118100"/>
          <p14:tracePt t="46489" x="5518150" y="5124450"/>
          <p14:tracePt t="46508" x="5480050" y="5137150"/>
          <p14:tracePt t="46508" x="5372100" y="5156200"/>
          <p14:tracePt t="46524" x="5308600" y="5168900"/>
          <p14:tracePt t="46524" x="5232400" y="5175250"/>
          <p14:tracePt t="46541" x="5143500" y="5175250"/>
          <p14:tracePt t="46541" x="5054600" y="5181600"/>
          <p14:tracePt t="46557" x="4953000" y="5175250"/>
          <p14:tracePt t="46557" x="4845050" y="5168900"/>
          <p14:tracePt t="46557" x="4737100" y="5156200"/>
          <p14:tracePt t="46576" x="4622800" y="5149850"/>
          <p14:tracePt t="46576" x="4508500" y="5137150"/>
          <p14:tracePt t="46592" x="4394200" y="5124450"/>
          <p14:tracePt t="46592" x="4279900" y="5118100"/>
          <p14:tracePt t="46608" x="4171950" y="5111750"/>
          <p14:tracePt t="46608" x="4064000" y="5111750"/>
          <p14:tracePt t="46625" x="3962400" y="5118100"/>
          <p14:tracePt t="46625" x="3879850" y="5118100"/>
          <p14:tracePt t="46641" x="3797300" y="5124450"/>
          <p14:tracePt t="46641" x="3733800" y="5137150"/>
          <p14:tracePt t="46641" x="3676650" y="5143500"/>
          <p14:tracePt t="46660" x="3632200" y="5143500"/>
          <p14:tracePt t="46673" x="3606800" y="5149850"/>
          <p14:tracePt t="46673" x="3587750" y="5149850"/>
          <p14:tracePt t="46692" x="3600450" y="5143500"/>
          <p14:tracePt t="46692" x="3625850" y="5143500"/>
          <p14:tracePt t="46708" x="3670300" y="5137150"/>
          <p14:tracePt t="46708" x="3733800" y="5137150"/>
          <p14:tracePt t="46725" x="3810000" y="5137150"/>
          <p14:tracePt t="46725" x="3898900" y="5137150"/>
          <p14:tracePt t="46725" x="4000500" y="5137150"/>
          <p14:tracePt t="46744" x="4114800" y="5137150"/>
          <p14:tracePt t="46744" x="4235450" y="5143500"/>
          <p14:tracePt t="46758" x="4356100" y="5143500"/>
          <p14:tracePt t="46758" x="4483100" y="5143500"/>
          <p14:tracePt t="46775" x="4616450" y="5149850"/>
          <p14:tracePt t="46775" x="4749800" y="5156200"/>
          <p14:tracePt t="46793" x="4889500" y="5168900"/>
          <p14:tracePt t="46793" x="5022850" y="5181600"/>
          <p14:tracePt t="46809" x="5156200" y="5194300"/>
          <p14:tracePt t="46809" x="5410200" y="5219700"/>
          <p14:tracePt t="46825" x="5524500" y="5238750"/>
          <p14:tracePt t="46825" x="5632450" y="5245100"/>
          <p14:tracePt t="46841" x="5734050" y="5251450"/>
          <p14:tracePt t="46841" x="5816600" y="5257800"/>
          <p14:tracePt t="46858" x="5892800" y="5264150"/>
          <p14:tracePt t="46858" x="6019800" y="5257800"/>
          <p14:tracePt t="46876" x="6064250" y="5257800"/>
          <p14:tracePt t="46876" x="6102350" y="5251450"/>
          <p14:tracePt t="46892" x="6134100" y="5251450"/>
          <p14:tracePt t="46892" x="6153150" y="5245100"/>
          <p14:tracePt t="46909" x="6172200" y="5245100"/>
          <p14:tracePt t="46909" x="6178550" y="5245100"/>
          <p14:tracePt t="46909" x="6184900" y="5238750"/>
          <p14:tracePt t="46928" x="6184900" y="5245100"/>
          <p14:tracePt t="46951" x="6172200" y="5245100"/>
          <p14:tracePt t="46960" x="6165850" y="5245100"/>
          <p14:tracePt t="46960" x="6153150" y="5251450"/>
          <p14:tracePt t="46976" x="6146800" y="5251450"/>
          <p14:tracePt t="46976" x="6134100" y="5251450"/>
          <p14:tracePt t="46993" x="6121400" y="5257800"/>
          <p14:tracePt t="46993" x="6115050" y="5257800"/>
          <p14:tracePt t="47009" x="6102350" y="5257800"/>
          <p14:tracePt t="47009" x="6096000" y="5264150"/>
          <p14:tracePt t="47009" x="6083300" y="5264150"/>
          <p14:tracePt t="47028" x="6076950" y="5264150"/>
          <p14:tracePt t="47041" x="6070600" y="5264150"/>
          <p14:tracePt t="47041" x="6057900" y="5264150"/>
          <p14:tracePt t="47060" x="6051550" y="5264150"/>
          <p14:tracePt t="47074" x="6045200" y="5270500"/>
          <p14:tracePt t="47074" x="6038850" y="5264150"/>
          <p14:tracePt t="47093" x="6032500" y="5264150"/>
          <p14:tracePt t="47093" x="6013450" y="5264150"/>
          <p14:tracePt t="47110" x="6007100" y="5257800"/>
          <p14:tracePt t="47110" x="6000750" y="5257800"/>
          <p14:tracePt t="47126" x="5988050" y="5257800"/>
          <p14:tracePt t="47126" x="5981700" y="5251450"/>
          <p14:tracePt t="47143" x="5969000" y="5251450"/>
          <p14:tracePt t="47143" x="5956300" y="5245100"/>
          <p14:tracePt t="47160" x="5943600" y="5245100"/>
          <p14:tracePt t="47160" x="5924550" y="5238750"/>
          <p14:tracePt t="47176" x="5911850" y="5238750"/>
          <p14:tracePt t="47176" x="5899150" y="5238750"/>
          <p14:tracePt t="47193" x="5886450" y="5232400"/>
          <p14:tracePt t="47193" x="5880100" y="5232400"/>
          <p14:tracePt t="47210" x="5867400" y="5232400"/>
          <p14:tracePt t="47210" x="5861050" y="5232400"/>
          <p14:tracePt t="47226" x="5854700" y="5232400"/>
          <p14:tracePt t="47226" x="5842000" y="5238750"/>
          <p14:tracePt t="47243" x="5835650" y="5238750"/>
          <p14:tracePt t="47243" x="5829300" y="5238750"/>
          <p14:tracePt t="47260" x="5822950" y="5238750"/>
          <p14:tracePt t="47260" x="5816600" y="5238750"/>
          <p14:tracePt t="47278" x="5810250" y="5245100"/>
          <p14:tracePt t="47278" x="5803900" y="5245100"/>
          <p14:tracePt t="47278" x="5797550" y="5245100"/>
          <p14:tracePt t="47299" x="5791200" y="5251450"/>
          <p14:tracePt t="47309" x="5784850" y="5251450"/>
          <p14:tracePt t="47309" x="5772150" y="5251450"/>
          <p14:tracePt t="47329" x="5759450" y="5251450"/>
          <p14:tracePt t="47329" x="5753100" y="5251450"/>
          <p14:tracePt t="47345" x="5740400" y="5251450"/>
          <p14:tracePt t="47345" x="5721350" y="5251450"/>
          <p14:tracePt t="47362" x="5702300" y="5245100"/>
          <p14:tracePt t="47362" x="5676900" y="5232400"/>
          <p14:tracePt t="47378" x="5651500" y="5226050"/>
          <p14:tracePt t="47378" x="5619750" y="5213350"/>
          <p14:tracePt t="47378" x="5588000" y="5194300"/>
          <p14:tracePt t="47397" x="5549900" y="5175250"/>
          <p14:tracePt t="47410" x="5505450" y="5156200"/>
          <p14:tracePt t="47410" x="5416550" y="5099050"/>
          <p14:tracePt t="47428" x="5372100" y="5067300"/>
          <p14:tracePt t="47428" x="5327650" y="5035550"/>
          <p14:tracePt t="47445" x="5276850" y="4997450"/>
          <p14:tracePt t="47445" x="5232400" y="4959350"/>
          <p14:tracePt t="47461" x="5181600" y="4914900"/>
          <p14:tracePt t="47461" x="5086350" y="4819650"/>
          <p14:tracePt t="47479" x="5041900" y="4768850"/>
          <p14:tracePt t="47479" x="4997450" y="4711700"/>
          <p14:tracePt t="47495" x="4953000" y="4654550"/>
          <p14:tracePt t="47495" x="4914900" y="4597400"/>
          <p14:tracePt t="47512" x="4876800" y="4546600"/>
          <p14:tracePt t="47512" x="4806950" y="4438650"/>
          <p14:tracePt t="47530" x="4775200" y="4394200"/>
          <p14:tracePt t="47530" x="4749800" y="4349750"/>
          <p14:tracePt t="47546" x="4724400" y="4311650"/>
          <p14:tracePt t="47546" x="4699000" y="4286250"/>
          <p14:tracePt t="47562" x="4679950" y="4260850"/>
          <p14:tracePt t="47562" x="4660900" y="4254500"/>
          <p14:tracePt t="47579" x="4641850" y="4254500"/>
          <p14:tracePt t="47579" x="4629150" y="4279900"/>
          <p14:tracePt t="47579" x="4616450" y="4318000"/>
          <p14:tracePt t="47598" x="4603750" y="4400550"/>
          <p14:tracePt t="47598" x="4597400" y="4489450"/>
          <p14:tracePt t="47613" x="4591050" y="4610100"/>
          <p14:tracePt t="47613" x="4578350" y="4749800"/>
          <p14:tracePt t="47629" x="4572000" y="4933950"/>
          <p14:tracePt t="47629" x="4572000" y="5111750"/>
          <p14:tracePt t="47646" x="4572000" y="5308600"/>
          <p14:tracePt t="47646" x="4572000" y="5499100"/>
          <p14:tracePt t="47662" x="4572000" y="5670550"/>
          <p14:tracePt t="47662" x="4578350" y="5842000"/>
          <p14:tracePt t="47662" x="4591050" y="5988050"/>
          <p14:tracePt t="47681" x="4597400" y="6121400"/>
          <p14:tracePt t="47693" x="4610100" y="6210300"/>
          <p14:tracePt t="47693" x="4629150" y="6362700"/>
          <p14:tracePt t="47712" x="4641850" y="6413500"/>
          <p14:tracePt t="47712" x="4648200" y="6451600"/>
          <p14:tracePt t="47728" x="4660900" y="6477000"/>
          <p14:tracePt t="47743" x="4679950" y="6445250"/>
          <p14:tracePt t="47764" x="4679950" y="6407150"/>
          <p14:tracePt t="47764" x="4679950" y="6350000"/>
          <p14:tracePt t="47779" x="4679950" y="6286500"/>
          <p14:tracePt t="47779" x="4673600" y="6203950"/>
          <p14:tracePt t="47797" x="4673600" y="6102350"/>
          <p14:tracePt t="47797" x="4667250" y="5994400"/>
          <p14:tracePt t="47812" x="4654550" y="5880100"/>
          <p14:tracePt t="47812" x="4641850" y="5619750"/>
          <p14:tracePt t="47830" x="4629150" y="5486400"/>
          <p14:tracePt t="47830" x="4622800" y="5346700"/>
          <p14:tracePt t="47846" x="4610100" y="5213350"/>
          <p14:tracePt t="47846" x="4603750" y="5080000"/>
          <p14:tracePt t="47863" x="4597400" y="4959350"/>
          <p14:tracePt t="47863" x="4591050" y="4851400"/>
          <p14:tracePt t="47880" x="4584700" y="4756150"/>
          <p14:tracePt t="47880" x="4578350" y="4629150"/>
          <p14:tracePt t="47897" x="4578350" y="4603750"/>
          <p14:tracePt t="47912" x="4584700" y="4641850"/>
          <p14:tracePt t="47912" x="4591050" y="4711700"/>
          <p14:tracePt t="47930" x="4603750" y="4819650"/>
          <p14:tracePt t="47930" x="4610100" y="4940300"/>
          <p14:tracePt t="47930" x="4629150" y="5080000"/>
          <p14:tracePt t="47949" x="4641850" y="5238750"/>
          <p14:tracePt t="47962" x="4654550" y="5397500"/>
          <p14:tracePt t="47962" x="4673600" y="5562600"/>
          <p14:tracePt t="47981" x="4705350" y="5854700"/>
          <p14:tracePt t="47981" x="4718050" y="5962650"/>
          <p14:tracePt t="47997" x="4724400" y="6064250"/>
          <p14:tracePt t="47997" x="4737100" y="6140450"/>
          <p14:tracePt t="48014" x="4743450" y="6203950"/>
          <p14:tracePt t="48014" x="4743450" y="6235700"/>
          <p14:tracePt t="48031" x="4749800" y="6248400"/>
          <p14:tracePt t="48031" x="4756150" y="6242050"/>
          <p14:tracePt t="48031" x="4756150" y="6223000"/>
          <p14:tracePt t="48050" x="4762500" y="6178550"/>
          <p14:tracePt t="48062" x="4762500" y="6115050"/>
          <p14:tracePt t="48062" x="4762500" y="5949950"/>
          <p14:tracePt t="48080" x="4762500" y="5848350"/>
          <p14:tracePt t="48080" x="4762500" y="5740400"/>
          <p14:tracePt t="48097" x="4756150" y="5619750"/>
          <p14:tracePt t="48097" x="4756150" y="5505450"/>
          <p14:tracePt t="48114" x="4756150" y="5403850"/>
          <p14:tracePt t="48114" x="4762500" y="5264150"/>
          <p14:tracePt t="48131" x="4775200" y="5232400"/>
          <p14:tracePt t="48131" x="4794250" y="5232400"/>
          <p14:tracePt t="48147" x="4819650" y="5251450"/>
          <p14:tracePt t="48147" x="4857750" y="5302250"/>
          <p14:tracePt t="48164" x="4902200" y="5372100"/>
          <p14:tracePt t="48164" x="4953000" y="5441950"/>
          <p14:tracePt t="48181" x="5010150" y="5511800"/>
          <p14:tracePt t="48181" x="5149850" y="5619750"/>
          <p14:tracePt t="48198" x="5232400" y="5651500"/>
          <p14:tracePt t="48198" x="5314950" y="5670550"/>
          <p14:tracePt t="48214" x="5403850" y="5676900"/>
          <p14:tracePt t="48214" x="5499100" y="5664200"/>
          <p14:tracePt t="48231" x="5594350" y="5638800"/>
          <p14:tracePt t="48231" x="5689600" y="5607050"/>
          <p14:tracePt t="48231" x="5791200" y="5556250"/>
          <p14:tracePt t="48251" x="5892800" y="5499100"/>
          <p14:tracePt t="48251" x="6000750" y="5435600"/>
          <p14:tracePt t="48265" x="6102350" y="5359400"/>
          <p14:tracePt t="48265" x="6216650" y="5276850"/>
          <p14:tracePt t="48282" x="6324600" y="5181600"/>
          <p14:tracePt t="48282" x="6432550" y="5086350"/>
          <p14:tracePt t="48300" x="6546850" y="4978400"/>
          <p14:tracePt t="48300" x="6654800" y="4876800"/>
          <p14:tracePt t="48300" x="6762750" y="4762500"/>
          <p14:tracePt t="48317" x="6870700" y="4648200"/>
          <p14:tracePt t="48329" x="6972300" y="4527550"/>
          <p14:tracePt t="48329" x="7162800" y="4292600"/>
          <p14:tracePt t="48350" x="7251700" y="4178300"/>
          <p14:tracePt t="48350" x="7334250" y="4070350"/>
          <p14:tracePt t="48365" x="7410450" y="3968750"/>
          <p14:tracePt t="48365" x="7480300" y="3886200"/>
          <p14:tracePt t="48382" x="7537450" y="3822700"/>
          <p14:tracePt t="48382" x="7588250" y="3778250"/>
          <p14:tracePt t="48398" x="7626350" y="3765550"/>
          <p14:tracePt t="48398" x="7658100" y="3784600"/>
          <p14:tracePt t="48398" x="7677150" y="3835400"/>
          <p14:tracePt t="48417" x="7689850" y="3917950"/>
          <p14:tracePt t="48430" x="7696200" y="4038600"/>
          <p14:tracePt t="48430" x="7696200" y="4362450"/>
          <p14:tracePt t="48449" x="7696200" y="4552950"/>
          <p14:tracePt t="48449" x="7689850" y="4749800"/>
          <p14:tracePt t="48466" x="7683500" y="4946650"/>
          <p14:tracePt t="48466" x="7683500" y="5137150"/>
          <p14:tracePt t="48481" x="7677150" y="5314950"/>
          <p14:tracePt t="48481" x="7670800" y="5613400"/>
          <p14:tracePt t="48499" x="7670800" y="5727700"/>
          <p14:tracePt t="48499" x="7670800" y="5829300"/>
          <p14:tracePt t="48515" x="7670800" y="5911850"/>
          <p14:tracePt t="48515" x="7677150" y="5981700"/>
          <p14:tracePt t="48532" x="7677150" y="6038850"/>
          <p14:tracePt t="48532" x="7689850" y="6096000"/>
          <p14:tracePt t="48550" x="7689850" y="6108700"/>
          <p14:tracePt t="48550" x="7696200" y="6102350"/>
          <p14:tracePt t="48566" x="7702550" y="6089650"/>
          <p14:tracePt t="48566" x="7708900" y="6057900"/>
          <p14:tracePt t="48582" x="7708900" y="6013450"/>
          <p14:tracePt t="48582" x="7715250" y="5962650"/>
          <p14:tracePt t="48598" x="7715250" y="5892800"/>
          <p14:tracePt t="48598" x="7715250" y="5816600"/>
          <p14:tracePt t="48598" x="7715250" y="5727700"/>
          <p14:tracePt t="48618" x="7715250" y="5626100"/>
          <p14:tracePt t="48618" x="7708900" y="5524500"/>
          <p14:tracePt t="48633" x="7702550" y="5403850"/>
          <p14:tracePt t="48633" x="7696200" y="5289550"/>
          <p14:tracePt t="48651" x="7683500" y="5168900"/>
          <p14:tracePt t="48651" x="7670800" y="5048250"/>
          <p14:tracePt t="48666" x="7658100" y="4933950"/>
          <p14:tracePt t="48666" x="7645400" y="4813300"/>
          <p14:tracePt t="48683" x="7626350" y="4699000"/>
          <p14:tracePt t="48683" x="7613650" y="4591050"/>
          <p14:tracePt t="48683" x="7594600" y="4489450"/>
          <p14:tracePt t="48702" x="7581900" y="4394200"/>
          <p14:tracePt t="48714" x="7569200" y="4305300"/>
          <p14:tracePt t="48714" x="7543800" y="4165600"/>
          <p14:tracePt t="48733" x="7531100" y="4121150"/>
          <p14:tracePt t="48733" x="7524750" y="4095750"/>
          <p14:tracePt t="48750" x="7518400" y="4095750"/>
          <p14:tracePt t="48750" x="7512050" y="4133850"/>
          <p14:tracePt t="48766" x="7505700" y="4197350"/>
          <p14:tracePt t="48766" x="7512050" y="4305300"/>
          <p14:tracePt t="48766" x="7524750" y="4445000"/>
          <p14:tracePt t="48786" x="7537450" y="4622800"/>
          <p14:tracePt t="48786" x="7562850" y="4832350"/>
          <p14:tracePt t="48800" x="7588250" y="5035550"/>
          <p14:tracePt t="48800" x="7620000" y="5245100"/>
          <p14:tracePt t="48816" x="7651750" y="5448300"/>
          <p14:tracePt t="48816" x="7683500" y="5638800"/>
          <p14:tracePt t="48833" x="7715250" y="5797550"/>
          <p14:tracePt t="48833" x="7740650" y="5937250"/>
          <p14:tracePt t="48850" x="7759700" y="6045200"/>
          <p14:tracePt t="48850" x="7785100" y="6191250"/>
          <p14:tracePt t="48867" x="7791450" y="6248400"/>
          <p14:tracePt t="48867" x="7791450" y="6292850"/>
          <p14:tracePt t="48883" x="7791450" y="6318250"/>
          <p14:tracePt t="48899" x="7785100" y="6343650"/>
          <p14:tracePt t="48899" x="7778750" y="6318250"/>
          <p14:tracePt t="48918" x="7772400" y="6286500"/>
          <p14:tracePt t="48918" x="7759700" y="6242050"/>
          <p14:tracePt t="48934" x="7753350" y="6191250"/>
          <p14:tracePt t="48934" x="7740650" y="6121400"/>
          <p14:tracePt t="48950" x="7721600" y="6045200"/>
          <p14:tracePt t="48950" x="7708900" y="5956300"/>
          <p14:tracePt t="48967" x="7689850" y="5861050"/>
          <p14:tracePt t="48967" x="7677150" y="5753100"/>
          <p14:tracePt t="48967" x="7658100" y="5645150"/>
          <p14:tracePt t="48986" x="7639050" y="5537200"/>
          <p14:tracePt t="48999" x="7626350" y="5429250"/>
          <p14:tracePt t="48999" x="7594600" y="5232400"/>
          <p14:tracePt t="49018" x="7581900" y="5143500"/>
          <p14:tracePt t="49018" x="7569200" y="5060950"/>
          <p14:tracePt t="49034" x="7556500" y="4991100"/>
          <p14:tracePt t="49034" x="7550150" y="4927600"/>
          <p14:tracePt t="49034" x="7543800" y="4876800"/>
          <p14:tracePt t="49054" x="7537450" y="4845050"/>
          <p14:tracePt t="49065" x="7537450" y="4826000"/>
          <p14:tracePt t="49082" x="7543800" y="4845050"/>
          <p14:tracePt t="49082" x="7569200" y="4953000"/>
          <p14:tracePt t="49101" x="7588250" y="5029200"/>
          <p14:tracePt t="49101" x="7607300" y="5124450"/>
          <p14:tracePt t="49118" x="7626350" y="5219700"/>
          <p14:tracePt t="49118" x="7651750" y="5321300"/>
          <p14:tracePt t="49134" x="7677150" y="5416550"/>
          <p14:tracePt t="49134" x="7721600" y="5588000"/>
          <p14:tracePt t="49152" x="7740650" y="5657850"/>
          <p14:tracePt t="49152" x="7753350" y="5715000"/>
          <p14:tracePt t="49168" x="7766050" y="5759450"/>
          <p14:tracePt t="49168" x="7772400" y="5797550"/>
          <p14:tracePt t="49184" x="7778750" y="5822950"/>
          <p14:tracePt t="49184" x="7778750" y="5848350"/>
          <p14:tracePt t="49202" x="7785100" y="5861050"/>
          <p14:tracePt t="49202" x="7778750" y="5880100"/>
          <p14:tracePt t="49218" x="7778750" y="5873750"/>
          <p14:tracePt t="49249" x="7778750" y="5867400"/>
          <p14:tracePt t="49257" x="7778750" y="5861050"/>
          <p14:tracePt t="49266" x="7778750" y="5848350"/>
          <p14:tracePt t="49266" x="7778750" y="5829300"/>
          <p14:tracePt t="49285" x="7785100" y="5822950"/>
          <p14:tracePt t="49285" x="7785100" y="5816600"/>
          <p14:tracePt t="49302" x="7791450" y="5816600"/>
          <p14:tracePt t="49317" x="7797800" y="5803900"/>
          <p14:tracePt t="49333" x="7804150" y="5803900"/>
          <p14:tracePt t="49350" x="7810500" y="5797550"/>
          <p14:tracePt t="49367" x="7816850" y="5791200"/>
          <p14:tracePt t="49384" x="7810500" y="5784850"/>
          <p14:tracePt t="49472" x="7816850" y="5784850"/>
          <p14:tracePt t="49516" x="7816850" y="5791200"/>
          <p14:tracePt t="49557" x="7816850" y="5797550"/>
          <p14:tracePt t="49577" x="7816850" y="5803900"/>
          <p14:tracePt t="49601" x="7810500" y="5803900"/>
          <p14:tracePt t="49629" x="7810500" y="5797550"/>
          <p14:tracePt t="49661" x="7810500" y="5791200"/>
          <p14:tracePt t="49677" x="7810500" y="5784850"/>
          <p14:tracePt t="49689" x="7816850" y="5772150"/>
          <p14:tracePt t="49705" x="7816850" y="5765800"/>
          <p14:tracePt t="49721" x="7823200" y="5759450"/>
          <p14:tracePt t="49745" x="7829550" y="5753100"/>
          <p14:tracePt t="49773" x="7823200" y="5746750"/>
          <p14:tracePt t="49825" x="7823200" y="5740400"/>
          <p14:tracePt t="49849" x="7823200" y="5734050"/>
          <p14:tracePt t="49865" x="7823200" y="5727700"/>
          <p14:tracePt t="49877" x="7823200" y="5721350"/>
          <p14:tracePt t="49893" x="7829550" y="5715000"/>
          <p14:tracePt t="49917" x="7835900" y="5715000"/>
          <p14:tracePt t="49945" x="7829550" y="5721350"/>
          <p14:tracePt t="49993" x="7823200" y="5721350"/>
          <p14:tracePt t="50005" x="7810500" y="5727700"/>
          <p14:tracePt t="50020" x="7804150" y="5727700"/>
          <p14:tracePt t="50037" x="7797800" y="5727700"/>
          <p14:tracePt t="50053" x="7791450" y="5727700"/>
          <p14:tracePt t="50065" x="7785100" y="5715000"/>
          <p14:tracePt t="50081" x="7778750" y="5708650"/>
          <p14:tracePt t="50097" x="7778750" y="5702300"/>
          <p14:tracePt t="50106" x="7772400" y="5695950"/>
          <p14:tracePt t="50106" x="7772400" y="5689600"/>
          <p14:tracePt t="50121" x="7772400" y="5683250"/>
          <p14:tracePt t="50121" x="7772400" y="5676900"/>
          <p14:tracePt t="50138" x="7772400" y="5664200"/>
          <p14:tracePt t="50138" x="7772400" y="5657850"/>
          <p14:tracePt t="50155" x="7772400" y="5645150"/>
          <p14:tracePt t="50155" x="7778750" y="5619750"/>
          <p14:tracePt t="50171" x="7785100" y="5613400"/>
          <p14:tracePt t="50171" x="7785100" y="5600700"/>
          <p14:tracePt t="50188" x="7785100" y="5588000"/>
          <p14:tracePt t="50188" x="7791450" y="5581650"/>
          <p14:tracePt t="50205" x="7791450" y="5568950"/>
          <p14:tracePt t="50205" x="7797800" y="5562600"/>
          <p14:tracePt t="50221" x="7797800" y="5549900"/>
          <p14:tracePt t="50221" x="7804150" y="5530850"/>
          <p14:tracePt t="50238" x="7810500" y="5518150"/>
          <p14:tracePt t="50238" x="7810500" y="5505450"/>
          <p14:tracePt t="50255" x="7810500" y="5499100"/>
          <p14:tracePt t="50255" x="7810500" y="5492750"/>
          <p14:tracePt t="50271" x="7810500" y="5480050"/>
          <p14:tracePt t="50271" x="7810500" y="5473700"/>
          <p14:tracePt t="50271" x="7804150" y="5467350"/>
          <p14:tracePt t="50291" x="7797800" y="5461000"/>
          <p14:tracePt t="50291" x="7791450" y="5461000"/>
          <p14:tracePt t="50306" x="7785100" y="5454650"/>
          <p14:tracePt t="50306" x="7772400" y="5454650"/>
          <p14:tracePt t="50322" x="7766050" y="5454650"/>
          <p14:tracePt t="50322" x="7753350" y="5461000"/>
          <p14:tracePt t="50338" x="7740650" y="5467350"/>
          <p14:tracePt t="50338" x="7727950" y="5473700"/>
          <p14:tracePt t="50338" x="7708900" y="5486400"/>
          <p14:tracePt t="50358" x="7696200" y="5505450"/>
          <p14:tracePt t="50370" x="7677150" y="5518150"/>
          <p14:tracePt t="50370" x="7645400" y="5562600"/>
          <p14:tracePt t="50390" x="7626350" y="5588000"/>
          <p14:tracePt t="50390" x="7613650" y="5607050"/>
          <p14:tracePt t="50406" x="7594600" y="5632450"/>
          <p14:tracePt t="50406" x="7581900" y="5651500"/>
          <p14:tracePt t="50422" x="7562850" y="5670550"/>
          <p14:tracePt t="50422" x="7550150" y="5689600"/>
          <p14:tracePt t="50439" x="7543800" y="5702300"/>
          <p14:tracePt t="50439" x="7531100" y="5708650"/>
          <p14:tracePt t="50439" x="7524750" y="5721350"/>
          <p14:tracePt t="50458" x="7518400" y="5727700"/>
          <p14:tracePt t="50458" x="7512050" y="5734050"/>
          <p14:tracePt t="50472" x="7505700" y="5746750"/>
          <p14:tracePt t="50472" x="7505700" y="5753100"/>
          <p14:tracePt t="50489" x="7499350" y="5759450"/>
          <p14:tracePt t="50489" x="7499350" y="5765800"/>
          <p14:tracePt t="50506" x="7499350" y="5772150"/>
          <p14:tracePt t="50506" x="7499350" y="5784850"/>
          <p14:tracePt t="50522" x="7499350" y="5791200"/>
          <p14:tracePt t="50522" x="7505700" y="5810250"/>
          <p14:tracePt t="50539" x="7512050" y="5816600"/>
          <p14:tracePt t="50539" x="7518400" y="5829300"/>
          <p14:tracePt t="50556" x="7524750" y="5835650"/>
          <p14:tracePt t="50556" x="7537450" y="5842000"/>
          <p14:tracePt t="50572" x="7543800" y="5854700"/>
          <p14:tracePt t="50572" x="7562850" y="5873750"/>
          <p14:tracePt t="50590" x="7569200" y="5880100"/>
          <p14:tracePt t="50590" x="7581900" y="5892800"/>
          <p14:tracePt t="50606" x="7588250" y="5899150"/>
          <p14:tracePt t="50606" x="7600950" y="5905500"/>
          <p14:tracePt t="50623" x="7613650" y="5918200"/>
          <p14:tracePt t="50623" x="7626350" y="5918200"/>
          <p14:tracePt t="50639" x="7639050" y="5924550"/>
          <p14:tracePt t="50639" x="7658100" y="5930900"/>
          <p14:tracePt t="50639" x="7670800" y="5937250"/>
          <p14:tracePt t="50658" x="7689850" y="5943600"/>
          <p14:tracePt t="50671" x="7708900" y="5949950"/>
          <p14:tracePt t="50671" x="7753350" y="5956300"/>
          <p14:tracePt t="50690" x="7772400" y="5962650"/>
          <p14:tracePt t="50690" x="7797800" y="5962650"/>
          <p14:tracePt t="50707" x="7823200" y="5969000"/>
          <p14:tracePt t="50707" x="7848600" y="5969000"/>
          <p14:tracePt t="50723" x="7874000" y="5975350"/>
          <p14:tracePt t="50723" x="7899400" y="5981700"/>
          <p14:tracePt t="50723" x="7931150" y="5981700"/>
          <p14:tracePt t="50742" x="7950200" y="5988050"/>
          <p14:tracePt t="50755" x="7975600" y="5988050"/>
          <p14:tracePt t="50755" x="8013700" y="6000750"/>
          <p14:tracePt t="50773" x="8026400" y="6007100"/>
          <p14:tracePt t="50773" x="8039100" y="6013450"/>
          <p14:tracePt t="50790" x="8045450" y="6019800"/>
          <p14:tracePt t="50790" x="8051800" y="6026150"/>
          <p14:tracePt t="50807" x="8045450" y="6032500"/>
          <p14:tracePt t="50807" x="8045450" y="6038850"/>
          <p14:tracePt t="50823" x="8039100" y="6045200"/>
          <p14:tracePt t="50823" x="8007350" y="6051550"/>
          <p14:tracePt t="50840" x="7981950" y="6051550"/>
          <p14:tracePt t="50840" x="7956550" y="6051550"/>
          <p14:tracePt t="50857" x="7924800" y="6045200"/>
          <p14:tracePt t="50857" x="7880350" y="6038850"/>
          <p14:tracePt t="50873" x="7835900" y="6032500"/>
          <p14:tracePt t="50873" x="7715250" y="6007100"/>
          <p14:tracePt t="50890" x="7645400" y="5988050"/>
          <p14:tracePt t="50890" x="7569200" y="5962650"/>
          <p14:tracePt t="50907" x="7493000" y="5937250"/>
          <p14:tracePt t="50907" x="7404100" y="5911850"/>
          <p14:tracePt t="50923" x="7315200" y="5880100"/>
          <p14:tracePt t="50923" x="7226300" y="5842000"/>
          <p14:tracePt t="50940" x="7137400" y="5797550"/>
          <p14:tracePt t="50940" x="6953250" y="5695950"/>
          <p14:tracePt t="50958" x="6870700" y="5638800"/>
          <p14:tracePt t="50958" x="6788150" y="5575300"/>
          <p14:tracePt t="50974" x="6705600" y="5505450"/>
          <p14:tracePt t="50974" x="6629400" y="5429250"/>
          <p14:tracePt t="50991" x="6559550" y="5346700"/>
          <p14:tracePt t="50991" x="6496050" y="5264150"/>
          <p14:tracePt t="50991" x="6432550" y="5175250"/>
          <p14:tracePt t="51010" x="6381750" y="5086350"/>
          <p14:tracePt t="51022" x="6337300" y="4997450"/>
          <p14:tracePt t="51022" x="6267450" y="4832350"/>
          <p14:tracePt t="51041" x="6248400" y="4756150"/>
          <p14:tracePt t="51041" x="6242050" y="4686300"/>
          <p14:tracePt t="51059" x="6248400" y="4622800"/>
          <p14:tracePt t="51059" x="6261100" y="4565650"/>
          <p14:tracePt t="51075" x="6280150" y="4514850"/>
          <p14:tracePt t="51075" x="6311900" y="4464050"/>
          <p14:tracePt t="51091" x="6350000" y="4419600"/>
          <p14:tracePt t="51091" x="6394450" y="4375150"/>
          <p14:tracePt t="51091" x="6438900" y="4337050"/>
          <p14:tracePt t="51111" x="6496050" y="4305300"/>
          <p14:tracePt t="51123" x="6553200" y="4273550"/>
          <p14:tracePt t="51123" x="6680200" y="4241800"/>
          <p14:tracePt t="51141" x="6750050" y="4235450"/>
          <p14:tracePt t="51141" x="6832600" y="4241800"/>
          <p14:tracePt t="51158" x="6915150" y="4260850"/>
          <p14:tracePt t="51158" x="6997700" y="4279900"/>
          <p14:tracePt t="51174" x="7092950" y="4311650"/>
          <p14:tracePt t="51174" x="7289800" y="4400550"/>
          <p14:tracePt t="51191" x="7391400" y="4451350"/>
          <p14:tracePt t="51191" x="7499350" y="4514850"/>
          <p14:tracePt t="51208" x="7613650" y="4584700"/>
          <p14:tracePt t="51208" x="7721600" y="4660900"/>
          <p14:tracePt t="51225" x="7829550" y="4749800"/>
          <p14:tracePt t="51225" x="7937500" y="4838700"/>
          <p14:tracePt t="51241" x="8045450" y="4927600"/>
          <p14:tracePt t="51241" x="8242300" y="5099050"/>
          <p14:tracePt t="51259" x="8331200" y="5181600"/>
          <p14:tracePt t="51259" x="8413750" y="5257800"/>
          <p14:tracePt t="51275" x="8496300" y="5327650"/>
          <p14:tracePt t="51275" x="8566150" y="5397500"/>
          <p14:tracePt t="51293" x="8636000" y="5467350"/>
          <p14:tracePt t="51293" x="8699500" y="5530850"/>
          <p14:tracePt t="51293" x="8756650" y="5594350"/>
          <p14:tracePt t="51311" x="8813800" y="5657850"/>
          <p14:tracePt t="51323" x="8858250" y="5715000"/>
          <p14:tracePt t="51323" x="8928100" y="5829300"/>
          <p14:tracePt t="51342" x="8953500" y="5880100"/>
          <p14:tracePt t="51342" x="8966200" y="5930900"/>
          <p14:tracePt t="51359" x="8972550" y="5975350"/>
          <p14:tracePt t="51359" x="8972550" y="6019800"/>
          <p14:tracePt t="51375" x="8959850" y="6057900"/>
          <p14:tracePt t="51375" x="8947150" y="6096000"/>
          <p14:tracePt t="51375" x="8928100" y="6127750"/>
          <p14:tracePt t="51395" x="8902700" y="6159500"/>
          <p14:tracePt t="51407" x="8877300" y="6191250"/>
          <p14:tracePt t="51407" x="8794750" y="6242050"/>
          <p14:tracePt t="51426" x="8750300" y="6261100"/>
          <p14:tracePt t="51426" x="8693150" y="6280150"/>
          <p14:tracePt t="51442" x="8636000" y="6292850"/>
          <p14:tracePt t="51442" x="8566150" y="6305550"/>
          <p14:tracePt t="51442" x="8496300" y="6311900"/>
          <p14:tracePt t="51462" x="8420100" y="6305550"/>
          <p14:tracePt t="51474" x="8343900" y="6292850"/>
          <p14:tracePt t="51474" x="8185150" y="6235700"/>
          <p14:tracePt t="51492" x="8108950" y="6197600"/>
          <p14:tracePt t="51492" x="8032750" y="6153150"/>
          <p14:tracePt t="51509" x="7962900" y="6096000"/>
          <p14:tracePt t="51509" x="7899400" y="6038850"/>
          <p14:tracePt t="51526" x="7835900" y="5975350"/>
          <p14:tracePt t="51526" x="7785100" y="5905500"/>
          <p14:tracePt t="51543" x="7740650" y="5842000"/>
          <p14:tracePt t="51543" x="7677150" y="5721350"/>
          <p14:tracePt t="51559" x="7658100" y="5664200"/>
          <p14:tracePt t="51559" x="7651750" y="5607050"/>
          <p14:tracePt t="51576" x="7651750" y="5549900"/>
          <p14:tracePt t="51576" x="7664450" y="5499100"/>
          <p14:tracePt t="51593" x="7677150" y="5441950"/>
          <p14:tracePt t="51593" x="7696200" y="5391150"/>
          <p14:tracePt t="51609" x="7721600" y="5340350"/>
          <p14:tracePt t="51609" x="7778750" y="5232400"/>
          <p14:tracePt t="51626" x="7810500" y="5181600"/>
          <p14:tracePt t="51626" x="7842250" y="5130800"/>
          <p14:tracePt t="51643" x="7874000" y="5080000"/>
          <p14:tracePt t="51643" x="7912100" y="5029200"/>
          <p14:tracePt t="51659" x="7943850" y="4978400"/>
          <p14:tracePt t="51659" x="7975600" y="4927600"/>
          <p14:tracePt t="51659" x="8001000" y="4876800"/>
          <p14:tracePt t="51679" x="8032750" y="4826000"/>
          <p14:tracePt t="51679" x="8058150" y="4781550"/>
          <p14:tracePt t="51694" x="8077200" y="4730750"/>
          <p14:tracePt t="51694" x="8102600" y="4686300"/>
          <p14:tracePt t="51711" x="8121650" y="4641850"/>
          <p14:tracePt t="51711" x="8134350" y="4603750"/>
          <p14:tracePt t="51726" x="8147050" y="4572000"/>
          <p14:tracePt t="51726" x="8153400" y="4546600"/>
          <p14:tracePt t="51743" x="8159750" y="4521200"/>
          <p14:tracePt t="51743" x="8166100" y="4495800"/>
          <p14:tracePt t="51743" x="8172450" y="4483100"/>
          <p14:tracePt t="51762" x="8178800" y="4464050"/>
          <p14:tracePt t="51775" x="8178800" y="4451350"/>
          <p14:tracePt t="51775" x="8185150" y="4432300"/>
          <p14:tracePt t="51794" x="8191500" y="4425950"/>
          <p14:tracePt t="51794" x="8197850" y="4419600"/>
          <p14:tracePt t="51810" x="8204200" y="4413250"/>
          <p14:tracePt t="51825" x="8210550" y="4419600"/>
          <p14:tracePt t="51842" x="8210550" y="4425950"/>
          <p14:tracePt t="51842" x="8210550" y="4432300"/>
          <p14:tracePt t="51860" x="8210550" y="4438650"/>
          <p14:tracePt t="51860" x="8204200" y="4445000"/>
          <p14:tracePt t="51877" x="8197850" y="4451350"/>
          <p14:tracePt t="51877" x="8191500" y="4464050"/>
          <p14:tracePt t="51894" x="8185150" y="4470400"/>
          <p14:tracePt t="51894" x="8159750" y="4489450"/>
          <p14:tracePt t="51911" x="8147050" y="4502150"/>
          <p14:tracePt t="51911" x="8134350" y="4508500"/>
          <p14:tracePt t="51927" x="8115300" y="4521200"/>
          <p14:tracePt t="51927" x="8096250" y="4527550"/>
          <p14:tracePt t="51944" x="8077200" y="4540250"/>
          <p14:tracePt t="51944" x="8058150" y="4546600"/>
          <p14:tracePt t="51961" x="8032750" y="4552950"/>
          <p14:tracePt t="51961" x="7975600" y="4565650"/>
          <p14:tracePt t="51978" x="7943850" y="4572000"/>
          <p14:tracePt t="51978" x="7912100" y="4572000"/>
          <p14:tracePt t="51994" x="7874000" y="4565650"/>
          <p14:tracePt t="51994" x="7835900" y="4565650"/>
          <p14:tracePt t="52011" x="7797800" y="4552950"/>
          <p14:tracePt t="52011" x="7759700" y="4540250"/>
          <p14:tracePt t="52011" x="7721600" y="4527550"/>
          <p14:tracePt t="52030" x="7683500" y="4502150"/>
          <p14:tracePt t="52043" x="7651750" y="4483100"/>
          <p14:tracePt t="52043" x="7581900" y="4419600"/>
          <p14:tracePt t="52062" x="7556500" y="4387850"/>
          <p14:tracePt t="52062" x="7531100" y="4356100"/>
          <p14:tracePt t="52078" x="7512050" y="4324350"/>
          <p14:tracePt t="52078" x="7499350" y="4292600"/>
          <p14:tracePt t="52094" x="7493000" y="4260850"/>
          <p14:tracePt t="52094" x="7499350" y="4229100"/>
          <p14:tracePt t="52111" x="7505700" y="4203700"/>
          <p14:tracePt t="52111" x="7524750" y="4171950"/>
          <p14:tracePt t="52111" x="7543800" y="4146550"/>
          <p14:tracePt t="52130" x="7575550" y="4114800"/>
          <p14:tracePt t="52143" x="7607300" y="4083050"/>
          <p14:tracePt t="52143" x="7689850" y="4019550"/>
          <p14:tracePt t="52161" x="7740650" y="3981450"/>
          <p14:tracePt t="52161" x="7791450" y="3949700"/>
          <p14:tracePt t="52178" x="7842250" y="3911600"/>
          <p14:tracePt t="52178" x="7899400" y="3879850"/>
          <p14:tracePt t="52195" x="7956550" y="3848100"/>
          <p14:tracePt t="52195" x="8070850" y="3803650"/>
          <p14:tracePt t="52211" x="8134350" y="3784600"/>
          <p14:tracePt t="52211" x="8191500" y="3771900"/>
          <p14:tracePt t="52228" x="8255000" y="3765550"/>
          <p14:tracePt t="52228" x="8312150" y="3765550"/>
          <p14:tracePt t="52245" x="8369300" y="3765550"/>
          <p14:tracePt t="52245" x="8420100" y="3765550"/>
          <p14:tracePt t="52262" x="8477250" y="3765550"/>
          <p14:tracePt t="52262" x="8572500" y="3784600"/>
          <p14:tracePt t="52278" x="8610600" y="3797300"/>
          <p14:tracePt t="52278" x="8648700" y="3816350"/>
          <p14:tracePt t="52297" x="8686800" y="3835400"/>
          <p14:tracePt t="52297" x="8718550" y="3867150"/>
          <p14:tracePt t="52312" x="8743950" y="3898900"/>
          <p14:tracePt t="52312" x="8763000" y="3930650"/>
          <p14:tracePt t="52312" x="8782050" y="3968750"/>
          <p14:tracePt t="52331" x="8801100" y="4006850"/>
          <p14:tracePt t="52331" x="8807450" y="4051300"/>
          <p14:tracePt t="52346" x="8820150" y="4089400"/>
          <p14:tracePt t="52346" x="8820150" y="4127500"/>
          <p14:tracePt t="52363" x="8820150" y="4159250"/>
          <p14:tracePt t="52363" x="8820150" y="4197350"/>
          <p14:tracePt t="52379" x="8813800" y="4229100"/>
          <p14:tracePt t="52379" x="8807450" y="4260850"/>
          <p14:tracePt t="52379" x="8801100" y="4292600"/>
          <p14:tracePt t="52398" x="8788400" y="4318000"/>
          <p14:tracePt t="52410" x="8775700" y="4343400"/>
          <p14:tracePt t="52410" x="8743950" y="4400550"/>
          <p14:tracePt t="52431" x="8731250" y="4432300"/>
          <p14:tracePt t="52431" x="8705850" y="4457700"/>
          <p14:tracePt t="52447" x="8686800" y="4483100"/>
          <p14:tracePt t="52447" x="8661400" y="4508500"/>
          <p14:tracePt t="52462" x="8636000" y="4527550"/>
          <p14:tracePt t="52462" x="8610600" y="4552950"/>
          <p14:tracePt t="52462" x="8585200" y="4572000"/>
          <p14:tracePt t="52482" x="8559800" y="4591050"/>
          <p14:tracePt t="52494" x="8528050" y="4610100"/>
          <p14:tracePt t="52494" x="8464550" y="4641850"/>
          <p14:tracePt t="52513" x="8432800" y="4660900"/>
          <p14:tracePt t="52513" x="8401050" y="4673600"/>
          <p14:tracePt t="52529" x="8369300" y="4686300"/>
          <p14:tracePt t="52529" x="8337550" y="4699000"/>
          <p14:tracePt t="52547" x="8305800" y="4705350"/>
          <p14:tracePt t="52547" x="8274050" y="4718050"/>
          <p14:tracePt t="52563" x="8248650" y="4724400"/>
          <p14:tracePt t="52563" x="8191500" y="4737100"/>
          <p14:tracePt t="52580" x="8166100" y="4743450"/>
          <p14:tracePt t="52580" x="8147050" y="4743450"/>
          <p14:tracePt t="52596" x="8128000" y="4749800"/>
          <p14:tracePt t="52596" x="8108950" y="4756150"/>
          <p14:tracePt t="52613" x="8089900" y="4762500"/>
          <p14:tracePt t="52613" x="8064500" y="4768850"/>
          <p14:tracePt t="52630" x="8058150" y="4768850"/>
          <p14:tracePt t="52630" x="8045450" y="4768850"/>
          <p14:tracePt t="52647" x="8039100" y="4768850"/>
          <p14:tracePt t="52647" x="8032750" y="4768850"/>
          <p14:tracePt t="52663" x="8026400" y="4768850"/>
          <p14:tracePt t="52686" x="8026400" y="4762500"/>
          <p14:tracePt t="52698" x="8026400" y="4756150"/>
          <p14:tracePt t="52715" x="8026400" y="4749800"/>
          <p14:tracePt t="52730" x="8032750" y="4743450"/>
          <p14:tracePt t="52746" x="8039100" y="4743450"/>
          <p14:tracePt t="52762" x="8045450" y="4743450"/>
          <p14:tracePt t="52778" x="8058150" y="4743450"/>
          <p14:tracePt t="52795" x="8064500" y="4743450"/>
          <p14:tracePt t="52812" x="8070850" y="4743450"/>
          <p14:tracePt t="52829" x="8077200" y="4743450"/>
          <p14:tracePt t="52845" x="8083550" y="4743450"/>
          <p14:tracePt t="52862" x="8083550" y="4749800"/>
          <p14:tracePt t="52879" x="8083550" y="4756150"/>
          <p14:tracePt t="52902" x="8077200" y="4762500"/>
          <p14:tracePt t="52925" x="8070850" y="4768850"/>
          <p14:tracePt t="52986" x="8083550" y="4768850"/>
          <p14:tracePt t="53049" x="8096250" y="4768850"/>
          <p14:tracePt t="53081" x="8102600" y="4762500"/>
          <p14:tracePt t="53098" x="8108950" y="4762500"/>
          <p14:tracePt t="53106" x="8115300" y="4762500"/>
          <p14:tracePt t="53118" x="8121650" y="4762500"/>
          <p14:tracePt t="53130" x="8128000" y="4762500"/>
          <p14:tracePt t="53130" x="8134350" y="4762500"/>
          <p14:tracePt t="53150" x="8140700" y="4762500"/>
          <p14:tracePt t="53163" x="8147050" y="4762500"/>
          <p14:tracePt t="53163" x="8159750" y="4768850"/>
          <p14:tracePt t="53182" x="8166100" y="4768850"/>
          <p14:tracePt t="53182" x="8172450" y="4768850"/>
          <p14:tracePt t="53198" x="8185150" y="4768850"/>
          <p14:tracePt t="53218" x="8191500" y="4768850"/>
          <p14:tracePt t="53230" x="8197850" y="4775200"/>
          <p14:tracePt t="53270" x="8204200" y="4775200"/>
          <p14:tracePt t="53290" x="8204200" y="4781550"/>
          <p14:tracePt t="53329" x="8210550" y="4775200"/>
          <p14:tracePt t="53426" x="8216900" y="4775200"/>
          <p14:tracePt t="53450" x="8223250" y="4768850"/>
          <p14:tracePt t="53510" x="8216900" y="4775200"/>
          <p14:tracePt t="53570" x="8210550" y="4775200"/>
          <p14:tracePt t="53606" x="8204200" y="4781550"/>
          <p14:tracePt t="53622" x="8197850" y="4781550"/>
          <p14:tracePt t="53638" x="8191500" y="4781550"/>
          <p14:tracePt t="53646" x="8185150" y="4787900"/>
          <p14:tracePt t="53651" x="8178800" y="4787900"/>
          <p14:tracePt t="53651" x="8166100" y="4787900"/>
          <p14:tracePt t="53666" x="8159750" y="4787900"/>
          <p14:tracePt t="53666" x="8140700" y="4787900"/>
          <p14:tracePt t="53684" x="8128000" y="4787900"/>
          <p14:tracePt t="53684" x="8102600" y="4787900"/>
          <p14:tracePt t="53701" x="8077200" y="4781550"/>
          <p14:tracePt t="53701" x="8039100" y="4768850"/>
          <p14:tracePt t="53701" x="8001000" y="4762500"/>
          <p14:tracePt t="53719" x="7950200" y="4749800"/>
          <p14:tracePt t="53732" x="7899400" y="4730750"/>
          <p14:tracePt t="53732" x="7772400" y="4692650"/>
          <p14:tracePt t="53751" x="7696200" y="4667250"/>
          <p14:tracePt t="53751" x="7620000" y="4648200"/>
          <p14:tracePt t="53768" x="7543800" y="4629150"/>
          <p14:tracePt t="53768" x="7467600" y="4610100"/>
          <p14:tracePt t="53783" x="7385050" y="4591050"/>
          <p14:tracePt t="53783" x="7296150" y="4572000"/>
          <p14:tracePt t="53783" x="7213600" y="4552950"/>
          <p14:tracePt t="53805" x="7131050" y="4533900"/>
          <p14:tracePt t="53815" x="7048500" y="4514850"/>
          <p14:tracePt t="53815" x="6902450" y="4470400"/>
          <p14:tracePt t="53834" x="6832600" y="4451350"/>
          <p14:tracePt t="53834" x="6775450" y="4425950"/>
          <p14:tracePt t="53851" x="6718300" y="4406900"/>
          <p14:tracePt t="53851" x="6661150" y="4387850"/>
          <p14:tracePt t="53867" x="6616700" y="4368800"/>
          <p14:tracePt t="53867" x="6572250" y="4349750"/>
          <p14:tracePt t="53867" x="6527800" y="4337050"/>
          <p14:tracePt t="53886" x="6496050" y="4324350"/>
          <p14:tracePt t="53886" x="6464300" y="4311650"/>
          <p14:tracePt t="53902" x="6445250" y="4298950"/>
          <p14:tracePt t="53902" x="6426200" y="4286250"/>
          <p14:tracePt t="53917" x="6419850" y="4279900"/>
          <p14:tracePt t="53917" x="6419850" y="4273550"/>
          <p14:tracePt t="53934" x="6426200" y="4267200"/>
          <p14:tracePt t="53934" x="6464300" y="4286250"/>
          <p14:tracePt t="53952" x="6496050" y="4311650"/>
          <p14:tracePt t="53952" x="6540500" y="4356100"/>
          <p14:tracePt t="53968" x="6597650" y="4406900"/>
          <p14:tracePt t="53968" x="6667500" y="4476750"/>
          <p14:tracePt t="53984" x="6743700" y="4552950"/>
          <p14:tracePt t="53984" x="6826250" y="4635500"/>
          <p14:tracePt t="54002" x="6921500" y="4718050"/>
          <p14:tracePt t="54002" x="7137400" y="4895850"/>
          <p14:tracePt t="54019" x="7258050" y="4991100"/>
          <p14:tracePt t="54019" x="7378700" y="5086350"/>
          <p14:tracePt t="54035" x="7512050" y="5187950"/>
          <p14:tracePt t="54035" x="7639050" y="5289550"/>
          <p14:tracePt t="54052" x="7772400" y="5397500"/>
          <p14:tracePt t="54052" x="7899400" y="5511800"/>
          <p14:tracePt t="54068" x="8026400" y="5619750"/>
          <p14:tracePt t="54068" x="8147050" y="5721350"/>
          <p14:tracePt t="54068" x="8248650" y="5810250"/>
          <p14:tracePt t="54087" x="8350250" y="5892800"/>
          <p14:tracePt t="54100" x="8439150" y="5962650"/>
          <p14:tracePt t="54100" x="8585200" y="6070600"/>
          <p14:tracePt t="54118" x="8642350" y="6115050"/>
          <p14:tracePt t="54118" x="8686800" y="6146800"/>
          <p14:tracePt t="54135" x="8724900" y="6172200"/>
          <p14:tracePt t="54135" x="8750300" y="6191250"/>
          <p14:tracePt t="54135" x="8763000" y="6210300"/>
          <p14:tracePt t="54155" x="8775700" y="6216650"/>
          <p14:tracePt t="54167" x="8769350" y="6223000"/>
          <p14:tracePt t="54167" x="8763000" y="6229350"/>
          <p14:tracePt t="54167" x="8756650" y="6229350"/>
          <p14:tracePt t="54187" x="8737600" y="6229350"/>
          <p14:tracePt t="54187" x="8718550" y="6223000"/>
          <p14:tracePt t="54202" x="8693150" y="6216650"/>
          <p14:tracePt t="54202" x="8667750" y="6203950"/>
          <p14:tracePt t="54218" x="8629650" y="6191250"/>
          <p14:tracePt t="54218" x="8591550" y="6165850"/>
          <p14:tracePt t="54235" x="8540750" y="6140450"/>
          <p14:tracePt t="54235" x="8420100" y="6070600"/>
          <p14:tracePt t="54252" x="8343900" y="6026150"/>
          <p14:tracePt t="54252" x="8261350" y="5975350"/>
          <p14:tracePt t="54268" x="8166100" y="5911850"/>
          <p14:tracePt t="54268" x="8064500" y="5848350"/>
          <p14:tracePt t="54287" x="7956550" y="5772150"/>
          <p14:tracePt t="54287" x="7835900" y="5695950"/>
          <p14:tracePt t="54303" x="7708900" y="5607050"/>
          <p14:tracePt t="54303" x="7442200" y="5422900"/>
          <p14:tracePt t="54319" x="7302500" y="5321300"/>
          <p14:tracePt t="54319" x="7162800" y="5219700"/>
          <p14:tracePt t="54335" x="7023100" y="5118100"/>
          <p14:tracePt t="54335" x="6889750" y="5016500"/>
          <p14:tracePt t="54353" x="6756400" y="4921250"/>
          <p14:tracePt t="54353" x="6508750" y="4749800"/>
          <p14:tracePt t="54372" x="6400800" y="4673600"/>
          <p14:tracePt t="54372" x="6299200" y="4603750"/>
          <p14:tracePt t="54386" x="6203950" y="4546600"/>
          <p14:tracePt t="54386" x="6127750" y="4495800"/>
          <p14:tracePt t="54403" x="6057900" y="4451350"/>
          <p14:tracePt t="54403" x="6007100" y="4419600"/>
          <p14:tracePt t="54419" x="5969000" y="4394200"/>
          <p14:tracePt t="54419" x="5943600" y="4381500"/>
          <p14:tracePt t="54436" x="5930900" y="4381500"/>
          <p14:tracePt t="54436" x="5937250" y="4387850"/>
          <p14:tracePt t="54436" x="5956300" y="4406900"/>
          <p14:tracePt t="54455" x="5988050" y="4438650"/>
          <p14:tracePt t="54468" x="6032500" y="4476750"/>
          <p14:tracePt t="54468" x="6159500" y="4584700"/>
          <p14:tracePt t="54486" x="6248400" y="4654550"/>
          <p14:tracePt t="54486" x="6343650" y="4737100"/>
          <p14:tracePt t="54503" x="6457950" y="4819650"/>
          <p14:tracePt t="54503" x="6591300" y="4914900"/>
          <p14:tracePt t="54519" x="6731000" y="5016500"/>
          <p14:tracePt t="54519" x="6883400" y="5118100"/>
          <p14:tracePt t="54519" x="7042150" y="5219700"/>
          <p14:tracePt t="54539" x="7200900" y="5321300"/>
          <p14:tracePt t="54539" x="7353300" y="5416550"/>
          <p14:tracePt t="54553" x="7505700" y="5505450"/>
          <p14:tracePt t="54553" x="7645400" y="5581650"/>
          <p14:tracePt t="54570" x="7778750" y="5651500"/>
          <p14:tracePt t="54570" x="7899400" y="5715000"/>
          <p14:tracePt t="54587" x="8013700" y="5778500"/>
          <p14:tracePt t="54587" x="8121650" y="5835650"/>
          <p14:tracePt t="54603" x="8216900" y="5886450"/>
          <p14:tracePt t="54603" x="8388350" y="5975350"/>
          <p14:tracePt t="54620" x="8451850" y="6013450"/>
          <p14:tracePt t="54620" x="8509000" y="6045200"/>
          <p14:tracePt t="54636" x="8553450" y="6070600"/>
          <p14:tracePt t="54636" x="8591550" y="6089650"/>
          <p14:tracePt t="54653" x="8616950" y="6108700"/>
          <p14:tracePt t="54653" x="8648700" y="6134100"/>
          <p14:tracePt t="54670" x="8655050" y="6140450"/>
          <p14:tracePt t="54685" x="8648700" y="6140450"/>
          <p14:tracePt t="54702" x="8642350" y="6140450"/>
          <p14:tracePt t="54702" x="8636000" y="6140450"/>
          <p14:tracePt t="54720" x="8623300" y="6140450"/>
          <p14:tracePt t="54720" x="8616950" y="6134100"/>
          <p14:tracePt t="54720" x="8610600" y="6134100"/>
          <p14:tracePt t="54739" x="8604250" y="6134100"/>
          <p14:tracePt t="54752" x="8597900" y="6127750"/>
          <p14:tracePt t="54752" x="8585200" y="6127750"/>
          <p14:tracePt t="54771" x="8578850" y="6121400"/>
          <p14:tracePt t="54771" x="8572500" y="6121400"/>
          <p14:tracePt t="54771" x="8566150" y="6115050"/>
          <p14:tracePt t="54790" x="8559800" y="6108700"/>
          <p14:tracePt t="54802" x="8553450" y="6108700"/>
          <p14:tracePt t="54802" x="8547100" y="6102350"/>
          <p14:tracePt t="54802" x="8540750" y="6096000"/>
          <p14:tracePt t="54822" x="8528050" y="6089650"/>
          <p14:tracePt t="54835" x="8521700" y="6083300"/>
          <p14:tracePt t="54835" x="8509000" y="6064250"/>
          <p14:tracePt t="54854" x="8502650" y="6057900"/>
          <p14:tracePt t="54854" x="8496300" y="6051550"/>
          <p14:tracePt t="54871" x="8496300" y="6038850"/>
          <p14:tracePt t="54871" x="8489950" y="6032500"/>
          <p14:tracePt t="54887" x="8483600" y="6019800"/>
          <p14:tracePt t="54887" x="8477250" y="6007100"/>
          <p14:tracePt t="54887" x="8470900" y="6000750"/>
          <p14:tracePt t="54907" x="8470900" y="5988050"/>
          <p14:tracePt t="54907" x="8464550" y="5981700"/>
          <p14:tracePt t="54921" x="8458200" y="5969000"/>
          <p14:tracePt t="54921" x="8451850" y="5962650"/>
          <p14:tracePt t="54938" x="8451850" y="5956300"/>
          <p14:tracePt t="54938" x="8445500" y="5949950"/>
          <p14:tracePt t="54954" x="8445500" y="5943600"/>
          <p14:tracePt t="54954" x="8439150" y="5930900"/>
          <p14:tracePt t="54971" x="8432800" y="5924550"/>
          <p14:tracePt t="54986" x="8432800" y="5918200"/>
          <p14:tracePt t="55003" x="8439150" y="5911850"/>
          <p14:tracePt t="55038" x="8445500" y="5911850"/>
          <p14:tracePt t="55086" x="8451850" y="5905500"/>
          <p14:tracePt t="55130" x="8458200" y="5905500"/>
          <p14:tracePt t="55146" x="8464550" y="5905500"/>
          <p14:tracePt t="55158" x="8470900" y="5905500"/>
          <p14:tracePt t="55174" x="8483600" y="5911850"/>
          <p14:tracePt t="55190" x="8489950" y="5911850"/>
          <p14:tracePt t="55206" x="8496300" y="5911850"/>
          <p14:tracePt t="55218" x="8509000" y="5918200"/>
          <p14:tracePt t="55234" x="8515350" y="5918200"/>
          <p14:tracePt t="55250" x="8521700" y="5918200"/>
          <p14:tracePt t="55266" x="8528050" y="5918200"/>
          <p14:tracePt t="55278" x="8534400" y="5918200"/>
          <p14:tracePt t="55302" x="8534400" y="5924550"/>
          <p14:tracePt t="55326" x="8534400" y="5930900"/>
          <p14:tracePt t="55346" x="8534400" y="5937250"/>
          <p14:tracePt t="55362" x="8528050" y="5937250"/>
          <p14:tracePt t="55430" x="8528050" y="5943600"/>
          <p14:tracePt t="55451" x="8534400" y="5949950"/>
          <p14:tracePt t="55474" x="8534400" y="5956300"/>
          <p14:tracePt t="55586" x="8534400" y="5962650"/>
          <p14:tracePt t="55610" x="8528050" y="5969000"/>
          <p14:tracePt t="55626" x="8528050" y="5975350"/>
          <p14:tracePt t="55646" x="8528050" y="5981700"/>
          <p14:tracePt t="55670" x="8521700" y="5981700"/>
          <p14:tracePt t="55722" x="8515350" y="5988050"/>
          <p14:tracePt t="55746" x="8515350" y="5994400"/>
          <p14:tracePt t="55766" x="8509000" y="6000750"/>
          <p14:tracePt t="55790" x="8502650" y="6007100"/>
          <p14:tracePt t="55810" x="8502650" y="6013450"/>
          <p14:tracePt t="55870" x="8502650" y="6019800"/>
          <p14:tracePt t="55894" x="8509000" y="6026150"/>
          <p14:tracePt t="55926" x="8515350" y="6032500"/>
          <p14:tracePt t="55946" x="8521700" y="6038850"/>
          <p14:tracePt t="55970" x="8528050" y="6038850"/>
          <p14:tracePt t="55986" x="8534400" y="6045200"/>
          <p14:tracePt t="55999" x="8540750" y="6045200"/>
          <p14:tracePt t="56014" x="8553450" y="6045200"/>
          <p14:tracePt t="56030" x="8553450" y="6051550"/>
          <p14:tracePt t="56046" x="8559800" y="6051550"/>
          <p14:tracePt t="56059" x="8566150" y="6051550"/>
          <p14:tracePt t="56082" x="8559800" y="6051550"/>
          <p14:tracePt t="56159" x="8553450" y="6045200"/>
          <p14:tracePt t="56171" x="8547100" y="6045200"/>
          <p14:tracePt t="56178" x="8540750" y="6038850"/>
          <p14:tracePt t="56190" x="8534400" y="6038850"/>
          <p14:tracePt t="56190" x="8528050" y="6032500"/>
          <p14:tracePt t="56190" x="8521700" y="6026150"/>
          <p14:tracePt t="56211" x="8509000" y="6019800"/>
          <p14:tracePt t="56224" x="8496300" y="6013450"/>
          <p14:tracePt t="56224" x="8477250" y="6000750"/>
          <p14:tracePt t="56242" x="8464550" y="5988050"/>
          <p14:tracePt t="56242" x="8451850" y="5981700"/>
          <p14:tracePt t="56259" x="8439150" y="5981700"/>
          <p14:tracePt t="56259" x="8432800" y="5975350"/>
          <p14:tracePt t="56275" x="8420100" y="5969000"/>
          <p14:tracePt t="56275" x="8407400" y="5956300"/>
          <p14:tracePt t="56294" x="8401050" y="5956300"/>
          <p14:tracePt t="56294" x="8394700" y="5949950"/>
          <p14:tracePt t="56309" x="8388350" y="5943600"/>
          <p14:tracePt t="56324" x="8394700" y="5943600"/>
          <p14:tracePt t="56366" x="8401050" y="5949950"/>
          <p14:tracePt t="56382" x="8407400" y="5956300"/>
          <p14:tracePt t="56398" x="8413750" y="5962650"/>
          <p14:tracePt t="56410" x="8420100" y="5969000"/>
          <p14:tracePt t="56427" x="8432800" y="5975350"/>
          <p14:tracePt t="56443" x="8439150" y="5981700"/>
          <p14:tracePt t="56458" x="8445500" y="5988050"/>
          <p14:tracePt t="56470" x="8451850" y="5994400"/>
          <p14:tracePt t="56487" x="8458200" y="6000750"/>
          <p14:tracePt t="56502" x="8464550" y="6000750"/>
          <p14:tracePt t="56526" x="8470900" y="6007100"/>
          <p14:tracePt t="56562" x="8477250" y="6007100"/>
          <p14:tracePt t="56674" x="8483600" y="6007100"/>
          <p14:tracePt t="56698" x="8477250" y="6000750"/>
          <p14:tracePt t="56779" x="8477250" y="6007100"/>
          <p14:tracePt t="56827" x="8483600" y="6013450"/>
          <p14:tracePt t="56879" x="8483600" y="6019800"/>
          <p14:tracePt t="56922" x="8489950" y="6019800"/>
          <p14:tracePt t="57051" x="8489950" y="6013450"/>
          <p14:tracePt t="57207" x="8496300" y="6013450"/>
          <p14:tracePt t="57239" x="8496300" y="6007100"/>
          <p14:tracePt t="57259" x="8489950" y="6000750"/>
          <p14:tracePt t="57335" x="8483600" y="6000750"/>
          <p14:tracePt t="57367" x="8483600" y="5994400"/>
          <p14:tracePt t="57394" x="8477250" y="5994400"/>
          <p14:tracePt t="57427" x="8470900" y="5994400"/>
          <p14:tracePt t="57447" x="8464550" y="6000750"/>
          <p14:tracePt t="57463" x="8458200" y="6000750"/>
          <p14:tracePt t="57479" x="8451850" y="6007100"/>
          <p14:tracePt t="57491" x="8445500" y="6007100"/>
          <p14:tracePt t="57507" x="8439150" y="6013450"/>
          <p14:tracePt t="57523" x="8432800" y="6013450"/>
          <p14:tracePt t="57559" x="8432800" y="6007100"/>
          <p14:tracePt t="57651" x="8426450" y="6007100"/>
          <p14:tracePt t="57718" x="8420100" y="6000750"/>
          <p14:tracePt t="57771" x="8426450" y="5994400"/>
          <p14:tracePt t="57787" x="8426450" y="5988050"/>
          <p14:tracePt t="57799" x="8432800" y="5981700"/>
          <p14:tracePt t="57815" x="8439150" y="5981700"/>
          <p14:tracePt t="57831" x="8445500" y="5975350"/>
          <p14:tracePt t="57847" x="8451850" y="5969000"/>
          <p14:tracePt t="57859" x="8458200" y="5969000"/>
          <p14:tracePt t="57867" x="8464550" y="5969000"/>
          <p14:tracePt t="57884" x="8470900" y="5962650"/>
          <p14:tracePt t="57900" x="8477250" y="5962650"/>
          <p14:tracePt t="57919" x="8477250" y="5956300"/>
          <p14:tracePt t="57951" x="8470900" y="5949950"/>
          <p14:tracePt t="57995" x="8464550" y="5943600"/>
          <p14:tracePt t="58030" x="8458200" y="5943600"/>
          <p14:tracePt t="58055" x="8451850" y="5943600"/>
          <p14:tracePt t="58071" x="8445500" y="5943600"/>
          <p14:tracePt t="58087" x="8439150" y="5943600"/>
          <p14:tracePt t="58098" x="8432800" y="5943600"/>
          <p14:tracePt t="58115" x="8426450" y="5943600"/>
          <p14:tracePt t="58130" x="8420100" y="5949950"/>
          <p14:tracePt t="58146" x="8413750" y="5956300"/>
          <p14:tracePt t="58211" x="8407400" y="5962650"/>
          <p14:tracePt t="58251" x="8401050" y="5962650"/>
          <p14:tracePt t="58288" x="8394700" y="5962650"/>
          <p14:tracePt t="58303" x="8388350" y="5956300"/>
          <p14:tracePt t="58311" x="8382000" y="5949950"/>
          <p14:tracePt t="58319" x="8375650" y="5943600"/>
          <p14:tracePt t="58319" x="8362950" y="5937250"/>
          <p14:tracePt t="58333" x="8350250" y="5924550"/>
          <p14:tracePt t="58333" x="8337550" y="5911850"/>
          <p14:tracePt t="58350" x="8318500" y="5899150"/>
          <p14:tracePt t="58350" x="8293100" y="5880100"/>
          <p14:tracePt t="58367" x="8261350" y="5861050"/>
          <p14:tracePt t="58367" x="8223250" y="5835650"/>
          <p14:tracePt t="58383" x="8172450" y="5816600"/>
          <p14:tracePt t="58383" x="8045450" y="5765800"/>
          <p14:tracePt t="58400" x="7962900" y="5746750"/>
          <p14:tracePt t="58400" x="7874000" y="5721350"/>
          <p14:tracePt t="58416" x="7772400" y="5702300"/>
          <p14:tracePt t="58416" x="7664450" y="5676900"/>
          <p14:tracePt t="58433" x="7543800" y="5657850"/>
          <p14:tracePt t="58433" x="7410450" y="5645150"/>
          <p14:tracePt t="58433" x="7277100" y="5632450"/>
          <p14:tracePt t="58453" x="7131050" y="5619750"/>
          <p14:tracePt t="58465" x="6978650" y="5613400"/>
          <p14:tracePt t="58465" x="6673850" y="5594350"/>
          <p14:tracePt t="58484" x="6521450" y="5581650"/>
          <p14:tracePt t="58484" x="6369050" y="5575300"/>
          <p14:tracePt t="58500" x="6216650" y="5562600"/>
          <p14:tracePt t="58500" x="6070600" y="5543550"/>
          <p14:tracePt t="58500" x="5924550" y="5530850"/>
          <p14:tracePt t="58519" x="5778500" y="5518150"/>
          <p14:tracePt t="58532" x="5632450" y="5505450"/>
          <p14:tracePt t="58532" x="5486400" y="5499100"/>
          <p14:tracePt t="58532" x="5340350" y="5486400"/>
          <p14:tracePt t="58553" x="5194300" y="5486400"/>
          <p14:tracePt t="58553" x="5054600" y="5492750"/>
          <p14:tracePt t="58568" x="4914900" y="5505450"/>
          <p14:tracePt t="58568" x="4787900" y="5524500"/>
          <p14:tracePt t="58584" x="4654550" y="5543550"/>
          <p14:tracePt t="58584" x="4527550" y="5568950"/>
          <p14:tracePt t="58600" x="4406900" y="5594350"/>
          <p14:tracePt t="58600" x="4298950" y="5626100"/>
          <p14:tracePt t="58600" x="4191000" y="5651500"/>
          <p14:tracePt t="58620" x="4089400" y="5670550"/>
          <p14:tracePt t="58620" x="3994150" y="5689600"/>
          <p14:tracePt t="58635" x="3898900" y="5695950"/>
          <p14:tracePt t="58635" x="3810000" y="5708650"/>
          <p14:tracePt t="58635" x="3727450" y="5708650"/>
          <p14:tracePt t="58656" x="3403600" y="5689600"/>
          <p14:tracePt t="58656" x="3359150" y="5683250"/>
          <p14:tracePt t="58699" x="3314700" y="5683250"/>
          <p14:tracePt t="58707" x="3282950" y="5676900"/>
          <p14:tracePt t="58716" x="3257550" y="5670550"/>
          <p14:tracePt t="58716" x="3232150" y="5670550"/>
          <p14:tracePt t="58735" x="3213100" y="5670550"/>
          <p14:tracePt t="58735" x="3194050" y="5664200"/>
          <p14:tracePt t="58753" x="3187700" y="5664200"/>
          <p14:tracePt t="58766" x="3187700" y="5657850"/>
          <p14:tracePt t="58783" x="3200400" y="5651500"/>
          <p14:tracePt t="58783" x="3206750" y="5651500"/>
          <p14:tracePt t="58802" x="3219450" y="5645150"/>
          <p14:tracePt t="58802" x="3225800" y="5638800"/>
          <p14:tracePt t="58802" x="3238500" y="5632450"/>
          <p14:tracePt t="58821" x="3251200" y="5626100"/>
          <p14:tracePt t="58833" x="3263900" y="5626100"/>
          <p14:tracePt t="58833" x="3282950" y="5613400"/>
          <p14:tracePt t="58852" x="3295650" y="5607050"/>
          <p14:tracePt t="58852" x="3308350" y="5607050"/>
          <p14:tracePt t="58868" x="3321050" y="5600700"/>
          <p14:tracePt t="58868" x="3327400" y="5600700"/>
          <p14:tracePt t="58885" x="3340100" y="5594350"/>
          <p14:tracePt t="58885" x="3346450" y="5594350"/>
          <p14:tracePt t="58885" x="3352800" y="5588000"/>
          <p14:tracePt t="58904" x="3359150" y="5581650"/>
          <p14:tracePt t="58916" x="3365500" y="5581650"/>
          <p14:tracePt t="58916" x="3384550" y="5568950"/>
          <p14:tracePt t="58935" x="3390900" y="5562600"/>
          <p14:tracePt t="58935" x="3397250" y="5556250"/>
          <p14:tracePt t="58953" x="3403600" y="5549900"/>
          <p14:tracePt t="58953" x="3409950" y="5543550"/>
          <p14:tracePt t="58968" x="3416300" y="5537200"/>
          <p14:tracePt t="58968" x="3422650" y="5530850"/>
          <p14:tracePt t="58968" x="3429000" y="5524500"/>
          <p14:tracePt t="58987" x="3435350" y="5518150"/>
          <p14:tracePt t="58987" x="3441700" y="5511800"/>
          <p14:tracePt t="59003" x="3448050" y="5505450"/>
          <p14:tracePt t="59017" x="3454400" y="5499100"/>
          <p14:tracePt t="59017" x="3460750" y="5492750"/>
          <p14:tracePt t="59036" x="3467100" y="5486400"/>
          <p14:tracePt t="59051" x="3473450" y="5480050"/>
          <p14:tracePt t="59051" x="3479800" y="5473700"/>
          <p14:tracePt t="59069" x="3479800" y="5467350"/>
          <p14:tracePt t="59084" x="3486150" y="5454650"/>
          <p14:tracePt t="59084" x="3492500" y="5454650"/>
          <p14:tracePt t="59103" x="3498850" y="5448300"/>
          <p14:tracePt t="59103" x="3498850" y="5441950"/>
          <p14:tracePt t="59120" x="3505200" y="5435600"/>
          <p14:tracePt t="59134" x="3511550" y="5422900"/>
          <p14:tracePt t="59151" x="3511550" y="5416550"/>
          <p14:tracePt t="59168" x="3511550" y="5410200"/>
          <p14:tracePt t="59184" x="3517900" y="5403850"/>
          <p14:tracePt t="59184" x="3517900" y="5397500"/>
          <p14:tracePt t="59204" x="3524250" y="5384800"/>
          <p14:tracePt t="59204" x="3524250" y="5378450"/>
          <p14:tracePt t="59220" x="3530600" y="5365750"/>
          <p14:tracePt t="59220" x="3530600" y="5359400"/>
          <p14:tracePt t="59236" x="3530600" y="5346700"/>
          <p14:tracePt t="59236" x="3530600" y="5334000"/>
          <p14:tracePt t="59236" x="3536950" y="5321300"/>
          <p14:tracePt t="59255" x="3536950" y="5308600"/>
          <p14:tracePt t="59268" x="3536950" y="5302250"/>
          <p14:tracePt t="59268" x="3536950" y="5289550"/>
          <p14:tracePt t="59268" x="3543300" y="5276850"/>
          <p14:tracePt t="59288" x="3543300" y="5270500"/>
          <p14:tracePt t="59288" x="3549650" y="5270500"/>
          <p14:tracePt t="59305" x="3562350" y="5270500"/>
          <p14:tracePt t="59305" x="3568700" y="5264150"/>
          <p14:tracePt t="59320" x="3581400" y="5257800"/>
          <p14:tracePt t="59320" x="3587750" y="5251450"/>
          <p14:tracePt t="59336" x="3600450" y="5245100"/>
          <p14:tracePt t="59336" x="3625850" y="5226050"/>
          <p14:tracePt t="59353" x="3644900" y="5207000"/>
          <p14:tracePt t="59353" x="3657600" y="5194300"/>
          <p14:tracePt t="59370" x="3670300" y="5175250"/>
          <p14:tracePt t="59370" x="3683000" y="5162550"/>
          <p14:tracePt t="59386" x="3702050" y="5143500"/>
          <p14:tracePt t="59386" x="3714750" y="5130800"/>
          <p14:tracePt t="59403" x="3727450" y="5118100"/>
          <p14:tracePt t="59403" x="3752850" y="5092700"/>
          <p14:tracePt t="59420" x="3759200" y="5086350"/>
          <p14:tracePt t="59420" x="3771900" y="5073650"/>
          <p14:tracePt t="59437" x="3784600" y="5060950"/>
          <p14:tracePt t="59437" x="3797300" y="5054600"/>
          <p14:tracePt t="59454" x="3803650" y="5041900"/>
          <p14:tracePt t="59454" x="3822700" y="5016500"/>
          <p14:tracePt t="59473" x="3829050" y="4997450"/>
          <p14:tracePt t="59473" x="3829050" y="4984750"/>
          <p14:tracePt t="59488" x="3835400" y="4965700"/>
          <p14:tracePt t="59488" x="3835400" y="4953000"/>
          <p14:tracePt t="59505" x="3835400" y="4933950"/>
          <p14:tracePt t="59505" x="3835400" y="4921250"/>
          <p14:tracePt t="59521" x="3841750" y="4914900"/>
          <p14:tracePt t="59521" x="3841750" y="4902200"/>
          <p14:tracePt t="59521" x="3835400" y="4895850"/>
          <p14:tracePt t="59540" x="3835400" y="4883150"/>
          <p14:tracePt t="59552" x="3835400" y="4876800"/>
          <p14:tracePt t="59552" x="3835400" y="4851400"/>
          <p14:tracePt t="59573" x="3835400" y="4838700"/>
          <p14:tracePt t="59573" x="3829050" y="4819650"/>
          <p14:tracePt t="59588" x="3829050" y="4800600"/>
          <p14:tracePt t="59588" x="3829050" y="4787900"/>
          <p14:tracePt t="59604" x="3822700" y="4775200"/>
          <p14:tracePt t="59604" x="3822700" y="4762500"/>
          <p14:tracePt t="59621" x="3822700" y="4743450"/>
          <p14:tracePt t="59621" x="3822700" y="4730750"/>
          <p14:tracePt t="59621" x="3816350" y="4711700"/>
          <p14:tracePt t="59640" x="3816350" y="4699000"/>
          <p14:tracePt t="59652" x="3822700" y="4711700"/>
          <p14:tracePt t="59711" x="3829050" y="4679950"/>
          <p14:tracePt t="59719" x="3829050" y="4654550"/>
          <p14:tracePt t="59727" x="3835400" y="4622800"/>
          <p14:tracePt t="59736" x="3835400" y="4597400"/>
          <p14:tracePt t="59736" x="3841750" y="4572000"/>
          <p14:tracePt t="59754" x="3848100" y="4546600"/>
          <p14:tracePt t="59754" x="3848100" y="4457700"/>
          <p14:tracePt t="59772" x="3854450" y="4438650"/>
          <p14:tracePt t="59772" x="3854450" y="4419600"/>
          <p14:tracePt t="59789" x="3860800" y="4400550"/>
          <p14:tracePt t="59789" x="3867150" y="4381500"/>
          <p14:tracePt t="59805" x="3879850" y="4356100"/>
          <p14:tracePt t="59805" x="3892550" y="4337050"/>
          <p14:tracePt t="59821" x="3905250" y="4318000"/>
          <p14:tracePt t="59821" x="3930650" y="4305300"/>
          <p14:tracePt t="59821" x="3956050" y="4286250"/>
          <p14:tracePt t="59840" x="3981450" y="4260850"/>
          <p14:tracePt t="59853" x="4013200" y="4241800"/>
          <p14:tracePt t="59853" x="4070350" y="4191000"/>
          <p14:tracePt t="59872" x="4102100" y="4159250"/>
          <p14:tracePt t="59872" x="4127500" y="4121150"/>
          <p14:tracePt t="59872" x="4159250" y="4089400"/>
          <p14:tracePt t="59891" x="4184650" y="4044950"/>
          <p14:tracePt t="59903" x="4210050" y="4006850"/>
          <p14:tracePt t="59903" x="4254500" y="3924300"/>
          <p14:tracePt t="59927" x="4279900" y="3892550"/>
          <p14:tracePt t="59927" x="4292600" y="3854450"/>
          <p14:tracePt t="59944" x="4311650" y="3822700"/>
          <p14:tracePt t="59944" x="4343400" y="3759200"/>
          <p14:tracePt t="59960" x="4349750" y="3727450"/>
          <p14:tracePt t="59970" x="4362450" y="3689350"/>
          <p14:tracePt t="59970" x="4368800" y="3657600"/>
          <p14:tracePt t="59989" x="4375150" y="3625850"/>
          <p14:tracePt t="59989" x="4375150" y="3600450"/>
          <p14:tracePt t="59989" x="4381500" y="3568700"/>
          <p14:tracePt t="60008" x="4381500" y="3536950"/>
          <p14:tracePt t="60008" x="4381500" y="3511550"/>
          <p14:tracePt t="60022" x="4381500" y="3492500"/>
          <p14:tracePt t="60022" x="4381500" y="3473450"/>
          <p14:tracePt t="60039" x="4375150" y="3460750"/>
          <p14:tracePt t="60039" x="4375150" y="3454400"/>
          <p14:tracePt t="60056" x="4368800" y="3448050"/>
          <p14:tracePt t="60056" x="4356100" y="3454400"/>
          <p14:tracePt t="60072" x="4349750" y="3460750"/>
          <p14:tracePt t="60087" x="4343400" y="3467100"/>
          <p14:tracePt t="60104" x="4337050" y="3467100"/>
          <p14:tracePt t="60121" x="4337050" y="3473450"/>
          <p14:tracePt t="60147" x="4343400" y="3486150"/>
          <p14:tracePt t="60163" x="4343400" y="3492500"/>
          <p14:tracePt t="60171" x="4343400" y="3505200"/>
          <p14:tracePt t="60171" x="4343400" y="3517900"/>
          <p14:tracePt t="60189" x="4349750" y="3530600"/>
          <p14:tracePt t="60189" x="4349750" y="3549650"/>
          <p14:tracePt t="60189" x="4356100" y="3562350"/>
          <p14:tracePt t="60208" x="4362450" y="3575050"/>
          <p14:tracePt t="60221" x="4368800" y="3587750"/>
          <p14:tracePt t="60221" x="4381500" y="3619500"/>
          <p14:tracePt t="60240" x="4387850" y="3638550"/>
          <p14:tracePt t="60240" x="4394200" y="3657600"/>
          <p14:tracePt t="60256" x="4406900" y="3670300"/>
          <p14:tracePt t="60256" x="4419600" y="3689350"/>
          <p14:tracePt t="60273" x="4432300" y="3708400"/>
          <p14:tracePt t="60273" x="4451350" y="3727450"/>
          <p14:tracePt t="60273" x="4464050" y="3740150"/>
          <p14:tracePt t="60293" x="4483100" y="3759200"/>
          <p14:tracePt t="60305" x="4502150" y="3771900"/>
          <p14:tracePt t="60305" x="4546600" y="3790950"/>
          <p14:tracePt t="60323" x="4572000" y="3790950"/>
          <p14:tracePt t="60323" x="4597400" y="3790950"/>
          <p14:tracePt t="60340" x="4629150" y="3790950"/>
          <p14:tracePt t="60340" x="4660900" y="3784600"/>
          <p14:tracePt t="60357" x="4699000" y="3778250"/>
          <p14:tracePt t="60357" x="4800600" y="3752850"/>
          <p14:tracePt t="60373" x="4857750" y="3740150"/>
          <p14:tracePt t="60373" x="4921250" y="3727450"/>
          <p14:tracePt t="60390" x="4984750" y="3708400"/>
          <p14:tracePt t="60390" x="5060950" y="3689350"/>
          <p14:tracePt t="60407" x="5130800" y="3670300"/>
          <p14:tracePt t="60407" x="5207000" y="3644900"/>
          <p14:tracePt t="60424" x="5283200" y="3625850"/>
          <p14:tracePt t="60424" x="5441950" y="3581400"/>
          <p14:tracePt t="60440" x="5518150" y="3556000"/>
          <p14:tracePt t="60440" x="5594350" y="3530600"/>
          <p14:tracePt t="60457" x="5670550" y="3498850"/>
          <p14:tracePt t="60457" x="5746750" y="3473450"/>
          <p14:tracePt t="60473" x="5822950" y="3448050"/>
          <p14:tracePt t="60473" x="5899150" y="3422650"/>
          <p14:tracePt t="60473" x="5969000" y="3390900"/>
          <p14:tracePt t="60492" x="6038850" y="3371850"/>
          <p14:tracePt t="60492" x="6102350" y="3346450"/>
          <p14:tracePt t="60508" x="6165850" y="3321050"/>
          <p14:tracePt t="60508" x="6223000" y="3302000"/>
          <p14:tracePt t="60524" x="6280150" y="3276600"/>
          <p14:tracePt t="60524" x="6330950" y="3251200"/>
          <p14:tracePt t="60541" x="6375400" y="3232150"/>
          <p14:tracePt t="60541" x="6419850" y="3206750"/>
          <p14:tracePt t="60557" x="6457950" y="3187700"/>
          <p14:tracePt t="60557" x="6496050" y="3168650"/>
          <p14:tracePt t="60557" x="6527800" y="3143250"/>
          <p14:tracePt t="60576" x="6559550" y="3124200"/>
          <p14:tracePt t="60589" x="6591300" y="3105150"/>
          <p14:tracePt t="60589" x="6642100" y="3060700"/>
          <p14:tracePt t="60608" x="6667500" y="3041650"/>
          <p14:tracePt t="60608" x="6692900" y="3016250"/>
          <p14:tracePt t="60624" x="6718300" y="2997200"/>
          <p14:tracePt t="60624" x="6737350" y="2978150"/>
          <p14:tracePt t="60641" x="6756400" y="2952750"/>
          <p14:tracePt t="60641" x="6781800" y="2933700"/>
          <p14:tracePt t="60641" x="6800850" y="2914650"/>
          <p14:tracePt t="60660" x="6819900" y="2895600"/>
          <p14:tracePt t="60660" x="6832600" y="2876550"/>
          <p14:tracePt t="60674" x="6851650" y="2857500"/>
          <p14:tracePt t="60674" x="6864350" y="2844800"/>
          <p14:tracePt t="60691" x="6877050" y="2825750"/>
          <p14:tracePt t="60691" x="6889750" y="2813050"/>
          <p14:tracePt t="60708" x="6902450" y="2806700"/>
          <p14:tracePt t="60708" x="6908800" y="2794000"/>
          <p14:tracePt t="60725" x="6921500" y="2787650"/>
          <p14:tracePt t="60725" x="6927850" y="2787650"/>
          <p14:tracePt t="60741" x="6934200" y="2781300"/>
          <p14:tracePt t="60756" x="6934200" y="2787650"/>
          <p14:tracePt t="60779" x="6934200" y="2794000"/>
          <p14:tracePt t="60792" x="6927850" y="2800350"/>
          <p14:tracePt t="60808" x="6921500" y="2806700"/>
          <p14:tracePt t="60824" x="6921500" y="2813050"/>
          <p14:tracePt t="60840" x="6915150" y="2819400"/>
          <p14:tracePt t="60856" x="6915150" y="2825750"/>
          <p14:tracePt t="60873" x="6915150" y="2832100"/>
          <p14:tracePt t="60892" x="6908800" y="2832100"/>
          <p14:tracePt t="61063" x="6908800" y="2838450"/>
          <p14:tracePt t="61080" x="6902450" y="2844800"/>
          <p14:tracePt t="61100" x="6902450" y="2851150"/>
          <p14:tracePt t="61123" x="6896100" y="2857500"/>
          <p14:tracePt t="61148" x="6889750" y="2857500"/>
          <p14:tracePt t="61168" x="6883400" y="2857500"/>
          <p14:tracePt t="61183" x="6877050" y="2857500"/>
          <p14:tracePt t="61200" x="6870700" y="2863850"/>
          <p14:tracePt t="61211" x="6864350" y="2863850"/>
          <p14:tracePt t="61219" x="6858000" y="2870200"/>
          <p14:tracePt t="61228" x="6851650" y="2876550"/>
          <p14:tracePt t="61241" x="6838950" y="2876550"/>
          <p14:tracePt t="61241" x="6819900" y="2889250"/>
          <p14:tracePt t="61261" x="6807200" y="2889250"/>
          <p14:tracePt t="61261" x="6788150" y="2895600"/>
          <p14:tracePt t="61276" x="6775450" y="2901950"/>
          <p14:tracePt t="61276" x="6762750" y="2908300"/>
          <p14:tracePt t="61276" x="6750050" y="2914650"/>
          <p14:tracePt t="61296" x="6731000" y="2921000"/>
          <p14:tracePt t="61308" x="6718300" y="2921000"/>
          <p14:tracePt t="61308" x="6711950" y="2927350"/>
          <p14:tracePt t="61308" x="6699250" y="2933700"/>
          <p14:tracePt t="61329" x="6692900" y="2933700"/>
          <p14:tracePt t="61329" x="6686550" y="2933700"/>
          <p14:tracePt t="61344" x="6686550" y="2927350"/>
          <p14:tracePt t="61372" x="6692900" y="2921000"/>
          <p14:tracePt t="61380" x="6705600" y="2908300"/>
          <p14:tracePt t="61380" x="6711950" y="2901950"/>
          <p14:tracePt t="61394" x="6724650" y="2889250"/>
          <p14:tracePt t="61394" x="6743700" y="2876550"/>
          <p14:tracePt t="61410" x="6762750" y="2857500"/>
          <p14:tracePt t="61410" x="6781800" y="2838450"/>
          <p14:tracePt t="61427" x="6807200" y="2819400"/>
          <p14:tracePt t="61427" x="6826250" y="2794000"/>
          <p14:tracePt t="61444" x="6858000" y="2768600"/>
          <p14:tracePt t="61444" x="6915150" y="2711450"/>
          <p14:tracePt t="61461" x="6953250" y="2679700"/>
          <p14:tracePt t="61461" x="6985000" y="2654300"/>
          <p14:tracePt t="61477" x="7023100" y="2622550"/>
          <p14:tracePt t="61477" x="7061200" y="2590800"/>
          <p14:tracePt t="61494" x="7099300" y="2565400"/>
          <p14:tracePt t="61494" x="7143750" y="2533650"/>
          <p14:tracePt t="61494" x="7181850" y="2508250"/>
          <p14:tracePt t="61512" x="7219950" y="2476500"/>
          <p14:tracePt t="61526" x="7258050" y="2444750"/>
          <p14:tracePt t="61526" x="7334250" y="2381250"/>
          <p14:tracePt t="61544" x="7366000" y="2355850"/>
          <p14:tracePt t="61544" x="7404100" y="2324100"/>
          <p14:tracePt t="61561" x="7435850" y="2292350"/>
          <p14:tracePt t="61561" x="7461250" y="2260600"/>
          <p14:tracePt t="61578" x="7486650" y="2235200"/>
          <p14:tracePt t="61578" x="7505700" y="2216150"/>
          <p14:tracePt t="61578" x="7531100" y="2197100"/>
          <p14:tracePt t="61597" x="7543800" y="2171700"/>
          <p14:tracePt t="61609" x="7556500" y="2159000"/>
          <p14:tracePt t="61609" x="7562850" y="2146300"/>
          <p14:tracePt t="61628" x="7556500" y="2146300"/>
          <p14:tracePt t="61648" x="7543800" y="2146300"/>
          <p14:tracePt t="61659" x="7531100" y="2159000"/>
          <p14:tracePt t="61659" x="7518400" y="2178050"/>
          <p14:tracePt t="61659" x="7493000" y="2197100"/>
          <p14:tracePt t="61680" x="7467600" y="2222500"/>
          <p14:tracePt t="61680" x="7435850" y="2254250"/>
          <p14:tracePt t="61694" x="7404100" y="2286000"/>
          <p14:tracePt t="61694" x="7359650" y="2330450"/>
          <p14:tracePt t="61711" x="7315200" y="2374900"/>
          <p14:tracePt t="61711" x="7264400" y="2425700"/>
          <p14:tracePt t="61728" x="7213600" y="2476500"/>
          <p14:tracePt t="61728" x="7150100" y="2533650"/>
          <p14:tracePt t="61745" x="7086600" y="2597150"/>
          <p14:tracePt t="61745" x="6953250" y="2717800"/>
          <p14:tracePt t="61762" x="6883400" y="2781300"/>
          <p14:tracePt t="61762" x="6813550" y="2838450"/>
          <p14:tracePt t="61778" x="6750050" y="2895600"/>
          <p14:tracePt t="61778" x="6680200" y="2952750"/>
          <p14:tracePt t="61795" x="6616700" y="3003550"/>
          <p14:tracePt t="61795" x="6502400" y="3092450"/>
          <p14:tracePt t="61813" x="6445250" y="3136900"/>
          <p14:tracePt t="61813" x="6394450" y="3168650"/>
          <p14:tracePt t="61829" x="6350000" y="3206750"/>
          <p14:tracePt t="61829" x="6311900" y="3238500"/>
          <p14:tracePt t="61846" x="6267450" y="3263900"/>
          <p14:tracePt t="61846" x="6235700" y="3289300"/>
          <p14:tracePt t="61862" x="6203950" y="3314700"/>
          <p14:tracePt t="61862" x="6172200" y="3333750"/>
          <p14:tracePt t="61862" x="6153150" y="3346450"/>
          <p14:tracePt t="61881" x="6134100" y="3352800"/>
          <p14:tracePt t="61893" x="6115050" y="3359150"/>
          <p14:tracePt t="61893" x="6108700" y="3359150"/>
          <p14:tracePt t="61912" x="6108700" y="3346450"/>
          <p14:tracePt t="61912" x="6121400" y="3333750"/>
          <p14:tracePt t="61929" x="6140450" y="3308350"/>
          <p14:tracePt t="61929" x="6172200" y="3276600"/>
          <p14:tracePt t="61945" x="6210300" y="3238500"/>
          <p14:tracePt t="61945" x="6254750" y="3187700"/>
          <p14:tracePt t="61945" x="6305550" y="3124200"/>
          <p14:tracePt t="61965" x="6375400" y="3054350"/>
          <p14:tracePt t="61977" x="6445250" y="2965450"/>
          <p14:tracePt t="61977" x="6616700" y="2781300"/>
          <p14:tracePt t="61995" x="6711950" y="2673350"/>
          <p14:tracePt t="61995" x="6807200" y="2565400"/>
          <p14:tracePt t="62013" x="6908800" y="2457450"/>
          <p14:tracePt t="62013" x="7016750" y="2343150"/>
          <p14:tracePt t="62029" x="7118350" y="2235200"/>
          <p14:tracePt t="62029" x="7226300" y="2133600"/>
          <p14:tracePt t="62029" x="7327900" y="2032000"/>
          <p14:tracePt t="62048" x="7435850" y="1936750"/>
          <p14:tracePt t="62048" x="7531100" y="1847850"/>
          <p14:tracePt t="62063" x="7632700" y="1765300"/>
          <p14:tracePt t="62063" x="7727950" y="1682750"/>
          <p14:tracePt t="62080" x="7823200" y="1600200"/>
          <p14:tracePt t="62080" x="7912100" y="1524000"/>
          <p14:tracePt t="62096" x="7994650" y="1454150"/>
          <p14:tracePt t="62096" x="8140700" y="1314450"/>
          <p14:tracePt t="62113" x="8197850" y="1263650"/>
          <p14:tracePt t="62113" x="8242300" y="1219200"/>
          <p14:tracePt t="62130" x="8280400" y="1187450"/>
          <p14:tracePt t="62130" x="8305800" y="1168400"/>
          <p14:tracePt t="62146" x="8312150" y="1168400"/>
          <p14:tracePt t="62146" x="8305800" y="1181100"/>
          <p14:tracePt t="62163" x="8286750" y="1219200"/>
          <p14:tracePt t="62163" x="8197850" y="1327150"/>
          <p14:tracePt t="62180" x="8134350" y="1409700"/>
          <p14:tracePt t="62180" x="8058150" y="1498600"/>
          <p14:tracePt t="62197" x="7969250" y="1600200"/>
          <p14:tracePt t="62197" x="7874000" y="1708150"/>
          <p14:tracePt t="62213" x="7772400" y="1828800"/>
          <p14:tracePt t="62213" x="7664450" y="1949450"/>
          <p14:tracePt t="62229" x="7556500" y="2070100"/>
          <p14:tracePt t="62229" x="7448550" y="2190750"/>
          <p14:tracePt t="62229" x="7340600" y="2305050"/>
          <p14:tracePt t="62249" x="7232650" y="2419350"/>
          <p14:tracePt t="62261" x="7124700" y="2527300"/>
          <p14:tracePt t="62261" x="6927850" y="2724150"/>
          <p14:tracePt t="62281" x="6838950" y="2806700"/>
          <p14:tracePt t="62281" x="6756400" y="2876550"/>
          <p14:tracePt t="62297" x="6680200" y="2940050"/>
          <p14:tracePt t="62297" x="6616700" y="2997200"/>
          <p14:tracePt t="62297" x="6559550" y="3041650"/>
          <p14:tracePt t="62317" x="6515100" y="3073400"/>
          <p14:tracePt t="62328" x="6489700" y="3098800"/>
          <p14:tracePt t="62328" x="6470650" y="3111500"/>
          <p14:tracePt t="62348" x="6477000" y="3098800"/>
          <p14:tracePt t="62348" x="6496050" y="3073400"/>
          <p14:tracePt t="62364" x="6534150" y="3028950"/>
          <p14:tracePt t="62364" x="6584950" y="2978150"/>
          <p14:tracePt t="62380" x="6642100" y="2908300"/>
          <p14:tracePt t="62380" x="6718300" y="2819400"/>
          <p14:tracePt t="62397" x="6800850" y="2724150"/>
          <p14:tracePt t="62397" x="6997700" y="2489200"/>
          <p14:tracePt t="62414" x="7105650" y="2362200"/>
          <p14:tracePt t="62414" x="7226300" y="2235200"/>
          <p14:tracePt t="62430" x="7346950" y="2108200"/>
          <p14:tracePt t="62430" x="7480300" y="1987550"/>
          <p14:tracePt t="62447" x="7607300" y="1873250"/>
          <p14:tracePt t="62447" x="7734300" y="1765300"/>
          <p14:tracePt t="62464" x="7861300" y="1670050"/>
          <p14:tracePt t="62464" x="8089900" y="1498600"/>
          <p14:tracePt t="62481" x="8191500" y="1422400"/>
          <p14:tracePt t="62481" x="8280400" y="1358900"/>
          <p14:tracePt t="62497" x="8356600" y="1301750"/>
          <p14:tracePt t="62497" x="8413750" y="1250950"/>
          <p14:tracePt t="62514" x="8464550" y="1219200"/>
          <p14:tracePt t="62514" x="8496300" y="1193800"/>
          <p14:tracePt t="62514" x="8515350" y="1187450"/>
          <p14:tracePt t="62533" x="8521700" y="1193800"/>
          <p14:tracePt t="62546" x="8509000" y="1219200"/>
          <p14:tracePt t="62546" x="8426450" y="1327150"/>
          <p14:tracePt t="62565" x="8362950" y="1403350"/>
          <p14:tracePt t="62565" x="8280400" y="1492250"/>
          <p14:tracePt t="62581" x="8185150" y="1600200"/>
          <p14:tracePt t="62581" x="8070850" y="1714500"/>
          <p14:tracePt t="62598" x="7943850" y="1841500"/>
          <p14:tracePt t="62598" x="7816850" y="1974850"/>
          <p14:tracePt t="62598" x="7683500" y="2101850"/>
          <p14:tracePt t="62617" x="7550150" y="2222500"/>
          <p14:tracePt t="62629" x="7423150" y="2343150"/>
          <p14:tracePt t="62629" x="7181850" y="2559050"/>
          <p14:tracePt t="62648" x="7073900" y="2647950"/>
          <p14:tracePt t="62648" x="6972300" y="2724150"/>
          <p14:tracePt t="62665" x="6883400" y="2794000"/>
          <p14:tracePt t="62665" x="6800850" y="2851150"/>
          <p14:tracePt t="62681" x="6724650" y="2908300"/>
          <p14:tracePt t="62681" x="6667500" y="2952750"/>
          <p14:tracePt t="62681" x="6623050" y="2984500"/>
          <p14:tracePt t="62701" x="6584950" y="3009900"/>
          <p14:tracePt t="62701" x="6572250" y="3016250"/>
          <p14:tracePt t="62715" x="6572250" y="3009900"/>
          <p14:tracePt t="62715" x="6591300" y="2984500"/>
          <p14:tracePt t="62731" x="6623050" y="2946400"/>
          <p14:tracePt t="62731" x="6680200" y="2889250"/>
          <p14:tracePt t="62748" x="6750050" y="2819400"/>
          <p14:tracePt t="62748" x="6832600" y="2730500"/>
          <p14:tracePt t="62765" x="6934200" y="2628900"/>
          <p14:tracePt t="62765" x="7156450" y="2406650"/>
          <p14:tracePt t="62782" x="7283450" y="2292350"/>
          <p14:tracePt t="62782" x="7410450" y="2184400"/>
          <p14:tracePt t="62798" x="7531100" y="2076450"/>
          <p14:tracePt t="62798" x="7658100" y="1974850"/>
          <p14:tracePt t="62816" x="7778750" y="1885950"/>
          <p14:tracePt t="62816" x="8007350" y="1720850"/>
          <p14:tracePt t="62833" x="8102600" y="1651000"/>
          <p14:tracePt t="62833" x="8197850" y="1587500"/>
          <p14:tracePt t="62849" x="8274050" y="1536700"/>
          <p14:tracePt t="62849" x="8337550" y="1492250"/>
          <p14:tracePt t="62865" x="8394700" y="1454150"/>
          <p14:tracePt t="62865" x="8432800" y="1428750"/>
          <p14:tracePt t="62882" x="8458200" y="1416050"/>
          <p14:tracePt t="62882" x="8464550" y="1416050"/>
          <p14:tracePt t="62900" x="8445500" y="1435100"/>
          <p14:tracePt t="62914" x="8413750" y="1460500"/>
          <p14:tracePt t="62914" x="8299450" y="1555750"/>
          <p14:tracePt t="62932" x="8216900" y="1612900"/>
          <p14:tracePt t="62932" x="8115300" y="1689100"/>
          <p14:tracePt t="62949" x="8007350" y="1778000"/>
          <p14:tracePt t="62949" x="7886700" y="1879600"/>
          <p14:tracePt t="62966" x="7759700" y="1993900"/>
          <p14:tracePt t="62966" x="7626350" y="2114550"/>
          <p14:tracePt t="62966" x="7493000" y="2235200"/>
          <p14:tracePt t="62985" x="7359650" y="2355850"/>
          <p14:tracePt t="62997" x="7232650" y="2476500"/>
          <p14:tracePt t="62997" x="7010400" y="2686050"/>
          <p14:tracePt t="63016" x="6915150" y="2774950"/>
          <p14:tracePt t="63016" x="6832600" y="2844800"/>
          <p14:tracePt t="63033" x="6756400" y="2908300"/>
          <p14:tracePt t="63033" x="6699250" y="2959100"/>
          <p14:tracePt t="63049" x="6648450" y="3003550"/>
          <p14:tracePt t="63049" x="6610350" y="3028950"/>
          <p14:tracePt t="63066" x="6591300" y="3048000"/>
          <p14:tracePt t="63066" x="6591300" y="3028950"/>
          <p14:tracePt t="63083" x="6610350" y="2997200"/>
          <p14:tracePt t="63083" x="6648450" y="2952750"/>
          <p14:tracePt t="63099" x="6699250" y="2889250"/>
          <p14:tracePt t="63099" x="6762750" y="2813050"/>
          <p14:tracePt t="63116" x="6845300" y="2724150"/>
          <p14:tracePt t="63116" x="7029450" y="2520950"/>
          <p14:tracePt t="63134" x="7137400" y="2406650"/>
          <p14:tracePt t="63134" x="7245350" y="2298700"/>
          <p14:tracePt t="63150" x="7359650" y="2190750"/>
          <p14:tracePt t="63150" x="7480300" y="2089150"/>
          <p14:tracePt t="63166" x="7594600" y="1993900"/>
          <p14:tracePt t="63166" x="7708900" y="1911350"/>
          <p14:tracePt t="63183" x="7816850" y="1828800"/>
          <p14:tracePt t="63183" x="8007350" y="1701800"/>
          <p14:tracePt t="63201" x="8089900" y="1651000"/>
          <p14:tracePt t="63201" x="8153400" y="1612900"/>
          <p14:tracePt t="63217" x="8204200" y="1581150"/>
          <p14:tracePt t="63217" x="8242300" y="1562100"/>
          <p14:tracePt t="63233" x="8261350" y="1555750"/>
          <p14:tracePt t="63233" x="8261350" y="1562100"/>
          <p14:tracePt t="63250" x="8248650" y="1587500"/>
          <p14:tracePt t="63250" x="8216900" y="1619250"/>
          <p14:tracePt t="63250" x="8166100" y="1670050"/>
          <p14:tracePt t="63269" x="8102600" y="1739900"/>
          <p14:tracePt t="63282" x="8020050" y="1822450"/>
          <p14:tracePt t="63282" x="7810500" y="2038350"/>
          <p14:tracePt t="63301" x="7689850" y="2159000"/>
          <p14:tracePt t="63301" x="7569200" y="2286000"/>
          <p14:tracePt t="63301" x="7435850" y="2419350"/>
          <p14:tracePt t="63321" x="7308850" y="2540000"/>
          <p14:tracePt t="63332" x="7188200" y="2660650"/>
          <p14:tracePt t="63332" x="7067550" y="2768600"/>
          <p14:tracePt t="63332" x="6959600" y="2857500"/>
          <p14:tracePt t="63353" x="6864350" y="2940050"/>
          <p14:tracePt t="63353" x="6775450" y="3003550"/>
          <p14:tracePt t="63367" x="6699250" y="3060700"/>
          <p14:tracePt t="63367" x="6629400" y="3111500"/>
          <p14:tracePt t="63384" x="6578600" y="3149600"/>
          <p14:tracePt t="63384" x="6534150" y="3181350"/>
          <p14:tracePt t="63400" x="6502400" y="3200400"/>
          <p14:tracePt t="63400" x="6483350" y="3213100"/>
          <p14:tracePt t="63417" x="6477000" y="3206750"/>
          <p14:tracePt t="63417" x="6515100" y="3162300"/>
          <p14:tracePt t="63434" x="6553200" y="3117850"/>
          <p14:tracePt t="63434" x="6616700" y="3054350"/>
          <p14:tracePt t="63451" x="6686550" y="2978150"/>
          <p14:tracePt t="63451" x="6775450" y="2889250"/>
          <p14:tracePt t="63468" x="6877050" y="2787650"/>
          <p14:tracePt t="63468" x="7105650" y="2559050"/>
          <p14:tracePt t="63485" x="7226300" y="2438400"/>
          <p14:tracePt t="63485" x="7353300" y="2324100"/>
          <p14:tracePt t="63501" x="7480300" y="2209800"/>
          <p14:tracePt t="63501" x="7600950" y="2101850"/>
          <p14:tracePt t="63518" x="7715250" y="2006600"/>
          <p14:tracePt t="63518" x="7829550" y="1917700"/>
          <p14:tracePt t="63534" x="7937500" y="1841500"/>
          <p14:tracePt t="63534" x="8032750" y="1778000"/>
          <p14:tracePt t="63534" x="8115300" y="1727200"/>
          <p14:tracePt t="63554" x="8185150" y="1676400"/>
          <p14:tracePt t="63566" x="8242300" y="1651000"/>
          <p14:tracePt t="63566" x="8299450" y="1612900"/>
          <p14:tracePt t="63585" x="8305800" y="1619250"/>
          <p14:tracePt t="63585" x="8293100" y="1638300"/>
          <p14:tracePt t="63602" x="8255000" y="1670050"/>
          <p14:tracePt t="63602" x="8204200" y="1720850"/>
          <p14:tracePt t="63618" x="8134350" y="1778000"/>
          <p14:tracePt t="63618" x="8045450" y="1860550"/>
          <p14:tracePt t="63618" x="7943850" y="1949450"/>
          <p14:tracePt t="63637" x="7823200" y="2057400"/>
          <p14:tracePt t="63650" x="7702550" y="2171700"/>
          <p14:tracePt t="63650" x="7429500" y="2419350"/>
          <p14:tracePt t="63668" x="7296150" y="2540000"/>
          <p14:tracePt t="63668" x="7169150" y="2654300"/>
          <p14:tracePt t="63685" x="7042150" y="2755900"/>
          <p14:tracePt t="63685" x="6934200" y="2844800"/>
          <p14:tracePt t="63702" x="6838950" y="2921000"/>
          <p14:tracePt t="63702" x="6756400" y="2984500"/>
          <p14:tracePt t="63702" x="6686550" y="3022600"/>
          <p14:tracePt t="63721" x="6635750" y="3060700"/>
          <p14:tracePt t="63721" x="6604000" y="3079750"/>
          <p14:tracePt t="63735" x="6591300" y="3079750"/>
          <p14:tracePt t="63735" x="6591300" y="3073400"/>
          <p14:tracePt t="63752" x="6610350" y="3048000"/>
          <p14:tracePt t="63752" x="6648450" y="3016250"/>
          <p14:tracePt t="63768" x="6705600" y="2959100"/>
          <p14:tracePt t="63768" x="6864350" y="2800350"/>
          <p14:tracePt t="63785" x="6965950" y="2698750"/>
          <p14:tracePt t="63785" x="7073900" y="2590800"/>
          <p14:tracePt t="63802" x="7200900" y="2470150"/>
          <p14:tracePt t="63802" x="7327900" y="2343150"/>
          <p14:tracePt t="63819" x="7467600" y="2222500"/>
          <p14:tracePt t="63819" x="7600950" y="2101850"/>
          <p14:tracePt t="63835" x="7734300" y="1993900"/>
          <p14:tracePt t="63835" x="7988300" y="1797050"/>
          <p14:tracePt t="63853" x="8096250" y="1720850"/>
          <p14:tracePt t="63853" x="8191500" y="1663700"/>
          <p14:tracePt t="63869" x="8267700" y="1606550"/>
          <p14:tracePt t="63912" x="8274050" y="1625600"/>
          <p14:tracePt t="63920" x="8248650" y="1663700"/>
          <p14:tracePt t="63934" x="8191500" y="1727200"/>
          <p14:tracePt t="63934" x="7988300" y="1943100"/>
          <p14:tracePt t="63954" x="7854950" y="2076450"/>
          <p14:tracePt t="63954" x="7689850" y="2222500"/>
          <p14:tracePt t="63969" x="7512050" y="2393950"/>
          <p14:tracePt t="63969" x="7372350" y="2508250"/>
          <p14:tracePt t="63986" x="7239000" y="2616200"/>
          <p14:tracePt t="63986" x="7118350" y="2717800"/>
          <p14:tracePt t="63986" x="7004050" y="2800350"/>
          <p14:tracePt t="64006" x="6902450" y="2870200"/>
          <p14:tracePt t="64018" x="6819900" y="2921000"/>
          <p14:tracePt t="64018" x="6705600" y="2978150"/>
          <p14:tracePt t="64036" x="6680200" y="2984500"/>
          <p14:tracePt t="64036" x="6667500" y="2978150"/>
          <p14:tracePt t="64054" x="6680200" y="2952750"/>
          <p14:tracePt t="64054" x="6711950" y="2908300"/>
          <p14:tracePt t="64070" x="6762750" y="2851150"/>
          <p14:tracePt t="64070" x="6915150" y="2692400"/>
          <p14:tracePt t="64086" x="7016750" y="2584450"/>
          <p14:tracePt t="64086" x="7124700" y="2476500"/>
          <p14:tracePt t="64104" x="7251700" y="2355850"/>
          <p14:tracePt t="64104" x="7378700" y="2235200"/>
          <p14:tracePt t="64119" x="7518400" y="2114550"/>
          <p14:tracePt t="64119" x="7651750" y="2000250"/>
          <p14:tracePt t="64136" x="7791450" y="1892300"/>
          <p14:tracePt t="64136" x="8039100" y="1708150"/>
          <p14:tracePt t="64154" x="8153400" y="1631950"/>
          <p14:tracePt t="64154" x="8248650" y="1562100"/>
          <p14:tracePt t="64170" x="8324850" y="1511300"/>
          <p14:tracePt t="64170" x="8394700" y="1466850"/>
          <p14:tracePt t="64187" x="8439150" y="1435100"/>
          <p14:tracePt t="64187" x="8470900" y="1409700"/>
          <p14:tracePt t="64187" x="8489950" y="1390650"/>
          <p14:tracePt t="64206" x="8489950" y="1384300"/>
          <p14:tracePt t="64218" x="8477250" y="1397000"/>
          <p14:tracePt t="64218" x="8394700" y="1441450"/>
          <p14:tracePt t="64237" x="8331200" y="1479550"/>
          <p14:tracePt t="64237" x="8248650" y="1524000"/>
          <p14:tracePt t="64254" x="8153400" y="1600200"/>
          <p14:tracePt t="64254" x="8032750" y="1682750"/>
          <p14:tracePt t="64270" x="7905750" y="1784350"/>
          <p14:tracePt t="64270" x="7766050" y="1911350"/>
          <p14:tracePt t="64270" x="7613650" y="2051050"/>
          <p14:tracePt t="64290" x="7461250" y="2197100"/>
          <p14:tracePt t="64302" x="7308850" y="2349500"/>
          <p14:tracePt t="64302" x="7004050" y="2641600"/>
          <p14:tracePt t="64302" x="6870700" y="2774950"/>
          <p14:tracePt t="64324" x="6743700" y="2889250"/>
          <p14:tracePt t="64335" x="6635750" y="2984500"/>
          <p14:tracePt t="64335" x="6534150" y="3060700"/>
          <p14:tracePt t="64354" x="6451600" y="3130550"/>
          <p14:tracePt t="64354" x="6381750" y="3181350"/>
          <p14:tracePt t="64354" x="6330950" y="3225800"/>
          <p14:tracePt t="64373" x="6292850" y="3263900"/>
          <p14:tracePt t="64373" x="6267450" y="3289300"/>
          <p14:tracePt t="64387" x="6248400" y="3302000"/>
          <p14:tracePt t="64403" x="6254750" y="3295650"/>
          <p14:tracePt t="64403" x="6273800" y="3276600"/>
          <p14:tracePt t="64421" x="6305550" y="3251200"/>
          <p14:tracePt t="64421" x="6343650" y="3213100"/>
          <p14:tracePt t="64437" x="6394450" y="3162300"/>
          <p14:tracePt t="64437" x="6527800" y="3048000"/>
          <p14:tracePt t="64454" x="6604000" y="2984500"/>
          <p14:tracePt t="64454" x="6686550" y="2921000"/>
          <p14:tracePt t="64471" x="6775450" y="2851150"/>
          <p14:tracePt t="64471" x="6864350" y="2787650"/>
          <p14:tracePt t="64488" x="6953250" y="2724150"/>
          <p14:tracePt t="64488" x="7035800" y="2660650"/>
          <p14:tracePt t="64504" x="7124700" y="2603500"/>
          <p14:tracePt t="64504" x="7277100" y="2482850"/>
          <p14:tracePt t="64521" x="7353300" y="2425700"/>
          <p14:tracePt t="64521" x="7423150" y="2368550"/>
          <p14:tracePt t="64538" x="7486650" y="2317750"/>
          <p14:tracePt t="64538" x="7556500" y="2260600"/>
          <p14:tracePt t="64555" x="7613650" y="2209800"/>
          <p14:tracePt t="64555" x="7670800" y="2152650"/>
          <p14:tracePt t="64555" x="7721600" y="2114550"/>
          <p14:tracePt t="64573" x="7766050" y="2070100"/>
          <p14:tracePt t="64586" x="7804150" y="2038350"/>
          <p14:tracePt t="64586" x="7867650" y="1987550"/>
          <p14:tracePt t="64605" x="7886700" y="1968500"/>
          <p14:tracePt t="64605" x="7905750" y="1962150"/>
          <p14:tracePt t="64622" x="7918450" y="1955800"/>
          <p14:tracePt t="64622" x="7924800" y="1943100"/>
          <p14:tracePt t="64638" x="7931150" y="1943100"/>
          <p14:tracePt t="64638" x="7937500" y="1936750"/>
          <p14:tracePt t="64638" x="7943850" y="1930400"/>
          <p14:tracePt t="64657" x="7956550" y="1930400"/>
          <p14:tracePt t="64670" x="7962900" y="1917700"/>
          <p14:tracePt t="64670" x="7975600" y="1911350"/>
          <p14:tracePt t="64688" x="7981950" y="1905000"/>
          <p14:tracePt t="64688" x="7988300" y="1898650"/>
          <p14:tracePt t="64705" x="7994650" y="1892300"/>
          <p14:tracePt t="64720" x="7988300" y="1885950"/>
          <p14:tracePt t="64752" x="7981950" y="1892300"/>
          <p14:tracePt t="64768" x="7981950" y="1898650"/>
          <p14:tracePt t="64792" x="7975600" y="1905000"/>
          <p14:tracePt t="64828" x="7988300" y="1905000"/>
          <p14:tracePt t="64912" x="7994650" y="1892300"/>
          <p14:tracePt t="64925" x="7994650" y="1885950"/>
          <p14:tracePt t="64932" x="8001000" y="1879600"/>
          <p14:tracePt t="64941" x="8001000" y="1873250"/>
          <p14:tracePt t="64954" x="8007350" y="1866900"/>
          <p14:tracePt t="64954" x="8020050" y="1854200"/>
          <p14:tracePt t="64973" x="8026400" y="1841500"/>
          <p14:tracePt t="64973" x="8032750" y="1835150"/>
          <p14:tracePt t="64989" x="8045450" y="1828800"/>
          <p14:tracePt t="64989" x="8051800" y="1809750"/>
          <p14:tracePt t="65006" x="8070850" y="1797050"/>
          <p14:tracePt t="65006" x="8083550" y="1778000"/>
          <p14:tracePt t="65006" x="8102600" y="1765300"/>
          <p14:tracePt t="65025" x="8121650" y="1739900"/>
          <p14:tracePt t="65038" x="8140700" y="1714500"/>
          <p14:tracePt t="65038" x="8185150" y="1663700"/>
          <p14:tracePt t="65057" x="8204200" y="1644650"/>
          <p14:tracePt t="65057" x="8229600" y="1625600"/>
          <p14:tracePt t="65073" x="8248650" y="1600200"/>
          <p14:tracePt t="65073" x="8261350" y="1574800"/>
          <p14:tracePt t="65090" x="8274050" y="1555750"/>
          <p14:tracePt t="65090" x="8299450" y="1517650"/>
          <p14:tracePt t="65106" x="8305800" y="1504950"/>
          <p14:tracePt t="65106" x="8318500" y="1492250"/>
          <p14:tracePt t="65123" x="8318500" y="1473200"/>
          <p14:tracePt t="65123" x="8324850" y="1466850"/>
          <p14:tracePt t="65140" x="8331200" y="1460500"/>
          <p14:tracePt t="65155" x="8324850" y="1460500"/>
          <p14:tracePt t="65172" x="8318500" y="1466850"/>
          <p14:tracePt t="65188" x="8312150" y="1473200"/>
          <p14:tracePt t="65188" x="8305800" y="1473200"/>
          <p14:tracePt t="65206" x="8299450" y="1479550"/>
          <p14:tracePt t="65206" x="8299450" y="1485900"/>
          <p14:tracePt t="65224" x="8293100" y="1492250"/>
          <p14:tracePt t="65238" x="8293100" y="1498600"/>
          <p14:tracePt t="65256" x="8293100" y="1504950"/>
          <p14:tracePt t="65281" x="8286750" y="1511300"/>
          <p14:tracePt t="65317" x="8274050" y="1504950"/>
          <p14:tracePt t="65332" x="8261350" y="1498600"/>
          <p14:tracePt t="65341" x="8248650" y="1492250"/>
          <p14:tracePt t="65341" x="8235950" y="1492250"/>
          <p14:tracePt t="65681" x="7397750" y="4337050"/>
          <p14:tracePt t="65689" x="7404100" y="4349750"/>
          <p14:tracePt t="65694" x="7404100" y="4356100"/>
          <p14:tracePt t="65694" x="7404100" y="4368800"/>
          <p14:tracePt t="65710" x="7404100" y="4381500"/>
          <p14:tracePt t="65710" x="7397750" y="4394200"/>
          <p14:tracePt t="65726" x="7391400" y="4406900"/>
          <p14:tracePt t="65726" x="7385050" y="4413250"/>
          <p14:tracePt t="65742" x="7372350" y="4419600"/>
          <p14:tracePt t="65742" x="7359650" y="4425950"/>
          <p14:tracePt t="65758" x="7334250" y="4425950"/>
          <p14:tracePt t="65758" x="7315200" y="4425950"/>
          <p14:tracePt t="65758" x="7283450" y="4419600"/>
          <p14:tracePt t="65778" x="7251700" y="4413250"/>
          <p14:tracePt t="65790" x="7219950" y="4406900"/>
          <p14:tracePt t="65790" x="7137400" y="4387850"/>
          <p14:tracePt t="65810" x="7092950" y="4375150"/>
          <p14:tracePt t="65810" x="7042150" y="4362450"/>
          <p14:tracePt t="65825" x="6991350" y="4356100"/>
          <p14:tracePt t="65825" x="6934200" y="4343400"/>
          <p14:tracePt t="65842" x="6877050" y="4330700"/>
          <p14:tracePt t="65842" x="6813550" y="4318000"/>
          <p14:tracePt t="65842" x="6743700" y="4298950"/>
          <p14:tracePt t="65861" x="6680200" y="4279900"/>
          <p14:tracePt t="65861" x="6610350" y="4254500"/>
          <p14:tracePt t="65876" x="6534150" y="4229100"/>
          <p14:tracePt t="65876" x="6464300" y="4203700"/>
          <p14:tracePt t="65893" x="6388100" y="4171950"/>
          <p14:tracePt t="65893" x="6318250" y="4146550"/>
          <p14:tracePt t="65909" x="6248400" y="4121150"/>
          <p14:tracePt t="65909" x="6178550" y="4095750"/>
          <p14:tracePt t="65926" x="6121400" y="4070350"/>
          <p14:tracePt t="65926" x="6019800" y="4025900"/>
          <p14:tracePt t="65943" x="5981700" y="4006850"/>
          <p14:tracePt t="65943" x="5949950" y="3994150"/>
          <p14:tracePt t="65960" x="5930900" y="3987800"/>
          <p14:tracePt t="65960" x="5924550" y="3987800"/>
          <p14:tracePt t="65976" x="5930900" y="4000500"/>
          <p14:tracePt t="65976" x="5981700" y="4076700"/>
          <p14:tracePt t="65993" x="6038850" y="4140200"/>
          <p14:tracePt t="65993" x="6102350" y="4216400"/>
          <p14:tracePt t="66010" x="6191250" y="4298950"/>
          <p14:tracePt t="66010" x="6286500" y="4394200"/>
          <p14:tracePt t="66027" x="6400800" y="4489450"/>
          <p14:tracePt t="66027" x="6527800" y="4584700"/>
          <p14:tracePt t="66044" x="6667500" y="4686300"/>
          <p14:tracePt t="66044" x="6965950" y="4876800"/>
          <p14:tracePt t="66062" x="7124700" y="4978400"/>
          <p14:tracePt t="66062" x="7283450" y="5080000"/>
          <p14:tracePt t="66077" x="7448550" y="5194300"/>
          <p14:tracePt t="66077" x="7607300" y="5308600"/>
          <p14:tracePt t="66093" x="7766050" y="5435600"/>
          <p14:tracePt t="66093" x="7918450" y="5556250"/>
          <p14:tracePt t="66110" x="8064500" y="5676900"/>
          <p14:tracePt t="66110" x="8204200" y="5784850"/>
          <p14:tracePt t="66110" x="8331200" y="5886450"/>
          <p14:tracePt t="66129" x="8445500" y="5969000"/>
          <p14:tracePt t="66142" x="8547100" y="6045200"/>
          <p14:tracePt t="66142" x="8705850" y="6146800"/>
          <p14:tracePt t="66162" x="8769350" y="6184900"/>
          <p14:tracePt t="66162" x="8813800" y="6210300"/>
          <p14:tracePt t="66177" x="8845550" y="6229350"/>
          <p14:tracePt t="66177" x="8864600" y="6248400"/>
          <p14:tracePt t="66194" x="8870950" y="6254750"/>
          <p14:tracePt t="66209" x="8858250" y="6254750"/>
          <p14:tracePt t="66209" x="8832850" y="6248400"/>
          <p14:tracePt t="66209" x="8801100" y="6235700"/>
          <p14:tracePt t="66230" x="8763000" y="6216650"/>
          <p14:tracePt t="66230" x="8718550" y="6197600"/>
          <p14:tracePt t="66244" x="8661400" y="6165850"/>
          <p14:tracePt t="66244" x="8597900" y="6127750"/>
          <p14:tracePt t="66261" x="8521700" y="6089650"/>
          <p14:tracePt t="66261" x="8439150" y="6038850"/>
          <p14:tracePt t="66277" x="8337550" y="5988050"/>
          <p14:tracePt t="66277" x="8121650" y="5867400"/>
          <p14:tracePt t="66294" x="8001000" y="5803900"/>
          <p14:tracePt t="66294" x="7874000" y="5734050"/>
          <p14:tracePt t="66312" x="7734300" y="5664200"/>
          <p14:tracePt t="66312" x="7600950" y="5594350"/>
          <p14:tracePt t="66328" x="7461250" y="5518150"/>
          <p14:tracePt t="66328" x="7321550" y="5441950"/>
          <p14:tracePt t="66344" x="7181850" y="5359400"/>
          <p14:tracePt t="66344" x="6915150" y="5187950"/>
          <p14:tracePt t="66361" x="6794500" y="5099050"/>
          <p14:tracePt t="66361" x="6680200" y="5016500"/>
          <p14:tracePt t="66377" x="6572250" y="4933950"/>
          <p14:tracePt t="66377" x="6483350" y="4857750"/>
          <p14:tracePt t="66394" x="6400800" y="4787900"/>
          <p14:tracePt t="66394" x="6324600" y="4718050"/>
          <p14:tracePt t="66394" x="6261100" y="4660900"/>
          <p14:tracePt t="66413" x="6210300" y="4610100"/>
          <p14:tracePt t="66426" x="6172200" y="4565650"/>
          <p14:tracePt t="66426" x="6140450" y="4527550"/>
          <p14:tracePt t="66446" x="6121400" y="4470400"/>
          <p14:tracePt t="66446" x="6127750" y="4457700"/>
          <p14:tracePt t="66462" x="6140450" y="4457700"/>
          <p14:tracePt t="66462" x="6172200" y="4470400"/>
          <p14:tracePt t="66478" x="6216650" y="4495800"/>
          <p14:tracePt t="66478" x="6280150" y="4540250"/>
          <p14:tracePt t="66495" x="6375400" y="4603750"/>
          <p14:tracePt t="66495" x="6470650" y="4692650"/>
          <p14:tracePt t="66495" x="6591300" y="4800600"/>
          <p14:tracePt t="66514" x="6724650" y="4921250"/>
          <p14:tracePt t="66514" x="6883400" y="5054600"/>
          <p14:tracePt t="66528" x="7048500" y="5187950"/>
          <p14:tracePt t="66528" x="7226300" y="5327650"/>
          <p14:tracePt t="66545" x="7397750" y="5454650"/>
          <p14:tracePt t="66545" x="7550150" y="5575300"/>
          <p14:tracePt t="66562" x="7708900" y="5683250"/>
          <p14:tracePt t="66562" x="7854950" y="5765800"/>
          <p14:tracePt t="66578" x="7981950" y="5842000"/>
          <p14:tracePt t="66578" x="8197850" y="5962650"/>
          <p14:tracePt t="66595" x="8280400" y="6013450"/>
          <p14:tracePt t="66595" x="8350250" y="6051550"/>
          <p14:tracePt t="66611" x="8407400" y="6089650"/>
          <p14:tracePt t="66611" x="8451850" y="6115050"/>
          <p14:tracePt t="66629" x="8483600" y="6140450"/>
          <p14:tracePt t="66629" x="8515350" y="6172200"/>
          <p14:tracePt t="66646" x="8509000" y="6172200"/>
          <p14:tracePt t="66661" x="8496300" y="6165850"/>
          <p14:tracePt t="66661" x="8470900" y="6146800"/>
          <p14:tracePt t="66679" x="8432800" y="6127750"/>
          <p14:tracePt t="66679" x="8388350" y="6102350"/>
          <p14:tracePt t="66695" x="8331200" y="6070600"/>
          <p14:tracePt t="66695" x="8261350" y="6032500"/>
          <p14:tracePt t="66695" x="8185150" y="5988050"/>
          <p14:tracePt t="66714" x="8089900" y="5937250"/>
          <p14:tracePt t="66714" x="7981950" y="5880100"/>
          <p14:tracePt t="66729" x="7867650" y="5822950"/>
          <p14:tracePt t="66729" x="7747000" y="5759450"/>
          <p14:tracePt t="66746" x="7613650" y="5689600"/>
          <p14:tracePt t="66746" x="7480300" y="5613400"/>
          <p14:tracePt t="66762" x="7346950" y="5537200"/>
          <p14:tracePt t="66762" x="7213600" y="5461000"/>
          <p14:tracePt t="66762" x="7086600" y="5378450"/>
          <p14:tracePt t="66782" x="6972300" y="5295900"/>
          <p14:tracePt t="66794" x="6858000" y="5219700"/>
          <p14:tracePt t="66794" x="6654800" y="5060950"/>
          <p14:tracePt t="66815" x="6572250" y="4984750"/>
          <p14:tracePt t="66815" x="6489700" y="4914900"/>
          <p14:tracePt t="66829" x="6419850" y="4851400"/>
          <p14:tracePt t="66829" x="6362700" y="4800600"/>
          <p14:tracePt t="66846" x="6318250" y="4756150"/>
          <p14:tracePt t="66846" x="6292850" y="4724400"/>
          <p14:tracePt t="66863" x="6280150" y="4705350"/>
          <p14:tracePt t="66863" x="6286500" y="4705350"/>
          <p14:tracePt t="66863" x="6311900" y="4718050"/>
          <p14:tracePt t="66882" x="6362700" y="4749800"/>
          <p14:tracePt t="66882" x="6432550" y="4800600"/>
          <p14:tracePt t="66896" x="6527800" y="4876800"/>
          <p14:tracePt t="66896" x="6642100" y="4959350"/>
          <p14:tracePt t="66913" x="6788150" y="5060950"/>
          <p14:tracePt t="66913" x="6940550" y="5168900"/>
          <p14:tracePt t="66929" x="7112000" y="5289550"/>
          <p14:tracePt t="66929" x="7467600" y="5530850"/>
          <p14:tracePt t="66947" x="7651750" y="5645150"/>
          <p14:tracePt t="66947" x="7823200" y="5753100"/>
          <p14:tracePt t="66963" x="7981950" y="5848350"/>
          <p14:tracePt t="66963" x="8115300" y="5924550"/>
          <p14:tracePt t="66980" x="8235950" y="5994400"/>
          <p14:tracePt t="66980" x="8343900" y="6057900"/>
          <p14:tracePt t="66996" x="8432800" y="6102350"/>
          <p14:tracePt t="66996" x="8559800" y="6172200"/>
          <p14:tracePt t="67014" x="8597900" y="6197600"/>
          <p14:tracePt t="67014" x="8629650" y="6216650"/>
          <p14:tracePt t="67030" x="8648700" y="6229350"/>
          <p14:tracePt t="67030" x="8655050" y="6235700"/>
          <p14:tracePt t="67047" x="8648700" y="6242050"/>
          <p14:tracePt t="67047" x="8629650" y="6235700"/>
          <p14:tracePt t="67047" x="8604250" y="6223000"/>
          <p14:tracePt t="67066" x="8566150" y="6210300"/>
          <p14:tracePt t="67078" x="8509000" y="6178550"/>
          <p14:tracePt t="67078" x="8445500" y="6146800"/>
          <p14:tracePt t="67098" x="8267700" y="6051550"/>
          <p14:tracePt t="67098" x="8159750" y="5994400"/>
          <p14:tracePt t="67114" x="8039100" y="5924550"/>
          <p14:tracePt t="67114" x="7905750" y="5848350"/>
          <p14:tracePt t="67131" x="7759700" y="5765800"/>
          <p14:tracePt t="67131" x="7613650" y="5676900"/>
          <p14:tracePt t="67131" x="7461250" y="5581650"/>
          <p14:tracePt t="67150" x="7308850" y="5486400"/>
          <p14:tracePt t="67162" x="7162800" y="5397500"/>
          <p14:tracePt t="67162" x="6889750" y="5207000"/>
          <p14:tracePt t="67182" x="6769100" y="5124450"/>
          <p14:tracePt t="67182" x="6667500" y="5048250"/>
          <p14:tracePt t="67197" x="6578600" y="4978400"/>
          <p14:tracePt t="67197" x="6502400" y="4921250"/>
          <p14:tracePt t="67214" x="6445250" y="4870450"/>
          <p14:tracePt t="67214" x="6407150" y="4832350"/>
          <p14:tracePt t="67214" x="6381750" y="4813300"/>
          <p14:tracePt t="67233" x="6375400" y="4806950"/>
          <p14:tracePt t="67233" x="6388100" y="4819650"/>
          <p14:tracePt t="67247" x="6426200" y="4845050"/>
          <p14:tracePt t="67247" x="6483350" y="4889500"/>
          <p14:tracePt t="67264" x="6559550" y="4959350"/>
          <p14:tracePt t="67264" x="6667500" y="5048250"/>
          <p14:tracePt t="67281" x="6800850" y="5149850"/>
          <p14:tracePt t="67281" x="6953250" y="5264150"/>
          <p14:tracePt t="67297" x="7112000" y="5378450"/>
          <p14:tracePt t="67297" x="7480300" y="5613400"/>
          <p14:tracePt t="67316" x="7658100" y="5721350"/>
          <p14:tracePt t="67316" x="7835900" y="5816600"/>
          <p14:tracePt t="67331" x="7994650" y="5899150"/>
          <p14:tracePt t="67331" x="8134350" y="5975350"/>
          <p14:tracePt t="67348" x="8267700" y="6045200"/>
          <p14:tracePt t="67348" x="8382000" y="6102350"/>
          <p14:tracePt t="67348" x="8470900" y="6159500"/>
          <p14:tracePt t="67367" x="8559800" y="6210300"/>
          <p14:tracePt t="67367" x="8636000" y="6254750"/>
          <p14:tracePt t="67382" x="8693150" y="6299200"/>
          <p14:tracePt t="67382" x="8737600" y="6330950"/>
          <p14:tracePt t="67398" x="8769350" y="6362700"/>
          <p14:tracePt t="67413" x="8801100" y="6394450"/>
          <p14:tracePt t="67430" x="8763000" y="6388100"/>
          <p14:tracePt t="67446" x="8731250" y="6369050"/>
          <p14:tracePt t="67446" x="8686800" y="6343650"/>
          <p14:tracePt t="67466" x="8566150" y="6273800"/>
          <p14:tracePt t="67466" x="8483600" y="6229350"/>
          <p14:tracePt t="67482" x="8388350" y="6178550"/>
          <p14:tracePt t="67482" x="8286750" y="6121400"/>
          <p14:tracePt t="67498" x="8172450" y="6057900"/>
          <p14:tracePt t="67498" x="8045450" y="5994400"/>
          <p14:tracePt t="67498" x="7918450" y="5918200"/>
          <p14:tracePt t="67518" x="7791450" y="5842000"/>
          <p14:tracePt t="67530" x="7658100" y="5765800"/>
          <p14:tracePt t="67530" x="7397750" y="5600700"/>
          <p14:tracePt t="67549" x="7277100" y="5511800"/>
          <p14:tracePt t="67549" x="7156450" y="5429250"/>
          <p14:tracePt t="67565" x="7054850" y="5346700"/>
          <p14:tracePt t="67565" x="6953250" y="5264150"/>
          <p14:tracePt t="67582" x="6864350" y="5181600"/>
          <p14:tracePt t="67582" x="6794500" y="5111750"/>
          <p14:tracePt t="67598" x="6731000" y="5048250"/>
          <p14:tracePt t="67598" x="6661150" y="4959350"/>
          <p14:tracePt t="67615" x="6654800" y="4940300"/>
          <p14:tracePt t="67615" x="6667500" y="4946650"/>
          <p14:tracePt t="67632" x="6699250" y="4965700"/>
          <p14:tracePt t="67632" x="6756400" y="5010150"/>
          <p14:tracePt t="67649" x="6832600" y="5073650"/>
          <p14:tracePt t="67649" x="7029450" y="5219700"/>
          <p14:tracePt t="67665" x="7150100" y="5295900"/>
          <p14:tracePt t="67665" x="7270750" y="5378450"/>
          <p14:tracePt t="67682" x="7404100" y="5461000"/>
          <p14:tracePt t="67682" x="7550150" y="5549900"/>
          <p14:tracePt t="67699" x="7696200" y="5632450"/>
          <p14:tracePt t="67699" x="7848600" y="5727700"/>
          <p14:tracePt t="67715" x="8001000" y="5816600"/>
          <p14:tracePt t="67715" x="8147050" y="5911850"/>
          <p14:tracePt t="67715" x="8286750" y="6007100"/>
          <p14:tracePt t="67735" x="8420100" y="6096000"/>
          <p14:tracePt t="67735" x="8540750" y="6184900"/>
          <p14:tracePt t="67749" x="8642350" y="6261100"/>
          <p14:tracePt t="67749" x="8731250" y="6324600"/>
          <p14:tracePt t="67766" x="8801100" y="6375400"/>
          <p14:tracePt t="67766" x="8851900" y="6419850"/>
          <p14:tracePt t="67783" x="8890000" y="6457950"/>
          <p14:tracePt t="67783" x="8915400" y="6483350"/>
          <p14:tracePt t="67799" x="8947150" y="6515100"/>
          <p14:tracePt t="67814" x="8915400" y="6508750"/>
          <p14:tracePt t="67834" x="8883650" y="6489700"/>
          <p14:tracePt t="67834" x="8839200" y="6464300"/>
          <p14:tracePt t="67850" x="8794750" y="6432550"/>
          <p14:tracePt t="67850" x="8731250" y="6388100"/>
          <p14:tracePt t="67866" x="8661400" y="6337300"/>
          <p14:tracePt t="67866" x="8578850" y="6280150"/>
          <p14:tracePt t="67883" x="8489950" y="6210300"/>
          <p14:tracePt t="67883" x="8388350" y="6140450"/>
          <p14:tracePt t="67883" x="8280400" y="6057900"/>
          <p14:tracePt t="67902" x="8172450" y="5981700"/>
          <p14:tracePt t="67902" x="8051800" y="5892800"/>
          <p14:tracePt t="67916" x="7924800" y="5803900"/>
          <p14:tracePt t="67916" x="7797800" y="5708650"/>
          <p14:tracePt t="67933" x="7664450" y="5613400"/>
          <p14:tracePt t="67933" x="7531100" y="5518150"/>
          <p14:tracePt t="67950" x="7397750" y="5422900"/>
          <p14:tracePt t="67950" x="7137400" y="5226050"/>
          <p14:tracePt t="67967" x="7010400" y="5130800"/>
          <p14:tracePt t="67967" x="6889750" y="5041900"/>
          <p14:tracePt t="67983" x="6781800" y="4959350"/>
          <p14:tracePt t="67983" x="6680200" y="4889500"/>
          <p14:tracePt t="68000" x="6591300" y="4826000"/>
          <p14:tracePt t="68000" x="6515100" y="4775200"/>
          <p14:tracePt t="68016" x="6445250" y="4730750"/>
          <p14:tracePt t="68016" x="6350000" y="4673600"/>
          <p14:tracePt t="68033" x="6318250" y="4654550"/>
          <p14:tracePt t="68033" x="6305550" y="4641850"/>
          <p14:tracePt t="68051" x="6299200" y="4635500"/>
          <p14:tracePt t="68051" x="6311900" y="4635500"/>
          <p14:tracePt t="68067" x="6343650" y="4654550"/>
          <p14:tracePt t="68067" x="6388100" y="4686300"/>
          <p14:tracePt t="68067" x="6451600" y="4737100"/>
          <p14:tracePt t="68085" x="6527800" y="4806950"/>
          <p14:tracePt t="68098" x="6629400" y="4902200"/>
          <p14:tracePt t="68098" x="6737350" y="5003800"/>
          <p14:tracePt t="68118" x="7010400" y="5238750"/>
          <p14:tracePt t="68118" x="7162800" y="5359400"/>
          <p14:tracePt t="68134" x="7315200" y="5473700"/>
          <p14:tracePt t="68134" x="7467600" y="5581650"/>
          <p14:tracePt t="68151" x="7613650" y="5676900"/>
          <p14:tracePt t="68151" x="7747000" y="5759450"/>
          <p14:tracePt t="68151" x="7874000" y="5829300"/>
          <p14:tracePt t="68170" x="7981950" y="5892800"/>
          <p14:tracePt t="68182" x="8077200" y="5943600"/>
          <p14:tracePt t="68182" x="8229600" y="6026150"/>
          <p14:tracePt t="68202" x="8280400" y="6051550"/>
          <p14:tracePt t="68202" x="8324850" y="6076950"/>
          <p14:tracePt t="68218" x="8356600" y="6096000"/>
          <p14:tracePt t="68218" x="8382000" y="6102350"/>
          <p14:tracePt t="68234" x="8394700" y="6108700"/>
          <p14:tracePt t="68234" x="8407400" y="6115050"/>
          <p14:tracePt t="68251" x="8407400" y="6102350"/>
          <p14:tracePt t="68251" x="8401050" y="6089650"/>
          <p14:tracePt t="68268" x="8394700" y="6076950"/>
          <p14:tracePt t="68268" x="8375650" y="6051550"/>
          <p14:tracePt t="68284" x="8356600" y="6032500"/>
          <p14:tracePt t="68284" x="8331200" y="6007100"/>
          <p14:tracePt t="68301" x="8299450" y="5981700"/>
          <p14:tracePt t="68301" x="8267700" y="5949950"/>
          <p14:tracePt t="68301" x="8229600" y="5918200"/>
          <p14:tracePt t="68321" x="8191500" y="5880100"/>
          <p14:tracePt t="68321" x="8147050" y="5848350"/>
          <p14:tracePt t="68334" x="8102600" y="5816600"/>
          <p14:tracePt t="68334" x="8058150" y="5784850"/>
          <p14:tracePt t="68351" x="8020050" y="5759450"/>
          <p14:tracePt t="68351" x="7975600" y="5727700"/>
          <p14:tracePt t="68368" x="7937500" y="5708650"/>
          <p14:tracePt t="68368" x="7905750" y="5689600"/>
          <p14:tracePt t="68368" x="7867650" y="5670550"/>
          <p14:tracePt t="68387" x="7835900" y="5651500"/>
          <p14:tracePt t="68387" x="7804150" y="5632450"/>
          <p14:tracePt t="68402" x="7766050" y="5613400"/>
          <p14:tracePt t="68402" x="7734300" y="5600700"/>
          <p14:tracePt t="68418" x="7702550" y="5581650"/>
          <p14:tracePt t="68418" x="7664450" y="5562600"/>
          <p14:tracePt t="68434" x="7626350" y="5543550"/>
          <p14:tracePt t="68434" x="7588250" y="5518150"/>
          <p14:tracePt t="68434" x="7550150" y="5499100"/>
          <p14:tracePt t="68454" x="7512050" y="5473700"/>
          <p14:tracePt t="68466" x="7473950" y="5454650"/>
          <p14:tracePt t="68466" x="7397750" y="5410200"/>
          <p14:tracePt t="68487" x="7359650" y="5384800"/>
          <p14:tracePt t="68487" x="7321550" y="5365750"/>
          <p14:tracePt t="68502" x="7289800" y="5346700"/>
          <p14:tracePt t="68502" x="7251700" y="5327650"/>
          <p14:tracePt t="68518" x="7219950" y="5302250"/>
          <p14:tracePt t="68518" x="7181850" y="5276850"/>
          <p14:tracePt t="68518" x="7143750" y="5251450"/>
          <p14:tracePt t="68537" x="7112000" y="5219700"/>
          <p14:tracePt t="68550" x="7073900" y="5187950"/>
          <p14:tracePt t="68550" x="7004050" y="5111750"/>
          <p14:tracePt t="68568" x="6965950" y="5073650"/>
          <p14:tracePt t="68568" x="6934200" y="5041900"/>
          <p14:tracePt t="68585" x="6902450" y="5010150"/>
          <p14:tracePt t="68585" x="6877050" y="4984750"/>
          <p14:tracePt t="68602" x="6858000" y="4965700"/>
          <p14:tracePt t="68602" x="6845300" y="4959350"/>
          <p14:tracePt t="68619" x="6838950" y="4953000"/>
          <p14:tracePt t="68619" x="6858000" y="4972050"/>
          <p14:tracePt t="68635" x="6889750" y="4997450"/>
          <p14:tracePt t="68635" x="6934200" y="5035550"/>
          <p14:tracePt t="68652" x="6991350" y="5080000"/>
          <p14:tracePt t="68652" x="7061200" y="5137150"/>
          <p14:tracePt t="68669" x="7143750" y="5200650"/>
          <p14:tracePt t="68669" x="7340600" y="5346700"/>
          <p14:tracePt t="68686" x="7448550" y="5416550"/>
          <p14:tracePt t="68686" x="7562850" y="5492750"/>
          <p14:tracePt t="68702" x="7677150" y="5562600"/>
          <p14:tracePt t="68702" x="7797800" y="5626100"/>
          <p14:tracePt t="68719" x="7905750" y="5695950"/>
          <p14:tracePt t="68719" x="8013700" y="5753100"/>
          <p14:tracePt t="68736" x="8115300" y="5810250"/>
          <p14:tracePt t="68736" x="8204200" y="5861050"/>
          <p14:tracePt t="68736" x="8286750" y="5905500"/>
          <p14:tracePt t="68755" x="8356600" y="5949950"/>
          <p14:tracePt t="68755" x="8420100" y="5988050"/>
          <p14:tracePt t="68770" x="8464550" y="6013450"/>
          <p14:tracePt t="68770" x="8502650" y="6038850"/>
          <p14:tracePt t="68786" x="8534400" y="6057900"/>
          <p14:tracePt t="68786" x="8553450" y="6070600"/>
          <p14:tracePt t="68803" x="8566150" y="6083300"/>
          <p14:tracePt t="68803" x="8572500" y="6089650"/>
          <p14:tracePt t="68821" x="8566150" y="6089650"/>
          <p14:tracePt t="68834" x="8553450" y="6083300"/>
          <p14:tracePt t="68834" x="8509000" y="6064250"/>
          <p14:tracePt t="68855" x="8483600" y="6051550"/>
          <p14:tracePt t="68855" x="8451850" y="6032500"/>
          <p14:tracePt t="68870" x="8413750" y="6013450"/>
          <p14:tracePt t="68870" x="8375650" y="5994400"/>
          <p14:tracePt t="68886" x="8331200" y="5969000"/>
          <p14:tracePt t="68886" x="8286750" y="5943600"/>
          <p14:tracePt t="68903" x="8242300" y="5918200"/>
          <p14:tracePt t="68903" x="8197850" y="5892800"/>
          <p14:tracePt t="68903" x="8153400" y="5867400"/>
          <p14:tracePt t="68922" x="8108950" y="5842000"/>
          <p14:tracePt t="68922" x="8070850" y="5816600"/>
          <p14:tracePt t="68936" x="8032750" y="5791200"/>
          <p14:tracePt t="68936" x="8001000" y="5765800"/>
          <p14:tracePt t="68954" x="7969250" y="5746750"/>
          <p14:tracePt t="68954" x="7937500" y="5727700"/>
          <p14:tracePt t="68970" x="7912100" y="5715000"/>
          <p14:tracePt t="68970" x="7880350" y="5695950"/>
          <p14:tracePt t="68987" x="7861300" y="5683250"/>
          <p14:tracePt t="68987" x="7810500" y="5657850"/>
          <p14:tracePt t="69003" x="7791450" y="5645150"/>
          <p14:tracePt t="69003" x="7778750" y="5638800"/>
          <p14:tracePt t="69020" x="7759700" y="5632450"/>
          <p14:tracePt t="69020" x="7747000" y="5626100"/>
          <p14:tracePt t="69037" x="7740650" y="5626100"/>
          <p14:tracePt t="69037" x="7727950" y="5619750"/>
          <p14:tracePt t="69055" x="7721600" y="5613400"/>
          <p14:tracePt t="69070" x="7721600" y="5607050"/>
          <p14:tracePt t="69085" x="7721600" y="5594350"/>
          <p14:tracePt t="69085" x="7721600" y="5588000"/>
          <p14:tracePt t="69085" x="7715250" y="5581650"/>
          <p14:tracePt t="69106" x="7715250" y="5575300"/>
          <p14:tracePt t="69119" x="7715250" y="5568950"/>
          <p14:tracePt t="69119" x="7708900" y="5556250"/>
          <p14:tracePt t="69138" x="7696200" y="5537200"/>
          <p14:tracePt t="69138" x="7689850" y="5524500"/>
          <p14:tracePt t="69155" x="7677150" y="5518150"/>
          <p14:tracePt t="69155" x="7670800" y="5505450"/>
          <p14:tracePt t="69171" x="7658100" y="5492750"/>
          <p14:tracePt t="69171" x="7639050" y="5486400"/>
          <p14:tracePt t="69171" x="7620000" y="5473700"/>
          <p14:tracePt t="69190" x="7600950" y="5461000"/>
          <p14:tracePt t="69202" x="7575550" y="5441950"/>
          <p14:tracePt t="69202" x="7518400" y="5403850"/>
          <p14:tracePt t="69223" x="7480300" y="5384800"/>
          <p14:tracePt t="69223" x="7442200" y="5359400"/>
          <p14:tracePt t="69237" x="7397750" y="5334000"/>
          <p14:tracePt t="69237" x="7353300" y="5302250"/>
          <p14:tracePt t="69255" x="7308850" y="5270500"/>
          <p14:tracePt t="69255" x="7258050" y="5232400"/>
          <p14:tracePt t="69270" x="7213600" y="5200650"/>
          <p14:tracePt t="69270" x="7131050" y="5143500"/>
          <p14:tracePt t="69288" x="7099300" y="5111750"/>
          <p14:tracePt t="69288" x="7080250" y="5086350"/>
          <p14:tracePt t="69306" x="7067550" y="5067300"/>
          <p14:tracePt t="69306" x="7061200" y="5054600"/>
          <p14:tracePt t="69321" x="7067550" y="5054600"/>
          <p14:tracePt t="69336" x="7086600" y="5067300"/>
          <p14:tracePt t="69336" x="7143750" y="5111750"/>
          <p14:tracePt t="69356" x="7188200" y="5156200"/>
          <p14:tracePt t="69356" x="7239000" y="5200650"/>
          <p14:tracePt t="69372" x="7296150" y="5251450"/>
          <p14:tracePt t="69372" x="7372350" y="5308600"/>
          <p14:tracePt t="69388" x="7448550" y="5365750"/>
          <p14:tracePt t="69388" x="7537450" y="5435600"/>
          <p14:tracePt t="69388" x="7626350" y="5499100"/>
          <p14:tracePt t="69408" x="7715250" y="5556250"/>
          <p14:tracePt t="69408" x="7804150" y="5613400"/>
          <p14:tracePt t="69422" x="7886700" y="5670550"/>
          <p14:tracePt t="69422" x="7962900" y="5727700"/>
          <p14:tracePt t="69439" x="8032750" y="5778500"/>
          <p14:tracePt t="69439" x="8096250" y="5822950"/>
          <p14:tracePt t="69456" x="8147050" y="5861050"/>
          <p14:tracePt t="69456" x="8191500" y="5892800"/>
          <p14:tracePt t="69456" x="8235950" y="5924550"/>
          <p14:tracePt t="69474" x="8267700" y="5949950"/>
          <p14:tracePt t="69486" x="8293100" y="5969000"/>
          <p14:tracePt t="69486" x="8331200" y="5994400"/>
          <p14:tracePt t="69507" x="8343900" y="6007100"/>
          <p14:tracePt t="69507" x="8350250" y="6013450"/>
          <p14:tracePt t="69522" x="8350250" y="6019800"/>
          <p14:tracePt t="69537" x="8343900" y="6019800"/>
          <p14:tracePt t="69537" x="8337550" y="6019800"/>
          <p14:tracePt t="69537" x="8324850" y="6019800"/>
          <p14:tracePt t="69558" x="8312150" y="6013450"/>
          <p14:tracePt t="69570" x="8299450" y="6007100"/>
          <p14:tracePt t="69570" x="8267700" y="5988050"/>
          <p14:tracePt t="69589" x="8248650" y="5975350"/>
          <p14:tracePt t="69589" x="8229600" y="5962650"/>
          <p14:tracePt t="69606" x="8204200" y="5949950"/>
          <p14:tracePt t="69606" x="8185150" y="5930900"/>
          <p14:tracePt t="69622" x="8159750" y="5918200"/>
          <p14:tracePt t="69622" x="8134350" y="5899150"/>
          <p14:tracePt t="69639" x="8108950" y="5880100"/>
          <p14:tracePt t="69639" x="8058150" y="5842000"/>
          <p14:tracePt t="69656" x="8032750" y="5822950"/>
          <p14:tracePt t="69656" x="8007350" y="5810250"/>
          <p14:tracePt t="69673" x="7981950" y="5791200"/>
          <p14:tracePt t="69673" x="7956550" y="5772150"/>
          <p14:tracePt t="69689" x="7931150" y="5759450"/>
          <p14:tracePt t="69689" x="7893050" y="5734050"/>
          <p14:tracePt t="69707" x="7874000" y="5721350"/>
          <p14:tracePt t="69707" x="7854950" y="5715000"/>
          <p14:tracePt t="69722" x="7835900" y="5702300"/>
          <p14:tracePt t="69722" x="7823200" y="5695950"/>
          <p14:tracePt t="69739" x="7810500" y="5689600"/>
          <p14:tracePt t="69739" x="7797800" y="5676900"/>
          <p14:tracePt t="69756" x="7791450" y="5676900"/>
          <p14:tracePt t="69756" x="7785100" y="5670550"/>
          <p14:tracePt t="69756" x="7772400" y="5664200"/>
          <p14:tracePt t="69775" x="7766050" y="5664200"/>
          <p14:tracePt t="69775" x="7759700" y="5657850"/>
          <p14:tracePt t="69790" x="7753350" y="5657850"/>
          <p14:tracePt t="69790" x="7747000" y="5657850"/>
          <p14:tracePt t="69807" x="7740650" y="5651500"/>
          <p14:tracePt t="69807" x="7734300" y="5651500"/>
          <p14:tracePt t="69823" x="7727950" y="5651500"/>
          <p14:tracePt t="69838" x="7715250" y="5651500"/>
          <p14:tracePt t="69854" x="7708900" y="5645150"/>
          <p14:tracePt t="69871" x="7702550" y="5645150"/>
          <p14:tracePt t="69888" x="7696200" y="5632450"/>
          <p14:tracePt t="69905" x="7696200" y="5626100"/>
          <p14:tracePt t="69933" x="7702550" y="5626100"/>
          <p14:tracePt t="69953" x="7708900" y="5632450"/>
          <p14:tracePt t="69970" x="7715250" y="5638800"/>
          <p14:tracePt t="69986" x="7721600" y="5638800"/>
          <p14:tracePt t="69993" x="7727950" y="5645150"/>
          <p14:tracePt t="69993" x="7727950" y="5651500"/>
          <p14:tracePt t="70007" x="7734300" y="5651500"/>
          <p14:tracePt t="70007" x="7740650" y="5657850"/>
          <p14:tracePt t="70023" x="7747000" y="5657850"/>
          <p14:tracePt t="70023" x="7753350" y="5664200"/>
          <p14:tracePt t="70041" x="7759700" y="5664200"/>
          <p14:tracePt t="70041" x="7766050" y="5670550"/>
          <p14:tracePt t="70057" x="7772400" y="5670550"/>
          <p14:tracePt t="70074" x="7772400" y="5664200"/>
          <p14:tracePt t="70098" x="7766050" y="5664200"/>
          <p14:tracePt t="70106" x="7759700" y="5657850"/>
          <p14:tracePt t="70106" x="7753350" y="5651500"/>
          <p14:tracePt t="70106" x="7740650" y="5645150"/>
          <p14:tracePt t="70126" x="7721600" y="5632450"/>
          <p14:tracePt t="70139" x="7702550" y="5626100"/>
          <p14:tracePt t="70139" x="7670800" y="5613400"/>
          <p14:tracePt t="70158" x="7600950" y="5594350"/>
          <p14:tracePt t="70158" x="7550150" y="5581650"/>
          <p14:tracePt t="70175" x="7480300" y="5568950"/>
          <p14:tracePt t="70175" x="7404100" y="5562600"/>
          <p14:tracePt t="70191" x="7302500" y="5543550"/>
          <p14:tracePt t="70191" x="7175500" y="5530850"/>
          <p14:tracePt t="70207" x="7029450" y="5511800"/>
          <p14:tracePt t="70207" x="6858000" y="5492750"/>
          <p14:tracePt t="70207" x="6667500" y="5467350"/>
          <p14:tracePt t="70226" x="6457950" y="5448300"/>
          <p14:tracePt t="70239" x="6235700" y="5422900"/>
          <p14:tracePt t="70239" x="5740400" y="5378450"/>
          <p14:tracePt t="70258" x="5480050" y="5346700"/>
          <p14:tracePt t="70258" x="5207000" y="5308600"/>
          <p14:tracePt t="70274" x="4933950" y="5270500"/>
          <p14:tracePt t="70274" x="4648200" y="5219700"/>
          <p14:tracePt t="70291" x="4356100" y="5168900"/>
          <p14:tracePt t="70291" x="3765550" y="5054600"/>
          <p14:tracePt t="70310" x="3473450" y="4997450"/>
          <p14:tracePt t="70310" x="3187700" y="4946650"/>
          <p14:tracePt t="70325" x="2921000" y="4895850"/>
          <p14:tracePt t="70325" x="2667000" y="4857750"/>
          <p14:tracePt t="70341" x="2432050" y="4819650"/>
          <p14:tracePt t="70341" x="2209800" y="4787900"/>
          <p14:tracePt t="70358" x="2012950" y="4756150"/>
          <p14:tracePt t="70358" x="1689100" y="4699000"/>
          <p14:tracePt t="70374" x="1549400" y="4673600"/>
          <p14:tracePt t="70374" x="1441450" y="4648200"/>
          <p14:tracePt t="70391" x="1346200" y="4622800"/>
          <p14:tracePt t="70391" x="1270000" y="4597400"/>
          <p14:tracePt t="70408" x="1212850" y="4578350"/>
          <p14:tracePt t="70408" x="1174750" y="4565650"/>
          <p14:tracePt t="70425" x="1155700" y="4559300"/>
          <p14:tracePt t="70425" x="1155700" y="4552950"/>
          <p14:tracePt t="70442" x="1168400" y="4552950"/>
          <p14:tracePt t="70442" x="1200150" y="4546600"/>
          <p14:tracePt t="70459" x="1231900" y="4540250"/>
          <p14:tracePt t="70459" x="1270000" y="4533900"/>
          <p14:tracePt t="70475" x="1314450" y="4527550"/>
          <p14:tracePt t="70475" x="1358900" y="4527550"/>
          <p14:tracePt t="70475" x="1409700" y="4527550"/>
          <p14:tracePt t="70494" x="1454150" y="4527550"/>
          <p14:tracePt t="70507" x="1492250" y="4527550"/>
          <p14:tracePt t="70507" x="1549400" y="4540250"/>
          <p14:tracePt t="70526" x="1568450" y="4546600"/>
          <p14:tracePt t="70526" x="1568450" y="4559300"/>
          <p14:tracePt t="70543" x="1568450" y="4565650"/>
          <p14:tracePt t="70543" x="1549400" y="4565650"/>
          <p14:tracePt t="70559" x="1524000" y="4565650"/>
          <p14:tracePt t="70559" x="1492250" y="4565650"/>
          <p14:tracePt t="70576" x="1447800" y="4559300"/>
          <p14:tracePt t="70576" x="1390650" y="4552950"/>
          <p14:tracePt t="70576" x="1333500" y="4540250"/>
          <p14:tracePt t="70595" x="1270000" y="4521200"/>
          <p14:tracePt t="70595" x="1200150" y="4502150"/>
          <p14:tracePt t="70609" x="1123950" y="4470400"/>
          <p14:tracePt t="70609" x="1047750" y="4432300"/>
          <p14:tracePt t="70626" x="971550" y="4387850"/>
          <p14:tracePt t="70626" x="895350" y="4330700"/>
          <p14:tracePt t="70642" x="819150" y="4254500"/>
          <p14:tracePt t="70642" x="749300" y="4171950"/>
          <p14:tracePt t="70659" x="679450" y="4070350"/>
          <p14:tracePt t="70659" x="571500" y="3848100"/>
          <p14:tracePt t="70676" x="527050" y="3733800"/>
          <p14:tracePt t="70676" x="495300" y="3613150"/>
          <p14:tracePt t="70692" x="482600" y="3492500"/>
          <p14:tracePt t="70692" x="482600" y="3378200"/>
          <p14:tracePt t="70710" x="501650" y="3263900"/>
          <p14:tracePt t="70710" x="584200" y="3054350"/>
          <p14:tracePt t="70727" x="647700" y="2959100"/>
          <p14:tracePt t="70727" x="730250" y="2870200"/>
          <p14:tracePt t="70743" x="819150" y="2787650"/>
          <p14:tracePt t="70743" x="920750" y="2711450"/>
          <p14:tracePt t="70760" x="1028700" y="2654300"/>
          <p14:tracePt t="70760" x="1149350" y="2609850"/>
          <p14:tracePt t="70776" x="1270000" y="2584450"/>
          <p14:tracePt t="70776" x="1403350" y="2584450"/>
          <p14:tracePt t="70776" x="1530350" y="2597150"/>
          <p14:tracePt t="70795" x="1663700" y="2635250"/>
          <p14:tracePt t="70795" x="1790700" y="2692400"/>
          <p14:tracePt t="70811" x="1911350" y="2768600"/>
          <p14:tracePt t="70811" x="2025650" y="2857500"/>
          <p14:tracePt t="70827" x="2133600" y="2959100"/>
          <p14:tracePt t="70827" x="2228850" y="3073400"/>
          <p14:tracePt t="70843" x="2305050" y="3200400"/>
          <p14:tracePt t="70843" x="2368550" y="3327400"/>
          <p14:tracePt t="70860" x="2419350" y="3460750"/>
          <p14:tracePt t="70860" x="2457450" y="3594100"/>
          <p14:tracePt t="70860" x="2482850" y="3727450"/>
          <p14:tracePt t="70879" x="2489200" y="3854450"/>
          <p14:tracePt t="70891" x="2482850" y="3981450"/>
          <p14:tracePt t="70891" x="2425700" y="4210050"/>
          <p14:tracePt t="70910" x="2381250" y="4305300"/>
          <p14:tracePt t="70910" x="2324100" y="4394200"/>
          <p14:tracePt t="70927" x="2254250" y="4476750"/>
          <p14:tracePt t="70927" x="2171700" y="4540250"/>
          <p14:tracePt t="70944" x="2082800" y="4597400"/>
          <p14:tracePt t="70944" x="1987550" y="4648200"/>
          <p14:tracePt t="70944" x="1885950" y="4679950"/>
          <p14:tracePt t="70963" x="1778000" y="4699000"/>
          <p14:tracePt t="70963" x="1663700" y="4705350"/>
          <p14:tracePt t="70977" x="1555750" y="4699000"/>
          <p14:tracePt t="70977" x="1447800" y="4679950"/>
          <p14:tracePt t="70994" x="1339850" y="4635500"/>
          <p14:tracePt t="70994" x="1238250" y="4584700"/>
          <p14:tracePt t="71010" x="1136650" y="4508500"/>
          <p14:tracePt t="71010" x="958850" y="4318000"/>
          <p14:tracePt t="71027" x="882650" y="4197350"/>
          <p14:tracePt t="71027" x="812800" y="4070350"/>
          <p14:tracePt t="71044" x="762000" y="3943350"/>
          <p14:tracePt t="71044" x="717550" y="3810000"/>
          <p14:tracePt t="71060" x="685800" y="3676650"/>
          <p14:tracePt t="71060" x="673100" y="3556000"/>
          <p14:tracePt t="71077" x="673100" y="3435350"/>
          <p14:tracePt t="71077" x="730250" y="3225800"/>
          <p14:tracePt t="71095" x="781050" y="3130550"/>
          <p14:tracePt t="71095" x="844550" y="3048000"/>
          <p14:tracePt t="71111" x="920750" y="2965450"/>
          <p14:tracePt t="71111" x="1003300" y="2889250"/>
          <p14:tracePt t="71127" x="1092200" y="2819400"/>
          <p14:tracePt t="71127" x="1193800" y="2755900"/>
          <p14:tracePt t="71127" x="1295400" y="2711450"/>
          <p14:tracePt t="71146" x="1403350" y="2673350"/>
          <p14:tracePt t="71159" x="1524000" y="2660650"/>
          <p14:tracePt t="71159" x="1638300" y="2660650"/>
          <p14:tracePt t="71179" x="1879600" y="2724150"/>
          <p14:tracePt t="71179" x="1993900" y="2781300"/>
          <p14:tracePt t="71194" x="2095500" y="2851150"/>
          <p14:tracePt t="71194" x="2197100" y="2940050"/>
          <p14:tracePt t="71211" x="2286000" y="3028950"/>
          <p14:tracePt t="71211" x="2355850" y="3130550"/>
          <p14:tracePt t="71211" x="2419350" y="3232150"/>
          <p14:tracePt t="71230" x="2463800" y="3340100"/>
          <p14:tracePt t="71243" x="2501900" y="3448050"/>
          <p14:tracePt t="71243" x="2520950" y="3562350"/>
          <p14:tracePt t="71243" x="2520950" y="3670300"/>
          <p14:tracePt t="71263" x="2514600" y="3771900"/>
          <p14:tracePt t="71263" x="2495550" y="3867150"/>
          <p14:tracePt t="71278" x="2463800" y="3962400"/>
          <p14:tracePt t="71278" x="2419350" y="4051300"/>
          <p14:tracePt t="71295" x="2368550" y="4127500"/>
          <p14:tracePt t="71295" x="2305050" y="4197350"/>
          <p14:tracePt t="71295" x="2235200" y="4260850"/>
          <p14:tracePt t="71315" x="2159000" y="4311650"/>
          <p14:tracePt t="71315" x="2076450" y="4349750"/>
          <p14:tracePt t="71328" x="1987550" y="4381500"/>
          <p14:tracePt t="71328" x="1898650" y="4400550"/>
          <p14:tracePt t="71345" x="1809750" y="4413250"/>
          <p14:tracePt t="71345" x="1714500" y="4406900"/>
          <p14:tracePt t="71362" x="1619250" y="4400550"/>
          <p14:tracePt t="71362" x="1530350" y="4381500"/>
          <p14:tracePt t="71378" x="1441450" y="4356100"/>
          <p14:tracePt t="71378" x="1276350" y="4279900"/>
          <p14:tracePt t="71395" x="1206500" y="4235450"/>
          <p14:tracePt t="71395" x="1136650" y="4178300"/>
          <p14:tracePt t="71412" x="1079500" y="4114800"/>
          <p14:tracePt t="71412" x="1028700" y="4038600"/>
          <p14:tracePt t="71428" x="990600" y="3956050"/>
          <p14:tracePt t="71428" x="958850" y="3867150"/>
          <p14:tracePt t="71428" x="933450" y="3765550"/>
          <p14:tracePt t="71447" x="920750" y="3670300"/>
          <p14:tracePt t="71447" x="914400" y="3575050"/>
          <p14:tracePt t="71462" x="920750" y="3473450"/>
          <p14:tracePt t="71462" x="939800" y="3384550"/>
          <p14:tracePt t="71479" x="971550" y="3295650"/>
          <p14:tracePt t="71479" x="1009650" y="3206750"/>
          <p14:tracePt t="71495" x="1054100" y="3124200"/>
          <p14:tracePt t="71495" x="1104900" y="3048000"/>
          <p14:tracePt t="71495" x="1168400" y="2971800"/>
          <p14:tracePt t="71514" x="1231900" y="2901950"/>
          <p14:tracePt t="71527" x="1301750" y="2838450"/>
          <p14:tracePt t="71527" x="1460500" y="2736850"/>
          <p14:tracePt t="71546" x="1543050" y="2717800"/>
          <p14:tracePt t="71546" x="1625600" y="2711450"/>
          <p14:tracePt t="71563" x="1720850" y="2730500"/>
          <p14:tracePt t="71563" x="1803400" y="2768600"/>
          <p14:tracePt t="71580" x="1892300" y="2825750"/>
          <p14:tracePt t="71580" x="1974850" y="2901950"/>
          <p14:tracePt t="71596" x="2051050" y="2990850"/>
          <p14:tracePt t="71596" x="2120900" y="3092450"/>
          <p14:tracePt t="71596" x="2178050" y="3200400"/>
          <p14:tracePt t="71615" x="2228850" y="3314700"/>
          <p14:tracePt t="71615" x="2260600" y="3429000"/>
          <p14:tracePt t="71629" x="2279650" y="3549650"/>
          <p14:tracePt t="71629" x="2286000" y="3663950"/>
          <p14:tracePt t="71646" x="2279650" y="3778250"/>
          <p14:tracePt t="71646" x="2260600" y="3879850"/>
          <p14:tracePt t="71663" x="2222500" y="3981450"/>
          <p14:tracePt t="71663" x="2171700" y="4064000"/>
          <p14:tracePt t="71680" x="2114550" y="4133850"/>
          <p14:tracePt t="71680" x="1962150" y="4248150"/>
          <p14:tracePt t="71696" x="1873250" y="4279900"/>
          <p14:tracePt t="71696" x="1784350" y="4305300"/>
          <p14:tracePt t="71713" x="1689100" y="4318000"/>
          <p14:tracePt t="71713" x="1593850" y="4318000"/>
          <p14:tracePt t="71729" x="1498600" y="4305300"/>
          <p14:tracePt t="71729" x="1403350" y="4286250"/>
          <p14:tracePt t="71746" x="1308100" y="4254500"/>
          <p14:tracePt t="71746" x="1130300" y="4159250"/>
          <p14:tracePt t="71763" x="1047750" y="4095750"/>
          <p14:tracePt t="71763" x="965200" y="4019550"/>
          <p14:tracePt t="71780" x="889000" y="3943350"/>
          <p14:tracePt t="71780" x="819150" y="3854450"/>
          <p14:tracePt t="71797" x="755650" y="3765550"/>
          <p14:tracePt t="71797" x="666750" y="3587750"/>
          <p14:tracePt t="71816" x="641350" y="3492500"/>
          <p14:tracePt t="71816" x="628650" y="3403600"/>
          <p14:tracePt t="71831" x="635000" y="3321050"/>
          <p14:tracePt t="71831" x="654050" y="3238500"/>
          <p14:tracePt t="71847" x="692150" y="3155950"/>
          <p14:tracePt t="71847" x="736600" y="3079750"/>
          <p14:tracePt t="71864" x="793750" y="3003550"/>
          <p14:tracePt t="71864" x="850900" y="2933700"/>
          <p14:tracePt t="71880" x="914400" y="2857500"/>
          <p14:tracePt t="71880" x="990600" y="2787650"/>
          <p14:tracePt t="71880" x="1066800" y="2724150"/>
          <p14:tracePt t="71899" x="1143000" y="2660650"/>
          <p14:tracePt t="71912" x="1225550" y="2603500"/>
          <p14:tracePt t="71912" x="1403350" y="2527300"/>
          <p14:tracePt t="71930" x="1498600" y="2501900"/>
          <p14:tracePt t="71930" x="1593850" y="2489200"/>
          <p14:tracePt t="71947" x="1689100" y="2501900"/>
          <p14:tracePt t="71947" x="1778000" y="2520950"/>
          <p14:tracePt t="71964" x="1866900" y="2559050"/>
          <p14:tracePt t="71964" x="1949450" y="2609850"/>
          <p14:tracePt t="71964" x="2025650" y="2673350"/>
          <p14:tracePt t="71983" x="2089150" y="2743200"/>
          <p14:tracePt t="71983" x="2146300" y="2813050"/>
          <p14:tracePt t="71997" x="2197100" y="2889250"/>
          <p14:tracePt t="71997" x="2235200" y="2965450"/>
          <p14:tracePt t="72014" x="2266950" y="3035300"/>
          <p14:tracePt t="72014" x="2286000" y="3098800"/>
          <p14:tracePt t="72030" x="2298700" y="3162300"/>
          <p14:tracePt t="72030" x="2298700" y="3276600"/>
          <p14:tracePt t="72047" x="2292350" y="3327400"/>
          <p14:tracePt t="72047" x="2273300" y="3378200"/>
          <p14:tracePt t="72064" x="2254250" y="3422650"/>
          <p14:tracePt t="72064" x="2228850" y="3460750"/>
          <p14:tracePt t="72081" x="2197100" y="3505200"/>
          <p14:tracePt t="72081" x="2165350" y="3543300"/>
          <p14:tracePt t="72097" x="2127250" y="3575050"/>
          <p14:tracePt t="72097" x="2057400" y="3638550"/>
          <p14:tracePt t="72115" x="2025650" y="3670300"/>
          <p14:tracePt t="72115" x="1993900" y="3695700"/>
          <p14:tracePt t="72131" x="1962150" y="3714750"/>
          <p14:tracePt t="72131" x="1930400" y="3733800"/>
          <p14:tracePt t="72148" x="1905000" y="3752850"/>
          <p14:tracePt t="72148" x="1879600" y="3765550"/>
          <p14:tracePt t="72148" x="1860550" y="3771900"/>
          <p14:tracePt t="72166" x="1841500" y="3784600"/>
          <p14:tracePt t="72179" x="1828800" y="3784600"/>
          <p14:tracePt t="72179" x="1816100" y="3790950"/>
          <p14:tracePt t="72199" x="1803400" y="3790950"/>
          <p14:tracePt t="72199" x="1797050" y="3790950"/>
          <p14:tracePt t="72215" x="1790700" y="3784600"/>
          <p14:tracePt t="72229" x="1797050" y="3778250"/>
          <p14:tracePt t="72246" x="1803400" y="3771900"/>
          <p14:tracePt t="72263" x="1809750" y="3765550"/>
          <p14:tracePt t="72279" x="1816100" y="3759200"/>
          <p14:tracePt t="72279" x="1822450" y="3752850"/>
          <p14:tracePt t="72298" x="1828800" y="3746500"/>
          <p14:tracePt t="72313" x="1828800" y="3740150"/>
          <p14:tracePt t="72335" x="1822450" y="3740150"/>
          <p14:tracePt t="72362" x="1816100" y="3740150"/>
          <p14:tracePt t="72378" x="1809750" y="3746500"/>
          <p14:tracePt t="72394" x="1803400" y="3746500"/>
          <p14:tracePt t="72406" x="1797050" y="3746500"/>
          <p14:tracePt t="72422" x="1797050" y="3740150"/>
          <p14:tracePt t="72446" x="1790700" y="3740150"/>
          <p14:tracePt t="72514" x="1784350" y="3740150"/>
          <p14:tracePt t="72526" x="1778000" y="3740150"/>
          <p14:tracePt t="72542" x="1771650" y="3740150"/>
          <p14:tracePt t="72558" x="1765300" y="3733800"/>
          <p14:tracePt t="72646" x="1752600" y="3740150"/>
          <p14:tracePt t="72662" x="1746250" y="3740150"/>
          <p14:tracePt t="72678" x="1739900" y="3746500"/>
          <p14:tracePt t="72686" x="1727200" y="3746500"/>
          <p14:tracePt t="72703" x="1720850" y="3752850"/>
          <p14:tracePt t="72703" x="1714500" y="3752850"/>
          <p14:tracePt t="72717" x="1708150" y="3752850"/>
          <p14:tracePt t="72717" x="1701800" y="3759200"/>
          <p14:tracePt t="72733" x="1695450" y="3759200"/>
          <p14:tracePt t="72733" x="1682750" y="3759200"/>
          <p14:tracePt t="72750" x="1663700" y="3759200"/>
          <p14:tracePt t="72750" x="1625600" y="3752850"/>
          <p14:tracePt t="72767" x="1593850" y="3746500"/>
          <p14:tracePt t="72767" x="1562100" y="3740150"/>
          <p14:tracePt t="72783" x="1524000" y="3727450"/>
          <p14:tracePt t="72783" x="1479550" y="3714750"/>
          <p14:tracePt t="72800" x="1435100" y="3695700"/>
          <p14:tracePt t="72800" x="1384300" y="3670300"/>
          <p14:tracePt t="72817" x="1333500" y="3644900"/>
          <p14:tracePt t="72817" x="1276350" y="3613150"/>
          <p14:tracePt t="72817" x="1225550" y="3581400"/>
          <p14:tracePt t="72835" x="1168400" y="3549650"/>
          <p14:tracePt t="72848" x="1111250" y="3511550"/>
          <p14:tracePt t="72848" x="996950" y="3435350"/>
          <p14:tracePt t="72867" x="939800" y="3403600"/>
          <p14:tracePt t="72867" x="895350" y="3378200"/>
          <p14:tracePt t="72884" x="857250" y="3352800"/>
          <p14:tracePt t="72884" x="825500" y="3327400"/>
          <p14:tracePt t="72884" x="812800" y="3302000"/>
          <p14:tracePt t="72902" x="806450" y="3289300"/>
          <p14:tracePt t="72915" x="825500" y="3270250"/>
          <p14:tracePt t="72915" x="908050" y="3232150"/>
          <p14:tracePt t="72935" x="977900" y="3206750"/>
          <p14:tracePt t="72935" x="1060450" y="3181350"/>
          <p14:tracePt t="72951" x="1162050" y="3155950"/>
          <p14:tracePt t="72951" x="1301750" y="3130550"/>
          <p14:tracePt t="72967" x="1435100" y="3105150"/>
          <p14:tracePt t="72967" x="1574800" y="3086100"/>
          <p14:tracePt t="72984" x="1727200" y="3073400"/>
          <p14:tracePt t="72984" x="1879600" y="3067050"/>
          <p14:tracePt t="72984" x="2038350" y="3067050"/>
          <p14:tracePt t="73003" x="2197100" y="3073400"/>
          <p14:tracePt t="73003" x="2349500" y="3079750"/>
          <p14:tracePt t="73017" x="2482850" y="3092450"/>
          <p14:tracePt t="73017" x="2616200" y="3105150"/>
          <p14:tracePt t="73034" x="2743200" y="3117850"/>
          <p14:tracePt t="73034" x="2857500" y="3130550"/>
          <p14:tracePt t="73052" x="2952750" y="3143250"/>
          <p14:tracePt t="73052" x="3111500" y="3149600"/>
          <p14:tracePt t="73068" x="3162300" y="3162300"/>
          <p14:tracePt t="73068" x="3194050" y="3162300"/>
          <p14:tracePt t="73085" x="3213100" y="3168650"/>
          <p14:tracePt t="73085" x="3219450" y="3181350"/>
          <p14:tracePt t="73101" x="3213100" y="3187700"/>
          <p14:tracePt t="73101" x="3200400" y="3206750"/>
          <p14:tracePt t="73118" x="3168650" y="3219450"/>
          <p14:tracePt t="73118" x="3092450" y="3257550"/>
          <p14:tracePt t="73135" x="3041650" y="3282950"/>
          <p14:tracePt t="73135" x="2990850" y="3302000"/>
          <p14:tracePt t="73151" x="2933700" y="3321050"/>
          <p14:tracePt t="73151" x="2876550" y="3340100"/>
          <p14:tracePt t="73168" x="2819400" y="3359150"/>
          <p14:tracePt t="73168" x="2768600" y="3378200"/>
          <p14:tracePt t="73168" x="2711450" y="3397250"/>
          <p14:tracePt t="73187" x="2660650" y="3409950"/>
          <p14:tracePt t="73200" x="2616200" y="3422650"/>
          <p14:tracePt t="73200" x="2571750" y="3441700"/>
          <p14:tracePt t="73219" x="2501900" y="3460750"/>
          <p14:tracePt t="73219" x="2470150" y="3467100"/>
          <p14:tracePt t="73235" x="2444750" y="3473450"/>
          <p14:tracePt t="73235" x="2425700" y="3479800"/>
          <p14:tracePt t="73251" x="2406650" y="3486150"/>
          <p14:tracePt t="73251" x="2393950" y="3486150"/>
          <p14:tracePt t="73251" x="2381250" y="3486150"/>
          <p14:tracePt t="73271" x="2374900" y="3486150"/>
          <p14:tracePt t="73283" x="2368550" y="3486150"/>
          <p14:tracePt t="73300" x="2362200" y="3479800"/>
          <p14:tracePt t="73319" x="2362200" y="3486150"/>
          <p14:tracePt t="73355" x="2362200" y="3492500"/>
          <p14:tracePt t="73362" x="2355850" y="3498850"/>
          <p14:tracePt t="73382" x="2355850" y="3505200"/>
          <p14:tracePt t="73398" x="2349500" y="3511550"/>
          <p14:tracePt t="73414" x="2343150" y="3511550"/>
          <p14:tracePt t="73426" x="2336800" y="3517900"/>
          <p14:tracePt t="73450" x="2330450" y="3524250"/>
          <p14:tracePt t="73474" x="2330450" y="3530600"/>
          <p14:tracePt t="73511" x="2336800" y="3524250"/>
          <p14:tracePt t="73555" x="2330450" y="3530600"/>
          <p14:tracePt t="73607" x="2324100" y="3536950"/>
          <p14:tracePt t="73622" x="2317750" y="3543300"/>
          <p14:tracePt t="73639" x="2317750" y="3549650"/>
          <p14:tracePt t="73655" x="2305050" y="3549650"/>
          <p14:tracePt t="73682" x="2298700" y="3556000"/>
          <p14:tracePt t="73706" x="2292350" y="3556000"/>
          <p14:tracePt t="73767" x="2286000" y="3549650"/>
          <p14:tracePt t="73782" x="2279650" y="3549650"/>
          <p14:tracePt t="73787" x="2273300" y="3549650"/>
          <p14:tracePt t="73787" x="2266950" y="3549650"/>
          <p14:tracePt t="73803" x="2260600" y="3543300"/>
          <p14:tracePt t="73803" x="2254250" y="3543300"/>
          <p14:tracePt t="73820" x="2247900" y="3543300"/>
          <p14:tracePt t="73820" x="2235200" y="3549650"/>
          <p14:tracePt t="73837" x="2222500" y="3549650"/>
        </p14:tracePtLst>
      </p14:laserTraceLst>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Rectangle 2"/>
          <p:cNvSpPr>
            <a:spLocks noGrp="1" noChangeArrowheads="1"/>
          </p:cNvSpPr>
          <p:nvPr>
            <p:ph type="title"/>
          </p:nvPr>
        </p:nvSpPr>
        <p:spPr/>
        <p:txBody>
          <a:bodyPr/>
          <a:lstStyle/>
          <a:p>
            <a:r>
              <a:rPr lang="ja-JP" altLang="en-US" dirty="0"/>
              <a:t>直線的な関係しか検出しない</a:t>
            </a:r>
          </a:p>
        </p:txBody>
      </p:sp>
      <p:pic>
        <p:nvPicPr>
          <p:cNvPr id="409603" name="Picture 3"/>
          <p:cNvPicPr>
            <a:picLocks noChangeAspect="1" noChangeArrowheads="1"/>
          </p:cNvPicPr>
          <p:nvPr/>
        </p:nvPicPr>
        <p:blipFill>
          <a:blip r:embed="rId5" cstate="print"/>
          <a:srcRect/>
          <a:stretch>
            <a:fillRect/>
          </a:stretch>
        </p:blipFill>
        <p:spPr bwMode="auto">
          <a:xfrm>
            <a:off x="838200" y="2514600"/>
            <a:ext cx="3414713" cy="3386138"/>
          </a:xfrm>
          <a:prstGeom prst="rect">
            <a:avLst/>
          </a:prstGeom>
          <a:solidFill>
            <a:srgbClr val="FFFFFF"/>
          </a:solidFill>
          <a:ln w="38100">
            <a:noFill/>
            <a:miter lim="800000"/>
            <a:headEnd/>
            <a:tailEnd/>
          </a:ln>
          <a:effectLst/>
        </p:spPr>
      </p:pic>
      <p:pic>
        <p:nvPicPr>
          <p:cNvPr id="409604" name="Picture 4"/>
          <p:cNvPicPr>
            <a:picLocks noChangeAspect="1" noChangeArrowheads="1"/>
          </p:cNvPicPr>
          <p:nvPr/>
        </p:nvPicPr>
        <p:blipFill>
          <a:blip r:embed="rId6" cstate="print"/>
          <a:srcRect/>
          <a:stretch>
            <a:fillRect/>
          </a:stretch>
        </p:blipFill>
        <p:spPr bwMode="auto">
          <a:xfrm>
            <a:off x="5029200" y="2514600"/>
            <a:ext cx="3405188" cy="3386138"/>
          </a:xfrm>
          <a:prstGeom prst="rect">
            <a:avLst/>
          </a:prstGeom>
          <a:solidFill>
            <a:srgbClr val="FFFFFF"/>
          </a:solidFill>
          <a:ln w="38100">
            <a:noFill/>
            <a:miter lim="800000"/>
            <a:headEnd/>
            <a:tailEnd/>
          </a:ln>
          <a:effectLst/>
        </p:spPr>
      </p:pic>
      <p:sp>
        <p:nvSpPr>
          <p:cNvPr id="409605" name="Text Box 5"/>
          <p:cNvSpPr txBox="1">
            <a:spLocks noChangeArrowheads="1"/>
          </p:cNvSpPr>
          <p:nvPr/>
        </p:nvSpPr>
        <p:spPr bwMode="auto">
          <a:xfrm>
            <a:off x="285720" y="1285860"/>
            <a:ext cx="8572560" cy="461665"/>
          </a:xfrm>
          <a:prstGeom prst="rect">
            <a:avLst/>
          </a:prstGeom>
          <a:noFill/>
          <a:ln w="38100">
            <a:noFill/>
            <a:miter lim="800000"/>
            <a:headEnd/>
            <a:tailEnd/>
          </a:ln>
          <a:effectLst/>
        </p:spPr>
        <p:txBody>
          <a:bodyPr wrap="square">
            <a:spAutoFit/>
          </a:bodyPr>
          <a:lstStyle/>
          <a:p>
            <a:r>
              <a:rPr lang="ja-JP" altLang="en-US" dirty="0"/>
              <a:t>相関係数は２変数の間に直線的な関係があるか</a:t>
            </a:r>
            <a:r>
              <a:rPr lang="ja-JP" altLang="en-US" dirty="0" err="1"/>
              <a:t>だけを評</a:t>
            </a:r>
            <a:r>
              <a:rPr lang="ja-JP" altLang="en-US" dirty="0"/>
              <a:t>価する．</a:t>
            </a:r>
          </a:p>
        </p:txBody>
      </p:sp>
      <p:sp>
        <p:nvSpPr>
          <p:cNvPr id="409606" name="Text Box 6"/>
          <p:cNvSpPr txBox="1">
            <a:spLocks noChangeArrowheads="1"/>
          </p:cNvSpPr>
          <p:nvPr/>
        </p:nvSpPr>
        <p:spPr bwMode="auto">
          <a:xfrm>
            <a:off x="4572000" y="5867400"/>
            <a:ext cx="4343400" cy="822325"/>
          </a:xfrm>
          <a:prstGeom prst="rect">
            <a:avLst/>
          </a:prstGeom>
          <a:noFill/>
          <a:ln w="38100">
            <a:noFill/>
            <a:miter lim="800000"/>
            <a:headEnd/>
            <a:tailEnd/>
          </a:ln>
          <a:effectLst/>
        </p:spPr>
        <p:txBody>
          <a:bodyPr>
            <a:spAutoFit/>
          </a:bodyPr>
          <a:lstStyle/>
          <a:p>
            <a:r>
              <a:rPr lang="ja-JP" altLang="en-US" dirty="0"/>
              <a:t>２次曲線のような関係があっても</a:t>
            </a:r>
            <a:r>
              <a:rPr lang="en-US" altLang="ja-JP" dirty="0"/>
              <a:t>r</a:t>
            </a:r>
            <a:r>
              <a:rPr lang="ja-JP" altLang="en-US" dirty="0"/>
              <a:t>はほとんど</a:t>
            </a:r>
            <a:r>
              <a:rPr lang="en-US" altLang="ja-JP" dirty="0"/>
              <a:t>0</a:t>
            </a:r>
            <a:r>
              <a:rPr lang="ja-JP" altLang="en-US" dirty="0"/>
              <a:t>かもしれない</a:t>
            </a:r>
          </a:p>
        </p:txBody>
      </p:sp>
      <p:pic>
        <p:nvPicPr>
          <p:cNvPr id="2" name="オーディオ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521700" y="6235700"/>
            <a:ext cx="4064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27970"/>
    </mc:Choice>
    <mc:Fallback>
      <p:transition spd="slow" advTm="2797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3A86A75C-4F4B-4683-9AE1-C65F6400EC91}">
      <p14:laserTraceLst xmlns:p14="http://schemas.microsoft.com/office/powerpoint/2010/main">
        <p14:tracePtLst>
          <p14:tracePt t="2886" x="1873250" y="5384800"/>
          <p14:tracePt t="2912" x="1885950" y="5384800"/>
          <p14:tracePt t="2944" x="1885950" y="5391150"/>
          <p14:tracePt t="2965" x="1885950" y="5384800"/>
          <p14:tracePt t="3004" x="1885950" y="5378450"/>
          <p14:tracePt t="3009" x="1885950" y="5372100"/>
          <p14:tracePt t="3017" x="1885950" y="5365750"/>
          <p14:tracePt t="3034" x="1879600" y="5359400"/>
          <p14:tracePt t="3050" x="1879600" y="5353050"/>
          <p14:tracePt t="3050" x="1873250" y="5353050"/>
          <p14:tracePt t="3069" x="1866900" y="5353050"/>
          <p14:tracePt t="3093" x="1860550" y="5353050"/>
          <p14:tracePt t="3108" x="1854200" y="5359400"/>
          <p14:tracePt t="3117" x="1847850" y="5353050"/>
          <p14:tracePt t="3117" x="1847850" y="5359400"/>
          <p14:tracePt t="3117" x="1841500" y="5365750"/>
          <p14:tracePt t="3138" x="1835150" y="5365750"/>
          <p14:tracePt t="3138" x="1828800" y="5365750"/>
          <p14:tracePt t="3153" x="1822450" y="5372100"/>
          <p14:tracePt t="3169" x="1816100" y="5378450"/>
          <p14:tracePt t="3169" x="1809750" y="5384800"/>
          <p14:tracePt t="3186" x="1803400" y="5391150"/>
          <p14:tracePt t="3201" x="1797050" y="5391150"/>
          <p14:tracePt t="3221" x="1790700" y="5391150"/>
          <p14:tracePt t="3234" x="1784350" y="5391150"/>
          <p14:tracePt t="3256" x="1784350" y="5397500"/>
          <p14:tracePt t="3268" x="1778000" y="5397500"/>
          <p14:tracePt t="3284" x="1771650" y="5397500"/>
          <p14:tracePt t="3300" x="1765300" y="5397500"/>
          <p14:tracePt t="3840" x="1708150" y="5651500"/>
          <p14:tracePt t="3840" x="1708150" y="5613400"/>
          <p14:tracePt t="3856" x="1708150" y="5581650"/>
          <p14:tracePt t="3856" x="1708150" y="5549900"/>
          <p14:tracePt t="3872" x="1714500" y="5511800"/>
          <p14:tracePt t="3872" x="1714500" y="5480050"/>
          <p14:tracePt t="3889" x="1708150" y="5473700"/>
          <p14:tracePt t="3905" x="1708150" y="5467350"/>
          <p14:tracePt t="3943" x="1708150" y="5461000"/>
          <p14:tracePt t="3959" x="1714500" y="5454650"/>
          <p14:tracePt t="3972" x="1714500" y="5448300"/>
          <p14:tracePt t="3980" x="1714500" y="5441950"/>
          <p14:tracePt t="3989" x="1714500" y="5429250"/>
          <p14:tracePt t="3989" x="1714500" y="5422900"/>
          <p14:tracePt t="4005" x="1720850" y="5410200"/>
          <p14:tracePt t="4005" x="1720850" y="5403850"/>
          <p14:tracePt t="4021" x="1727200" y="5397500"/>
          <p14:tracePt t="4021" x="1733550" y="5384800"/>
          <p14:tracePt t="4021" x="1733550" y="5372100"/>
          <p14:tracePt t="4041" x="1739900" y="5359400"/>
          <p14:tracePt t="4053" x="1746250" y="5353050"/>
          <p14:tracePt t="4053" x="1758950" y="5334000"/>
          <p14:tracePt t="4073" x="1771650" y="5302250"/>
          <p14:tracePt t="4073" x="1778000" y="5289550"/>
          <p14:tracePt t="4089" x="1790700" y="5270500"/>
          <p14:tracePt t="4089" x="1797050" y="5251450"/>
          <p14:tracePt t="4105" x="1809750" y="5232400"/>
          <p14:tracePt t="4105" x="1822450" y="5213350"/>
          <p14:tracePt t="4121" x="1828800" y="5194300"/>
          <p14:tracePt t="4121" x="1841500" y="5156200"/>
          <p14:tracePt t="4141" x="1847850" y="5137150"/>
          <p14:tracePt t="4141" x="1847850" y="5118100"/>
          <p14:tracePt t="4155" x="1854200" y="5105400"/>
          <p14:tracePt t="4155" x="1854200" y="5092700"/>
          <p14:tracePt t="4172" x="1854200" y="5073650"/>
          <p14:tracePt t="4172" x="1860550" y="5060950"/>
          <p14:tracePt t="4189" x="1854200" y="5048250"/>
          <p14:tracePt t="4189" x="1860550" y="5016500"/>
          <p14:tracePt t="4205" x="1854200" y="5010150"/>
          <p14:tracePt t="4205" x="1854200" y="4997450"/>
          <p14:tracePt t="4222" x="1847850" y="4991100"/>
          <p14:tracePt t="4222" x="1841500" y="4991100"/>
          <p14:tracePt t="4239" x="1835150" y="4991100"/>
          <p14:tracePt t="4239" x="1828800" y="4991100"/>
          <p14:tracePt t="4257" x="1816100" y="4984750"/>
          <p14:tracePt t="4257" x="1797050" y="4991100"/>
          <p14:tracePt t="4274" x="1790700" y="4991100"/>
          <p14:tracePt t="4274" x="1778000" y="4991100"/>
          <p14:tracePt t="4290" x="1771650" y="4991100"/>
          <p14:tracePt t="4290" x="1765300" y="4991100"/>
          <p14:tracePt t="4306" x="1758950" y="4991100"/>
          <p14:tracePt t="4306" x="1752600" y="4997450"/>
          <p14:tracePt t="4306" x="1746250" y="4997450"/>
          <p14:tracePt t="4325" x="1739900" y="5003800"/>
          <p14:tracePt t="4338" x="1733550" y="5003800"/>
          <p14:tracePt t="4338" x="1720850" y="5010150"/>
          <p14:tracePt t="4357" x="1708150" y="5016500"/>
          <p14:tracePt t="4357" x="1701800" y="5022850"/>
          <p14:tracePt t="4374" x="1695450" y="5029200"/>
          <p14:tracePt t="4388" x="1695450" y="5041900"/>
          <p14:tracePt t="4405" x="1695450" y="5048250"/>
          <p14:tracePt t="4422" x="1689100" y="5048250"/>
          <p14:tracePt t="4422" x="1689100" y="5054600"/>
          <p14:tracePt t="4441" x="1689100" y="5067300"/>
          <p14:tracePt t="4455" x="1689100" y="5073650"/>
          <p14:tracePt t="4472" x="1689100" y="5080000"/>
          <p14:tracePt t="4489" x="1689100" y="5086350"/>
          <p14:tracePt t="4489" x="1682750" y="5092700"/>
          <p14:tracePt t="4507" x="1676400" y="5099050"/>
          <p14:tracePt t="4522" x="1670050" y="5111750"/>
          <p14:tracePt t="4539" x="1670050" y="5118100"/>
          <p14:tracePt t="4556" x="1670050" y="5124450"/>
          <p14:tracePt t="4556" x="1663700" y="5130800"/>
          <p14:tracePt t="4574" x="1663700" y="5137150"/>
          <p14:tracePt t="4597" x="1663700" y="5143500"/>
          <p14:tracePt t="4641" x="1663700" y="5149850"/>
          <p14:tracePt t="4657" x="1663700" y="5156200"/>
          <p14:tracePt t="4665" x="1663700" y="5162550"/>
          <p14:tracePt t="4673" x="1657350" y="5175250"/>
          <p14:tracePt t="4689" x="1657350" y="5181600"/>
          <p14:tracePt t="4706" x="1657350" y="5187950"/>
          <p14:tracePt t="4706" x="1657350" y="5194300"/>
          <p14:tracePt t="4726" x="1657350" y="5200650"/>
          <p14:tracePt t="4726" x="1657350" y="5207000"/>
          <p14:tracePt t="4741" x="1663700" y="5213350"/>
          <p14:tracePt t="4741" x="1657350" y="5226050"/>
          <p14:tracePt t="4758" x="1663700" y="5238750"/>
          <p14:tracePt t="4773" x="1663700" y="5245100"/>
          <p14:tracePt t="4773" x="1663700" y="5251450"/>
          <p14:tracePt t="4773" x="1670050" y="5264150"/>
          <p14:tracePt t="4794" x="1670050" y="5270500"/>
          <p14:tracePt t="4794" x="1670050" y="5276850"/>
          <p14:tracePt t="4808" x="1676400" y="5283200"/>
          <p14:tracePt t="4808" x="1676400" y="5289550"/>
          <p14:tracePt t="4825" x="1676400" y="5295900"/>
          <p14:tracePt t="4825" x="1676400" y="5302250"/>
          <p14:tracePt t="4842" x="1682750" y="5308600"/>
          <p14:tracePt t="4857" x="1682750" y="5314950"/>
          <p14:tracePt t="4873" x="1689100" y="5327650"/>
          <p14:tracePt t="8762" x="6026150" y="5378450"/>
          <p14:tracePt t="8770" x="6032500" y="5384800"/>
          <p14:tracePt t="8770" x="6038850" y="5391150"/>
          <p14:tracePt t="8789" x="6045200" y="5397500"/>
          <p14:tracePt t="8802" x="6038850" y="5397500"/>
          <p14:tracePt t="8802" x="6007100" y="5403850"/>
          <p14:tracePt t="8822" x="5981700" y="5403850"/>
          <p14:tracePt t="8822" x="5956300" y="5403850"/>
          <p14:tracePt t="8838" x="5924550" y="5403850"/>
          <p14:tracePt t="8838" x="5899150" y="5410200"/>
          <p14:tracePt t="8854" x="5861050" y="5410200"/>
          <p14:tracePt t="8854" x="5829300" y="5410200"/>
          <p14:tracePt t="8854" x="5797550" y="5410200"/>
          <p14:tracePt t="8874" x="5765800" y="5410200"/>
          <p14:tracePt t="8886" x="5734050" y="5410200"/>
          <p14:tracePt t="8886" x="5676900" y="5422900"/>
          <p14:tracePt t="8905" x="5651500" y="5429250"/>
          <p14:tracePt t="8905" x="5626100" y="5435600"/>
          <p14:tracePt t="8921" x="5607050" y="5448300"/>
          <p14:tracePt t="8921" x="5588000" y="5454650"/>
          <p14:tracePt t="8921" x="5568950" y="5461000"/>
          <p14:tracePt t="8941" x="5556250" y="5467350"/>
          <p14:tracePt t="8953" x="5549900" y="5473700"/>
          <p14:tracePt t="8953" x="5537200" y="5473700"/>
          <p14:tracePt t="8953" x="5530850" y="5473700"/>
          <p14:tracePt t="8975" x="5530850" y="5467350"/>
          <p14:tracePt t="8994" x="5530850" y="5461000"/>
          <p14:tracePt t="9004" x="5537200" y="5454650"/>
          <p14:tracePt t="9004" x="5537200" y="5441950"/>
          <p14:tracePt t="9024" x="5543550" y="5435600"/>
          <p14:tracePt t="9024" x="5562600" y="5397500"/>
          <p14:tracePt t="9040" x="5568950" y="5378450"/>
          <p14:tracePt t="9040" x="5575300" y="5346700"/>
          <p14:tracePt t="9056" x="5588000" y="5314950"/>
          <p14:tracePt t="9056" x="5594350" y="5270500"/>
          <p14:tracePt t="9072" x="5607050" y="5226050"/>
          <p14:tracePt t="9072" x="5619750" y="5168900"/>
          <p14:tracePt t="9089" x="5626100" y="5105400"/>
          <p14:tracePt t="9089" x="5657850" y="4965700"/>
          <p14:tracePt t="9106" x="5670550" y="4889500"/>
          <p14:tracePt t="9106" x="5689600" y="4813300"/>
          <p14:tracePt t="9122" x="5708650" y="4737100"/>
          <p14:tracePt t="9122" x="5734050" y="4654550"/>
          <p14:tracePt t="9140" x="5753100" y="4572000"/>
          <p14:tracePt t="9140" x="5784850" y="4489450"/>
          <p14:tracePt t="9140" x="5810250" y="4406900"/>
          <p14:tracePt t="9158" x="5842000" y="4324350"/>
          <p14:tracePt t="9171" x="5873750" y="4241800"/>
          <p14:tracePt t="9171" x="5956300" y="4064000"/>
          <p14:tracePt t="9190" x="6000750" y="3975100"/>
          <p14:tracePt t="9190" x="6045200" y="3892550"/>
          <p14:tracePt t="9206" x="6089650" y="3810000"/>
          <p14:tracePt t="9206" x="6140450" y="3733800"/>
          <p14:tracePt t="9223" x="6191250" y="3657600"/>
          <p14:tracePt t="9223" x="6242050" y="3587750"/>
          <p14:tracePt t="9223" x="6292850" y="3524250"/>
          <p14:tracePt t="9242" x="6350000" y="3467100"/>
          <p14:tracePt t="9254" x="6407150" y="3409950"/>
          <p14:tracePt t="9254" x="6521450" y="3308350"/>
          <p14:tracePt t="9274" x="6578600" y="3270250"/>
          <p14:tracePt t="9274" x="6635750" y="3232150"/>
          <p14:tracePt t="9290" x="6692900" y="3194050"/>
          <p14:tracePt t="9290" x="6743700" y="3168650"/>
          <p14:tracePt t="9306" x="6800850" y="3136900"/>
          <p14:tracePt t="9306" x="6858000" y="3117850"/>
          <p14:tracePt t="9323" x="6908800" y="3105150"/>
          <p14:tracePt t="9323" x="7016750" y="3086100"/>
          <p14:tracePt t="9340" x="7067550" y="3079750"/>
          <p14:tracePt t="9340" x="7118350" y="3086100"/>
          <p14:tracePt t="9357" x="7169150" y="3092450"/>
          <p14:tracePt t="9357" x="7219950" y="3111500"/>
          <p14:tracePt t="9373" x="7270750" y="3130550"/>
          <p14:tracePt t="9373" x="7321550" y="3149600"/>
          <p14:tracePt t="9390" x="7372350" y="3175000"/>
          <p14:tracePt t="9390" x="7467600" y="3244850"/>
          <p14:tracePt t="9407" x="7512050" y="3282950"/>
          <p14:tracePt t="9407" x="7556500" y="3327400"/>
          <p14:tracePt t="9423" x="7600950" y="3378200"/>
          <p14:tracePt t="9423" x="7645400" y="3429000"/>
          <p14:tracePt t="9440" x="7683500" y="3486150"/>
          <p14:tracePt t="9440" x="7766050" y="3613150"/>
          <p14:tracePt t="9457" x="7804150" y="3683000"/>
          <p14:tracePt t="9457" x="7842250" y="3752850"/>
          <p14:tracePt t="9474" x="7880350" y="3829050"/>
          <p14:tracePt t="9474" x="7912100" y="3905250"/>
          <p14:tracePt t="9490" x="7943850" y="3981450"/>
          <p14:tracePt t="9490" x="7975600" y="4051300"/>
          <p14:tracePt t="9507" x="8007350" y="4121150"/>
          <p14:tracePt t="9507" x="8032750" y="4191000"/>
          <p14:tracePt t="9507" x="8058150" y="4254500"/>
          <p14:tracePt t="9526" x="8089900" y="4311650"/>
          <p14:tracePt t="9538" x="8115300" y="4375150"/>
          <p14:tracePt t="9538" x="8159750" y="4489450"/>
          <p14:tracePt t="9557" x="8185150" y="4552950"/>
          <p14:tracePt t="9557" x="8204200" y="4610100"/>
          <p14:tracePt t="9574" x="8223250" y="4673600"/>
          <p14:tracePt t="9574" x="8242300" y="4730750"/>
          <p14:tracePt t="9591" x="8261350" y="4787900"/>
          <p14:tracePt t="9591" x="8280400" y="4845050"/>
          <p14:tracePt t="9591" x="8299450" y="4902200"/>
          <p14:tracePt t="9610" x="8318500" y="4959350"/>
          <p14:tracePt t="9622" x="8337550" y="5016500"/>
          <p14:tracePt t="9622" x="8382000" y="5118100"/>
          <p14:tracePt t="9641" x="8401050" y="5168900"/>
          <p14:tracePt t="9641" x="8413750" y="5219700"/>
          <p14:tracePt t="9657" x="8432800" y="5264150"/>
          <p14:tracePt t="9657" x="8451850" y="5308600"/>
          <p14:tracePt t="9674" x="8464550" y="5346700"/>
          <p14:tracePt t="9674" x="8477250" y="5378450"/>
          <p14:tracePt t="9691" x="8483600" y="5416550"/>
          <p14:tracePt t="9691" x="8502650" y="5473700"/>
          <p14:tracePt t="9708" x="8509000" y="5499100"/>
          <p14:tracePt t="9708" x="8515350" y="5524500"/>
          <p14:tracePt t="9724" x="8521700" y="5543550"/>
          <p14:tracePt t="9724" x="8528050" y="5568950"/>
          <p14:tracePt t="9741" x="8528050" y="5588000"/>
          <p14:tracePt t="9741" x="8534400" y="5619750"/>
          <p14:tracePt t="9758" x="8540750" y="5632450"/>
          <p14:tracePt t="9758" x="8540750" y="5645150"/>
          <p14:tracePt t="9775" x="8540750" y="5651500"/>
          <p14:tracePt t="9775" x="8540750" y="5657850"/>
          <p14:tracePt t="9791" x="8540750" y="5664200"/>
          <p14:tracePt t="9791" x="8534400" y="5670550"/>
          <p14:tracePt t="9808" x="8528050" y="5676900"/>
          <p14:tracePt t="9823" x="8521700" y="5676900"/>
          <p14:tracePt t="9823" x="8509000" y="5683250"/>
          <p14:tracePt t="9842" x="8502650" y="5683250"/>
          <p14:tracePt t="9842" x="8496300" y="5683250"/>
          <p14:tracePt t="9858" x="8496300" y="5689600"/>
          <p14:tracePt t="9858" x="8489950" y="5689600"/>
          <p14:tracePt t="9874" x="8483600" y="5689600"/>
          <p14:tracePt t="9890" x="8477250" y="5689600"/>
          <p14:tracePt t="9909" x="8470900" y="5695950"/>
          <p14:tracePt t="9924" x="8470900" y="5702300"/>
          <p14:tracePt t="9985" x="8477250" y="5695950"/>
          <p14:tracePt t="10020" x="8483600" y="5695950"/>
          <p14:tracePt t="10053" x="8489950" y="5689600"/>
          <p14:tracePt t="10089" x="8496300" y="5689600"/>
          <p14:tracePt t="10133" x="8502650" y="5695950"/>
          <p14:tracePt t="10156" x="8509000" y="5695950"/>
          <p14:tracePt t="10173" x="8515350" y="5695950"/>
          <p14:tracePt t="10185" x="8521700" y="5702300"/>
          <p14:tracePt t="10201" x="8528050" y="5702300"/>
          <p14:tracePt t="10225" x="8528050" y="5708650"/>
          <p14:tracePt t="10245" x="8528050" y="5715000"/>
          <p14:tracePt t="10269" x="8528050" y="5721350"/>
          <p14:tracePt t="10285" x="8521700" y="5727700"/>
          <p14:tracePt t="10305" x="8515350" y="5734050"/>
          <p14:tracePt t="10337" x="8502650" y="5740400"/>
          <p14:tracePt t="10353" x="8496300" y="5740400"/>
          <p14:tracePt t="10365" x="8489950" y="5746750"/>
          <p14:tracePt t="10381" x="8483600" y="5753100"/>
          <p14:tracePt t="10397" x="8477250" y="5759450"/>
          <p14:tracePt t="10417" x="8483600" y="5759450"/>
          <p14:tracePt t="10473" x="8489950" y="5765800"/>
          <p14:tracePt t="10501" x="8496300" y="5772150"/>
          <p14:tracePt t="10537" x="8502650" y="5772150"/>
          <p14:tracePt t="10561" x="8509000" y="5778500"/>
          <p14:tracePt t="10585" x="8515350" y="5778500"/>
          <p14:tracePt t="10605" x="8521700" y="5784850"/>
          <p14:tracePt t="10621" x="8521700" y="5791200"/>
          <p14:tracePt t="10645" x="8528050" y="5791200"/>
          <p14:tracePt t="10665" x="8534400" y="5797550"/>
          <p14:tracePt t="10690" x="8540750" y="5797550"/>
          <p14:tracePt t="10801" x="8547100" y="5803900"/>
          <p14:tracePt t="10845" x="8547100" y="5810250"/>
          <p14:tracePt t="10922" x="8547100" y="5816600"/>
          <p14:tracePt t="10945" x="8540750" y="5816600"/>
          <p14:tracePt t="11049" x="8534400" y="5816600"/>
          <p14:tracePt t="11077" x="8528050" y="5822950"/>
          <p14:tracePt t="11101" x="8521700" y="5822950"/>
          <p14:tracePt t="11125" x="8515350" y="5822950"/>
          <p14:tracePt t="11169" x="8509000" y="5822950"/>
          <p14:tracePt t="11193" x="8502650" y="5829300"/>
          <p14:tracePt t="11205" x="8496300" y="5829300"/>
          <p14:tracePt t="11229" x="8489950" y="5835650"/>
          <p14:tracePt t="11246" x="8489950" y="5842000"/>
          <p14:tracePt t="11273" x="8483600" y="5842000"/>
          <p14:tracePt t="11297" x="8477250" y="5848350"/>
          <p14:tracePt t="11318" x="8470900" y="5848350"/>
          <p14:tracePt t="11469" x="8464550" y="5848350"/>
          <p14:tracePt t="11493" x="8458200" y="5854700"/>
          <p14:tracePt t="11514" x="8451850" y="5854700"/>
          <p14:tracePt t="11529" x="8445500" y="5854700"/>
          <p14:tracePt t="11554" x="8439150" y="5854700"/>
          <p14:tracePt t="11565" x="8426450" y="5848350"/>
          <p14:tracePt t="11597" x="8420100" y="5848350"/>
          <p14:tracePt t="11614" x="8413750" y="5842000"/>
          <p14:tracePt t="11618" x="8407400" y="5842000"/>
          <p14:tracePt t="11634" x="8401050" y="5835650"/>
          <p14:tracePt t="11646" x="8394700" y="5835650"/>
          <p14:tracePt t="11646" x="8388350" y="5829300"/>
          <p14:tracePt t="11646" x="8382000" y="5829300"/>
          <p14:tracePt t="11667" x="8375650" y="5829300"/>
          <p14:tracePt t="11667" x="8369300" y="5822950"/>
          <p14:tracePt t="11681" x="8362950" y="5822950"/>
          <p14:tracePt t="11681" x="8356600" y="5816600"/>
          <p14:tracePt t="11698" x="8350250" y="5816600"/>
          <p14:tracePt t="11698" x="8337550" y="5816600"/>
          <p14:tracePt t="11714" x="8331200" y="5810250"/>
          <p14:tracePt t="11714" x="8324850" y="5810250"/>
          <p14:tracePt t="11731" x="8318500" y="5803900"/>
          <p14:tracePt t="11731" x="8299450" y="5803900"/>
          <p14:tracePt t="11748" x="8293100" y="5797550"/>
          <p14:tracePt t="11748" x="8286750" y="5797550"/>
          <p14:tracePt t="11765" x="8280400" y="5797550"/>
          <p14:tracePt t="11765" x="8280400" y="5791200"/>
          <p14:tracePt t="11782" x="8274050" y="5797550"/>
          <p14:tracePt t="11782" x="8261350" y="5791200"/>
          <p14:tracePt t="11798" x="8255000" y="5791200"/>
          <p14:tracePt t="11798" x="8248650" y="5791200"/>
          <p14:tracePt t="11815" x="8248650" y="5797550"/>
          <p14:tracePt t="11815" x="8242300" y="5791200"/>
          <p14:tracePt t="11832" x="8235950" y="5797550"/>
          <p14:tracePt t="11832" x="8229600" y="5791200"/>
          <p14:tracePt t="11848" x="8223250" y="5797550"/>
          <p14:tracePt t="11848" x="8216900" y="5797550"/>
          <p14:tracePt t="11866" x="8210550" y="5797550"/>
          <p14:tracePt t="11866" x="8204200" y="5791200"/>
          <p14:tracePt t="11882" x="8191500" y="5797550"/>
          <p14:tracePt t="11882" x="8185150" y="5791200"/>
          <p14:tracePt t="11899" x="8178800" y="5791200"/>
          <p14:tracePt t="11899" x="8172450" y="5791200"/>
          <p14:tracePt t="11899" x="8159750" y="5791200"/>
          <p14:tracePt t="11919" x="8153400" y="5791200"/>
          <p14:tracePt t="11930" x="8140700" y="5784850"/>
          <p14:tracePt t="11930" x="8134350" y="5784850"/>
          <p14:tracePt t="11930" x="8121650" y="5784850"/>
          <p14:tracePt t="11951" x="8115300" y="5778500"/>
          <p14:tracePt t="11951" x="8102600" y="5778500"/>
          <p14:tracePt t="11966" x="8096250" y="5772150"/>
          <p14:tracePt t="11966" x="8083550" y="5772150"/>
          <p14:tracePt t="11982" x="8070850" y="5765800"/>
          <p14:tracePt t="11982" x="8051800" y="5759450"/>
          <p14:tracePt t="11999" x="8039100" y="5753100"/>
          <p14:tracePt t="11999" x="8026400" y="5746750"/>
          <p14:tracePt t="11999" x="8007350" y="5734050"/>
          <p14:tracePt t="12018" x="7988300" y="5727700"/>
          <p14:tracePt t="12030" x="7969250" y="5715000"/>
          <p14:tracePt t="12030" x="7924800" y="5689600"/>
          <p14:tracePt t="12049" x="7899400" y="5670550"/>
          <p14:tracePt t="12049" x="7874000" y="5657850"/>
          <p14:tracePt t="12066" x="7854950" y="5645150"/>
          <p14:tracePt t="12066" x="7829550" y="5632450"/>
          <p14:tracePt t="12083" x="7804150" y="5626100"/>
          <p14:tracePt t="12083" x="7753350" y="5600700"/>
          <p14:tracePt t="12099" x="7734300" y="5588000"/>
          <p14:tracePt t="12099" x="7708900" y="5581650"/>
          <p14:tracePt t="12116" x="7683500" y="5568950"/>
          <p14:tracePt t="12116" x="7658100" y="5556250"/>
          <p14:tracePt t="12132" x="7626350" y="5549900"/>
          <p14:tracePt t="12132" x="7600950" y="5537200"/>
          <p14:tracePt t="12150" x="7575550" y="5524500"/>
          <p14:tracePt t="12150" x="7518400" y="5505450"/>
          <p14:tracePt t="12167" x="7493000" y="5499100"/>
          <p14:tracePt t="12167" x="7467600" y="5492750"/>
          <p14:tracePt t="12182" x="7442200" y="5486400"/>
          <p14:tracePt t="12182" x="7423150" y="5480050"/>
          <p14:tracePt t="12200" x="7410450" y="5473700"/>
          <p14:tracePt t="12200" x="7397750" y="5473700"/>
          <p14:tracePt t="12200" x="7391400" y="5473700"/>
          <p14:tracePt t="12219" x="7385050" y="5473700"/>
          <p14:tracePt t="12234" x="7391400" y="5480050"/>
          <p14:tracePt t="12250" x="7397750" y="5480050"/>
          <p14:tracePt t="12250" x="7410450" y="5492750"/>
          <p14:tracePt t="12266" x="7423150" y="5499100"/>
          <p14:tracePt t="12266" x="7442200" y="5505450"/>
          <p14:tracePt t="12283" x="7461250" y="5518150"/>
          <p14:tracePt t="12283" x="7480300" y="5524500"/>
          <p14:tracePt t="12283" x="7505700" y="5537200"/>
          <p14:tracePt t="12302" x="7524750" y="5549900"/>
          <p14:tracePt t="12315" x="7550150" y="5556250"/>
          <p14:tracePt t="12315" x="7600950" y="5575300"/>
          <p14:tracePt t="12335" x="7626350" y="5588000"/>
          <p14:tracePt t="12335" x="7651750" y="5600700"/>
          <p14:tracePt t="12335" x="7677150" y="5607050"/>
          <p14:tracePt t="12353" x="7702550" y="5619750"/>
          <p14:tracePt t="12366" x="7721600" y="5632450"/>
          <p14:tracePt t="12366" x="7747000" y="5651500"/>
          <p14:tracePt t="12366" x="7766050" y="5664200"/>
          <p14:tracePt t="12386" x="7785100" y="5676900"/>
          <p14:tracePt t="12386" x="7797800" y="5683250"/>
          <p14:tracePt t="12401" x="7810500" y="5695950"/>
          <p14:tracePt t="12401" x="7823200" y="5702300"/>
          <p14:tracePt t="12418" x="7829550" y="5715000"/>
          <p14:tracePt t="12418" x="7835900" y="5721350"/>
          <p14:tracePt t="12434" x="7835900" y="5727700"/>
          <p14:tracePt t="12434" x="7842250" y="5734050"/>
          <p14:tracePt t="12451" x="7842250" y="5740400"/>
          <p14:tracePt t="12451" x="7835900" y="5753100"/>
          <p14:tracePt t="12467" x="7835900" y="5759450"/>
          <p14:tracePt t="12467" x="7829550" y="5759450"/>
          <p14:tracePt t="12484" x="7823200" y="5765800"/>
          <p14:tracePt t="12484" x="7816850" y="5778500"/>
          <p14:tracePt t="12500" x="7804150" y="5784850"/>
          <p14:tracePt t="12500" x="7785100" y="5791200"/>
          <p14:tracePt t="12518" x="7778750" y="5797550"/>
          <p14:tracePt t="12518" x="7766050" y="5803900"/>
          <p14:tracePt t="12535" x="7759700" y="5810250"/>
          <p14:tracePt t="12535" x="7747000" y="5816600"/>
          <p14:tracePt t="12551" x="7734300" y="5816600"/>
          <p14:tracePt t="12551" x="7721600" y="5822950"/>
          <p14:tracePt t="12568" x="7715250" y="5822950"/>
          <p14:tracePt t="12568" x="7702550" y="5822950"/>
          <p14:tracePt t="12568" x="7689850" y="5829300"/>
          <p14:tracePt t="12586" x="7683500" y="5829300"/>
          <p14:tracePt t="12599" x="7670800" y="5829300"/>
          <p14:tracePt t="12599" x="7658100" y="5829300"/>
          <p14:tracePt t="12618" x="7651750" y="5829300"/>
          <p14:tracePt t="12634" x="7664450" y="5842000"/>
          <p14:tracePt t="12686" x="7670800" y="5854700"/>
          <p14:tracePt t="12697" x="7677150" y="5861050"/>
          <p14:tracePt t="12706" x="7677150" y="5867400"/>
          <p14:tracePt t="12716" x="7683500" y="5873750"/>
          <p14:tracePt t="12716" x="7683500" y="5886450"/>
          <p14:tracePt t="12735" x="7683500" y="5899150"/>
          <p14:tracePt t="12735" x="7683500" y="5911850"/>
          <p14:tracePt t="12752" x="7677150" y="5924550"/>
          <p14:tracePt t="12752" x="7658100" y="5956300"/>
          <p14:tracePt t="12768" x="7645400" y="5975350"/>
          <p14:tracePt t="12768" x="7626350" y="5994400"/>
          <p14:tracePt t="12785" x="7600950" y="6019800"/>
          <p14:tracePt t="12785" x="7569200" y="6051550"/>
          <p14:tracePt t="12802" x="7537450" y="6076950"/>
          <p14:tracePt t="12802" x="7448550" y="6134100"/>
          <p14:tracePt t="12819" x="7397750" y="6165850"/>
          <p14:tracePt t="12819" x="7346950" y="6191250"/>
          <p14:tracePt t="12835" x="7289800" y="6223000"/>
          <p14:tracePt t="12835" x="7232650" y="6254750"/>
          <p14:tracePt t="12852" x="7181850" y="6280150"/>
          <p14:tracePt t="12852" x="7124700" y="6311900"/>
          <p14:tracePt t="12869" x="7067550" y="6337300"/>
          <p14:tracePt t="12869" x="6959600" y="6394450"/>
          <p14:tracePt t="12886" x="6902450" y="6419850"/>
          <p14:tracePt t="12886" x="6851650" y="6445250"/>
          <p14:tracePt t="12903" x="6794500" y="6464300"/>
          <p14:tracePt t="12903" x="6743700" y="6483350"/>
          <p14:tracePt t="12921" x="6692900" y="6496050"/>
          <p14:tracePt t="12921" x="6642100" y="6508750"/>
          <p14:tracePt t="12936" x="6591300" y="6521450"/>
          <p14:tracePt t="12936" x="6540500" y="6534150"/>
          <p14:tracePt t="12936" x="6489700" y="6540500"/>
          <p14:tracePt t="12955" x="6445250" y="6553200"/>
          <p14:tracePt t="12967" x="6394450" y="6559550"/>
          <p14:tracePt t="12967" x="6292850" y="6565900"/>
          <p14:tracePt t="12986" x="6242050" y="6565900"/>
          <p14:tracePt t="12986" x="6197600" y="6565900"/>
          <p14:tracePt t="13003" x="6153150" y="6565900"/>
          <p14:tracePt t="13003" x="6108700" y="6553200"/>
          <p14:tracePt t="13019" x="6070600" y="6540500"/>
          <p14:tracePt t="13019" x="6038850" y="6515100"/>
          <p14:tracePt t="13019" x="6007100" y="6489700"/>
          <p14:tracePt t="13039" x="5981700" y="6457950"/>
          <p14:tracePt t="13051" x="5956300" y="6419850"/>
          <p14:tracePt t="13051" x="5924550" y="6343650"/>
          <p14:tracePt t="13069" x="5918200" y="6305550"/>
          <p14:tracePt t="13069" x="5918200" y="6267450"/>
          <p14:tracePt t="13086" x="5918200" y="6229350"/>
          <p14:tracePt t="13086" x="5930900" y="6191250"/>
          <p14:tracePt t="13103" x="5943600" y="6153150"/>
          <p14:tracePt t="13103" x="6000750" y="6070600"/>
          <p14:tracePt t="13120" x="6032500" y="6032500"/>
          <p14:tracePt t="13120" x="6076950" y="5994400"/>
          <p14:tracePt t="13136" x="6121400" y="5962650"/>
          <p14:tracePt t="13136" x="6172200" y="5943600"/>
          <p14:tracePt t="13153" x="6235700" y="5924550"/>
          <p14:tracePt t="13153" x="6292850" y="5911850"/>
          <p14:tracePt t="13169" x="6362700" y="5905500"/>
          <p14:tracePt t="13169" x="6496050" y="5918200"/>
          <p14:tracePt t="13187" x="6572250" y="5930900"/>
          <p14:tracePt t="13187" x="6635750" y="5949950"/>
          <p14:tracePt t="13203" x="6705600" y="5962650"/>
          <p14:tracePt t="13203" x="6762750" y="5981700"/>
          <p14:tracePt t="13220" x="6813550" y="6007100"/>
          <p14:tracePt t="13220" x="6858000" y="6032500"/>
          <p14:tracePt t="13220" x="6896100" y="6057900"/>
          <p14:tracePt t="13240" x="6915150" y="6083300"/>
          <p14:tracePt t="13251" x="6934200" y="6115050"/>
          <p14:tracePt t="13251" x="6934200" y="6178550"/>
          <p14:tracePt t="13270" x="6927850" y="6203950"/>
          <p14:tracePt t="13270" x="6915150" y="6235700"/>
          <p14:tracePt t="13287" x="6896100" y="6267450"/>
          <p14:tracePt t="13287" x="6877050" y="6292850"/>
          <p14:tracePt t="13303" x="6851650" y="6324600"/>
          <p14:tracePt t="13303" x="6826250" y="6350000"/>
          <p14:tracePt t="13303" x="6800850" y="6369050"/>
          <p14:tracePt t="13322" x="6769100" y="6394450"/>
          <p14:tracePt t="13335" x="6743700" y="6413500"/>
          <p14:tracePt t="13335" x="6680200" y="6451600"/>
          <p14:tracePt t="13354" x="6648450" y="6464300"/>
          <p14:tracePt t="13354" x="6623050" y="6477000"/>
          <p14:tracePt t="13370" x="6591300" y="6483350"/>
          <p14:tracePt t="13370" x="6572250" y="6489700"/>
          <p14:tracePt t="13387" x="6546850" y="6489700"/>
          <p14:tracePt t="13402" x="6515100" y="6483350"/>
          <p14:tracePt t="13402" x="6489700" y="6477000"/>
          <p14:tracePt t="13421" x="6464300" y="6464300"/>
          <p14:tracePt t="13441" x="6451600" y="6438900"/>
          <p14:tracePt t="13474" x="6464300" y="6419850"/>
          <p14:tracePt t="13518" x="6477000" y="6400800"/>
          <p14:tracePt t="13562" x="6489700" y="6375400"/>
          <p14:tracePt t="13594" x="6502400" y="6350000"/>
          <p14:tracePt t="13622" x="6502400" y="6343650"/>
          <p14:tracePt t="13630" x="6502400" y="6337300"/>
          <p14:tracePt t="13638" x="6502400" y="6330950"/>
          <p14:tracePt t="13638" x="6502400" y="6324600"/>
          <p14:tracePt t="13655" x="6502400" y="6318250"/>
          <p14:tracePt t="13655" x="6502400" y="6311900"/>
          <p14:tracePt t="13671" x="6502400" y="6305550"/>
          <p14:tracePt t="13686" x="6508750" y="6299200"/>
          <p14:tracePt t="13703" x="6508750" y="6292850"/>
          <p14:tracePt t="13703" x="6515100" y="6286500"/>
          <p14:tracePt t="13722" x="6521450" y="6286500"/>
          <p14:tracePt t="13750" x="6527800" y="6286500"/>
          <p14:tracePt t="13774" x="6534150" y="6286500"/>
          <p14:tracePt t="13786" x="6540500" y="6286500"/>
          <p14:tracePt t="13802" x="6546850" y="6286500"/>
          <p14:tracePt t="13818" x="6553200" y="6286500"/>
          <p14:tracePt t="13834" x="6565900" y="6280150"/>
          <p14:tracePt t="13846" x="6572250" y="6273800"/>
          <p14:tracePt t="13862" x="6578600" y="6267450"/>
          <p14:tracePt t="13878" x="6584950" y="6267450"/>
          <p14:tracePt t="13946" x="6578600" y="6267450"/>
          <p14:tracePt t="14025" x="6578600" y="6273800"/>
          <p14:tracePt t="14041" x="6578600" y="6280150"/>
          <p14:tracePt t="14066" x="6578600" y="6286500"/>
          <p14:tracePt t="14078" x="6572250" y="6286500"/>
          <p14:tracePt t="14153" x="6578600" y="6286500"/>
          <p14:tracePt t="14214" x="6584950" y="6286500"/>
          <p14:tracePt t="14237" x="6591300" y="6292850"/>
          <p14:tracePt t="14253" x="6604000" y="6299200"/>
          <p14:tracePt t="14266" x="6629400" y="6318250"/>
          <p14:tracePt t="14291" x="6654800" y="6330950"/>
          <p14:tracePt t="14314" x="6680200" y="6350000"/>
          <p14:tracePt t="14334" x="6699250" y="6375400"/>
          <p14:tracePt t="14366" x="6705600" y="6400800"/>
          <p14:tracePt t="14394" x="6705600" y="6426200"/>
          <p14:tracePt t="14426" x="6699250" y="6445250"/>
          <p14:tracePt t="14462" x="6686550" y="6470650"/>
          <p14:tracePt t="14530" x="6705600" y="6489700"/>
          <p14:tracePt t="14866" x="6680200" y="6502400"/>
          <p14:tracePt t="15114" x="6680200" y="6477000"/>
          <p14:tracePt t="15610" x="6661150" y="6496050"/>
          <p14:tracePt t="15994" x="6635750" y="6502400"/>
          <p14:tracePt t="16278" x="6635750" y="6477000"/>
          <p14:tracePt t="16494" x="6616700" y="6483350"/>
          <p14:tracePt t="16546" x="6591300" y="6470650"/>
          <p14:tracePt t="16578" x="6565900" y="6470650"/>
          <p14:tracePt t="16606" x="6546850" y="6470650"/>
          <p14:tracePt t="16638" x="6521450" y="6457950"/>
          <p14:tracePt t="16683" x="6502400" y="6432550"/>
          <p14:tracePt t="16735" x="6502400" y="6407150"/>
          <p14:tracePt t="16758" x="6496050" y="6388100"/>
          <p14:tracePt t="16775" x="6489700" y="6362700"/>
          <p14:tracePt t="16787" x="6483350" y="6350000"/>
          <p14:tracePt t="16797" x="6477000" y="6337300"/>
          <p14:tracePt t="16797" x="6470650" y="6324600"/>
          <p14:tracePt t="16815" x="6464300" y="6305550"/>
          <p14:tracePt t="16815" x="6457950" y="6292850"/>
          <p14:tracePt t="16832" x="6457950" y="6280150"/>
          <p14:tracePt t="16832" x="6445250" y="6254750"/>
          <p14:tracePt t="16849" x="6445250" y="6242050"/>
          <p14:tracePt t="16849" x="6438900" y="6229350"/>
          <p14:tracePt t="16866" x="6438900" y="6216650"/>
          <p14:tracePt t="16866" x="6432550" y="6203950"/>
          <p14:tracePt t="16883" x="6432550" y="6184900"/>
          <p14:tracePt t="16883" x="6426200" y="6153150"/>
          <p14:tracePt t="16900" x="6426200" y="6134100"/>
          <p14:tracePt t="16900" x="6419850" y="6121400"/>
          <p14:tracePt t="16918" x="6419850" y="6102350"/>
          <p14:tracePt t="16918" x="6419850" y="6089650"/>
          <p14:tracePt t="16933" x="6426200" y="6076950"/>
          <p14:tracePt t="16933" x="6426200" y="6064250"/>
          <p14:tracePt t="16950" x="6426200" y="6051550"/>
          <p14:tracePt t="16950" x="6426200" y="6038850"/>
          <p14:tracePt t="16967" x="6426200" y="6032500"/>
          <p14:tracePt t="16967" x="6426200" y="6026150"/>
          <p14:tracePt t="16983" x="6419850" y="6019800"/>
          <p14:tracePt t="16999" x="6413500" y="6013450"/>
          <p14:tracePt t="16999" x="6407150" y="6013450"/>
          <p14:tracePt t="17017" x="6400800" y="6007100"/>
          <p14:tracePt t="17017" x="6394450" y="6000750"/>
          <p14:tracePt t="17017" x="6388100" y="5994400"/>
          <p14:tracePt t="17035" x="6375400" y="5988050"/>
          <p14:tracePt t="17048" x="6362700" y="5981700"/>
          <p14:tracePt t="17048" x="6343650" y="5969000"/>
          <p14:tracePt t="17067" x="6324600" y="5962650"/>
          <p14:tracePt t="17067" x="6305550" y="5956300"/>
          <p14:tracePt t="17083" x="6286500" y="5943600"/>
          <p14:tracePt t="17083" x="6267450" y="5937250"/>
          <p14:tracePt t="17100" x="6242050" y="5924550"/>
          <p14:tracePt t="17100" x="6210300" y="5911850"/>
          <p14:tracePt t="17100" x="6184900" y="5899150"/>
          <p14:tracePt t="17119" x="6153150" y="5886450"/>
          <p14:tracePt t="17132" x="6121400" y="5880100"/>
          <p14:tracePt t="17132" x="6064250" y="5867400"/>
          <p14:tracePt t="17150" x="6032500" y="5867400"/>
          <p14:tracePt t="17150" x="6007100" y="5867400"/>
          <p14:tracePt t="17167" x="5975350" y="5867400"/>
          <p14:tracePt t="17167" x="5956300" y="5873750"/>
          <p14:tracePt t="17184" x="5930900" y="5873750"/>
          <p14:tracePt t="17184" x="5886450" y="5861050"/>
          <p14:tracePt t="17201" x="5867400" y="5854700"/>
          <p14:tracePt t="17201" x="5842000" y="5842000"/>
          <p14:tracePt t="17217" x="5822950" y="5829300"/>
          <p14:tracePt t="17217" x="5803900" y="5810250"/>
          <p14:tracePt t="17234" x="5784850" y="5791200"/>
          <p14:tracePt t="17234" x="5765800" y="5765800"/>
          <p14:tracePt t="17250" x="5740400" y="5746750"/>
          <p14:tracePt t="17250" x="5702300" y="5702300"/>
          <p14:tracePt t="17268" x="5689600" y="5689600"/>
          <p14:tracePt t="17268" x="5676900" y="5670550"/>
          <p14:tracePt t="17284" x="5664200" y="5664200"/>
          <p14:tracePt t="17284" x="5657850" y="5657850"/>
          <p14:tracePt t="17301" x="5651500" y="5651500"/>
          <p14:tracePt t="17316" x="5657850" y="5657850"/>
          <p14:tracePt t="17332" x="5670550" y="5670550"/>
          <p14:tracePt t="17332" x="5708650" y="5695950"/>
          <p14:tracePt t="17351" x="5734050" y="5715000"/>
          <p14:tracePt t="17351" x="5772150" y="5734050"/>
          <p14:tracePt t="17368" x="5816600" y="5753100"/>
          <p14:tracePt t="17368" x="5861050" y="5778500"/>
          <p14:tracePt t="17385" x="5911850" y="5797550"/>
          <p14:tracePt t="17385" x="5962650" y="5816600"/>
          <p14:tracePt t="17385" x="6013450" y="5829300"/>
          <p14:tracePt t="17404" x="6064250" y="5835650"/>
          <p14:tracePt t="17416" x="6115050" y="5848350"/>
          <p14:tracePt t="17416" x="6223000" y="5861050"/>
          <p14:tracePt t="17435" x="6286500" y="5867400"/>
          <p14:tracePt t="17435" x="6356350" y="5873750"/>
          <p14:tracePt t="17452" x="6438900" y="5886450"/>
          <p14:tracePt t="17452" x="6521450" y="5892800"/>
          <p14:tracePt t="17468" x="6616700" y="5905500"/>
          <p14:tracePt t="17468" x="6718300" y="5918200"/>
          <p14:tracePt t="17468" x="6826250" y="5924550"/>
          <p14:tracePt t="17487" x="6934200" y="5930900"/>
          <p14:tracePt t="17487" x="7042150" y="5937250"/>
          <p14:tracePt t="17501" x="7143750" y="5937250"/>
          <p14:tracePt t="17501" x="7232650" y="5930900"/>
          <p14:tracePt t="17518" x="7315200" y="5924550"/>
          <p14:tracePt t="17518" x="7391400" y="5911850"/>
          <p14:tracePt t="17535" x="7448550" y="5905500"/>
          <p14:tracePt t="17535" x="7505700" y="5892800"/>
          <p14:tracePt t="17552" x="7550150" y="5880100"/>
          <p14:tracePt t="17552" x="7620000" y="5861050"/>
          <p14:tracePt t="17568" x="7645400" y="5848350"/>
          <p14:tracePt t="17568" x="7664450" y="5842000"/>
          <p14:tracePt t="17585" x="7677150" y="5835650"/>
          <p14:tracePt t="17600" x="7670800" y="5829300"/>
          <p14:tracePt t="17600" x="7651750" y="5829300"/>
          <p14:tracePt t="17620" x="7588250" y="5835650"/>
          <p14:tracePt t="17620" x="7537450" y="5842000"/>
          <p14:tracePt t="17636" x="7473950" y="5848350"/>
          <p14:tracePt t="17636" x="7404100" y="5854700"/>
          <p14:tracePt t="17652" x="7327900" y="5867400"/>
          <p14:tracePt t="17652" x="7232650" y="5873750"/>
          <p14:tracePt t="17668" x="7137400" y="5880100"/>
          <p14:tracePt t="17668" x="7029450" y="5892800"/>
          <p14:tracePt t="17668" x="6915150" y="5899150"/>
          <p14:tracePt t="17688" x="6800850" y="5899150"/>
          <p14:tracePt t="17700" x="6680200" y="5905500"/>
          <p14:tracePt t="17700" x="6445250" y="5905500"/>
          <p14:tracePt t="17719" x="6330950" y="5899150"/>
          <p14:tracePt t="17719" x="6223000" y="5892800"/>
          <p14:tracePt t="17736" x="6115050" y="5880100"/>
          <p14:tracePt t="17736" x="6019800" y="5861050"/>
          <p14:tracePt t="17752" x="5930900" y="5842000"/>
          <p14:tracePt t="17752" x="5842000" y="5810250"/>
          <p14:tracePt t="17752" x="5759450" y="5778500"/>
          <p14:tracePt t="17771" x="5689600" y="5734050"/>
          <p14:tracePt t="17784" x="5613400" y="5689600"/>
          <p14:tracePt t="17784" x="5480050" y="5575300"/>
          <p14:tracePt t="17802" x="5416550" y="5499100"/>
          <p14:tracePt t="17802" x="5353050" y="5416550"/>
          <p14:tracePt t="17819" x="5289550" y="5314950"/>
          <p14:tracePt t="17819" x="5232400" y="5213350"/>
          <p14:tracePt t="17836" x="5175250" y="5092700"/>
          <p14:tracePt t="17836" x="5118100" y="4972050"/>
          <p14:tracePt t="17853" x="5067300" y="4845050"/>
          <p14:tracePt t="17853" x="4991100" y="4584700"/>
          <p14:tracePt t="17870" x="4965700" y="4464050"/>
          <p14:tracePt t="17870" x="4946650" y="4343400"/>
          <p14:tracePt t="17886" x="4933950" y="4229100"/>
          <p14:tracePt t="17886" x="4927600" y="4127500"/>
          <p14:tracePt t="17903" x="4921250" y="4025900"/>
          <p14:tracePt t="17903" x="4927600" y="3848100"/>
          <p14:tracePt t="17922" x="4933950" y="3765550"/>
          <p14:tracePt t="17922" x="4940300" y="3683000"/>
          <p14:tracePt t="17937" x="4946650" y="3613150"/>
          <p14:tracePt t="17937" x="4953000" y="3549650"/>
          <p14:tracePt t="17953" x="4959350" y="3492500"/>
          <p14:tracePt t="17953" x="4965700" y="3448050"/>
          <p14:tracePt t="17970" x="4965700" y="3416300"/>
          <p14:tracePt t="17970" x="4972050" y="3403600"/>
          <p14:tracePt t="17988" x="4965700" y="3435350"/>
          <p14:tracePt t="17988" x="4965700" y="3479800"/>
          <p14:tracePt t="18004" x="4959350" y="3543300"/>
          <p14:tracePt t="18004" x="4959350" y="3632200"/>
          <p14:tracePt t="18020" x="4959350" y="3733800"/>
          <p14:tracePt t="18020" x="4959350" y="3848100"/>
          <p14:tracePt t="18037" x="4965700" y="3968750"/>
          <p14:tracePt t="18037" x="4972050" y="4102100"/>
          <p14:tracePt t="18037" x="4984750" y="4229100"/>
          <p14:tracePt t="18056" x="5003800" y="4349750"/>
          <p14:tracePt t="18068" x="5022850" y="4470400"/>
          <p14:tracePt t="18068" x="5054600" y="4679950"/>
          <p14:tracePt t="18087" x="5073650" y="4775200"/>
          <p14:tracePt t="18087" x="5092700" y="4857750"/>
          <p14:tracePt t="18103" x="5111750" y="4940300"/>
          <p14:tracePt t="18103" x="5124450" y="5016500"/>
          <p14:tracePt t="18120" x="5137150" y="5086350"/>
          <p14:tracePt t="18120" x="5156200" y="5149850"/>
          <p14:tracePt t="18137" x="5168900" y="5219700"/>
          <p14:tracePt t="18137" x="5187950" y="5283200"/>
          <p14:tracePt t="18137" x="5200650" y="5340350"/>
          <p14:tracePt t="18156" x="5219700" y="5391150"/>
          <p14:tracePt t="18156" x="5245100" y="5435600"/>
          <p14:tracePt t="18170" x="5264150" y="5480050"/>
          <p14:tracePt t="18170" x="5289550" y="5511800"/>
          <p14:tracePt t="18187" x="5308600" y="5537200"/>
          <p14:tracePt t="18187" x="5334000" y="5562600"/>
          <p14:tracePt t="18204" x="5359400" y="5575300"/>
          <p14:tracePt t="18204" x="5403850" y="5600700"/>
          <p14:tracePt t="18220" x="5422900" y="5607050"/>
          <p14:tracePt t="18220" x="5448300" y="5613400"/>
          <p14:tracePt t="18237" x="5467350" y="5619750"/>
          <p14:tracePt t="18237" x="5492750" y="5619750"/>
          <p14:tracePt t="18254" x="5518150" y="5619750"/>
          <p14:tracePt t="18254" x="5543550" y="5619750"/>
          <p14:tracePt t="18270" x="5568950" y="5619750"/>
          <p14:tracePt t="18270" x="5626100" y="5607050"/>
          <p14:tracePt t="18288" x="5657850" y="5600700"/>
          <p14:tracePt t="18288" x="5689600" y="5600700"/>
          <p14:tracePt t="18304" x="5721350" y="5594350"/>
          <p14:tracePt t="18304" x="5759450" y="5600700"/>
          <p14:tracePt t="18321" x="5797550" y="5600700"/>
          <p14:tracePt t="18321" x="5835650" y="5607050"/>
          <p14:tracePt t="18321" x="5880100" y="5619750"/>
          <p14:tracePt t="18340" x="5930900" y="5626100"/>
          <p14:tracePt t="18353" x="5981700" y="5638800"/>
          <p14:tracePt t="18353" x="6089650" y="5657850"/>
          <p14:tracePt t="18371" x="6146800" y="5657850"/>
          <p14:tracePt t="18371" x="6197600" y="5664200"/>
          <p14:tracePt t="18388" x="6248400" y="5670550"/>
          <p14:tracePt t="18388" x="6299200" y="5670550"/>
          <p14:tracePt t="18404" x="6356350" y="5676900"/>
          <p14:tracePt t="18404" x="6413500" y="5676900"/>
          <p14:tracePt t="18404" x="6470650" y="5683250"/>
          <p14:tracePt t="18424" x="6540500" y="5695950"/>
          <p14:tracePt t="18436" x="6616700" y="5708650"/>
          <p14:tracePt t="18436" x="6692900" y="5721350"/>
          <p14:tracePt t="18457" x="6864350" y="5746750"/>
          <p14:tracePt t="18457" x="6953250" y="5753100"/>
          <p14:tracePt t="18472" x="7042150" y="5759450"/>
          <p14:tracePt t="18472" x="7124700" y="5765800"/>
          <p14:tracePt t="18488" x="7200900" y="5772150"/>
          <p14:tracePt t="18488" x="7270750" y="5765800"/>
          <p14:tracePt t="18505" x="7334250" y="5765800"/>
          <p14:tracePt t="18505" x="7448550" y="5759450"/>
          <p14:tracePt t="18521" x="7493000" y="5759450"/>
          <p14:tracePt t="18521" x="7537450" y="5759450"/>
          <p14:tracePt t="18539" x="7569200" y="5759450"/>
          <p14:tracePt t="18539" x="7600950" y="5759450"/>
          <p14:tracePt t="18556" x="7632700" y="5759450"/>
          <p14:tracePt t="18556" x="7651750" y="5765800"/>
          <p14:tracePt t="18572" x="7677150" y="5765800"/>
          <p14:tracePt t="18572" x="7708900" y="5772150"/>
          <p14:tracePt t="18589" x="7715250" y="5772150"/>
          <p14:tracePt t="18589" x="7727950" y="5772150"/>
          <p14:tracePt t="18605" x="7734300" y="5772150"/>
          <p14:tracePt t="18620" x="7727950" y="5772150"/>
          <p14:tracePt t="18640" x="7721600" y="5778500"/>
          <p14:tracePt t="18640" x="7708900" y="5778500"/>
          <p14:tracePt t="18656" x="7702550" y="5784850"/>
          <p14:tracePt t="18656" x="7696200" y="5791200"/>
          <p14:tracePt t="18672" x="7689850" y="5791200"/>
          <p14:tracePt t="18672" x="7683500" y="5797550"/>
          <p14:tracePt t="18689" x="7677150" y="5803900"/>
          <p14:tracePt t="18689" x="7670800" y="5803900"/>
          <p14:tracePt t="18707" x="7664450" y="5810250"/>
          <p14:tracePt t="18720" x="7670800" y="5810250"/>
          <p14:tracePt t="18767" x="7677150" y="5810250"/>
          <p14:tracePt t="18783" x="7683500" y="5810250"/>
          <p14:tracePt t="18792" x="7689850" y="5810250"/>
          <p14:tracePt t="18804" x="7696200" y="5810250"/>
          <p14:tracePt t="18804" x="7702550" y="5803900"/>
          <p14:tracePt t="18823" x="7708900" y="5803900"/>
          <p14:tracePt t="18823" x="7715250" y="5803900"/>
          <p14:tracePt t="18840" x="7721600" y="5797550"/>
          <p14:tracePt t="18854" x="7727950" y="5797550"/>
          <p14:tracePt t="18854" x="7734300" y="5791200"/>
          <p14:tracePt t="18873" x="7740650" y="5784850"/>
          <p14:tracePt t="18888" x="7747000" y="5778500"/>
          <p14:tracePt t="18905" x="7753350" y="5765800"/>
          <p14:tracePt t="18922" x="7753350" y="5759450"/>
          <p14:tracePt t="18922" x="7747000" y="5759450"/>
          <p14:tracePt t="18941" x="7740650" y="5759450"/>
          <p14:tracePt t="18941" x="7734300" y="5759450"/>
          <p14:tracePt t="18956" x="7727950" y="5759450"/>
          <p14:tracePt t="18956" x="7721600" y="5765800"/>
          <p14:tracePt t="18973" x="7715250" y="5765800"/>
          <p14:tracePt t="18973" x="7708900" y="5765800"/>
          <p14:tracePt t="18990" x="7702550" y="5772150"/>
          <p14:tracePt t="18990" x="7689850" y="5772150"/>
          <p14:tracePt t="19008" x="7683500" y="5778500"/>
          <p14:tracePt t="19008" x="7677150" y="5778500"/>
          <p14:tracePt t="19025" x="7670800" y="5778500"/>
          <p14:tracePt t="19039" x="7664450" y="5778500"/>
          <p14:tracePt t="19039" x="7658100" y="5778500"/>
          <p14:tracePt t="19057" x="7651750" y="5778500"/>
          <p14:tracePt t="19072" x="7645400" y="5778500"/>
          <p14:tracePt t="19088" x="7645400" y="5784850"/>
          <p14:tracePt t="19115" x="7651750" y="5784850"/>
          <p14:tracePt t="19167" x="7658100" y="5784850"/>
          <p14:tracePt t="19187" x="7664450" y="5784850"/>
          <p14:tracePt t="19211" x="7670800" y="5791200"/>
          <p14:tracePt t="19235" x="7677150" y="5791200"/>
          <p14:tracePt t="19255" x="7670800" y="5791200"/>
          <p14:tracePt t="19359" x="7664450" y="5797550"/>
          <p14:tracePt t="19391" x="7658100" y="5797550"/>
          <p14:tracePt t="19415" x="7651750" y="5803900"/>
          <p14:tracePt t="19427" x="7645400" y="5803900"/>
          <p14:tracePt t="19443" x="7639050" y="5803900"/>
          <p14:tracePt t="19451" x="7639050" y="5810250"/>
          <p14:tracePt t="19460" x="7632700" y="5810250"/>
          <p14:tracePt t="19473" x="7626350" y="5810250"/>
          <p14:tracePt t="19473" x="7613650" y="5810250"/>
          <p14:tracePt t="19492" x="7607300" y="5810250"/>
          <p14:tracePt t="19492" x="7607300" y="5816600"/>
          <p14:tracePt t="19508" x="7600950" y="5816600"/>
          <p14:tracePt t="19508" x="7594600" y="5816600"/>
          <p14:tracePt t="19525" x="7588250" y="5816600"/>
          <p14:tracePt t="19525" x="7581900" y="5822950"/>
          <p14:tracePt t="19542" x="7569200" y="5822950"/>
          <p14:tracePt t="19557" x="7562850" y="5829300"/>
          <p14:tracePt t="19573" x="7556500" y="5829300"/>
          <p14:tracePt t="19590" x="7550150" y="5835650"/>
          <p14:tracePt t="19607" x="7543800" y="5835650"/>
          <p14:tracePt t="19647" x="7537450" y="5842000"/>
          <p14:tracePt t="19692" x="7543800" y="5842000"/>
          <p14:tracePt t="19735" x="7550150" y="5835650"/>
          <p14:tracePt t="19759" x="7550150" y="5829300"/>
          <p14:tracePt t="19779" x="7556500" y="5829300"/>
          <p14:tracePt t="19803" x="7562850" y="5822950"/>
          <p14:tracePt t="19827" x="7562850" y="5816600"/>
          <p14:tracePt t="19855" x="7562850" y="5810250"/>
          <p14:tracePt t="19871" x="7556500" y="5803900"/>
          <p14:tracePt t="19899" x="7556500" y="5797550"/>
          <p14:tracePt t="19915" x="7550150" y="5797550"/>
          <p14:tracePt t="19932" x="7543800" y="5791200"/>
          <p14:tracePt t="19955" x="7550150" y="5791200"/>
          <p14:tracePt t="19991" x="7556500" y="5791200"/>
          <p14:tracePt t="20007" x="7562850" y="5791200"/>
          <p14:tracePt t="20019" x="7575550" y="5791200"/>
          <p14:tracePt t="20035" x="7581900" y="5791200"/>
          <p14:tracePt t="20051" x="7594600" y="5784850"/>
          <p14:tracePt t="20067" x="7600950" y="5784850"/>
          <p14:tracePt t="20080" x="7607300" y="5778500"/>
          <p14:tracePt t="20096" x="7613650" y="5772150"/>
          <p14:tracePt t="20112" x="7607300" y="5778500"/>
          <p14:tracePt t="20171" x="7600950" y="5784850"/>
          <p14:tracePt t="20187" x="7594600" y="5791200"/>
          <p14:tracePt t="20224" x="7594600" y="5797550"/>
          <p14:tracePt t="20247" x="7600950" y="5803900"/>
          <p14:tracePt t="20351" x="7607300" y="5810250"/>
          <p14:tracePt t="20375" x="7613650" y="5816600"/>
          <p14:tracePt t="20411" x="7613650" y="5822950"/>
          <p14:tracePt t="20427" x="7613650" y="5829300"/>
          <p14:tracePt t="20448" x="7620000" y="5835650"/>
          <p14:tracePt t="20463" x="7613650" y="5842000"/>
          <p14:tracePt t="20496" x="7613650" y="5848350"/>
          <p14:tracePt t="20507" x="7607300" y="5854700"/>
          <p14:tracePt t="20523" x="7594600" y="5861050"/>
          <p14:tracePt t="20539" x="7594600" y="5867400"/>
          <p14:tracePt t="20548" x="7581900" y="5873750"/>
          <p14:tracePt t="20560" x="7575550" y="5880100"/>
          <p14:tracePt t="20577" x="7575550" y="5886450"/>
          <p14:tracePt t="20599" x="7575550" y="5880100"/>
          <p14:tracePt t="20635" x="7581900" y="5873750"/>
          <p14:tracePt t="20695" x="7575550" y="5880100"/>
          <p14:tracePt t="20727" x="7569200" y="5880100"/>
          <p14:tracePt t="20747" x="7562850" y="5892800"/>
          <p14:tracePt t="20763" x="7556500" y="5892800"/>
          <p14:tracePt t="20779" x="7550150" y="5899150"/>
          <p14:tracePt t="20795" x="7550150" y="5905500"/>
          <p14:tracePt t="20800" x="7543800" y="5905500"/>
          <p14:tracePt t="20823" x="7537450" y="5911850"/>
          <p14:tracePt t="20847" x="7537450" y="5918200"/>
          <p14:tracePt t="20867" x="7531100" y="5918200"/>
          <p14:tracePt t="20892" x="7524750" y="5924550"/>
          <p14:tracePt t="20909" x="7518400" y="5924550"/>
          <p14:tracePt t="20920" x="7512050" y="5930900"/>
          <p14:tracePt t="20936" x="7505700" y="5937250"/>
          <p14:tracePt t="20952" x="7499350" y="5943600"/>
          <p14:tracePt t="20968" x="7493000" y="5943600"/>
          <p14:tracePt t="20980" x="7480300" y="5949950"/>
          <p14:tracePt t="20996" x="7473950" y="5956300"/>
          <p14:tracePt t="21012" x="7467600" y="5962650"/>
          <p14:tracePt t="21029" x="7461250" y="5969000"/>
          <p14:tracePt t="21045" x="7454900" y="5969000"/>
          <p14:tracePt t="21064" x="7461250" y="5969000"/>
          <p14:tracePt t="21115" x="7467600" y="5969000"/>
          <p14:tracePt t="21132" x="7473950" y="5969000"/>
          <p14:tracePt t="21148" x="7480300" y="5969000"/>
          <p14:tracePt t="21168" x="7480300" y="5975350"/>
          <p14:tracePt t="21191" x="7480300" y="5981700"/>
          <p14:tracePt t="21215" x="7473950" y="5988050"/>
          <p14:tracePt t="21228" x="7473950" y="5994400"/>
          <p14:tracePt t="21243" x="7467600" y="6007100"/>
          <p14:tracePt t="21260" x="7461250" y="6013450"/>
          <p14:tracePt t="21268" x="7454900" y="6019800"/>
          <p14:tracePt t="21279" x="7448550" y="6026150"/>
          <p14:tracePt t="21279" x="7448550" y="6032500"/>
          <p14:tracePt t="21298" x="7442200" y="6038850"/>
          <p14:tracePt t="21313" x="7435850" y="6045200"/>
          <p14:tracePt t="21329" x="7429500" y="6045200"/>
          <p14:tracePt t="21347" x="7423150" y="6045200"/>
          <p14:tracePt t="21364" x="7423150" y="6038850"/>
          <p14:tracePt t="21388" x="7416800" y="6032500"/>
          <p14:tracePt t="21400" x="7416800" y="6026150"/>
          <p14:tracePt t="21416" x="7416800" y="6019800"/>
          <p14:tracePt t="21431" x="7416800" y="6013450"/>
          <p14:tracePt t="21447" x="7416800" y="6007100"/>
          <p14:tracePt t="21447" x="7410450" y="6000750"/>
          <p14:tracePt t="21465" x="7410450" y="5988050"/>
          <p14:tracePt t="21480" x="7410450" y="5981700"/>
          <p14:tracePt t="21497" x="7404100" y="5975350"/>
          <p14:tracePt t="21514" x="7397750" y="5975350"/>
          <p14:tracePt t="21531" x="7391400" y="5969000"/>
          <p14:tracePt t="21548" x="7385050" y="5962650"/>
          <p14:tracePt t="21548" x="7378700" y="5962650"/>
          <p14:tracePt t="21565" x="7378700" y="5956300"/>
          <p14:tracePt t="21565" x="7366000" y="5949950"/>
          <p14:tracePt t="21582" x="7359650" y="5943600"/>
          <p14:tracePt t="21582" x="7353300" y="5937250"/>
          <p14:tracePt t="21599" x="7346950" y="5930900"/>
          <p14:tracePt t="21599" x="7340600" y="5924550"/>
          <p14:tracePt t="21616" x="7327900" y="5924550"/>
          <p14:tracePt t="21616" x="7321550" y="5918200"/>
          <p14:tracePt t="21633" x="7315200" y="5911850"/>
          <p14:tracePt t="21633" x="7302500" y="5905500"/>
          <p14:tracePt t="21650" x="7289800" y="5905500"/>
          <p14:tracePt t="21650" x="7283450" y="5899150"/>
          <p14:tracePt t="21666" x="7277100" y="5899150"/>
          <p14:tracePt t="21666" x="7270750" y="5892800"/>
          <p14:tracePt t="21683" x="7258050" y="5892800"/>
          <p14:tracePt t="21683" x="7245350" y="5886450"/>
          <p14:tracePt t="21700" x="7239000" y="5886450"/>
          <p14:tracePt t="21700" x="7232650" y="5886450"/>
          <p14:tracePt t="21716" x="7226300" y="5880100"/>
          <p14:tracePt t="21732" x="7219950" y="5886450"/>
          <p14:tracePt t="21732" x="7213600" y="5880100"/>
          <p14:tracePt t="21749" x="7207250" y="5880100"/>
          <p14:tracePt t="21764" x="7200900" y="5880100"/>
          <p14:tracePt t="21781" x="7194550" y="5880100"/>
          <p14:tracePt t="21798" x="7188200" y="5880100"/>
          <p14:tracePt t="21817" x="7181850" y="5873750"/>
          <p14:tracePt t="21832" x="7175500" y="5873750"/>
          <p14:tracePt t="21848" x="7169150" y="5873750"/>
          <p14:tracePt t="21865" x="7162800" y="5867400"/>
          <p14:tracePt t="21882" x="7156450" y="5861050"/>
          <p14:tracePt t="21898" x="7150100" y="5854700"/>
          <p14:tracePt t="21915" x="7137400" y="5848350"/>
          <p14:tracePt t="21932" x="7131050" y="5848350"/>
          <p14:tracePt t="21949" x="7124700" y="5842000"/>
          <p14:tracePt t="21949" x="7118350" y="5842000"/>
          <p14:tracePt t="21967" x="7112000" y="5835650"/>
          <p14:tracePt t="21967" x="7105650" y="5835650"/>
          <p14:tracePt t="21983" x="7099300" y="5829300"/>
          <p14:tracePt t="21983" x="7092950" y="5829300"/>
          <p14:tracePt t="22001" x="7086600" y="5822950"/>
          <p14:tracePt t="22001" x="7080250" y="5822950"/>
          <p14:tracePt t="22017" x="7073900" y="5816600"/>
          <p14:tracePt t="22032" x="7067550" y="5810250"/>
          <p14:tracePt t="22032" x="7061200" y="5810250"/>
          <p14:tracePt t="22051" x="7054850" y="5803900"/>
          <p14:tracePt t="22066" x="7048500" y="5797550"/>
          <p14:tracePt t="22066" x="7035800" y="5791200"/>
          <p14:tracePt t="22085" x="7029450" y="5791200"/>
          <p14:tracePt t="22085" x="7023100" y="5784850"/>
          <p14:tracePt t="22101" x="7016750" y="5784850"/>
          <p14:tracePt t="22101" x="7010400" y="5778500"/>
          <p14:tracePt t="22117" x="7004050" y="5778500"/>
          <p14:tracePt t="22117" x="6991350" y="5772150"/>
          <p14:tracePt t="22117" x="6985000" y="5772150"/>
          <p14:tracePt t="22137" x="6978650" y="5772150"/>
          <p14:tracePt t="22149" x="6972300" y="5765800"/>
          <p14:tracePt t="22149" x="6953250" y="5765800"/>
          <p14:tracePt t="22168" x="6946900" y="5765800"/>
          <p14:tracePt t="22168" x="6940550" y="5759450"/>
          <p14:tracePt t="22184" x="6934200" y="5759450"/>
          <p14:tracePt t="22184" x="6927850" y="5759450"/>
          <p14:tracePt t="22201" x="6921500" y="5759450"/>
          <p14:tracePt t="22216" x="6915150" y="5753100"/>
          <p14:tracePt t="22233" x="6908800" y="5746750"/>
          <p14:tracePt t="22250" x="6902450" y="5746750"/>
          <p14:tracePt t="22266" x="6896100" y="5740400"/>
          <p14:tracePt t="22283" x="6889750" y="5740400"/>
          <p14:tracePt t="22300" x="6883400" y="5734050"/>
          <p14:tracePt t="22316" x="6877050" y="5727700"/>
          <p14:tracePt t="22348" x="6877050" y="5721350"/>
          <p14:tracePt t="22360" x="6877050" y="5715000"/>
          <p14:tracePt t="22376" x="6877050" y="5702300"/>
          <p14:tracePt t="22392" x="6877050" y="5695950"/>
          <p14:tracePt t="22408" x="6870700" y="5689600"/>
          <p14:tracePt t="22421" x="6864350" y="5683250"/>
          <p14:tracePt t="22433" x="6864350" y="5670550"/>
          <p14:tracePt t="22433" x="6858000" y="5657850"/>
          <p14:tracePt t="22454" x="6851650" y="5651500"/>
          <p14:tracePt t="22454" x="6845300" y="5638800"/>
          <p14:tracePt t="22469" x="6838950" y="5626100"/>
          <p14:tracePt t="22469" x="6832600" y="5613400"/>
          <p14:tracePt t="22485" x="6826250" y="5600700"/>
          <p14:tracePt t="22485" x="6819900" y="5581650"/>
          <p14:tracePt t="22485" x="6807200" y="5568950"/>
          <p14:tracePt t="22504" x="6794500" y="5549900"/>
          <p14:tracePt t="22517" x="6781800" y="5530850"/>
          <p14:tracePt t="22517" x="6750050" y="5492750"/>
          <p14:tracePt t="22535" x="6731000" y="5473700"/>
          <p14:tracePt t="22535" x="6711950" y="5454650"/>
          <p14:tracePt t="22552" x="6699250" y="5435600"/>
          <p14:tracePt t="22552" x="6680200" y="5422900"/>
          <p14:tracePt t="22569" x="6667500" y="5410200"/>
          <p14:tracePt t="22569" x="6654800" y="5391150"/>
          <p14:tracePt t="22569" x="6648450" y="5378450"/>
          <p14:tracePt t="22589" x="6642100" y="5365750"/>
          <p14:tracePt t="22589" x="6635750" y="5353050"/>
          <p14:tracePt t="22602" x="6635750" y="5340350"/>
          <p14:tracePt t="22602" x="6629400" y="5334000"/>
          <p14:tracePt t="22619" x="6629400" y="5314950"/>
          <p14:tracePt t="22619" x="6623050" y="5308600"/>
          <p14:tracePt t="22636" x="6616700" y="5295900"/>
          <p14:tracePt t="22636" x="6610350" y="5283200"/>
          <p14:tracePt t="22653" x="6604000" y="5276850"/>
          <p14:tracePt t="22653" x="6591300" y="5264150"/>
          <p14:tracePt t="22669" x="6584950" y="5257800"/>
          <p14:tracePt t="22669" x="6578600" y="5257800"/>
          <p14:tracePt t="22686" x="6565900" y="5257800"/>
          <p14:tracePt t="22686" x="6559550" y="5264150"/>
          <p14:tracePt t="22703" x="6553200" y="5270500"/>
          <p14:tracePt t="22703" x="6527800" y="5276850"/>
          <p14:tracePt t="22721" x="6515100" y="5283200"/>
          <p14:tracePt t="22721" x="6496050" y="5295900"/>
          <p14:tracePt t="22737" x="6470650" y="5302250"/>
          <p14:tracePt t="22737" x="6445250" y="5308600"/>
          <p14:tracePt t="22753" x="6413500" y="5321300"/>
          <p14:tracePt t="22753" x="6375400" y="5327650"/>
          <p14:tracePt t="22769" x="6337300" y="5340350"/>
          <p14:tracePt t="22769" x="6299200" y="5353050"/>
          <p14:tracePt t="22769" x="6261100" y="5365750"/>
          <p14:tracePt t="22788" x="6216650" y="5378450"/>
          <p14:tracePt t="22801" x="6178550" y="5391150"/>
          <p14:tracePt t="22801" x="6089650" y="5416550"/>
          <p14:tracePt t="22821" x="6045200" y="5435600"/>
          <p14:tracePt t="22821" x="6000750" y="5448300"/>
          <p14:tracePt t="22837" x="5949950" y="5461000"/>
          <p14:tracePt t="22837" x="5899150" y="5473700"/>
          <p14:tracePt t="22853" x="5848350" y="5480050"/>
          <p14:tracePt t="22853" x="5803900" y="5486400"/>
          <p14:tracePt t="22853" x="5753100" y="5492750"/>
          <p14:tracePt t="22872" x="5708650" y="5499100"/>
          <p14:tracePt t="22885" x="5664200" y="5505450"/>
          <p14:tracePt t="22885" x="5594350" y="5511800"/>
          <p14:tracePt t="22903" x="5562600" y="5518150"/>
          <p14:tracePt t="22903" x="5537200" y="5518150"/>
          <p14:tracePt t="22922" x="5511800" y="5524500"/>
          <p14:tracePt t="22922" x="5492750" y="5530850"/>
          <p14:tracePt t="22937" x="5473700" y="5530850"/>
          <p14:tracePt t="22937" x="5461000" y="5537200"/>
          <p14:tracePt t="22954" x="5441950" y="5543550"/>
          <p14:tracePt t="22954" x="5416550" y="5543550"/>
          <p14:tracePt t="22970" x="5403850" y="5543550"/>
          <p14:tracePt t="22970" x="5391150" y="5537200"/>
          <p14:tracePt t="22987" x="5378450" y="5530850"/>
          <p14:tracePt t="22987" x="5372100" y="5524500"/>
          <p14:tracePt t="23004" x="5365750" y="5518150"/>
          <p14:tracePt t="23004" x="5353050" y="5499100"/>
          <p14:tracePt t="23021" x="5353050" y="5480050"/>
          <p14:tracePt t="23021" x="5353050" y="5467350"/>
          <p14:tracePt t="23038" x="5353050" y="5448300"/>
          <p14:tracePt t="23038" x="5353050" y="5429250"/>
          <p14:tracePt t="23054" x="5353050" y="5403850"/>
          <p14:tracePt t="23054" x="5359400" y="5378450"/>
          <p14:tracePt t="23071" x="5365750" y="5346700"/>
          <p14:tracePt t="23071" x="5378450" y="5264150"/>
          <p14:tracePt t="23089" x="5391150" y="5213350"/>
          <p14:tracePt t="23089" x="5403850" y="5156200"/>
          <p14:tracePt t="23104" x="5422900" y="5092700"/>
          <p14:tracePt t="23104" x="5441950" y="5029200"/>
          <p14:tracePt t="23121" x="5467350" y="4953000"/>
          <p14:tracePt t="23121" x="5492750" y="4876800"/>
          <p14:tracePt t="23138" x="5524500" y="4800600"/>
          <p14:tracePt t="23138" x="5556250" y="4718050"/>
          <p14:tracePt t="23138" x="5588000" y="4629150"/>
          <p14:tracePt t="23157" x="5626100" y="4546600"/>
          <p14:tracePt t="23169" x="5657850" y="4457700"/>
          <p14:tracePt t="23169" x="5695950" y="4368800"/>
          <p14:tracePt t="23189" x="5772150" y="4191000"/>
          <p14:tracePt t="23189" x="5810250" y="4102100"/>
          <p14:tracePt t="23205" x="5854700" y="4019550"/>
          <p14:tracePt t="23205" x="5899150" y="3937000"/>
          <p14:tracePt t="23221" x="5943600" y="3854450"/>
          <p14:tracePt t="23221" x="5994400" y="3778250"/>
          <p14:tracePt t="23238" x="6051550" y="3702050"/>
          <p14:tracePt t="23238" x="6108700" y="3632200"/>
          <p14:tracePt t="23238" x="6165850" y="3568700"/>
          <p14:tracePt t="23257" x="6235700" y="3511550"/>
          <p14:tracePt t="23257" x="6299200" y="3467100"/>
          <p14:tracePt t="23272" x="6362700" y="3429000"/>
          <p14:tracePt t="23272" x="6432550" y="3403600"/>
          <p14:tracePt t="23288" x="6496050" y="3384550"/>
          <p14:tracePt t="23288" x="6565900" y="3384550"/>
          <p14:tracePt t="23305" x="6629400" y="3390900"/>
          <p14:tracePt t="23305" x="6756400" y="3441700"/>
          <p14:tracePt t="23322" x="6826250" y="3492500"/>
          <p14:tracePt t="23322" x="6896100" y="3543300"/>
          <p14:tracePt t="23338" x="6965950" y="3613150"/>
          <p14:tracePt t="23338" x="7042150" y="3683000"/>
          <p14:tracePt t="23355" x="7118350" y="3765550"/>
          <p14:tracePt t="23355" x="7200900" y="3860800"/>
          <p14:tracePt t="23372" x="7283450" y="3956050"/>
          <p14:tracePt t="23372" x="7454900" y="4171950"/>
          <p14:tracePt t="23389" x="7537450" y="4286250"/>
          <p14:tracePt t="23389" x="7613650" y="4394200"/>
          <p14:tracePt t="23405" x="7689850" y="4495800"/>
          <p14:tracePt t="23405" x="7766050" y="4597400"/>
          <p14:tracePt t="23422" x="7829550" y="4692650"/>
          <p14:tracePt t="23422" x="7893050" y="4781550"/>
          <p14:tracePt t="23422" x="7950200" y="4870450"/>
          <p14:tracePt t="23441" x="7994650" y="4953000"/>
          <p14:tracePt t="23454" x="8045450" y="5029200"/>
          <p14:tracePt t="23454" x="8121650" y="5175250"/>
          <p14:tracePt t="23473" x="8153400" y="5245100"/>
          <p14:tracePt t="23473" x="8178800" y="5302250"/>
          <p14:tracePt t="23489" x="8197850" y="5353050"/>
          <p14:tracePt t="23489" x="8216900" y="5403850"/>
          <p14:tracePt t="23506" x="8229600" y="5441950"/>
          <p14:tracePt t="23506" x="8235950" y="5473700"/>
          <p14:tracePt t="23506" x="8242300" y="5499100"/>
          <p14:tracePt t="23525" x="8242300" y="5524500"/>
          <p14:tracePt t="23537" x="8235950" y="5537200"/>
          <p14:tracePt t="23537" x="8229600" y="5549900"/>
          <p14:tracePt t="23557" x="8216900" y="5562600"/>
          <p14:tracePt t="23557" x="8210550" y="5562600"/>
          <p14:tracePt t="23572" x="8210550" y="5556250"/>
          <p14:tracePt t="23572" x="8204200" y="5543550"/>
          <p14:tracePt t="23589" x="8197850" y="5537200"/>
          <p14:tracePt t="23589" x="8197850" y="5524500"/>
          <p14:tracePt t="23606" x="8197850" y="5511800"/>
          <p14:tracePt t="23606" x="8191500" y="5473700"/>
          <p14:tracePt t="23623" x="8191500" y="5448300"/>
          <p14:tracePt t="23623" x="8185150" y="5429250"/>
          <p14:tracePt t="23639" x="8178800" y="5397500"/>
          <p14:tracePt t="23639" x="8172450" y="5359400"/>
          <p14:tracePt t="23656" x="8159750" y="5321300"/>
        </p14:tracePtLst>
      </p14:laserTraceLst>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2" name="Rectangle 4"/>
          <p:cNvSpPr>
            <a:spLocks noGrp="1" noChangeArrowheads="1"/>
          </p:cNvSpPr>
          <p:nvPr>
            <p:ph type="title"/>
          </p:nvPr>
        </p:nvSpPr>
        <p:spPr/>
        <p:txBody>
          <a:bodyPr/>
          <a:lstStyle/>
          <a:p>
            <a:r>
              <a:rPr lang="ja-JP" altLang="en-US"/>
              <a:t>エクセルによる相関係数の計算</a:t>
            </a:r>
          </a:p>
        </p:txBody>
      </p:sp>
      <p:pic>
        <p:nvPicPr>
          <p:cNvPr id="416773" name="Picture 5" descr="エクセルでの相関係数の計算1"/>
          <p:cNvPicPr>
            <a:picLocks noChangeAspect="1" noChangeArrowheads="1"/>
          </p:cNvPicPr>
          <p:nvPr/>
        </p:nvPicPr>
        <p:blipFill>
          <a:blip r:embed="rId5" cstate="print"/>
          <a:srcRect/>
          <a:stretch>
            <a:fillRect/>
          </a:stretch>
        </p:blipFill>
        <p:spPr bwMode="auto">
          <a:xfrm>
            <a:off x="5364163" y="1341438"/>
            <a:ext cx="3438525" cy="5184775"/>
          </a:xfrm>
          <a:prstGeom prst="rect">
            <a:avLst/>
          </a:prstGeom>
          <a:noFill/>
        </p:spPr>
      </p:pic>
      <p:sp>
        <p:nvSpPr>
          <p:cNvPr id="416774" name="Text Box 6"/>
          <p:cNvSpPr txBox="1">
            <a:spLocks noChangeArrowheads="1"/>
          </p:cNvSpPr>
          <p:nvPr/>
        </p:nvSpPr>
        <p:spPr bwMode="auto">
          <a:xfrm>
            <a:off x="663575" y="1628775"/>
            <a:ext cx="2217738" cy="457200"/>
          </a:xfrm>
          <a:prstGeom prst="rect">
            <a:avLst/>
          </a:prstGeom>
          <a:noFill/>
          <a:ln w="38100">
            <a:noFill/>
            <a:miter lim="800000"/>
            <a:headEnd/>
            <a:tailEnd/>
          </a:ln>
          <a:effectLst/>
        </p:spPr>
        <p:txBody>
          <a:bodyPr wrap="none">
            <a:spAutoFit/>
          </a:bodyPr>
          <a:lstStyle/>
          <a:p>
            <a:r>
              <a:rPr lang="ja-JP" altLang="en-US"/>
              <a:t>関数による方法</a:t>
            </a:r>
          </a:p>
        </p:txBody>
      </p:sp>
      <p:pic>
        <p:nvPicPr>
          <p:cNvPr id="416775" name="Picture 7" descr="エクセルでの相関係数の計算2"/>
          <p:cNvPicPr>
            <a:picLocks noChangeAspect="1" noChangeArrowheads="1"/>
          </p:cNvPicPr>
          <p:nvPr/>
        </p:nvPicPr>
        <p:blipFill>
          <a:blip r:embed="rId6" cstate="print"/>
          <a:srcRect/>
          <a:stretch>
            <a:fillRect/>
          </a:stretch>
        </p:blipFill>
        <p:spPr bwMode="auto">
          <a:xfrm>
            <a:off x="323850" y="2276475"/>
            <a:ext cx="4897438" cy="541338"/>
          </a:xfrm>
          <a:prstGeom prst="rect">
            <a:avLst/>
          </a:prstGeom>
          <a:noFill/>
        </p:spPr>
      </p:pic>
      <p:pic>
        <p:nvPicPr>
          <p:cNvPr id="2" name="オーディオ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521700" y="6235700"/>
            <a:ext cx="4064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28129"/>
    </mc:Choice>
    <mc:Fallback>
      <p:transition spd="slow" advTm="2812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3A86A75C-4F4B-4683-9AE1-C65F6400EC91}">
      <p14:laserTraceLst xmlns:p14="http://schemas.microsoft.com/office/powerpoint/2010/main">
        <p14:tracePtLst>
          <p14:tracePt t="12265" x="1009650" y="3206750"/>
          <p14:tracePt t="12447" x="1016000" y="3200400"/>
          <p14:tracePt t="12451" x="1022350" y="3194050"/>
          <p14:tracePt t="12451" x="1028700" y="3187700"/>
          <p14:tracePt t="12459" x="1035050" y="3175000"/>
          <p14:tracePt t="12459" x="1041400" y="3162300"/>
          <p14:tracePt t="12475" x="1041400" y="3155950"/>
          <p14:tracePt t="12475" x="1022350" y="3155950"/>
          <p14:tracePt t="12492" x="1009650" y="3162300"/>
          <p14:tracePt t="12492" x="990600" y="3162300"/>
          <p14:tracePt t="12508" x="958850" y="3162300"/>
          <p14:tracePt t="12508" x="889000" y="3155950"/>
          <p14:tracePt t="12527" x="850900" y="3155950"/>
          <p14:tracePt t="12540" x="806450" y="3143250"/>
          <p14:tracePt t="12540" x="717550" y="3124200"/>
          <p14:tracePt t="12559" x="679450" y="3105150"/>
          <p14:tracePt t="12559" x="635000" y="3086100"/>
          <p14:tracePt t="12575" x="596900" y="3060700"/>
          <p14:tracePt t="12575" x="565150" y="3028950"/>
          <p14:tracePt t="12591" x="533400" y="2990850"/>
          <p14:tracePt t="12591" x="508000" y="2959100"/>
          <p14:tracePt t="12591" x="482600" y="2914650"/>
          <p14:tracePt t="12610" x="469900" y="2870200"/>
          <p14:tracePt t="12623" x="457200" y="2825750"/>
          <p14:tracePt t="12623" x="450850" y="2724150"/>
          <p14:tracePt t="12642" x="463550" y="2673350"/>
          <p14:tracePt t="12642" x="482600" y="2622550"/>
          <p14:tracePt t="12658" x="514350" y="2565400"/>
          <p14:tracePt t="12658" x="552450" y="2501900"/>
          <p14:tracePt t="12674" x="596900" y="2444750"/>
          <p14:tracePt t="12674" x="654050" y="2393950"/>
          <p14:tracePt t="12674" x="717550" y="2343150"/>
          <p14:tracePt t="12694" x="781050" y="2292350"/>
          <p14:tracePt t="12694" x="850900" y="2254250"/>
          <p14:tracePt t="12708" x="927100" y="2216150"/>
          <p14:tracePt t="12708" x="1003300" y="2190750"/>
          <p14:tracePt t="12725" x="1079500" y="2171700"/>
          <p14:tracePt t="12725" x="1155700" y="2165350"/>
          <p14:tracePt t="12742" x="1238250" y="2165350"/>
          <p14:tracePt t="12742" x="1314450" y="2171700"/>
          <p14:tracePt t="12758" x="1390650" y="2184400"/>
          <p14:tracePt t="12758" x="1536700" y="2228850"/>
          <p14:tracePt t="12775" x="1606550" y="2260600"/>
          <p14:tracePt t="12775" x="1670050" y="2298700"/>
          <p14:tracePt t="12792" x="1727200" y="2343150"/>
          <p14:tracePt t="12792" x="1771650" y="2387600"/>
          <p14:tracePt t="12808" x="1809750" y="2432050"/>
          <p14:tracePt t="12808" x="1854200" y="2533650"/>
          <p14:tracePt t="12827" x="1860550" y="2590800"/>
          <p14:tracePt t="12827" x="1854200" y="2641600"/>
          <p14:tracePt t="12844" x="1835150" y="2698750"/>
          <p14:tracePt t="12844" x="1809750" y="2749550"/>
          <p14:tracePt t="12859" x="1778000" y="2800350"/>
          <p14:tracePt t="12859" x="1733550" y="2851150"/>
          <p14:tracePt t="12875" x="1682750" y="2901950"/>
          <p14:tracePt t="12875" x="1625600" y="2946400"/>
          <p14:tracePt t="12875" x="1562100" y="2984500"/>
          <p14:tracePt t="12894" x="1492250" y="3022600"/>
          <p14:tracePt t="12907" x="1422400" y="3054350"/>
          <p14:tracePt t="12907" x="1276350" y="3111500"/>
          <p14:tracePt t="12926" x="1200150" y="3130550"/>
          <p14:tracePt t="12926" x="1130300" y="3143250"/>
          <p14:tracePt t="12942" x="1054100" y="3149600"/>
          <p14:tracePt t="12942" x="977900" y="3149600"/>
          <p14:tracePt t="12959" x="908050" y="3149600"/>
          <p14:tracePt t="12959" x="831850" y="3136900"/>
          <p14:tracePt t="12959" x="762000" y="3124200"/>
          <p14:tracePt t="12978" x="698500" y="3098800"/>
          <p14:tracePt t="12991" x="635000" y="3067050"/>
          <p14:tracePt t="12991" x="527050" y="2984500"/>
          <p14:tracePt t="13009" x="482600" y="2933700"/>
          <p14:tracePt t="13009" x="444500" y="2876550"/>
          <p14:tracePt t="13026" x="419100" y="2813050"/>
          <p14:tracePt t="13026" x="400050" y="2749550"/>
          <p14:tracePt t="13043" x="393700" y="2679700"/>
          <p14:tracePt t="13043" x="393700" y="2609850"/>
          <p14:tracePt t="13043" x="412750" y="2540000"/>
          <p14:tracePt t="13062" x="438150" y="2470150"/>
          <p14:tracePt t="13062" x="476250" y="2406650"/>
          <p14:tracePt t="13076" x="527050" y="2343150"/>
          <p14:tracePt t="13076" x="584200" y="2292350"/>
          <p14:tracePt t="13093" x="654050" y="2241550"/>
          <p14:tracePt t="13093" x="723900" y="2197100"/>
          <p14:tracePt t="13109" x="806450" y="2165350"/>
          <p14:tracePt t="13109" x="971550" y="2127250"/>
          <p14:tracePt t="13127" x="1047750" y="2127250"/>
          <p14:tracePt t="13127" x="1136650" y="2133600"/>
          <p14:tracePt t="13143" x="1219200" y="2152650"/>
          <p14:tracePt t="13143" x="1295400" y="2190750"/>
          <p14:tracePt t="13159" x="1371600" y="2235200"/>
          <p14:tracePt t="13159" x="1447800" y="2292350"/>
          <p14:tracePt t="13177" x="1511300" y="2355850"/>
          <p14:tracePt t="13177" x="1568450" y="2425700"/>
          <p14:tracePt t="13194" x="1663700" y="2565400"/>
          <p14:tracePt t="13194" x="1695450" y="2635250"/>
          <p14:tracePt t="13210" x="1714500" y="2705100"/>
          <p14:tracePt t="13210" x="1727200" y="2768600"/>
          <p14:tracePt t="13226" x="1727200" y="2825750"/>
          <p14:tracePt t="13226" x="1720850" y="2882900"/>
          <p14:tracePt t="13226" x="1708150" y="2933700"/>
          <p14:tracePt t="13246" x="1682750" y="2990850"/>
          <p14:tracePt t="13258" x="1651000" y="3035300"/>
          <p14:tracePt t="13258" x="1619250" y="3079750"/>
          <p14:tracePt t="13258" x="1574800" y="3124200"/>
          <p14:tracePt t="13279" x="1524000" y="3162300"/>
          <p14:tracePt t="13279" x="1473200" y="3200400"/>
          <p14:tracePt t="13295" x="1416050" y="3232150"/>
          <p14:tracePt t="13295" x="1358900" y="3257550"/>
          <p14:tracePt t="13310" x="1301750" y="3276600"/>
          <p14:tracePt t="13310" x="1238250" y="3295650"/>
          <p14:tracePt t="13327" x="1174750" y="3295650"/>
          <p14:tracePt t="13327" x="1111250" y="3295650"/>
          <p14:tracePt t="13327" x="1047750" y="3282950"/>
          <p14:tracePt t="13346" x="990600" y="3263900"/>
          <p14:tracePt t="13358" x="933450" y="3238500"/>
          <p14:tracePt t="13358" x="825500" y="3162300"/>
          <p14:tracePt t="13377" x="774700" y="3111500"/>
          <p14:tracePt t="13377" x="736600" y="3060700"/>
          <p14:tracePt t="13394" x="698500" y="3003550"/>
          <p14:tracePt t="13394" x="673100" y="2940050"/>
          <p14:tracePt t="13411" x="660400" y="2876550"/>
          <p14:tracePt t="13411" x="660400" y="2736850"/>
          <p14:tracePt t="13427" x="679450" y="2667000"/>
          <p14:tracePt t="13427" x="704850" y="2597150"/>
          <p14:tracePt t="13444" x="749300" y="2527300"/>
          <p14:tracePt t="13444" x="800100" y="2463800"/>
          <p14:tracePt t="13461" x="850900" y="2400300"/>
          <p14:tracePt t="13461" x="914400" y="2355850"/>
          <p14:tracePt t="13478" x="984250" y="2317750"/>
          <p14:tracePt t="13478" x="1123950" y="2279650"/>
          <p14:tracePt t="13495" x="1200150" y="2286000"/>
          <p14:tracePt t="13495" x="1270000" y="2305050"/>
          <p14:tracePt t="13511" x="1339850" y="2343150"/>
          <p14:tracePt t="13511" x="1403350" y="2387600"/>
          <p14:tracePt t="13528" x="1466850" y="2444750"/>
          <p14:tracePt t="13528" x="1524000" y="2508250"/>
          <p14:tracePt t="13528" x="1574800" y="2578100"/>
          <p14:tracePt t="13547" x="1612900" y="2647950"/>
          <p14:tracePt t="13559" x="1644650" y="2711450"/>
          <p14:tracePt t="13559" x="1676400" y="2844800"/>
          <p14:tracePt t="13578" x="1676400" y="2901950"/>
          <p14:tracePt t="13578" x="1670050" y="2952750"/>
          <p14:tracePt t="13595" x="1651000" y="2997200"/>
          <p14:tracePt t="13595" x="1631950" y="3035300"/>
          <p14:tracePt t="13595" x="1606550" y="3073400"/>
          <p14:tracePt t="13614" x="1581150" y="3098800"/>
          <p14:tracePt t="13626" x="1555750" y="3117850"/>
          <p14:tracePt t="13626" x="1530350" y="3136900"/>
          <p14:tracePt t="13626" x="1504950" y="3149600"/>
          <p14:tracePt t="13647" x="1479550" y="3155950"/>
          <p14:tracePt t="13647" x="1466850" y="3162300"/>
          <p14:tracePt t="13662" x="1454150" y="3162300"/>
          <p14:tracePt t="13662" x="1441450" y="3162300"/>
          <p14:tracePt t="13678" x="1447800" y="3155950"/>
          <p14:tracePt t="13693" x="1447800" y="3143250"/>
          <p14:tracePt t="13693" x="1466850" y="3136900"/>
          <p14:tracePt t="13693" x="1479550" y="3124200"/>
          <p14:tracePt t="13714" x="1504950" y="3111500"/>
          <p14:tracePt t="13714" x="1536700" y="3098800"/>
          <p14:tracePt t="13728" x="1568450" y="3086100"/>
          <p14:tracePt t="13728" x="1606550" y="3073400"/>
          <p14:tracePt t="13745" x="1651000" y="3054350"/>
          <p14:tracePt t="13745" x="1701800" y="3041650"/>
          <p14:tracePt t="13762" x="1752600" y="3022600"/>
          <p14:tracePt t="13762" x="1809750" y="3009900"/>
          <p14:tracePt t="13779" x="1866900" y="2997200"/>
          <p14:tracePt t="13779" x="2000250" y="2971800"/>
          <p14:tracePt t="13795" x="2063750" y="2965450"/>
          <p14:tracePt t="13795" x="2133600" y="2959100"/>
          <p14:tracePt t="13812" x="2197100" y="2952750"/>
          <p14:tracePt t="13812" x="2273300" y="2952750"/>
          <p14:tracePt t="13829" x="2343150" y="2946400"/>
          <p14:tracePt t="13829" x="2482850" y="2946400"/>
          <p14:tracePt t="13847" x="2552700" y="2952750"/>
          <p14:tracePt t="13847" x="2628900" y="2952750"/>
          <p14:tracePt t="13862" x="2698750" y="2959100"/>
          <p14:tracePt t="13862" x="2768600" y="2959100"/>
          <p14:tracePt t="13879" x="2832100" y="2959100"/>
          <p14:tracePt t="13879" x="2901950" y="2965450"/>
          <p14:tracePt t="13895" x="2959100" y="2965450"/>
          <p14:tracePt t="13895" x="3022600" y="2971800"/>
          <p14:tracePt t="13895" x="3073400" y="2971800"/>
          <p14:tracePt t="13914" x="3124200" y="2978150"/>
          <p14:tracePt t="13914" x="3168650" y="2978150"/>
          <p14:tracePt t="13930" x="3213100" y="2984500"/>
          <p14:tracePt t="13930" x="3244850" y="2990850"/>
          <p14:tracePt t="13946" x="3282950" y="2990850"/>
          <p14:tracePt t="13946" x="3308350" y="2990850"/>
          <p14:tracePt t="13963" x="3333750" y="2997200"/>
          <p14:tracePt t="13963" x="3352800" y="2997200"/>
          <p14:tracePt t="13963" x="3371850" y="2997200"/>
          <p14:tracePt t="13982" x="3384550" y="2997200"/>
          <p14:tracePt t="13994" x="3397250" y="2997200"/>
          <p14:tracePt t="13994" x="3403600" y="2997200"/>
          <p14:tracePt t="13994" x="3409950" y="2997200"/>
          <p14:tracePt t="14015" x="3416300" y="2990850"/>
          <p14:tracePt t="14028" x="3409950" y="2984500"/>
          <p14:tracePt t="14044" x="3403600" y="2978150"/>
          <p14:tracePt t="14061" x="3390900" y="2978150"/>
          <p14:tracePt t="14061" x="3384550" y="2971800"/>
          <p14:tracePt t="14061" x="3378200" y="2971800"/>
          <p14:tracePt t="14082" x="3371850" y="2965450"/>
          <p14:tracePt t="14082" x="3365500" y="2965450"/>
          <p14:tracePt t="14096" x="3359150" y="2959100"/>
          <p14:tracePt t="14111" x="3346450" y="2952750"/>
          <p14:tracePt t="14128" x="3346450" y="2946400"/>
          <p14:tracePt t="14145" x="3352800" y="2946400"/>
          <p14:tracePt t="14145" x="3359150" y="2946400"/>
          <p14:tracePt t="14163" x="3365500" y="2952750"/>
          <p14:tracePt t="14163" x="3371850" y="2952750"/>
          <p14:tracePt t="14180" x="3378200" y="2959100"/>
          <p14:tracePt t="14180" x="3390900" y="2965450"/>
          <p14:tracePt t="14197" x="3403600" y="2965450"/>
          <p14:tracePt t="14197" x="3416300" y="2971800"/>
          <p14:tracePt t="14215" x="3441700" y="2984500"/>
          <p14:tracePt t="14215" x="3454400" y="2990850"/>
          <p14:tracePt t="14230" x="3467100" y="2997200"/>
          <p14:tracePt t="14230" x="3479800" y="3009900"/>
          <p14:tracePt t="14247" x="3492500" y="3016250"/>
          <p14:tracePt t="14247" x="3505200" y="3022600"/>
          <p14:tracePt t="14264" x="3517900" y="3022600"/>
          <p14:tracePt t="14264" x="3530600" y="3028950"/>
          <p14:tracePt t="14264" x="3536950" y="3035300"/>
          <p14:tracePt t="14282" x="3549650" y="3041650"/>
          <p14:tracePt t="14295" x="3562350" y="3041650"/>
          <p14:tracePt t="14295" x="3581400" y="3054350"/>
          <p14:tracePt t="14314" x="3594100" y="3054350"/>
          <p14:tracePt t="14314" x="3600450" y="3060700"/>
          <p14:tracePt t="14331" x="3613150" y="3060700"/>
          <p14:tracePt t="14331" x="3619500" y="3067050"/>
          <p14:tracePt t="14331" x="3632200" y="3067050"/>
          <p14:tracePt t="14350" x="3638550" y="3067050"/>
          <p14:tracePt t="14362" x="3644900" y="3067050"/>
          <p14:tracePt t="14362" x="3663950" y="3067050"/>
          <p14:tracePt t="14381" x="3676650" y="3067050"/>
          <p14:tracePt t="14381" x="3689350" y="3067050"/>
          <p14:tracePt t="14397" x="3702050" y="3060700"/>
          <p14:tracePt t="14397" x="3714750" y="3060700"/>
          <p14:tracePt t="14415" x="3727450" y="3060700"/>
          <p14:tracePt t="14415" x="3733800" y="3060700"/>
          <p14:tracePt t="14431" x="3746500" y="3060700"/>
          <p14:tracePt t="14446" x="3752850" y="3067050"/>
          <p14:tracePt t="14446" x="3746500" y="3073400"/>
          <p14:tracePt t="14464" x="3740150" y="3079750"/>
          <p14:tracePt t="14464" x="3727450" y="3079750"/>
          <p14:tracePt t="14481" x="3721100" y="3086100"/>
          <p14:tracePt t="14481" x="3702050" y="3092450"/>
          <p14:tracePt t="14498" x="3689350" y="3098800"/>
          <p14:tracePt t="14498" x="3644900" y="3105150"/>
          <p14:tracePt t="14514" x="3625850" y="3117850"/>
          <p14:tracePt t="14514" x="3594100" y="3124200"/>
          <p14:tracePt t="14532" x="3562350" y="3130550"/>
          <p14:tracePt t="14532" x="3530600" y="3136900"/>
          <p14:tracePt t="14548" x="3492500" y="3149600"/>
          <p14:tracePt t="14548" x="3454400" y="3155950"/>
          <p14:tracePt t="14548" x="3409950" y="3162300"/>
          <p14:tracePt t="14567" x="3365500" y="3168650"/>
          <p14:tracePt t="14579" x="3327400" y="3175000"/>
          <p14:tracePt t="14579" x="3238500" y="3181350"/>
          <p14:tracePt t="14598" x="3194050" y="3181350"/>
          <p14:tracePt t="14598" x="3149600" y="3181350"/>
          <p14:tracePt t="14615" x="3105150" y="3175000"/>
          <p14:tracePt t="14615" x="3060700" y="3162300"/>
          <p14:tracePt t="14631" x="3022600" y="3149600"/>
          <p14:tracePt t="14631" x="2978150" y="3136900"/>
          <p14:tracePt t="14631" x="2940050" y="3117850"/>
          <p14:tracePt t="14651" x="2908300" y="3092450"/>
          <p14:tracePt t="14663" x="2876550" y="3067050"/>
          <p14:tracePt t="14663" x="2819400" y="3003550"/>
          <p14:tracePt t="14682" x="2800350" y="2965450"/>
          <p14:tracePt t="14682" x="2781300" y="2921000"/>
          <p14:tracePt t="14698" x="2768600" y="2876550"/>
          <p14:tracePt t="14698" x="2755900" y="2832100"/>
          <p14:tracePt t="14715" x="2749550" y="2781300"/>
          <p14:tracePt t="14715" x="2749550" y="2730500"/>
          <p14:tracePt t="14715" x="2749550" y="2679700"/>
          <p14:tracePt t="14735" x="2755900" y="2628900"/>
          <p14:tracePt t="14735" x="2768600" y="2578100"/>
          <p14:tracePt t="14748" x="2781300" y="2527300"/>
          <p14:tracePt t="14748" x="2794000" y="2482850"/>
          <p14:tracePt t="14765" x="2819400" y="2432050"/>
          <p14:tracePt t="14765" x="2838450" y="2393950"/>
          <p14:tracePt t="14782" x="2870200" y="2355850"/>
          <p14:tracePt t="14782" x="2940050" y="2286000"/>
          <p14:tracePt t="14799" x="2971800" y="2254250"/>
          <p14:tracePt t="14799" x="3009900" y="2235200"/>
          <p14:tracePt t="14816" x="3054350" y="2216150"/>
          <p14:tracePt t="14816" x="3092450" y="2197100"/>
          <p14:tracePt t="14832" x="3136900" y="2184400"/>
          <p14:tracePt t="14832" x="3181350" y="2178050"/>
          <p14:tracePt t="14850" x="3219450" y="2171700"/>
          <p14:tracePt t="14850" x="3308350" y="2178050"/>
          <p14:tracePt t="14866" x="3346450" y="2184400"/>
          <p14:tracePt t="14866" x="3384550" y="2197100"/>
          <p14:tracePt t="14883" x="3422650" y="2216150"/>
          <p14:tracePt t="14883" x="3460750" y="2228850"/>
          <p14:tracePt t="14899" x="3492500" y="2247900"/>
          <p14:tracePt t="14899" x="3524250" y="2266950"/>
          <p14:tracePt t="14916" x="3556000" y="2292350"/>
          <p14:tracePt t="14916" x="3581400" y="2311400"/>
          <p14:tracePt t="14916" x="3606800" y="2336800"/>
          <p14:tracePt t="14935" x="3625850" y="2362200"/>
          <p14:tracePt t="14947" x="3644900" y="2387600"/>
          <p14:tracePt t="14947" x="3676650" y="2438400"/>
          <p14:tracePt t="14967" x="3689350" y="2463800"/>
          <p14:tracePt t="14967" x="3695700" y="2495550"/>
          <p14:tracePt t="14983" x="3702050" y="2527300"/>
          <p14:tracePt t="14983" x="3708400" y="2559050"/>
          <p14:tracePt t="14999" x="3708400" y="2590800"/>
          <p14:tracePt t="14999" x="3702050" y="2616200"/>
          <p14:tracePt t="14999" x="3702050" y="2647950"/>
          <p14:tracePt t="15019" x="3695700" y="2673350"/>
          <p14:tracePt t="15031" x="3689350" y="2698750"/>
          <p14:tracePt t="15031" x="3676650" y="2736850"/>
          <p14:tracePt t="15050" x="3670300" y="2755900"/>
          <p14:tracePt t="15050" x="3657600" y="2768600"/>
          <p14:tracePt t="15066" x="3651250" y="2787650"/>
          <p14:tracePt t="15066" x="3638550" y="2800350"/>
          <p14:tracePt t="15083" x="3632200" y="2819400"/>
          <p14:tracePt t="15083" x="3606800" y="2851150"/>
          <p14:tracePt t="15100" x="3600450" y="2870200"/>
          <p14:tracePt t="15100" x="3587750" y="2889250"/>
          <p14:tracePt t="15117" x="3575050" y="2908300"/>
          <p14:tracePt t="15117" x="3562350" y="2921000"/>
          <p14:tracePt t="15133" x="3549650" y="2940050"/>
          <p14:tracePt t="15133" x="3536950" y="2952750"/>
          <p14:tracePt t="15150" x="3524250" y="2965450"/>
          <p14:tracePt t="15150" x="3492500" y="2997200"/>
          <p14:tracePt t="15167" x="3479800" y="3003550"/>
          <p14:tracePt t="15167" x="3460750" y="3016250"/>
          <p14:tracePt t="15184" x="3448050" y="3022600"/>
          <p14:tracePt t="15184" x="3429000" y="3035300"/>
          <p14:tracePt t="15200" x="3416300" y="3041650"/>
          <p14:tracePt t="15200" x="3403600" y="3048000"/>
          <p14:tracePt t="15200" x="3390900" y="3054350"/>
          <p14:tracePt t="15220" x="3378200" y="3060700"/>
          <p14:tracePt t="15232" x="3365500" y="3067050"/>
          <p14:tracePt t="15232" x="3346450" y="3073400"/>
          <p14:tracePt t="15251" x="3333750" y="3079750"/>
          <p14:tracePt t="15251" x="3321050" y="3086100"/>
          <p14:tracePt t="15267" x="3308350" y="3092450"/>
          <p14:tracePt t="15267" x="3295650" y="3092450"/>
          <p14:tracePt t="15283" x="3276600" y="3098800"/>
          <p14:tracePt t="15283" x="3257550" y="3098800"/>
          <p14:tracePt t="15283" x="3244850" y="3098800"/>
          <p14:tracePt t="15303" x="3225800" y="3098800"/>
          <p14:tracePt t="15315" x="3206750" y="3098800"/>
          <p14:tracePt t="15315" x="3175000" y="3092450"/>
          <p14:tracePt t="15335" x="3162300" y="3086100"/>
          <p14:tracePt t="15335" x="3149600" y="3079750"/>
          <p14:tracePt t="15351" x="3136900" y="3079750"/>
          <p14:tracePt t="15351" x="3124200" y="3073400"/>
          <p14:tracePt t="15368" x="3111500" y="3067050"/>
          <p14:tracePt t="15368" x="3105150" y="3060700"/>
          <p14:tracePt t="15368" x="3092450" y="3054350"/>
          <p14:tracePt t="15387" x="3086100" y="3048000"/>
          <p14:tracePt t="15387" x="3073400" y="3041650"/>
          <p14:tracePt t="15401" x="3067050" y="3041650"/>
          <p14:tracePt t="15401" x="3054350" y="3035300"/>
          <p14:tracePt t="15418" x="3048000" y="3035300"/>
          <p14:tracePt t="15418" x="3035300" y="3028950"/>
          <p14:tracePt t="15434" x="3028950" y="3028950"/>
          <p14:tracePt t="15434" x="3022600" y="3028950"/>
          <p14:tracePt t="15451" x="3009900" y="3022600"/>
          <p14:tracePt t="15451" x="2997200" y="3022600"/>
          <p14:tracePt t="15468" x="2990850" y="3016250"/>
          <p14:tracePt t="15483" x="2984500" y="3016250"/>
          <p14:tracePt t="15506" x="2990850" y="3009900"/>
          <p14:tracePt t="15542" x="2997200" y="3009900"/>
          <p14:tracePt t="15558" x="3003550" y="3016250"/>
          <p14:tracePt t="15574" x="3009900" y="3016250"/>
          <p14:tracePt t="15586" x="3016250" y="3022600"/>
          <p14:tracePt t="15610" x="3016250" y="3028950"/>
          <p14:tracePt t="15634" x="3022600" y="3035300"/>
          <p14:tracePt t="15646" x="3028950" y="3035300"/>
          <p14:tracePt t="15662" x="3041650" y="3035300"/>
          <p14:tracePt t="15678" x="3048000" y="3041650"/>
          <p14:tracePt t="15687" x="3054350" y="3041650"/>
          <p14:tracePt t="15687" x="3060700" y="3041650"/>
          <p14:tracePt t="15703" x="3067050" y="3035300"/>
          <p14:tracePt t="15703" x="3073400" y="3035300"/>
          <p14:tracePt t="15718" x="3079750" y="3035300"/>
          <p14:tracePt t="15733" x="3086100" y="3035300"/>
          <p14:tracePt t="15733" x="3092450" y="3035300"/>
          <p14:tracePt t="15733" x="3098800" y="3028950"/>
          <p14:tracePt t="15754" x="3105150" y="3028950"/>
          <p14:tracePt t="15767" x="3111500" y="3028950"/>
          <p14:tracePt t="15784" x="3117850" y="3022600"/>
          <p14:tracePt t="15800" x="3124200" y="3022600"/>
          <p14:tracePt t="15817" x="3130550" y="3016250"/>
          <p14:tracePt t="15834" x="3136900" y="3016250"/>
          <p14:tracePt t="15851" x="3143250" y="3016250"/>
          <p14:tracePt t="15874" x="3136900" y="3009900"/>
          <p14:tracePt t="15954" x="3136900" y="3003550"/>
          <p14:tracePt t="15998" x="3136900" y="2997200"/>
          <p14:tracePt t="16030" x="3143250" y="2990850"/>
          <p14:tracePt t="16054" x="3149600" y="2997200"/>
          <p14:tracePt t="16098" x="3149600" y="3003550"/>
          <p14:tracePt t="16122" x="3143250" y="3009900"/>
          <p14:tracePt t="16142" x="3136900" y="3009900"/>
          <p14:tracePt t="16166" x="3130550" y="3016250"/>
          <p14:tracePt t="16194" x="3136900" y="3022600"/>
          <p14:tracePt t="16234" x="3136900" y="3028950"/>
          <p14:tracePt t="16286" x="3143250" y="3028950"/>
          <p14:tracePt t="16314" x="3149600" y="3022600"/>
          <p14:tracePt t="16330" x="3155950" y="3022600"/>
          <p14:tracePt t="16354" x="3162300" y="3016250"/>
          <p14:tracePt t="16366" x="3168650" y="3009900"/>
          <p14:tracePt t="16382" x="3175000" y="3009900"/>
          <p14:tracePt t="16398" x="3181350" y="3003550"/>
          <p14:tracePt t="16414" x="3187700" y="2997200"/>
          <p14:tracePt t="16426" x="3194050" y="2990850"/>
          <p14:tracePt t="16450" x="3200400" y="2997200"/>
          <p14:tracePt t="16518" x="3200400" y="3003550"/>
          <p14:tracePt t="16538" x="3200400" y="3009900"/>
          <p14:tracePt t="16562" x="3194050" y="3016250"/>
          <p14:tracePt t="16594" x="3194050" y="3022600"/>
          <p14:tracePt t="16630" x="3200400" y="3016250"/>
          <p14:tracePt t="16682" x="3206750" y="3016250"/>
          <p14:tracePt t="16714" x="3206750" y="3009900"/>
          <p14:tracePt t="16750" x="3213100" y="3016250"/>
          <p14:tracePt t="16778" x="3219450" y="3016250"/>
          <p14:tracePt t="16794" x="3219450" y="3022600"/>
          <p14:tracePt t="16802" x="3219450" y="3028950"/>
          <p14:tracePt t="16810" x="3225800" y="3035300"/>
          <p14:tracePt t="16821" x="3225800" y="3041650"/>
          <p14:tracePt t="16821" x="3232150" y="3048000"/>
          <p14:tracePt t="16839" x="3238500" y="3054350"/>
          <p14:tracePt t="16839" x="3238500" y="3060700"/>
          <p14:tracePt t="16856" x="3244850" y="3067050"/>
          <p14:tracePt t="16871" x="3251200" y="3067050"/>
          <p14:tracePt t="16888" x="3257550" y="3067050"/>
          <p14:tracePt t="16904" x="3263900" y="3067050"/>
          <p14:tracePt t="16921" x="3270250" y="3060700"/>
          <p14:tracePt t="16938" x="3270250" y="3054350"/>
          <p14:tracePt t="16954" x="3270250" y="3048000"/>
          <p14:tracePt t="16971" x="3276600" y="3041650"/>
          <p14:tracePt t="16988" x="3276600" y="3035300"/>
          <p14:tracePt t="17005" x="3276600" y="3028950"/>
          <p14:tracePt t="17022" x="3276600" y="3022600"/>
          <p14:tracePt t="17022" x="3282950" y="3016250"/>
          <p14:tracePt t="17040" x="3282950" y="3009900"/>
          <p14:tracePt t="17055" x="3289300" y="3003550"/>
          <p14:tracePt t="17072" x="3295650" y="2990850"/>
          <p14:tracePt t="17072" x="3302000" y="2984500"/>
          <p14:tracePt t="17090" x="3308350" y="2971800"/>
          <p14:tracePt t="17105" x="3314700" y="2971800"/>
          <p14:tracePt t="17105" x="3321050" y="2965450"/>
          <p14:tracePt t="17124" x="3327400" y="2959100"/>
          <p14:tracePt t="17139" x="3340100" y="2946400"/>
          <p14:tracePt t="17139" x="3346450" y="2946400"/>
          <p14:tracePt t="17157" x="3346450" y="2940050"/>
          <p14:tracePt t="17157" x="3352800" y="2933700"/>
          <p14:tracePt t="17174" x="3359150" y="2927350"/>
          <p14:tracePt t="17188" x="3365500" y="2927350"/>
          <p14:tracePt t="17206" x="3371850" y="2921000"/>
          <p14:tracePt t="17222" x="3378200" y="2921000"/>
          <p14:tracePt t="17239" x="3384550" y="2914650"/>
          <p14:tracePt t="17259" x="3390900" y="2914650"/>
          <p14:tracePt t="17402" x="3397250" y="2908300"/>
          <p14:tracePt t="17427" x="3403600" y="2901950"/>
          <p14:tracePt t="17454" x="3409950" y="2908300"/>
          <p14:tracePt t="17514" x="3416300" y="2914650"/>
          <p14:tracePt t="17598" x="3409950" y="2914650"/>
          <p14:tracePt t="17726" x="3403600" y="2914650"/>
          <p14:tracePt t="17778" x="3403600" y="2921000"/>
          <p14:tracePt t="17799" x="3403600" y="2927350"/>
          <p14:tracePt t="17839" x="3397250" y="2933700"/>
          <p14:tracePt t="17883" x="3390900" y="2940050"/>
          <p14:tracePt t="17959" x="3384550" y="2940050"/>
          <p14:tracePt t="18010" x="3384550" y="2933700"/>
          <p14:tracePt t="18055" x="3378200" y="2933700"/>
          <p14:tracePt t="18123" x="3378200" y="2940050"/>
          <p14:tracePt t="18155" x="3371850" y="2940050"/>
          <p14:tracePt t="18198" x="3365500" y="2946400"/>
          <p14:tracePt t="18235" x="3359150" y="2946400"/>
          <p14:tracePt t="18287" x="3359150" y="2952750"/>
          <p14:tracePt t="18318" x="3352800" y="2946400"/>
          <p14:tracePt t="18422" x="3352800" y="2940050"/>
          <p14:tracePt t="18515" x="3359150" y="2940050"/>
          <p14:tracePt t="18551" x="3359150" y="2946400"/>
          <p14:tracePt t="18610" x="3359150" y="2952750"/>
          <p14:tracePt t="18626" x="3359150" y="2959100"/>
          <p14:tracePt t="18687" x="3359150" y="2952750"/>
          <p14:tracePt t="18731" x="3365500" y="2952750"/>
          <p14:tracePt t="18755" x="3371850" y="2952750"/>
          <p14:tracePt t="18799" x="3365500" y="2959100"/>
          <p14:tracePt t="18819" x="3359150" y="2959100"/>
          <p14:tracePt t="18835" x="3352800" y="2965450"/>
          <p14:tracePt t="18851" x="3340100" y="2978150"/>
          <p14:tracePt t="18875" x="3333750" y="2984500"/>
          <p14:tracePt t="18886" x="3327400" y="2990850"/>
          <p14:tracePt t="18903" x="3321050" y="2997200"/>
          <p14:tracePt t="18911" x="3314700" y="3003550"/>
          <p14:tracePt t="18911" x="3308350" y="3009900"/>
          <p14:tracePt t="18930" x="3308350" y="3016250"/>
          <p14:tracePt t="18930" x="3302000" y="3022600"/>
          <p14:tracePt t="18948" x="3295650" y="3035300"/>
          <p14:tracePt t="18948" x="3295650" y="3041650"/>
          <p14:tracePt t="18964" x="3295650" y="3054350"/>
          <p14:tracePt t="18964" x="3302000" y="3060700"/>
          <p14:tracePt t="18981" x="3302000" y="3067050"/>
          <p14:tracePt t="18981" x="3302000" y="3079750"/>
          <p14:tracePt t="18996" x="3308350" y="3086100"/>
          <p14:tracePt t="18996" x="3321050" y="3092450"/>
          <p14:tracePt t="18996" x="3327400" y="3098800"/>
          <p14:tracePt t="19016" x="3333750" y="3105150"/>
          <p14:tracePt t="19028" x="3346450" y="3111500"/>
          <p14:tracePt t="19028" x="3378200" y="3124200"/>
          <p14:tracePt t="19047" x="3390900" y="3124200"/>
          <p14:tracePt t="19047" x="3403600" y="3124200"/>
          <p14:tracePt t="19063" x="3416300" y="3124200"/>
          <p14:tracePt t="19063" x="3429000" y="3130550"/>
          <p14:tracePt t="19080" x="3448050" y="3130550"/>
          <p14:tracePt t="19080" x="3460750" y="3124200"/>
          <p14:tracePt t="19080" x="3473450" y="3124200"/>
          <p14:tracePt t="19099" x="3479800" y="3117850"/>
          <p14:tracePt t="19112" x="3492500" y="3117850"/>
          <p14:tracePt t="19112" x="3511550" y="3105150"/>
          <p14:tracePt t="19131" x="3517900" y="3098800"/>
          <p14:tracePt t="19131" x="3530600" y="3092450"/>
          <p14:tracePt t="19147" x="3530600" y="3086100"/>
          <p14:tracePt t="19147" x="3536950" y="3086100"/>
          <p14:tracePt t="19164" x="3543300" y="3073400"/>
          <p14:tracePt t="19179" x="3549650" y="3073400"/>
          <p14:tracePt t="19203" x="3543300" y="3067050"/>
          <p14:tracePt t="19247" x="3536950" y="3060700"/>
          <p14:tracePt t="19298" x="3530600" y="3060700"/>
          <p14:tracePt t="19339" x="3524250" y="3060700"/>
          <p14:tracePt t="19375" x="3517900" y="3060700"/>
          <p14:tracePt t="19391" x="3511550" y="3060700"/>
          <p14:tracePt t="19427" x="3505200" y="3067050"/>
          <p14:tracePt t="19518" x="3505200" y="3060700"/>
          <p14:tracePt t="19683" x="3511550" y="3067050"/>
          <p14:tracePt t="19923" x="3505200" y="3067050"/>
          <p14:tracePt t="19983" x="3511550" y="3067050"/>
          <p14:tracePt t="20171" x="3511550" y="3060700"/>
          <p14:tracePt t="20195" x="3517900" y="3054350"/>
          <p14:tracePt t="20215" x="3524250" y="3054350"/>
          <p14:tracePt t="20231" x="3530600" y="3054350"/>
          <p14:tracePt t="20259" x="3530600" y="3060700"/>
          <p14:tracePt t="20291" x="3536950" y="3067050"/>
          <p14:tracePt t="20315" x="3530600" y="3073400"/>
          <p14:tracePt t="20327" x="3530600" y="3079750"/>
          <p14:tracePt t="20351" x="3517900" y="3086100"/>
          <p14:tracePt t="20375" x="3517900" y="3079750"/>
          <p14:tracePt t="20403" x="3517900" y="3073400"/>
          <p14:tracePt t="20479" x="3511550" y="3073400"/>
          <p14:tracePt t="20591" x="3505200" y="3073400"/>
          <p14:tracePt t="20636" x="3511550" y="3067050"/>
          <p14:tracePt t="20799" x="3517900" y="3067050"/>
          <p14:tracePt t="20815" x="3524250" y="3067050"/>
          <p14:tracePt t="20831" x="3530600" y="3067050"/>
          <p14:tracePt t="20855" x="3530600" y="3073400"/>
          <p14:tracePt t="20899" x="3524250" y="3079750"/>
          <p14:tracePt t="20927" x="3517900" y="3079750"/>
          <p14:tracePt t="20951" x="3511550" y="3086100"/>
          <p14:tracePt t="20967" x="3511550" y="3092450"/>
          <p14:tracePt t="20987" x="3505200" y="3098800"/>
          <p14:tracePt t="21004" x="3505200" y="3105150"/>
          <p14:tracePt t="21011" x="3511550" y="3111500"/>
          <p14:tracePt t="21035" x="3511550" y="3117850"/>
          <p14:tracePt t="21047" x="3517900" y="3124200"/>
          <p14:tracePt t="21063" x="3524250" y="3136900"/>
          <p14:tracePt t="21079" x="3530600" y="3143250"/>
          <p14:tracePt t="21095" x="3543300" y="3149600"/>
          <p14:tracePt t="21107" x="3549650" y="3149600"/>
          <p14:tracePt t="21124" x="3556000" y="3155950"/>
          <p14:tracePt t="21136" x="3562350" y="3155950"/>
          <p14:tracePt t="21152" x="3568700" y="3155950"/>
          <p14:tracePt t="21152" x="3587750" y="3149600"/>
          <p14:tracePt t="21171" x="3594100" y="3143250"/>
          <p14:tracePt t="21171" x="3600450" y="3136900"/>
          <p14:tracePt t="21188" x="3606800" y="3136900"/>
          <p14:tracePt t="21188" x="3613150" y="3130550"/>
          <p14:tracePt t="21204" x="3619500" y="3124200"/>
          <p14:tracePt t="21204" x="3638550" y="3111500"/>
          <p14:tracePt t="21222" x="3644900" y="3111500"/>
          <p14:tracePt t="21222" x="3651250" y="3105150"/>
          <p14:tracePt t="21238" x="3663950" y="3092450"/>
          <p14:tracePt t="21238" x="3670300" y="3086100"/>
          <p14:tracePt t="21255" x="3676650" y="3079750"/>
          <p14:tracePt t="21255" x="3683000" y="3073400"/>
          <p14:tracePt t="21272" x="3695700" y="3067050"/>
          <p14:tracePt t="21272" x="3708400" y="3054350"/>
          <p14:tracePt t="21288" x="3714750" y="3054350"/>
          <p14:tracePt t="21288" x="3721100" y="3048000"/>
          <p14:tracePt t="21304" x="3727450" y="3041650"/>
          <p14:tracePt t="21304" x="3740150" y="3035300"/>
          <p14:tracePt t="21322" x="3740150" y="3028950"/>
          <p14:tracePt t="21322" x="3746500" y="3022600"/>
          <p14:tracePt t="21322" x="3752850" y="3022600"/>
          <p14:tracePt t="21341" x="3759200" y="3016250"/>
          <p14:tracePt t="21353" x="3765550" y="3009900"/>
          <p14:tracePt t="21353" x="3771900" y="3003550"/>
          <p14:tracePt t="21372" x="3778250" y="2997200"/>
          <p14:tracePt t="21372" x="3784600" y="2990850"/>
          <p14:tracePt t="21388" x="3790950" y="2990850"/>
          <p14:tracePt t="21403" x="3797300" y="2984500"/>
          <p14:tracePt t="21420" x="3790950" y="2990850"/>
          <p14:tracePt t="21467" x="3784600" y="2997200"/>
          <p14:tracePt t="21483" x="3778250" y="2997200"/>
          <p14:tracePt t="21492" x="3765550" y="2997200"/>
          <p14:tracePt t="21508" x="3759200" y="3003550"/>
          <p14:tracePt t="21508" x="3752850" y="3003550"/>
          <p14:tracePt t="21523" x="3746500" y="3003550"/>
          <p14:tracePt t="21537" x="3740150" y="3003550"/>
          <p14:tracePt t="21554" x="3733800" y="3003550"/>
          <p14:tracePt t="21570" x="3727450" y="3003550"/>
          <p14:tracePt t="21570" x="3721100" y="3003550"/>
          <p14:tracePt t="21589" x="3708400" y="3003550"/>
          <p14:tracePt t="21604" x="3702050" y="3003550"/>
          <p14:tracePt t="21604" x="3695700" y="3003550"/>
          <p14:tracePt t="21623" x="3689350" y="3009900"/>
          <p14:tracePt t="21623" x="3676650" y="3009900"/>
          <p14:tracePt t="21640" x="3670300" y="3009900"/>
          <p14:tracePt t="21640" x="3663950" y="3009900"/>
          <p14:tracePt t="21657" x="3657600" y="3009900"/>
          <p14:tracePt t="21657" x="3651250" y="3009900"/>
          <p14:tracePt t="21674" x="3644900" y="3016250"/>
          <p14:tracePt t="21674" x="3638550" y="3016250"/>
          <p14:tracePt t="21690" x="3632200" y="3022600"/>
          <p14:tracePt t="21690" x="3625850" y="3028950"/>
          <p14:tracePt t="21690" x="3619500" y="3035300"/>
          <p14:tracePt t="21709" x="3613150" y="3041650"/>
          <p14:tracePt t="21721" x="3600450" y="3048000"/>
          <p14:tracePt t="21721" x="3581400" y="3067050"/>
          <p14:tracePt t="21740" x="3575050" y="3073400"/>
          <p14:tracePt t="21740" x="3562350" y="3086100"/>
          <p14:tracePt t="21756" x="3549650" y="3092450"/>
          <p14:tracePt t="21756" x="3530600" y="3105150"/>
          <p14:tracePt t="21756" x="3517900" y="3117850"/>
          <p14:tracePt t="21776" x="3498850" y="3124200"/>
          <p14:tracePt t="21788" x="3473450" y="3136900"/>
          <p14:tracePt t="21788" x="3454400" y="3143250"/>
          <p14:tracePt t="21788" x="3429000" y="3149600"/>
          <p14:tracePt t="21808" x="3403600" y="3162300"/>
          <p14:tracePt t="21808" x="3378200" y="3162300"/>
          <p14:tracePt t="21823" x="3352800" y="3168650"/>
          <p14:tracePt t="21823" x="3321050" y="3175000"/>
          <p14:tracePt t="21823" x="3289300" y="3175000"/>
          <p14:tracePt t="21843" x="3263900" y="3175000"/>
          <p14:tracePt t="21855" x="3232150" y="3168650"/>
          <p14:tracePt t="21855" x="3206750" y="3162300"/>
          <p14:tracePt t="21855" x="3175000" y="3155950"/>
          <p14:tracePt t="21876" x="3149600" y="3143250"/>
          <p14:tracePt t="21876" x="3124200" y="3130550"/>
          <p14:tracePt t="21890" x="3105150" y="3111500"/>
          <p14:tracePt t="21890" x="3079750" y="3086100"/>
          <p14:tracePt t="21907" x="3060700" y="3060700"/>
          <p14:tracePt t="21907" x="3041650" y="3022600"/>
          <p14:tracePt t="21924" x="3028950" y="2984500"/>
          <p14:tracePt t="21924" x="3009900" y="2895600"/>
          <p14:tracePt t="21940" x="3003550" y="2844800"/>
          <p14:tracePt t="21940" x="3009900" y="2787650"/>
          <p14:tracePt t="21957" x="3016250" y="2724150"/>
          <p14:tracePt t="21957" x="3035300" y="2660650"/>
          <p14:tracePt t="21974" x="3067050" y="2597150"/>
          <p14:tracePt t="21974" x="3105150" y="2527300"/>
          <p14:tracePt t="21990" x="3155950" y="2457450"/>
          <p14:tracePt t="21990" x="3295650" y="2311400"/>
          <p14:tracePt t="22008" x="3378200" y="2235200"/>
          <p14:tracePt t="22008" x="3473450" y="2171700"/>
          <p14:tracePt t="22025" x="3575050" y="2101850"/>
          <p14:tracePt t="22025" x="3683000" y="2051050"/>
          <p14:tracePt t="22041" x="3790950" y="2000250"/>
          <p14:tracePt t="22041" x="3892550" y="1955800"/>
          <p14:tracePt t="22041" x="4000500" y="1924050"/>
          <p14:tracePt t="22060" x="4102100" y="1905000"/>
          <p14:tracePt t="22073" x="4203700" y="1892300"/>
          <p14:tracePt t="22073" x="4400550" y="1892300"/>
          <p14:tracePt t="22093" x="4495800" y="1911350"/>
          <p14:tracePt t="22093" x="4591050" y="1930400"/>
          <p14:tracePt t="22108" x="4679950" y="1962150"/>
          <p14:tracePt t="22108" x="4762500" y="2000250"/>
          <p14:tracePt t="22124" x="4838700" y="2038350"/>
          <p14:tracePt t="22124" x="4914900" y="2082800"/>
          <p14:tracePt t="22141" x="4978400" y="2133600"/>
          <p14:tracePt t="22141" x="5035550" y="2184400"/>
          <p14:tracePt t="22141" x="5080000" y="2235200"/>
          <p14:tracePt t="22160" x="5118100" y="2292350"/>
          <p14:tracePt t="22173" x="5149850" y="2349500"/>
          <p14:tracePt t="22173" x="5181600" y="2470150"/>
          <p14:tracePt t="22191" x="5187950" y="2527300"/>
          <p14:tracePt t="22191" x="5181600" y="2590800"/>
          <p14:tracePt t="22208" x="5162550" y="2647950"/>
          <p14:tracePt t="22208" x="5137150" y="2698750"/>
          <p14:tracePt t="22224" x="5105400" y="2743200"/>
          <p14:tracePt t="22224" x="5022850" y="2832100"/>
          <p14:tracePt t="22242" x="4972050" y="2876550"/>
          <p14:tracePt t="22242" x="4914900" y="2908300"/>
          <p14:tracePt t="22258" x="4857750" y="2946400"/>
          <p14:tracePt t="22258" x="4794250" y="2971800"/>
          <p14:tracePt t="22275" x="4730750" y="3003550"/>
          <p14:tracePt t="22275" x="4673600" y="3028950"/>
          <p14:tracePt t="22291" x="4610100" y="3048000"/>
          <p14:tracePt t="22291" x="4489450" y="3079750"/>
          <p14:tracePt t="22308" x="4432300" y="3092450"/>
          <p14:tracePt t="22308" x="4381500" y="3098800"/>
          <p14:tracePt t="22325" x="4330700" y="3105150"/>
          <p14:tracePt t="22325" x="4286250" y="3098800"/>
          <p14:tracePt t="22342" x="4241800" y="3098800"/>
          <p14:tracePt t="22342" x="4203700" y="3086100"/>
          <p14:tracePt t="22342" x="4165600" y="3079750"/>
          <p14:tracePt t="22361" x="4127500" y="3060700"/>
          <p14:tracePt t="22373" x="4089400" y="3048000"/>
          <p14:tracePt t="22373" x="4044950" y="3035300"/>
        </p14:tracePtLst>
      </p14:laserTraceLst>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6" name="Rectangle 4"/>
          <p:cNvSpPr>
            <a:spLocks noGrp="1" noChangeArrowheads="1"/>
          </p:cNvSpPr>
          <p:nvPr>
            <p:ph type="title"/>
          </p:nvPr>
        </p:nvSpPr>
        <p:spPr/>
        <p:txBody>
          <a:bodyPr/>
          <a:lstStyle/>
          <a:p>
            <a:r>
              <a:rPr lang="ja-JP" altLang="en-US"/>
              <a:t>エクセルによる相関係数の計算</a:t>
            </a:r>
          </a:p>
        </p:txBody>
      </p:sp>
      <p:pic>
        <p:nvPicPr>
          <p:cNvPr id="417797" name="Picture 5" descr="エクセルでの相関係数の計算3"/>
          <p:cNvPicPr>
            <a:picLocks noChangeAspect="1" noChangeArrowheads="1"/>
          </p:cNvPicPr>
          <p:nvPr/>
        </p:nvPicPr>
        <p:blipFill>
          <a:blip r:embed="rId5" cstate="print"/>
          <a:srcRect/>
          <a:stretch>
            <a:fillRect/>
          </a:stretch>
        </p:blipFill>
        <p:spPr bwMode="auto">
          <a:xfrm>
            <a:off x="278767" y="1488960"/>
            <a:ext cx="5040312" cy="1958975"/>
          </a:xfrm>
          <a:prstGeom prst="rect">
            <a:avLst/>
          </a:prstGeom>
          <a:noFill/>
        </p:spPr>
      </p:pic>
      <p:sp>
        <p:nvSpPr>
          <p:cNvPr id="417798" name="Text Box 6"/>
          <p:cNvSpPr txBox="1">
            <a:spLocks noChangeArrowheads="1"/>
          </p:cNvSpPr>
          <p:nvPr/>
        </p:nvSpPr>
        <p:spPr bwMode="auto">
          <a:xfrm>
            <a:off x="323528" y="1031760"/>
            <a:ext cx="3079750" cy="457200"/>
          </a:xfrm>
          <a:prstGeom prst="rect">
            <a:avLst/>
          </a:prstGeom>
          <a:noFill/>
          <a:ln w="38100">
            <a:noFill/>
            <a:miter lim="800000"/>
            <a:headEnd/>
            <a:tailEnd/>
          </a:ln>
          <a:effectLst/>
        </p:spPr>
        <p:txBody>
          <a:bodyPr wrap="none">
            <a:spAutoFit/>
          </a:bodyPr>
          <a:lstStyle/>
          <a:p>
            <a:r>
              <a:rPr lang="ja-JP" altLang="en-US" dirty="0"/>
              <a:t>分析ツールによる方法</a:t>
            </a:r>
          </a:p>
        </p:txBody>
      </p:sp>
      <p:pic>
        <p:nvPicPr>
          <p:cNvPr id="417799" name="Picture 7" descr="エクセルでの相関係数の計算6"/>
          <p:cNvPicPr>
            <a:picLocks noChangeAspect="1" noChangeArrowheads="1"/>
          </p:cNvPicPr>
          <p:nvPr/>
        </p:nvPicPr>
        <p:blipFill>
          <a:blip r:embed="rId6" cstate="print"/>
          <a:srcRect/>
          <a:stretch>
            <a:fillRect/>
          </a:stretch>
        </p:blipFill>
        <p:spPr bwMode="auto">
          <a:xfrm>
            <a:off x="323528" y="3644900"/>
            <a:ext cx="4968875" cy="2779713"/>
          </a:xfrm>
          <a:prstGeom prst="rect">
            <a:avLst/>
          </a:prstGeom>
          <a:noFill/>
        </p:spPr>
      </p:pic>
      <p:pic>
        <p:nvPicPr>
          <p:cNvPr id="6" name="Picture 5" descr="エクセルでの相関係数の計算7"/>
          <p:cNvPicPr>
            <a:picLocks noChangeAspect="1" noChangeArrowheads="1"/>
          </p:cNvPicPr>
          <p:nvPr/>
        </p:nvPicPr>
        <p:blipFill>
          <a:blip r:embed="rId7" cstate="print"/>
          <a:srcRect/>
          <a:stretch>
            <a:fillRect/>
          </a:stretch>
        </p:blipFill>
        <p:spPr bwMode="auto">
          <a:xfrm>
            <a:off x="4211960" y="5133667"/>
            <a:ext cx="4716586" cy="1489377"/>
          </a:xfrm>
          <a:prstGeom prst="rect">
            <a:avLst/>
          </a:prstGeom>
          <a:noFill/>
        </p:spPr>
      </p:pic>
      <p:sp>
        <p:nvSpPr>
          <p:cNvPr id="2" name="テキスト ボックス 1"/>
          <p:cNvSpPr txBox="1"/>
          <p:nvPr/>
        </p:nvSpPr>
        <p:spPr>
          <a:xfrm>
            <a:off x="5940152" y="4653136"/>
            <a:ext cx="1107996" cy="461665"/>
          </a:xfrm>
          <a:prstGeom prst="rect">
            <a:avLst/>
          </a:prstGeom>
          <a:noFill/>
        </p:spPr>
        <p:txBody>
          <a:bodyPr wrap="none" rtlCol="0">
            <a:spAutoFit/>
          </a:bodyPr>
          <a:lstStyle/>
          <a:p>
            <a:r>
              <a:rPr kumimoji="1" lang="ja-JP" altLang="en-US" dirty="0" smtClean="0"/>
              <a:t>相関表</a:t>
            </a:r>
            <a:endParaRPr kumimoji="1" lang="ja-JP" altLang="en-US" dirty="0"/>
          </a:p>
        </p:txBody>
      </p:sp>
      <p:pic>
        <p:nvPicPr>
          <p:cNvPr id="3" name="オーディオ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521700" y="6235700"/>
            <a:ext cx="4064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8095"/>
    </mc:Choice>
    <mc:Fallback>
      <p:transition spd="slow" advTm="3809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extLst>
    <p:ext uri="{3A86A75C-4F4B-4683-9AE1-C65F6400EC91}">
      <p14:laserTraceLst xmlns:p14="http://schemas.microsoft.com/office/powerpoint/2010/main">
        <p14:tracePtLst>
          <p14:tracePt t="5491" x="1847850" y="3117850"/>
          <p14:tracePt t="5874" x="1790700" y="3117850"/>
          <p14:tracePt t="5877" x="1727200" y="3111500"/>
          <p14:tracePt t="5880" x="1670050" y="3111500"/>
          <p14:tracePt t="5880" x="1485900" y="3098800"/>
          <p14:tracePt t="5880" x="1422400" y="3092450"/>
          <p14:tracePt t="5901" x="1365250" y="3079750"/>
          <p14:tracePt t="5901" x="1187450" y="3048000"/>
          <p14:tracePt t="5917" x="1130300" y="3035300"/>
          <p14:tracePt t="5917" x="1073150" y="3022600"/>
          <p14:tracePt t="5932" x="1022350" y="3003550"/>
          <p14:tracePt t="5932" x="965200" y="2984500"/>
          <p14:tracePt t="5949" x="914400" y="2965450"/>
          <p14:tracePt t="5949" x="812800" y="2927350"/>
          <p14:tracePt t="5965" x="762000" y="2908300"/>
          <p14:tracePt t="5965" x="711200" y="2882900"/>
          <p14:tracePt t="5983" x="666750" y="2863850"/>
          <p14:tracePt t="5983" x="622300" y="2838450"/>
          <p14:tracePt t="6000" x="577850" y="2813050"/>
          <p14:tracePt t="6000" x="508000" y="2755900"/>
          <p14:tracePt t="6017" x="482600" y="2724150"/>
          <p14:tracePt t="6017" x="463550" y="2686050"/>
          <p14:tracePt t="6034" x="450850" y="2654300"/>
          <p14:tracePt t="6034" x="444500" y="2609850"/>
          <p14:tracePt t="6051" x="438150" y="2571750"/>
          <p14:tracePt t="6051" x="444500" y="2527300"/>
          <p14:tracePt t="6067" x="450850" y="2489200"/>
          <p14:tracePt t="6067" x="463550" y="2451100"/>
          <p14:tracePt t="6067" x="482600" y="2413000"/>
          <p14:tracePt t="6086" x="508000" y="2374900"/>
          <p14:tracePt t="6099" x="533400" y="2343150"/>
          <p14:tracePt t="6099" x="596900" y="2292350"/>
          <p14:tracePt t="6118" x="635000" y="2279650"/>
          <p14:tracePt t="6118" x="673100" y="2266950"/>
          <p14:tracePt t="6118" x="711200" y="2260600"/>
          <p14:tracePt t="6138" x="755650" y="2260600"/>
          <p14:tracePt t="6149" x="793750" y="2266950"/>
          <p14:tracePt t="6149" x="831850" y="2279650"/>
          <p14:tracePt t="6149" x="869950" y="2298700"/>
          <p14:tracePt t="6169" x="908050" y="2324100"/>
          <p14:tracePt t="6182" x="939800" y="2349500"/>
          <p14:tracePt t="6182" x="984250" y="2413000"/>
          <p14:tracePt t="6201" x="996950" y="2451100"/>
          <p14:tracePt t="6201" x="1003300" y="2482850"/>
          <p14:tracePt t="6218" x="1003300" y="2520950"/>
          <p14:tracePt t="6218" x="990600" y="2559050"/>
          <p14:tracePt t="6234" x="977900" y="2590800"/>
          <p14:tracePt t="6234" x="952500" y="2622550"/>
          <p14:tracePt t="6234" x="920750" y="2654300"/>
          <p14:tracePt t="6254" x="882650" y="2686050"/>
          <p14:tracePt t="6254" x="838200" y="2717800"/>
          <p14:tracePt t="6268" x="787400" y="2736850"/>
          <p14:tracePt t="6268" x="736600" y="2762250"/>
          <p14:tracePt t="6284" x="685800" y="2781300"/>
          <p14:tracePt t="6284" x="635000" y="2794000"/>
          <p14:tracePt t="6301" x="584200" y="2800350"/>
          <p14:tracePt t="6301" x="488950" y="2794000"/>
          <p14:tracePt t="6318" x="444500" y="2787650"/>
          <p14:tracePt t="6318" x="412750" y="2768600"/>
          <p14:tracePt t="6335" x="387350" y="2743200"/>
          <p14:tracePt t="6335" x="368300" y="2711450"/>
          <p14:tracePt t="6351" x="361950" y="2673350"/>
          <p14:tracePt t="6351" x="355600" y="2628900"/>
          <p14:tracePt t="6368" x="361950" y="2578100"/>
          <p14:tracePt t="6368" x="406400" y="2470150"/>
          <p14:tracePt t="6386" x="438150" y="2419350"/>
          <p14:tracePt t="6386" x="482600" y="2368550"/>
          <p14:tracePt t="6402" x="527050" y="2317750"/>
          <p14:tracePt t="6402" x="577850" y="2279650"/>
          <p14:tracePt t="6418" x="635000" y="2247900"/>
          <p14:tracePt t="6418" x="698500" y="2222500"/>
          <p14:tracePt t="6418" x="755650" y="2209800"/>
          <p14:tracePt t="6437" x="812800" y="2203450"/>
          <p14:tracePt t="6450" x="869950" y="2216150"/>
          <p14:tracePt t="6450" x="914400" y="2228850"/>
          <p14:tracePt t="6450" x="958850" y="2260600"/>
          <p14:tracePt t="6470" x="996950" y="2298700"/>
          <p14:tracePt t="6470" x="1028700" y="2343150"/>
          <p14:tracePt t="6485" x="1041400" y="2393950"/>
          <p14:tracePt t="6485" x="1054100" y="2444750"/>
          <p14:tracePt t="6502" x="1054100" y="2495550"/>
          <p14:tracePt t="6502" x="1041400" y="2546350"/>
          <p14:tracePt t="6518" x="1022350" y="2597150"/>
          <p14:tracePt t="6518" x="996950" y="2641600"/>
          <p14:tracePt t="6518" x="965200" y="2686050"/>
          <p14:tracePt t="6538" x="920750" y="2724150"/>
          <p14:tracePt t="6550" x="876300" y="2755900"/>
          <p14:tracePt t="6550" x="774700" y="2813050"/>
          <p14:tracePt t="6569" x="717550" y="2832100"/>
          <p14:tracePt t="6569" x="666750" y="2844800"/>
          <p14:tracePt t="6586" x="622300" y="2851150"/>
          <p14:tracePt t="6586" x="577850" y="2851150"/>
          <p14:tracePt t="6602" x="539750" y="2844800"/>
          <p14:tracePt t="6602" x="482600" y="2813050"/>
          <p14:tracePt t="6619" x="463550" y="2787650"/>
          <p14:tracePt t="6619" x="457200" y="2749550"/>
          <p14:tracePt t="6636" x="450850" y="2711450"/>
          <p14:tracePt t="6636" x="457200" y="2660650"/>
          <p14:tracePt t="6653" x="469900" y="2609850"/>
          <p14:tracePt t="6653" x="488950" y="2552700"/>
          <p14:tracePt t="6669" x="514350" y="2495550"/>
          <p14:tracePt t="6669" x="590550" y="2387600"/>
          <p14:tracePt t="6686" x="635000" y="2336800"/>
          <p14:tracePt t="6686" x="679450" y="2292350"/>
          <p14:tracePt t="6702" x="730250" y="2260600"/>
          <p14:tracePt t="6702" x="781050" y="2235200"/>
          <p14:tracePt t="6719" x="825500" y="2216150"/>
          <p14:tracePt t="6719" x="869950" y="2203450"/>
          <p14:tracePt t="6719" x="914400" y="2203450"/>
          <p14:tracePt t="6738" x="946150" y="2203450"/>
          <p14:tracePt t="6751" x="977900" y="2216150"/>
          <p14:tracePt t="6751" x="1028700" y="2241550"/>
          <p14:tracePt t="6770" x="1047750" y="2260600"/>
          <p14:tracePt t="6770" x="1060450" y="2279650"/>
          <p14:tracePt t="6786" x="1066800" y="2298700"/>
          <p14:tracePt t="6786" x="1073150" y="2317750"/>
          <p14:tracePt t="6803" x="1066800" y="2343150"/>
          <p14:tracePt t="6803" x="1066800" y="2362200"/>
          <p14:tracePt t="6803" x="1054100" y="2381250"/>
          <p14:tracePt t="6822" x="1047750" y="2393950"/>
          <p14:tracePt t="6834" x="1035050" y="2413000"/>
          <p14:tracePt t="6834" x="1003300" y="2444750"/>
          <p14:tracePt t="6853" x="990600" y="2463800"/>
          <p14:tracePt t="6853" x="971550" y="2476500"/>
          <p14:tracePt t="6870" x="958850" y="2489200"/>
          <p14:tracePt t="6870" x="939800" y="2495550"/>
          <p14:tracePt t="6886" x="927100" y="2508250"/>
          <p14:tracePt t="6886" x="914400" y="2514600"/>
          <p14:tracePt t="6886" x="895350" y="2527300"/>
          <p14:tracePt t="6906" x="889000" y="2533650"/>
          <p14:tracePt t="6906" x="876300" y="2540000"/>
          <p14:tracePt t="6920" x="863600" y="2540000"/>
          <p14:tracePt t="6920" x="857250" y="2546350"/>
          <p14:tracePt t="6937" x="850900" y="2546350"/>
          <p14:tracePt t="6937" x="844550" y="2546350"/>
          <p14:tracePt t="6953" x="844550" y="2540000"/>
          <p14:tracePt t="6977" x="844550" y="2533650"/>
          <p14:tracePt t="6985" x="850900" y="2520950"/>
          <p14:tracePt t="7009" x="857250" y="2514600"/>
          <p14:tracePt t="7019" x="863600" y="2514600"/>
          <p14:tracePt t="7019" x="869950" y="2501900"/>
          <p14:tracePt t="7038" x="876300" y="2495550"/>
          <p14:tracePt t="7038" x="882650" y="2495550"/>
          <p14:tracePt t="7055" x="889000" y="2482850"/>
          <p14:tracePt t="7069" x="895350" y="2476500"/>
          <p14:tracePt t="7086" x="901700" y="2476500"/>
          <p14:tracePt t="7102" x="901700" y="2470150"/>
          <p14:tracePt t="7122" x="908050" y="2463800"/>
          <p14:tracePt t="7157" x="914400" y="2463800"/>
          <p14:tracePt t="7205" x="920750" y="2470150"/>
          <p14:tracePt t="7385" x="927100" y="2476500"/>
          <p14:tracePt t="7445" x="927100" y="2482850"/>
          <p14:tracePt t="7517" x="920750" y="2489200"/>
          <p14:tracePt t="7541" x="914400" y="2495550"/>
          <p14:tracePt t="7566" x="914400" y="2501900"/>
          <p14:tracePt t="7586" x="908050" y="2508250"/>
          <p14:tracePt t="7669" x="901700" y="2508250"/>
          <p14:tracePt t="7697" x="895350" y="2508250"/>
          <p14:tracePt t="7721" x="889000" y="2508250"/>
          <p14:tracePt t="7746" x="889000" y="2514600"/>
          <p14:tracePt t="7766" x="882650" y="2520950"/>
          <p14:tracePt t="7782" x="876300" y="2527300"/>
          <p14:tracePt t="7797" x="876300" y="2533650"/>
          <p14:tracePt t="7814" x="869950" y="2540000"/>
          <p14:tracePt t="7826" x="863600" y="2546350"/>
          <p14:tracePt t="7842" x="863600" y="2552700"/>
          <p14:tracePt t="7859" x="857250" y="2559050"/>
          <p14:tracePt t="7874" x="857250" y="2565400"/>
          <p14:tracePt t="7917" x="863600" y="2565400"/>
          <p14:tracePt t="7937" x="869950" y="2565400"/>
          <p14:tracePt t="7954" x="876300" y="2565400"/>
          <p14:tracePt t="7962" x="882650" y="2565400"/>
          <p14:tracePt t="7972" x="895350" y="2559050"/>
          <p14:tracePt t="7972" x="908050" y="2552700"/>
          <p14:tracePt t="7990" x="914400" y="2552700"/>
          <p14:tracePt t="7990" x="952500" y="2540000"/>
          <p14:tracePt t="8008" x="971550" y="2533650"/>
          <p14:tracePt t="8008" x="996950" y="2520950"/>
          <p14:tracePt t="8024" x="1028700" y="2514600"/>
          <p14:tracePt t="8024" x="1060450" y="2508250"/>
          <p14:tracePt t="8041" x="1098550" y="2501900"/>
          <p14:tracePt t="8041" x="1143000" y="2495550"/>
          <p14:tracePt t="8059" x="1244600" y="2489200"/>
          <p14:tracePt t="8059" x="1301750" y="2482850"/>
          <p14:tracePt t="8074" x="1365250" y="2476500"/>
          <p14:tracePt t="8074" x="1435100" y="2476500"/>
          <p14:tracePt t="8091" x="1511300" y="2476500"/>
          <p14:tracePt t="8091" x="1593850" y="2470150"/>
          <p14:tracePt t="8108" x="1676400" y="2470150"/>
          <p14:tracePt t="8108" x="1765300" y="2470150"/>
          <p14:tracePt t="8108" x="1860550" y="2470150"/>
          <p14:tracePt t="8126" x="1962150" y="2470150"/>
          <p14:tracePt t="8139" x="2057400" y="2470150"/>
          <p14:tracePt t="8139" x="2266950" y="2476500"/>
          <p14:tracePt t="8159" x="2368550" y="2482850"/>
          <p14:tracePt t="8159" x="2470150" y="2489200"/>
          <p14:tracePt t="8174" x="2571750" y="2489200"/>
          <p14:tracePt t="8174" x="2673350" y="2495550"/>
          <p14:tracePt t="8191" x="2768600" y="2501900"/>
          <p14:tracePt t="8191" x="2863850" y="2508250"/>
          <p14:tracePt t="8191" x="2952750" y="2514600"/>
          <p14:tracePt t="8211" x="3035300" y="2520950"/>
          <p14:tracePt t="8223" x="3111500" y="2527300"/>
          <p14:tracePt t="8223" x="3251200" y="2540000"/>
          <p14:tracePt t="8241" x="3314700" y="2546350"/>
          <p14:tracePt t="8241" x="3371850" y="2552700"/>
          <p14:tracePt t="8259" x="3422650" y="2552700"/>
          <p14:tracePt t="8259" x="3467100" y="2552700"/>
          <p14:tracePt t="8275" x="3505200" y="2552700"/>
          <p14:tracePt t="8275" x="3536950" y="2552700"/>
          <p14:tracePt t="8275" x="3562350" y="2552700"/>
          <p14:tracePt t="8294" x="3587750" y="2546350"/>
          <p14:tracePt t="8294" x="3600450" y="2546350"/>
          <p14:tracePt t="8309" x="3613150" y="2540000"/>
          <p14:tracePt t="8309" x="3619500" y="2540000"/>
          <p14:tracePt t="8325" x="3613150" y="2533650"/>
          <p14:tracePt t="8340" x="3600450" y="2527300"/>
          <p14:tracePt t="8340" x="3575050" y="2527300"/>
          <p14:tracePt t="8359" x="3556000" y="2520950"/>
          <p14:tracePt t="8359" x="3536950" y="2520950"/>
          <p14:tracePt t="8375" x="3517900" y="2520950"/>
          <p14:tracePt t="8375" x="3498850" y="2520950"/>
          <p14:tracePt t="8392" x="3486150" y="2527300"/>
          <p14:tracePt t="8392" x="3467100" y="2527300"/>
          <p14:tracePt t="8409" x="3454400" y="2533650"/>
          <p14:tracePt t="8409" x="3435350" y="2552700"/>
          <p14:tracePt t="8427" x="3435350" y="2565400"/>
          <p14:tracePt t="8427" x="3429000" y="2584450"/>
          <p14:tracePt t="8442" x="3435350" y="2616200"/>
          <p14:tracePt t="8442" x="3435350" y="2647950"/>
          <p14:tracePt t="8459" x="3448050" y="2692400"/>
          <p14:tracePt t="8459" x="3460750" y="2749550"/>
          <p14:tracePt t="8475" x="3473450" y="2819400"/>
          <p14:tracePt t="8475" x="3492500" y="2889250"/>
          <p14:tracePt t="8475" x="3511550" y="2971800"/>
          <p14:tracePt t="8494" x="3536950" y="3067050"/>
          <p14:tracePt t="8507" x="3556000" y="3162300"/>
          <p14:tracePt t="8507" x="3600450" y="3359150"/>
          <p14:tracePt t="8526" x="3619500" y="3467100"/>
          <p14:tracePt t="8526" x="3638550" y="3575050"/>
          <p14:tracePt t="8543" x="3644900" y="3683000"/>
          <p14:tracePt t="8543" x="3657600" y="3784600"/>
          <p14:tracePt t="8559" x="3670300" y="3886200"/>
          <p14:tracePt t="8559" x="3676650" y="3994150"/>
          <p14:tracePt t="8559" x="3676650" y="4089400"/>
          <p14:tracePt t="8578" x="3676650" y="4184650"/>
          <p14:tracePt t="8591" x="3676650" y="4273550"/>
          <p14:tracePt t="8591" x="3663950" y="4432300"/>
          <p14:tracePt t="8610" x="3651250" y="4508500"/>
          <p14:tracePt t="8610" x="3638550" y="4572000"/>
          <p14:tracePt t="8626" x="3625850" y="4635500"/>
          <p14:tracePt t="8626" x="3606800" y="4686300"/>
          <p14:tracePt t="8643" x="3594100" y="4730750"/>
          <p14:tracePt t="8643" x="3549650" y="4794250"/>
          <p14:tracePt t="8659" x="3530600" y="4819650"/>
          <p14:tracePt t="8659" x="3505200" y="4832350"/>
          <p14:tracePt t="8676" x="3479800" y="4838700"/>
          <p14:tracePt t="8676" x="3454400" y="4838700"/>
          <p14:tracePt t="8693" x="3429000" y="4838700"/>
          <p14:tracePt t="8693" x="3397250" y="4826000"/>
          <p14:tracePt t="8710" x="3365500" y="4813300"/>
          <p14:tracePt t="8710" x="3308350" y="4775200"/>
          <p14:tracePt t="8727" x="3276600" y="4756150"/>
          <p14:tracePt t="8727" x="3244850" y="4737100"/>
          <p14:tracePt t="8743" x="3219450" y="4718050"/>
          <p14:tracePt t="8743" x="3194050" y="4705350"/>
          <p14:tracePt t="8759" x="3168650" y="4692650"/>
          <p14:tracePt t="8759" x="3149600" y="4679950"/>
          <p14:tracePt t="8759" x="3124200" y="4667250"/>
          <p14:tracePt t="8779" x="3105150" y="4660900"/>
          <p14:tracePt t="8791" x="3092450" y="4654550"/>
          <p14:tracePt t="8791" x="3060700" y="4648200"/>
          <p14:tracePt t="8811" x="3041650" y="4648200"/>
          <p14:tracePt t="8811" x="3028950" y="4648200"/>
          <p14:tracePt t="8827" x="3009900" y="4654550"/>
          <p14:tracePt t="8827" x="2990850" y="4660900"/>
          <p14:tracePt t="8843" x="2965450" y="4667250"/>
          <p14:tracePt t="8843" x="2940050" y="4673600"/>
          <p14:tracePt t="8843" x="2914650" y="4679950"/>
          <p14:tracePt t="8862" x="2889250" y="4686300"/>
          <p14:tracePt t="8875" x="2857500" y="4692650"/>
          <p14:tracePt t="8875" x="2825750" y="4692650"/>
          <p14:tracePt t="8895" x="2749550" y="4686300"/>
          <p14:tracePt t="8895" x="2711450" y="4679950"/>
          <p14:tracePt t="8910" x="2667000" y="4667250"/>
          <p14:tracePt t="8910" x="2622550" y="4660900"/>
          <p14:tracePt t="8927" x="2578100" y="4641850"/>
          <p14:tracePt t="8927" x="2540000" y="4629150"/>
          <p14:tracePt t="8927" x="2495550" y="4603750"/>
          <p14:tracePt t="8946" x="2463800" y="4578350"/>
          <p14:tracePt t="8946" x="2425700" y="4552950"/>
          <p14:tracePt t="8960" x="2400300" y="4514850"/>
          <p14:tracePt t="8960" x="2374900" y="4476750"/>
          <p14:tracePt t="8977" x="2355850" y="4432300"/>
          <p14:tracePt t="8977" x="2343150" y="4387850"/>
          <p14:tracePt t="8994" x="2336800" y="4343400"/>
          <p14:tracePt t="8994" x="2336800" y="4292600"/>
          <p14:tracePt t="9010" x="2336800" y="4248150"/>
          <p14:tracePt t="9010" x="2374900" y="4159250"/>
          <p14:tracePt t="9027" x="2400300" y="4121150"/>
          <p14:tracePt t="9027" x="2438400" y="4089400"/>
          <p14:tracePt t="9043" x="2482850" y="4051300"/>
          <p14:tracePt t="9043" x="2533650" y="4019550"/>
          <p14:tracePt t="9059" x="2597150" y="3987800"/>
          <p14:tracePt t="9059" x="2749550" y="3930650"/>
          <p14:tracePt t="9078" x="2832100" y="3898900"/>
          <p14:tracePt t="9078" x="2921000" y="3879850"/>
          <p14:tracePt t="9094" x="3009900" y="3860800"/>
          <p14:tracePt t="9094" x="3105150" y="3848100"/>
          <p14:tracePt t="9110" x="3200400" y="3841750"/>
          <p14:tracePt t="9110" x="3295650" y="3841750"/>
          <p14:tracePt t="9129" x="3390900" y="3848100"/>
          <p14:tracePt t="9129" x="3486150" y="3867150"/>
          <p14:tracePt t="9129" x="3581400" y="3886200"/>
          <p14:tracePt t="9147" x="3670300" y="3905250"/>
          <p14:tracePt t="9159" x="3759200" y="3937000"/>
          <p14:tracePt t="9159" x="3911600" y="3994150"/>
          <p14:tracePt t="9179" x="3981450" y="4025900"/>
          <p14:tracePt t="9179" x="4038600" y="4057650"/>
          <p14:tracePt t="9195" x="4089400" y="4095750"/>
          <p14:tracePt t="9195" x="4127500" y="4133850"/>
          <p14:tracePt t="9212" x="4152900" y="4178300"/>
          <p14:tracePt t="9212" x="4171950" y="4216400"/>
          <p14:tracePt t="9212" x="4178300" y="4260850"/>
          <p14:tracePt t="9231" x="4171950" y="4305300"/>
          <p14:tracePt t="9243" x="4152900" y="4349750"/>
          <p14:tracePt t="9243" x="4095750" y="4438650"/>
          <p14:tracePt t="9261" x="4051300" y="4483100"/>
          <p14:tracePt t="9261" x="3994150" y="4521200"/>
          <p14:tracePt t="9278" x="3937000" y="4559300"/>
          <p14:tracePt t="9278" x="3873500" y="4597400"/>
          <p14:tracePt t="9295" x="3803650" y="4629150"/>
          <p14:tracePt t="9295" x="3727450" y="4660900"/>
          <p14:tracePt t="9295" x="3644900" y="4692650"/>
          <p14:tracePt t="9315" x="3562350" y="4724400"/>
          <p14:tracePt t="9315" x="3473450" y="4749800"/>
          <p14:tracePt t="9328" x="3384550" y="4768850"/>
          <p14:tracePt t="9328" x="3302000" y="4787900"/>
          <p14:tracePt t="9344" x="3213100" y="4794250"/>
          <p14:tracePt t="9344" x="3124200" y="4800600"/>
          <p14:tracePt t="9361" x="3041650" y="4800600"/>
          <p14:tracePt t="9361" x="2876550" y="4775200"/>
          <p14:tracePt t="9378" x="2794000" y="4749800"/>
          <p14:tracePt t="9378" x="2717800" y="4718050"/>
          <p14:tracePt t="9394" x="2647950" y="4673600"/>
          <p14:tracePt t="9394" x="2584450" y="4629150"/>
          <p14:tracePt t="9411" x="2527300" y="4578350"/>
          <p14:tracePt t="9411" x="2470150" y="4514850"/>
          <p14:tracePt t="9428" x="2432050" y="4457700"/>
          <p14:tracePt t="9428" x="2381250" y="4337050"/>
          <p14:tracePt t="9446" x="2368550" y="4279900"/>
          <p14:tracePt t="9446" x="2368550" y="4222750"/>
          <p14:tracePt t="9461" x="2381250" y="4171950"/>
          <p14:tracePt t="9461" x="2406650" y="4121150"/>
          <p14:tracePt t="9478" x="2438400" y="4070350"/>
          <p14:tracePt t="9478" x="2482850" y="4025900"/>
          <p14:tracePt t="9478" x="2533650" y="3987800"/>
          <p14:tracePt t="9497" x="2597150" y="3949700"/>
          <p14:tracePt t="9509" x="2667000" y="3911600"/>
          <p14:tracePt t="9509" x="2825750" y="3860800"/>
          <p14:tracePt t="9530" x="2914650" y="3848100"/>
          <p14:tracePt t="9530" x="3009900" y="3841750"/>
          <p14:tracePt t="9546" x="3105150" y="3848100"/>
          <p14:tracePt t="9546" x="3206750" y="3860800"/>
          <p14:tracePt t="9562" x="3302000" y="3879850"/>
          <p14:tracePt t="9562" x="3397250" y="3905250"/>
          <p14:tracePt t="9578" x="3492500" y="3937000"/>
          <p14:tracePt t="9578" x="3587750" y="3968750"/>
          <p14:tracePt t="9594" x="3670300" y="4006850"/>
          <p14:tracePt t="9594" x="3746500" y="4044950"/>
          <p14:tracePt t="9594" x="3816350" y="4089400"/>
          <p14:tracePt t="9614" x="3873500" y="4133850"/>
          <p14:tracePt t="9614" x="3917950" y="4178300"/>
          <p14:tracePt t="9629" x="3956050" y="4222750"/>
          <p14:tracePt t="9629" x="3981450" y="4267200"/>
          <p14:tracePt t="9645" x="3987800" y="4318000"/>
          <p14:tracePt t="9645" x="3987800" y="4362450"/>
          <p14:tracePt t="9662" x="3975100" y="4406900"/>
          <p14:tracePt t="9662" x="3924300" y="4489450"/>
          <p14:tracePt t="9678" x="3879850" y="4527550"/>
          <p14:tracePt t="9678" x="3829050" y="4565650"/>
          <p14:tracePt t="9695" x="3771900" y="4603750"/>
          <p14:tracePt t="9695" x="3708400" y="4635500"/>
          <p14:tracePt t="9712" x="3638550" y="4667250"/>
          <p14:tracePt t="9712" x="3562350" y="4692650"/>
          <p14:tracePt t="9729" x="3486150" y="4718050"/>
          <p14:tracePt t="9729" x="3327400" y="4756150"/>
          <p14:tracePt t="9746" x="3244850" y="4768850"/>
          <p14:tracePt t="9746" x="3162300" y="4781550"/>
          <p14:tracePt t="9762" x="3079750" y="4781550"/>
          <p14:tracePt t="9762" x="3003550" y="4781550"/>
          <p14:tracePt t="9779" x="2921000" y="4781550"/>
          <p14:tracePt t="9779" x="2851150" y="4768850"/>
          <p14:tracePt t="9779" x="2781300" y="4756150"/>
          <p14:tracePt t="9798" x="2717800" y="4743450"/>
          <p14:tracePt t="9810" x="2660650" y="4718050"/>
          <p14:tracePt t="9810" x="2565400" y="4667250"/>
          <p14:tracePt t="9830" x="2533650" y="4629150"/>
          <p14:tracePt t="9830" x="2508250" y="4597400"/>
          <p14:tracePt t="9846" x="2489200" y="4552950"/>
          <p14:tracePt t="9846" x="2482850" y="4514850"/>
          <p14:tracePt t="9863" x="2476500" y="4470400"/>
          <p14:tracePt t="9863" x="2482850" y="4425950"/>
          <p14:tracePt t="9863" x="2489200" y="4381500"/>
          <p14:tracePt t="9882" x="2508250" y="4337050"/>
          <p14:tracePt t="9894" x="2533650" y="4292600"/>
          <p14:tracePt t="9894" x="2559050" y="4248150"/>
          <p14:tracePt t="9914" x="2635250" y="4171950"/>
          <p14:tracePt t="9914" x="2686050" y="4133850"/>
          <p14:tracePt t="9930" x="2736850" y="4095750"/>
          <p14:tracePt t="9930" x="2794000" y="4064000"/>
          <p14:tracePt t="9946" x="2857500" y="4032250"/>
          <p14:tracePt t="9946" x="2921000" y="4006850"/>
          <p14:tracePt t="9963" x="2984500" y="3981450"/>
          <p14:tracePt t="9963" x="3117850" y="3956050"/>
          <p14:tracePt t="9980" x="3181350" y="3949700"/>
          <p14:tracePt t="9980" x="3244850" y="3949700"/>
          <p14:tracePt t="9996" x="3308350" y="3962400"/>
          <p14:tracePt t="9996" x="3365500" y="3975100"/>
          <p14:tracePt t="10013" x="3429000" y="4000500"/>
          <p14:tracePt t="10013" x="3486150" y="4025900"/>
          <p14:tracePt t="10030" x="3536950" y="4064000"/>
          <p14:tracePt t="10030" x="3638550" y="4146550"/>
          <p14:tracePt t="10047" x="3683000" y="4191000"/>
          <p14:tracePt t="10047" x="3721100" y="4235450"/>
          <p14:tracePt t="10063" x="3752850" y="4279900"/>
          <p14:tracePt t="10063" x="3778250" y="4324350"/>
          <p14:tracePt t="10080" x="3790950" y="4368800"/>
          <p14:tracePt t="10080" x="3797300" y="4445000"/>
          <p14:tracePt t="10097" x="3790950" y="4483100"/>
          <p14:tracePt t="10097" x="3778250" y="4514850"/>
          <p14:tracePt t="10113" x="3752850" y="4546600"/>
          <p14:tracePt t="10113" x="3733800" y="4578350"/>
          <p14:tracePt t="10132" x="3702050" y="4610100"/>
          <p14:tracePt t="10132" x="3676650" y="4635500"/>
          <p14:tracePt t="10147" x="3644900" y="4660900"/>
          <p14:tracePt t="10147" x="3613150" y="4686300"/>
          <p14:tracePt t="10147" x="3581400" y="4711700"/>
          <p14:tracePt t="10166" x="3549650" y="4730750"/>
          <p14:tracePt t="10178" x="3524250" y="4749800"/>
          <p14:tracePt t="10178" x="3467100" y="4781550"/>
          <p14:tracePt t="10198" x="3448050" y="4787900"/>
          <p14:tracePt t="10198" x="3422650" y="4794250"/>
          <p14:tracePt t="10214" x="3409950" y="4800600"/>
          <p14:tracePt t="10214" x="3390900" y="4800600"/>
          <p14:tracePt t="10231" x="3384550" y="4800600"/>
          <p14:tracePt t="10231" x="3371850" y="4800600"/>
          <p14:tracePt t="10231" x="3365500" y="4794250"/>
          <p14:tracePt t="10249" x="3359150" y="4787900"/>
          <p14:tracePt t="10266" x="3359150" y="4781550"/>
          <p14:tracePt t="10266" x="3359150" y="4768850"/>
          <p14:tracePt t="10281" x="3365500" y="4762500"/>
          <p14:tracePt t="10281" x="3365500" y="4756150"/>
          <p14:tracePt t="10297" x="3371850" y="4743450"/>
          <p14:tracePt t="10297" x="3371850" y="4737100"/>
          <p14:tracePt t="10314" x="3378200" y="4730750"/>
          <p14:tracePt t="10314" x="3378200" y="4724400"/>
          <p14:tracePt t="10331" x="3384550" y="4718050"/>
          <p14:tracePt t="10331" x="3390900" y="4705350"/>
          <p14:tracePt t="10348" x="3390900" y="4699000"/>
          <p14:tracePt t="10362" x="3384550" y="4705350"/>
          <p14:tracePt t="10421" x="3384550" y="4718050"/>
          <p14:tracePt t="10453" x="3378200" y="4724400"/>
          <p14:tracePt t="10465" x="3378200" y="4730750"/>
          <p14:tracePt t="10481" x="3378200" y="4737100"/>
          <p14:tracePt t="10497" x="3371850" y="4743450"/>
          <p14:tracePt t="10513" x="3365500" y="4749800"/>
          <p14:tracePt t="10532" x="3365500" y="4756150"/>
          <p14:tracePt t="10558" x="3359150" y="4756150"/>
          <p14:tracePt t="10577" x="3352800" y="4762500"/>
          <p14:tracePt t="10593" x="3346450" y="4762500"/>
          <p14:tracePt t="10609" x="3340100" y="4768850"/>
          <p14:tracePt t="10626" x="3333750" y="4768850"/>
          <p14:tracePt t="10637" x="3327400" y="4775200"/>
          <p14:tracePt t="10653" x="3321050" y="4781550"/>
          <p14:tracePt t="10685" x="3314700" y="4787900"/>
          <p14:tracePt t="10696" x="3308350" y="4787900"/>
          <p14:tracePt t="10713" x="3302000" y="4794250"/>
          <p14:tracePt t="10729" x="3302000" y="4800600"/>
          <p14:tracePt t="10745" x="3295650" y="4813300"/>
          <p14:tracePt t="10758" x="3289300" y="4819650"/>
          <p14:tracePt t="10773" x="3282950" y="4826000"/>
          <p14:tracePt t="10781" x="3282950" y="4832350"/>
          <p14:tracePt t="10781" x="3276600" y="4832350"/>
          <p14:tracePt t="10799" x="3276600" y="4838700"/>
          <p14:tracePt t="10799" x="3270250" y="4845050"/>
          <p14:tracePt t="10799" x="3263900" y="4851400"/>
          <p14:tracePt t="10818" x="3263900" y="4857750"/>
          <p14:tracePt t="10831" x="3257550" y="4864100"/>
          <p14:tracePt t="10831" x="3244850" y="4876800"/>
          <p14:tracePt t="10850" x="3238500" y="4883150"/>
          <p14:tracePt t="10850" x="3225800" y="4889500"/>
          <p14:tracePt t="10866" x="3219450" y="4895850"/>
          <p14:tracePt t="10866" x="3213100" y="4902200"/>
          <p14:tracePt t="10883" x="3206750" y="4908550"/>
          <p14:tracePt t="10883" x="3194050" y="4908550"/>
          <p14:tracePt t="10883" x="3187700" y="4914900"/>
          <p14:tracePt t="10902" x="3175000" y="4921250"/>
          <p14:tracePt t="10914" x="3168650" y="4927600"/>
          <p14:tracePt t="10914" x="3155950" y="4933950"/>
          <p14:tracePt t="10934" x="3136900" y="4946650"/>
          <p14:tracePt t="10934" x="3130550" y="4953000"/>
          <p14:tracePt t="10950" x="3124200" y="4959350"/>
          <p14:tracePt t="10950" x="3111500" y="4965700"/>
          <p14:tracePt t="10967" x="3105150" y="4972050"/>
          <p14:tracePt t="10967" x="3098800" y="4978400"/>
          <p14:tracePt t="10983" x="3086100" y="4978400"/>
          <p14:tracePt t="10983" x="3073400" y="4991100"/>
          <p14:tracePt t="11000" x="3067050" y="4997450"/>
          <p14:tracePt t="11000" x="3060700" y="4997450"/>
          <p14:tracePt t="11017" x="3054350" y="5003800"/>
          <p14:tracePt t="11017" x="3048000" y="5010150"/>
          <p14:tracePt t="11034" x="3041650" y="5010150"/>
          <p14:tracePt t="11034" x="3035300" y="5016500"/>
          <p14:tracePt t="11050" x="3028950" y="5022850"/>
          <p14:tracePt t="11065" x="3022600" y="5029200"/>
          <p14:tracePt t="11082" x="3022600" y="5035550"/>
          <p14:tracePt t="11098" x="3016250" y="5041900"/>
          <p14:tracePt t="11126" x="3009900" y="5041900"/>
          <p14:tracePt t="11149" x="3003550" y="5048250"/>
          <p14:tracePt t="11173" x="2997200" y="5054600"/>
          <p14:tracePt t="11201" x="2990850" y="5054600"/>
          <p14:tracePt t="11217" x="2990850" y="5060950"/>
          <p14:tracePt t="11234" x="2984500" y="5067300"/>
          <p14:tracePt t="11245" x="2978150" y="5073650"/>
          <p14:tracePt t="11261" x="2971800" y="5080000"/>
          <p14:tracePt t="11277" x="2965450" y="5086350"/>
          <p14:tracePt t="11286" x="2959100" y="5086350"/>
          <p14:tracePt t="11286" x="2952750" y="5092700"/>
          <p14:tracePt t="11301" x="2940050" y="5105400"/>
          <p14:tracePt t="11321" x="2933700" y="5105400"/>
          <p14:tracePt t="11332" x="2927350" y="5111750"/>
          <p14:tracePt t="11332" x="2921000" y="5118100"/>
          <p14:tracePt t="11351" x="2914650" y="5118100"/>
          <p14:tracePt t="11351" x="2901950" y="5130800"/>
          <p14:tracePt t="11368" x="2895600" y="5137150"/>
          <p14:tracePt t="11368" x="2889250" y="5137150"/>
          <p14:tracePt t="11384" x="2882900" y="5143500"/>
          <p14:tracePt t="11384" x="2876550" y="5149850"/>
          <p14:tracePt t="11401" x="2870200" y="5156200"/>
          <p14:tracePt t="11401" x="2863850" y="5162550"/>
          <p14:tracePt t="11419" x="2851150" y="5168900"/>
          <p14:tracePt t="11434" x="2844800" y="5175250"/>
          <p14:tracePt t="11465" x="2838450" y="5181600"/>
          <p14:tracePt t="11486" x="2832100" y="5187950"/>
          <p14:tracePt t="11510" x="2832100" y="5194300"/>
          <p14:tracePt t="11537" x="2825750" y="5200650"/>
          <p14:tracePt t="11606" x="2819400" y="5207000"/>
          <p14:tracePt t="11629" x="2813050" y="5207000"/>
          <p14:tracePt t="11658" x="2813050" y="5213350"/>
          <p14:tracePt t="11690" x="2806700" y="5219700"/>
          <p14:tracePt t="11733" x="2806700" y="5226050"/>
          <p14:tracePt t="11897" x="2800350" y="5232400"/>
          <p14:tracePt t="11965" x="2800350" y="5238750"/>
          <p14:tracePt t="12033" x="2800350" y="5245100"/>
          <p14:tracePt t="12153" x="2794000" y="5251450"/>
          <p14:tracePt t="12185" x="2787650" y="5257800"/>
          <p14:tracePt t="12197" x="2781300" y="5257800"/>
          <p14:tracePt t="12214" x="2774950" y="5270500"/>
          <p14:tracePt t="12230" x="2768600" y="5276850"/>
          <p14:tracePt t="12245" x="2762250" y="5283200"/>
          <p14:tracePt t="12254" x="2762250" y="5289550"/>
          <p14:tracePt t="12254" x="2755900" y="5295900"/>
          <p14:tracePt t="12271" x="2749550" y="5302250"/>
          <p14:tracePt t="12271" x="2743200" y="5308600"/>
          <p14:tracePt t="12271" x="2736850" y="5314950"/>
          <p14:tracePt t="12290" x="2724150" y="5321300"/>
          <p14:tracePt t="12302" x="2717800" y="5327650"/>
          <p14:tracePt t="12302" x="2698750" y="5340350"/>
          <p14:tracePt t="12321" x="2692400" y="5353050"/>
          <p14:tracePt t="12321" x="2679700" y="5359400"/>
          <p14:tracePt t="12338" x="2673350" y="5365750"/>
          <p14:tracePt t="12338" x="2660650" y="5378450"/>
          <p14:tracePt t="12354" x="2647950" y="5384800"/>
          <p14:tracePt t="12354" x="2641600" y="5391150"/>
          <p14:tracePt t="12371" x="2628900" y="5397500"/>
          <p14:tracePt t="12371" x="2603500" y="5416550"/>
          <p14:tracePt t="12388" x="2590800" y="5422900"/>
          <p14:tracePt t="12388" x="2578100" y="5435600"/>
          <p14:tracePt t="12405" x="2565400" y="5441950"/>
          <p14:tracePt t="12405" x="2559050" y="5454650"/>
          <p14:tracePt t="12422" x="2546350" y="5461000"/>
          <p14:tracePt t="12422" x="2527300" y="5480050"/>
          <p14:tracePt t="12438" x="2514600" y="5486400"/>
          <p14:tracePt t="12438" x="2508250" y="5499100"/>
          <p14:tracePt t="12455" x="2501900" y="5505450"/>
          <p14:tracePt t="12455" x="2495550" y="5511800"/>
          <p14:tracePt t="12471" x="2489200" y="5518150"/>
          <p14:tracePt t="12471" x="2482850" y="5524500"/>
          <p14:tracePt t="12489" x="2476500" y="5524500"/>
          <p14:tracePt t="12489" x="2470150" y="5530850"/>
          <p14:tracePt t="12507" x="2463800" y="5543550"/>
          <p14:tracePt t="12521" x="2457450" y="5549900"/>
          <p14:tracePt t="12546" x="2457450" y="5543550"/>
          <p14:tracePt t="12650" x="2451100" y="5543550"/>
          <p14:tracePt t="12701" x="2451100" y="5537200"/>
          <p14:tracePt t="12777" x="2451100" y="5530850"/>
          <p14:tracePt t="12830" x="2444750" y="5530850"/>
          <p14:tracePt t="12873" x="2438400" y="5530850"/>
          <p14:tracePt t="12898" x="2432050" y="5530850"/>
          <p14:tracePt t="12926" x="2425700" y="5524500"/>
          <p14:tracePt t="12966" x="2419350" y="5530850"/>
          <p14:tracePt t="13009" x="2425700" y="5524500"/>
          <p14:tracePt t="13037" x="2425700" y="5518150"/>
          <p14:tracePt t="13069" x="2419350" y="5518150"/>
          <p14:tracePt t="13086" x="2413000" y="5518150"/>
          <p14:tracePt t="13098" x="2406650" y="5518150"/>
          <p14:tracePt t="13114" x="2406650" y="5524500"/>
          <p14:tracePt t="13130" x="2400300" y="5530850"/>
          <p14:tracePt t="13174" x="2400300" y="5537200"/>
          <p14:tracePt t="13197" x="2393950" y="5543550"/>
          <p14:tracePt t="13218" x="2393950" y="5549900"/>
          <p14:tracePt t="13226" x="2393950" y="5556250"/>
          <p14:tracePt t="13242" x="2387600" y="5562600"/>
          <p14:tracePt t="13265" x="2387600" y="5568950"/>
          <p14:tracePt t="13274" x="2381250" y="5575300"/>
          <p14:tracePt t="13302" x="2374900" y="5581650"/>
          <p14:tracePt t="13405" x="2374900" y="5588000"/>
          <p14:tracePt t="13430" x="2368550" y="5594350"/>
          <p14:tracePt t="13473" x="2368550" y="5600700"/>
          <p14:tracePt t="13489" x="2362200" y="5600700"/>
          <p14:tracePt t="13505" x="2355850" y="5607050"/>
          <p14:tracePt t="13518" x="2349500" y="5613400"/>
          <p14:tracePt t="13534" x="2343150" y="5613400"/>
          <p14:tracePt t="13550" x="2336800" y="5619750"/>
          <p14:tracePt t="13559" x="2330450" y="5632450"/>
          <p14:tracePt t="13574" x="2324100" y="5638800"/>
          <p14:tracePt t="13590" x="2324100" y="5645150"/>
          <p14:tracePt t="13607" x="2317750" y="5651500"/>
          <p14:tracePt t="13607" x="2311400" y="5657850"/>
          <p14:tracePt t="13627" x="2311400" y="5664200"/>
          <p14:tracePt t="13641" x="2305050" y="5670550"/>
          <p14:tracePt t="13657" x="2305050" y="5676900"/>
          <p14:tracePt t="13674" x="2305050" y="5683250"/>
          <p14:tracePt t="13695" x="2298700" y="5689600"/>
          <p14:tracePt t="13722" x="2298700" y="5683250"/>
          <p14:tracePt t="13758" x="2298700" y="5676900"/>
          <p14:tracePt t="13798" x="2292350" y="5676900"/>
          <p14:tracePt t="13858" x="2286000" y="5676900"/>
          <p14:tracePt t="13886" x="2286000" y="5670550"/>
          <p14:tracePt t="13970" x="2279650" y="5676900"/>
          <p14:tracePt t="14037" x="2273300" y="5683250"/>
          <p14:tracePt t="14117" x="2266950" y="5683250"/>
          <p14:tracePt t="14185" x="2260600" y="5689600"/>
          <p14:tracePt t="14374" x="2254250" y="5695950"/>
          <p14:tracePt t="14398" x="2247900" y="5702300"/>
          <p14:tracePt t="14425" x="2241550" y="5708650"/>
          <p14:tracePt t="14442" x="2235200" y="5715000"/>
          <p14:tracePt t="14466" x="2228850" y="5715000"/>
          <p14:tracePt t="14486" x="2235200" y="5721350"/>
          <p14:tracePt t="14526" x="2235200" y="5715000"/>
          <p14:tracePt t="14562" x="2241550" y="5715000"/>
          <p14:tracePt t="14598" x="2235200" y="5708650"/>
          <p14:tracePt t="14826" x="2241550" y="5702300"/>
          <p14:tracePt t="14862" x="2241550" y="5708650"/>
          <p14:tracePt t="14930" x="2235200" y="5708650"/>
          <p14:tracePt t="14954" x="2241550" y="5708650"/>
          <p14:tracePt t="15026" x="2247900" y="5708650"/>
          <p14:tracePt t="15034" x="2260600" y="5708650"/>
          <p14:tracePt t="15045" x="2273300" y="5715000"/>
          <p14:tracePt t="15045" x="2286000" y="5721350"/>
          <p14:tracePt t="15045" x="2311400" y="5727700"/>
          <p14:tracePt t="15067" x="2330450" y="5734050"/>
          <p14:tracePt t="15067" x="2355850" y="5740400"/>
          <p14:tracePt t="15081" x="2381250" y="5746750"/>
          <p14:tracePt t="15081" x="2406650" y="5759450"/>
          <p14:tracePt t="15097" x="2438400" y="5765800"/>
          <p14:tracePt t="15097" x="2457450" y="5765800"/>
          <p14:tracePt t="15114" x="2482850" y="5772150"/>
          <p14:tracePt t="15114" x="2508250" y="5772150"/>
          <p14:tracePt t="15114" x="2520950" y="5772150"/>
          <p14:tracePt t="15135" x="2540000" y="5772150"/>
          <p14:tracePt t="15135" x="2552700" y="5772150"/>
          <p14:tracePt t="15148" x="2565400" y="5772150"/>
          <p14:tracePt t="15148" x="2578100" y="5772150"/>
          <p14:tracePt t="15164" x="2584450" y="5765800"/>
          <p14:tracePt t="15164" x="2590800" y="5765800"/>
          <p14:tracePt t="15181" x="2597150" y="5765800"/>
          <p14:tracePt t="15181" x="2609850" y="5759450"/>
          <p14:tracePt t="15199" x="2616200" y="5759450"/>
          <p14:tracePt t="15199" x="2628900" y="5753100"/>
          <p14:tracePt t="15215" x="2635250" y="5746750"/>
          <p14:tracePt t="15215" x="2647950" y="5753100"/>
          <p14:tracePt t="15231" x="2660650" y="5753100"/>
          <p14:tracePt t="15231" x="2679700" y="5759450"/>
          <p14:tracePt t="15248" x="2698750" y="5759450"/>
          <p14:tracePt t="15248" x="2724150" y="5772150"/>
          <p14:tracePt t="15248" x="2755900" y="5778500"/>
          <p14:tracePt t="15266" x="2787650" y="5791200"/>
          <p14:tracePt t="15280" x="2832100" y="5803900"/>
          <p14:tracePt t="15280" x="2927350" y="5829300"/>
          <p14:tracePt t="15299" x="2984500" y="5842000"/>
          <p14:tracePt t="15299" x="3041650" y="5854700"/>
          <p14:tracePt t="15315" x="3098800" y="5867400"/>
          <p14:tracePt t="15315" x="3155950" y="5886450"/>
          <p14:tracePt t="15331" x="3219450" y="5899150"/>
          <p14:tracePt t="15331" x="3282950" y="5911850"/>
          <p14:tracePt t="15348" x="3346450" y="5930900"/>
          <p14:tracePt t="15348" x="3486150" y="5962650"/>
          <p14:tracePt t="15367" x="3549650" y="5981700"/>
          <p14:tracePt t="15367" x="3613150" y="5994400"/>
          <p14:tracePt t="15382" x="3676650" y="6013450"/>
          <p14:tracePt t="15382" x="3740150" y="6026150"/>
          <p14:tracePt t="15398" x="3803650" y="6038850"/>
          <p14:tracePt t="15398" x="3854450" y="6051550"/>
          <p14:tracePt t="15415" x="3905250" y="6064250"/>
          <p14:tracePt t="15415" x="3949700" y="6070600"/>
          <p14:tracePt t="15432" x="3994150" y="6076950"/>
          <p14:tracePt t="15432" x="4076700" y="6089650"/>
          <p14:tracePt t="15449" x="4114800" y="6089650"/>
          <p14:tracePt t="15449" x="4152900" y="6083300"/>
          <p14:tracePt t="15465" x="4184650" y="6083300"/>
          <p14:tracePt t="15465" x="4216400" y="6083300"/>
          <p14:tracePt t="15483" x="4248150" y="6083300"/>
          <p14:tracePt t="15483" x="4298950" y="6089650"/>
          <p14:tracePt t="15500" x="4318000" y="6089650"/>
          <p14:tracePt t="15500" x="4337050" y="6102350"/>
          <p14:tracePt t="15516" x="4356100" y="6102350"/>
          <p14:tracePt t="15516" x="4368800" y="6108700"/>
          <p14:tracePt t="15533" x="4381500" y="6108700"/>
          <p14:tracePt t="15533" x="4387850" y="6108700"/>
          <p14:tracePt t="15549" x="4394200" y="6108700"/>
          <p14:tracePt t="15566" x="4387850" y="6102350"/>
          <p14:tracePt t="15581" x="4375150" y="6102350"/>
          <p14:tracePt t="15581" x="4368800" y="6102350"/>
          <p14:tracePt t="15599" x="4356100" y="6096000"/>
          <p14:tracePt t="15599" x="4343400" y="6096000"/>
          <p14:tracePt t="15616" x="4318000" y="6096000"/>
          <p14:tracePt t="15616" x="4298950" y="6096000"/>
          <p14:tracePt t="15616" x="4279900" y="6096000"/>
          <p14:tracePt t="15635" x="4248150" y="6089650"/>
          <p14:tracePt t="15648" x="4222750" y="6089650"/>
          <p14:tracePt t="15648" x="4191000" y="6083300"/>
          <p14:tracePt t="15667" x="4114800" y="6076950"/>
          <p14:tracePt t="15667" x="4076700" y="6070600"/>
          <p14:tracePt t="15683" x="4032250" y="6064250"/>
          <p14:tracePt t="15683" x="3994150" y="6057900"/>
          <p14:tracePt t="15700" x="3949700" y="6051550"/>
          <p14:tracePt t="15700" x="3898900" y="6045200"/>
          <p14:tracePt t="15700" x="3854450" y="6032500"/>
          <p14:tracePt t="15719" x="3803650" y="6019800"/>
          <p14:tracePt t="15731" x="3752850" y="6013450"/>
          <p14:tracePt t="15731" x="3657600" y="5988050"/>
          <p14:tracePt t="15750" x="3606800" y="5975350"/>
          <p14:tracePt t="15750" x="3556000" y="5962650"/>
          <p14:tracePt t="15766" x="3505200" y="5956300"/>
          <p14:tracePt t="15766" x="3460750" y="5949950"/>
          <p14:tracePt t="15783" x="3422650" y="5943600"/>
          <p14:tracePt t="15783" x="3346450" y="5930900"/>
          <p14:tracePt t="15800" x="3314700" y="5924550"/>
          <p14:tracePt t="15800" x="3282950" y="5924550"/>
          <p14:tracePt t="15816" x="3257550" y="5918200"/>
          <p14:tracePt t="15816" x="3232150" y="5918200"/>
          <p14:tracePt t="15833" x="3206750" y="5911850"/>
          <p14:tracePt t="15833" x="3181350" y="5905500"/>
          <p14:tracePt t="15850" x="3162300" y="5905500"/>
          <p14:tracePt t="15850" x="3124200" y="5905500"/>
          <p14:tracePt t="15867" x="3105150" y="5899150"/>
          <p14:tracePt t="15867" x="3092450" y="5899150"/>
          <p14:tracePt t="15883" x="3073400" y="5892800"/>
          <p14:tracePt t="15883" x="3067050" y="5886450"/>
          <p14:tracePt t="15900" x="3054350" y="5880100"/>
          <p14:tracePt t="15900" x="3041650" y="5880100"/>
          <p14:tracePt t="15900" x="3035300" y="5873750"/>
          <p14:tracePt t="15919" x="3022600" y="5867400"/>
          <p14:tracePt t="15932" x="3016250" y="5867400"/>
          <p14:tracePt t="15932" x="2997200" y="5854700"/>
          <p14:tracePt t="15951" x="2990850" y="5848350"/>
          <p14:tracePt t="15951" x="2978150" y="5842000"/>
          <p14:tracePt t="15967" x="2971800" y="5829300"/>
          <p14:tracePt t="15967" x="2965450" y="5816600"/>
          <p14:tracePt t="15984" x="2952750" y="5810250"/>
          <p14:tracePt t="15984" x="2946400" y="5797550"/>
          <p14:tracePt t="15984" x="2933700" y="5791200"/>
          <p14:tracePt t="16003" x="2921000" y="5784850"/>
          <p14:tracePt t="16016" x="2914650" y="5778500"/>
          <p14:tracePt t="16016" x="2889250" y="5772150"/>
          <p14:tracePt t="16035" x="2882900" y="5772150"/>
          <p14:tracePt t="16035" x="2870200" y="5765800"/>
          <p14:tracePt t="16051" x="2863850" y="5759450"/>
          <p14:tracePt t="16051" x="2857500" y="5759450"/>
          <p14:tracePt t="16067" x="2851150" y="5753100"/>
          <p14:tracePt t="16067" x="2851150" y="5746750"/>
          <p14:tracePt t="16085" x="2844800" y="5740400"/>
          <p14:tracePt t="16085" x="2838450" y="5734050"/>
          <p14:tracePt t="16101" x="2838450" y="5727700"/>
          <p14:tracePt t="16101" x="2838450" y="5721350"/>
          <p14:tracePt t="16117" x="2838450" y="5715000"/>
          <p14:tracePt t="16117" x="2838450" y="5708650"/>
          <p14:tracePt t="16136" x="2844800" y="5702300"/>
          <p14:tracePt t="16136" x="2844800" y="5689600"/>
          <p14:tracePt t="16151" x="2851150" y="5683250"/>
          <p14:tracePt t="16151" x="2863850" y="5664200"/>
          <p14:tracePt t="16168" x="2870200" y="5651500"/>
          <p14:tracePt t="16168" x="2882900" y="5645150"/>
          <p14:tracePt t="16185" x="2889250" y="5638800"/>
          <p14:tracePt t="16185" x="2895600" y="5626100"/>
          <p14:tracePt t="16201" x="2908300" y="5613400"/>
          <p14:tracePt t="16201" x="2927350" y="5594350"/>
          <p14:tracePt t="16220" x="2933700" y="5588000"/>
          <p14:tracePt t="16220" x="2940050" y="5575300"/>
          <p14:tracePt t="16235" x="2946400" y="5562600"/>
          <p14:tracePt t="16235" x="2952750" y="5556250"/>
          <p14:tracePt t="16251" x="2959100" y="5549900"/>
          <p14:tracePt t="16251" x="2965450" y="5537200"/>
          <p14:tracePt t="16268" x="2965450" y="5530850"/>
          <p14:tracePt t="16268" x="2971800" y="5524500"/>
          <p14:tracePt t="16268" x="2978150" y="5518150"/>
          <p14:tracePt t="16287" x="2978150" y="5511800"/>
          <p14:tracePt t="16303" x="2984500" y="5518150"/>
          <p14:tracePt t="16335" x="2978150" y="5530850"/>
          <p14:tracePt t="16371" x="2971800" y="5537200"/>
          <p14:tracePt t="16379" x="2971800" y="5543550"/>
          <p14:tracePt t="16387" x="2965450" y="5543550"/>
          <p14:tracePt t="16387" x="2959100" y="5549900"/>
          <p14:tracePt t="16402" x="2959100" y="5556250"/>
          <p14:tracePt t="16402" x="2952750" y="5562600"/>
          <p14:tracePt t="16419" x="2946400" y="5568950"/>
          <p14:tracePt t="16419" x="2940050" y="5568950"/>
          <p14:tracePt t="16435" x="2933700" y="5568950"/>
          <p14:tracePt t="16450" x="2927350" y="5581650"/>
          <p14:tracePt t="16450" x="2914650" y="5588000"/>
          <p14:tracePt t="16469" x="2908300" y="5594350"/>
          <p14:tracePt t="16484" x="2901950" y="5600700"/>
          <p14:tracePt t="16500" x="2895600" y="5600700"/>
          <p14:tracePt t="16518" x="2889250" y="5607050"/>
          <p14:tracePt t="16534" x="2882900" y="5607050"/>
          <p14:tracePt t="16559" x="2889250" y="5607050"/>
          <p14:tracePt t="16595" x="2895600" y="5600700"/>
          <p14:tracePt t="16611" x="2895600" y="5594350"/>
          <p14:tracePt t="16639" x="2901950" y="5588000"/>
          <p14:tracePt t="16655" x="2908300" y="5588000"/>
          <p14:tracePt t="16678" x="2914650" y="5588000"/>
          <p14:tracePt t="16698" x="2908300" y="5588000"/>
          <p14:tracePt t="16738" x="2901950" y="5594350"/>
          <p14:tracePt t="16750" x="2895600" y="5600700"/>
          <p14:tracePt t="16766" x="2895600" y="5607050"/>
          <p14:tracePt t="16783" x="2889250" y="5613400"/>
          <p14:tracePt t="16798" x="2882900" y="5619750"/>
          <p14:tracePt t="16815" x="2876550" y="5626100"/>
          <p14:tracePt t="16834" x="2870200" y="5632450"/>
          <p14:tracePt t="16850" x="2863850" y="5632450"/>
          <p14:tracePt t="16875" x="2857500" y="5638800"/>
          <p14:tracePt t="16887" x="2857500" y="5645150"/>
          <p14:tracePt t="16903" x="2851150" y="5645150"/>
          <p14:tracePt t="16918" x="2844800" y="5651500"/>
          <p14:tracePt t="16934" x="2844800" y="5657850"/>
          <p14:tracePt t="16947" x="2844800" y="5664200"/>
          <p14:tracePt t="16955" x="2838450" y="5670550"/>
          <p14:tracePt t="16978" x="2838450" y="5676900"/>
          <p14:tracePt t="16995" x="2844800" y="5683250"/>
          <p14:tracePt t="17007" x="2838450" y="5689600"/>
          <p14:tracePt t="17038" x="2838450" y="5695950"/>
          <p14:tracePt t="17075" x="2844800" y="5702300"/>
          <p14:tracePt t="17091" x="2838450" y="5708650"/>
          <p14:tracePt t="17134" x="2838450" y="5721350"/>
          <p14:tracePt t="17171" x="2838450" y="5727700"/>
          <p14:tracePt t="17211" x="2832100" y="5721350"/>
          <p14:tracePt t="17299" x="2825750" y="5721350"/>
          <p14:tracePt t="17351" x="2825750" y="5727700"/>
          <p14:tracePt t="17383" x="2819400" y="5727700"/>
          <p14:tracePt t="17435" x="2825750" y="5721350"/>
          <p14:tracePt t="17479" x="2832100" y="5721350"/>
          <p14:tracePt t="17495" x="2838450" y="5715000"/>
          <p14:tracePt t="17510" x="2844800" y="5708650"/>
          <p14:tracePt t="17526" x="2851150" y="5702300"/>
          <p14:tracePt t="17531" x="2857500" y="5695950"/>
          <p14:tracePt t="17547" x="2863850" y="5689600"/>
          <p14:tracePt t="17563" x="2876550" y="5683250"/>
          <p14:tracePt t="17579" x="2876550" y="5676900"/>
          <p14:tracePt t="17587" x="2882900" y="5670550"/>
          <p14:tracePt t="17604" x="2889250" y="5670550"/>
          <p14:tracePt t="17622" x="2895600" y="5664200"/>
          <p14:tracePt t="17647" x="2895600" y="5670550"/>
          <p14:tracePt t="17719" x="2889250" y="5676900"/>
          <p14:tracePt t="17743" x="2882900" y="5683250"/>
          <p14:tracePt t="17767" x="2876550" y="5689600"/>
          <p14:tracePt t="17787" x="2870200" y="5689600"/>
          <p14:tracePt t="17811" x="2876550" y="5695950"/>
          <p14:tracePt t="17863" x="2882900" y="5695950"/>
          <p14:tracePt t="17879" x="2889250" y="5702300"/>
          <p14:tracePt t="17891" x="2895600" y="5708650"/>
          <p14:tracePt t="17899" x="2901950" y="5708650"/>
          <p14:tracePt t="17915" x="2908300" y="5715000"/>
          <p14:tracePt t="17923" x="2914650" y="5715000"/>
          <p14:tracePt t="17923" x="2921000" y="5721350"/>
          <p14:tracePt t="17940" x="2927350" y="5721350"/>
          <p14:tracePt t="17956" x="2933700" y="5727700"/>
          <p14:tracePt t="17972" x="2940050" y="5727700"/>
          <p14:tracePt t="17990" x="2946400" y="5734050"/>
          <p14:tracePt t="18006" x="2940050" y="5734050"/>
          <p14:tracePt t="18059" x="2933700" y="5734050"/>
          <p14:tracePt t="18079" x="2921000" y="5734050"/>
          <p14:tracePt t="18103" x="2927350" y="5734050"/>
          <p14:tracePt t="18222" x="2933700" y="5734050"/>
          <p14:tracePt t="18239" x="2940050" y="5740400"/>
          <p14:tracePt t="18267" x="2933700" y="5746750"/>
          <p14:tracePt t="18283" x="2933700" y="5753100"/>
          <p14:tracePt t="18291" x="2940050" y="5759450"/>
          <p14:tracePt t="18306" x="2946400" y="5765800"/>
          <p14:tracePt t="18319" x="2952750" y="5772150"/>
          <p14:tracePt t="18335" x="2959100" y="5778500"/>
          <p14:tracePt t="18359" x="2965450" y="5791200"/>
          <p14:tracePt t="18371" x="2971800" y="5797550"/>
          <p14:tracePt t="18387" x="2978150" y="5803900"/>
          <p14:tracePt t="18395" x="2984500" y="5803900"/>
          <p14:tracePt t="18411" x="2990850" y="5810250"/>
          <p14:tracePt t="18427" x="2997200" y="5816600"/>
          <p14:tracePt t="18440" x="2997200" y="5822950"/>
          <p14:tracePt t="18457" x="3003550" y="5822950"/>
          <p14:tracePt t="18474" x="3009900" y="5822950"/>
          <p14:tracePt t="18495" x="3009900" y="5829300"/>
          <p14:tracePt t="18495" x="3009900" y="5835650"/>
          <p14:tracePt t="18510" x="3016250" y="5842000"/>
          <p14:tracePt t="18539" x="3016250" y="5835650"/>
          <p14:tracePt t="18555" x="3016250" y="5829300"/>
          <p14:tracePt t="18567" x="3028950" y="5829300"/>
          <p14:tracePt t="18590" x="3035300" y="5835650"/>
          <p14:tracePt t="18607" x="3035300" y="5842000"/>
          <p14:tracePt t="18612" x="3041650" y="5854700"/>
          <p14:tracePt t="18628" x="3048000" y="5854700"/>
          <p14:tracePt t="18643" x="3054350" y="5854700"/>
          <p14:tracePt t="18687" x="3054350" y="5861050"/>
          <p14:tracePt t="18695" x="3060700" y="5861050"/>
          <p14:tracePt t="18712" x="3067050" y="5867400"/>
          <p14:tracePt t="18731" x="3073400" y="5867400"/>
          <p14:tracePt t="18742" x="3079750" y="5873750"/>
          <p14:tracePt t="18763" x="3086100" y="5873750"/>
          <p14:tracePt t="18787" x="3092450" y="5880100"/>
          <p14:tracePt t="18815" x="3098800" y="5880100"/>
          <p14:tracePt t="18851" x="3098800" y="5886450"/>
          <p14:tracePt t="18874" x="3098800" y="5892800"/>
          <p14:tracePt t="18899" x="3092450" y="5886450"/>
          <p14:tracePt t="18927" x="3092450" y="5899150"/>
          <p14:tracePt t="18987" x="3086100" y="5892800"/>
          <p14:tracePt t="19027" x="3079750" y="5886450"/>
          <p14:tracePt t="19071" x="3079750" y="5873750"/>
          <p14:tracePt t="19091" x="3079750" y="5867400"/>
          <p14:tracePt t="19099" x="3079750" y="5861050"/>
          <p14:tracePt t="19167" x="3079750" y="5854700"/>
          <p14:tracePt t="19199" x="3073400" y="5854700"/>
          <p14:tracePt t="19211" x="3067050" y="5854700"/>
          <p14:tracePt t="19271" x="3060700" y="5848350"/>
          <p14:tracePt t="19347" x="3060700" y="5842000"/>
          <p14:tracePt t="19371" x="3054350" y="5842000"/>
          <p14:tracePt t="19431" x="3054350" y="5835650"/>
          <p14:tracePt t="19491" x="3048000" y="5835650"/>
          <p14:tracePt t="19535" x="3048000" y="5829300"/>
          <p14:tracePt t="19571" x="3048000" y="5822950"/>
          <p14:tracePt t="19655" x="3041650" y="5822950"/>
          <p14:tracePt t="19691" x="3041650" y="5829300"/>
          <p14:tracePt t="19739" x="3048000" y="5822950"/>
          <p14:tracePt t="19783" x="3041650" y="5835650"/>
          <p14:tracePt t="19851" x="3041650" y="5822950"/>
          <p14:tracePt t="19911" x="3041650" y="5816600"/>
          <p14:tracePt t="19947" x="3048000" y="5816600"/>
          <p14:tracePt t="19987" x="3054350" y="5822950"/>
          <p14:tracePt t="20007" x="3060700" y="5829300"/>
          <p14:tracePt t="20031" x="3067050" y="5829300"/>
          <p14:tracePt t="20047" x="3073400" y="5829300"/>
          <p14:tracePt t="20052" x="3079750" y="5829300"/>
          <p14:tracePt t="20063" x="3086100" y="5829300"/>
          <p14:tracePt t="20079" x="3092450" y="5835650"/>
          <p14:tracePt t="20096" x="3098800" y="5835650"/>
          <p14:tracePt t="20113" x="3105150" y="5842000"/>
          <p14:tracePt t="20132" x="3098800" y="5848350"/>
          <p14:tracePt t="20160" x="3092450" y="5848350"/>
          <p14:tracePt t="20176" x="3086100" y="5848350"/>
          <p14:tracePt t="20187" x="3079750" y="5854700"/>
          <p14:tracePt t="20203" x="3073400" y="5854700"/>
          <p14:tracePt t="20219" x="3067050" y="5848350"/>
          <p14:tracePt t="20239" x="3067050" y="5842000"/>
          <p14:tracePt t="20351" x="3067050" y="5848350"/>
          <p14:tracePt t="20375" x="3060700" y="5854700"/>
          <p14:tracePt t="20400" x="3060700" y="5861050"/>
          <p14:tracePt t="20411" x="3054350" y="5867400"/>
          <p14:tracePt t="20427" x="3060700" y="5854700"/>
          <p14:tracePt t="20495" x="3054350" y="5861050"/>
          <p14:tracePt t="20563" x="3054350" y="5854700"/>
          <p14:tracePt t="20579" x="3048000" y="5854700"/>
          <p14:tracePt t="20591" x="3048000" y="5848350"/>
          <p14:tracePt t="20623" x="3041650" y="5854700"/>
          <p14:tracePt t="20699" x="3041650" y="5861050"/>
          <p14:tracePt t="20711" x="3041650" y="5867400"/>
          <p14:tracePt t="20735" x="3041650" y="5873750"/>
          <p14:tracePt t="20751" x="3041650" y="5880100"/>
          <p14:tracePt t="20779" x="3041650" y="5886450"/>
          <p14:tracePt t="20803" x="3041650" y="5892800"/>
          <p14:tracePt t="20847" x="3041650" y="5899150"/>
          <p14:tracePt t="20871" x="3035300" y="5899150"/>
          <p14:tracePt t="20931" x="3028950" y="5899150"/>
          <p14:tracePt t="20952" x="3022600" y="5899150"/>
          <p14:tracePt t="20968" x="3022600" y="5905500"/>
          <p14:tracePt t="20992" x="3016250" y="5911850"/>
          <p14:tracePt t="21019" x="3009900" y="5911850"/>
          <p14:tracePt t="21060" x="3009900" y="5905500"/>
          <p14:tracePt t="21096" x="3009900" y="5911850"/>
          <p14:tracePt t="21156" x="3003550" y="5905500"/>
          <p14:tracePt t="21164" x="3009900" y="5905500"/>
          <p14:tracePt t="21215" x="3003550" y="5905500"/>
          <p14:tracePt t="21267" x="3009900" y="5899150"/>
          <p14:tracePt t="21319" x="3016250" y="5899150"/>
          <p14:tracePt t="21336" x="3022600" y="5892800"/>
          <p14:tracePt t="21360" x="3028950" y="5892800"/>
          <p14:tracePt t="21372" x="3035300" y="5892800"/>
          <p14:tracePt t="21411" x="3028950" y="5899150"/>
          <p14:tracePt t="21488" x="3022600" y="5899150"/>
          <p14:tracePt t="21507" x="3022600" y="5905500"/>
          <p14:tracePt t="21523" x="3009900" y="5905500"/>
          <p14:tracePt t="21548" x="3009900" y="5899150"/>
          <p14:tracePt t="22252" x="3067050" y="5861050"/>
          <p14:tracePt t="22296" x="3067050" y="5867400"/>
          <p14:tracePt t="22312" x="3067050" y="5873750"/>
          <p14:tracePt t="22319" x="3067050" y="5880100"/>
          <p14:tracePt t="22328" x="3067050" y="5886450"/>
          <p14:tracePt t="22337" x="3067050" y="5892800"/>
          <p14:tracePt t="22337" x="3067050" y="5905500"/>
          <p14:tracePt t="22357" x="3028950" y="5911850"/>
          <p14:tracePt t="22380" x="3028950" y="5905500"/>
          <p14:tracePt t="22403" x="3028950" y="5899150"/>
          <p14:tracePt t="22416" x="3067050" y="5892800"/>
          <p14:tracePt t="22440" x="3073400" y="5899150"/>
          <p14:tracePt t="22456" x="3079750" y="5892800"/>
          <p14:tracePt t="22527" x="3086100" y="5886450"/>
          <p14:tracePt t="22535" x="3086100" y="5873750"/>
          <p14:tracePt t="22543" x="3086100" y="5867400"/>
          <p14:tracePt t="22567" x="3086100" y="5873750"/>
          <p14:tracePt t="22595" x="3086100" y="5880100"/>
          <p14:tracePt t="22611" x="3086100" y="5886450"/>
          <p14:tracePt t="22635" x="3092450" y="5880100"/>
          <p14:tracePt t="22688" x="3098800" y="5873750"/>
          <p14:tracePt t="22704" x="3105150" y="5867400"/>
          <p14:tracePt t="22716" x="3105150" y="5854700"/>
          <p14:tracePt t="22732" x="3105150" y="5848350"/>
          <p14:tracePt t="22755" x="3111500" y="5842000"/>
          <p14:tracePt t="22768" x="3117850" y="5835650"/>
          <p14:tracePt t="22784" x="3124200" y="5829300"/>
          <p14:tracePt t="22800" x="3124200" y="5822950"/>
          <p14:tracePt t="22809" x="3130550" y="5810250"/>
          <p14:tracePt t="22824" x="3130550" y="5803900"/>
          <p14:tracePt t="22824" x="3130550" y="5797550"/>
          <p14:tracePt t="22841" x="3136900" y="5797550"/>
          <p14:tracePt t="22841" x="3136900" y="5791200"/>
          <p14:tracePt t="22858" x="3136900" y="5784850"/>
          <p14:tracePt t="22873" x="3143250" y="5778500"/>
          <p14:tracePt t="22873" x="3143250" y="5772150"/>
          <p14:tracePt t="22891" x="3143250" y="5765800"/>
          <p14:tracePt t="22906" x="3143250" y="5759450"/>
          <p14:tracePt t="22923" x="3136900" y="5753100"/>
          <p14:tracePt t="22944" x="3130550" y="5746750"/>
          <p14:tracePt t="22956" x="3130550" y="5740400"/>
          <p14:tracePt t="22980" x="3124200" y="5734050"/>
          <p14:tracePt t="23008" x="3124200" y="5727700"/>
          <p14:tracePt t="23024" x="3117850" y="5721350"/>
          <p14:tracePt t="23048" x="3117850" y="5715000"/>
          <p14:tracePt t="23064" x="3117850" y="5708650"/>
          <p14:tracePt t="23092" x="3117850" y="5702300"/>
          <p14:tracePt t="23116" x="3117850" y="5695950"/>
          <p14:tracePt t="23136" x="3124200" y="5689600"/>
          <p14:tracePt t="23152" x="3136900" y="5689600"/>
          <p14:tracePt t="23212" x="3143250" y="5676900"/>
          <p14:tracePt t="23244" x="3143250" y="5670550"/>
          <p14:tracePt t="23248" x="3143250" y="5657850"/>
          <p14:tracePt t="23264" x="3136900" y="5645150"/>
          <p14:tracePt t="23274" x="3130550" y="5626100"/>
          <p14:tracePt t="23274" x="3117850" y="5607050"/>
          <p14:tracePt t="23293" x="3105150" y="5588000"/>
          <p14:tracePt t="23293" x="3054350" y="5537200"/>
          <p14:tracePt t="23309" x="3028950" y="5511800"/>
          <p14:tracePt t="23309" x="2990850" y="5480050"/>
          <p14:tracePt t="23326" x="2952750" y="5454650"/>
          <p14:tracePt t="23326" x="2914650" y="5429250"/>
          <p14:tracePt t="23343" x="2870200" y="5403850"/>
          <p14:tracePt t="23343" x="2825750" y="5378450"/>
          <p14:tracePt t="23360" x="2781300" y="5346700"/>
          <p14:tracePt t="23360" x="2679700" y="5302250"/>
          <p14:tracePt t="23377" x="2628900" y="5276850"/>
          <p14:tracePt t="23377" x="2578100" y="5257800"/>
          <p14:tracePt t="23393" x="2520950" y="5245100"/>
          <p14:tracePt t="23393" x="2463800" y="5232400"/>
          <p14:tracePt t="23411" x="2413000" y="5219700"/>
          <p14:tracePt t="23411" x="2355850" y="5213350"/>
          <p14:tracePt t="23411" x="2305050" y="5200650"/>
          <p14:tracePt t="23428" x="2254250" y="5194300"/>
          <p14:tracePt t="23441" x="2203450" y="5187950"/>
          <p14:tracePt t="23441" x="2101850" y="5175250"/>
          <p14:tracePt t="23461" x="2051050" y="5168900"/>
          <p14:tracePt t="23461" x="2000250" y="5156200"/>
          <p14:tracePt t="23477" x="1949450" y="5143500"/>
          <p14:tracePt t="23477" x="1892300" y="5137150"/>
          <p14:tracePt t="23493" x="1841500" y="5124450"/>
          <p14:tracePt t="23493" x="1790700" y="5118100"/>
          <p14:tracePt t="23493" x="1739900" y="5105400"/>
          <p14:tracePt t="23513" x="1689100" y="5099050"/>
          <p14:tracePt t="23525" x="1644650" y="5086350"/>
          <p14:tracePt t="23525" x="1555750" y="5073650"/>
          <p14:tracePt t="23545" x="1524000" y="5067300"/>
          <p14:tracePt t="23545" x="1492250" y="5067300"/>
          <p14:tracePt t="23561" x="1460500" y="5060950"/>
          <p14:tracePt t="23561" x="1441450" y="5054600"/>
          <p14:tracePt t="23577" x="1416050" y="5048250"/>
          <p14:tracePt t="23577" x="1403350" y="5048250"/>
          <p14:tracePt t="23594" x="1390650" y="5041900"/>
          <p14:tracePt t="23594" x="1377950" y="5029200"/>
          <p14:tracePt t="23611" x="1384300" y="5016500"/>
          <p14:tracePt t="23632" x="1390650" y="5016500"/>
          <p14:tracePt t="23642" x="1403350" y="5010150"/>
          <p14:tracePt t="23642" x="1409700" y="5010150"/>
          <p14:tracePt t="23662" x="1428750" y="5003800"/>
          <p14:tracePt t="23662" x="1460500" y="4997450"/>
          <p14:tracePt t="23678" x="1473200" y="4991100"/>
          <p14:tracePt t="23678" x="1492250" y="4991100"/>
          <p14:tracePt t="23694" x="1517650" y="4984750"/>
          <p14:tracePt t="23694" x="1536700" y="4978400"/>
          <p14:tracePt t="23711" x="1555750" y="4972050"/>
          <p14:tracePt t="23711" x="1568450" y="4965700"/>
          <p14:tracePt t="23711" x="1587500" y="4965700"/>
          <p14:tracePt t="23729" x="1600200" y="4959350"/>
          <p14:tracePt t="23729" x="1612900" y="4953000"/>
          <p14:tracePt t="23745" x="1619250" y="4946650"/>
          <p14:tracePt t="23745" x="1625600" y="4946650"/>
          <p14:tracePt t="23762" x="1631950" y="4946650"/>
          <p14:tracePt t="23776" x="1625600" y="4953000"/>
          <p14:tracePt t="23792" x="1619250" y="4959350"/>
          <p14:tracePt t="23792" x="1600200" y="4965700"/>
          <p14:tracePt t="23813" x="1593850" y="4972050"/>
          <p14:tracePt t="23826" x="1581150" y="4978400"/>
          <p14:tracePt t="23826" x="1549400" y="4991100"/>
          <p14:tracePt t="23845" x="1536700" y="4991100"/>
          <p14:tracePt t="23845" x="1524000" y="4997450"/>
          <p14:tracePt t="23861" x="1504950" y="4997450"/>
          <p14:tracePt t="23861" x="1498600" y="5003800"/>
          <p14:tracePt t="23878" x="1485900" y="5003800"/>
          <p14:tracePt t="23878" x="1473200" y="5003800"/>
          <p14:tracePt t="23878" x="1466850" y="5010150"/>
          <p14:tracePt t="23897" x="1460500" y="5010150"/>
          <p14:tracePt t="23897" x="1454150" y="5010150"/>
          <p14:tracePt t="23911" x="1460500" y="5010150"/>
          <p14:tracePt t="23932" x="1473200" y="5010150"/>
          <p14:tracePt t="23943" x="1485900" y="5010150"/>
          <p14:tracePt t="23943" x="1504950" y="5010150"/>
          <p14:tracePt t="23962" x="1530350" y="5010150"/>
          <p14:tracePt t="23962" x="1600200" y="5003800"/>
          <p14:tracePt t="23978" x="1644650" y="4997450"/>
          <p14:tracePt t="23978" x="1689100" y="4997450"/>
          <p14:tracePt t="23995" x="1739900" y="4991100"/>
          <p14:tracePt t="23995" x="1790700" y="4984750"/>
          <p14:tracePt t="24012" x="1847850" y="4978400"/>
          <p14:tracePt t="24012" x="1968500" y="4965700"/>
          <p14:tracePt t="24029" x="2025650" y="4959350"/>
          <p14:tracePt t="24029" x="2089150" y="4959350"/>
          <p14:tracePt t="24046" x="2146300" y="4959350"/>
          <p14:tracePt t="24046" x="2203450" y="4959350"/>
          <p14:tracePt t="24063" x="2266950" y="4965700"/>
          <p14:tracePt t="24063" x="2324100" y="4978400"/>
          <p14:tracePt t="24079" x="2374900" y="4991100"/>
          <p14:tracePt t="24079" x="2432050" y="5003800"/>
          <p14:tracePt t="24079" x="2482850" y="5016500"/>
          <p14:tracePt t="24098" x="2540000" y="5035550"/>
          <p14:tracePt t="24098" x="2584450" y="5054600"/>
          <p14:tracePt t="24113" x="2635250" y="5073650"/>
          <p14:tracePt t="24113" x="2673350" y="5092700"/>
          <p14:tracePt t="24131" x="2711450" y="5118100"/>
          <p14:tracePt t="24131" x="2749550" y="5137150"/>
          <p14:tracePt t="24146" x="2774950" y="5162550"/>
          <p14:tracePt t="24146" x="2794000" y="5187950"/>
          <p14:tracePt t="24146" x="2806700" y="5207000"/>
          <p14:tracePt t="24165" x="2819400" y="5232400"/>
          <p14:tracePt t="24177" x="2819400" y="5257800"/>
          <p14:tracePt t="24177" x="2806700" y="5302250"/>
          <p14:tracePt t="24197" x="2794000" y="5327650"/>
          <p14:tracePt t="24197" x="2781300" y="5353050"/>
          <p14:tracePt t="24212" x="2762250" y="5378450"/>
          <p14:tracePt t="24212" x="2736850" y="5403850"/>
          <p14:tracePt t="24229" x="2705100" y="5429250"/>
          <p14:tracePt t="24229" x="2673350" y="5454650"/>
          <p14:tracePt t="24246" x="2641600" y="5480050"/>
          <p14:tracePt t="24246" x="2603500" y="5505450"/>
          <p14:tracePt t="24246" x="2565400" y="5530850"/>
          <p14:tracePt t="24265" x="2527300" y="5556250"/>
          <p14:tracePt t="24265" x="2482850" y="5581650"/>
          <p14:tracePt t="24279" x="2444750" y="5600700"/>
          <p14:tracePt t="24279" x="2400300" y="5619750"/>
          <p14:tracePt t="24296" x="2355850" y="5638800"/>
          <p14:tracePt t="24296" x="2311400" y="5651500"/>
          <p14:tracePt t="24313" x="2266950" y="5664200"/>
          <p14:tracePt t="24313" x="2178050" y="5695950"/>
          <p14:tracePt t="24330" x="2127250" y="5702300"/>
          <p14:tracePt t="24330" x="2076450" y="5715000"/>
          <p14:tracePt t="24346" x="2025650" y="5727700"/>
          <p14:tracePt t="24346" x="1974850" y="5740400"/>
          <p14:tracePt t="24363" x="1917700" y="5753100"/>
          <p14:tracePt t="24363" x="1860550" y="5759450"/>
          <p14:tracePt t="24380" x="1809750" y="5765800"/>
          <p14:tracePt t="24380" x="1720850" y="5778500"/>
          <p14:tracePt t="24397" x="1676400" y="5784850"/>
          <p14:tracePt t="24397" x="1644650" y="5791200"/>
          <p14:tracePt t="24413" x="1612900" y="5797550"/>
          <p14:tracePt t="24413" x="1581150" y="5803900"/>
          <p14:tracePt t="24430" x="1555750" y="5803900"/>
          <p14:tracePt t="24430" x="1530350" y="5803900"/>
          <p14:tracePt t="24430" x="1511300" y="5803900"/>
          <p14:tracePt t="24449" x="1492250" y="5803900"/>
          <p14:tracePt t="24461" x="1473200" y="5797550"/>
          <p14:tracePt t="24461" x="1460500" y="5791200"/>
          <p14:tracePt t="24481" x="1428750" y="5765800"/>
          <p14:tracePt t="24481" x="1416050" y="5746750"/>
          <p14:tracePt t="24497" x="1403350" y="5727700"/>
          <p14:tracePt t="24497" x="1397000" y="5702300"/>
          <p14:tracePt t="24513" x="1390650" y="5683250"/>
          <p14:tracePt t="24513" x="1384300" y="5657850"/>
          <p14:tracePt t="24513" x="1377950" y="5632450"/>
          <p14:tracePt t="24533" x="1365250" y="5600700"/>
          <p14:tracePt t="24545" x="1358900" y="5575300"/>
          <p14:tracePt t="24545" x="1346200" y="5524500"/>
          <p14:tracePt t="24566" x="1339850" y="5499100"/>
          <p14:tracePt t="24566" x="1327150" y="5467350"/>
          <p14:tracePt t="24580" x="1320800" y="5441950"/>
          <p14:tracePt t="24580" x="1301750" y="5410200"/>
          <p14:tracePt t="24597" x="1289050" y="5384800"/>
          <p14:tracePt t="24597" x="1270000" y="5353050"/>
          <p14:tracePt t="24614" x="1250950" y="5321300"/>
          <p14:tracePt t="24614" x="1206500" y="5276850"/>
          <p14:tracePt t="24631" x="1187450" y="5257800"/>
          <p14:tracePt t="24631" x="1162050" y="5245100"/>
          <p14:tracePt t="24647" x="1136650" y="5232400"/>
          <p14:tracePt t="24647" x="1111250" y="5232400"/>
          <p14:tracePt t="24664" x="1085850" y="5232400"/>
          <p14:tracePt t="24664" x="1066800" y="5238750"/>
          <p14:tracePt t="24681" x="1041400" y="5238750"/>
          <p14:tracePt t="24681" x="996950" y="5251450"/>
          <p14:tracePt t="24697" x="971550" y="5251450"/>
          <p14:tracePt t="24697" x="946150" y="5251450"/>
          <p14:tracePt t="24714" x="920750" y="5251450"/>
          <p14:tracePt t="24714" x="895350" y="5257800"/>
          <p14:tracePt t="24731" x="863600" y="5257800"/>
          <p14:tracePt t="24731" x="838200" y="5257800"/>
          <p14:tracePt t="24731" x="812800" y="5257800"/>
          <p14:tracePt t="24750" x="781050" y="5251450"/>
          <p14:tracePt t="24750" x="755650" y="5251450"/>
          <p14:tracePt t="24766" x="723900" y="5245100"/>
          <p14:tracePt t="24766" x="692150" y="5232400"/>
          <p14:tracePt t="24782" x="660400" y="5219700"/>
          <p14:tracePt t="24782" x="628650" y="5207000"/>
          <p14:tracePt t="24798" x="596900" y="5187950"/>
          <p14:tracePt t="24798" x="565150" y="5162550"/>
          <p14:tracePt t="24798" x="533400" y="5137150"/>
          <p14:tracePt t="24817" x="501650" y="5111750"/>
          <p14:tracePt t="24829" x="476250" y="5086350"/>
          <p14:tracePt t="24829" x="431800" y="5041900"/>
          <p14:tracePt t="24849" x="412750" y="5016500"/>
          <p14:tracePt t="24849" x="400050" y="4997450"/>
          <p14:tracePt t="24865" x="387350" y="4978400"/>
          <p14:tracePt t="24865" x="381000" y="4959350"/>
          <p14:tracePt t="24881" x="381000" y="4933950"/>
          <p14:tracePt t="24881" x="381000" y="4914900"/>
          <p14:tracePt t="24898" x="393700" y="4889500"/>
          <p14:tracePt t="24898" x="406400" y="4870450"/>
          <p14:tracePt t="24898" x="425450" y="4838700"/>
          <p14:tracePt t="24917" x="450850" y="4813300"/>
          <p14:tracePt t="24917" x="482600" y="4787900"/>
          <p14:tracePt t="24931" x="520700" y="4762500"/>
          <p14:tracePt t="24931" x="565150" y="4743450"/>
          <p14:tracePt t="24948" x="609600" y="4730750"/>
          <p14:tracePt t="24948" x="660400" y="4718050"/>
          <p14:tracePt t="24965" x="717550" y="4711700"/>
          <p14:tracePt t="24965" x="781050" y="4711700"/>
          <p14:tracePt t="24982" x="844550" y="4711700"/>
          <p14:tracePt t="24982" x="971550" y="4724400"/>
          <p14:tracePt t="24998" x="1041400" y="4737100"/>
          <p14:tracePt t="24998" x="1104900" y="4743450"/>
          <p14:tracePt t="25015" x="1168400" y="4756150"/>
          <p14:tracePt t="25015" x="1231900" y="4768850"/>
          <p14:tracePt t="25032" x="1289050" y="4781550"/>
          <p14:tracePt t="25032" x="1397000" y="4819650"/>
          <p14:tracePt t="25049" x="1441450" y="4838700"/>
          <p14:tracePt t="25049" x="1479550" y="4870450"/>
          <p14:tracePt t="25065" x="1517650" y="4902200"/>
          <p14:tracePt t="25065" x="1543050" y="4933950"/>
          <p14:tracePt t="25082" x="1562100" y="4972050"/>
          <p14:tracePt t="25082" x="1574800" y="5003800"/>
          <p14:tracePt t="25099" x="1581150" y="5041900"/>
          <p14:tracePt t="25099" x="1574800" y="5073650"/>
          <p14:tracePt t="25099" x="1562100" y="5105400"/>
          <p14:tracePt t="25118" x="1543050" y="5137150"/>
          <p14:tracePt t="25118" x="1517650" y="5162550"/>
          <p14:tracePt t="25134" x="1485900" y="5187950"/>
          <p14:tracePt t="25134" x="1454150" y="5213350"/>
          <p14:tracePt t="25150" x="1416050" y="5238750"/>
          <p14:tracePt t="25150" x="1371600" y="5264150"/>
          <p14:tracePt t="25166" x="1327150" y="5289550"/>
          <p14:tracePt t="25166" x="1276350" y="5314950"/>
          <p14:tracePt t="25166" x="1231900" y="5340350"/>
          <p14:tracePt t="25185" x="1181100" y="5359400"/>
          <p14:tracePt t="25197" x="1136650" y="5378450"/>
          <p14:tracePt t="25197" x="1035050" y="5403850"/>
          <p14:tracePt t="25218" x="984250" y="5416550"/>
          <p14:tracePt t="25218" x="939800" y="5416550"/>
          <p14:tracePt t="25233" x="895350" y="5416550"/>
          <p14:tracePt t="25233" x="850900" y="5416550"/>
          <p14:tracePt t="25249" x="812800" y="5410200"/>
          <p14:tracePt t="25249" x="774700" y="5397500"/>
          <p14:tracePt t="25266" x="749300" y="5384800"/>
          <p14:tracePt t="25266" x="717550" y="5365750"/>
          <p14:tracePt t="25266" x="698500" y="5353050"/>
          <p14:tracePt t="25285" x="679450" y="5334000"/>
          <p14:tracePt t="25285" x="673100" y="5321300"/>
          <p14:tracePt t="25300" x="660400" y="5302250"/>
          <p14:tracePt t="25300" x="654050" y="5289550"/>
          <p14:tracePt t="25317" x="654050" y="5276850"/>
          <p14:tracePt t="25317" x="654050" y="5264150"/>
          <p14:tracePt t="25333" x="660400" y="5251450"/>
          <p14:tracePt t="25333" x="666750" y="5232400"/>
          <p14:tracePt t="25350" x="673100" y="5226050"/>
          <p14:tracePt t="25350" x="685800" y="5219700"/>
          <p14:tracePt t="25366" x="698500" y="5213350"/>
          <p14:tracePt t="25366" x="711200" y="5213350"/>
          <p14:tracePt t="25383" x="723900" y="5207000"/>
          <p14:tracePt t="25383" x="736600" y="5207000"/>
          <p14:tracePt t="25400" x="755650" y="5213350"/>
          <p14:tracePt t="25400" x="793750" y="5226050"/>
          <p14:tracePt t="25418" x="812800" y="5232400"/>
          <p14:tracePt t="25418" x="831850" y="5245100"/>
          <p14:tracePt t="25434" x="844550" y="5257800"/>
          <p14:tracePt t="25434" x="863600" y="5270500"/>
          <p14:tracePt t="25450" x="882650" y="5283200"/>
          <p14:tracePt t="25450" x="895350" y="5295900"/>
          <p14:tracePt t="25450" x="914400" y="5302250"/>
          <p14:tracePt t="25469" x="927100" y="5314950"/>
          <p14:tracePt t="25482" x="939800" y="5327650"/>
          <p14:tracePt t="25482" x="952500" y="5340350"/>
          <p14:tracePt t="25502" x="971550" y="5359400"/>
          <p14:tracePt t="25502" x="977900" y="5372100"/>
          <p14:tracePt t="25517" x="990600" y="5384800"/>
          <p14:tracePt t="25517" x="996950" y="5391150"/>
          <p14:tracePt t="25535" x="996950" y="5403850"/>
          <p14:tracePt t="25535" x="1003300" y="5416550"/>
          <p14:tracePt t="25535" x="1009650" y="5429250"/>
          <p14:tracePt t="25554" x="1009650" y="5435600"/>
          <p14:tracePt t="25565" x="1016000" y="5448300"/>
          <p14:tracePt t="25565" x="1022350" y="5467350"/>
          <p14:tracePt t="25586" x="1022350" y="5473700"/>
          <p14:tracePt t="25586" x="1022350" y="5486400"/>
          <p14:tracePt t="25601" x="1022350" y="5492750"/>
          <p14:tracePt t="25601" x="1028700" y="5499100"/>
          <p14:tracePt t="25617" x="1028700" y="5505450"/>
          <p14:tracePt t="25617" x="1028700" y="5511800"/>
          <p14:tracePt t="25617" x="1035050" y="5518150"/>
          <p14:tracePt t="25637" x="1035050" y="5524500"/>
          <p14:tracePt t="25649" x="1041400" y="5530850"/>
          <p14:tracePt t="25666" x="1047750" y="5537200"/>
          <p14:tracePt t="25666" x="1054100" y="5537200"/>
          <p14:tracePt t="25684" x="1060450" y="5543550"/>
          <p14:tracePt t="25684" x="1066800" y="5543550"/>
          <p14:tracePt t="25701" x="1073150" y="5543550"/>
          <p14:tracePt t="25701" x="1085850" y="5549900"/>
          <p14:tracePt t="25718" x="1092200" y="5549900"/>
          <p14:tracePt t="25718" x="1098550" y="5549900"/>
          <p14:tracePt t="25734" x="1111250" y="5556250"/>
          <p14:tracePt t="25734" x="1117600" y="5556250"/>
          <p14:tracePt t="25751" x="1123950" y="5556250"/>
          <p14:tracePt t="25751" x="1143000" y="5556250"/>
          <p14:tracePt t="25770" x="1155700" y="5556250"/>
          <p14:tracePt t="25770" x="1162050" y="5556250"/>
          <p14:tracePt t="25786" x="1174750" y="5556250"/>
          <p14:tracePt t="25786" x="1181100" y="5556250"/>
          <p14:tracePt t="25802" x="1187450" y="5556250"/>
          <p14:tracePt t="25802" x="1200150" y="5556250"/>
          <p14:tracePt t="25818" x="1206500" y="5556250"/>
          <p14:tracePt t="25818" x="1212850" y="5556250"/>
          <p14:tracePt t="25818" x="1219200" y="5556250"/>
          <p14:tracePt t="25837" x="1231900" y="5556250"/>
          <p14:tracePt t="25850" x="1238250" y="5556250"/>
          <p14:tracePt t="25850" x="1250950" y="5549900"/>
          <p14:tracePt t="25869" x="1257300" y="5549900"/>
          <p14:tracePt t="25869" x="1263650" y="5549900"/>
          <p14:tracePt t="25885" x="1270000" y="5543550"/>
          <p14:tracePt t="25885" x="1276350" y="5537200"/>
          <p14:tracePt t="25902" x="1282700" y="5537200"/>
          <p14:tracePt t="25902" x="1282700" y="5530850"/>
          <p14:tracePt t="25918" x="1289050" y="5524500"/>
          <p14:tracePt t="25918" x="1295400" y="5524500"/>
          <p14:tracePt t="25918" x="1301750" y="5518150"/>
          <p14:tracePt t="25937" x="1314450" y="5511800"/>
          <p14:tracePt t="25937" x="1320800" y="5505450"/>
          <p14:tracePt t="25952" x="1327150" y="5499100"/>
          <p14:tracePt t="25952" x="1339850" y="5492750"/>
          <p14:tracePt t="25969" x="1346200" y="5480050"/>
          <p14:tracePt t="25969" x="1358900" y="5473700"/>
          <p14:tracePt t="25985" x="1365250" y="5461000"/>
          <p14:tracePt t="25985" x="1377950" y="5448300"/>
          <p14:tracePt t="26002" x="1384300" y="5429250"/>
          <p14:tracePt t="26002" x="1403350" y="5391150"/>
          <p14:tracePt t="26019" x="1409700" y="5378450"/>
          <p14:tracePt t="26019" x="1422400" y="5359400"/>
          <p14:tracePt t="26037" x="1428750" y="5334000"/>
          <p14:tracePt t="28586" x="1924050" y="5346700"/>
          <p14:tracePt t="28609" x="1930400" y="5340350"/>
          <p14:tracePt t="28625" x="1930400" y="5327650"/>
          <p14:tracePt t="28630" x="1936750" y="5321300"/>
          <p14:tracePt t="31058" x="5848350" y="6388100"/>
          <p14:tracePt t="31067" x="5822950" y="6388100"/>
          <p14:tracePt t="31073" x="5784850" y="6381750"/>
          <p14:tracePt t="31085" x="5740400" y="6375400"/>
          <p14:tracePt t="31085" x="5695950" y="6369050"/>
          <p14:tracePt t="31103" x="5638800" y="6362700"/>
          <p14:tracePt t="31103" x="5530850" y="6343650"/>
          <p14:tracePt t="31120" x="5480050" y="6324600"/>
          <p14:tracePt t="31120" x="5422900" y="6311900"/>
          <p14:tracePt t="31138" x="5365750" y="6292850"/>
          <p14:tracePt t="31138" x="5308600" y="6267450"/>
          <p14:tracePt t="31154" x="5257800" y="6248400"/>
          <p14:tracePt t="31154" x="5149850" y="6191250"/>
          <p14:tracePt t="31171" x="5092700" y="6159500"/>
          <p14:tracePt t="31171" x="5041900" y="6127750"/>
          <p14:tracePt t="31187" x="4997450" y="6089650"/>
          <p14:tracePt t="31187" x="4953000" y="6045200"/>
          <p14:tracePt t="31203" x="4908550" y="6000750"/>
          <p14:tracePt t="31203" x="4870450" y="5949950"/>
          <p14:tracePt t="31220" x="4838700" y="5892800"/>
          <p14:tracePt t="31220" x="4813300" y="5842000"/>
          <p14:tracePt t="31220" x="4794250" y="5778500"/>
          <p14:tracePt t="31239" x="4775200" y="5721350"/>
          <p14:tracePt t="31252" x="4768850" y="5657850"/>
          <p14:tracePt t="31252" x="4775200" y="5530850"/>
          <p14:tracePt t="31271" x="4787900" y="5467350"/>
          <p14:tracePt t="31271" x="4806950" y="5410200"/>
          <p14:tracePt t="31287" x="4832350" y="5346700"/>
          <p14:tracePt t="31287" x="4864100" y="5289550"/>
          <p14:tracePt t="31304" x="4902200" y="5232400"/>
          <p14:tracePt t="31304" x="4946650" y="5181600"/>
          <p14:tracePt t="31304" x="4997450" y="5124450"/>
          <p14:tracePt t="31323" x="5054600" y="5073650"/>
          <p14:tracePt t="31335" x="5118100" y="5022850"/>
          <p14:tracePt t="31335" x="5264150" y="4927600"/>
          <p14:tracePt t="31354" x="5346700" y="4883150"/>
          <p14:tracePt t="31354" x="5435600" y="4845050"/>
          <p14:tracePt t="31371" x="5530850" y="4800600"/>
          <p14:tracePt t="31371" x="5626100" y="4768850"/>
          <p14:tracePt t="31388" x="5727700" y="4730750"/>
          <p14:tracePt t="31388" x="5835650" y="4699000"/>
          <p14:tracePt t="31388" x="5943600" y="4673600"/>
          <p14:tracePt t="31407" x="6057900" y="4648200"/>
          <p14:tracePt t="31407" x="6172200" y="4622800"/>
          <p14:tracePt t="31421" x="6292850" y="4603750"/>
          <p14:tracePt t="31421" x="6407150" y="4591050"/>
          <p14:tracePt t="31438" x="6527800" y="4584700"/>
          <p14:tracePt t="31438" x="6648450" y="4578350"/>
          <p14:tracePt t="31455" x="6762750" y="4572000"/>
          <p14:tracePt t="31455" x="6997700" y="4578350"/>
          <p14:tracePt t="31471" x="7112000" y="4591050"/>
          <p14:tracePt t="31471" x="7219950" y="4603750"/>
          <p14:tracePt t="31488" x="7327900" y="4616450"/>
          <p14:tracePt t="31488" x="7429500" y="4641850"/>
          <p14:tracePt t="31504" x="7524750" y="4660900"/>
          <p14:tracePt t="31504" x="7626350" y="4692650"/>
          <p14:tracePt t="31521" x="7715250" y="4724400"/>
          <p14:tracePt t="31521" x="7893050" y="4794250"/>
          <p14:tracePt t="31539" x="7969250" y="4832350"/>
          <p14:tracePt t="31539" x="8045450" y="4876800"/>
          <p14:tracePt t="31555" x="8121650" y="4921250"/>
          <p14:tracePt t="31555" x="8185150" y="4959350"/>
          <p14:tracePt t="31572" x="8242300" y="5010150"/>
          <p14:tracePt t="31572" x="8299450" y="5054600"/>
          <p14:tracePt t="31572" x="8343900" y="5099050"/>
          <p14:tracePt t="31591" x="8382000" y="5149850"/>
          <p14:tracePt t="31603" x="8413750" y="5200650"/>
          <p14:tracePt t="31603" x="8458200" y="5302250"/>
          <p14:tracePt t="31622" x="8470900" y="5353050"/>
          <p14:tracePt t="31622" x="8470900" y="5397500"/>
          <p14:tracePt t="31639" x="8470900" y="5448300"/>
          <p14:tracePt t="31639" x="8464550" y="5499100"/>
          <p14:tracePt t="31655" x="8451850" y="5543550"/>
          <p14:tracePt t="31655" x="8432800" y="5581650"/>
          <p14:tracePt t="31672" x="8413750" y="5626100"/>
          <p14:tracePt t="31672" x="8388350" y="5664200"/>
          <p14:tracePt t="31672" x="8356600" y="5695950"/>
          <p14:tracePt t="31691" x="8324850" y="5734050"/>
          <p14:tracePt t="31703" x="8280400" y="5759450"/>
          <p14:tracePt t="31703" x="8191500" y="5822950"/>
          <p14:tracePt t="31722" x="8140700" y="5848350"/>
          <p14:tracePt t="31722" x="8089900" y="5873750"/>
          <p14:tracePt t="31739" x="8032750" y="5899150"/>
          <p14:tracePt t="31739" x="7969250" y="5924550"/>
          <p14:tracePt t="31755" x="7905750" y="5943600"/>
          <p14:tracePt t="31755" x="7759700" y="5981700"/>
          <p14:tracePt t="31772" x="7683500" y="6000750"/>
          <p14:tracePt t="31772" x="7607300" y="6019800"/>
          <p14:tracePt t="31789" x="7518400" y="6032500"/>
          <p14:tracePt t="31789" x="7429500" y="6051550"/>
          <p14:tracePt t="31806" x="7340600" y="6076950"/>
          <p14:tracePt t="31806" x="7245350" y="6096000"/>
          <p14:tracePt t="31822" x="7150100" y="6115050"/>
          <p14:tracePt t="31822" x="6953250" y="6146800"/>
          <p14:tracePt t="31839" x="6858000" y="6165850"/>
          <p14:tracePt t="31839" x="6756400" y="6178550"/>
          <p14:tracePt t="31855" x="6661150" y="6191250"/>
          <p14:tracePt t="31855" x="6565900" y="6203950"/>
          <p14:tracePt t="31872" x="6464300" y="6216650"/>
          <p14:tracePt t="31872" x="6369050" y="6229350"/>
          <p14:tracePt t="31872" x="6273800" y="6242050"/>
          <p14:tracePt t="31891" x="6184900" y="6254750"/>
          <p14:tracePt t="31891" x="6089650" y="6267450"/>
          <p14:tracePt t="31907" x="6000750" y="6280150"/>
          <p14:tracePt t="31907" x="5911850" y="6299200"/>
          <p14:tracePt t="31923" x="5829300" y="6311900"/>
          <p14:tracePt t="31923" x="5746750" y="6318250"/>
          <p14:tracePt t="31939" x="5670550" y="6330950"/>
          <p14:tracePt t="31939" x="5594350" y="6337300"/>
          <p14:tracePt t="31956" x="5524500" y="6337300"/>
          <p14:tracePt t="31956" x="5461000" y="6343650"/>
          <p14:tracePt t="31956" x="5403850" y="6337300"/>
          <p14:tracePt t="31975" x="5346700" y="6330950"/>
          <p14:tracePt t="31988" x="5302250" y="6324600"/>
          <p14:tracePt t="31988" x="5219700" y="6305550"/>
          <p14:tracePt t="32007" x="5187950" y="6292850"/>
          <p14:tracePt t="32007" x="5156200" y="6273800"/>
          <p14:tracePt t="32023" x="5130800" y="6254750"/>
          <p14:tracePt t="32023" x="5105400" y="6235700"/>
          <p14:tracePt t="32040" x="5086350" y="6210300"/>
          <p14:tracePt t="32040" x="5073650" y="6178550"/>
          <p14:tracePt t="32040" x="5067300" y="6140450"/>
          <p14:tracePt t="32059" x="5060950" y="6102350"/>
          <p14:tracePt t="32059" x="5067300" y="6057900"/>
          <p14:tracePt t="32073" x="5073650" y="6013450"/>
          <p14:tracePt t="32073" x="5086350" y="5956300"/>
          <p14:tracePt t="32090" x="5105400" y="5905500"/>
          <p14:tracePt t="32090" x="5130800" y="5854700"/>
          <p14:tracePt t="32107" x="5162550" y="5797550"/>
          <p14:tracePt t="32107" x="5194300" y="5746750"/>
          <p14:tracePt t="32107" x="5238750" y="5689600"/>
          <p14:tracePt t="32126" x="5289550" y="5632450"/>
          <p14:tracePt t="32126" x="5346700" y="5575300"/>
          <p14:tracePt t="32142" x="5410200" y="5524500"/>
          <p14:tracePt t="32142" x="5549900" y="5410200"/>
          <p14:tracePt t="32163" x="5632450" y="5353050"/>
          <p14:tracePt t="32173" x="5715000" y="5295900"/>
          <p14:tracePt t="32173" x="5899150" y="5194300"/>
          <p14:tracePt t="32195" x="6000750" y="5143500"/>
          <p14:tracePt t="32195" x="6096000" y="5099050"/>
          <p14:tracePt t="32207" x="6203950" y="5060950"/>
          <p14:tracePt t="32207" x="6311900" y="5022850"/>
          <p14:tracePt t="32224" x="6419850" y="4991100"/>
          <p14:tracePt t="32224" x="6527800" y="4965700"/>
          <p14:tracePt t="32240" x="6642100" y="4946650"/>
          <p14:tracePt t="32240" x="6750050" y="4940300"/>
          <p14:tracePt t="32240" x="6858000" y="4940300"/>
          <p14:tracePt t="32259" x="6965950" y="4953000"/>
          <p14:tracePt t="32272" x="7067550" y="4965700"/>
          <p14:tracePt t="32272" x="7258050" y="5029200"/>
          <p14:tracePt t="32291" x="7346950" y="5060950"/>
          <p14:tracePt t="32291" x="7429500" y="5105400"/>
          <p14:tracePt t="32307" x="7499350" y="5149850"/>
          <p14:tracePt t="32307" x="7569200" y="5200650"/>
          <p14:tracePt t="32324" x="7626350" y="5251450"/>
          <p14:tracePt t="32324" x="7677150" y="5308600"/>
          <p14:tracePt t="32324" x="7721600" y="5359400"/>
          <p14:tracePt t="32343" x="7759700" y="5416550"/>
          <p14:tracePt t="32356" x="7791450" y="5467350"/>
          <p14:tracePt t="32356" x="7823200" y="5581650"/>
          <p14:tracePt t="32374" x="7829550" y="5638800"/>
          <p14:tracePt t="32374" x="7829550" y="5695950"/>
          <p14:tracePt t="32391" x="7816850" y="5753100"/>
          <p14:tracePt t="32391" x="7797800" y="5803900"/>
          <p14:tracePt t="32408" x="7772400" y="5854700"/>
          <p14:tracePt t="32408" x="7734300" y="5905500"/>
          <p14:tracePt t="32408" x="7683500" y="5956300"/>
          <p14:tracePt t="32426" x="7632700" y="6007100"/>
          <p14:tracePt t="32426" x="7569200" y="6051550"/>
          <p14:tracePt t="32441" x="7499350" y="6096000"/>
          <p14:tracePt t="32441" x="7429500" y="6140450"/>
          <p14:tracePt t="32458" x="7346950" y="6184900"/>
          <p14:tracePt t="32458" x="7258050" y="6229350"/>
          <p14:tracePt t="32475" x="7175500" y="6273800"/>
          <p14:tracePt t="32475" x="6985000" y="6350000"/>
          <p14:tracePt t="32491" x="6889750" y="6381750"/>
          <p14:tracePt t="32491" x="6794500" y="6407150"/>
          <p14:tracePt t="32508" x="6692900" y="6432550"/>
          <p14:tracePt t="32508" x="6591300" y="6451600"/>
          <p14:tracePt t="32525" x="6489700" y="6464300"/>
          <p14:tracePt t="32525" x="6388100" y="6470650"/>
          <p14:tracePt t="32542" x="6280150" y="6477000"/>
          <p14:tracePt t="32542" x="6076950" y="6470650"/>
          <p14:tracePt t="32558" x="5975350" y="6457950"/>
          <p14:tracePt t="32558" x="5873750" y="6445250"/>
          <p14:tracePt t="32575" x="5778500" y="6426200"/>
          <p14:tracePt t="32575" x="5689600" y="6394450"/>
          <p14:tracePt t="32591" x="5607050" y="6369050"/>
          <p14:tracePt t="32591" x="5530850" y="6324600"/>
          <p14:tracePt t="32608" x="5454650" y="6280150"/>
          <p14:tracePt t="32608" x="5391150" y="6235700"/>
          <p14:tracePt t="32608" x="5340350" y="6178550"/>
          <p14:tracePt t="32627" x="5289550" y="6121400"/>
          <p14:tracePt t="32627" x="5251450" y="6057900"/>
          <p14:tracePt t="32643" x="5219700" y="5988050"/>
          <p14:tracePt t="32643" x="5194300" y="5924550"/>
          <p14:tracePt t="32659" x="5175250" y="5854700"/>
          <p14:tracePt t="32659" x="5168900" y="5784850"/>
          <p14:tracePt t="32676" x="5168900" y="5715000"/>
          <p14:tracePt t="32676" x="5181600" y="5645150"/>
          <p14:tracePt t="32692" x="5207000" y="5575300"/>
          <p14:tracePt t="32692" x="5238750" y="5511800"/>
          <p14:tracePt t="32692" x="5283200" y="5441950"/>
          <p14:tracePt t="32711" x="5334000" y="5372100"/>
          <p14:tracePt t="32724" x="5403850" y="5308600"/>
          <p14:tracePt t="32724" x="5562600" y="5181600"/>
          <p14:tracePt t="32742" x="5657850" y="5124450"/>
          <p14:tracePt t="32742" x="5759450" y="5073650"/>
          <p14:tracePt t="32759" x="5867400" y="5022850"/>
          <p14:tracePt t="32759" x="5981700" y="4984750"/>
          <p14:tracePt t="32776" x="6102350" y="4946650"/>
          <p14:tracePt t="32776" x="6375400" y="4876800"/>
          <p14:tracePt t="32792" x="6515100" y="4857750"/>
          <p14:tracePt t="32792" x="6661150" y="4832350"/>
          <p14:tracePt t="32809" x="6813550" y="4813300"/>
          <p14:tracePt t="32809" x="6965950" y="4806950"/>
          <p14:tracePt t="32825" x="7112000" y="4806950"/>
          <p14:tracePt t="32825" x="7258050" y="4806950"/>
          <p14:tracePt t="32842" x="7397750" y="4819650"/>
          <p14:tracePt t="32842" x="7664450" y="4851400"/>
          <p14:tracePt t="32859" x="7785100" y="4883150"/>
          <p14:tracePt t="32859" x="7899400" y="4921250"/>
          <p14:tracePt t="32876" x="8007350" y="4959350"/>
          <p14:tracePt t="32876" x="8108950" y="5003800"/>
          <p14:tracePt t="32893" x="8204200" y="5054600"/>
          <p14:tracePt t="32893" x="8293100" y="5105400"/>
          <p14:tracePt t="32893" x="8369300" y="5156200"/>
          <p14:tracePt t="32912" x="8439150" y="5213350"/>
          <p14:tracePt t="32912" x="8502650" y="5264150"/>
          <p14:tracePt t="32927" x="8553450" y="5321300"/>
          <p14:tracePt t="32927" x="8591550" y="5378450"/>
          <p14:tracePt t="32943" x="8616950" y="5435600"/>
          <p14:tracePt t="32943" x="8636000" y="5499100"/>
          <p14:tracePt t="32959" x="8636000" y="5556250"/>
          <p14:tracePt t="32959" x="8629650" y="5613400"/>
          <p14:tracePt t="32959" x="8610600" y="5670550"/>
          <p14:tracePt t="32979" x="8572500" y="5721350"/>
          <p14:tracePt t="32991" x="8528050" y="5778500"/>
          <p14:tracePt t="32991" x="8407400" y="5873750"/>
          <p14:tracePt t="33012" x="8324850" y="5924550"/>
          <p14:tracePt t="33012" x="8235950" y="5962650"/>
          <p14:tracePt t="33027" x="8134350" y="6007100"/>
          <p14:tracePt t="33027" x="8026400" y="6051550"/>
          <p14:tracePt t="33044" x="7912100" y="6096000"/>
          <p14:tracePt t="33044" x="7778750" y="6140450"/>
          <p14:tracePt t="33060" x="7645400" y="6184900"/>
          <p14:tracePt t="33060" x="7505700" y="6229350"/>
          <p14:tracePt t="33060" x="7359650" y="6273800"/>
          <p14:tracePt t="33079" x="7213600" y="6324600"/>
          <p14:tracePt t="33079" x="7061200" y="6362700"/>
          <p14:tracePt t="33093" x="6908800" y="6400800"/>
          <p14:tracePt t="33093" x="6756400" y="6432550"/>
          <p14:tracePt t="33110" x="6604000" y="6457950"/>
          <p14:tracePt t="33110" x="6457950" y="6477000"/>
          <p14:tracePt t="33127" x="6311900" y="6489700"/>
          <p14:tracePt t="33127" x="6172200" y="6489700"/>
          <p14:tracePt t="33127" x="6032500" y="6489700"/>
          <p14:tracePt t="33147" x="5905500" y="6477000"/>
          <p14:tracePt t="33147" x="5778500" y="6464300"/>
          <p14:tracePt t="33160" x="5657850" y="6432550"/>
          <p14:tracePt t="33160" x="5543550" y="6400800"/>
          <p14:tracePt t="33177" x="5435600" y="6362700"/>
          <p14:tracePt t="33177" x="5340350" y="6311900"/>
          <p14:tracePt t="33194" x="5251450" y="6261100"/>
          <p14:tracePt t="33194" x="5099050" y="6140450"/>
          <p14:tracePt t="33211" x="5041900" y="6076950"/>
          <p14:tracePt t="33211" x="4997450" y="6013450"/>
          <p14:tracePt t="33227" x="4959350" y="5943600"/>
          <p14:tracePt t="33227" x="4933950" y="5880100"/>
          <p14:tracePt t="33244" x="4921250" y="5810250"/>
          <p14:tracePt t="33244" x="4914900" y="5746750"/>
          <p14:tracePt t="33261" x="4927600" y="5676900"/>
          <p14:tracePt t="33261" x="4953000" y="5607050"/>
          <p14:tracePt t="33261" x="4991100" y="5549900"/>
          <p14:tracePt t="33279" x="5041900" y="5492750"/>
          <p14:tracePt t="33292" x="5105400" y="5435600"/>
          <p14:tracePt t="33292" x="5257800" y="5327650"/>
          <p14:tracePt t="33311" x="5346700" y="5276850"/>
          <p14:tracePt t="33311" x="5448300" y="5245100"/>
        </p14:tracePtLst>
      </p14:laserTraceLst>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4" name="Rectangle 4"/>
          <p:cNvSpPr>
            <a:spLocks noGrp="1" noChangeArrowheads="1"/>
          </p:cNvSpPr>
          <p:nvPr>
            <p:ph type="title"/>
          </p:nvPr>
        </p:nvSpPr>
        <p:spPr/>
        <p:txBody>
          <a:bodyPr>
            <a:normAutofit/>
          </a:bodyPr>
          <a:lstStyle/>
          <a:p>
            <a:r>
              <a:rPr lang="ja-JP" altLang="en-US" dirty="0" smtClean="0"/>
              <a:t>相関</a:t>
            </a:r>
            <a:r>
              <a:rPr lang="ja-JP" altLang="en-US" dirty="0"/>
              <a:t>表</a:t>
            </a:r>
            <a:r>
              <a:rPr lang="ja-JP" altLang="en-US" dirty="0" smtClean="0"/>
              <a:t>の計算</a:t>
            </a:r>
            <a:endParaRPr lang="ja-JP" altLang="en-US" dirty="0"/>
          </a:p>
        </p:txBody>
      </p:sp>
      <p:pic>
        <p:nvPicPr>
          <p:cNvPr id="419846" name="Picture 6" descr="エクセルでの相関係数の計算9"/>
          <p:cNvPicPr>
            <a:picLocks noChangeAspect="1" noChangeArrowheads="1"/>
          </p:cNvPicPr>
          <p:nvPr/>
        </p:nvPicPr>
        <p:blipFill>
          <a:blip r:embed="rId5" cstate="print"/>
          <a:srcRect/>
          <a:stretch>
            <a:fillRect/>
          </a:stretch>
        </p:blipFill>
        <p:spPr bwMode="auto">
          <a:xfrm>
            <a:off x="1482017" y="980728"/>
            <a:ext cx="6049318" cy="5714145"/>
          </a:xfrm>
          <a:prstGeom prst="rect">
            <a:avLst/>
          </a:prstGeom>
          <a:noFill/>
        </p:spPr>
      </p:pic>
      <p:pic>
        <p:nvPicPr>
          <p:cNvPr id="2" name="オーディオ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21700" y="6235700"/>
            <a:ext cx="4064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5874"/>
    </mc:Choice>
    <mc:Fallback>
      <p:transition spd="slow" advTm="3587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3A86A75C-4F4B-4683-9AE1-C65F6400EC91}">
      <p14:laserTraceLst xmlns:p14="http://schemas.microsoft.com/office/powerpoint/2010/main">
        <p14:tracePtLst>
          <p14:tracePt t="1927" x="2286000" y="5784850"/>
          <p14:tracePt t="2238" x="2247900" y="5746750"/>
          <p14:tracePt t="2246" x="2203450" y="5702300"/>
          <p14:tracePt t="2254" x="2146300" y="5638800"/>
          <p14:tracePt t="2263" x="2082800" y="5562600"/>
          <p14:tracePt t="2263" x="1936750" y="5391150"/>
          <p14:tracePt t="2284" x="1873250" y="5289550"/>
          <p14:tracePt t="2284" x="1809750" y="5187950"/>
          <p14:tracePt t="2299" x="1752600" y="5080000"/>
          <p14:tracePt t="2299" x="1701800" y="4965700"/>
          <p14:tracePt t="2315" x="1657350" y="4845050"/>
          <p14:tracePt t="2315" x="1619250" y="4718050"/>
          <p14:tracePt t="2332" x="1581150" y="4591050"/>
          <p14:tracePt t="2332" x="1555750" y="4457700"/>
          <p14:tracePt t="2332" x="1536700" y="4324350"/>
          <p14:tracePt t="2351" x="1524000" y="4191000"/>
          <p14:tracePt t="2363" x="1511300" y="4051300"/>
          <p14:tracePt t="2363" x="1517650" y="3778250"/>
          <p14:tracePt t="2382" x="1536700" y="3644900"/>
          <p14:tracePt t="2382" x="1555750" y="3517900"/>
          <p14:tracePt t="2398" x="1587500" y="3390900"/>
          <p14:tracePt t="2398" x="1625600" y="3263900"/>
          <p14:tracePt t="2416" x="1676400" y="3143250"/>
          <p14:tracePt t="2416" x="1733550" y="3022600"/>
          <p14:tracePt t="2416" x="1797050" y="2895600"/>
          <p14:tracePt t="2435" x="1873250" y="2768600"/>
          <p14:tracePt t="2435" x="1955800" y="2647950"/>
          <p14:tracePt t="2448" x="2044700" y="2527300"/>
          <p14:tracePt t="2448" x="2139950" y="2406650"/>
          <p14:tracePt t="2465" x="2241550" y="2298700"/>
          <p14:tracePt t="2465" x="2349500" y="2190750"/>
          <p14:tracePt t="2481" x="2463800" y="2089150"/>
          <p14:tracePt t="2481" x="2705100" y="1924050"/>
          <p14:tracePt t="2498" x="2825750" y="1847850"/>
          <p14:tracePt t="2498" x="2952750" y="1778000"/>
          <p14:tracePt t="2515" x="3079750" y="1714500"/>
          <p14:tracePt t="2515" x="3213100" y="1657350"/>
          <p14:tracePt t="2531" x="3340100" y="1606550"/>
          <p14:tracePt t="2531" x="3467100" y="1555750"/>
          <p14:tracePt t="2548" x="3600450" y="1517650"/>
          <p14:tracePt t="2548" x="3733800" y="1479550"/>
          <p14:tracePt t="2565" x="3994150" y="1435100"/>
          <p14:tracePt t="2565" x="4127500" y="1416050"/>
          <p14:tracePt t="2582" x="4260850" y="1409700"/>
          <p14:tracePt t="2582" x="4400550" y="1403350"/>
          <p14:tracePt t="2598" x="4533900" y="1409700"/>
          <p14:tracePt t="2598" x="4667250" y="1416050"/>
          <p14:tracePt t="2615" x="4800600" y="1428750"/>
          <p14:tracePt t="2615" x="4927600" y="1441450"/>
          <p14:tracePt t="2615" x="5060950" y="1460500"/>
          <p14:tracePt t="2634" x="5187950" y="1485900"/>
          <p14:tracePt t="2647" x="5314950" y="1511300"/>
          <p14:tracePt t="2647" x="5568950" y="1581150"/>
          <p14:tracePt t="2666" x="5689600" y="1625600"/>
          <p14:tracePt t="2666" x="5803900" y="1676400"/>
          <p14:tracePt t="2682" x="5918200" y="1733550"/>
          <p14:tracePt t="2682" x="6026150" y="1803400"/>
          <p14:tracePt t="2699" x="6134100" y="1873250"/>
          <p14:tracePt t="2699" x="6235700" y="1955800"/>
          <p14:tracePt t="2699" x="6337300" y="2038350"/>
          <p14:tracePt t="2718" x="6432550" y="2127250"/>
          <p14:tracePt t="2730" x="6527800" y="2216150"/>
          <p14:tracePt t="2730" x="6699250" y="2413000"/>
          <p14:tracePt t="2749" x="6781800" y="2508250"/>
          <p14:tracePt t="2749" x="6858000" y="2609850"/>
          <p14:tracePt t="2765" x="6927850" y="2705100"/>
          <p14:tracePt t="2765" x="6991350" y="2806700"/>
          <p14:tracePt t="2782" x="7048500" y="2914650"/>
          <p14:tracePt t="2782" x="7143750" y="3136900"/>
          <p14:tracePt t="2799" x="7181850" y="3251200"/>
          <p14:tracePt t="2799" x="7213600" y="3378200"/>
          <p14:tracePt t="2815" x="7245350" y="3498850"/>
          <p14:tracePt t="2815" x="7264400" y="3625850"/>
          <p14:tracePt t="2833" x="7283450" y="3752850"/>
          <p14:tracePt t="2833" x="7296150" y="3879850"/>
          <p14:tracePt t="2849" x="7296150" y="4000500"/>
          <p14:tracePt t="2849" x="7283450" y="4235450"/>
          <p14:tracePt t="2866" x="7264400" y="4343400"/>
          <p14:tracePt t="2866" x="7239000" y="4451350"/>
          <p14:tracePt t="2883" x="7207250" y="4559300"/>
          <p14:tracePt t="2883" x="7169150" y="4660900"/>
          <p14:tracePt t="2899" x="7118350" y="4756150"/>
          <p14:tracePt t="2899" x="7067550" y="4845050"/>
          <p14:tracePt t="2899" x="7004050" y="4927600"/>
          <p14:tracePt t="2918" x="6940550" y="5010150"/>
          <p14:tracePt t="2918" x="6870700" y="5086350"/>
          <p14:tracePt t="2935" x="6788150" y="5156200"/>
          <p14:tracePt t="2935" x="6705600" y="5226050"/>
          <p14:tracePt t="2950" x="6623050" y="5289550"/>
          <p14:tracePt t="2950" x="6534150" y="5346700"/>
          <p14:tracePt t="2967" x="6438900" y="5397500"/>
          <p14:tracePt t="2967" x="6343650" y="5448300"/>
          <p14:tracePt t="2967" x="6248400" y="5492750"/>
          <p14:tracePt t="2986" x="6146800" y="5537200"/>
          <p14:tracePt t="2998" x="6051550" y="5575300"/>
          <p14:tracePt t="2998" x="5949950" y="5613400"/>
          <p14:tracePt t="2998" x="5848350" y="5651500"/>
          <p14:tracePt t="3018" x="5746750" y="5683250"/>
          <p14:tracePt t="3018" x="5645150" y="5715000"/>
          <p14:tracePt t="3034" x="5543550" y="5746750"/>
          <p14:tracePt t="3034" x="5448300" y="5784850"/>
          <p14:tracePt t="3050" x="5346700" y="5810250"/>
          <p14:tracePt t="3050" x="5251450" y="5842000"/>
          <p14:tracePt t="3067" x="5162550" y="5867400"/>
          <p14:tracePt t="3067" x="5073650" y="5892800"/>
          <p14:tracePt t="3067" x="4991100" y="5911850"/>
          <p14:tracePt t="3086" x="4908550" y="5930900"/>
          <p14:tracePt t="3098" x="4851400" y="5943600"/>
          <p14:tracePt t="3181" x="4768850" y="5956300"/>
          <p14:tracePt t="3190" x="4699000" y="5962650"/>
          <p14:tracePt t="3198" x="4641850" y="5975350"/>
          <p14:tracePt t="3198" x="4597400" y="5975350"/>
          <p14:tracePt t="3218" x="4540250" y="5981700"/>
          <p14:tracePt t="3218" x="4521200" y="5981700"/>
          <p14:tracePt t="3234" x="4502150" y="5975350"/>
          <p14:tracePt t="3234" x="4514850" y="5975350"/>
          <p14:tracePt t="3250" x="4533900" y="5975350"/>
          <p14:tracePt t="3250" x="4546600" y="5969000"/>
          <p14:tracePt t="3267" x="4565650" y="5956300"/>
          <p14:tracePt t="3267" x="4578350" y="5956300"/>
          <p14:tracePt t="3267" x="4591050" y="5949950"/>
          <p14:tracePt t="3286" x="4610100" y="5943600"/>
          <p14:tracePt t="3299" x="4616450" y="5937250"/>
          <p14:tracePt t="3299" x="4641850" y="5930900"/>
          <p14:tracePt t="3318" x="4648200" y="5924550"/>
          <p14:tracePt t="4142" x="2851150" y="5232400"/>
          <p14:tracePt t="4152" x="2857500" y="5289550"/>
          <p14:tracePt t="4152" x="2863850" y="5365750"/>
          <p14:tracePt t="4171" x="2870200" y="5448300"/>
          <p14:tracePt t="4171" x="2895600" y="5657850"/>
          <p14:tracePt t="4187" x="2908300" y="5765800"/>
          <p14:tracePt t="4187" x="2921000" y="5867400"/>
          <p14:tracePt t="4204" x="2933700" y="5949950"/>
          <p14:tracePt t="4204" x="2952750" y="6019800"/>
          <p14:tracePt t="4220" x="2965450" y="6070600"/>
          <p14:tracePt t="4220" x="2978150" y="6115050"/>
          <p14:tracePt t="4238" x="2990850" y="6146800"/>
          <p14:tracePt t="4238" x="3009900" y="6153150"/>
          <p14:tracePt t="4255" x="3022600" y="6127750"/>
          <p14:tracePt t="4688" x="4337050" y="5321300"/>
          <p14:tracePt t="4688" x="4349750" y="5346700"/>
          <p14:tracePt t="4707" x="4356100" y="5372100"/>
          <p14:tracePt t="4707" x="4381500" y="5429250"/>
          <p14:tracePt t="4723" x="4394200" y="5461000"/>
          <p14:tracePt t="4723" x="4406900" y="5480050"/>
          <p14:tracePt t="4740" x="4419600" y="5492750"/>
          <p14:tracePt t="4740" x="4432300" y="5505450"/>
          <p14:tracePt t="4757" x="4438650" y="5505450"/>
          <p14:tracePt t="4757" x="4451350" y="5499100"/>
          <p14:tracePt t="4774" x="4457700" y="5492750"/>
          <p14:tracePt t="4774" x="4470400" y="5467350"/>
          <p14:tracePt t="4792" x="4483100" y="5448300"/>
          <p14:tracePt t="4792" x="4483100" y="5435600"/>
          <p14:tracePt t="4808" x="4483100" y="5416550"/>
          <p14:tracePt t="4808" x="4483100" y="5397500"/>
          <p14:tracePt t="4824" x="4483100" y="5378450"/>
          <p14:tracePt t="4838" x="4483100" y="5353050"/>
          <p14:tracePt t="4911" x="4483100" y="5321300"/>
          <p14:tracePt t="4919" x="4483100" y="5283200"/>
          <p14:tracePt t="4935" x="4483100" y="5257800"/>
          <p14:tracePt t="4951" x="4483100" y="5238750"/>
          <p14:tracePt t="7276" x="4813300" y="5022850"/>
          <p14:tracePt t="7315" x="4813300" y="5016500"/>
          <p14:tracePt t="7336" x="4806950" y="5010150"/>
          <p14:tracePt t="7360" x="4800600" y="5010150"/>
          <p14:tracePt t="7376" x="4794250" y="5003800"/>
          <p14:tracePt t="7387" x="4787900" y="5003800"/>
          <p14:tracePt t="7403" x="4781550" y="5003800"/>
          <p14:tracePt t="7420" x="4775200" y="4997450"/>
          <p14:tracePt t="7436" x="4775200" y="4991100"/>
          <p14:tracePt t="7448" x="4768850" y="4978400"/>
          <p14:tracePt t="7464" x="4762500" y="4972050"/>
          <p14:tracePt t="7488" x="4756150" y="4978400"/>
          <p14:tracePt t="7547" x="4749800" y="4978400"/>
          <p14:tracePt t="7560" x="4743450" y="4984750"/>
          <p14:tracePt t="7575" x="4737100" y="4984750"/>
          <p14:tracePt t="7591" x="4737100" y="4997450"/>
          <p14:tracePt t="7615" x="4737100" y="5003800"/>
          <p14:tracePt t="7627" x="4730750" y="5010150"/>
          <p14:tracePt t="7659" x="4724400" y="5016500"/>
          <p14:tracePt t="7694" x="4724400" y="5022850"/>
          <p14:tracePt t="7718" x="4718050" y="5022850"/>
          <p14:tracePt t="7738" x="4711700" y="5029200"/>
          <p14:tracePt t="7762" x="4711700" y="5022850"/>
          <p14:tracePt t="7778" x="4711700" y="5016500"/>
          <p14:tracePt t="7814" x="4718050" y="5022850"/>
          <p14:tracePt t="7846" x="4711700" y="5029200"/>
          <p14:tracePt t="7914" x="4711700" y="5035550"/>
          <p14:tracePt t="9156" x="1841500" y="2374900"/>
          <p14:tracePt t="9156" x="1841500" y="2362200"/>
          <p14:tracePt t="9172" x="1841500" y="2343150"/>
          <p14:tracePt t="9172" x="1835150" y="2324100"/>
          <p14:tracePt t="9188" x="1835150" y="2305050"/>
          <p14:tracePt t="9188" x="1841500" y="2286000"/>
          <p14:tracePt t="9205" x="1841500" y="2266950"/>
          <p14:tracePt t="9205" x="1847850" y="2247900"/>
          <p14:tracePt t="9205" x="1854200" y="2228850"/>
          <p14:tracePt t="9224" x="1860550" y="2216150"/>
          <p14:tracePt t="9237" x="1860550" y="2197100"/>
          <p14:tracePt t="9237" x="1879600" y="2171700"/>
          <p14:tracePt t="9255" x="1885950" y="2165350"/>
          <p14:tracePt t="9255" x="1892300" y="2152650"/>
          <p14:tracePt t="9272" x="1898650" y="2139950"/>
          <p14:tracePt t="9272" x="1911350" y="2133600"/>
          <p14:tracePt t="9288" x="1917700" y="2127250"/>
          <p14:tracePt t="9288" x="1930400" y="2120900"/>
          <p14:tracePt t="9288" x="1936750" y="2114550"/>
          <p14:tracePt t="9308" x="1943100" y="2108200"/>
          <p14:tracePt t="9308" x="1949450" y="2101850"/>
          <p14:tracePt t="9322" x="1955800" y="2101850"/>
          <p14:tracePt t="9322" x="1962150" y="2095500"/>
          <p14:tracePt t="9338" x="1968500" y="2089150"/>
          <p14:tracePt t="9353" x="1974850" y="2082800"/>
          <p14:tracePt t="9353" x="1981200" y="2076450"/>
          <p14:tracePt t="9372" x="1987550" y="2070100"/>
          <p14:tracePt t="9372" x="1987550" y="2063750"/>
          <p14:tracePt t="9389" x="1993900" y="2057400"/>
          <p14:tracePt t="9404" x="2000250" y="2051050"/>
          <p14:tracePt t="9420" x="1993900" y="2057400"/>
          <p14:tracePt t="9440" x="1987550" y="2063750"/>
          <p14:tracePt t="9440" x="1981200" y="2076450"/>
          <p14:tracePt t="9456" x="1974850" y="2095500"/>
          <p14:tracePt t="9456" x="1968500" y="2114550"/>
          <p14:tracePt t="9472" x="1955800" y="2146300"/>
          <p14:tracePt t="9472" x="1949450" y="2178050"/>
          <p14:tracePt t="9489" x="1943100" y="2228850"/>
          <p14:tracePt t="9489" x="1936750" y="2279650"/>
          <p14:tracePt t="9489" x="1930400" y="2349500"/>
          <p14:tracePt t="9508" x="1917700" y="2425700"/>
          <p14:tracePt t="9521" x="1911350" y="2508250"/>
          <p14:tracePt t="9521" x="1898650" y="2711450"/>
          <p14:tracePt t="9540" x="1892300" y="2813050"/>
          <p14:tracePt t="9540" x="1885950" y="2927350"/>
          <p14:tracePt t="9556" x="1885950" y="3048000"/>
          <p14:tracePt t="9556" x="1892300" y="3175000"/>
          <p14:tracePt t="9573" x="1892300" y="3314700"/>
          <p14:tracePt t="9573" x="1905000" y="3454400"/>
          <p14:tracePt t="9573" x="1917700" y="3600450"/>
          <p14:tracePt t="9592" x="1930400" y="3759200"/>
          <p14:tracePt t="9604" x="1949450" y="3917950"/>
          <p14:tracePt t="9604" x="1981200" y="4248150"/>
          <p14:tracePt t="9623" x="1993900" y="4406900"/>
          <p14:tracePt t="9623" x="2006600" y="4559300"/>
          <p14:tracePt t="9640" x="2025650" y="4711700"/>
          <p14:tracePt t="9640" x="2038350" y="4851400"/>
          <p14:tracePt t="9656" x="2051050" y="4991100"/>
          <p14:tracePt t="9656" x="2076450" y="5238750"/>
          <p14:tracePt t="9673" x="2089150" y="5359400"/>
          <p14:tracePt t="9673" x="2108200" y="5467350"/>
          <p14:tracePt t="9690" x="2120900" y="5568950"/>
          <p14:tracePt t="9690" x="2133600" y="5670550"/>
          <p14:tracePt t="9706" x="2146300" y="5759450"/>
          <p14:tracePt t="9706" x="2152650" y="5842000"/>
          <p14:tracePt t="9723" x="2159000" y="5918200"/>
          <p14:tracePt t="9723" x="2171700" y="6032500"/>
          <p14:tracePt t="9740" x="2184400" y="6076950"/>
          <p14:tracePt t="9740" x="2190750" y="6108700"/>
          <p14:tracePt t="9757" x="2197100" y="6127750"/>
          <p14:tracePt t="9757" x="2203450" y="6134100"/>
          <p14:tracePt t="9773" x="2209800" y="6134100"/>
          <p14:tracePt t="9773" x="2222500" y="6121400"/>
          <p14:tracePt t="9773" x="2228850" y="6102350"/>
          <p14:tracePt t="9792" x="2241550" y="6070600"/>
          <p14:tracePt t="9792" x="2254250" y="6032500"/>
          <p14:tracePt t="9808" x="2260600" y="5981700"/>
          <p14:tracePt t="9808" x="2266950" y="5924550"/>
          <p14:tracePt t="9824" x="2273300" y="5861050"/>
          <p14:tracePt t="9824" x="2279650" y="5784850"/>
          <p14:tracePt t="9840" x="2286000" y="5702300"/>
          <p14:tracePt t="9840" x="2292350" y="5613400"/>
          <p14:tracePt t="9840" x="2298700" y="5511800"/>
          <p14:tracePt t="9859" x="2305050" y="5397500"/>
          <p14:tracePt t="9872" x="2311400" y="5276850"/>
          <p14:tracePt t="9872" x="2324100" y="5003800"/>
          <p14:tracePt t="9893" x="2336800" y="4851400"/>
          <p14:tracePt t="9893" x="2343150" y="4692650"/>
          <p14:tracePt t="9907" x="2349500" y="4540250"/>
          <p14:tracePt t="9907" x="2362200" y="4387850"/>
          <p14:tracePt t="9924" x="2368550" y="4235450"/>
          <p14:tracePt t="9924" x="2374900" y="4089400"/>
          <p14:tracePt t="9940" x="2387600" y="3943350"/>
          <p14:tracePt t="9940" x="2393950" y="3810000"/>
          <p14:tracePt t="9940" x="2406650" y="3676650"/>
          <p14:tracePt t="9960" x="2413000" y="3556000"/>
          <p14:tracePt t="9960" x="2432050" y="3435350"/>
          <p14:tracePt t="9974" x="2444750" y="3314700"/>
          <p14:tracePt t="9974" x="2463800" y="3200400"/>
          <p14:tracePt t="9990" x="2482850" y="3092450"/>
          <p14:tracePt t="9990" x="2501900" y="2984500"/>
          <p14:tracePt t="10007" x="2527300" y="2876550"/>
          <p14:tracePt t="10007" x="2546350" y="2774950"/>
          <p14:tracePt t="10025" x="2571750" y="2673350"/>
          <p14:tracePt t="10025" x="2603500" y="2495550"/>
          <p14:tracePt t="10041" x="2609850" y="2425700"/>
          <p14:tracePt t="10041" x="2622550" y="2355850"/>
          <p14:tracePt t="10058" x="2628900" y="2292350"/>
          <p14:tracePt t="10058" x="2635250" y="2241550"/>
          <p14:tracePt t="10074" x="2647950" y="2203450"/>
          <p14:tracePt t="10074" x="2660650" y="2133600"/>
          <p14:tracePt t="10091" x="2667000" y="2101850"/>
          <p14:tracePt t="10091" x="2673350" y="2076450"/>
          <p14:tracePt t="10108" x="2679700" y="2051050"/>
          <p14:tracePt t="10108" x="2692400" y="2032000"/>
          <p14:tracePt t="10124" x="2698750" y="2012950"/>
          <p14:tracePt t="10124" x="2705100" y="1993900"/>
          <p14:tracePt t="10141" x="2711450" y="1974850"/>
          <p14:tracePt t="10141" x="2711450" y="1962150"/>
          <p14:tracePt t="10141" x="2717800" y="1949450"/>
          <p14:tracePt t="10161" x="2717800" y="1943100"/>
          <p14:tracePt t="10173" x="2724150" y="1930400"/>
          <p14:tracePt t="10173" x="2724150" y="1917700"/>
          <p14:tracePt t="10192" x="2730500" y="1905000"/>
          <p14:tracePt t="10192" x="2730500" y="1898650"/>
          <p14:tracePt t="10209" x="2736850" y="1892300"/>
          <p14:tracePt t="10209" x="2736850" y="1879600"/>
          <p14:tracePt t="10209" x="2736850" y="1873250"/>
          <p14:tracePt t="10228" x="2743200" y="1860550"/>
          <p14:tracePt t="10240" x="2743200" y="1847850"/>
          <p14:tracePt t="10240" x="2749550" y="1841500"/>
          <p14:tracePt t="10240" x="2749550" y="1828800"/>
          <p14:tracePt t="10261" x="2755900" y="1816100"/>
          <p14:tracePt t="10261" x="2755900" y="1803400"/>
          <p14:tracePt t="10275" x="2762250" y="1797050"/>
          <p14:tracePt t="10275" x="2768600" y="1784350"/>
          <p14:tracePt t="10292" x="2774950" y="1778000"/>
          <p14:tracePt t="10292" x="2781300" y="1771650"/>
          <p14:tracePt t="10309" x="2781300" y="1765300"/>
          <p14:tracePt t="10309" x="2787650" y="1758950"/>
          <p14:tracePt t="10309" x="2794000" y="1758950"/>
          <p14:tracePt t="10328" x="2800350" y="1758950"/>
          <p14:tracePt t="10328" x="2806700" y="1752600"/>
          <p14:tracePt t="10342" x="2813050" y="1758950"/>
          <p14:tracePt t="10357" x="2819400" y="1765300"/>
          <p14:tracePt t="10399" x="2819400" y="1771650"/>
          <p14:tracePt t="10467" x="2819400" y="1778000"/>
          <p14:tracePt t="10506" x="2813050" y="1790700"/>
          <p14:tracePt t="10518" x="2806700" y="1797050"/>
          <p14:tracePt t="10535" x="2806700" y="1803400"/>
          <p14:tracePt t="10544" x="2800350" y="1809750"/>
          <p14:tracePt t="10544" x="2794000" y="1822450"/>
          <p14:tracePt t="10561" x="2794000" y="1828800"/>
          <p14:tracePt t="10561" x="2787650" y="1835150"/>
          <p14:tracePt t="10576" x="2781300" y="1841500"/>
          <p14:tracePt t="10576" x="2774950" y="1854200"/>
          <p14:tracePt t="10593" x="2768600" y="1860550"/>
          <p14:tracePt t="10593" x="2762250" y="1873250"/>
          <p14:tracePt t="10593" x="2755900" y="1879600"/>
          <p14:tracePt t="10612" x="2743200" y="1885950"/>
          <p14:tracePt t="10624" x="2730500" y="1898650"/>
          <p14:tracePt t="10624" x="2698750" y="1905000"/>
          <p14:tracePt t="10643" x="2679700" y="1911350"/>
          <p14:tracePt t="10643" x="2660650" y="1911350"/>
          <p14:tracePt t="10661" x="2641600" y="1911350"/>
          <p14:tracePt t="10661" x="2616200" y="1911350"/>
          <p14:tracePt t="10677" x="2597150" y="1911350"/>
          <p14:tracePt t="10677" x="2546350" y="1898650"/>
          <p14:tracePt t="10693" x="2527300" y="1892300"/>
          <p14:tracePt t="10693" x="2501900" y="1879600"/>
          <p14:tracePt t="10711" x="2482850" y="1866900"/>
          <p14:tracePt t="10711" x="2457450" y="1854200"/>
          <p14:tracePt t="10727" x="2432050" y="1828800"/>
          <p14:tracePt t="10727" x="2413000" y="1809750"/>
          <p14:tracePt t="10743" x="2393950" y="1784350"/>
          <p14:tracePt t="10743" x="2355850" y="1720850"/>
          <p14:tracePt t="10761" x="2343150" y="1689100"/>
          <p14:tracePt t="10761" x="2330450" y="1657350"/>
          <p14:tracePt t="10777" x="2330450" y="1625600"/>
          <p14:tracePt t="10777" x="2324100" y="1587500"/>
          <p14:tracePt t="10793" x="2330450" y="1555750"/>
          <p14:tracePt t="10793" x="2349500" y="1485900"/>
          <p14:tracePt t="10812" x="2368550" y="1447800"/>
          <p14:tracePt t="10812" x="2387600" y="1416050"/>
          <p14:tracePt t="10828" x="2413000" y="1377950"/>
          <p14:tracePt t="10828" x="2438400" y="1346200"/>
          <p14:tracePt t="10844" x="2470150" y="1314450"/>
          <p14:tracePt t="10844" x="2501900" y="1282700"/>
          <p14:tracePt t="10861" x="2540000" y="1257300"/>
          <p14:tracePt t="10861" x="2578100" y="1225550"/>
          <p14:tracePt t="10861" x="2622550" y="1200150"/>
          <p14:tracePt t="10880" x="2667000" y="1168400"/>
          <p14:tracePt t="10892" x="2711450" y="1149350"/>
          <p14:tracePt t="10892" x="2806700" y="1111250"/>
          <p14:tracePt t="10912" x="2857500" y="1098550"/>
          <p14:tracePt t="10912" x="2901950" y="1092200"/>
          <p14:tracePt t="10912" x="2952750" y="1085850"/>
          <p14:tracePt t="10931" x="2997200" y="1085850"/>
          <p14:tracePt t="10942" x="3041650" y="1092200"/>
          <p14:tracePt t="10942" x="3086100" y="1098550"/>
          <p14:tracePt t="10961" x="3124200" y="1111250"/>
          <p14:tracePt t="10961" x="3162300" y="1123950"/>
          <p14:tracePt t="10961" x="3200400" y="1143000"/>
          <p14:tracePt t="10980" x="3232150" y="1162050"/>
          <p14:tracePt t="10980" x="3263900" y="1187450"/>
          <p14:tracePt t="10994" x="3295650" y="1212850"/>
          <p14:tracePt t="10994" x="3321050" y="1244600"/>
          <p14:tracePt t="11011" x="3340100" y="1282700"/>
          <p14:tracePt t="11011" x="3359150" y="1314450"/>
          <p14:tracePt t="11028" x="3378200" y="1352550"/>
          <p14:tracePt t="11028" x="3390900" y="1384300"/>
          <p14:tracePt t="11044" x="3403600" y="1422400"/>
          <p14:tracePt t="11044" x="3416300" y="1498600"/>
          <p14:tracePt t="11061" x="3416300" y="1530350"/>
          <p14:tracePt t="11061" x="3416300" y="1555750"/>
          <p14:tracePt t="11078" x="3416300" y="1587500"/>
          <p14:tracePt t="11078" x="3409950" y="1619250"/>
          <p14:tracePt t="11094" x="3403600" y="1644650"/>
          <p14:tracePt t="11094" x="3384550" y="1682750"/>
          <p14:tracePt t="11112" x="3371850" y="1701800"/>
          <p14:tracePt t="11112" x="3359150" y="1720850"/>
          <p14:tracePt t="11128" x="3346450" y="1733550"/>
          <p14:tracePt t="11128" x="3327400" y="1752600"/>
          <p14:tracePt t="11145" x="3314700" y="1765300"/>
          <p14:tracePt t="11145" x="3295650" y="1778000"/>
          <p14:tracePt t="11161" x="3276600" y="1790700"/>
          <p14:tracePt t="11161" x="3257550" y="1803400"/>
          <p14:tracePt t="11161" x="3244850" y="1816100"/>
          <p14:tracePt t="11181" x="3225800" y="1828800"/>
          <p14:tracePt t="11193" x="3206750" y="1835150"/>
          <p14:tracePt t="11193" x="3181350" y="1854200"/>
          <p14:tracePt t="11213" x="3162300" y="1866900"/>
          <p14:tracePt t="11213" x="3155950" y="1873250"/>
          <p14:tracePt t="11228" x="3143250" y="1879600"/>
          <p14:tracePt t="11228" x="3136900" y="1885950"/>
          <p14:tracePt t="11245" x="3130550" y="1892300"/>
          <p14:tracePt t="11245" x="3124200" y="1898650"/>
          <p14:tracePt t="11245" x="3117850" y="1905000"/>
          <p14:tracePt t="11264" x="3111500" y="1911350"/>
          <p14:tracePt t="11280" x="3111500" y="1917700"/>
          <p14:tracePt t="11294" x="3105150" y="1924050"/>
          <p14:tracePt t="11310" x="3098800" y="1930400"/>
          <p14:tracePt t="11327" x="3092450" y="1936750"/>
          <p14:tracePt t="11351" x="3086100" y="1943100"/>
          <p14:tracePt t="11383" x="3086100" y="1949450"/>
          <p14:tracePt t="11435" x="3079750" y="1949450"/>
          <p14:tracePt t="11479" x="3073400" y="1949450"/>
          <p14:tracePt t="11503" x="3067050" y="1943100"/>
          <p14:tracePt t="11531" x="3067050" y="1936750"/>
          <p14:tracePt t="11555" x="3067050" y="1930400"/>
          <p14:tracePt t="11571" x="3073400" y="1924050"/>
          <p14:tracePt t="11587" x="3079750" y="1917700"/>
          <p14:tracePt t="11592" x="3092450" y="1905000"/>
          <p14:tracePt t="11599" x="3105150" y="1898650"/>
          <p14:tracePt t="11611" x="3117850" y="1885950"/>
          <p14:tracePt t="11611" x="3136900" y="1873250"/>
          <p14:tracePt t="11611" x="3162300" y="1860550"/>
          <p14:tracePt t="11632" x="3194050" y="1841500"/>
          <p14:tracePt t="11645" x="3225800" y="1822450"/>
          <p14:tracePt t="11645" x="3308350" y="1771650"/>
          <p14:tracePt t="11663" x="3359150" y="1746250"/>
          <p14:tracePt t="11663" x="3409950" y="1720850"/>
          <p14:tracePt t="11680" x="3467100" y="1701800"/>
          <p14:tracePt t="11680" x="3524250" y="1676400"/>
          <p14:tracePt t="11696" x="3581400" y="1657350"/>
          <p14:tracePt t="11696" x="3702050" y="1631950"/>
          <p14:tracePt t="11713" x="3765550" y="1625600"/>
          <p14:tracePt t="11713" x="3829050" y="1625600"/>
          <p14:tracePt t="11730" x="3892550" y="1625600"/>
          <p14:tracePt t="11730" x="3949700" y="1631950"/>
          <p14:tracePt t="11747" x="4006850" y="1631950"/>
          <p14:tracePt t="11747" x="4057650" y="1638300"/>
          <p14:tracePt t="11764" x="4102100" y="1644650"/>
          <p14:tracePt t="11764" x="4178300" y="1651000"/>
          <p14:tracePt t="11781" x="4203700" y="1651000"/>
          <p14:tracePt t="11781" x="4222750" y="1657350"/>
          <p14:tracePt t="11797" x="4229100" y="1651000"/>
          <p14:tracePt t="11812" x="4216400" y="1651000"/>
          <p14:tracePt t="11829" x="4197350" y="1651000"/>
          <p14:tracePt t="11829" x="4146550" y="1657350"/>
          <p14:tracePt t="11848" x="4108450" y="1663700"/>
          <p14:tracePt t="11848" x="4070350" y="1663700"/>
          <p14:tracePt t="11865" x="4025900" y="1670050"/>
          <p14:tracePt t="11865" x="3981450" y="1670050"/>
          <p14:tracePt t="11880" x="3937000" y="1670050"/>
          <p14:tracePt t="11880" x="3886200" y="1663700"/>
          <p14:tracePt t="11897" x="3841750" y="1657350"/>
          <p14:tracePt t="11897" x="3790950" y="1651000"/>
          <p14:tracePt t="11897" x="3746500" y="1638300"/>
          <p14:tracePt t="11916" x="3695700" y="1625600"/>
          <p14:tracePt t="11916" x="3657600" y="1606550"/>
          <p14:tracePt t="11933" x="3619500" y="1587500"/>
          <p14:tracePt t="11933" x="3581400" y="1568450"/>
          <p14:tracePt t="11949" x="3549650" y="1536700"/>
          <p14:tracePt t="11949" x="3530600" y="1511300"/>
          <p14:tracePt t="11964" x="3511550" y="1479550"/>
          <p14:tracePt t="11964" x="3498850" y="1447800"/>
          <p14:tracePt t="11981" x="3498850" y="1416050"/>
          <p14:tracePt t="11981" x="3505200" y="1384300"/>
          <p14:tracePt t="11981" x="3517900" y="1346200"/>
          <p14:tracePt t="12000" x="3536950" y="1314450"/>
          <p14:tracePt t="12000" x="3568700" y="1282700"/>
          <p14:tracePt t="12014" x="3606800" y="1250950"/>
          <p14:tracePt t="12014" x="3644900" y="1225550"/>
          <p14:tracePt t="12031" x="3689350" y="1200150"/>
          <p14:tracePt t="12031" x="3733800" y="1181100"/>
          <p14:tracePt t="12047" x="3784600" y="1162050"/>
          <p14:tracePt t="12047" x="3835400" y="1155700"/>
          <p14:tracePt t="12064" x="3879850" y="1155700"/>
          <p14:tracePt t="12064" x="3981450" y="1174750"/>
          <p14:tracePt t="12081" x="4025900" y="1200150"/>
          <p14:tracePt t="12081" x="4070350" y="1225550"/>
          <p14:tracePt t="12098" x="4108450" y="1257300"/>
          <p14:tracePt t="12098" x="4146550" y="1295400"/>
          <p14:tracePt t="12114" x="4178300" y="1333500"/>
          <p14:tracePt t="12114" x="4222750" y="1409700"/>
          <p14:tracePt t="12131" x="4229100" y="1447800"/>
          <p14:tracePt t="12131" x="4235450" y="1485900"/>
          <p14:tracePt t="12148" x="4235450" y="1517650"/>
          <p14:tracePt t="12148" x="4229100" y="1549400"/>
          <p14:tracePt t="12165" x="4222750" y="1574800"/>
          <p14:tracePt t="12165" x="4203700" y="1600200"/>
          <p14:tracePt t="12181" x="4184650" y="1625600"/>
          <p14:tracePt t="12181" x="4159250" y="1644650"/>
          <p14:tracePt t="12181" x="4133850" y="1663700"/>
          <p14:tracePt t="12201" x="4108450" y="1682750"/>
          <p14:tracePt t="12213" x="4076700" y="1701800"/>
          <p14:tracePt t="12213" x="4019550" y="1733550"/>
          <p14:tracePt t="12232" x="3987800" y="1746250"/>
          <p14:tracePt t="12232" x="3962400" y="1758950"/>
          <p14:tracePt t="12249" x="3937000" y="1771650"/>
          <p14:tracePt t="12249" x="3911600" y="1784350"/>
          <p14:tracePt t="12265" x="3892550" y="1790700"/>
          <p14:tracePt t="12265" x="3867150" y="1797050"/>
          <p14:tracePt t="12265" x="3848100" y="1803400"/>
          <p14:tracePt t="12284" x="3835400" y="1809750"/>
          <p14:tracePt t="12297" x="3816350" y="1809750"/>
          <p14:tracePt t="12297" x="3797300" y="1809750"/>
          <p14:tracePt t="12315" x="3790950" y="1809750"/>
          <p14:tracePt t="12315" x="3784600" y="1809750"/>
          <p14:tracePt t="12332" x="3778250" y="1803400"/>
          <p14:tracePt t="12347" x="3778250" y="1797050"/>
          <p14:tracePt t="12364" x="3784600" y="1790700"/>
          <p14:tracePt t="12381" x="3784600" y="1784350"/>
          <p14:tracePt t="12397" x="3778250" y="1778000"/>
          <p14:tracePt t="12419" x="3778250" y="1784350"/>
          <p14:tracePt t="12447" x="3771900" y="1790700"/>
          <p14:tracePt t="12463" x="3771900" y="1797050"/>
          <p14:tracePt t="12479" x="3771900" y="1803400"/>
          <p14:tracePt t="12491" x="3765550" y="1809750"/>
          <p14:tracePt t="12507" x="3765550" y="1816100"/>
          <p14:tracePt t="12531" x="3759200" y="1816100"/>
          <p14:tracePt t="12547" x="3752850" y="1816100"/>
          <p14:tracePt t="12560" x="3746500" y="1822450"/>
          <p14:tracePt t="12576" x="3740150" y="1828800"/>
          <p14:tracePt t="12591" x="3733800" y="1828800"/>
          <p14:tracePt t="12607" x="3727450" y="1828800"/>
          <p14:tracePt t="12620" x="3727450" y="1835150"/>
          <p14:tracePt t="12636" x="3721100" y="1841500"/>
          <p14:tracePt t="12660" x="3714750" y="1841500"/>
          <p14:tracePt t="12680" x="3708400" y="1847850"/>
          <p14:tracePt t="12711" x="3714750" y="1847850"/>
          <p14:tracePt t="12771" x="3721100" y="1841500"/>
          <p14:tracePt t="12788" x="3727450" y="1841500"/>
          <p14:tracePt t="12792" x="3733800" y="1835150"/>
          <p14:tracePt t="12800" x="3740150" y="1835150"/>
          <p14:tracePt t="12800" x="3752850" y="1828800"/>
          <p14:tracePt t="12817" x="3759200" y="1828800"/>
          <p14:tracePt t="12817" x="3771900" y="1822450"/>
          <p14:tracePt t="12834" x="3790950" y="1822450"/>
          <p14:tracePt t="12834" x="3810000" y="1822450"/>
          <p14:tracePt t="12834" x="3835400" y="1828800"/>
          <p14:tracePt t="12853" x="3860800" y="1835150"/>
          <p14:tracePt t="12853" x="3892550" y="1847850"/>
          <p14:tracePt t="12868" x="3924300" y="1860550"/>
          <p14:tracePt t="12868" x="3968750" y="1873250"/>
          <p14:tracePt t="12884" x="4006850" y="1892300"/>
          <p14:tracePt t="12884" x="4051300" y="1905000"/>
          <p14:tracePt t="12901" x="4102100" y="1924050"/>
          <p14:tracePt t="12901" x="4146550" y="1936750"/>
          <p14:tracePt t="12917" x="4197350" y="1949450"/>
          <p14:tracePt t="12917" x="4241800" y="1962150"/>
          <p14:tracePt t="12917" x="4292600" y="1968500"/>
          <p14:tracePt t="12938" x="4337050" y="1974850"/>
          <p14:tracePt t="12949" x="4375150" y="1981200"/>
          <p14:tracePt t="12949" x="4451350" y="1987550"/>
          <p14:tracePt t="12969" x="4476750" y="1987550"/>
          <p14:tracePt t="12969" x="4495800" y="1981200"/>
          <p14:tracePt t="12985" x="4508500" y="1981200"/>
          <p14:tracePt t="12985" x="4514850" y="1981200"/>
          <p14:tracePt t="13001" x="4514850" y="1974850"/>
          <p14:tracePt t="13001" x="4508500" y="1968500"/>
          <p14:tracePt t="13001" x="4495800" y="1955800"/>
          <p14:tracePt t="13020" x="4476750" y="1949450"/>
          <p14:tracePt t="13020" x="4451350" y="1936750"/>
          <p14:tracePt t="13034" x="4419600" y="1917700"/>
          <p14:tracePt t="13034" x="4387850" y="1898650"/>
          <p14:tracePt t="13051" x="4356100" y="1879600"/>
          <p14:tracePt t="13051" x="4318000" y="1854200"/>
          <p14:tracePt t="13068" x="4286250" y="1822450"/>
          <p14:tracePt t="13068" x="4254500" y="1790700"/>
          <p14:tracePt t="13085" x="4222750" y="1752600"/>
          <p14:tracePt t="13085" x="4171950" y="1670050"/>
          <p14:tracePt t="13101" x="4159250" y="1625600"/>
          <p14:tracePt t="13101" x="4146550" y="1581150"/>
          <p14:tracePt t="13118" x="4146550" y="1530350"/>
          <p14:tracePt t="13118" x="4146550" y="1485900"/>
          <p14:tracePt t="13135" x="4165600" y="1441450"/>
          <p14:tracePt t="13135" x="4210050" y="1346200"/>
          <p14:tracePt t="13153" x="4248150" y="1301750"/>
          <p14:tracePt t="13153" x="4286250" y="1263650"/>
          <p14:tracePt t="13169" x="4330700" y="1225550"/>
          <p14:tracePt t="13169" x="4375150" y="1193800"/>
          <p14:tracePt t="13185" x="4425950" y="1168400"/>
          <p14:tracePt t="13185" x="4476750" y="1143000"/>
          <p14:tracePt t="13202" x="4527550" y="1130300"/>
          <p14:tracePt t="13202" x="4578350" y="1123950"/>
          <p14:tracePt t="13202" x="4629150" y="1117600"/>
          <p14:tracePt t="13221" x="4679950" y="1123950"/>
          <p14:tracePt t="13233" x="4730750" y="1136650"/>
          <p14:tracePt t="13233" x="4819650" y="1174750"/>
          <p14:tracePt t="13252" x="4864100" y="1206500"/>
          <p14:tracePt t="13252" x="4902200" y="1238250"/>
          <p14:tracePt t="13269" x="4933950" y="1270000"/>
          <p14:tracePt t="13269" x="4959350" y="1308100"/>
          <p14:tracePt t="13269" x="4978400" y="1352550"/>
          <p14:tracePt t="13288" x="4997450" y="1397000"/>
          <p14:tracePt t="13300" x="5003800" y="1435100"/>
          <p14:tracePt t="13300" x="5010150" y="1479550"/>
          <p14:tracePt t="13300" x="5010150" y="1524000"/>
          <p14:tracePt t="13321" x="5010150" y="1568450"/>
          <p14:tracePt t="13321" x="4997450" y="1606550"/>
          <p14:tracePt t="13336" x="4984750" y="1644650"/>
          <p14:tracePt t="13336" x="4965700" y="1689100"/>
          <p14:tracePt t="13352" x="4940300" y="1720850"/>
          <p14:tracePt t="13352" x="4921250" y="1758950"/>
          <p14:tracePt t="13369" x="4895850" y="1797050"/>
          <p14:tracePt t="13369" x="4864100" y="1828800"/>
          <p14:tracePt t="13369" x="4838700" y="1860550"/>
          <p14:tracePt t="13388" x="4806950" y="1892300"/>
          <p14:tracePt t="13388" x="4775200" y="1917700"/>
          <p14:tracePt t="13403" x="4743450" y="1949450"/>
          <p14:tracePt t="13403" x="4711700" y="1968500"/>
          <p14:tracePt t="13419" x="4686300" y="1993900"/>
          <p14:tracePt t="13419" x="4654550" y="2012950"/>
          <p14:tracePt t="13437" x="4629150" y="2025650"/>
          <p14:tracePt t="13437" x="4578350" y="2051050"/>
          <p14:tracePt t="13453" x="4559300" y="2057400"/>
          <p14:tracePt t="13453" x="4540250" y="2063750"/>
          <p14:tracePt t="13469" x="4527550" y="2063750"/>
          <p14:tracePt t="13469" x="4514850" y="2063750"/>
          <p14:tracePt t="13486" x="4502150" y="2063750"/>
          <p14:tracePt t="13486" x="4489450" y="2063750"/>
          <p14:tracePt t="13503" x="4483100" y="2063750"/>
          <p14:tracePt t="13503" x="4470400" y="2057400"/>
          <p14:tracePt t="13520" x="4464050" y="2044700"/>
          <p14:tracePt t="13537" x="4457700" y="2044700"/>
          <p14:tracePt t="13552" x="4464050" y="2032000"/>
          <p14:tracePt t="13568" x="4464050" y="2025650"/>
          <p14:tracePt t="13585" x="4470400" y="2019300"/>
          <p14:tracePt t="13603" x="4476750" y="2019300"/>
          <p14:tracePt t="13619" x="4476750" y="2012950"/>
          <p14:tracePt t="13640" x="4470400" y="2012950"/>
          <p14:tracePt t="13680" x="4464050" y="2012950"/>
          <p14:tracePt t="13708" x="4464050" y="2019300"/>
          <p14:tracePt t="13732" x="4457700" y="2025650"/>
          <p14:tracePt t="13760" x="4457700" y="2032000"/>
          <p14:tracePt t="13808" x="4451350" y="2032000"/>
          <p14:tracePt t="13844" x="4445000" y="2038350"/>
          <p14:tracePt t="13868" x="4438650" y="2032000"/>
          <p14:tracePt t="13896" x="4432300" y="2032000"/>
          <p14:tracePt t="13912" x="4425950" y="2025650"/>
          <p14:tracePt t="13932" x="4432300" y="2019300"/>
          <p14:tracePt t="13964" x="4438650" y="2012950"/>
          <p14:tracePt t="13988" x="4445000" y="2012950"/>
          <p14:tracePt t="14000" x="4451350" y="2006600"/>
          <p14:tracePt t="14015" x="4451350" y="2000250"/>
          <p14:tracePt t="14024" x="4457700" y="2000250"/>
          <p14:tracePt t="14036" x="4464050" y="1993900"/>
          <p14:tracePt t="14036" x="4476750" y="1987550"/>
          <p14:tracePt t="14055" x="4483100" y="1981200"/>
          <p14:tracePt t="14055" x="4495800" y="1981200"/>
          <p14:tracePt t="14071" x="4502150" y="1974850"/>
          <p14:tracePt t="14071" x="4508500" y="1968500"/>
          <p14:tracePt t="14088" x="4514850" y="1962150"/>
          <p14:tracePt t="14088" x="4521200" y="1955800"/>
          <p14:tracePt t="14105" x="4533900" y="1955800"/>
          <p14:tracePt t="14105" x="4540250" y="1943100"/>
          <p14:tracePt t="14122" x="4546600" y="1943100"/>
          <p14:tracePt t="14122" x="4546600" y="1936750"/>
          <p14:tracePt t="14138" x="4552950" y="1930400"/>
          <p14:tracePt t="14153" x="4552950" y="1924050"/>
          <p14:tracePt t="14171" x="4546600" y="1917700"/>
          <p14:tracePt t="14187" x="4540250" y="1911350"/>
          <p14:tracePt t="14187" x="4533900" y="1911350"/>
          <p14:tracePt t="14205" x="4527550" y="1911350"/>
          <p14:tracePt t="14220" x="4521200" y="1911350"/>
          <p14:tracePt t="14237" x="4514850" y="1911350"/>
          <p14:tracePt t="14254" x="4508500" y="1911350"/>
          <p14:tracePt t="14271" x="4502150" y="1905000"/>
          <p14:tracePt t="14287" x="4502150" y="1898650"/>
          <p14:tracePt t="14304" x="4502150" y="1892300"/>
          <p14:tracePt t="14320" x="4502150" y="1885950"/>
          <p14:tracePt t="14320" x="4502150" y="1879600"/>
          <p14:tracePt t="14320" x="4508500" y="1873250"/>
          <p14:tracePt t="14341" x="4508500" y="1866900"/>
          <p14:tracePt t="14341" x="4514850" y="1866900"/>
          <p14:tracePt t="14356" x="4521200" y="1854200"/>
          <p14:tracePt t="14371" x="4527550" y="1847850"/>
          <p14:tracePt t="14388" x="4533900" y="1841500"/>
          <p14:tracePt t="14404" x="4540250" y="1835150"/>
          <p14:tracePt t="14421" x="4540250" y="1841500"/>
          <p14:tracePt t="14439" x="4527550" y="1854200"/>
          <p14:tracePt t="14439" x="4521200" y="1860550"/>
          <p14:tracePt t="14456" x="4514850" y="1866900"/>
          <p14:tracePt t="14456" x="4483100" y="1892300"/>
          <p14:tracePt t="14473" x="4464050" y="1898650"/>
          <p14:tracePt t="14473" x="4438650" y="1911350"/>
          <p14:tracePt t="14490" x="4413250" y="1924050"/>
          <p14:tracePt t="14490" x="4387850" y="1930400"/>
          <p14:tracePt t="14507" x="4356100" y="1943100"/>
          <p14:tracePt t="14507" x="4318000" y="1949450"/>
          <p14:tracePt t="14523" x="4279900" y="1962150"/>
          <p14:tracePt t="14523" x="4191000" y="1974850"/>
          <p14:tracePt t="14540" x="4140200" y="1981200"/>
          <p14:tracePt t="14540" x="4089400" y="1987550"/>
          <p14:tracePt t="14557" x="4032250" y="1987550"/>
          <p14:tracePt t="14557" x="3968750" y="1987550"/>
          <p14:tracePt t="14573" x="3905250" y="1987550"/>
          <p14:tracePt t="14573" x="3841750" y="1987550"/>
          <p14:tracePt t="14573" x="3778250" y="1981200"/>
          <p14:tracePt t="14592" x="3708400" y="1974850"/>
          <p14:tracePt t="14605" x="3644900" y="1962150"/>
          <p14:tracePt t="14605" x="3511550" y="1943100"/>
          <p14:tracePt t="14625" x="3441700" y="1930400"/>
          <p14:tracePt t="14625" x="3378200" y="1924050"/>
          <p14:tracePt t="14641" x="3314700" y="1911350"/>
          <p14:tracePt t="14641" x="3257550" y="1905000"/>
          <p14:tracePt t="14657" x="3200400" y="1892300"/>
          <p14:tracePt t="14657" x="3149600" y="1885950"/>
          <p14:tracePt t="14674" x="3098800" y="1879600"/>
          <p14:tracePt t="14674" x="3054350" y="1866900"/>
          <p14:tracePt t="14674" x="3009900" y="1860550"/>
          <p14:tracePt t="14693" x="2971800" y="1854200"/>
          <p14:tracePt t="14705" x="2933700" y="1847850"/>
          <p14:tracePt t="14705" x="2870200" y="1828800"/>
          <p14:tracePt t="14724" x="2844800" y="1822450"/>
          <p14:tracePt t="14724" x="2819400" y="1816100"/>
          <p14:tracePt t="14741" x="2794000" y="1809750"/>
          <p14:tracePt t="14741" x="2774950" y="1803400"/>
          <p14:tracePt t="14757" x="2762250" y="1797050"/>
          <p14:tracePt t="14757" x="2736850" y="1797050"/>
          <p14:tracePt t="14774" x="2730500" y="1790700"/>
          <p14:tracePt t="14774" x="2724150" y="1790700"/>
          <p14:tracePt t="14791" x="2717800" y="1797050"/>
          <p14:tracePt t="14806" x="2717800" y="1803400"/>
          <p14:tracePt t="14856" x="2730500" y="1803400"/>
          <p14:tracePt t="14892" x="2736850" y="1803400"/>
          <p14:tracePt t="14900" x="2749550" y="1797050"/>
          <p14:tracePt t="14909" x="2768600" y="1797050"/>
          <p14:tracePt t="14909" x="2781300" y="1797050"/>
          <p14:tracePt t="14927" x="2806700" y="1790700"/>
          <p14:tracePt t="14927" x="2832100" y="1790700"/>
          <p14:tracePt t="14942" x="2870200" y="1784350"/>
          <p14:tracePt t="14942" x="2908300" y="1784350"/>
          <p14:tracePt t="14958" x="2952750" y="1778000"/>
          <p14:tracePt t="14958" x="3009900" y="1771650"/>
          <p14:tracePt t="14958" x="3073400" y="1765300"/>
          <p14:tracePt t="14977" x="3143250" y="1758950"/>
          <p14:tracePt t="14990" x="3219450" y="1758950"/>
          <p14:tracePt t="14990" x="3397250" y="1752600"/>
          <p14:tracePt t="15010" x="3498850" y="1752600"/>
          <p14:tracePt t="15010" x="3613150" y="1752600"/>
          <p14:tracePt t="15025" x="3727450" y="1752600"/>
          <p14:tracePt t="15025" x="3854450" y="1758950"/>
          <p14:tracePt t="15025" x="3994150" y="1758950"/>
          <p14:tracePt t="15045" x="4133850" y="1758950"/>
          <p14:tracePt t="15056" x="4286250" y="1765300"/>
          <p14:tracePt t="15056" x="4610100" y="1771650"/>
          <p14:tracePt t="15075" x="4775200" y="1778000"/>
          <p14:tracePt t="15075" x="4946650" y="1790700"/>
          <p14:tracePt t="15092" x="5124450" y="1803400"/>
          <p14:tracePt t="15092" x="5295900" y="1816100"/>
          <p14:tracePt t="15109" x="5473700" y="1835150"/>
          <p14:tracePt t="15109" x="5651500" y="1860550"/>
          <p14:tracePt t="15125" x="5822950" y="1879600"/>
          <p14:tracePt t="15125" x="6165850" y="1924050"/>
          <p14:tracePt t="15142" x="6330950" y="1949450"/>
          <p14:tracePt t="15142" x="6496050" y="1974850"/>
          <p14:tracePt t="15158" x="6654800" y="2000250"/>
          <p14:tracePt t="15158" x="6807200" y="2019300"/>
          <p14:tracePt t="15175" x="6953250" y="2038350"/>
          <p14:tracePt t="15175" x="7226300" y="2070100"/>
          <p14:tracePt t="15193" x="7353300" y="2082800"/>
          <p14:tracePt t="15193" x="7473950" y="2089150"/>
          <p14:tracePt t="15209" x="7581900" y="2095500"/>
          <p14:tracePt t="15209" x="7677150" y="2101850"/>
          <p14:tracePt t="15226" x="7772400" y="2101850"/>
          <p14:tracePt t="15226" x="7854950" y="2108200"/>
          <p14:tracePt t="15242" x="7931150" y="2108200"/>
          <p14:tracePt t="15242" x="8001000" y="2101850"/>
          <p14:tracePt t="15242" x="8058150" y="2101850"/>
          <p14:tracePt t="15262" x="8108950" y="2101850"/>
          <p14:tracePt t="15274" x="8147050" y="2101850"/>
          <p14:tracePt t="15274" x="8204200" y="2095500"/>
          <p14:tracePt t="15293" x="8223250" y="2089150"/>
          <p14:tracePt t="15293" x="8229600" y="2089150"/>
          <p14:tracePt t="15309" x="8223250" y="2089150"/>
          <p14:tracePt t="15324" x="8216900" y="2089150"/>
          <p14:tracePt t="15324" x="8197850" y="2089150"/>
          <p14:tracePt t="15324" x="8178800" y="2089150"/>
          <p14:tracePt t="15345" x="8153400" y="2095500"/>
          <p14:tracePt t="15358" x="8128000" y="2095500"/>
          <p14:tracePt t="15358" x="8070850" y="2114550"/>
          <p14:tracePt t="15376" x="8039100" y="2120900"/>
          <p14:tracePt t="15376" x="8013700" y="2133600"/>
          <p14:tracePt t="15393" x="7988300" y="2146300"/>
          <p14:tracePt t="15393" x="7956550" y="2159000"/>
          <p14:tracePt t="15409" x="7931150" y="2178050"/>
          <p14:tracePt t="15409" x="7905750" y="2190750"/>
          <p14:tracePt t="15409" x="7880350" y="2209800"/>
          <p14:tracePt t="15429" x="7861300" y="2228850"/>
          <p14:tracePt t="15429" x="7842250" y="2247900"/>
          <p14:tracePt t="15443" x="7829550" y="2260600"/>
          <p14:tracePt t="15443" x="7810500" y="2279650"/>
          <p14:tracePt t="15460" x="7797800" y="2292350"/>
          <p14:tracePt t="15460" x="7785100" y="2305050"/>
          <p14:tracePt t="15477" x="7772400" y="2317750"/>
          <p14:tracePt t="15477" x="7759700" y="2343150"/>
          <p14:tracePt t="15493" x="7753350" y="2355850"/>
          <p14:tracePt t="15493" x="7747000" y="2362200"/>
          <p14:tracePt t="15510" x="7740650" y="2368550"/>
          <p14:tracePt t="15510" x="7740650" y="2381250"/>
          <p14:tracePt t="15527" x="7734300" y="2387600"/>
          <p14:tracePt t="15527" x="7734300" y="2400300"/>
          <p14:tracePt t="15543" x="7734300" y="2406650"/>
          <p14:tracePt t="15543" x="7727950" y="2419350"/>
          <p14:tracePt t="15562" x="7721600" y="2425700"/>
          <p14:tracePt t="15562" x="7721600" y="2432050"/>
          <p14:tracePt t="15578" x="7715250" y="2438400"/>
          <p14:tracePt t="15578" x="7708900" y="2444750"/>
          <p14:tracePt t="15594" x="7702550" y="2451100"/>
          <p14:tracePt t="15594" x="7702550" y="2457450"/>
          <p14:tracePt t="15594" x="7696200" y="2463800"/>
          <p14:tracePt t="15613" x="7689850" y="2470150"/>
          <p14:tracePt t="15625" x="7683500" y="2476500"/>
          <p14:tracePt t="15625" x="7670800" y="2489200"/>
          <p14:tracePt t="15646" x="7664450" y="2495550"/>
          <p14:tracePt t="15646" x="7658100" y="2501900"/>
          <p14:tracePt t="15662" x="7651750" y="2501900"/>
          <p14:tracePt t="15662" x="7645400" y="2508250"/>
          <p14:tracePt t="15677" x="7639050" y="2508250"/>
          <p14:tracePt t="15677" x="7632700" y="2508250"/>
          <p14:tracePt t="15694" x="7626350" y="2514600"/>
          <p14:tracePt t="15694" x="7620000" y="2514600"/>
          <p14:tracePt t="15712" x="7620000" y="2520950"/>
          <p14:tracePt t="15757" x="7626350" y="2520950"/>
          <p14:tracePt t="15788" x="7626350" y="2527300"/>
          <p14:tracePt t="15816" x="7620000" y="2533650"/>
          <p14:tracePt t="15840" x="7613650" y="2540000"/>
          <p14:tracePt t="15852" x="7607300" y="2552700"/>
          <p14:tracePt t="15868" x="7594600" y="2559050"/>
          <p14:tracePt t="15884" x="7594600" y="2565400"/>
          <p14:tracePt t="15901" x="7581900" y="2578100"/>
          <p14:tracePt t="15913" x="7575550" y="2578100"/>
          <p14:tracePt t="15930" x="7575550" y="2584450"/>
          <p14:tracePt t="15945" x="7575550" y="2590800"/>
          <p14:tracePt t="15969" x="7575550" y="2597150"/>
          <p14:tracePt t="15989" x="7581900" y="2590800"/>
          <p14:tracePt t="16004" x="7588250" y="2590800"/>
          <p14:tracePt t="16021" x="7594600" y="2590800"/>
          <p14:tracePt t="16040" x="7588250" y="2584450"/>
          <p14:tracePt t="16088" x="7581900" y="2584450"/>
          <p14:tracePt t="16116" x="7575550" y="2584450"/>
          <p14:tracePt t="16132" x="7569200" y="2578100"/>
          <p14:tracePt t="16153" x="7562850" y="2571750"/>
          <p14:tracePt t="16168" x="7562850" y="2565400"/>
          <p14:tracePt t="16184" x="7556500" y="2565400"/>
          <p14:tracePt t="16200" x="7550150" y="2559050"/>
          <p14:tracePt t="16229" x="7543800" y="2565400"/>
          <p14:tracePt t="16244" x="7537450" y="2565400"/>
          <p14:tracePt t="16260" x="7531100" y="2565400"/>
          <p14:tracePt t="16272" x="7524750" y="2571750"/>
          <p14:tracePt t="16288" x="7518400" y="2571750"/>
          <p14:tracePt t="16312" x="7512050" y="2571750"/>
          <p14:tracePt t="16332" x="7505700" y="2571750"/>
          <p14:tracePt t="16357" x="7505700" y="2578100"/>
          <p14:tracePt t="16460" x="7499350" y="2578100"/>
          <p14:tracePt t="16520" x="7499350" y="2584450"/>
          <p14:tracePt t="16536" x="7505700" y="2584450"/>
          <p14:tracePt t="16604" x="7512050" y="2584450"/>
          <p14:tracePt t="16656" x="7518400" y="2584450"/>
          <p14:tracePt t="16688" x="7524750" y="2578100"/>
          <p14:tracePt t="16748" x="7531100" y="2578100"/>
          <p14:tracePt t="16777" x="7537450" y="2571750"/>
          <p14:tracePt t="16801" x="7543800" y="2578100"/>
          <p14:tracePt t="16828" x="7550150" y="2571750"/>
          <p14:tracePt t="16880" x="7550150" y="2565400"/>
          <p14:tracePt t="16948" x="7543800" y="2565400"/>
          <p14:tracePt t="17061" x="7537450" y="2565400"/>
          <p14:tracePt t="17085" x="7531100" y="2565400"/>
          <p14:tracePt t="17101" x="7524750" y="2565400"/>
          <p14:tracePt t="17112" x="7518400" y="2565400"/>
          <p14:tracePt t="17137" x="7512050" y="2565400"/>
          <p14:tracePt t="17153" x="7505700" y="2559050"/>
          <p14:tracePt t="17180" x="7493000" y="2552700"/>
          <p14:tracePt t="17196" x="7486650" y="2546350"/>
          <p14:tracePt t="17204" x="7480300" y="2546350"/>
          <p14:tracePt t="17214" x="7461250" y="2540000"/>
          <p14:tracePt t="17214" x="7429500" y="2533650"/>
          <p14:tracePt t="17233" x="7404100" y="2527300"/>
          <p14:tracePt t="17233" x="7378700" y="2520950"/>
          <p14:tracePt t="17250" x="7346950" y="2514600"/>
          <p14:tracePt t="17250" x="7315200" y="2508250"/>
          <p14:tracePt t="17266" x="7283450" y="2495550"/>
          <p14:tracePt t="17266" x="7245350" y="2489200"/>
          <p14:tracePt t="17283" x="7200900" y="2482850"/>
          <p14:tracePt t="17283" x="7150100" y="2476500"/>
          <p14:tracePt t="17283" x="7099300" y="2470150"/>
          <p14:tracePt t="17302" x="7035800" y="2463800"/>
          <p14:tracePt t="17314" x="6965950" y="2463800"/>
          <p14:tracePt t="17314" x="6819900" y="2470150"/>
          <p14:tracePt t="17333" x="6737350" y="2476500"/>
          <p14:tracePt t="17661" x="2590800" y="1898650"/>
          <p14:tracePt t="17686" x="2584450" y="1898650"/>
          <p14:tracePt t="17701" x="2578100" y="1898650"/>
          <p14:tracePt t="17712" x="2590800" y="1892300"/>
          <p14:tracePt t="17745" x="2597150" y="1892300"/>
          <p14:tracePt t="17753" x="2609850" y="1892300"/>
          <p14:tracePt t="17753" x="2622550" y="1885950"/>
          <p14:tracePt t="17768" x="2628900" y="1885950"/>
          <p14:tracePt t="17768" x="2641600" y="1879600"/>
          <p14:tracePt t="17784" x="2654300" y="1879600"/>
          <p14:tracePt t="17784" x="2667000" y="1873250"/>
          <p14:tracePt t="17802" x="2679700" y="1866900"/>
          <p14:tracePt t="17802" x="2692400" y="1860550"/>
          <p14:tracePt t="17818" x="2705100" y="1847850"/>
          <p14:tracePt t="17818" x="2724150" y="1835150"/>
          <p14:tracePt t="17835" x="2730500" y="1822450"/>
          <p14:tracePt t="17835" x="2736850" y="1816100"/>
          <p14:tracePt t="17851" x="2743200" y="1803400"/>
          <p14:tracePt t="17851" x="2749550" y="1797050"/>
          <p14:tracePt t="17868" x="2755900" y="1790700"/>
          <p14:tracePt t="17868" x="2755900" y="1771650"/>
          <p14:tracePt t="17886" x="2755900" y="1758950"/>
          <p14:tracePt t="17886" x="2755900" y="1752600"/>
          <p14:tracePt t="17902" x="2749550" y="1746250"/>
          <p14:tracePt t="17902" x="2749550" y="1739900"/>
          <p14:tracePt t="17919" x="2743200" y="1733550"/>
          <p14:tracePt t="17919" x="2736850" y="1727200"/>
          <p14:tracePt t="17936" x="2730500" y="1720850"/>
          <p14:tracePt t="17936" x="2717800" y="1708150"/>
          <p14:tracePt t="17936" x="2711450" y="1701800"/>
          <p14:tracePt t="17954" x="2705100" y="1695450"/>
          <p14:tracePt t="17967" x="2698750" y="1689100"/>
          <p14:tracePt t="17967" x="2692400" y="1670050"/>
          <p14:tracePt t="17986" x="2686050" y="1663700"/>
          <p14:tracePt t="17986" x="2686050" y="1657350"/>
          <p14:tracePt t="18002" x="2686050" y="1644650"/>
          <p14:tracePt t="18017" x="2686050" y="1638300"/>
          <p14:tracePt t="18034" x="2698750" y="1631950"/>
          <p14:tracePt t="18034" x="2717800" y="1625600"/>
          <p14:tracePt t="18055" x="2730500" y="1625600"/>
          <p14:tracePt t="18055" x="2749550" y="1625600"/>
          <p14:tracePt t="18069" x="2768600" y="1625600"/>
          <p14:tracePt t="18069" x="2787650" y="1625600"/>
          <p14:tracePt t="18086" x="2806700" y="1625600"/>
          <p14:tracePt t="18086" x="2825750" y="1631950"/>
          <p14:tracePt t="18102" x="2844800" y="1631950"/>
          <p14:tracePt t="18102" x="2863850" y="1638300"/>
          <p14:tracePt t="18102" x="2889250" y="1638300"/>
          <p14:tracePt t="18121" x="2901950" y="1644650"/>
          <p14:tracePt t="18121" x="2921000" y="1644650"/>
          <p14:tracePt t="18135" x="2940050" y="1644650"/>
          <p14:tracePt t="18135" x="2959100" y="1644650"/>
          <p14:tracePt t="18152" x="2978150" y="1644650"/>
          <p14:tracePt t="18152" x="2997200" y="1644650"/>
          <p14:tracePt t="18169" x="3016250" y="1638300"/>
          <p14:tracePt t="18169" x="3048000" y="1631950"/>
          <p14:tracePt t="18186" x="3067050" y="1625600"/>
          <p14:tracePt t="18186" x="3079750" y="1612900"/>
          <p14:tracePt t="18202" x="3098800" y="1606550"/>
          <p14:tracePt t="18202" x="3117850" y="1600200"/>
          <p14:tracePt t="18220" x="3136900" y="1587500"/>
          <p14:tracePt t="18220" x="3155950" y="1574800"/>
          <p14:tracePt t="18236" x="3181350" y="1562100"/>
          <p14:tracePt t="18236" x="3244850" y="1530350"/>
          <p14:tracePt t="18254" x="3276600" y="1511300"/>
          <p14:tracePt t="18254" x="3321050" y="1492250"/>
          <p14:tracePt t="18270" x="3365500" y="1473200"/>
          <p14:tracePt t="18270" x="3409950" y="1454150"/>
          <p14:tracePt t="18286" x="3460750" y="1441450"/>
          <p14:tracePt t="18286" x="3511550" y="1428750"/>
          <p14:tracePt t="18286" x="3562350" y="1416050"/>
          <p14:tracePt t="18305" x="3613150" y="1403350"/>
          <p14:tracePt t="18318" x="3663950" y="1397000"/>
          <p14:tracePt t="18318" x="3771900" y="1384300"/>
          <p14:tracePt t="18338" x="3816350" y="1377950"/>
          <p14:tracePt t="18338" x="3867150" y="1371600"/>
          <p14:tracePt t="18353" x="3917950" y="1365250"/>
          <p14:tracePt t="18353" x="3962400" y="1365250"/>
          <p14:tracePt t="18370" x="4006850" y="1365250"/>
          <p14:tracePt t="18370" x="4044950" y="1358900"/>
          <p14:tracePt t="18370" x="4089400" y="1358900"/>
          <p14:tracePt t="18389" x="4121150" y="1352550"/>
          <p14:tracePt t="18402" x="4159250" y="1352550"/>
          <p14:tracePt t="18402" x="4184650" y="1352550"/>
          <p14:tracePt t="18402" x="4210050" y="1352550"/>
          <p14:tracePt t="18422" x="4229100" y="1352550"/>
          <p14:tracePt t="18422" x="4248150" y="1352550"/>
          <p14:tracePt t="18437" x="4260850" y="1358900"/>
          <p14:tracePt t="18437" x="4267200" y="1365250"/>
          <p14:tracePt t="18454" x="4273550" y="1371600"/>
          <p14:tracePt t="18454" x="4279900" y="1377950"/>
          <p14:tracePt t="18470" x="4279900" y="1390650"/>
          <p14:tracePt t="18470" x="4273550" y="1409700"/>
          <p14:tracePt t="18487" x="4267200" y="1416050"/>
          <p14:tracePt t="18487" x="4254500" y="1422400"/>
          <p14:tracePt t="18504" x="4241800" y="1435100"/>
          <p14:tracePt t="18504" x="4229100" y="1447800"/>
          <p14:tracePt t="18520" x="4216400" y="1466850"/>
          <p14:tracePt t="18520" x="4203700" y="1473200"/>
          <p14:tracePt t="18537" x="4184650" y="1485900"/>
          <p14:tracePt t="18537" x="4152900" y="1511300"/>
          <p14:tracePt t="18554" x="4133850" y="1524000"/>
          <p14:tracePt t="18554" x="4114800" y="1530350"/>
          <p14:tracePt t="18571" x="4102100" y="1543050"/>
          <p14:tracePt t="18571" x="4083050" y="1549400"/>
          <p14:tracePt t="18587" x="4064000" y="1555750"/>
          <p14:tracePt t="18587" x="4051300" y="1562100"/>
          <p14:tracePt t="18587" x="4032250" y="1568450"/>
          <p14:tracePt t="18606" x="4019550" y="1574800"/>
          <p14:tracePt t="18606" x="4000500" y="1581150"/>
          <p14:tracePt t="18621" x="3987800" y="1581150"/>
          <p14:tracePt t="18621" x="3975100" y="1587500"/>
          <p14:tracePt t="18638" x="3962400" y="1593850"/>
          <p14:tracePt t="18638" x="3949700" y="1600200"/>
          <p14:tracePt t="18654" x="3937000" y="1600200"/>
          <p14:tracePt t="18654" x="3924300" y="1606550"/>
          <p14:tracePt t="18671" x="3917950" y="1606550"/>
          <p14:tracePt t="18671" x="3905250" y="1612900"/>
          <p14:tracePt t="18671" x="3898900" y="1619250"/>
          <p14:tracePt t="18690" x="3886200" y="1619250"/>
          <p14:tracePt t="18702" x="3873500" y="1625600"/>
          <p14:tracePt t="18702" x="3854450" y="1631950"/>
          <p14:tracePt t="18722" x="3848100" y="1638300"/>
          <p14:tracePt t="18722" x="3841750" y="1638300"/>
          <p14:tracePt t="18738" x="3835400" y="1638300"/>
          <p14:tracePt t="18738" x="3829050" y="1644650"/>
          <p14:tracePt t="18754" x="3822700" y="1651000"/>
          <p14:tracePt t="18769" x="3816350" y="1651000"/>
          <p14:tracePt t="18786" x="3810000" y="1657350"/>
          <p14:tracePt t="18803" x="3803650" y="1663700"/>
          <p14:tracePt t="18833" x="3803650" y="1657350"/>
          <p14:tracePt t="18901" x="3797300" y="1651000"/>
          <p14:tracePt t="18929" x="3784600" y="1651000"/>
          <p14:tracePt t="18945" x="3784600" y="1644650"/>
          <p14:tracePt t="18953" x="3771900" y="1644650"/>
          <p14:tracePt t="18962" x="3759200" y="1644650"/>
          <p14:tracePt t="18970" x="3746500" y="1644650"/>
          <p14:tracePt t="18970" x="3695700" y="1644650"/>
          <p14:tracePt t="18990" x="3663950" y="1644650"/>
          <p14:tracePt t="18990" x="3625850" y="1644650"/>
          <p14:tracePt t="19006" x="3581400" y="1644650"/>
          <p14:tracePt t="19006" x="3530600" y="1644650"/>
          <p14:tracePt t="19022" x="3479800" y="1644650"/>
          <p14:tracePt t="19022" x="3429000" y="1644650"/>
          <p14:tracePt t="19022" x="3365500" y="1644650"/>
          <p14:tracePt t="19042" x="3308350" y="1638300"/>
          <p14:tracePt t="19054" x="3244850" y="1638300"/>
          <p14:tracePt t="19054" x="3124200" y="1625600"/>
          <p14:tracePt t="19074" x="3060700" y="1625600"/>
          <p14:tracePt t="19074" x="3003550" y="1625600"/>
          <p14:tracePt t="19089" x="2952750" y="1625600"/>
          <p14:tracePt t="19089" x="2901950" y="1631950"/>
          <p14:tracePt t="19105" x="2851150" y="1631950"/>
          <p14:tracePt t="19105" x="2813050" y="1638300"/>
          <p14:tracePt t="19122" x="2768600" y="1638300"/>
          <p14:tracePt t="19122" x="2730500" y="1651000"/>
          <p14:tracePt t="19139" x="2692400" y="1657350"/>
          <p14:tracePt t="19139" x="2641600" y="1670050"/>
          <p14:tracePt t="19156" x="2622550" y="1682750"/>
          <p14:tracePt t="19156" x="2603500" y="1695450"/>
          <p14:tracePt t="19173" x="2590800" y="1701800"/>
          <p14:tracePt t="19173" x="2584450" y="1714500"/>
          <p14:tracePt t="19190" x="2584450" y="1720850"/>
          <p14:tracePt t="19190" x="2590800" y="1727200"/>
          <p14:tracePt t="19206" x="2597150" y="1733550"/>
          <p14:tracePt t="19206" x="2609850" y="1733550"/>
          <p14:tracePt t="19222" x="2622550" y="1733550"/>
          <p14:tracePt t="19222" x="2641600" y="1727200"/>
          <p14:tracePt t="19239" x="2654300" y="1727200"/>
          <p14:tracePt t="19239" x="2667000" y="1720850"/>
          <p14:tracePt t="19256" x="2686050" y="1714500"/>
          <p14:tracePt t="19256" x="2717800" y="1701800"/>
          <p14:tracePt t="19273" x="2730500" y="1695450"/>
          <p14:tracePt t="19273" x="2743200" y="1689100"/>
          <p14:tracePt t="19291" x="2762250" y="1689100"/>
          <p14:tracePt t="19291" x="2774950" y="1676400"/>
          <p14:tracePt t="19306" x="2787650" y="1670050"/>
          <p14:tracePt t="19306" x="2800350" y="1663700"/>
          <p14:tracePt t="19306" x="2813050" y="1663700"/>
          <p14:tracePt t="19325" x="2825750" y="1657350"/>
          <p14:tracePt t="19338" x="2838450" y="1651000"/>
          <p14:tracePt t="19338" x="2857500" y="1644650"/>
          <p14:tracePt t="19358" x="2870200" y="1638300"/>
          <p14:tracePt t="19358" x="2882900" y="1638300"/>
          <p14:tracePt t="19374" x="2895600" y="1638300"/>
          <p14:tracePt t="19374" x="2908300" y="1631950"/>
          <p14:tracePt t="19390" x="2927350" y="1625600"/>
          <p14:tracePt t="19390" x="2952750" y="1619250"/>
          <p14:tracePt t="19406" x="2978150" y="1612900"/>
          <p14:tracePt t="19406" x="3016250" y="1606550"/>
          <p14:tracePt t="19406" x="3060700" y="1600200"/>
          <p14:tracePt t="19426" x="3111500" y="1587500"/>
          <p14:tracePt t="19426" x="3175000" y="1581150"/>
          <p14:tracePt t="19440" x="3238500" y="1574800"/>
          <p14:tracePt t="19440" x="3314700" y="1568450"/>
          <p14:tracePt t="19457" x="3390900" y="1568450"/>
          <p14:tracePt t="19457" x="3473450" y="1568450"/>
          <p14:tracePt t="19474" x="3556000" y="1568450"/>
          <p14:tracePt t="19474" x="3638550" y="1568450"/>
          <p14:tracePt t="19491" x="3727450" y="1568450"/>
          <p14:tracePt t="19491" x="3892550" y="1568450"/>
          <p14:tracePt t="19507" x="3968750" y="1562100"/>
          <p14:tracePt t="19507" x="4044950" y="1562100"/>
          <p14:tracePt t="19524" x="4121150" y="1562100"/>
          <p14:tracePt t="19524" x="4191000" y="1555750"/>
          <p14:tracePt t="19541" x="4254500" y="1549400"/>
          <p14:tracePt t="19541" x="4368800" y="1536700"/>
          <p14:tracePt t="19558" x="4413250" y="1536700"/>
          <p14:tracePt t="19558" x="4451350" y="1536700"/>
          <p14:tracePt t="19574" x="4476750" y="1536700"/>
          <p14:tracePt t="19574" x="4502150" y="1530350"/>
          <p14:tracePt t="19591" x="4514850" y="1536700"/>
          <p14:tracePt t="19591" x="4527550" y="1536700"/>
          <p14:tracePt t="19607" x="4533900" y="1549400"/>
          <p14:tracePt t="19607" x="4533900" y="1555750"/>
          <p14:tracePt t="19625" x="4527550" y="1562100"/>
          <p14:tracePt t="19639" x="4521200" y="1568450"/>
          <p14:tracePt t="19639" x="4508500" y="1587500"/>
          <p14:tracePt t="19658" x="4495800" y="1593850"/>
          <p14:tracePt t="19658" x="4489450" y="1600200"/>
          <p14:tracePt t="19675" x="4476750" y="1606550"/>
          <p14:tracePt t="19675" x="4464050" y="1612900"/>
          <p14:tracePt t="19691" x="4457700" y="1612900"/>
          <p14:tracePt t="19691" x="4445000" y="1619250"/>
          <p14:tracePt t="19691" x="4438650" y="1619250"/>
          <p14:tracePt t="19710" x="4425950" y="1619250"/>
          <p14:tracePt t="19723" x="4425950" y="1625600"/>
          <p14:tracePt t="19723" x="4419600" y="1625600"/>
          <p14:tracePt t="19741" x="4413250" y="1625600"/>
          <p14:tracePt t="19756" x="4406900" y="1619250"/>
          <p14:tracePt t="19773" x="4413250" y="1612900"/>
          <p14:tracePt t="19794" x="4419600" y="1606550"/>
          <p14:tracePt t="19806" x="4432300" y="1600200"/>
          <p14:tracePt t="19823" x="4438650" y="1587500"/>
          <p14:tracePt t="19840" x="4438650" y="1581150"/>
          <p14:tracePt t="19857" x="4445000" y="1574800"/>
          <p14:tracePt t="19857" x="4445000" y="1568450"/>
          <p14:tracePt t="19875" x="4445000" y="1562100"/>
          <p14:tracePt t="19875" x="4445000" y="1555750"/>
          <p14:tracePt t="19891" x="4445000" y="1549400"/>
          <p14:tracePt t="19907" x="4445000" y="1543050"/>
          <p14:tracePt t="19924" x="4451350" y="1543050"/>
          <p14:tracePt t="19957" x="4457700" y="1543050"/>
          <p14:tracePt t="19993" x="4451350" y="1549400"/>
          <p14:tracePt t="20045" x="4445000" y="1543050"/>
          <p14:tracePt t="20069" x="4438650" y="1543050"/>
          <p14:tracePt t="20085" x="4432300" y="1536700"/>
          <p14:tracePt t="20101" x="4425950" y="1536700"/>
          <p14:tracePt t="20107" x="4419600" y="1543050"/>
          <p14:tracePt t="20107" x="4406900" y="1543050"/>
          <p14:tracePt t="20126" x="4394200" y="1543050"/>
          <p14:tracePt t="20126" x="4375150" y="1536700"/>
          <p14:tracePt t="20143" x="4349750" y="1536700"/>
          <p14:tracePt t="20143" x="4286250" y="1524000"/>
          <p14:tracePt t="20160" x="4241800" y="1517650"/>
          <p14:tracePt t="20160" x="4191000" y="1504950"/>
          <p14:tracePt t="20176" x="4127500" y="1498600"/>
          <p14:tracePt t="20176" x="4064000" y="1492250"/>
          <p14:tracePt t="20193" x="3994150" y="1485900"/>
          <p14:tracePt t="20193" x="3924300" y="1479550"/>
          <p14:tracePt t="20210" x="3841750" y="1479550"/>
          <p14:tracePt t="20210" x="3683000" y="1466850"/>
          <p14:tracePt t="20226" x="3600450" y="1460500"/>
          <p14:tracePt t="20226" x="3517900" y="1447800"/>
          <p14:tracePt t="20243" x="3429000" y="1447800"/>
          <p14:tracePt t="20243" x="3346450" y="1441450"/>
          <p14:tracePt t="20260" x="3263900" y="1447800"/>
          <p14:tracePt t="20260" x="3181350" y="1447800"/>
          <p14:tracePt t="20277" x="3098800" y="1447800"/>
          <p14:tracePt t="20277" x="2946400" y="1460500"/>
          <p14:tracePt t="20294" x="2876550" y="1473200"/>
          <p14:tracePt t="20294" x="2819400" y="1485900"/>
          <p14:tracePt t="20310" x="2762250" y="1498600"/>
          <p14:tracePt t="20310" x="2711450" y="1504950"/>
          <p14:tracePt t="20327" x="2660650" y="1524000"/>
          <p14:tracePt t="20327" x="2628900" y="1536700"/>
          <p14:tracePt t="20327" x="2597150" y="1555750"/>
          <p14:tracePt t="20346" x="2571750" y="1568450"/>
          <p14:tracePt t="20358" x="2546350" y="1587500"/>
          <p14:tracePt t="20358" x="2520950" y="1619250"/>
          <p14:tracePt t="20379" x="2520950" y="1631950"/>
          <p14:tracePt t="20379" x="2514600" y="1644650"/>
          <p14:tracePt t="20394" x="2520950" y="1651000"/>
          <p14:tracePt t="20394" x="2527300" y="1663700"/>
          <p14:tracePt t="20410" x="2533650" y="1670050"/>
          <p14:tracePt t="20410" x="2546350" y="1670050"/>
          <p14:tracePt t="20410" x="2559050" y="1670050"/>
          <p14:tracePt t="20430" x="2578100" y="1663700"/>
          <p14:tracePt t="20442" x="2603500" y="1657350"/>
          <p14:tracePt t="20442" x="2667000" y="1625600"/>
          <p14:tracePt t="20460" x="2705100" y="1606550"/>
          <p14:tracePt t="20460" x="2749550" y="1587500"/>
          <p14:tracePt t="20477" x="2806700" y="1562100"/>
          <p14:tracePt t="20477" x="2876550" y="1536700"/>
          <p14:tracePt t="20477" x="2952750" y="1504950"/>
          <p14:tracePt t="20497" x="3035300" y="1473200"/>
          <p14:tracePt t="20509" x="3130550" y="1441450"/>
          <p14:tracePt t="20509" x="3346450" y="1397000"/>
          <p14:tracePt t="20527" x="3473450" y="1377950"/>
          <p14:tracePt t="20527" x="3606800" y="1365250"/>
          <p14:tracePt t="20544" x="3752850" y="1358900"/>
          <p14:tracePt t="20544" x="3905250" y="1352550"/>
          <p14:tracePt t="20561" x="4070350" y="1358900"/>
          <p14:tracePt t="20561" x="4406900" y="1371600"/>
          <p14:tracePt t="20578" x="4572000" y="1384300"/>
          <p14:tracePt t="20578" x="4730750" y="1397000"/>
          <p14:tracePt t="20595" x="4883150" y="1403350"/>
          <p14:tracePt t="20595" x="5029200" y="1409700"/>
          <p14:tracePt t="20612" x="5156200" y="1422400"/>
          <p14:tracePt t="20612" x="5276850" y="1428750"/>
          <p14:tracePt t="20627" x="5378450" y="1435100"/>
          <p14:tracePt t="20627" x="5467350" y="1441450"/>
          <p14:tracePt t="20627" x="5543550" y="1447800"/>
          <p14:tracePt t="20647" x="5607050" y="1454150"/>
          <p14:tracePt t="20647" x="5657850" y="1460500"/>
          <p14:tracePt t="20663" x="5702300" y="1460500"/>
          <p14:tracePt t="20663" x="5734050" y="1466850"/>
          <p14:tracePt t="20678" x="5759450" y="1473200"/>
          <p14:tracePt t="20678" x="5778500" y="1473200"/>
          <p14:tracePt t="20695" x="5784850" y="1479550"/>
          <p14:tracePt t="20695" x="5791200" y="1485900"/>
          <p14:tracePt t="20713" x="5791200" y="1492250"/>
          <p14:tracePt t="20726" x="5784850" y="1492250"/>
          <p14:tracePt t="20726" x="5765800" y="1498600"/>
          <p14:tracePt t="20747" x="5753100" y="1498600"/>
          <p14:tracePt t="20747" x="5740400" y="1498600"/>
          <p14:tracePt t="20762" x="5727700" y="1504950"/>
          <p14:tracePt t="20762" x="5715000" y="1504950"/>
          <p14:tracePt t="20778" x="5702300" y="1504950"/>
          <p14:tracePt t="20778" x="5683250" y="1504950"/>
          <p14:tracePt t="20795" x="5670550" y="1511300"/>
          <p14:tracePt t="20795" x="5664200" y="1511300"/>
          <p14:tracePt t="20795" x="5651500" y="1511300"/>
          <p14:tracePt t="20815" x="5645150" y="1511300"/>
          <p14:tracePt t="20815" x="5638800" y="1517650"/>
          <p14:tracePt t="20828" x="5632450" y="1517650"/>
          <p14:tracePt t="20828" x="5626100" y="1517650"/>
          <p14:tracePt t="20845" x="5619750" y="1517650"/>
          <p14:tracePt t="20860" x="5613400" y="1517650"/>
          <p14:tracePt t="20877" x="5607050" y="1517650"/>
          <p14:tracePt t="20894" x="5600700" y="1524000"/>
          <p14:tracePt t="20962" x="5594350" y="1524000"/>
          <p14:tracePt t="20997" x="5588000" y="1530350"/>
          <p14:tracePt t="21013" x="5588000" y="1536700"/>
          <p14:tracePt t="21029" x="5575300" y="1543050"/>
          <p14:tracePt t="21046" x="5575300" y="1549400"/>
          <p14:tracePt t="21054" x="5568950" y="1555750"/>
          <p14:tracePt t="21065" x="5562600" y="1562100"/>
          <p14:tracePt t="21082" x="5556250" y="1568450"/>
          <p14:tracePt t="21094" x="5556250" y="1574800"/>
          <p14:tracePt t="21094" x="5549900" y="1581150"/>
          <p14:tracePt t="21115" x="5543550" y="1587500"/>
          <p14:tracePt t="21115" x="5543550" y="1593850"/>
          <p14:tracePt t="21130" x="5543550" y="1600200"/>
          <p14:tracePt t="21130" x="5537200" y="1612900"/>
          <p14:tracePt t="21146" x="5537200" y="1619250"/>
          <p14:tracePt t="21146" x="5537200" y="1625600"/>
          <p14:tracePt t="21163" x="5537200" y="1631950"/>
          <p14:tracePt t="21163" x="5530850" y="1657350"/>
          <p14:tracePt t="21180" x="5537200" y="1670050"/>
          <p14:tracePt t="21180" x="5537200" y="1676400"/>
          <p14:tracePt t="21197" x="5537200" y="1695450"/>
          <p14:tracePt t="21197" x="5537200" y="1708150"/>
          <p14:tracePt t="21213" x="5543550" y="1727200"/>
          <p14:tracePt t="21213" x="5543550" y="1746250"/>
          <p14:tracePt t="21230" x="5543550" y="1758950"/>
          <p14:tracePt t="21230" x="5549900" y="1803400"/>
          <p14:tracePt t="21246" x="5549900" y="1822450"/>
          <p14:tracePt t="21246" x="5556250" y="1847850"/>
          <p14:tracePt t="21264" x="5556250" y="1873250"/>
          <p14:tracePt t="21264" x="5562600" y="1898650"/>
          <p14:tracePt t="21280" x="5562600" y="1930400"/>
          <p14:tracePt t="21280" x="5568950" y="1962150"/>
          <p14:tracePt t="21280" x="5568950" y="2000250"/>
          <p14:tracePt t="21299" x="5575300" y="2032000"/>
          <p14:tracePt t="21299" x="5575300" y="2070100"/>
          <p14:tracePt t="21314" x="5581650" y="2108200"/>
          <p14:tracePt t="21314" x="5581650" y="2146300"/>
          <p14:tracePt t="21330" x="5588000" y="2184400"/>
          <p14:tracePt t="21330" x="5588000" y="2216150"/>
          <p14:tracePt t="21347" x="5588000" y="2254250"/>
          <p14:tracePt t="21347" x="5594350" y="2286000"/>
          <p14:tracePt t="21347" x="5594350" y="2324100"/>
          <p14:tracePt t="21366" x="5594350" y="2355850"/>
          <p14:tracePt t="21378" x="5594350" y="2387600"/>
          <p14:tracePt t="21378" x="5588000" y="2457450"/>
          <p14:tracePt t="21399" x="5588000" y="2495550"/>
          <p14:tracePt t="21399" x="5588000" y="2533650"/>
          <p14:tracePt t="21414" x="5588000" y="2571750"/>
          <p14:tracePt t="21414" x="5588000" y="2603500"/>
          <p14:tracePt t="21431" x="5581650" y="2635250"/>
          <p14:tracePt t="21431" x="5581650" y="2667000"/>
          <p14:tracePt t="21447" x="5581650" y="2698750"/>
          <p14:tracePt t="21447" x="5581650" y="2724150"/>
          <p14:tracePt t="21447" x="5581650" y="2743200"/>
          <p14:tracePt t="21466" x="5581650" y="2768600"/>
          <p14:tracePt t="21479" x="5581650" y="2781300"/>
          <p14:tracePt t="21479" x="5581650" y="2819400"/>
          <p14:tracePt t="21497" x="5581650" y="2838450"/>
          <p14:tracePt t="21497" x="5581650" y="2851150"/>
          <p14:tracePt t="21514" x="5581650" y="2870200"/>
          <p14:tracePt t="21514" x="5581650" y="2889250"/>
          <p14:tracePt t="21531" x="5581650" y="2908300"/>
          <p14:tracePt t="21531" x="5581650" y="2952750"/>
          <p14:tracePt t="21547" x="5581650" y="2978150"/>
          <p14:tracePt t="21547" x="5581650" y="3003550"/>
          <p14:tracePt t="21564" x="5581650" y="3022600"/>
          <p14:tracePt t="21564" x="5581650" y="3054350"/>
          <p14:tracePt t="21581" x="5581650" y="3073400"/>
          <p14:tracePt t="21581" x="5588000" y="3130550"/>
          <p14:tracePt t="21598" x="5588000" y="3162300"/>
          <p14:tracePt t="21598" x="5594350" y="3194050"/>
          <p14:tracePt t="21614" x="5594350" y="3232150"/>
          <p14:tracePt t="21614" x="5594350" y="3263900"/>
          <p14:tracePt t="21631" x="5600700" y="3302000"/>
          <p14:tracePt t="21631" x="5600700" y="3346450"/>
          <p14:tracePt t="21648" x="5600700" y="3384550"/>
          <p14:tracePt t="21648" x="5600700" y="3429000"/>
          <p14:tracePt t="21648" x="5600700" y="3473450"/>
          <p14:tracePt t="21667" x="5600700" y="3517900"/>
          <p14:tracePt t="21679" x="5600700" y="3556000"/>
          <p14:tracePt t="21679" x="5600700" y="3638550"/>
          <p14:tracePt t="21699" x="5600700" y="3676650"/>
          <p14:tracePt t="21699" x="5594350" y="3714750"/>
          <p14:tracePt t="21715" x="5594350" y="3746500"/>
          <p14:tracePt t="21715" x="5588000" y="3784600"/>
          <p14:tracePt t="21715" x="5581650" y="3810000"/>
          <p14:tracePt t="21734" x="5568950" y="3841750"/>
          <p14:tracePt t="21746" x="5556250" y="3873500"/>
          <p14:tracePt t="21746" x="5549900" y="3898900"/>
          <p14:tracePt t="21746" x="5537200" y="3924300"/>
          <p14:tracePt t="21767" x="5524500" y="3943350"/>
          <p14:tracePt t="21767" x="5511800" y="3968750"/>
          <p14:tracePt t="21782" x="5499100" y="3987800"/>
          <p14:tracePt t="21782" x="5480050" y="4006850"/>
          <p14:tracePt t="21799" x="5467350" y="4025900"/>
          <p14:tracePt t="21799" x="5454650" y="4038600"/>
          <p14:tracePt t="21799" x="5441950" y="4051300"/>
          <p14:tracePt t="21818" x="5429250" y="4070350"/>
          <p14:tracePt t="21830" x="5416550" y="4076700"/>
          <p14:tracePt t="21830" x="5391150" y="4102100"/>
          <p14:tracePt t="21848" x="5378450" y="4108450"/>
          <p14:tracePt t="21848" x="5365750" y="4114800"/>
          <p14:tracePt t="21866" x="5359400" y="4121150"/>
          <p14:tracePt t="21866" x="5346700" y="4133850"/>
          <p14:tracePt t="21882" x="5334000" y="4133850"/>
          <p14:tracePt t="21882" x="5308600" y="4146550"/>
          <p14:tracePt t="21899" x="5295900" y="4146550"/>
          <p14:tracePt t="21899" x="5283200" y="4146550"/>
          <p14:tracePt t="21916" x="5276850" y="4146550"/>
          <p14:tracePt t="21916" x="5264150" y="4140200"/>
          <p14:tracePt t="21934" x="5251450" y="4140200"/>
          <p14:tracePt t="21934" x="5245100" y="4140200"/>
          <p14:tracePt t="21949" x="5238750" y="4140200"/>
          <p14:tracePt t="21949" x="5226050" y="4140200"/>
          <p14:tracePt t="21966" x="5213350" y="4140200"/>
          <p14:tracePt t="21966" x="5207000" y="4146550"/>
          <p14:tracePt t="21983" x="5194300" y="4146550"/>
          <p14:tracePt t="21983" x="5187950" y="4146550"/>
          <p14:tracePt t="22000" x="5181600" y="4140200"/>
          <p14:tracePt t="22000" x="5162550" y="4140200"/>
          <p14:tracePt t="22000" x="5149850" y="4133850"/>
          <p14:tracePt t="22018" x="5137150" y="4127500"/>
          <p14:tracePt t="22031" x="5118100" y="4108450"/>
          <p14:tracePt t="22650" x="3562350" y="5600700"/>
          <p14:tracePt t="22658" x="3568700" y="5588000"/>
          <p14:tracePt t="22666" x="3581400" y="5575300"/>
          <p14:tracePt t="22666" x="3594100" y="5549900"/>
          <p14:tracePt t="22666" x="3613150" y="5505450"/>
          <p14:tracePt t="22687" x="3632200" y="5454650"/>
          <p14:tracePt t="22700" x="3644900" y="5378450"/>
          <p14:tracePt t="22700" x="3676650" y="5162550"/>
          <p14:tracePt t="22719" x="3689350" y="5022850"/>
          <p14:tracePt t="22719" x="3702050" y="4876800"/>
          <p14:tracePt t="22735" x="3714750" y="4711700"/>
          <p14:tracePt t="22968" x="4235450" y="5365750"/>
          <p14:tracePt t="22968" x="4235450" y="5422900"/>
          <p14:tracePt t="22986" x="4235450" y="5492750"/>
          <p14:tracePt t="22986" x="4235450" y="5568950"/>
          <p14:tracePt t="23003" x="4235450" y="5651500"/>
          <p14:tracePt t="23003" x="4235450" y="5740400"/>
          <p14:tracePt t="23019" x="4235450" y="5816600"/>
          <p14:tracePt t="23019" x="4235450" y="5924550"/>
          <p14:tracePt t="23036" x="4235450" y="5962650"/>
          <p14:tracePt t="23036" x="4235450" y="5994400"/>
          <p14:tracePt t="23053" x="4229100" y="6007100"/>
          <p14:tracePt t="23068" x="4222750" y="6000750"/>
          <p14:tracePt t="23068" x="4210050" y="5949950"/>
          <p14:tracePt t="23086" x="4210050" y="5905500"/>
          <p14:tracePt t="23086" x="4203700" y="5854700"/>
          <p14:tracePt t="23103" x="4203700" y="5791200"/>
          <p14:tracePt t="23103" x="4197350" y="5727700"/>
          <p14:tracePt t="23120" x="4197350" y="5657850"/>
          <p14:tracePt t="23120" x="4197350" y="5588000"/>
          <p14:tracePt t="23137" x="4191000" y="5505450"/>
          <p14:tracePt t="23137" x="4191000" y="5429250"/>
        </p14:tracePtLst>
      </p14:laserTraceLst>
    </p:ext>
  </p:extLst>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9601</TotalTime>
  <Words>1466</Words>
  <Application>Microsoft Office PowerPoint</Application>
  <PresentationFormat>画面に合わせる (4:3)</PresentationFormat>
  <Paragraphs>88</Paragraphs>
  <Slides>11</Slides>
  <Notes>11</Notes>
  <HiddenSlides>0</HiddenSlides>
  <MMClips>11</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11</vt:i4>
      </vt:variant>
    </vt:vector>
  </HeadingPairs>
  <TitlesOfParts>
    <vt:vector size="17" baseType="lpstr">
      <vt:lpstr>ＭＳ Ｐゴシック</vt:lpstr>
      <vt:lpstr>ＭＳ Ｐ明朝</vt:lpstr>
      <vt:lpstr>Arial</vt:lpstr>
      <vt:lpstr>Calibri</vt:lpstr>
      <vt:lpstr>Times New Roman</vt:lpstr>
      <vt:lpstr>Office テーマ</vt:lpstr>
      <vt:lpstr>相関と回帰：相関分析</vt:lpstr>
      <vt:lpstr>相関と回帰：回帰分析</vt:lpstr>
      <vt:lpstr>相関か回帰か？</vt:lpstr>
      <vt:lpstr>相関</vt:lpstr>
      <vt:lpstr>異なる相関係数を持つ例</vt:lpstr>
      <vt:lpstr>直線的な関係しか検出しない</vt:lpstr>
      <vt:lpstr>エクセルによる相関係数の計算</vt:lpstr>
      <vt:lpstr>エクセルによる相関係数の計算</vt:lpstr>
      <vt:lpstr>相関表の計算</vt:lpstr>
      <vt:lpstr>相関係数の計算（練習）</vt:lpstr>
      <vt:lpstr>予習問題</vt:lpstr>
    </vt:vector>
  </TitlesOfParts>
  <Company>島根大学</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作物学実験</dc:title>
  <dc:creator>小林和広</dc:creator>
  <cp:lastModifiedBy>小林和広</cp:lastModifiedBy>
  <cp:revision>201</cp:revision>
  <dcterms:created xsi:type="dcterms:W3CDTF">2002-05-14T06:24:18Z</dcterms:created>
  <dcterms:modified xsi:type="dcterms:W3CDTF">2013-12-07T01:39:51Z</dcterms:modified>
</cp:coreProperties>
</file>