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416" r:id="rId2"/>
    <p:sldId id="473" r:id="rId3"/>
    <p:sldId id="447" r:id="rId4"/>
    <p:sldId id="474" r:id="rId5"/>
    <p:sldId id="475" r:id="rId6"/>
    <p:sldId id="426" r:id="rId7"/>
    <p:sldId id="450" r:id="rId8"/>
    <p:sldId id="424" r:id="rId9"/>
    <p:sldId id="476" r:id="rId10"/>
    <p:sldId id="477" r:id="rId11"/>
    <p:sldId id="478" r:id="rId12"/>
    <p:sldId id="429" r:id="rId13"/>
    <p:sldId id="464" r:id="rId14"/>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0336" autoAdjust="0"/>
  </p:normalViewPr>
  <p:slideViewPr>
    <p:cSldViewPr>
      <p:cViewPr varScale="1">
        <p:scale>
          <a:sx n="37" d="100"/>
          <a:sy n="37" d="100"/>
        </p:scale>
        <p:origin x="2120" y="4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126"/>
    </p:cViewPr>
  </p:sorter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CD2F310-95F5-445C-972E-FBBF67B1D2B0}" type="slidenum">
              <a:rPr lang="en-US" altLang="ja-JP"/>
              <a:pPr/>
              <a:t>‹#›</a:t>
            </a:fld>
            <a:endParaRPr lang="en-US" altLang="ja-JP"/>
          </a:p>
        </p:txBody>
      </p:sp>
    </p:spTree>
    <p:extLst>
      <p:ext uri="{BB962C8B-B14F-4D97-AF65-F5344CB8AC3E}">
        <p14:creationId xmlns:p14="http://schemas.microsoft.com/office/powerpoint/2010/main" val="372946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F416FB-2C95-4BC1-9AD1-E81B11E2788A}" type="slidenum">
              <a:rPr lang="en-US" altLang="ja-JP"/>
              <a:pPr/>
              <a:t>‹#›</a:t>
            </a:fld>
            <a:endParaRPr lang="en-US" altLang="ja-JP"/>
          </a:p>
        </p:txBody>
      </p:sp>
    </p:spTree>
    <p:extLst>
      <p:ext uri="{BB962C8B-B14F-4D97-AF65-F5344CB8AC3E}">
        <p14:creationId xmlns:p14="http://schemas.microsoft.com/office/powerpoint/2010/main" val="7710651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プリント「生物統計学＿第１２回相関分析</a:t>
            </a:r>
            <a:r>
              <a:rPr kumimoji="1" lang="en-US" altLang="ja-JP" dirty="0" smtClean="0"/>
              <a:t>2013</a:t>
            </a:r>
            <a:r>
              <a:rPr kumimoji="1" lang="ja-JP" altLang="en-US" dirty="0" smtClean="0"/>
              <a:t>年」</a:t>
            </a:r>
            <a:r>
              <a:rPr kumimoji="1" lang="en-US" altLang="ja-JP" dirty="0" smtClean="0"/>
              <a:t>P</a:t>
            </a:r>
            <a:r>
              <a:rPr kumimoji="1" lang="ja-JP" altLang="en-US" dirty="0" smtClean="0"/>
              <a:t>８以降を予習しながら空所を埋めていきましょう．</a:t>
            </a:r>
            <a:endParaRPr kumimoji="1" lang="en-US" altLang="ja-JP" dirty="0" smtClean="0"/>
          </a:p>
          <a:p>
            <a:r>
              <a:rPr kumimoji="1" lang="ja-JP" altLang="en-US" dirty="0" smtClean="0"/>
              <a:t>これまでに計算した相関係数</a:t>
            </a:r>
            <a:r>
              <a:rPr kumimoji="1" lang="en-US" altLang="ja-JP" dirty="0" smtClean="0"/>
              <a:t>r</a:t>
            </a:r>
            <a:r>
              <a:rPr kumimoji="1" lang="ja-JP" altLang="en-US" dirty="0" smtClean="0"/>
              <a:t>は集めてきたデータ（標本）から計算によって求めたものですから，統計量です．母集団の相関係数である母相関係数</a:t>
            </a:r>
            <a:r>
              <a:rPr kumimoji="1" lang="en-US" altLang="ja-JP" dirty="0" smtClean="0"/>
              <a:t>ρ</a:t>
            </a:r>
            <a:r>
              <a:rPr kumimoji="1" lang="ja-JP" altLang="en-US" dirty="0" smtClean="0"/>
              <a:t>（ロー） を統計量である相関係数</a:t>
            </a:r>
            <a:r>
              <a:rPr kumimoji="1" lang="en-US" altLang="ja-JP" dirty="0" smtClean="0"/>
              <a:t>r</a:t>
            </a:r>
            <a:r>
              <a:rPr kumimoji="1" lang="ja-JP" altLang="en-US" dirty="0" smtClean="0"/>
              <a:t>から区間推定することができます．なお母相関係数</a:t>
            </a:r>
            <a:r>
              <a:rPr kumimoji="1" lang="en-US" altLang="ja-JP" dirty="0" smtClean="0"/>
              <a:t>ρ</a:t>
            </a:r>
            <a:r>
              <a:rPr kumimoji="1" lang="ja-JP" altLang="en-US" dirty="0" smtClean="0"/>
              <a:t> の点推定値は標本から得た相関係数 </a:t>
            </a:r>
            <a:r>
              <a:rPr kumimoji="1" lang="en-US" altLang="ja-JP" dirty="0" smtClean="0"/>
              <a:t>r</a:t>
            </a:r>
            <a:r>
              <a:rPr kumimoji="1" lang="ja-JP" altLang="en-US" dirty="0" smtClean="0"/>
              <a:t>と同じです．私たちの</a:t>
            </a:r>
            <a:r>
              <a:rPr kumimoji="1" lang="ja-JP" altLang="en-US" dirty="0" err="1" smtClean="0"/>
              <a:t>が</a:t>
            </a:r>
            <a:r>
              <a:rPr kumimoji="1" lang="ja-JP" altLang="en-US" dirty="0" smtClean="0"/>
              <a:t>本当に知りたいのは母集団の相関係数</a:t>
            </a:r>
            <a:r>
              <a:rPr kumimoji="1" lang="en-US" altLang="ja-JP" dirty="0" smtClean="0"/>
              <a:t>ρ</a:t>
            </a:r>
            <a:r>
              <a:rPr kumimoji="1" lang="ja-JP" altLang="en-US" dirty="0" smtClean="0"/>
              <a:t>ですが，実際にデータから出てくるのは標本からの相関係数</a:t>
            </a:r>
            <a:r>
              <a:rPr kumimoji="1" lang="en-US" altLang="ja-JP" dirty="0" smtClean="0"/>
              <a:t>r</a:t>
            </a:r>
            <a:r>
              <a:rPr kumimoji="1" lang="ja-JP" altLang="en-US" dirty="0" err="1" smtClean="0"/>
              <a:t>だけなのです</a:t>
            </a:r>
            <a:r>
              <a:rPr kumimoji="1" lang="ja-JP" altLang="en-US" dirty="0" smtClean="0"/>
              <a:t>．</a:t>
            </a:r>
          </a:p>
          <a:p>
            <a:r>
              <a:rPr kumimoji="1" lang="ja-JP" altLang="en-US" dirty="0" smtClean="0"/>
              <a:t>では，母相関係数 </a:t>
            </a:r>
            <a:r>
              <a:rPr kumimoji="1" lang="en-US" altLang="ja-JP" dirty="0" smtClean="0"/>
              <a:t>ρ</a:t>
            </a:r>
            <a:r>
              <a:rPr kumimoji="1" lang="ja-JP" altLang="en-US" dirty="0" smtClean="0"/>
              <a:t>が与えられたときに，標本の相関係数 </a:t>
            </a:r>
            <a:r>
              <a:rPr kumimoji="1" lang="en-US" altLang="ja-JP" dirty="0" smtClean="0"/>
              <a:t>r</a:t>
            </a:r>
            <a:r>
              <a:rPr kumimoji="1" lang="ja-JP" altLang="en-US" dirty="0" smtClean="0"/>
              <a:t>はどのように分布するかをみてみましょう．</a:t>
            </a:r>
          </a:p>
          <a:p>
            <a:r>
              <a:rPr kumimoji="1" lang="ja-JP" altLang="en-US" dirty="0" smtClean="0"/>
              <a:t>画面の図のように母相関係数</a:t>
            </a:r>
            <a:r>
              <a:rPr kumimoji="1" lang="en-US" altLang="ja-JP" dirty="0" smtClean="0"/>
              <a:t>ρ</a:t>
            </a:r>
            <a:r>
              <a:rPr kumimoji="1" lang="ja-JP" altLang="en-US" dirty="0" smtClean="0"/>
              <a:t> が</a:t>
            </a:r>
            <a:r>
              <a:rPr kumimoji="1" lang="en-US" altLang="ja-JP" dirty="0" smtClean="0"/>
              <a:t>0</a:t>
            </a:r>
            <a:r>
              <a:rPr kumimoji="1" lang="ja-JP" altLang="en-US" dirty="0" smtClean="0"/>
              <a:t>であるときには，その母集団から無作為に抽出した標本の相関係数は左右対称に分布します．しかし，母相関係数が</a:t>
            </a:r>
            <a:r>
              <a:rPr kumimoji="1" lang="en-US" altLang="ja-JP" dirty="0" smtClean="0"/>
              <a:t>±1</a:t>
            </a:r>
            <a:r>
              <a:rPr kumimoji="1" lang="ja-JP" altLang="en-US" dirty="0" smtClean="0"/>
              <a:t>に近づくと著しくゆがんだ分布をします．つまり左右対称の分布をしないため，相関係数の区間推定値は点推定値</a:t>
            </a:r>
            <a:r>
              <a:rPr kumimoji="1" lang="en-US" altLang="ja-JP" dirty="0" smtClean="0"/>
              <a:t>±○○</a:t>
            </a:r>
            <a:r>
              <a:rPr kumimoji="1" lang="ja-JP" altLang="en-US" dirty="0" smtClean="0"/>
              <a:t>と表現はできません（分散，標準偏差の区間推定と同じである）．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a:t>
            </a:fld>
            <a:endParaRPr lang="en-US" altLang="ja-JP"/>
          </a:p>
        </p:txBody>
      </p:sp>
    </p:spTree>
    <p:extLst>
      <p:ext uri="{BB962C8B-B14F-4D97-AF65-F5344CB8AC3E}">
        <p14:creationId xmlns:p14="http://schemas.microsoft.com/office/powerpoint/2010/main" val="174677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予習は「生物統計学第１１回宿題と第１２回のための予習</a:t>
            </a:r>
            <a:r>
              <a:rPr lang="en-US" altLang="ja-JP" dirty="0" smtClean="0"/>
              <a:t>2013 </a:t>
            </a:r>
            <a:r>
              <a:rPr lang="ja-JP" altLang="en-US" dirty="0" smtClean="0"/>
              <a:t>」の提出用タブ欄問６①に入力して提出してください．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10</a:t>
            </a:fld>
            <a:endParaRPr lang="en-US" altLang="ja-JP"/>
          </a:p>
        </p:txBody>
      </p:sp>
    </p:spTree>
    <p:extLst>
      <p:ext uri="{BB962C8B-B14F-4D97-AF65-F5344CB8AC3E}">
        <p14:creationId xmlns:p14="http://schemas.microsoft.com/office/powerpoint/2010/main" val="219738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もうひとつ予習問題をやってみましょう．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予習は「生物統計学第１１回宿題と第１２回のための予習</a:t>
            </a:r>
            <a:r>
              <a:rPr lang="en-US" altLang="ja-JP" dirty="0" smtClean="0"/>
              <a:t>2013 </a:t>
            </a:r>
            <a:r>
              <a:rPr lang="ja-JP" altLang="en-US" dirty="0" smtClean="0"/>
              <a:t>」の提出用タブ欄問６②に入力して提出してください．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11</a:t>
            </a:fld>
            <a:endParaRPr lang="en-US" altLang="ja-JP"/>
          </a:p>
        </p:txBody>
      </p:sp>
    </p:spTree>
    <p:extLst>
      <p:ext uri="{BB962C8B-B14F-4D97-AF65-F5344CB8AC3E}">
        <p14:creationId xmlns:p14="http://schemas.microsoft.com/office/powerpoint/2010/main" val="52240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相関係数 の検定の結果，相関が有意であることがわかったら，相関自体の強さは相関係数の絶対値で判断します．おおむね次のように考えるとよいでしょう．</a:t>
            </a:r>
          </a:p>
          <a:p>
            <a:r>
              <a:rPr kumimoji="1" lang="ja-JP" altLang="en-US" dirty="0" smtClean="0"/>
              <a:t>　　　</a:t>
            </a:r>
            <a:r>
              <a:rPr kumimoji="1" lang="en-US" altLang="ja-JP" dirty="0" smtClean="0"/>
              <a:t>-1.000</a:t>
            </a:r>
            <a:r>
              <a:rPr kumimoji="1" lang="ja-JP" altLang="en-US" dirty="0" smtClean="0"/>
              <a:t>～</a:t>
            </a:r>
            <a:r>
              <a:rPr kumimoji="1" lang="en-US" altLang="ja-JP" dirty="0" smtClean="0"/>
              <a:t>-0.600</a:t>
            </a:r>
            <a:r>
              <a:rPr kumimoji="1" lang="ja-JP" altLang="en-US" dirty="0" smtClean="0"/>
              <a:t>　高い負の相関</a:t>
            </a:r>
          </a:p>
          <a:p>
            <a:r>
              <a:rPr kumimoji="1" lang="ja-JP" altLang="en-US" dirty="0" smtClean="0"/>
              <a:t>　　　</a:t>
            </a:r>
            <a:r>
              <a:rPr kumimoji="1" lang="en-US" altLang="ja-JP" dirty="0" smtClean="0"/>
              <a:t>-0.599</a:t>
            </a:r>
            <a:r>
              <a:rPr kumimoji="1" lang="ja-JP" altLang="en-US" dirty="0" smtClean="0"/>
              <a:t>～</a:t>
            </a:r>
            <a:r>
              <a:rPr kumimoji="1" lang="en-US" altLang="ja-JP" dirty="0" smtClean="0"/>
              <a:t>-0.400</a:t>
            </a:r>
            <a:r>
              <a:rPr kumimoji="1" lang="ja-JP" altLang="en-US" dirty="0" smtClean="0"/>
              <a:t>　中位の負の相関</a:t>
            </a:r>
          </a:p>
          <a:p>
            <a:r>
              <a:rPr kumimoji="1" lang="ja-JP" altLang="en-US" dirty="0" smtClean="0"/>
              <a:t>　　　</a:t>
            </a:r>
            <a:r>
              <a:rPr kumimoji="1" lang="en-US" altLang="ja-JP" dirty="0" smtClean="0"/>
              <a:t>-0.399</a:t>
            </a:r>
            <a:r>
              <a:rPr kumimoji="1" lang="ja-JP" altLang="en-US" dirty="0" smtClean="0"/>
              <a:t>～</a:t>
            </a:r>
            <a:r>
              <a:rPr kumimoji="1" lang="en-US" altLang="ja-JP" dirty="0" smtClean="0"/>
              <a:t>-0.200</a:t>
            </a:r>
            <a:r>
              <a:rPr kumimoji="1" lang="ja-JP" altLang="en-US" dirty="0" smtClean="0"/>
              <a:t>　低い負の相関</a:t>
            </a:r>
          </a:p>
          <a:p>
            <a:r>
              <a:rPr kumimoji="1" lang="ja-JP" altLang="en-US" dirty="0" smtClean="0"/>
              <a:t>　　　</a:t>
            </a:r>
            <a:r>
              <a:rPr kumimoji="1" lang="en-US" altLang="ja-JP" dirty="0" smtClean="0"/>
              <a:t>-0.199</a:t>
            </a:r>
            <a:r>
              <a:rPr kumimoji="1" lang="ja-JP" altLang="en-US" dirty="0" smtClean="0"/>
              <a:t>～</a:t>
            </a:r>
            <a:r>
              <a:rPr kumimoji="1" lang="en-US" altLang="ja-JP" dirty="0" smtClean="0"/>
              <a:t>+0.199</a:t>
            </a:r>
            <a:r>
              <a:rPr kumimoji="1" lang="ja-JP" altLang="en-US" dirty="0" smtClean="0"/>
              <a:t>　無相関</a:t>
            </a:r>
          </a:p>
          <a:p>
            <a:r>
              <a:rPr kumimoji="1" lang="ja-JP" altLang="en-US" dirty="0" smtClean="0"/>
              <a:t>　　　</a:t>
            </a:r>
            <a:r>
              <a:rPr kumimoji="1" lang="en-US" altLang="ja-JP" dirty="0" smtClean="0"/>
              <a:t>+0.200</a:t>
            </a:r>
            <a:r>
              <a:rPr kumimoji="1" lang="ja-JP" altLang="en-US" dirty="0" smtClean="0"/>
              <a:t>～</a:t>
            </a:r>
            <a:r>
              <a:rPr kumimoji="1" lang="en-US" altLang="ja-JP" dirty="0" smtClean="0"/>
              <a:t>+0.399</a:t>
            </a:r>
            <a:r>
              <a:rPr kumimoji="1" lang="ja-JP" altLang="en-US" dirty="0" smtClean="0"/>
              <a:t>　低い正の相関</a:t>
            </a:r>
          </a:p>
          <a:p>
            <a:r>
              <a:rPr kumimoji="1" lang="ja-JP" altLang="en-US" dirty="0" smtClean="0"/>
              <a:t>　　　</a:t>
            </a:r>
            <a:r>
              <a:rPr kumimoji="1" lang="en-US" altLang="ja-JP" dirty="0" smtClean="0"/>
              <a:t>+0.400</a:t>
            </a:r>
            <a:r>
              <a:rPr kumimoji="1" lang="ja-JP" altLang="en-US" dirty="0" smtClean="0"/>
              <a:t>～</a:t>
            </a:r>
            <a:r>
              <a:rPr kumimoji="1" lang="en-US" altLang="ja-JP" dirty="0" smtClean="0"/>
              <a:t>+0.599</a:t>
            </a:r>
            <a:r>
              <a:rPr kumimoji="1" lang="ja-JP" altLang="en-US" dirty="0" smtClean="0"/>
              <a:t>　中位の正の相関</a:t>
            </a:r>
          </a:p>
          <a:p>
            <a:r>
              <a:rPr kumimoji="1" lang="ja-JP" altLang="en-US" dirty="0" smtClean="0"/>
              <a:t>　　　</a:t>
            </a:r>
            <a:r>
              <a:rPr kumimoji="1" lang="en-US" altLang="ja-JP" dirty="0" smtClean="0"/>
              <a:t>+0.600</a:t>
            </a:r>
            <a:r>
              <a:rPr kumimoji="1" lang="ja-JP" altLang="en-US" dirty="0" smtClean="0"/>
              <a:t>～</a:t>
            </a:r>
            <a:r>
              <a:rPr kumimoji="1" lang="en-US" altLang="ja-JP" dirty="0" smtClean="0"/>
              <a:t>+1.000</a:t>
            </a:r>
            <a:r>
              <a:rPr kumimoji="1" lang="ja-JP" altLang="en-US" dirty="0" smtClean="0"/>
              <a:t>　高い正の相関</a:t>
            </a:r>
          </a:p>
          <a:p>
            <a:r>
              <a:rPr kumimoji="1" lang="ja-JP" altLang="en-US" dirty="0" smtClean="0"/>
              <a:t>したがって，相関係数が</a:t>
            </a:r>
            <a:r>
              <a:rPr kumimoji="1" lang="en-US" altLang="ja-JP" dirty="0" smtClean="0"/>
              <a:t>1</a:t>
            </a:r>
            <a:r>
              <a:rPr kumimoji="1" lang="ja-JP" altLang="en-US" dirty="0" smtClean="0"/>
              <a:t>％あるいはそれより小さい有意水準で有意であったとしても，相関係数自体の値が</a:t>
            </a:r>
            <a:r>
              <a:rPr kumimoji="1" lang="en-US" altLang="ja-JP" dirty="0" smtClean="0"/>
              <a:t>0</a:t>
            </a:r>
            <a:r>
              <a:rPr kumimoji="1" lang="ja-JP" altLang="en-US" dirty="0" smtClean="0"/>
              <a:t>に近ければ，２つの変数間の相関はあまり大きいとはいえません．標本数が多くなると，相関係数がかなり</a:t>
            </a:r>
            <a:r>
              <a:rPr kumimoji="1" lang="en-US" altLang="ja-JP" dirty="0" smtClean="0"/>
              <a:t>0</a:t>
            </a:r>
            <a:r>
              <a:rPr kumimoji="1" lang="ja-JP" altLang="en-US" dirty="0" smtClean="0"/>
              <a:t>に近くても有意にはなるので，この点に注意しましょう．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12</a:t>
            </a:fld>
            <a:endParaRPr lang="en-US" altLang="ja-JP"/>
          </a:p>
        </p:txBody>
      </p:sp>
    </p:spTree>
    <p:extLst>
      <p:ext uri="{BB962C8B-B14F-4D97-AF65-F5344CB8AC3E}">
        <p14:creationId xmlns:p14="http://schemas.microsoft.com/office/powerpoint/2010/main" val="258977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論文などで相関係数に*や**が付いていることをよく見ます．この意味は母相関係数が</a:t>
            </a:r>
            <a:r>
              <a:rPr kumimoji="1" lang="en-US" altLang="ja-JP" dirty="0" smtClean="0"/>
              <a:t>0</a:t>
            </a:r>
            <a:r>
              <a:rPr kumimoji="1" lang="ja-JP" altLang="en-US" dirty="0" smtClean="0"/>
              <a:t>でないこと，すなわち相関の有無を検定しています．ふつう*は</a:t>
            </a:r>
            <a:r>
              <a:rPr kumimoji="1" lang="en-US" altLang="ja-JP" dirty="0" smtClean="0"/>
              <a:t>5</a:t>
            </a:r>
            <a:r>
              <a:rPr kumimoji="1" lang="ja-JP" altLang="en-US" dirty="0" smtClean="0"/>
              <a:t>％の有意水準で相関があるとき，**は</a:t>
            </a:r>
            <a:r>
              <a:rPr kumimoji="1" lang="en-US" altLang="ja-JP" dirty="0" smtClean="0"/>
              <a:t>1</a:t>
            </a:r>
            <a:r>
              <a:rPr kumimoji="1" lang="ja-JP" altLang="en-US" dirty="0" smtClean="0"/>
              <a:t>％の有意水準で相関があることを示しています．ときどき＊が多いほど，相関が強いのだと勘違いしている人がいますが，相関の強さ自体は相関係数で評価します．＊がいくら多くても，相関の強さ自体とは関係が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13</a:t>
            </a:fld>
            <a:endParaRPr lang="en-US" altLang="ja-JP"/>
          </a:p>
        </p:txBody>
      </p:sp>
    </p:spTree>
    <p:extLst>
      <p:ext uri="{BB962C8B-B14F-4D97-AF65-F5344CB8AC3E}">
        <p14:creationId xmlns:p14="http://schemas.microsoft.com/office/powerpoint/2010/main" val="164214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次の例題で母相関係数</a:t>
            </a:r>
            <a:r>
              <a:rPr kumimoji="1" lang="en-US" altLang="ja-JP" dirty="0" smtClean="0"/>
              <a:t>ρ</a:t>
            </a:r>
            <a:r>
              <a:rPr kumimoji="1" lang="ja-JP" altLang="en-US" dirty="0" smtClean="0"/>
              <a:t>の推定を行ってみましょう．</a:t>
            </a:r>
          </a:p>
          <a:p>
            <a:r>
              <a:rPr kumimoji="1" lang="ja-JP" altLang="en-US" dirty="0" smtClean="0"/>
              <a:t>例題　画面のデータは</a:t>
            </a:r>
            <a:r>
              <a:rPr kumimoji="1" lang="en-US" altLang="ja-JP" dirty="0" smtClean="0"/>
              <a:t>20</a:t>
            </a:r>
            <a:r>
              <a:rPr kumimoji="1" lang="ja-JP" altLang="en-US" dirty="0" smtClean="0"/>
              <a:t>頭の羊について胴回りと体重を測定したデータです．</a:t>
            </a:r>
            <a:r>
              <a:rPr kumimoji="1" lang="en-US" altLang="ja-JP" dirty="0" smtClean="0"/>
              <a:t>95</a:t>
            </a:r>
            <a:r>
              <a:rPr kumimoji="1" lang="ja-JP" altLang="en-US" dirty="0" smtClean="0"/>
              <a:t>％信頼区間をつけて，母相関係数を区間推定しましょう．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2</a:t>
            </a:fld>
            <a:endParaRPr lang="en-US" altLang="ja-JP"/>
          </a:p>
        </p:txBody>
      </p:sp>
    </p:spTree>
    <p:extLst>
      <p:ext uri="{BB962C8B-B14F-4D97-AF65-F5344CB8AC3E}">
        <p14:creationId xmlns:p14="http://schemas.microsoft.com/office/powerpoint/2010/main" val="249538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母相関係数</a:t>
            </a:r>
            <a:r>
              <a:rPr kumimoji="1" lang="en-US" altLang="ja-JP" dirty="0" smtClean="0"/>
              <a:t>ρ</a:t>
            </a:r>
            <a:r>
              <a:rPr kumimoji="1" lang="ja-JP" altLang="en-US" dirty="0" smtClean="0"/>
              <a:t>の推定の手順です．</a:t>
            </a:r>
          </a:p>
          <a:p>
            <a:r>
              <a:rPr kumimoji="1" lang="ja-JP" altLang="en-US" dirty="0" smtClean="0"/>
              <a:t>（１）　点推定では，標本から計算した相関係数をそのまま母集団の相関係数</a:t>
            </a:r>
            <a:r>
              <a:rPr kumimoji="1" lang="en-US" altLang="ja-JP" dirty="0" smtClean="0"/>
              <a:t>ρ</a:t>
            </a:r>
            <a:r>
              <a:rPr kumimoji="1" lang="ja-JP" altLang="en-US" dirty="0" smtClean="0"/>
              <a:t>とします．</a:t>
            </a:r>
          </a:p>
          <a:p>
            <a:r>
              <a:rPr kumimoji="1" lang="ja-JP" altLang="en-US" dirty="0" smtClean="0"/>
              <a:t>（２）　区間推定は，信頼率</a:t>
            </a:r>
            <a:r>
              <a:rPr kumimoji="1" lang="en-US" altLang="ja-JP" dirty="0" smtClean="0"/>
              <a:t>p</a:t>
            </a:r>
            <a:r>
              <a:rPr kumimoji="1" lang="ja-JP" altLang="en-US" dirty="0" smtClean="0"/>
              <a:t>％の</a:t>
            </a:r>
            <a:r>
              <a:rPr kumimoji="1" lang="en-US" altLang="ja-JP" dirty="0" smtClean="0"/>
              <a:t>ρ</a:t>
            </a:r>
            <a:r>
              <a:rPr kumimoji="1" lang="ja-JP" altLang="en-US" dirty="0" smtClean="0"/>
              <a:t>の信頼区間は生物統計学＿授業用データ集のエクセルファイルにデータ（</a:t>
            </a:r>
            <a:r>
              <a:rPr kumimoji="1" lang="en-US" altLang="ja-JP" dirty="0" smtClean="0"/>
              <a:t>100</a:t>
            </a:r>
            <a:r>
              <a:rPr kumimoji="1" lang="ja-JP" altLang="en-US" dirty="0" smtClean="0"/>
              <a:t>個以内）を入力すると，画面のように計算できます．２つの変量をそれぞれ，測定値Ａと測定値Ｂに入力します．</a:t>
            </a:r>
            <a:endParaRPr kumimoji="1" lang="en-US" altLang="ja-JP" dirty="0" smtClean="0"/>
          </a:p>
          <a:p>
            <a:r>
              <a:rPr kumimoji="1" lang="ja-JP" altLang="en-US" dirty="0" smtClean="0"/>
              <a:t>すると相関係数を計算します．これが母集団の相関係数</a:t>
            </a:r>
            <a:r>
              <a:rPr kumimoji="1" lang="en-US" altLang="ja-JP" dirty="0" smtClean="0"/>
              <a:t>ρ</a:t>
            </a:r>
            <a:r>
              <a:rPr kumimoji="1" lang="ja-JP" altLang="en-US" dirty="0" smtClean="0"/>
              <a:t>の点推定値でもあります．</a:t>
            </a:r>
            <a:endParaRPr kumimoji="1" lang="en-US" altLang="ja-JP" dirty="0" smtClean="0"/>
          </a:p>
          <a:p>
            <a:r>
              <a:rPr kumimoji="1" lang="ja-JP" altLang="en-US" dirty="0" smtClean="0"/>
              <a:t>次に信頼率を入力します．すると相関係数の上限と下限を計算します．</a:t>
            </a:r>
          </a:p>
          <a:p>
            <a:r>
              <a:rPr kumimoji="1" lang="ja-JP" altLang="en-US" dirty="0" smtClean="0"/>
              <a:t>画面では</a:t>
            </a:r>
            <a:r>
              <a:rPr kumimoji="1" lang="en-US" altLang="ja-JP" dirty="0" smtClean="0"/>
              <a:t>95</a:t>
            </a:r>
            <a:r>
              <a:rPr kumimoji="1" lang="ja-JP" altLang="en-US" dirty="0" smtClean="0"/>
              <a:t>％信頼区間をつけた母集団の相関係数は</a:t>
            </a:r>
            <a:r>
              <a:rPr kumimoji="1" lang="en-US" altLang="ja-JP" dirty="0" smtClean="0"/>
              <a:t>0.831</a:t>
            </a:r>
            <a:r>
              <a:rPr kumimoji="1" lang="ja-JP" altLang="en-US" dirty="0" smtClean="0"/>
              <a:t>から</a:t>
            </a:r>
            <a:r>
              <a:rPr kumimoji="1" lang="en-US" altLang="ja-JP" dirty="0" smtClean="0"/>
              <a:t>0.973</a:t>
            </a:r>
            <a:r>
              <a:rPr kumimoji="1" lang="ja-JP" altLang="en-US" dirty="0" smtClean="0"/>
              <a:t>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3</a:t>
            </a:fld>
            <a:endParaRPr lang="en-US" altLang="ja-JP"/>
          </a:p>
        </p:txBody>
      </p:sp>
    </p:spTree>
    <p:extLst>
      <p:ext uri="{BB962C8B-B14F-4D97-AF65-F5344CB8AC3E}">
        <p14:creationId xmlns:p14="http://schemas.microsoft.com/office/powerpoint/2010/main" val="193394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予習は「生物統計学第１１回宿題と第１２回のための予習</a:t>
            </a:r>
            <a:r>
              <a:rPr lang="en-US" altLang="ja-JP" dirty="0" smtClean="0"/>
              <a:t>2013 </a:t>
            </a:r>
            <a:r>
              <a:rPr lang="ja-JP" altLang="en-US" dirty="0" smtClean="0"/>
              <a:t>」の提出用タブ欄問５①に入力して提出してください．</a:t>
            </a: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4</a:t>
            </a:fld>
            <a:endParaRPr lang="en-US" altLang="ja-JP"/>
          </a:p>
        </p:txBody>
      </p:sp>
    </p:spTree>
    <p:extLst>
      <p:ext uri="{BB962C8B-B14F-4D97-AF65-F5344CB8AC3E}">
        <p14:creationId xmlns:p14="http://schemas.microsoft.com/office/powerpoint/2010/main" val="208274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相関係数は重要ですので，もうひとつ予習問題をやってみましょう．今度は</a:t>
            </a:r>
            <a:r>
              <a:rPr kumimoji="1" lang="en-US" altLang="ja-JP" dirty="0" smtClean="0"/>
              <a:t>99</a:t>
            </a:r>
            <a:r>
              <a:rPr kumimoji="1" lang="ja-JP" altLang="en-US" dirty="0" smtClean="0"/>
              <a:t>％信頼区間であることに注意してください．</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予習は「生物統計学第１１回宿題と第１２回のための予習</a:t>
            </a:r>
            <a:r>
              <a:rPr lang="en-US" altLang="ja-JP" dirty="0" smtClean="0"/>
              <a:t>2013 </a:t>
            </a:r>
            <a:r>
              <a:rPr lang="ja-JP" altLang="en-US" dirty="0" smtClean="0"/>
              <a:t>」の提出用タブ欄問５②に入力して提出してください．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5</a:t>
            </a:fld>
            <a:endParaRPr lang="en-US" altLang="ja-JP"/>
          </a:p>
        </p:txBody>
      </p:sp>
    </p:spTree>
    <p:extLst>
      <p:ext uri="{BB962C8B-B14F-4D97-AF65-F5344CB8AC3E}">
        <p14:creationId xmlns:p14="http://schemas.microsoft.com/office/powerpoint/2010/main" val="71763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母相関係数</a:t>
            </a:r>
            <a:r>
              <a:rPr kumimoji="1" lang="en-US" altLang="ja-JP" dirty="0" smtClean="0"/>
              <a:t>ρ</a:t>
            </a:r>
            <a:r>
              <a:rPr kumimoji="1" lang="ja-JP" altLang="en-US" dirty="0" smtClean="0"/>
              <a:t>に関する検定は，たいていの場合，帰無仮説Ｈ０：</a:t>
            </a:r>
            <a:r>
              <a:rPr kumimoji="1" lang="en-US" altLang="ja-JP" dirty="0" smtClean="0"/>
              <a:t>ρ</a:t>
            </a:r>
            <a:r>
              <a:rPr kumimoji="1" lang="ja-JP" altLang="en-US" dirty="0" smtClean="0"/>
              <a:t>＝</a:t>
            </a:r>
            <a:r>
              <a:rPr kumimoji="1" lang="en-US" altLang="ja-JP" dirty="0" smtClean="0"/>
              <a:t>0</a:t>
            </a:r>
            <a:r>
              <a:rPr kumimoji="1" lang="ja-JP" altLang="en-US" dirty="0" err="1" smtClean="0"/>
              <a:t>，</a:t>
            </a:r>
            <a:r>
              <a:rPr kumimoji="1" lang="ja-JP" altLang="en-US" dirty="0" smtClean="0"/>
              <a:t>対立仮説Ｈ１：</a:t>
            </a:r>
            <a:r>
              <a:rPr kumimoji="1" lang="en-US" altLang="ja-JP" dirty="0" smtClean="0"/>
              <a:t>ρ≠0</a:t>
            </a:r>
            <a:r>
              <a:rPr kumimoji="1" lang="ja-JP" altLang="en-US" dirty="0" smtClean="0"/>
              <a:t>とする無相関の検定です（２つの変数間に相関がないという帰無仮説を検定します）．つまり，</a:t>
            </a:r>
          </a:p>
          <a:p>
            <a:r>
              <a:rPr kumimoji="1" lang="ja-JP" altLang="en-US" dirty="0" smtClean="0"/>
              <a:t>帰無仮説：両変数間には相関がない．母相関係数</a:t>
            </a:r>
            <a:r>
              <a:rPr kumimoji="1" lang="en-US" altLang="ja-JP" dirty="0" smtClean="0"/>
              <a:t>ρ</a:t>
            </a:r>
            <a:r>
              <a:rPr kumimoji="1" lang="ja-JP" altLang="en-US" dirty="0" smtClean="0"/>
              <a:t>＝</a:t>
            </a:r>
            <a:r>
              <a:rPr kumimoji="1" lang="en-US" altLang="ja-JP" dirty="0" smtClean="0"/>
              <a:t>0</a:t>
            </a:r>
          </a:p>
          <a:p>
            <a:r>
              <a:rPr kumimoji="1" lang="ja-JP" altLang="en-US" dirty="0" smtClean="0"/>
              <a:t>対立仮説：両変数間には相関がある．母相関係数</a:t>
            </a:r>
            <a:r>
              <a:rPr kumimoji="1" lang="en-US" altLang="ja-JP" dirty="0" smtClean="0"/>
              <a:t>ρ≠0</a:t>
            </a:r>
            <a:r>
              <a:rPr kumimoji="1" lang="ja-JP" altLang="en-US" dirty="0" smtClean="0"/>
              <a:t>ということになります．</a:t>
            </a:r>
            <a:endParaRPr kumimoji="1" lang="en-US" altLang="ja-JP" dirty="0" smtClean="0"/>
          </a:p>
          <a:p>
            <a:r>
              <a:rPr kumimoji="1" lang="ja-JP" altLang="en-US" dirty="0" smtClean="0"/>
              <a:t>帰無仮説が棄却されたときは両変数間には相関があると結論できます．</a:t>
            </a:r>
          </a:p>
          <a:p>
            <a:r>
              <a:rPr kumimoji="1" lang="ja-JP" altLang="en-US" dirty="0" smtClean="0"/>
              <a:t>帰無仮説が棄却できなかったときは両変数間には相関があるとはいえないと結論できます．</a:t>
            </a:r>
          </a:p>
          <a:p>
            <a:r>
              <a:rPr kumimoji="1" lang="ja-JP" altLang="en-US" dirty="0" smtClean="0"/>
              <a:t>母集団の母相関係数</a:t>
            </a:r>
            <a:r>
              <a:rPr kumimoji="1" lang="en-US" altLang="ja-JP" dirty="0" smtClean="0"/>
              <a:t>ρ</a:t>
            </a:r>
            <a:r>
              <a:rPr kumimoji="1" lang="ja-JP" altLang="en-US" dirty="0" smtClean="0"/>
              <a:t>＝</a:t>
            </a:r>
            <a:r>
              <a:rPr kumimoji="1" lang="en-US" altLang="ja-JP" dirty="0" smtClean="0"/>
              <a:t>0</a:t>
            </a:r>
            <a:r>
              <a:rPr kumimoji="1" lang="ja-JP" altLang="en-US" dirty="0" smtClean="0"/>
              <a:t>のときでも，そこから無作為に取り出した標本の相関係数が</a:t>
            </a:r>
            <a:r>
              <a:rPr kumimoji="1" lang="en-US" altLang="ja-JP" dirty="0" smtClean="0"/>
              <a:t>0.5</a:t>
            </a:r>
            <a:r>
              <a:rPr kumimoji="1" lang="ja-JP" altLang="en-US" dirty="0" smtClean="0"/>
              <a:t>程度のかなり大きな値となることもよくあります．したがって，相関係数を計算したときはかならず相関が有意であるかをチェックしなければなりません．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6</a:t>
            </a:fld>
            <a:endParaRPr lang="en-US" altLang="ja-JP"/>
          </a:p>
        </p:txBody>
      </p:sp>
    </p:spTree>
    <p:extLst>
      <p:ext uri="{BB962C8B-B14F-4D97-AF65-F5344CB8AC3E}">
        <p14:creationId xmlns:p14="http://schemas.microsoft.com/office/powerpoint/2010/main" val="239334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画面の図からわかるように母集団の母相関係数</a:t>
            </a:r>
            <a:r>
              <a:rPr kumimoji="1" lang="en-US" altLang="ja-JP" dirty="0" smtClean="0"/>
              <a:t>ρ</a:t>
            </a:r>
            <a:r>
              <a:rPr kumimoji="1" lang="ja-JP" altLang="en-US" dirty="0" smtClean="0"/>
              <a:t>が</a:t>
            </a:r>
            <a:r>
              <a:rPr kumimoji="1" lang="en-US" altLang="ja-JP" dirty="0" smtClean="0"/>
              <a:t>0</a:t>
            </a:r>
            <a:r>
              <a:rPr kumimoji="1" lang="ja-JP" altLang="en-US" dirty="0" smtClean="0"/>
              <a:t>のときでも，そこから無作為に取り出した標本の相関係数が</a:t>
            </a:r>
            <a:r>
              <a:rPr kumimoji="1" lang="en-US" altLang="ja-JP" dirty="0" smtClean="0"/>
              <a:t>0.5</a:t>
            </a:r>
            <a:r>
              <a:rPr kumimoji="1" lang="ja-JP" altLang="en-US" dirty="0" smtClean="0"/>
              <a:t>程度のかなり大きい値になることは意外とよくあることです．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7</a:t>
            </a:fld>
            <a:endParaRPr lang="en-US" altLang="ja-JP"/>
          </a:p>
        </p:txBody>
      </p:sp>
    </p:spTree>
    <p:extLst>
      <p:ext uri="{BB962C8B-B14F-4D97-AF65-F5344CB8AC3E}">
        <p14:creationId xmlns:p14="http://schemas.microsoft.com/office/powerpoint/2010/main" val="2248555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それでは相関係数の有意差検定をやってみましょう．</a:t>
            </a:r>
            <a:endParaRPr kumimoji="1" lang="en-US" altLang="ja-JP" dirty="0" smtClean="0"/>
          </a:p>
          <a:p>
            <a:r>
              <a:rPr kumimoji="1" lang="ja-JP" altLang="en-US" dirty="0" smtClean="0"/>
              <a:t>例題　画面のデータは</a:t>
            </a:r>
            <a:r>
              <a:rPr kumimoji="1" lang="en-US" altLang="ja-JP" dirty="0" smtClean="0"/>
              <a:t>20</a:t>
            </a:r>
            <a:r>
              <a:rPr kumimoji="1" lang="ja-JP" altLang="en-US" dirty="0" smtClean="0"/>
              <a:t>頭の羊について胴回りと体重を測定したデータです．有意水準</a:t>
            </a:r>
            <a:r>
              <a:rPr kumimoji="1" lang="en-US" altLang="ja-JP" dirty="0" smtClean="0"/>
              <a:t>5</a:t>
            </a:r>
            <a:r>
              <a:rPr kumimoji="1" lang="ja-JP" altLang="en-US" dirty="0" smtClean="0"/>
              <a:t>％で相関の有無を検定しましょう．</a:t>
            </a:r>
          </a:p>
          <a:p>
            <a:r>
              <a:rPr kumimoji="1" lang="ja-JP" altLang="en-US" dirty="0" smtClean="0"/>
              <a:t>帰無仮説：両変数間には相関がないです．いいかえると母相関係数</a:t>
            </a:r>
            <a:r>
              <a:rPr kumimoji="1" lang="en-US" altLang="ja-JP" dirty="0" smtClean="0"/>
              <a:t>ρ</a:t>
            </a:r>
            <a:r>
              <a:rPr kumimoji="1" lang="ja-JP" altLang="en-US" dirty="0" smtClean="0"/>
              <a:t>＝</a:t>
            </a:r>
            <a:r>
              <a:rPr kumimoji="1" lang="en-US" altLang="ja-JP" dirty="0" smtClean="0"/>
              <a:t>0</a:t>
            </a:r>
            <a:r>
              <a:rPr kumimoji="1" lang="ja-JP" altLang="en-US" dirty="0" err="1" smtClean="0"/>
              <a:t>，</a:t>
            </a:r>
            <a:r>
              <a:rPr kumimoji="1" lang="ja-JP" altLang="en-US" dirty="0" smtClean="0"/>
              <a:t>母集団に相関がない．ということです．</a:t>
            </a:r>
          </a:p>
          <a:p>
            <a:r>
              <a:rPr kumimoji="1" lang="ja-JP" altLang="en-US" dirty="0" smtClean="0"/>
              <a:t>対立仮説：両変数間には相関がある</a:t>
            </a:r>
            <a:r>
              <a:rPr kumimoji="1" lang="ja-JP" altLang="en-US" dirty="0" err="1" smtClean="0"/>
              <a:t>です</a:t>
            </a:r>
            <a:r>
              <a:rPr kumimoji="1" lang="ja-JP" altLang="en-US" dirty="0" smtClean="0"/>
              <a:t>．いいかえると母相関係数</a:t>
            </a:r>
            <a:r>
              <a:rPr kumimoji="1" lang="en-US" altLang="ja-JP" dirty="0" smtClean="0"/>
              <a:t>ρ≠0</a:t>
            </a:r>
            <a:r>
              <a:rPr kumimoji="1" lang="ja-JP" altLang="en-US" dirty="0" err="1" smtClean="0"/>
              <a:t>，</a:t>
            </a:r>
            <a:r>
              <a:rPr kumimoji="1" lang="ja-JP" altLang="en-US" dirty="0" smtClean="0"/>
              <a:t>母集団に相関がある．ということです．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8</a:t>
            </a:fld>
            <a:endParaRPr lang="en-US" altLang="ja-JP"/>
          </a:p>
        </p:txBody>
      </p:sp>
    </p:spTree>
    <p:extLst>
      <p:ext uri="{BB962C8B-B14F-4D97-AF65-F5344CB8AC3E}">
        <p14:creationId xmlns:p14="http://schemas.microsoft.com/office/powerpoint/2010/main" val="340610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相関の有無に関する検定は生物統計学＿授業用データ集のエクセルファイルにデータ（</a:t>
            </a:r>
            <a:r>
              <a:rPr kumimoji="1" lang="en-US" altLang="ja-JP" dirty="0" smtClean="0"/>
              <a:t>100</a:t>
            </a:r>
            <a:r>
              <a:rPr kumimoji="1" lang="ja-JP" altLang="en-US" dirty="0" smtClean="0"/>
              <a:t>個以内）を入力すると，画面のように計算できます．</a:t>
            </a:r>
          </a:p>
          <a:p>
            <a:r>
              <a:rPr kumimoji="1" lang="en-US" altLang="ja-JP" dirty="0" smtClean="0"/>
              <a:t>p-</a:t>
            </a:r>
            <a:r>
              <a:rPr kumimoji="1" lang="ja-JP" altLang="en-US" dirty="0" smtClean="0"/>
              <a:t>値は</a:t>
            </a:r>
            <a:r>
              <a:rPr kumimoji="1" lang="en-US" altLang="ja-JP" dirty="0" smtClean="0"/>
              <a:t>2.59×10-9</a:t>
            </a:r>
            <a:r>
              <a:rPr kumimoji="1" lang="ja-JP" altLang="en-US" dirty="0" smtClean="0"/>
              <a:t>となるので，</a:t>
            </a:r>
            <a:r>
              <a:rPr kumimoji="1" lang="en-US" altLang="ja-JP" dirty="0" smtClean="0"/>
              <a:t>0.1</a:t>
            </a:r>
            <a:r>
              <a:rPr kumimoji="1" lang="ja-JP" altLang="en-US" dirty="0" smtClean="0"/>
              <a:t>％の有意水準で帰無仮説を棄却でき，相関があると認められます．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9</a:t>
            </a:fld>
            <a:endParaRPr lang="en-US" altLang="ja-JP"/>
          </a:p>
        </p:txBody>
      </p:sp>
    </p:spTree>
    <p:extLst>
      <p:ext uri="{BB962C8B-B14F-4D97-AF65-F5344CB8AC3E}">
        <p14:creationId xmlns:p14="http://schemas.microsoft.com/office/powerpoint/2010/main" val="85390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392A307-E397-4F1A-B136-835BE9662A2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8B3F3C0-A3DF-414C-8273-58583C59C5F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9F1ECDB-A379-4C87-9504-B3AE3BCE5611}"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46780D4-BFEB-4862-8747-29A649F1DAC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243C9FC-DFEF-4DFA-BD06-DD19A15C98DA}"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E1F232-2111-4F2B-AE20-67C3D876A84E}"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753FAF91-7855-4705-BAFF-26ACAED78179}"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59E43C3E-D1F8-4D5C-9FE4-4E18A0F5E726}"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4AB4566B-4966-43D8-A6E4-A4C54CBC2740}"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2659F5A7-DAB9-49EA-B498-150EBDF6C3C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0B84509-3642-4ED9-B470-30CD1FB2B816}"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B06A3-4AE2-4F05-87CB-B0FF9E18959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audio" Target="../media/media3.wma"/><Relationship Id="rId7" Type="http://schemas.openxmlformats.org/officeDocument/2006/relationships/image" Target="../media/image4.emf"/><Relationship Id="rId2" Type="http://schemas.microsoft.com/office/2007/relationships/media" Target="../media/media3.wma"/><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png"/><Relationship Id="rId5" Type="http://schemas.openxmlformats.org/officeDocument/2006/relationships/notesSlide" Target="../notesSlides/notesSlide3.xml"/><Relationship Id="rId10" Type="http://schemas.openxmlformats.org/officeDocument/2006/relationships/image" Target="../media/image5.wmf"/><Relationship Id="rId4" Type="http://schemas.openxmlformats.org/officeDocument/2006/relationships/slideLayout" Target="../slideLayouts/slideLayout6.xml"/><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audio" Target="../media/media6.wma"/><Relationship Id="rId7" Type="http://schemas.openxmlformats.org/officeDocument/2006/relationships/image" Target="../media/image9.emf"/><Relationship Id="rId12" Type="http://schemas.openxmlformats.org/officeDocument/2006/relationships/image" Target="../media/image2.png"/><Relationship Id="rId2" Type="http://schemas.microsoft.com/office/2007/relationships/media" Target="../media/media6.wma"/><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1.emf"/><Relationship Id="rId5" Type="http://schemas.openxmlformats.org/officeDocument/2006/relationships/notesSlide" Target="../notesSlides/notesSlide6.xml"/><Relationship Id="rId10" Type="http://schemas.openxmlformats.org/officeDocument/2006/relationships/oleObject" Target="../embeddings/oleObject5.bin"/><Relationship Id="rId4" Type="http://schemas.openxmlformats.org/officeDocument/2006/relationships/slideLayout" Target="../slideLayouts/slideLayout6.xml"/><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2.png"/><Relationship Id="rId2" Type="http://schemas.microsoft.com/office/2007/relationships/media" Target="../media/media9.wma"/><Relationship Id="rId1" Type="http://schemas.openxmlformats.org/officeDocument/2006/relationships/tags" Target="../tags/tag1.xml"/><Relationship Id="rId6" Type="http://schemas.openxmlformats.org/officeDocument/2006/relationships/image" Target="../media/image12.emf"/><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59" name="Picture 15"/>
          <p:cNvPicPr>
            <a:picLocks noChangeAspect="1" noChangeArrowheads="1"/>
          </p:cNvPicPr>
          <p:nvPr/>
        </p:nvPicPr>
        <p:blipFill>
          <a:blip r:embed="rId5" cstate="print"/>
          <a:srcRect/>
          <a:stretch>
            <a:fillRect/>
          </a:stretch>
        </p:blipFill>
        <p:spPr bwMode="auto">
          <a:xfrm>
            <a:off x="4213506" y="2000240"/>
            <a:ext cx="4930494" cy="3243267"/>
          </a:xfrm>
          <a:prstGeom prst="rect">
            <a:avLst/>
          </a:prstGeom>
          <a:noFill/>
          <a:ln w="9525">
            <a:noFill/>
            <a:miter lim="800000"/>
            <a:headEnd/>
            <a:tailEnd/>
          </a:ln>
        </p:spPr>
      </p:pic>
      <p:sp>
        <p:nvSpPr>
          <p:cNvPr id="364546" name="Rectangle 2"/>
          <p:cNvSpPr>
            <a:spLocks noGrp="1" noChangeArrowheads="1"/>
          </p:cNvSpPr>
          <p:nvPr>
            <p:ph type="title"/>
          </p:nvPr>
        </p:nvSpPr>
        <p:spPr/>
        <p:txBody>
          <a:bodyPr/>
          <a:lstStyle/>
          <a:p>
            <a:r>
              <a:rPr lang="ja-JP" altLang="en-US" dirty="0"/>
              <a:t>相関係数に関する統計的推定と検定</a:t>
            </a:r>
          </a:p>
        </p:txBody>
      </p:sp>
      <p:sp>
        <p:nvSpPr>
          <p:cNvPr id="364547" name="Rectangle 3"/>
          <p:cNvSpPr>
            <a:spLocks noChangeArrowheads="1"/>
          </p:cNvSpPr>
          <p:nvPr/>
        </p:nvSpPr>
        <p:spPr bwMode="auto">
          <a:xfrm>
            <a:off x="228600" y="2209800"/>
            <a:ext cx="4572000" cy="457200"/>
          </a:xfrm>
          <a:prstGeom prst="rect">
            <a:avLst/>
          </a:prstGeom>
          <a:noFill/>
          <a:ln w="38100">
            <a:noFill/>
            <a:miter lim="800000"/>
            <a:headEnd/>
            <a:tailEnd/>
          </a:ln>
          <a:effectLst/>
        </p:spPr>
        <p:txBody>
          <a:bodyPr>
            <a:spAutoFit/>
          </a:bodyPr>
          <a:lstStyle/>
          <a:p>
            <a:pPr>
              <a:spcBef>
                <a:spcPct val="50000"/>
              </a:spcBef>
            </a:pPr>
            <a:r>
              <a:rPr lang="ja-JP" altLang="en-US"/>
              <a:t>標本から得られた統計量</a:t>
            </a:r>
          </a:p>
        </p:txBody>
      </p:sp>
      <p:sp>
        <p:nvSpPr>
          <p:cNvPr id="364549" name="Rectangle 5"/>
          <p:cNvSpPr>
            <a:spLocks noChangeArrowheads="1"/>
          </p:cNvSpPr>
          <p:nvPr/>
        </p:nvSpPr>
        <p:spPr bwMode="auto">
          <a:xfrm>
            <a:off x="457200" y="4953000"/>
            <a:ext cx="4572000" cy="457200"/>
          </a:xfrm>
          <a:prstGeom prst="rect">
            <a:avLst/>
          </a:prstGeom>
          <a:noFill/>
          <a:ln w="38100">
            <a:noFill/>
            <a:miter lim="800000"/>
            <a:headEnd/>
            <a:tailEnd/>
          </a:ln>
          <a:effectLst/>
        </p:spPr>
        <p:txBody>
          <a:bodyPr>
            <a:spAutoFit/>
          </a:bodyPr>
          <a:lstStyle/>
          <a:p>
            <a:pPr>
              <a:spcBef>
                <a:spcPct val="50000"/>
              </a:spcBef>
            </a:pPr>
            <a:r>
              <a:rPr lang="ja-JP" altLang="en-US"/>
              <a:t>母相関係数</a:t>
            </a:r>
            <a:r>
              <a:rPr lang="en-US" altLang="ja-JP"/>
              <a:t>ρ</a:t>
            </a:r>
            <a:r>
              <a:rPr lang="ja-JP" altLang="en-US"/>
              <a:t>：</a:t>
            </a:r>
          </a:p>
        </p:txBody>
      </p:sp>
      <p:sp>
        <p:nvSpPr>
          <p:cNvPr id="364550" name="Rectangle 6"/>
          <p:cNvSpPr>
            <a:spLocks noChangeArrowheads="1"/>
          </p:cNvSpPr>
          <p:nvPr/>
        </p:nvSpPr>
        <p:spPr bwMode="auto">
          <a:xfrm>
            <a:off x="228600" y="3276600"/>
            <a:ext cx="914400" cy="1004888"/>
          </a:xfrm>
          <a:prstGeom prst="rect">
            <a:avLst/>
          </a:prstGeom>
          <a:noFill/>
          <a:ln w="38100">
            <a:noFill/>
            <a:miter lim="800000"/>
            <a:headEnd/>
            <a:tailEnd/>
          </a:ln>
          <a:effectLst/>
        </p:spPr>
        <p:txBody>
          <a:bodyPr>
            <a:spAutoFit/>
          </a:bodyPr>
          <a:lstStyle/>
          <a:p>
            <a:pPr>
              <a:spcBef>
                <a:spcPct val="50000"/>
              </a:spcBef>
            </a:pPr>
            <a:r>
              <a:rPr lang="ja-JP" altLang="en-US"/>
              <a:t>推定</a:t>
            </a:r>
          </a:p>
          <a:p>
            <a:pPr>
              <a:spcBef>
                <a:spcPct val="50000"/>
              </a:spcBef>
            </a:pPr>
            <a:r>
              <a:rPr lang="ja-JP" altLang="en-US"/>
              <a:t>検定</a:t>
            </a:r>
          </a:p>
        </p:txBody>
      </p:sp>
      <p:sp>
        <p:nvSpPr>
          <p:cNvPr id="364551" name="Line 7"/>
          <p:cNvSpPr>
            <a:spLocks noChangeShapeType="1"/>
          </p:cNvSpPr>
          <p:nvPr/>
        </p:nvSpPr>
        <p:spPr bwMode="auto">
          <a:xfrm>
            <a:off x="1143000" y="2895600"/>
            <a:ext cx="0" cy="19050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364552" name="Line 8"/>
          <p:cNvSpPr>
            <a:spLocks noChangeShapeType="1"/>
          </p:cNvSpPr>
          <p:nvPr/>
        </p:nvSpPr>
        <p:spPr bwMode="auto">
          <a:xfrm flipV="1">
            <a:off x="2667000" y="2895600"/>
            <a:ext cx="0" cy="1981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364554" name="Rectangle 10"/>
          <p:cNvSpPr>
            <a:spLocks noChangeArrowheads="1"/>
          </p:cNvSpPr>
          <p:nvPr/>
        </p:nvSpPr>
        <p:spPr bwMode="auto">
          <a:xfrm>
            <a:off x="2819400" y="3048000"/>
            <a:ext cx="2057400" cy="1552575"/>
          </a:xfrm>
          <a:prstGeom prst="rect">
            <a:avLst/>
          </a:prstGeom>
          <a:noFill/>
          <a:ln w="38100">
            <a:noFill/>
            <a:miter lim="800000"/>
            <a:headEnd/>
            <a:tailEnd/>
          </a:ln>
          <a:effectLst/>
        </p:spPr>
        <p:txBody>
          <a:bodyPr>
            <a:spAutoFit/>
          </a:bodyPr>
          <a:lstStyle/>
          <a:p>
            <a:pPr>
              <a:spcBef>
                <a:spcPct val="50000"/>
              </a:spcBef>
            </a:pPr>
            <a:r>
              <a:rPr lang="ja-JP" altLang="en-US"/>
              <a:t>右のグラフの</a:t>
            </a:r>
          </a:p>
          <a:p>
            <a:pPr>
              <a:spcBef>
                <a:spcPct val="50000"/>
              </a:spcBef>
            </a:pPr>
            <a:r>
              <a:rPr lang="ja-JP" altLang="en-US"/>
              <a:t>ような関係に</a:t>
            </a:r>
          </a:p>
          <a:p>
            <a:pPr>
              <a:spcBef>
                <a:spcPct val="50000"/>
              </a:spcBef>
            </a:pPr>
            <a:r>
              <a:rPr lang="ja-JP" altLang="en-US"/>
              <a:t>ある</a:t>
            </a:r>
          </a:p>
        </p:txBody>
      </p:sp>
      <p:sp>
        <p:nvSpPr>
          <p:cNvPr id="364555" name="Rectangle 11"/>
          <p:cNvSpPr>
            <a:spLocks noChangeArrowheads="1"/>
          </p:cNvSpPr>
          <p:nvPr/>
        </p:nvSpPr>
        <p:spPr bwMode="auto">
          <a:xfrm>
            <a:off x="304800" y="1600200"/>
            <a:ext cx="1671638" cy="457200"/>
          </a:xfrm>
          <a:prstGeom prst="rect">
            <a:avLst/>
          </a:prstGeom>
          <a:noFill/>
          <a:ln w="38100">
            <a:noFill/>
            <a:miter lim="800000"/>
            <a:headEnd/>
            <a:tailEnd/>
          </a:ln>
          <a:effectLst/>
        </p:spPr>
        <p:txBody>
          <a:bodyPr wrap="none">
            <a:spAutoFit/>
          </a:bodyPr>
          <a:lstStyle/>
          <a:p>
            <a:pPr>
              <a:spcBef>
                <a:spcPct val="50000"/>
              </a:spcBef>
            </a:pPr>
            <a:r>
              <a:rPr lang="ja-JP" altLang="en-US"/>
              <a:t>相関係数ｒ：</a:t>
            </a:r>
          </a:p>
        </p:txBody>
      </p:sp>
      <p:sp>
        <p:nvSpPr>
          <p:cNvPr id="364556" name="Rectangle 12"/>
          <p:cNvSpPr>
            <a:spLocks noChangeArrowheads="1"/>
          </p:cNvSpPr>
          <p:nvPr/>
        </p:nvSpPr>
        <p:spPr bwMode="auto">
          <a:xfrm>
            <a:off x="533400" y="5562600"/>
            <a:ext cx="2622550" cy="457200"/>
          </a:xfrm>
          <a:prstGeom prst="rect">
            <a:avLst/>
          </a:prstGeom>
          <a:noFill/>
          <a:ln w="38100">
            <a:noFill/>
            <a:miter lim="800000"/>
            <a:headEnd/>
            <a:tailEnd/>
          </a:ln>
          <a:effectLst/>
        </p:spPr>
        <p:txBody>
          <a:bodyPr wrap="none">
            <a:spAutoFit/>
          </a:bodyPr>
          <a:lstStyle/>
          <a:p>
            <a:pPr>
              <a:spcBef>
                <a:spcPct val="50000"/>
              </a:spcBef>
            </a:pPr>
            <a:r>
              <a:rPr lang="ja-JP" altLang="en-US"/>
              <a:t>母集団の相関係数</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3990"/>
    </mc:Choice>
    <mc:Fallback>
      <p:transition spd="slow" advTm="143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072" x="1212850" y="5003800"/>
          <p14:tracePt t="2072" x="1231900" y="4997450"/>
          <p14:tracePt t="2566" x="1231900" y="4984750"/>
          <p14:tracePt t="2574" x="1231900" y="4978400"/>
          <p14:tracePt t="2582" x="1225550" y="4972050"/>
          <p14:tracePt t="2602" x="1219200" y="4965700"/>
          <p14:tracePt t="2602" x="1212850" y="4965700"/>
          <p14:tracePt t="2618" x="1212850" y="4972050"/>
          <p14:tracePt t="2641" x="1219200" y="4972050"/>
          <p14:tracePt t="2649" x="1225550" y="4978400"/>
          <p14:tracePt t="2649" x="1231900" y="4978400"/>
          <p14:tracePt t="2649" x="1244600" y="4978400"/>
          <p14:tracePt t="2670" x="1257300" y="4984750"/>
          <p14:tracePt t="2682" x="1270000" y="4991100"/>
          <p14:tracePt t="2682" x="1301750" y="5003800"/>
          <p14:tracePt t="2701" x="1320800" y="5010150"/>
          <p14:tracePt t="2701" x="1339850" y="5022850"/>
          <p14:tracePt t="2718" x="1365250" y="5035550"/>
          <p14:tracePt t="2718" x="1390650" y="5041900"/>
          <p14:tracePt t="2718" x="1416050" y="5048250"/>
          <p14:tracePt t="2737" x="1454150" y="5054600"/>
          <p14:tracePt t="2749" x="1485900" y="5060950"/>
          <p14:tracePt t="2749" x="1517650" y="5067300"/>
          <p14:tracePt t="3049" x="3727450" y="5962650"/>
          <p14:tracePt t="3057" x="3746500" y="5969000"/>
          <p14:tracePt t="3057" x="3765550" y="5981700"/>
          <p14:tracePt t="3069" x="3784600" y="5994400"/>
          <p14:tracePt t="3069" x="3810000" y="6000750"/>
          <p14:tracePt t="3085" x="3829050" y="6013450"/>
          <p14:tracePt t="3085" x="3848100" y="6019800"/>
          <p14:tracePt t="3104" x="3860800" y="6026150"/>
          <p14:tracePt t="3104" x="3873500" y="6026150"/>
          <p14:tracePt t="3104" x="3879850" y="6038850"/>
          <p14:tracePt t="3121" x="3886200" y="6038850"/>
          <p14:tracePt t="3134" x="3892550" y="6051550"/>
          <p14:tracePt t="3134" x="3898900" y="6057900"/>
          <p14:tracePt t="3153" x="3905250" y="6070600"/>
          <p14:tracePt t="3153" x="3911600" y="6076950"/>
          <p14:tracePt t="3170" x="3911600" y="6089650"/>
          <p14:tracePt t="3170" x="3917950" y="6089650"/>
          <p14:tracePt t="3186" x="3924300" y="6096000"/>
          <p14:tracePt t="3186" x="3937000" y="6102350"/>
          <p14:tracePt t="3202" x="3943350" y="6108700"/>
          <p14:tracePt t="3202" x="3956050" y="6115050"/>
          <p14:tracePt t="3202" x="3968750" y="6115050"/>
          <p14:tracePt t="3222" x="3975100" y="6115050"/>
          <p14:tracePt t="3234" x="3987800" y="6115050"/>
          <p14:tracePt t="3234" x="4013200" y="6108700"/>
          <p14:tracePt t="3253" x="4019550" y="6102350"/>
          <p14:tracePt t="3253" x="4025900" y="6096000"/>
          <p14:tracePt t="3269" x="4038600" y="6089650"/>
          <p14:tracePt t="3269" x="4044950" y="6083300"/>
          <p14:tracePt t="3286" x="4051300" y="6070600"/>
          <p14:tracePt t="3286" x="4064000" y="6057900"/>
          <p14:tracePt t="3303" x="4070350" y="6051550"/>
          <p14:tracePt t="3303" x="4076700" y="6045200"/>
          <p14:tracePt t="3319" x="4083050" y="6038850"/>
          <p14:tracePt t="3319" x="4089400" y="6038850"/>
          <p14:tracePt t="3336" x="4089400" y="6032500"/>
          <p14:tracePt t="3336" x="4095750" y="6032500"/>
          <p14:tracePt t="3353" x="4102100" y="6032500"/>
          <p14:tracePt t="3353" x="4121150" y="6038850"/>
          <p14:tracePt t="3370" x="4127500" y="6045200"/>
          <p14:tracePt t="3370" x="4140200" y="6051550"/>
          <p14:tracePt t="3386" x="4146550" y="6057900"/>
          <p14:tracePt t="3386" x="4159250" y="6064250"/>
          <p14:tracePt t="3403" x="4171950" y="6070600"/>
          <p14:tracePt t="3403" x="4178300" y="6076950"/>
          <p14:tracePt t="3403" x="4191000" y="6083300"/>
          <p14:tracePt t="3422" x="4197350" y="6083300"/>
          <p14:tracePt t="3434" x="4203700" y="6089650"/>
          <p14:tracePt t="3434" x="4216400" y="6096000"/>
          <p14:tracePt t="3454" x="4216400" y="6102350"/>
          <p14:tracePt t="3468" x="4229100" y="6108700"/>
          <p14:tracePt t="3468" x="4235450" y="6115050"/>
          <p14:tracePt t="3487" x="4235450" y="6121400"/>
          <p14:tracePt t="3487" x="4241800" y="6134100"/>
          <p14:tracePt t="3487" x="4248150" y="6140450"/>
          <p14:tracePt t="3506" x="4248150" y="6153150"/>
          <p14:tracePt t="3518" x="4254500" y="6159500"/>
          <p14:tracePt t="3518" x="4260850" y="6172200"/>
          <p14:tracePt t="3538" x="4260850" y="6178550"/>
          <p14:tracePt t="3552" x="4267200" y="6184900"/>
          <p14:tracePt t="3570" x="4267200" y="6191250"/>
          <p14:tracePt t="3597" x="4260850" y="6191250"/>
          <p14:tracePt t="3609" x="4254500" y="6191250"/>
          <p14:tracePt t="3625" x="4248150" y="6197600"/>
          <p14:tracePt t="3641" x="4248150" y="6203950"/>
          <p14:tracePt t="3668" x="4241800" y="6203950"/>
          <p14:tracePt t="3745" x="4241800" y="6197600"/>
          <p14:tracePt t="3768" x="4235450" y="6191250"/>
          <p14:tracePt t="3789" x="4229100" y="6184900"/>
          <p14:tracePt t="3829" x="4222750" y="6191250"/>
          <p14:tracePt t="3873" x="4222750" y="6197600"/>
          <p14:tracePt t="3897" x="4216400" y="6203950"/>
          <p14:tracePt t="3909" x="4216400" y="6210300"/>
          <p14:tracePt t="3925" x="4210050" y="6210300"/>
          <p14:tracePt t="3941" x="4210050" y="6216650"/>
          <p14:tracePt t="3961" x="4216400" y="6223000"/>
          <p14:tracePt t="4001" x="4222750" y="6223000"/>
          <p14:tracePt t="4052" x="4229100" y="6223000"/>
          <p14:tracePt t="4097" x="4229100" y="6216650"/>
          <p14:tracePt t="4173" x="4229100" y="6223000"/>
          <p14:tracePt t="4209" x="4235450" y="6223000"/>
          <p14:tracePt t="4293" x="4241800" y="6223000"/>
          <p14:tracePt t="4337" x="4248150" y="6223000"/>
          <p14:tracePt t="4397" x="4248150" y="6229350"/>
          <p14:tracePt t="4429" x="4254500" y="6223000"/>
          <p14:tracePt t="4457" x="4254500" y="6229350"/>
          <p14:tracePt t="4661" x="4260850" y="6229350"/>
          <p14:tracePt t="4729" x="4260850" y="6235700"/>
          <p14:tracePt t="4741" x="4267200" y="6235700"/>
          <p14:tracePt t="4757" x="4279900" y="6235700"/>
          <p14:tracePt t="4773" x="4286250" y="6235700"/>
          <p14:tracePt t="4789" x="4286250" y="6242050"/>
          <p14:tracePt t="4801" x="4298950" y="6242050"/>
          <p14:tracePt t="4817" x="4305300" y="6242050"/>
          <p14:tracePt t="4833" x="4311650" y="6242050"/>
          <p14:tracePt t="4849" x="4318000" y="6242050"/>
          <p14:tracePt t="4861" x="4324350" y="6248400"/>
          <p14:tracePt t="4893" x="4330700" y="6248400"/>
          <p14:tracePt t="4917" x="4330700" y="6254750"/>
          <p14:tracePt t="4929" x="4324350" y="6261100"/>
          <p14:tracePt t="5012" x="4324350" y="6254750"/>
          <p14:tracePt t="5109" x="4330700" y="6254750"/>
          <p14:tracePt t="5169" x="4330700" y="6261100"/>
          <p14:tracePt t="5229" x="4337050" y="6261100"/>
          <p14:tracePt t="5297" x="4337050" y="6267450"/>
          <p14:tracePt t="5373" x="4337050" y="6273800"/>
          <p14:tracePt t="5718" x="4337050" y="6280150"/>
          <p14:tracePt t="5801" x="4337050" y="6286500"/>
          <p14:tracePt t="5905" x="4343400" y="6292850"/>
          <p14:tracePt t="5949" x="4337050" y="6299200"/>
          <p14:tracePt t="6102" x="4337050" y="6292850"/>
          <p14:tracePt t="6177" x="4337050" y="6299200"/>
          <p14:tracePt t="6190" x="4337050" y="6292850"/>
          <p14:tracePt t="6205" x="4337050" y="6299200"/>
          <p14:tracePt t="6266" x="4330700" y="6305550"/>
          <p14:tracePt t="6290" x="4330700" y="6311900"/>
          <p14:tracePt t="6317" x="4337050" y="6318250"/>
          <p14:tracePt t="6361" x="4337050" y="6324600"/>
          <p14:tracePt t="6422" x="4330700" y="6318250"/>
          <p14:tracePt t="6445" x="4337050" y="6324600"/>
          <p14:tracePt t="6505" x="4330700" y="6337300"/>
          <p14:tracePt t="6866" x="4330700" y="6324600"/>
          <p14:tracePt t="7078" x="4330700" y="6318250"/>
          <p14:tracePt t="7490" x="4330700" y="6311900"/>
          <p14:tracePt t="7558" x="4324350" y="6305550"/>
          <p14:tracePt t="7578" x="4330700" y="6311900"/>
          <p14:tracePt t="7630" x="4330700" y="6299200"/>
          <p14:tracePt t="7662" x="4324350" y="6299200"/>
          <p14:tracePt t="7690" x="4324350" y="6292850"/>
          <p14:tracePt t="7706" x="4324350" y="6286500"/>
          <p14:tracePt t="7738" x="4330700" y="6292850"/>
          <p14:tracePt t="7758" x="4337050" y="6299200"/>
          <p14:tracePt t="7798" x="4343400" y="6292850"/>
          <p14:tracePt t="7858" x="4343400" y="6299200"/>
          <p14:tracePt t="7894" x="4343400" y="6305550"/>
          <p14:tracePt t="7930" x="4337050" y="6305550"/>
          <p14:tracePt t="8098" x="4337050" y="6311900"/>
          <p14:tracePt t="8170" x="4330700" y="6318250"/>
          <p14:tracePt t="8217" x="4324350" y="6311900"/>
          <p14:tracePt t="8254" x="4324350" y="6305550"/>
          <p14:tracePt t="8330" x="4330700" y="6305550"/>
          <p14:tracePt t="8374" x="4330700" y="6311900"/>
          <p14:tracePt t="8486" x="4330700" y="6305550"/>
          <p14:tracePt t="8517" x="4324350" y="6299200"/>
          <p14:tracePt t="8531" x="4324350" y="6292850"/>
          <p14:tracePt t="8546" x="4330700" y="6286500"/>
          <p14:tracePt t="8582" x="4337050" y="6286500"/>
          <p14:tracePt t="8614" x="4343400" y="6280150"/>
          <p14:tracePt t="8650" x="4343400" y="6267450"/>
          <p14:tracePt t="8666" x="4349750" y="6267450"/>
          <p14:tracePt t="8682" x="4349750" y="6261100"/>
          <p14:tracePt t="8698" x="4349750" y="6254750"/>
          <p14:tracePt t="8718" x="4343400" y="6254750"/>
          <p14:tracePt t="8750" x="4337050" y="6248400"/>
          <p14:tracePt t="8794" x="4330700" y="6248400"/>
          <p14:tracePt t="8830" x="4330700" y="6242050"/>
          <p14:tracePt t="8854" x="4330700" y="6235700"/>
          <p14:tracePt t="8882" x="4330700" y="6229350"/>
          <p14:tracePt t="8898" x="4324350" y="6235700"/>
          <p14:tracePt t="8958" x="4324350" y="6242050"/>
          <p14:tracePt t="8982" x="4324350" y="6248400"/>
          <p14:tracePt t="8998" x="4324350" y="6254750"/>
          <p14:tracePt t="9026" x="4324350" y="6261100"/>
          <p14:tracePt t="9050" x="4330700" y="6267450"/>
          <p14:tracePt t="9078" x="4324350" y="6261100"/>
          <p14:tracePt t="9198" x="4318000" y="6254750"/>
          <p14:tracePt t="9222" x="4311650" y="6248400"/>
          <p14:tracePt t="9242" x="4305300" y="6248400"/>
          <p14:tracePt t="9302" x="4298950" y="6254750"/>
          <p14:tracePt t="9326" x="4305300" y="6254750"/>
          <p14:tracePt t="9394" x="4311650" y="6254750"/>
          <p14:tracePt t="9418" x="4318000" y="6261100"/>
          <p14:tracePt t="9438" x="4324350" y="6261100"/>
          <p14:tracePt t="9462" x="4330700" y="6261100"/>
          <p14:tracePt t="9482" x="4337050" y="6254750"/>
          <p14:tracePt t="9650" x="4337050" y="6261100"/>
          <p14:tracePt t="9738" x="4337050" y="6267450"/>
          <p14:tracePt t="9782" x="4337050" y="6273800"/>
          <p14:tracePt t="9874" x="4343400" y="6280150"/>
          <p14:tracePt t="9902" x="4337050" y="6280150"/>
          <p14:tracePt t="9958" x="4330700" y="6292850"/>
          <p14:tracePt t="9986" x="4330700" y="6299200"/>
          <p14:tracePt t="10010" x="4330700" y="6305550"/>
          <p14:tracePt t="10021" x="4324350" y="6299200"/>
          <p14:tracePt t="10055" x="4318000" y="6299200"/>
          <p14:tracePt t="10242" x="4318000" y="6305550"/>
          <p14:tracePt t="10319" x="4318000" y="6311900"/>
          <p14:tracePt t="10362" x="4311650" y="6311900"/>
          <p14:tracePt t="10414" x="4318000" y="6305550"/>
          <p14:tracePt t="10535" x="4318000" y="6299200"/>
          <p14:tracePt t="10690" x="4318000" y="6305550"/>
          <p14:tracePt t="10715" x="4318000" y="6311900"/>
          <p14:tracePt t="10758" x="4318000" y="6318250"/>
          <p14:tracePt t="10790" x="4318000" y="6311900"/>
          <p14:tracePt t="10819" x="4311650" y="6305550"/>
          <p14:tracePt t="10862" x="4311650" y="6311900"/>
          <p14:tracePt t="10902" x="4318000" y="6318250"/>
          <p14:tracePt t="10970" x="4318000" y="6324600"/>
          <p14:tracePt t="11014" x="4305300" y="6330950"/>
          <p14:tracePt t="11218" x="4311650" y="6324600"/>
          <p14:tracePt t="11263" x="4311650" y="6318250"/>
          <p14:tracePt t="11299" x="4305300" y="6311900"/>
          <p14:tracePt t="11367" x="4305300" y="6305550"/>
          <p14:tracePt t="11398" x="4298950" y="6311900"/>
          <p14:tracePt t="11451" x="4298950" y="6318250"/>
          <p14:tracePt t="11478" x="4292600" y="6311900"/>
          <p14:tracePt t="11522" x="4292600" y="6305550"/>
          <p14:tracePt t="11615" x="4298950" y="6299200"/>
          <p14:tracePt t="11639" x="4298950" y="6292850"/>
          <p14:tracePt t="11658" x="4305300" y="6286500"/>
          <p14:tracePt t="11771" x="4305300" y="6280150"/>
          <p14:tracePt t="11787" x="4311650" y="6280150"/>
          <p14:tracePt t="11891" x="4311650" y="6273800"/>
          <p14:tracePt t="11930" x="4311650" y="6280150"/>
          <p14:tracePt t="11991" x="4311650" y="6286500"/>
          <p14:tracePt t="12018" x="4318000" y="6286500"/>
          <p14:tracePt t="12179" x="4318000" y="6292850"/>
          <p14:tracePt t="12251" x="4318000" y="6286500"/>
          <p14:tracePt t="12318" x="4318000" y="6280150"/>
          <p14:tracePt t="12351" x="4318000" y="6273800"/>
          <p14:tracePt t="12363" x="4318000" y="6267450"/>
          <p14:tracePt t="12387" x="4324350" y="6261100"/>
          <p14:tracePt t="12403" x="4324350" y="6267450"/>
          <p14:tracePt t="12471" x="4324350" y="6261100"/>
          <p14:tracePt t="12543" x="4324350" y="6267450"/>
          <p14:tracePt t="12599" x="4324350" y="6261100"/>
          <p14:tracePt t="12651" x="4318000" y="6254750"/>
          <p14:tracePt t="12671" x="4318000" y="6248400"/>
          <p14:tracePt t="12679" x="4311650" y="6242050"/>
          <p14:tracePt t="12695" x="4311650" y="6235700"/>
          <p14:tracePt t="12703" x="4305300" y="6223000"/>
          <p14:tracePt t="12703" x="4305300" y="6216650"/>
          <p14:tracePt t="12719" x="4298950" y="6203950"/>
          <p14:tracePt t="12719" x="4292600" y="6191250"/>
          <p14:tracePt t="12736" x="4286250" y="6172200"/>
          <p14:tracePt t="12736" x="4279900" y="6153150"/>
          <p14:tracePt t="12752" x="4273550" y="6134100"/>
          <p14:tracePt t="12752" x="4260850" y="6108700"/>
          <p14:tracePt t="12752" x="4254500" y="6083300"/>
          <p14:tracePt t="12771" x="4241800" y="6057900"/>
          <p14:tracePt t="12771" x="4229100" y="6026150"/>
          <p14:tracePt t="12786" x="4210050" y="5994400"/>
          <p14:tracePt t="12786" x="4191000" y="5956300"/>
          <p14:tracePt t="12803" x="4165600" y="5918200"/>
          <p14:tracePt t="12803" x="4133850" y="5873750"/>
          <p14:tracePt t="12820" x="4095750" y="5829300"/>
          <p14:tracePt t="12820" x="4013200" y="5721350"/>
          <p14:tracePt t="12836" x="3962400" y="5657850"/>
          <p14:tracePt t="12836" x="3905250" y="5600700"/>
          <p14:tracePt t="12853" x="3841750" y="5537200"/>
          <p14:tracePt t="12853" x="3778250" y="5473700"/>
          <p14:tracePt t="12870" x="3714750" y="5403850"/>
          <p14:tracePt t="12870" x="3644900" y="5334000"/>
          <p14:tracePt t="12886" x="3575050" y="5257800"/>
          <p14:tracePt t="12886" x="3505200" y="5181600"/>
          <p14:tracePt t="12904" x="3365500" y="5022850"/>
          <p14:tracePt t="12904" x="3289300" y="4940300"/>
          <p14:tracePt t="12920" x="3219450" y="4857750"/>
          <p14:tracePt t="12920" x="3143250" y="4768850"/>
          <p14:tracePt t="12936" x="3067050" y="4679950"/>
          <p14:tracePt t="13123" x="1289050" y="2768600"/>
          <p14:tracePt t="13131" x="1270000" y="2749550"/>
          <p14:tracePt t="13139" x="1250950" y="2724150"/>
          <p14:tracePt t="13152" x="1225550" y="2698750"/>
          <p14:tracePt t="13152" x="1168400" y="2628900"/>
          <p14:tracePt t="13170" x="1136650" y="2597150"/>
          <p14:tracePt t="13170" x="1117600" y="2559050"/>
          <p14:tracePt t="13187" x="1092200" y="2527300"/>
          <p14:tracePt t="13187" x="1073150" y="2495550"/>
          <p14:tracePt t="13204" x="1054100" y="2470150"/>
          <p14:tracePt t="13204" x="1028700" y="2413000"/>
          <p14:tracePt t="13220" x="1016000" y="2381250"/>
          <p14:tracePt t="13220" x="1009650" y="2355850"/>
          <p14:tracePt t="13237" x="1003300" y="2336800"/>
          <p14:tracePt t="13237" x="996950" y="2311400"/>
          <p14:tracePt t="13254" x="984250" y="2292350"/>
          <p14:tracePt t="13254" x="977900" y="2273300"/>
          <p14:tracePt t="13270" x="971550" y="2254250"/>
          <p14:tracePt t="13270" x="958850" y="2228850"/>
          <p14:tracePt t="13288" x="952500" y="2216150"/>
          <p14:tracePt t="13288" x="946150" y="2203450"/>
          <p14:tracePt t="13305" x="939800" y="2190750"/>
          <p14:tracePt t="13305" x="933450" y="2184400"/>
          <p14:tracePt t="13321" x="927100" y="2171700"/>
          <p14:tracePt t="13321" x="920750" y="2165350"/>
          <p14:tracePt t="13321" x="908050" y="2159000"/>
          <p14:tracePt t="13340" x="895350" y="2152650"/>
          <p14:tracePt t="13352" x="882650" y="2152650"/>
          <p14:tracePt t="13352" x="844550" y="2146300"/>
          <p14:tracePt t="13372" x="825500" y="2152650"/>
          <p14:tracePt t="13372" x="800100" y="2152650"/>
          <p14:tracePt t="13388" x="774700" y="2152650"/>
          <p14:tracePt t="13388" x="742950" y="2152650"/>
          <p14:tracePt t="13405" x="717550" y="2152650"/>
          <p14:tracePt t="13405" x="685800" y="2146300"/>
          <p14:tracePt t="13405" x="654050" y="2133600"/>
          <p14:tracePt t="13424" x="615950" y="2120900"/>
          <p14:tracePt t="13436" x="577850" y="2108200"/>
          <p14:tracePt t="13436" x="508000" y="2063750"/>
          <p14:tracePt t="13456" x="469900" y="2038350"/>
          <p14:tracePt t="13456" x="431800" y="2006600"/>
          <p14:tracePt t="13472" x="400050" y="1981200"/>
          <p14:tracePt t="13472" x="368300" y="1949450"/>
          <p14:tracePt t="13488" x="342900" y="1917700"/>
          <p14:tracePt t="13488" x="323850" y="1879600"/>
          <p14:tracePt t="13488" x="304800" y="1841500"/>
          <p14:tracePt t="13507" x="298450" y="1797050"/>
          <p14:tracePt t="13507" x="298450" y="1758950"/>
          <p14:tracePt t="13522" x="304800" y="1714500"/>
          <p14:tracePt t="13522" x="317500" y="1663700"/>
          <p14:tracePt t="13539" x="342900" y="1619250"/>
          <p14:tracePt t="13539" x="374650" y="1568450"/>
          <p14:tracePt t="13555" x="412750" y="1524000"/>
          <p14:tracePt t="13555" x="457200" y="1479550"/>
          <p14:tracePt t="13572" x="508000" y="1435100"/>
          <p14:tracePt t="13572" x="628650" y="1358900"/>
          <p14:tracePt t="13588" x="698500" y="1320800"/>
          <p14:tracePt t="13588" x="768350" y="1289050"/>
          <p14:tracePt t="13607" x="838200" y="1263650"/>
          <p14:tracePt t="13607" x="914400" y="1244600"/>
          <p14:tracePt t="13622" x="990600" y="1225550"/>
          <p14:tracePt t="13622" x="1066800" y="1219200"/>
          <p14:tracePt t="13639" x="1149350" y="1219200"/>
          <p14:tracePt t="13639" x="1301750" y="1238250"/>
          <p14:tracePt t="13655" x="1377950" y="1257300"/>
          <p14:tracePt t="13655" x="1447800" y="1282700"/>
          <p14:tracePt t="13672" x="1517650" y="1314450"/>
          <p14:tracePt t="13672" x="1581150" y="1352550"/>
          <p14:tracePt t="13689" x="1644650" y="1390650"/>
          <p14:tracePt t="13689" x="1701800" y="1435100"/>
          <p14:tracePt t="13689" x="1752600" y="1473200"/>
          <p14:tracePt t="13708" x="1797050" y="1511300"/>
          <p14:tracePt t="13720" x="1841500" y="1555750"/>
          <p14:tracePt t="13720" x="1905000" y="1638300"/>
          <p14:tracePt t="13740" x="1930400" y="1676400"/>
          <p14:tracePt t="13740" x="1949450" y="1714500"/>
          <p14:tracePt t="13756" x="1962150" y="1752600"/>
          <p14:tracePt t="13756" x="1968500" y="1784350"/>
          <p14:tracePt t="13772" x="1968500" y="1822450"/>
          <p14:tracePt t="13772" x="1968500" y="1854200"/>
          <p14:tracePt t="13789" x="1955800" y="1879600"/>
          <p14:tracePt t="13789" x="1949450" y="1911350"/>
          <p14:tracePt t="13789" x="1930400" y="1930400"/>
          <p14:tracePt t="13809" x="1911350" y="1955800"/>
          <p14:tracePt t="13809" x="1892300" y="1974850"/>
          <p14:tracePt t="13823" x="1860550" y="2000250"/>
          <p14:tracePt t="13823" x="1828800" y="2019300"/>
          <p14:tracePt t="13839" x="1797050" y="2038350"/>
          <p14:tracePt t="13839" x="1758950" y="2057400"/>
          <p14:tracePt t="13856" x="1720850" y="2082800"/>
          <p14:tracePt t="13856" x="1682750" y="2101850"/>
          <p14:tracePt t="13873" x="1638300" y="2120900"/>
          <p14:tracePt t="13873" x="1555750" y="2159000"/>
          <p14:tracePt t="13889" x="1517650" y="2171700"/>
          <p14:tracePt t="13889" x="1479550" y="2190750"/>
          <p14:tracePt t="13906" x="1441450" y="2203450"/>
          <p14:tracePt t="13906" x="1409700" y="2216150"/>
          <p14:tracePt t="13923" x="1377950" y="2222500"/>
          <p14:tracePt t="13923" x="1314450" y="2241550"/>
          <p14:tracePt t="13940" x="1289050" y="2254250"/>
          <p14:tracePt t="13940" x="1263650" y="2260600"/>
          <p14:tracePt t="13957" x="1238250" y="2266950"/>
          <p14:tracePt t="13957" x="1212850" y="2266950"/>
          <p14:tracePt t="13973" x="1193800" y="2273300"/>
          <p14:tracePt t="13973" x="1174750" y="2279650"/>
          <p14:tracePt t="13990" x="1155700" y="2279650"/>
          <p14:tracePt t="13990" x="1143000" y="2286000"/>
          <p14:tracePt t="13990" x="1130300" y="2286000"/>
          <p14:tracePt t="14009" x="1123950" y="2292350"/>
          <p14:tracePt t="14009" x="1111250" y="2292350"/>
          <p14:tracePt t="14024" x="1104900" y="2292350"/>
          <p14:tracePt t="14024" x="1098550" y="2292350"/>
          <p14:tracePt t="14040" x="1092200" y="2292350"/>
          <p14:tracePt t="14055" x="1092200" y="2286000"/>
          <p14:tracePt t="14076" x="1092200" y="2279650"/>
          <p14:tracePt t="14093" x="1098550" y="2273300"/>
          <p14:tracePt t="14108" x="1104900" y="2273300"/>
          <p14:tracePt t="14127" x="1111250" y="2266950"/>
          <p14:tracePt t="14151" x="1111250" y="2260600"/>
          <p14:tracePt t="14168" x="1117600" y="2247900"/>
          <p14:tracePt t="14179" x="1123950" y="2241550"/>
          <p14:tracePt t="14195" x="1130300" y="2235200"/>
          <p14:tracePt t="14205" x="1136650" y="2228850"/>
          <p14:tracePt t="14222" x="1136650" y="2222500"/>
          <p14:tracePt t="14239" x="1136650" y="2216150"/>
          <p14:tracePt t="14256" x="1136650" y="2209800"/>
          <p14:tracePt t="14272" x="1136650" y="2203450"/>
          <p14:tracePt t="14289" x="1136650" y="2197100"/>
          <p14:tracePt t="14315" x="1143000" y="2203450"/>
          <p14:tracePt t="14375" x="1136650" y="2216150"/>
          <p14:tracePt t="14391" x="1130300" y="2222500"/>
          <p14:tracePt t="14408" x="1130300" y="2228850"/>
          <p14:tracePt t="14419" x="1136650" y="2228850"/>
          <p14:tracePt t="14451" x="1143000" y="2222500"/>
          <p14:tracePt t="14475" x="1149350" y="2222500"/>
          <p14:tracePt t="14487" x="1155700" y="2216150"/>
          <p14:tracePt t="14503" x="1168400" y="2209800"/>
          <p14:tracePt t="14519" x="1174750" y="2209800"/>
          <p14:tracePt t="14555" x="1181100" y="2203450"/>
          <p14:tracePt t="14571" x="1187450" y="2203450"/>
          <p14:tracePt t="14587" x="1200150" y="2197100"/>
          <p14:tracePt t="14599" x="1206500" y="2197100"/>
          <p14:tracePt t="14615" x="1212850" y="2197100"/>
          <p14:tracePt t="14639" x="1212850" y="2190750"/>
          <p14:tracePt t="14655" x="1225550" y="2190750"/>
          <p14:tracePt t="14667" x="1231900" y="2184400"/>
          <p14:tracePt t="14683" x="1238250" y="2178050"/>
          <p14:tracePt t="14699" x="1244600" y="2171700"/>
          <p14:tracePt t="14708" x="1250950" y="2171700"/>
          <p14:tracePt t="14708" x="1257300" y="2165350"/>
          <p14:tracePt t="14708" x="1270000" y="2159000"/>
          <p14:tracePt t="14728" x="1276350" y="2159000"/>
          <p14:tracePt t="14741" x="1289050" y="2152650"/>
          <p14:tracePt t="14741" x="1320800" y="2152650"/>
          <p14:tracePt t="14760" x="1333500" y="2146300"/>
          <p14:tracePt t="14760" x="1352550" y="2146300"/>
          <p14:tracePt t="14776" x="1365250" y="2146300"/>
          <p14:tracePt t="14776" x="1384300" y="2146300"/>
          <p14:tracePt t="14793" x="1397000" y="2152650"/>
          <p14:tracePt t="14793" x="1409700" y="2146300"/>
          <p14:tracePt t="14809" x="1428750" y="2146300"/>
          <p14:tracePt t="14809" x="1441450" y="2146300"/>
          <p14:tracePt t="14809" x="1460500" y="2146300"/>
          <p14:tracePt t="14829" x="1466850" y="2146300"/>
          <p14:tracePt t="14841" x="1479550" y="2139950"/>
          <p14:tracePt t="14841" x="1492250" y="2139950"/>
          <p14:tracePt t="14860" x="1498600" y="2139950"/>
          <p14:tracePt t="14874" x="1498600" y="2146300"/>
          <p14:tracePt t="14903" x="1492250" y="2152650"/>
          <p14:tracePt t="14932" x="1485900" y="2159000"/>
          <p14:tracePt t="14955" x="1479550" y="2165350"/>
          <p14:tracePt t="14968" x="1473200" y="2171700"/>
          <p14:tracePt t="14983" x="1466850" y="2171700"/>
          <p14:tracePt t="14999" x="1460500" y="2178050"/>
          <p14:tracePt t="15027" x="1460500" y="2184400"/>
          <p14:tracePt t="15068" x="1466850" y="2184400"/>
          <p14:tracePt t="15087" x="1466850" y="2190750"/>
          <p14:tracePt t="15247" x="1460500" y="2197100"/>
          <p14:tracePt t="15275" x="1460500" y="2203450"/>
          <p14:tracePt t="15284" x="1454150" y="2203450"/>
          <p14:tracePt t="15319" x="1454150" y="2209800"/>
          <p14:tracePt t="15368" x="1460500" y="2216150"/>
          <p14:tracePt t="15396" x="1466850" y="2216150"/>
          <p14:tracePt t="15435" x="1479550" y="2216150"/>
          <p14:tracePt t="15487" x="1473200" y="2222500"/>
          <p14:tracePt t="15608" x="1466850" y="2222500"/>
          <p14:tracePt t="15620" x="1460500" y="2228850"/>
          <p14:tracePt t="15652" x="1460500" y="2235200"/>
          <p14:tracePt t="15727" x="1460500" y="2241550"/>
          <p14:tracePt t="15748" x="1460500" y="2247900"/>
          <p14:tracePt t="15756" x="1460500" y="2254250"/>
          <p14:tracePt t="15764" x="1460500" y="2260600"/>
          <p14:tracePt t="15780" x="1466850" y="2266950"/>
          <p14:tracePt t="15795" x="1466850" y="2279650"/>
          <p14:tracePt t="15811" x="1466850" y="2286000"/>
          <p14:tracePt t="15811" x="1466850" y="2292350"/>
          <p14:tracePt t="15811" x="1466850" y="2298700"/>
          <p14:tracePt t="15832" x="1466850" y="2305050"/>
          <p14:tracePt t="15848" x="1473200" y="2305050"/>
          <p14:tracePt t="15868" x="1479550" y="2298700"/>
          <p14:tracePt t="15883" x="1492250" y="2292350"/>
          <p14:tracePt t="15900" x="1498600" y="2286000"/>
          <p14:tracePt t="15911" x="1511300" y="2286000"/>
          <p14:tracePt t="15911" x="1530350" y="2273300"/>
          <p14:tracePt t="15930" x="1543050" y="2273300"/>
          <p14:tracePt t="15930" x="1555750" y="2266950"/>
          <p14:tracePt t="15946" x="1574800" y="2266950"/>
          <p14:tracePt t="15946" x="1587500" y="2266950"/>
          <p14:tracePt t="15963" x="1606550" y="2260600"/>
          <p14:tracePt t="15963" x="1644650" y="2260600"/>
          <p14:tracePt t="15981" x="1663700" y="2260600"/>
          <p14:tracePt t="15981" x="1682750" y="2254250"/>
          <p14:tracePt t="15997" x="1701800" y="2254250"/>
          <p14:tracePt t="15997" x="1714500" y="2247900"/>
          <p14:tracePt t="16014" x="1733550" y="2241550"/>
          <p14:tracePt t="16014" x="1752600" y="2235200"/>
          <p14:tracePt t="16030" x="1758950" y="2228850"/>
          <p14:tracePt t="16030" x="1771650" y="2228850"/>
          <p14:tracePt t="16049" x="1797050" y="2222500"/>
          <p14:tracePt t="16049" x="1803400" y="2216150"/>
          <p14:tracePt t="16065" x="1809750" y="2209800"/>
          <p14:tracePt t="16065" x="1822450" y="2209800"/>
          <p14:tracePt t="16081" x="1828800" y="2209800"/>
          <p14:tracePt t="16081" x="1841500" y="2209800"/>
          <p14:tracePt t="16081" x="1847850" y="2209800"/>
          <p14:tracePt t="16101" x="1860550" y="2209800"/>
          <p14:tracePt t="16112" x="1873250" y="2209800"/>
          <p14:tracePt t="16112" x="1879600" y="2216150"/>
          <p14:tracePt t="16112" x="1885950" y="2216150"/>
          <p14:tracePt t="16133" x="1892300" y="2222500"/>
          <p14:tracePt t="16145" x="1892300" y="2228850"/>
          <p14:tracePt t="16162" x="1898650" y="2241550"/>
          <p14:tracePt t="16179" x="1905000" y="2247900"/>
          <p14:tracePt t="16196" x="1911350" y="2254250"/>
          <p14:tracePt t="16196" x="1917700" y="2260600"/>
          <p14:tracePt t="16196" x="1930400" y="2260600"/>
          <p14:tracePt t="16216" x="1943100" y="2266950"/>
          <p14:tracePt t="16216" x="1955800" y="2273300"/>
          <p14:tracePt t="16231" x="1974850" y="2279650"/>
          <p14:tracePt t="16231" x="1993900" y="2286000"/>
          <p14:tracePt t="16247" x="2012950" y="2292350"/>
          <p14:tracePt t="16247" x="2038350" y="2298700"/>
          <p14:tracePt t="16264" x="2057400" y="2311400"/>
          <p14:tracePt t="16264" x="2101850" y="2330450"/>
          <p14:tracePt t="16281" x="2127250" y="2336800"/>
          <p14:tracePt t="16281" x="2146300" y="2349500"/>
          <p14:tracePt t="16298" x="2165350" y="2362200"/>
          <p14:tracePt t="16298" x="2190750" y="2374900"/>
          <p14:tracePt t="16315" x="2209800" y="2387600"/>
          <p14:tracePt t="16315" x="2228850" y="2400300"/>
          <p14:tracePt t="16331" x="2247900" y="2419350"/>
          <p14:tracePt t="16331" x="2292350" y="2451100"/>
          <p14:tracePt t="16348" x="2317750" y="2463800"/>
          <p14:tracePt t="16348" x="2343150" y="2476500"/>
          <p14:tracePt t="16365" x="2362200" y="2495550"/>
          <p14:tracePt t="16365" x="2387600" y="2514600"/>
          <p14:tracePt t="16381" x="2413000" y="2527300"/>
          <p14:tracePt t="16381" x="2432050" y="2540000"/>
          <p14:tracePt t="16381" x="2451100" y="2559050"/>
          <p14:tracePt t="16401" x="2470150" y="2578100"/>
          <p14:tracePt t="16413" x="2482850" y="2597150"/>
          <p14:tracePt t="16413" x="2514600" y="2635250"/>
          <p14:tracePt t="16432" x="2533650" y="2660650"/>
          <p14:tracePt t="16432" x="2546350" y="2679700"/>
          <p14:tracePt t="16448" x="2552700" y="2705100"/>
          <p14:tracePt t="16448" x="2565400" y="2724150"/>
          <p14:tracePt t="16465" x="2571750" y="2743200"/>
          <p14:tracePt t="16465" x="2578100" y="2762250"/>
          <p14:tracePt t="16482" x="2578100" y="2774950"/>
          <p14:tracePt t="16482" x="2578100" y="2800350"/>
          <p14:tracePt t="16501" x="2571750" y="2813050"/>
          <p14:tracePt t="16514" x="2565400" y="2819400"/>
          <p14:tracePt t="16514" x="2546350" y="2838450"/>
          <p14:tracePt t="16532" x="2533650" y="2844800"/>
          <p14:tracePt t="16532" x="2514600" y="2851150"/>
          <p14:tracePt t="16549" x="2501900" y="2863850"/>
          <p14:tracePt t="16549" x="2482850" y="2870200"/>
          <p14:tracePt t="16566" x="2463800" y="2876550"/>
          <p14:tracePt t="16566" x="2419350" y="2895600"/>
          <p14:tracePt t="16582" x="2393950" y="2908300"/>
          <p14:tracePt t="16582" x="2368550" y="2914650"/>
          <p14:tracePt t="16599" x="2336800" y="2921000"/>
          <p14:tracePt t="16599" x="2305050" y="2933700"/>
          <p14:tracePt t="16616" x="2273300" y="2940050"/>
          <p14:tracePt t="16616" x="2241550" y="2946400"/>
          <p14:tracePt t="16632" x="2203450" y="2952750"/>
          <p14:tracePt t="16632" x="2120900" y="2959100"/>
          <p14:tracePt t="16649" x="2082800" y="2965450"/>
          <p14:tracePt t="16649" x="2032000" y="2965450"/>
          <p14:tracePt t="16666" x="1987550" y="2965450"/>
          <p14:tracePt t="16666" x="1936750" y="2965450"/>
          <p14:tracePt t="16683" x="1885950" y="2965450"/>
          <p14:tracePt t="16683" x="1784350" y="2959100"/>
          <p14:tracePt t="16701" x="1733550" y="2952750"/>
          <p14:tracePt t="16701" x="1676400" y="2946400"/>
          <p14:tracePt t="16716" x="1625600" y="2940050"/>
          <p14:tracePt t="16716" x="1568450" y="2927350"/>
          <p14:tracePt t="16733" x="1511300" y="2921000"/>
          <p14:tracePt t="16733" x="1460500" y="2914650"/>
          <p14:tracePt t="16750" x="1403350" y="2901950"/>
          <p14:tracePt t="16750" x="1352550" y="2895600"/>
          <p14:tracePt t="16750" x="1301750" y="2889250"/>
          <p14:tracePt t="16769" x="1257300" y="2882900"/>
          <p14:tracePt t="16781" x="1212850" y="2882900"/>
          <p14:tracePt t="16781" x="1136650" y="2870200"/>
          <p14:tracePt t="16801" x="1098550" y="2870200"/>
          <p14:tracePt t="16801" x="1066800" y="2863850"/>
          <p14:tracePt t="16817" x="1041400" y="2857500"/>
          <p14:tracePt t="16817" x="1009650" y="2851150"/>
          <p14:tracePt t="16833" x="984250" y="2844800"/>
          <p14:tracePt t="16833" x="958850" y="2838450"/>
          <p14:tracePt t="16833" x="933450" y="2825750"/>
          <p14:tracePt t="16853" x="914400" y="2819400"/>
          <p14:tracePt t="16865" x="895350" y="2813050"/>
          <p14:tracePt t="16865" x="863600" y="2794000"/>
          <p14:tracePt t="16883" x="850900" y="2787650"/>
          <p14:tracePt t="16883" x="844550" y="2781300"/>
          <p14:tracePt t="16900" x="838200" y="2774950"/>
          <p14:tracePt t="16900" x="825500" y="2768600"/>
          <p14:tracePt t="16917" x="819150" y="2762250"/>
          <p14:tracePt t="16932" x="812800" y="2755900"/>
          <p14:tracePt t="16932" x="806450" y="2749550"/>
          <p14:tracePt t="16951" x="800100" y="2743200"/>
          <p14:tracePt t="16965" x="793750" y="2730500"/>
          <p14:tracePt t="16982" x="793750" y="2724150"/>
          <p14:tracePt t="16982" x="793750" y="2717800"/>
          <p14:tracePt t="17000" x="793750" y="2711450"/>
          <p14:tracePt t="17000" x="793750" y="2698750"/>
          <p14:tracePt t="17017" x="793750" y="2692400"/>
          <p14:tracePt t="17017" x="800100" y="2686050"/>
          <p14:tracePt t="17034" x="800100" y="2679700"/>
          <p14:tracePt t="17034" x="800100" y="2667000"/>
          <p14:tracePt t="17051" x="806450" y="2660650"/>
          <p14:tracePt t="17051" x="806450" y="2654300"/>
          <p14:tracePt t="17051" x="812800" y="2647950"/>
          <p14:tracePt t="17070" x="812800" y="2641600"/>
          <p14:tracePt t="17070" x="819150" y="2635250"/>
          <p14:tracePt t="17085" x="819150" y="2628900"/>
          <p14:tracePt t="17085" x="819150" y="2622550"/>
          <p14:tracePt t="17102" x="825500" y="2616200"/>
          <p14:tracePt t="17116" x="831850" y="2609850"/>
          <p14:tracePt t="17132" x="831850" y="2603500"/>
          <p14:tracePt t="17149" x="844550" y="2597150"/>
          <p14:tracePt t="17166" x="850900" y="2590800"/>
          <p14:tracePt t="17183" x="857250" y="2584450"/>
          <p14:tracePt t="17183" x="863600" y="2578100"/>
          <p14:tracePt t="17201" x="869950" y="2571750"/>
          <p14:tracePt t="17216" x="876300" y="2565400"/>
          <p14:tracePt t="17216" x="882650" y="2559050"/>
          <p14:tracePt t="17216" x="889000" y="2552700"/>
          <p14:tracePt t="17237" x="895350" y="2546350"/>
          <p14:tracePt t="17237" x="901700" y="2540000"/>
          <p14:tracePt t="17251" x="908050" y="2533650"/>
          <p14:tracePt t="17251" x="914400" y="2527300"/>
          <p14:tracePt t="17268" x="927100" y="2520950"/>
          <p14:tracePt t="17268" x="933450" y="2514600"/>
          <p14:tracePt t="17285" x="946150" y="2501900"/>
          <p14:tracePt t="17285" x="965200" y="2489200"/>
          <p14:tracePt t="17301" x="971550" y="2482850"/>
          <p14:tracePt t="17301" x="984250" y="2470150"/>
          <p14:tracePt t="17319" x="996950" y="2463800"/>
          <p14:tracePt t="17319" x="1003300" y="2457450"/>
          <p14:tracePt t="17335" x="1016000" y="2444750"/>
          <p14:tracePt t="17335" x="1022350" y="2438400"/>
          <p14:tracePt t="17352" x="1035050" y="2425700"/>
          <p14:tracePt t="17352" x="1054100" y="2413000"/>
          <p14:tracePt t="17370" x="1066800" y="2406650"/>
          <p14:tracePt t="17370" x="1073150" y="2400300"/>
          <p14:tracePt t="17385" x="1085850" y="2393950"/>
          <p14:tracePt t="17385" x="1098550" y="2393950"/>
          <p14:tracePt t="17402" x="1111250" y="2387600"/>
          <p14:tracePt t="17402" x="1123950" y="2381250"/>
          <p14:tracePt t="17402" x="1130300" y="2381250"/>
          <p14:tracePt t="17421" x="1149350" y="2374900"/>
          <p14:tracePt t="17433" x="1162050" y="2374900"/>
          <p14:tracePt t="17433" x="1187450" y="2368550"/>
          <p14:tracePt t="17453" x="1200150" y="2368550"/>
          <p14:tracePt t="17453" x="1212850" y="2368550"/>
          <p14:tracePt t="17470" x="1225550" y="2362200"/>
          <p14:tracePt t="17470" x="1238250" y="2362200"/>
          <p14:tracePt t="17485" x="1244600" y="2355850"/>
          <p14:tracePt t="17485" x="1257300" y="2355850"/>
          <p14:tracePt t="17485" x="1263650" y="2349500"/>
          <p14:tracePt t="17504" x="1276350" y="2349500"/>
          <p14:tracePt t="17517" x="1282700" y="2349500"/>
          <p14:tracePt t="17517" x="1301750" y="2343150"/>
          <p14:tracePt t="17537" x="1314450" y="2343150"/>
          <p14:tracePt t="17537" x="1320800" y="2343150"/>
          <p14:tracePt t="17552" x="1333500" y="2343150"/>
          <p14:tracePt t="17552" x="1346200" y="2343150"/>
          <p14:tracePt t="17570" x="1358900" y="2343150"/>
          <p14:tracePt t="17570" x="1365250" y="2343150"/>
          <p14:tracePt t="17586" x="1377950" y="2343150"/>
          <p14:tracePt t="17586" x="1409700" y="2336800"/>
          <p14:tracePt t="17603" x="1422400" y="2336800"/>
          <p14:tracePt t="17603" x="1441450" y="2330450"/>
          <p14:tracePt t="17619" x="1460500" y="2324100"/>
          <p14:tracePt t="17619" x="1485900" y="2324100"/>
          <p14:tracePt t="17636" x="1511300" y="2317750"/>
          <p14:tracePt t="17636" x="1543050" y="2311400"/>
          <p14:tracePt t="17652" x="1574800" y="2311400"/>
          <p14:tracePt t="17652" x="1651000" y="2305050"/>
          <p14:tracePt t="17670" x="1695450" y="2305050"/>
          <p14:tracePt t="17670" x="1739900" y="2305050"/>
          <p14:tracePt t="17686" x="1778000" y="2305050"/>
          <p14:tracePt t="17686" x="1822450" y="2305050"/>
          <p14:tracePt t="17703" x="1860550" y="2305050"/>
          <p14:tracePt t="17703" x="1905000" y="2305050"/>
          <p14:tracePt t="17721" x="1987550" y="2298700"/>
          <p14:tracePt t="17721" x="2032000" y="2298700"/>
          <p14:tracePt t="17737" x="2076450" y="2292350"/>
          <p14:tracePt t="17737" x="2120900" y="2286000"/>
          <p14:tracePt t="17753" x="2171700" y="2286000"/>
          <p14:tracePt t="17753" x="2216150" y="2279650"/>
          <p14:tracePt t="17770" x="2266950" y="2279650"/>
          <p14:tracePt t="17770" x="2311400" y="2273300"/>
          <p14:tracePt t="17770" x="2355850" y="2273300"/>
          <p14:tracePt t="17789" x="2400300" y="2273300"/>
          <p14:tracePt t="17801" x="2438400" y="2273300"/>
          <p14:tracePt t="17801" x="2514600" y="2273300"/>
          <p14:tracePt t="17821" x="2552700" y="2279650"/>
          <p14:tracePt t="17821" x="2597150" y="2279650"/>
          <p14:tracePt t="17837" x="2628900" y="2279650"/>
          <p14:tracePt t="17837" x="2673350" y="2279650"/>
          <p14:tracePt t="17853" x="2711450" y="2286000"/>
          <p14:tracePt t="17853" x="2749550" y="2286000"/>
          <p14:tracePt t="17853" x="2787650" y="2286000"/>
          <p14:tracePt t="17873" x="2825750" y="2292350"/>
          <p14:tracePt t="17885" x="2863850" y="2292350"/>
          <p14:tracePt t="17885" x="2940050" y="2292350"/>
          <p14:tracePt t="17904" x="2978150" y="2292350"/>
          <p14:tracePt t="17904" x="3016250" y="2292350"/>
          <p14:tracePt t="17920" x="3048000" y="2298700"/>
          <p14:tracePt t="17920" x="3086100" y="2298700"/>
          <p14:tracePt t="17937" x="3117850" y="2298700"/>
          <p14:tracePt t="17937" x="3149600" y="2305050"/>
          <p14:tracePt t="17953" x="3181350" y="2305050"/>
          <p14:tracePt t="17953" x="3244850" y="2317750"/>
          <p14:tracePt t="17971" x="3276600" y="2324100"/>
          <p14:tracePt t="17971" x="3302000" y="2330450"/>
          <p14:tracePt t="17987" x="3340100" y="2330450"/>
          <p14:tracePt t="17987" x="3371850" y="2336800"/>
          <p14:tracePt t="18003" x="3403600" y="2343150"/>
          <p14:tracePt t="18003" x="3473450" y="2349500"/>
          <p14:tracePt t="18021" x="3505200" y="2355850"/>
          <p14:tracePt t="18021" x="3536950" y="2355850"/>
          <p14:tracePt t="18038" x="3568700" y="2362200"/>
          <p14:tracePt t="18038" x="3600450" y="2368550"/>
          <p14:tracePt t="18054" x="3632200" y="2381250"/>
          <p14:tracePt t="18054" x="3663950" y="2387600"/>
          <p14:tracePt t="18071" x="3689350" y="2393950"/>
          <p14:tracePt t="18071" x="3714750" y="2406650"/>
          <p14:tracePt t="18071" x="3740150" y="2413000"/>
          <p14:tracePt t="18089" x="3765550" y="2425700"/>
          <p14:tracePt t="18089" x="3790950" y="2438400"/>
          <p14:tracePt t="18106" x="3816350" y="2451100"/>
          <p14:tracePt t="18106" x="3835400" y="2463800"/>
          <p14:tracePt t="18121" x="3860800" y="2482850"/>
          <p14:tracePt t="18121" x="3879850" y="2508250"/>
          <p14:tracePt t="18138" x="3898900" y="2527300"/>
          <p14:tracePt t="18138" x="3917950" y="2552700"/>
          <p14:tracePt t="18138" x="3930650" y="2578100"/>
          <p14:tracePt t="18157" x="3949700" y="2609850"/>
          <p14:tracePt t="18169" x="3962400" y="2635250"/>
          <p14:tracePt t="18169" x="3981450" y="2679700"/>
          <p14:tracePt t="18189" x="3981450" y="2705100"/>
          <p14:tracePt t="18189" x="3981450" y="2724150"/>
          <p14:tracePt t="18205" x="3975100" y="2743200"/>
          <p14:tracePt t="18205" x="3962400" y="2768600"/>
          <p14:tracePt t="18221" x="3949700" y="2787650"/>
          <p14:tracePt t="18221" x="3924300" y="2806700"/>
          <p14:tracePt t="18221" x="3892550" y="2825750"/>
          <p14:tracePt t="18241" x="3860800" y="2844800"/>
          <p14:tracePt t="18253" x="3822700" y="2857500"/>
          <p14:tracePt t="18253" x="3740150" y="2895600"/>
          <p14:tracePt t="18271" x="3695700" y="2908300"/>
          <p14:tracePt t="18271" x="3651250" y="2927350"/>
          <p14:tracePt t="18288" x="3600450" y="2940050"/>
          <p14:tracePt t="18288" x="3556000" y="2959100"/>
          <p14:tracePt t="18305" x="3505200" y="2971800"/>
          <p14:tracePt t="18305" x="3403600" y="2997200"/>
          <p14:tracePt t="18322" x="3346450" y="3009900"/>
          <p14:tracePt t="18322" x="3295650" y="3016250"/>
          <p14:tracePt t="18338" x="3238500" y="3022600"/>
          <p14:tracePt t="18338" x="3175000" y="3028950"/>
          <p14:tracePt t="18355" x="3111500" y="3028950"/>
          <p14:tracePt t="18355" x="3041650" y="3028950"/>
          <p14:tracePt t="18372" x="2971800" y="3028950"/>
          <p14:tracePt t="18372" x="2825750" y="3022600"/>
          <p14:tracePt t="18390" x="2755900" y="3022600"/>
          <p14:tracePt t="18390" x="2686050" y="3022600"/>
          <p14:tracePt t="18405" x="2622550" y="3016250"/>
          <p14:tracePt t="18405" x="2559050" y="3009900"/>
          <p14:tracePt t="18422" x="2501900" y="2997200"/>
          <p14:tracePt t="18422" x="2444750" y="2984500"/>
          <p14:tracePt t="18422" x="2387600" y="2971800"/>
          <p14:tracePt t="18441" x="2336800" y="2952750"/>
          <p14:tracePt t="18454" x="2286000" y="2933700"/>
          <p14:tracePt t="18454" x="2190750" y="2901950"/>
          <p14:tracePt t="18473" x="2139950" y="2889250"/>
          <p14:tracePt t="18473" x="2095500" y="2876550"/>
          <p14:tracePt t="18490" x="2057400" y="2870200"/>
          <p14:tracePt t="18490" x="2019300" y="2870200"/>
          <p14:tracePt t="18506" x="1987550" y="2863850"/>
          <p14:tracePt t="18506" x="1962150" y="2870200"/>
          <p14:tracePt t="18506" x="1936750" y="2870200"/>
          <p14:tracePt t="18524" x="1917700" y="2876550"/>
          <p14:tracePt t="18537" x="1905000" y="2876550"/>
          <p14:tracePt t="18537" x="1892300" y="2882900"/>
          <p14:tracePt t="18557" x="1885950" y="2882900"/>
          <p14:tracePt t="18571" x="1892300" y="2882900"/>
          <p14:tracePt t="18600" x="1898650" y="2876550"/>
          <p14:tracePt t="18616" x="1905000" y="2870200"/>
          <p14:tracePt t="18628" x="1911350" y="2870200"/>
          <p14:tracePt t="18637" x="1917700" y="2870200"/>
          <p14:tracePt t="18637" x="1924050" y="2863850"/>
          <p14:tracePt t="18656" x="1930400" y="2863850"/>
          <p14:tracePt t="18656" x="1936750" y="2863850"/>
          <p14:tracePt t="18673" x="1943100" y="2863850"/>
          <p14:tracePt t="18673" x="1949450" y="2863850"/>
          <p14:tracePt t="18689" x="1955800" y="2863850"/>
          <p14:tracePt t="18704" x="1968500" y="2863850"/>
          <p14:tracePt t="18721" x="1974850" y="2863850"/>
          <p14:tracePt t="18738" x="1981200" y="2863850"/>
          <p14:tracePt t="18738" x="1993900" y="2857500"/>
          <p14:tracePt t="18757" x="2000250" y="2851150"/>
          <p14:tracePt t="18757" x="2006600" y="2851150"/>
          <p14:tracePt t="18773" x="2012950" y="2844800"/>
          <p14:tracePt t="18773" x="2025650" y="2844800"/>
          <p14:tracePt t="18790" x="2032000" y="2838450"/>
          <p14:tracePt t="18790" x="2044700" y="2832100"/>
          <p14:tracePt t="18790" x="2051050" y="2832100"/>
          <p14:tracePt t="18809" x="2057400" y="2825750"/>
          <p14:tracePt t="18821" x="2070100" y="2819400"/>
          <p14:tracePt t="18821" x="2076450" y="2819400"/>
          <p14:tracePt t="18841" x="2095500" y="2813050"/>
          <p14:tracePt t="18841" x="2101850" y="2813050"/>
          <p14:tracePt t="18857" x="2114550" y="2813050"/>
          <p14:tracePt t="18857" x="2120900" y="2813050"/>
          <p14:tracePt t="18874" x="2127250" y="2813050"/>
          <p14:tracePt t="18888" x="2133600" y="2819400"/>
          <p14:tracePt t="18905" x="2139950" y="2825750"/>
          <p14:tracePt t="18922" x="2139950" y="2832100"/>
          <p14:tracePt t="18939" x="2139950" y="2838450"/>
          <p14:tracePt t="18955" x="2146300" y="2844800"/>
          <p14:tracePt t="18972" x="2146300" y="2851150"/>
          <p14:tracePt t="18989" x="2152650" y="2851150"/>
          <p14:tracePt t="19020" x="2159000" y="2851150"/>
          <p14:tracePt t="19036" x="2165350" y="2844800"/>
          <p14:tracePt t="19048" x="2171700" y="2844800"/>
          <p14:tracePt t="19057" x="2178050" y="2838450"/>
          <p14:tracePt t="19072" x="2184400" y="2838450"/>
          <p14:tracePt t="19072" x="2190750" y="2838450"/>
          <p14:tracePt t="19091" x="2197100" y="2838450"/>
          <p14:tracePt t="19091" x="2203450" y="2832100"/>
          <p14:tracePt t="19091" x="2209800" y="2832100"/>
          <p14:tracePt t="19111" x="2216150" y="2825750"/>
          <p14:tracePt t="19111" x="2228850" y="2825750"/>
          <p14:tracePt t="19125" x="2228850" y="2819400"/>
          <p14:tracePt t="19125" x="2235200" y="2819400"/>
          <p14:tracePt t="19141" x="2241550" y="2813050"/>
          <p14:tracePt t="19156" x="2247900" y="2813050"/>
          <p14:tracePt t="19173" x="2254250" y="2806700"/>
          <p14:tracePt t="19190" x="2260600" y="2813050"/>
          <p14:tracePt t="19190" x="2266950" y="2806700"/>
          <p14:tracePt t="19209" x="2273300" y="2806700"/>
          <p14:tracePt t="19223" x="2279650" y="2800350"/>
          <p14:tracePt t="19240" x="2286000" y="2794000"/>
          <p14:tracePt t="19256" x="2292350" y="2787650"/>
          <p14:tracePt t="19273" x="2298700" y="2787650"/>
          <p14:tracePt t="19290" x="2305050" y="2787650"/>
          <p14:tracePt t="19306" x="2311400" y="2787650"/>
          <p14:tracePt t="19328" x="2317750" y="2787650"/>
          <p14:tracePt t="19340" x="2324100" y="2787650"/>
          <p14:tracePt t="19357" x="2324100" y="2781300"/>
          <p14:tracePt t="19373" x="2330450" y="2781300"/>
          <p14:tracePt t="19390" x="2336800" y="2781300"/>
          <p14:tracePt t="19407" x="2343150" y="2774950"/>
          <p14:tracePt t="19424" x="2349500" y="2774950"/>
          <p14:tracePt t="19440" x="2355850" y="2768600"/>
          <p14:tracePt t="19476" x="2362200" y="2768600"/>
          <p14:tracePt t="19500" x="2368550" y="2762250"/>
          <p14:tracePt t="19537" x="2374900" y="2762250"/>
          <p14:tracePt t="19560" x="2381250" y="2762250"/>
          <p14:tracePt t="19740" x="2387600" y="2755900"/>
          <p14:tracePt t="19836" x="2393950" y="2755900"/>
          <p14:tracePt t="19877" x="2400300" y="2755900"/>
          <p14:tracePt t="19956" x="2406650" y="2755900"/>
          <p14:tracePt t="20121" x="2413000" y="2755900"/>
          <p14:tracePt t="20145" x="2419350" y="2749550"/>
          <p14:tracePt t="20161" x="2425700" y="2749550"/>
          <p14:tracePt t="20176" x="2432050" y="2749550"/>
          <p14:tracePt t="20197" x="2438400" y="2749550"/>
          <p14:tracePt t="20237" x="2444750" y="2743200"/>
          <p14:tracePt t="20288" x="2444750" y="2736850"/>
          <p14:tracePt t="20332" x="2451100" y="2743200"/>
          <p14:tracePt t="20476" x="2451100" y="2749550"/>
          <p14:tracePt t="20537" x="2457450" y="2749550"/>
          <p14:tracePt t="20589" x="2463800" y="2743200"/>
          <p14:tracePt t="20617" x="2470150" y="2743200"/>
          <p14:tracePt t="20649" x="2476500" y="2743200"/>
          <p14:tracePt t="20700" x="2482850" y="2743200"/>
          <p14:tracePt t="20776" x="2489200" y="2743200"/>
          <p14:tracePt t="20821" x="2482850" y="2749550"/>
          <p14:tracePt t="20941" x="2489200" y="2749550"/>
          <p14:tracePt t="21036" x="2495550" y="2743200"/>
          <p14:tracePt t="21097" x="2489200" y="2749550"/>
          <p14:tracePt t="21217" x="2482850" y="2755900"/>
          <p14:tracePt t="21249" x="2476500" y="2762250"/>
          <p14:tracePt t="21277" x="2470150" y="2762250"/>
          <p14:tracePt t="21309" x="2463800" y="2762250"/>
          <p14:tracePt t="21421" x="2457450" y="2762250"/>
          <p14:tracePt t="21473" x="2457450" y="2755900"/>
          <p14:tracePt t="21524" x="2451100" y="2762250"/>
          <p14:tracePt t="21561" x="2444750" y="2762250"/>
          <p14:tracePt t="21621" x="2444750" y="2755900"/>
          <p14:tracePt t="21697" x="2451100" y="2755900"/>
          <p14:tracePt t="21741" x="2451100" y="2749550"/>
          <p14:tracePt t="21801" x="2457450" y="2755900"/>
          <p14:tracePt t="21893" x="2451100" y="2762250"/>
          <p14:tracePt t="21921" x="2444750" y="2768600"/>
          <p14:tracePt t="21953" x="2444750" y="2774950"/>
          <p14:tracePt t="22005" x="2451100" y="2768600"/>
          <p14:tracePt t="22065" x="2457450" y="2762250"/>
          <p14:tracePt t="22089" x="2463800" y="2762250"/>
          <p14:tracePt t="22433" x="2463800" y="2755900"/>
          <p14:tracePt t="22581" x="2463800" y="2749550"/>
          <p14:tracePt t="22597" x="2470150" y="2743200"/>
          <p14:tracePt t="22613" x="2476500" y="2736850"/>
          <p14:tracePt t="22622" x="2482850" y="2724150"/>
          <p14:tracePt t="22635" x="2495550" y="2717800"/>
          <p14:tracePt t="22635" x="2520950" y="2692400"/>
          <p14:tracePt t="22653" x="2540000" y="2679700"/>
          <p14:tracePt t="22653" x="2559050" y="2660650"/>
          <p14:tracePt t="22671" x="2584450" y="2641600"/>
          <p14:tracePt t="22671" x="2616200" y="2616200"/>
          <p14:tracePt t="22687" x="2654300" y="2597150"/>
          <p14:tracePt t="22687" x="2730500" y="2552700"/>
          <p14:tracePt t="22704" x="2774950" y="2540000"/>
          <p14:tracePt t="22704" x="2825750" y="2527300"/>
          <p14:tracePt t="22720" x="2876550" y="2514600"/>
          <p14:tracePt t="22720" x="2927350" y="2508250"/>
          <p14:tracePt t="22737" x="2984500" y="2508250"/>
          <p14:tracePt t="22737" x="3041650" y="2508250"/>
          <p14:tracePt t="22754" x="3105150" y="2520950"/>
          <p14:tracePt t="22754" x="3225800" y="2546350"/>
          <p14:tracePt t="22771" x="3289300" y="2571750"/>
          <p14:tracePt t="22771" x="3352800" y="2590800"/>
          <p14:tracePt t="22787" x="3416300" y="2609850"/>
          <p14:tracePt t="22787" x="3479800" y="2628900"/>
          <p14:tracePt t="22804" x="3543300" y="2641600"/>
          <p14:tracePt t="22804" x="3657600" y="2654300"/>
          <p14:tracePt t="22823" x="3714750" y="2660650"/>
          <p14:tracePt t="22823" x="3765550" y="2660650"/>
          <p14:tracePt t="22839" x="3816350" y="2667000"/>
          <p14:tracePt t="22839" x="3867150" y="2673350"/>
          <p14:tracePt t="22854" x="3905250" y="2673350"/>
          <p14:tracePt t="22854" x="3937000" y="2679700"/>
          <p14:tracePt t="22872" x="3968750" y="2679700"/>
          <p14:tracePt t="22872" x="3987800" y="2686050"/>
          <p14:tracePt t="22872" x="4006850" y="2692400"/>
          <p14:tracePt t="22890" x="4019550" y="2698750"/>
          <p14:tracePt t="22902" x="4025900" y="2705100"/>
          <p14:tracePt t="22902" x="4025900" y="2711450"/>
          <p14:tracePt t="22923" x="4013200" y="2717800"/>
          <p14:tracePt t="22923" x="4000500" y="2724150"/>
          <p14:tracePt t="22938" x="3981450" y="2730500"/>
          <p14:tracePt t="22938" x="3962400" y="2736850"/>
          <p14:tracePt t="22954" x="3943350" y="2743200"/>
          <p14:tracePt t="22954" x="3917950" y="2749550"/>
          <p14:tracePt t="22954" x="3886200" y="2755900"/>
          <p14:tracePt t="22974" x="3854450" y="2762250"/>
          <p14:tracePt t="22986" x="3816350" y="2768600"/>
          <p14:tracePt t="22986" x="3740150" y="2787650"/>
          <p14:tracePt t="23005" x="3702050" y="2800350"/>
          <p14:tracePt t="23005" x="3663950" y="2806700"/>
          <p14:tracePt t="23021" x="3625850" y="2813050"/>
          <p14:tracePt t="23021" x="3594100" y="2819400"/>
          <p14:tracePt t="23038" x="3562350" y="2825750"/>
          <p14:tracePt t="23038" x="3530600" y="2825750"/>
          <p14:tracePt t="23038" x="3505200" y="2832100"/>
          <p14:tracePt t="23058" x="3479800" y="2838450"/>
          <p14:tracePt t="23058" x="3454400" y="2838450"/>
          <p14:tracePt t="23071" x="3429000" y="2844800"/>
          <p14:tracePt t="23071" x="3409950" y="2844800"/>
          <p14:tracePt t="23088" x="3384550" y="2851150"/>
          <p14:tracePt t="23088" x="3365500" y="2857500"/>
          <p14:tracePt t="23107" x="3352800" y="2857500"/>
          <p14:tracePt t="23107" x="3314700" y="2863850"/>
          <p14:tracePt t="23123" x="3308350" y="2870200"/>
          <p14:tracePt t="23123" x="3295650" y="2876550"/>
          <p14:tracePt t="23138" x="3289300" y="2876550"/>
          <p14:tracePt t="23138" x="3276600" y="2882900"/>
          <p14:tracePt t="23155" x="3276600" y="2889250"/>
          <p14:tracePt t="23155" x="3270250" y="2889250"/>
          <p14:tracePt t="23173" x="3270250" y="2895600"/>
          <p14:tracePt t="23187" x="3276600" y="2901950"/>
          <p14:tracePt t="23222" x="3282950" y="2895600"/>
          <p14:tracePt t="23241" x="3289300" y="2895600"/>
          <p14:tracePt t="23257" x="3289300" y="2889250"/>
          <p14:tracePt t="23273" x="3295650" y="2882900"/>
          <p14:tracePt t="23297" x="3295650" y="2876550"/>
          <p14:tracePt t="23317" x="3295650" y="2870200"/>
          <p14:tracePt t="23333" x="3289300" y="2863850"/>
          <p14:tracePt t="23357" x="3282950" y="2863850"/>
          <p14:tracePt t="23378" x="3276600" y="2857500"/>
          <p14:tracePt t="23410" x="3270250" y="2857500"/>
          <p14:tracePt t="23421" x="3263900" y="2863850"/>
          <p14:tracePt t="23445" x="3257550" y="2863850"/>
          <p14:tracePt t="23470" x="3251200" y="2863850"/>
          <p14:tracePt t="23490" x="3251200" y="2870200"/>
          <p14:tracePt t="23505" x="3244850" y="2876550"/>
          <p14:tracePt t="23521" x="3244850" y="2882900"/>
          <p14:tracePt t="23537" x="3244850" y="2889250"/>
          <p14:tracePt t="23549" x="3251200" y="2889250"/>
          <p14:tracePt t="23574" x="3257550" y="2889250"/>
          <p14:tracePt t="23601" x="3263900" y="2889250"/>
          <p14:tracePt t="23661" x="3257550" y="2882900"/>
          <p14:tracePt t="23693" x="3263900" y="2876550"/>
          <p14:tracePt t="23721" x="3270250" y="2876550"/>
          <p14:tracePt t="23762" x="3263900" y="2876550"/>
          <p14:tracePt t="23789" x="3257550" y="2876550"/>
          <p14:tracePt t="23821" x="3257550" y="2882900"/>
          <p14:tracePt t="23857" x="3257550" y="2889250"/>
          <p14:tracePt t="23901" x="3251200" y="2889250"/>
          <p14:tracePt t="23933" x="3244850" y="2895600"/>
          <p14:tracePt t="23961" x="3238500" y="2895600"/>
          <p14:tracePt t="24018" x="3232150" y="2895600"/>
          <p14:tracePt t="24037" x="3225800" y="2889250"/>
          <p14:tracePt t="24061" x="3219450" y="2889250"/>
          <p14:tracePt t="24089" x="3219450" y="2882900"/>
          <p14:tracePt t="24114" x="3219450" y="2876550"/>
          <p14:tracePt t="24129" x="3219450" y="2870200"/>
          <p14:tracePt t="24142" x="3219450" y="2863850"/>
          <p14:tracePt t="24165" x="3213100" y="2863850"/>
          <p14:tracePt t="24189" x="3213100" y="2851150"/>
          <p14:tracePt t="24210" x="3219450" y="2844800"/>
          <p14:tracePt t="24242" x="3219450" y="2838450"/>
          <p14:tracePt t="24257" x="3225800" y="2832100"/>
          <p14:tracePt t="24270" x="3219450" y="2825750"/>
          <p14:tracePt t="24293" x="3213100" y="2825750"/>
          <p14:tracePt t="24317" x="3200400" y="2819400"/>
          <p14:tracePt t="24345" x="3194050" y="2819400"/>
          <p14:tracePt t="24362" x="3187700" y="2819400"/>
          <p14:tracePt t="24377" x="3181350" y="2825750"/>
          <p14:tracePt t="24382" x="3175000" y="2825750"/>
          <p14:tracePt t="24391" x="3168650" y="2825750"/>
          <p14:tracePt t="24391" x="3155950" y="2832100"/>
          <p14:tracePt t="24409" x="3143250" y="2832100"/>
          <p14:tracePt t="24409" x="3130550" y="2838450"/>
          <p14:tracePt t="24426" x="3111500" y="2838450"/>
          <p14:tracePt t="24426" x="3079750" y="2851150"/>
          <p14:tracePt t="24443" x="3060700" y="2857500"/>
          <p14:tracePt t="24443" x="3041650" y="2863850"/>
          <p14:tracePt t="24459" x="3016250" y="2876550"/>
          <p14:tracePt t="24459" x="2997200" y="2889250"/>
          <p14:tracePt t="24476" x="2971800" y="2901950"/>
          <p14:tracePt t="24476" x="2940050" y="2921000"/>
          <p14:tracePt t="24493" x="2914650" y="2940050"/>
          <p14:tracePt t="24493" x="2857500" y="2984500"/>
          <p14:tracePt t="24510" x="2832100" y="3003550"/>
          <p14:tracePt t="24510" x="2806700" y="3022600"/>
          <p14:tracePt t="24527" x="2781300" y="3048000"/>
          <p14:tracePt t="24527" x="2768600" y="3067050"/>
          <p14:tracePt t="24544" x="2749550" y="3079750"/>
          <p14:tracePt t="24544" x="2736850" y="3092450"/>
          <p14:tracePt t="24544" x="2724150" y="3105150"/>
          <p14:tracePt t="24562" x="2717800" y="3117850"/>
          <p14:tracePt t="24575" x="2705100" y="3124200"/>
          <p14:tracePt t="24575" x="2698750" y="3136900"/>
          <p14:tracePt t="24594" x="2686050" y="3149600"/>
          <p14:tracePt t="24609" x="2679700" y="3149600"/>
          <p14:tracePt t="24625" x="2686050" y="3143250"/>
          <p14:tracePt t="24642" x="2692400" y="3136900"/>
          <p14:tracePt t="24642" x="2698750" y="3130550"/>
          <p14:tracePt t="24642" x="2705100" y="3124200"/>
          <p14:tracePt t="24663" x="2711450" y="3117850"/>
          <p14:tracePt t="24675" x="2717800" y="3105150"/>
          <p14:tracePt t="24675" x="2736850" y="3086100"/>
          <p14:tracePt t="24694" x="2743200" y="3073400"/>
          <p14:tracePt t="24694" x="2749550" y="3067050"/>
          <p14:tracePt t="24711" x="2755900" y="3054350"/>
          <p14:tracePt t="24711" x="2768600" y="3041650"/>
          <p14:tracePt t="24727" x="2774950" y="3035300"/>
          <p14:tracePt t="24727" x="2787650" y="3009900"/>
          <p14:tracePt t="24744" x="2794000" y="3003550"/>
          <p14:tracePt t="24744" x="2800350" y="2990850"/>
          <p14:tracePt t="24761" x="2806700" y="2984500"/>
          <p14:tracePt t="24761" x="2806700" y="2978150"/>
          <p14:tracePt t="24778" x="2813050" y="2971800"/>
          <p14:tracePt t="24792" x="2813050" y="2978150"/>
          <p14:tracePt t="24818" x="2806700" y="2984500"/>
          <p14:tracePt t="24834" x="2800350" y="2990850"/>
          <p14:tracePt t="24850" x="2813050" y="2984500"/>
          <p14:tracePt t="24910" x="2819400" y="2984500"/>
          <p14:tracePt t="24922" x="2819400" y="2997200"/>
          <p14:tracePt t="24937" x="2819400" y="3009900"/>
          <p14:tracePt t="24946" x="2819400" y="3035300"/>
          <p14:tracePt t="24959" x="2819400" y="3067050"/>
          <p14:tracePt t="24959" x="2813050" y="3168650"/>
          <p14:tracePt t="24979" x="2813050" y="3232150"/>
          <p14:tracePt t="24979" x="2806700" y="3308350"/>
          <p14:tracePt t="24995" x="2800350" y="3397250"/>
          <p14:tracePt t="24995" x="2794000" y="3492500"/>
          <p14:tracePt t="24995" x="2781300" y="3600450"/>
          <p14:tracePt t="25015" x="2762250" y="3702050"/>
          <p14:tracePt t="25026" x="2736850" y="3816350"/>
          <p14:tracePt t="25026" x="2673350" y="4038600"/>
          <p14:tracePt t="25045" x="2635250" y="4152900"/>
          <p14:tracePt t="25045" x="2597150" y="4260850"/>
          <p14:tracePt t="25062" x="2552700" y="4356100"/>
          <p14:tracePt t="25062" x="2508250" y="4445000"/>
          <p14:tracePt t="25078" x="2463800" y="4527550"/>
          <p14:tracePt t="25078" x="2419350" y="4597400"/>
          <p14:tracePt t="25095" x="2381250" y="4667250"/>
          <p14:tracePt t="25095" x="2298700" y="4787900"/>
          <p14:tracePt t="25113" x="2260600" y="4845050"/>
          <p14:tracePt t="25113" x="2216150" y="4902200"/>
          <p14:tracePt t="25129" x="2178050" y="4953000"/>
          <p14:tracePt t="25129" x="2133600" y="5003800"/>
          <p14:tracePt t="25145" x="2089150" y="5048250"/>
          <p14:tracePt t="25145" x="2006600" y="5130800"/>
          <p14:tracePt t="25163" x="1968500" y="5168900"/>
          <p14:tracePt t="25163" x="1930400" y="5194300"/>
          <p14:tracePt t="25179" x="1898650" y="5226050"/>
          <p14:tracePt t="25179" x="1860550" y="5251450"/>
          <p14:tracePt t="25196" x="1822450" y="5276850"/>
          <p14:tracePt t="25196" x="1790700" y="5302250"/>
          <p14:tracePt t="25212" x="1758950" y="5321300"/>
          <p14:tracePt t="25212" x="1720850" y="5340350"/>
          <p14:tracePt t="25212" x="1689100" y="5365750"/>
          <p14:tracePt t="25231" x="1663700" y="5384800"/>
          <p14:tracePt t="25231" x="1631950" y="5397500"/>
          <p14:tracePt t="25247" x="1606550" y="5416550"/>
          <p14:tracePt t="25247" x="1581150" y="5429250"/>
          <p14:tracePt t="25263" x="1555750" y="5435600"/>
          <p14:tracePt t="25263" x="1536700" y="5448300"/>
          <p14:tracePt t="25280" x="1511300" y="5454650"/>
          <p14:tracePt t="25280" x="1492250" y="5461000"/>
          <p14:tracePt t="25280" x="1466850" y="5467350"/>
          <p14:tracePt t="25298" x="1447800" y="5467350"/>
          <p14:tracePt t="25311" x="1428750" y="5473700"/>
          <p14:tracePt t="25311" x="1384300" y="5480050"/>
          <p14:tracePt t="25331" x="1365250" y="5486400"/>
          <p14:tracePt t="25331" x="1346200" y="5486400"/>
          <p14:tracePt t="25346" x="1327150" y="5492750"/>
          <p14:tracePt t="25346" x="1301750" y="5492750"/>
          <p14:tracePt t="25363" x="1276350" y="5492750"/>
          <p14:tracePt t="25363" x="1250950" y="5492750"/>
          <p14:tracePt t="25363" x="1225550" y="5492750"/>
          <p14:tracePt t="25382" x="1193800" y="5486400"/>
          <p14:tracePt t="25394" x="1162050" y="5486400"/>
          <p14:tracePt t="25394" x="1092200" y="5480050"/>
          <p14:tracePt t="25413" x="1054100" y="5473700"/>
          <p14:tracePt t="25413" x="1022350" y="5467350"/>
          <p14:tracePt t="25430" x="984250" y="5454650"/>
          <p14:tracePt t="25430" x="952500" y="5441950"/>
          <p14:tracePt t="25446" x="920750" y="5429250"/>
          <p14:tracePt t="25446" x="850900" y="5397500"/>
          <p14:tracePt t="25463" x="819150" y="5372100"/>
          <p14:tracePt t="25463" x="793750" y="5353050"/>
          <p14:tracePt t="25480" x="768350" y="5321300"/>
          <p14:tracePt t="25480" x="749300" y="5295900"/>
          <p14:tracePt t="25497" x="730250" y="5270500"/>
          <p14:tracePt t="25497" x="717550" y="5245100"/>
          <p14:tracePt t="25513" x="711200" y="5213350"/>
          <p14:tracePt t="25513" x="711200" y="5162550"/>
          <p14:tracePt t="25531" x="717550" y="5130800"/>
          <p14:tracePt t="25531" x="730250" y="5105400"/>
          <p14:tracePt t="25547" x="749300" y="5073650"/>
          <p14:tracePt t="25547" x="768350" y="5048250"/>
          <p14:tracePt t="25564" x="793750" y="5022850"/>
          <p14:tracePt t="25564" x="819150" y="4997450"/>
          <p14:tracePt t="25564" x="857250" y="4965700"/>
          <p14:tracePt t="25582" x="895350" y="4940300"/>
          <p14:tracePt t="25595" x="933450" y="4914900"/>
          <p14:tracePt t="25595" x="984250" y="4895850"/>
          <p14:tracePt t="25615" x="1092200" y="4851400"/>
          <p14:tracePt t="25615" x="1149350" y="4826000"/>
          <p14:tracePt t="25631" x="1212850" y="4813300"/>
          <p14:tracePt t="25631" x="1276350" y="4800600"/>
          <p14:tracePt t="25647" x="1346200" y="4787900"/>
          <p14:tracePt t="25647" x="1416050" y="4781550"/>
          <p14:tracePt t="25647" x="1492250" y="4781550"/>
          <p14:tracePt t="25666" x="1562100" y="4781550"/>
          <p14:tracePt t="25679" x="1631950" y="4787900"/>
          <p14:tracePt t="25679" x="1701800" y="4787900"/>
          <p14:tracePt t="25679" x="1771650" y="4794250"/>
          <p14:tracePt t="25699" x="1835150" y="4800600"/>
          <p14:tracePt t="25699" x="1898650" y="4806950"/>
          <p14:tracePt t="25714" x="1962150" y="4813300"/>
          <p14:tracePt t="25714" x="2019300" y="4826000"/>
          <p14:tracePt t="25731" x="2076450" y="4832350"/>
          <p14:tracePt t="25731" x="2133600" y="4845050"/>
          <p14:tracePt t="25748" x="2184400" y="4864100"/>
          <p14:tracePt t="25748" x="2279650" y="4895850"/>
          <p14:tracePt t="25764" x="2324100" y="4921250"/>
          <p14:tracePt t="25764" x="2362200" y="4940300"/>
          <p14:tracePt t="25781" x="2393950" y="4959350"/>
          <p14:tracePt t="25781" x="2425700" y="4978400"/>
          <p14:tracePt t="25798" x="2457450" y="5003800"/>
          <p14:tracePt t="25798" x="2476500" y="5022850"/>
          <p14:tracePt t="25815" x="2495550" y="5041900"/>
          <p14:tracePt t="25815" x="2520950" y="5073650"/>
          <p14:tracePt t="25831" x="2533650" y="5092700"/>
          <p14:tracePt t="25831" x="2533650" y="5111750"/>
          <p14:tracePt t="25848" x="2533650" y="5124450"/>
          <p14:tracePt t="25848" x="2533650" y="5143500"/>
          <p14:tracePt t="25864" x="2527300" y="5162550"/>
          <p14:tracePt t="25864" x="2514600" y="5175250"/>
          <p14:tracePt t="25864" x="2508250" y="5194300"/>
          <p14:tracePt t="25883" x="2489200" y="5213350"/>
          <p14:tracePt t="25883" x="2476500" y="5232400"/>
          <p14:tracePt t="25899" x="2457450" y="5245100"/>
          <p14:tracePt t="25899" x="2438400" y="5270500"/>
          <p14:tracePt t="25915" x="2413000" y="5289550"/>
          <p14:tracePt t="25915" x="2387600" y="5308600"/>
          <p14:tracePt t="25932" x="2362200" y="5327650"/>
          <p14:tracePt t="25932" x="2336800" y="5346700"/>
          <p14:tracePt t="25948" x="2305050" y="5365750"/>
          <p14:tracePt t="25948" x="2273300" y="5384800"/>
          <p14:tracePt t="25948" x="2241550" y="5403850"/>
          <p14:tracePt t="25968" x="2209800" y="5416550"/>
          <p14:tracePt t="25980" x="2178050" y="5435600"/>
          <p14:tracePt t="25980" x="2108200" y="5461000"/>
          <p14:tracePt t="25999" x="2076450" y="5473700"/>
          <p14:tracePt t="25999" x="2038350" y="5486400"/>
          <p14:tracePt t="26015" x="2000250" y="5499100"/>
          <p14:tracePt t="26015" x="1962150" y="5505450"/>
          <p14:tracePt t="26032" x="1924050" y="5511800"/>
          <p14:tracePt t="26032" x="1885950" y="5518150"/>
          <p14:tracePt t="26032" x="1847850" y="5524500"/>
          <p14:tracePt t="26051" x="1816100" y="5524500"/>
          <p14:tracePt t="26051" x="1778000" y="5524500"/>
          <p14:tracePt t="26065" x="1746250" y="5518150"/>
          <p14:tracePt t="26065" x="1714500" y="5518150"/>
          <p14:tracePt t="26082" x="1689100" y="5511800"/>
          <p14:tracePt t="26082" x="1663700" y="5505450"/>
          <p14:tracePt t="26082" x="1638300" y="5505450"/>
          <p14:tracePt t="26102" x="1619250" y="5499100"/>
          <p14:tracePt t="26114" x="1600200" y="5492750"/>
          <p14:tracePt t="26114" x="1562100" y="5492750"/>
          <p14:tracePt t="26132" x="1549400" y="5492750"/>
          <p14:tracePt t="26132" x="1536700" y="5492750"/>
          <p14:tracePt t="26149" x="1524000" y="5492750"/>
          <p14:tracePt t="26149" x="1517650" y="5492750"/>
          <p14:tracePt t="26166" x="1511300" y="5492750"/>
          <p14:tracePt t="26166" x="1504950" y="5492750"/>
          <p14:tracePt t="26183" x="1511300" y="5486400"/>
          <p14:tracePt t="26214" x="1517650" y="5486400"/>
          <p14:tracePt t="26229" x="1524000" y="5480050"/>
          <p14:tracePt t="26242" x="1530350" y="5473700"/>
          <p14:tracePt t="26258" x="1536700" y="5473700"/>
          <p14:tracePt t="26274" x="1543050" y="5467350"/>
          <p14:tracePt t="26290" x="1549400" y="5461000"/>
          <p14:tracePt t="26302" x="1555750" y="5461000"/>
          <p14:tracePt t="26326" x="1562100" y="5454650"/>
          <p14:tracePt t="26358" x="1568450" y="5448300"/>
          <p14:tracePt t="26438" x="1574800" y="5448300"/>
          <p14:tracePt t="26462" x="1581150" y="5441950"/>
          <p14:tracePt t="26498" x="1581150" y="5435600"/>
          <p14:tracePt t="26538" x="1587500" y="5435600"/>
          <p14:tracePt t="26590" x="1593850" y="5435600"/>
          <p14:tracePt t="26686" x="1600200" y="5435600"/>
          <p14:tracePt t="26702" x="1606550" y="5435600"/>
          <p14:tracePt t="26722" x="1606550" y="5441950"/>
          <p14:tracePt t="26841" x="1612900" y="5448300"/>
          <p14:tracePt t="26866" x="1619250" y="5448300"/>
          <p14:tracePt t="26890" x="1625600" y="5448300"/>
          <p14:tracePt t="26902" x="1631950" y="5454650"/>
          <p14:tracePt t="26918" x="1638300" y="5448300"/>
          <p14:tracePt t="26926" x="1644650" y="5448300"/>
          <p14:tracePt t="26935" x="1651000" y="5448300"/>
          <p14:tracePt t="26935" x="1657350" y="5448300"/>
          <p14:tracePt t="26952" x="1663700" y="5448300"/>
          <p14:tracePt t="26952" x="1670050" y="5448300"/>
          <p14:tracePt t="26952" x="1676400" y="5448300"/>
          <p14:tracePt t="26971" x="1682750" y="5448300"/>
          <p14:tracePt t="26983" x="1695450" y="5448300"/>
          <p14:tracePt t="26983" x="1701800" y="5448300"/>
          <p14:tracePt t="27003" x="1714500" y="5448300"/>
          <p14:tracePt t="27017" x="1720850" y="5448300"/>
          <p14:tracePt t="27033" x="1727200" y="5441950"/>
          <p14:tracePt t="27050" x="1733550" y="5441950"/>
          <p14:tracePt t="27071" x="1739900" y="5448300"/>
          <p14:tracePt t="27122" x="1739900" y="5454650"/>
          <p14:tracePt t="27158" x="1733550" y="5454650"/>
          <p14:tracePt t="27182" x="1727200" y="5461000"/>
          <p14:tracePt t="27210" x="1727200" y="5467350"/>
          <p14:tracePt t="27318" x="1727200" y="5473700"/>
          <p14:tracePt t="27450" x="1727200" y="5480050"/>
          <p14:tracePt t="27527" x="1727200" y="5486400"/>
          <p14:tracePt t="27563" x="1727200" y="5492750"/>
          <p14:tracePt t="27587" x="1727200" y="5499100"/>
          <p14:tracePt t="27610" x="1720850" y="5505450"/>
          <p14:tracePt t="27647" x="1720850" y="5511800"/>
          <p14:tracePt t="27750" x="1727200" y="5518150"/>
          <p14:tracePt t="27811" x="1727200" y="5524500"/>
          <p14:tracePt t="27894" x="1733550" y="5524500"/>
          <p14:tracePt t="28014" x="1739900" y="5524500"/>
          <p14:tracePt t="28042" x="1746250" y="5530850"/>
          <p14:tracePt t="28111" x="1739900" y="5524500"/>
          <p14:tracePt t="28307" x="1739900" y="5518150"/>
          <p14:tracePt t="28322" x="1746250" y="5511800"/>
          <p14:tracePt t="28342" x="1752600" y="5511800"/>
          <p14:tracePt t="28366" x="1752600" y="5518150"/>
          <p14:tracePt t="28402" x="1752600" y="5511800"/>
          <p14:tracePt t="28450" x="1746250" y="5511800"/>
          <p14:tracePt t="28478" x="1752600" y="5505450"/>
          <p14:tracePt t="28530" x="1752600" y="5511800"/>
          <p14:tracePt t="28591" x="1746250" y="5518150"/>
          <p14:tracePt t="28615" x="1746250" y="5524500"/>
          <p14:tracePt t="28635" x="1739900" y="5530850"/>
          <p14:tracePt t="28659" x="1733550" y="5537200"/>
          <p14:tracePt t="28702" x="1727200" y="5543550"/>
          <p14:tracePt t="28751" x="1727200" y="5549900"/>
          <p14:tracePt t="28815" x="1733550" y="5556250"/>
          <p14:tracePt t="28855" x="1739900" y="5556250"/>
          <p14:tracePt t="28871" x="1752600" y="5556250"/>
          <p14:tracePt t="28883" x="1758950" y="5562600"/>
          <p14:tracePt t="28891" x="1765300" y="5562600"/>
          <p14:tracePt t="28907" x="1778000" y="5562600"/>
          <p14:tracePt t="28907" x="1784350" y="5562600"/>
          <p14:tracePt t="28925" x="1790700" y="5568950"/>
          <p14:tracePt t="28925" x="1803400" y="5568950"/>
          <p14:tracePt t="28925" x="1809750" y="5568950"/>
          <p14:tracePt t="28945" x="1816100" y="5568950"/>
          <p14:tracePt t="28945" x="1828800" y="5575300"/>
          <p14:tracePt t="28960" x="1835150" y="5575300"/>
          <p14:tracePt t="28960" x="1841500" y="5575300"/>
          <p14:tracePt t="28976" x="1847850" y="5575300"/>
          <p14:tracePt t="28976" x="1854200" y="5575300"/>
          <p14:tracePt t="28992" x="1860550" y="5575300"/>
          <p14:tracePt t="28992" x="1866900" y="5575300"/>
          <p14:tracePt t="28992" x="1873250" y="5575300"/>
          <p14:tracePt t="29012" x="1879600" y="5575300"/>
          <p14:tracePt t="29024" x="1885950" y="5575300"/>
          <p14:tracePt t="29024" x="1898650" y="5575300"/>
          <p14:tracePt t="29044" x="1905000" y="5568950"/>
          <p14:tracePt t="29044" x="1917700" y="5568950"/>
          <p14:tracePt t="29060" x="1924050" y="5568950"/>
          <p14:tracePt t="29074" x="1930400" y="5568950"/>
          <p14:tracePt t="29091" x="1936750" y="5575300"/>
          <p14:tracePt t="29091" x="1943100" y="5575300"/>
          <p14:tracePt t="29112" x="1936750" y="5581650"/>
          <p14:tracePt t="29124" x="1936750" y="5588000"/>
          <p14:tracePt t="29141" x="1924050" y="5594350"/>
          <p14:tracePt t="29157" x="1917700" y="5594350"/>
          <p14:tracePt t="29175" x="1911350" y="5594350"/>
          <p14:tracePt t="29191" x="1911350" y="5588000"/>
          <p14:tracePt t="29295" x="1911350" y="5581650"/>
          <p14:tracePt t="29327" x="1905000" y="5568950"/>
          <p14:tracePt t="29343" x="1905000" y="5562600"/>
          <p14:tracePt t="29355" x="1898650" y="5556250"/>
          <p14:tracePt t="29371" x="1892300" y="5549900"/>
          <p14:tracePt t="29386" x="1892300" y="5543550"/>
          <p14:tracePt t="29395" x="1892300" y="5537200"/>
          <p14:tracePt t="29408" x="1885950" y="5530850"/>
          <p14:tracePt t="29408" x="1885950" y="5524500"/>
          <p14:tracePt t="29427" x="1885950" y="5518150"/>
          <p14:tracePt t="29427" x="1885950" y="5511800"/>
          <p14:tracePt t="29444" x="1885950" y="5505450"/>
          <p14:tracePt t="29444" x="1885950" y="5499100"/>
          <p14:tracePt t="29460" x="1879600" y="5492750"/>
          <p14:tracePt t="29460" x="1879600" y="5467350"/>
          <p14:tracePt t="29477" x="1873250" y="5454650"/>
          <p14:tracePt t="29477" x="1873250" y="5441950"/>
          <p14:tracePt t="29494" x="1866900" y="5416550"/>
          <p14:tracePt t="29494" x="1860550" y="5397500"/>
          <p14:tracePt t="29510" x="1854200" y="5365750"/>
          <p14:tracePt t="29510" x="1841500" y="5334000"/>
          <p14:tracePt t="29527" x="1835150" y="5295900"/>
          <p14:tracePt t="29527" x="1816100" y="5207000"/>
          <p14:tracePt t="29544" x="1803400" y="5143500"/>
          <p14:tracePt t="29544" x="1790700" y="5080000"/>
          <p14:tracePt t="29561" x="1778000" y="5003800"/>
          <p14:tracePt t="29561" x="1765300" y="4914900"/>
          <p14:tracePt t="29578" x="1752600" y="4819650"/>
          <p14:tracePt t="29578" x="1727200" y="4597400"/>
          <p14:tracePt t="29596" x="1714500" y="4483100"/>
          <p14:tracePt t="29596" x="1701800" y="4362450"/>
          <p14:tracePt t="29612" x="1695450" y="4241800"/>
          <p14:tracePt t="29612" x="1689100" y="4121150"/>
          <p14:tracePt t="29628" x="1682750" y="3994150"/>
          <p14:tracePt t="29628" x="1682750" y="3873500"/>
          <p14:tracePt t="29645" x="1689100" y="3752850"/>
          <p14:tracePt t="29645" x="1689100" y="3632200"/>
          <p14:tracePt t="29645" x="1695450" y="3511550"/>
          <p14:tracePt t="29664" x="1701800" y="3390900"/>
          <p14:tracePt t="29676" x="1714500" y="3276600"/>
          <p14:tracePt t="29676" x="1720850" y="3168650"/>
          <p14:tracePt t="29696" x="1733550" y="2965450"/>
          <p14:tracePt t="29696" x="1739900" y="2876550"/>
          <p14:tracePt t="29711" x="1746250" y="2794000"/>
          <p14:tracePt t="29711" x="1758950" y="2717800"/>
          <p14:tracePt t="29729" x="1758950" y="2654300"/>
          <p14:tracePt t="29729" x="1765300" y="2590800"/>
          <p14:tracePt t="29744" x="1771650" y="2540000"/>
          <p14:tracePt t="29744" x="1771650" y="2495550"/>
          <p14:tracePt t="29744" x="1771650" y="2451100"/>
          <p14:tracePt t="29763" x="1765300" y="2419350"/>
          <p14:tracePt t="29763" x="1758950" y="2387600"/>
          <p14:tracePt t="29778" x="1752600" y="2362200"/>
          <p14:tracePt t="29778" x="1739900" y="2343150"/>
          <p14:tracePt t="29795" x="1720850" y="2330450"/>
          <p14:tracePt t="29795" x="1708150" y="2324100"/>
          <p14:tracePt t="29812" x="1689100" y="2317750"/>
          <p14:tracePt t="29812" x="1670050" y="2317750"/>
          <p14:tracePt t="29828" x="1657350" y="2311400"/>
          <p14:tracePt t="29828" x="1619250" y="2317750"/>
          <p14:tracePt t="29845" x="1600200" y="2317750"/>
          <p14:tracePt t="29845" x="1587500" y="2317750"/>
          <p14:tracePt t="29862" x="1568450" y="2317750"/>
          <p14:tracePt t="29862" x="1555750" y="2317750"/>
          <p14:tracePt t="29878" x="1536700" y="2317750"/>
          <p14:tracePt t="29878" x="1504950" y="2317750"/>
          <p14:tracePt t="29896" x="1492250" y="2317750"/>
          <p14:tracePt t="29896" x="1479550" y="2311400"/>
          <p14:tracePt t="29912" x="1466850" y="2311400"/>
          <p14:tracePt t="29912" x="1454150" y="2305050"/>
          <p14:tracePt t="29929" x="1441450" y="2292350"/>
          <p14:tracePt t="29929" x="1428750" y="2286000"/>
          <p14:tracePt t="29945" x="1409700" y="2273300"/>
          <p14:tracePt t="29945" x="1397000" y="2254250"/>
          <p14:tracePt t="29945" x="1377950" y="2241550"/>
          <p14:tracePt t="29964" x="1365250" y="2216150"/>
          <p14:tracePt t="29964" x="1346200" y="2197100"/>
          <p14:tracePt t="29980" x="1333500" y="2171700"/>
          <p14:tracePt t="29980" x="1314450" y="2139950"/>
          <p14:tracePt t="29996" x="1301750" y="2108200"/>
          <p14:tracePt t="29996" x="1289050" y="2070100"/>
          <p14:tracePt t="30012" x="1276350" y="2032000"/>
          <p14:tracePt t="30012" x="1270000" y="1987550"/>
          <p14:tracePt t="30012" x="1263650" y="1943100"/>
          <p14:tracePt t="30031" x="1263650" y="1892300"/>
          <p14:tracePt t="30044" x="1270000" y="1847850"/>
          <p14:tracePt t="30044" x="1282700" y="1752600"/>
          <p14:tracePt t="30064" x="1301750" y="1708150"/>
          <p14:tracePt t="30064" x="1327150" y="1663700"/>
          <p14:tracePt t="30080" x="1352550" y="1619250"/>
          <p14:tracePt t="30080" x="1384300" y="1581150"/>
          <p14:tracePt t="30096" x="1422400" y="1536700"/>
          <p14:tracePt t="30096" x="1466850" y="1498600"/>
          <p14:tracePt t="30096" x="1511300" y="1460500"/>
          <p14:tracePt t="30116" x="1562100" y="1422400"/>
          <p14:tracePt t="30127" x="1619250" y="1384300"/>
          <p14:tracePt t="30127" x="1739900" y="1327150"/>
          <p14:tracePt t="30146" x="1797050" y="1314450"/>
          <p14:tracePt t="30146" x="1854200" y="1301750"/>
          <p14:tracePt t="30163" x="1911350" y="1308100"/>
          <p14:tracePt t="30163" x="1968500" y="1320800"/>
          <p14:tracePt t="30179" x="2019300" y="1339850"/>
          <p14:tracePt t="30179" x="2114550" y="1422400"/>
          <p14:tracePt t="30196" x="2152650" y="1466850"/>
          <p14:tracePt t="30196" x="2190750" y="1524000"/>
          <p14:tracePt t="30213" x="2222500" y="1581150"/>
          <p14:tracePt t="30213" x="2254250" y="1638300"/>
          <p14:tracePt t="30230" x="2273300" y="1695450"/>
          <p14:tracePt t="30230" x="2292350" y="1752600"/>
          <p14:tracePt t="30246" x="2305050" y="1803400"/>
          <p14:tracePt t="30246" x="2311400" y="1898650"/>
          <p14:tracePt t="30264" x="2311400" y="1943100"/>
          <p14:tracePt t="30264" x="2298700" y="1987550"/>
          <p14:tracePt t="30280" x="2286000" y="2032000"/>
          <p14:tracePt t="30280" x="2266950" y="2070100"/>
          <p14:tracePt t="30297" x="2247900" y="2101850"/>
          <p14:tracePt t="30297" x="2222500" y="2133600"/>
          <p14:tracePt t="30297" x="2197100" y="2165350"/>
          <p14:tracePt t="30316" x="2171700" y="2190750"/>
          <p14:tracePt t="30328" x="2139950" y="2209800"/>
          <p14:tracePt t="30328" x="2108200" y="2228850"/>
          <p14:tracePt t="30348" x="2038350" y="2260600"/>
          <p14:tracePt t="30348" x="2006600" y="2266950"/>
          <p14:tracePt t="30364" x="1974850" y="2279650"/>
          <p14:tracePt t="30364" x="1949450" y="2286000"/>
          <p14:tracePt t="30380" x="1917700" y="2292350"/>
          <p14:tracePt t="30380" x="1892300" y="2298700"/>
          <p14:tracePt t="30397" x="1873250" y="2305050"/>
          <p14:tracePt t="30397" x="1847850" y="2305050"/>
          <p14:tracePt t="30397" x="1835150" y="2311400"/>
          <p14:tracePt t="30416" x="1816100" y="2317750"/>
          <p14:tracePt t="30428" x="1803400" y="2317750"/>
          <p14:tracePt t="30428" x="1790700" y="2317750"/>
          <p14:tracePt t="30447" x="1784350" y="2317750"/>
          <p14:tracePt t="30462" x="1778000" y="2317750"/>
          <p14:tracePt t="30479" x="1778000" y="2311400"/>
          <p14:tracePt t="30479" x="1784350" y="2311400"/>
          <p14:tracePt t="30497" x="1790700" y="2311400"/>
          <p14:tracePt t="30512" x="1797050" y="2317750"/>
          <p14:tracePt t="30512" x="1803400" y="2317750"/>
          <p14:tracePt t="30531" x="1809750" y="2324100"/>
          <p14:tracePt t="30531" x="1809750" y="2330450"/>
          <p14:tracePt t="30547" x="1816100" y="2336800"/>
          <p14:tracePt t="30547" x="1822450" y="2349500"/>
          <p14:tracePt t="30564" x="1828800" y="2355850"/>
          <p14:tracePt t="30564" x="1828800" y="2368550"/>
          <p14:tracePt t="30581" x="1828800" y="2374900"/>
          <p14:tracePt t="30581" x="1828800" y="2381250"/>
          <p14:tracePt t="30598" x="1828800" y="2393950"/>
          <p14:tracePt t="30598" x="1828800" y="2400300"/>
          <p14:tracePt t="30598" x="1828800" y="2406650"/>
          <p14:tracePt t="30616" x="1828800" y="2419350"/>
          <p14:tracePt t="30616" x="1822450" y="2425700"/>
          <p14:tracePt t="30632" x="1822450" y="2438400"/>
          <p14:tracePt t="30632" x="1816100" y="2451100"/>
          <p14:tracePt t="30648" x="1816100" y="2457450"/>
          <p14:tracePt t="30648" x="1809750" y="2463800"/>
          <p14:tracePt t="30664" x="1803400" y="2470150"/>
          <p14:tracePt t="30664" x="1803400" y="2476500"/>
          <p14:tracePt t="30664" x="1797050" y="2482850"/>
          <p14:tracePt t="30683" x="1797050" y="2489200"/>
          <p14:tracePt t="30699" x="1790700" y="2489200"/>
          <p14:tracePt t="30723" x="1784350" y="2489200"/>
          <p14:tracePt t="30735" x="1771650" y="2482850"/>
          <p14:tracePt t="30751" x="1765300" y="2482850"/>
          <p14:tracePt t="30768" x="1758950" y="2482850"/>
          <p14:tracePt t="30780" x="1752600" y="2482850"/>
          <p14:tracePt t="30780" x="1746250" y="2476500"/>
          <p14:tracePt t="30798" x="1739900" y="2476500"/>
          <p14:tracePt t="30813" x="1739900" y="2482850"/>
          <p14:tracePt t="30835" x="1739900" y="2495550"/>
          <p14:tracePt t="30851" x="1733550" y="2508250"/>
          <p14:tracePt t="30851" x="1739900" y="2514600"/>
          <p14:tracePt t="30865" x="1733550" y="2520950"/>
          <p14:tracePt t="30865" x="1733550" y="2533650"/>
          <p14:tracePt t="30882" x="1733550" y="2540000"/>
          <p14:tracePt t="30882" x="1733550" y="2552700"/>
          <p14:tracePt t="30899" x="1727200" y="2559050"/>
          <p14:tracePt t="30899" x="1727200" y="2571750"/>
          <p14:tracePt t="30916" x="1720850" y="2578100"/>
          <p14:tracePt t="30931" x="1720850" y="2590800"/>
          <p14:tracePt t="30947" x="1720850" y="2597150"/>
          <p14:tracePt t="30964" x="1714500" y="2603500"/>
          <p14:tracePt t="30981" x="1708150" y="2609850"/>
          <p14:tracePt t="31007" x="1714500" y="2609850"/>
          <p14:tracePt t="31059" x="1720850" y="2603500"/>
          <p14:tracePt t="31075" x="1727200" y="2597150"/>
          <p14:tracePt t="31095" x="1733550" y="2590800"/>
          <p14:tracePt t="31135" x="1733550" y="2584450"/>
          <p14:tracePt t="31151" x="1739900" y="2578100"/>
          <p14:tracePt t="31163" x="1746250" y="2571750"/>
          <p14:tracePt t="31179" x="1752600" y="2571750"/>
          <p14:tracePt t="31195" x="1758950" y="2565400"/>
          <p14:tracePt t="31211" x="1765300" y="2559050"/>
          <p14:tracePt t="31223" x="1771650" y="2559050"/>
          <p14:tracePt t="31239" x="1778000" y="2559050"/>
          <p14:tracePt t="31255" x="1771650" y="2559050"/>
          <p14:tracePt t="31315" x="1765300" y="2559050"/>
          <p14:tracePt t="31335" x="1758950" y="2565400"/>
          <p14:tracePt t="31375" x="1752600" y="2565400"/>
          <p14:tracePt t="31391" x="1746250" y="2565400"/>
          <p14:tracePt t="31412" x="1739900" y="2565400"/>
          <p14:tracePt t="31443" x="1733550" y="2565400"/>
          <p14:tracePt t="31540" x="1727200" y="2559050"/>
          <p14:tracePt t="31683" x="1720850" y="2559050"/>
          <p14:tracePt t="31771" x="1714500" y="2552700"/>
          <p14:tracePt t="31787" x="1714500" y="2546350"/>
          <p14:tracePt t="31811" x="1714500" y="2540000"/>
          <p14:tracePt t="31823" x="1714500" y="2533650"/>
          <p14:tracePt t="31839" x="1714500" y="2527300"/>
          <p14:tracePt t="31850" x="1720850" y="2520950"/>
          <p14:tracePt t="31867" x="1727200" y="2514600"/>
          <p14:tracePt t="31867" x="1733550" y="2508250"/>
          <p14:tracePt t="31885" x="1739900" y="2508250"/>
          <p14:tracePt t="31900" x="1746250" y="2501900"/>
          <p14:tracePt t="31917" x="1752600" y="2495550"/>
          <p14:tracePt t="31935" x="1758950" y="2495550"/>
          <p14:tracePt t="31952" x="1765300" y="2495550"/>
          <p14:tracePt t="31975" x="1758950" y="2501900"/>
          <p14:tracePt t="32043" x="1746250" y="2501900"/>
          <p14:tracePt t="32056" x="1733550" y="2501900"/>
          <p14:tracePt t="32063" x="1720850" y="2501900"/>
          <p14:tracePt t="32073" x="1708150" y="2495550"/>
          <p14:tracePt t="32084" x="1689100" y="2489200"/>
          <p14:tracePt t="32084" x="1644650" y="2463800"/>
          <p14:tracePt t="32106" x="1619250" y="2444750"/>
          <p14:tracePt t="32106" x="1587500" y="2419350"/>
          <p14:tracePt t="32120" x="1562100" y="2393950"/>
          <p14:tracePt t="32120" x="1536700" y="2362200"/>
          <p14:tracePt t="32137" x="1511300" y="2330450"/>
          <p14:tracePt t="32137" x="1485900" y="2292350"/>
          <p14:tracePt t="32153" x="1466850" y="2254250"/>
          <p14:tracePt t="32153" x="1447800" y="2209800"/>
          <p14:tracePt t="32153" x="1428750" y="2165350"/>
          <p14:tracePt t="32172" x="1416050" y="2114550"/>
          <p14:tracePt t="32172" x="1409700" y="2063750"/>
          <p14:tracePt t="32186" x="1409700" y="2006600"/>
          <p14:tracePt t="32186" x="1416050" y="1943100"/>
          <p14:tracePt t="32203" x="1428750" y="1885950"/>
          <p14:tracePt t="32203" x="1441450" y="1828800"/>
          <p14:tracePt t="32220" x="1466850" y="1771650"/>
          <p14:tracePt t="32220" x="1536700" y="1663700"/>
          <p14:tracePt t="32237" x="1574800" y="1619250"/>
          <p14:tracePt t="32237" x="1619250" y="1574800"/>
          <p14:tracePt t="32253" x="1663700" y="1536700"/>
          <p14:tracePt t="32253" x="1714500" y="1498600"/>
          <p14:tracePt t="32270" x="1758950" y="1466850"/>
          <p14:tracePt t="32270" x="1809750" y="1441450"/>
          <p14:tracePt t="32287" x="1854200" y="1422400"/>
          <p14:tracePt t="32287" x="1949450" y="1409700"/>
          <p14:tracePt t="32304" x="1993900" y="1416050"/>
          <p14:tracePt t="32304" x="2038350" y="1435100"/>
          <p14:tracePt t="32320" x="2076450" y="1460500"/>
          <p14:tracePt t="32320" x="2108200" y="1498600"/>
          <p14:tracePt t="32337" x="2133600" y="1543050"/>
          <p14:tracePt t="32337" x="2159000" y="1593850"/>
          <p14:tracePt t="32337" x="2178050" y="1651000"/>
          <p14:tracePt t="32356" x="2190750" y="1708150"/>
          <p14:tracePt t="32369" x="2197100" y="1758950"/>
          <p14:tracePt t="32369" x="2203450" y="1816100"/>
          <p14:tracePt t="32388" x="2197100" y="1911350"/>
          <p14:tracePt t="32388" x="2190750" y="1955800"/>
          <p14:tracePt t="32404" x="2178050" y="1993900"/>
          <p14:tracePt t="32404" x="2159000" y="2025650"/>
          <p14:tracePt t="32421" x="2146300" y="2057400"/>
          <p14:tracePt t="32421" x="2120900" y="2082800"/>
          <p14:tracePt t="32437" x="2101850" y="2108200"/>
          <p14:tracePt t="32437" x="2076450" y="2133600"/>
          <p14:tracePt t="32437" x="2057400" y="2152650"/>
          <p14:tracePt t="32456" x="2032000" y="2165350"/>
          <p14:tracePt t="32469" x="2012950" y="2184400"/>
          <p14:tracePt t="32469" x="1974850" y="2203450"/>
          <p14:tracePt t="32488" x="1962150" y="2209800"/>
          <p14:tracePt t="32488" x="1949450" y="2216150"/>
          <p14:tracePt t="32504" x="1936750" y="2222500"/>
          <p14:tracePt t="32504" x="1924050" y="2222500"/>
          <p14:tracePt t="32521" x="1917700" y="2222500"/>
          <p14:tracePt t="32521" x="1905000" y="2222500"/>
          <p14:tracePt t="32538" x="1898650" y="2216150"/>
          <p14:tracePt t="32559" x="1905000" y="2209800"/>
          <p14:tracePt t="32576" x="1911350" y="2209800"/>
          <p14:tracePt t="32591" x="1917700" y="2209800"/>
          <p14:tracePt t="32591" x="1924050" y="2209800"/>
          <p14:tracePt t="32605" x="1930400" y="2209800"/>
          <p14:tracePt t="32605" x="1936750" y="2209800"/>
          <p14:tracePt t="32622" x="1949450" y="2216150"/>
          <p14:tracePt t="32622" x="1955800" y="2216150"/>
          <p14:tracePt t="32638" x="1962150" y="2222500"/>
          <p14:tracePt t="32638" x="1968500" y="2222500"/>
          <p14:tracePt t="32638" x="1974850" y="2228850"/>
          <p14:tracePt t="32657" x="1981200" y="2228850"/>
          <p14:tracePt t="32657" x="1981200" y="2235200"/>
          <p14:tracePt t="32673" x="1987550" y="2235200"/>
          <p14:tracePt t="32687" x="1993900" y="2241550"/>
          <p14:tracePt t="32703" x="2000250" y="2254250"/>
          <p14:tracePt t="32720" x="2006600" y="2260600"/>
          <p14:tracePt t="32737" x="2006600" y="2266950"/>
          <p14:tracePt t="32756" x="2000250" y="2266950"/>
          <p14:tracePt t="32771" x="1993900" y="2260600"/>
          <p14:tracePt t="32832" x="1987550" y="2260600"/>
          <p14:tracePt t="32851" x="1987550" y="2247900"/>
          <p14:tracePt t="32875" x="1981200" y="2247900"/>
          <p14:tracePt t="32895" x="1981200" y="2241550"/>
          <p14:tracePt t="32919" x="1974850" y="2241550"/>
          <p14:tracePt t="32936" x="1968500" y="2241550"/>
          <p14:tracePt t="32951" x="1962150" y="2241550"/>
          <p14:tracePt t="32963" x="1955800" y="2241550"/>
          <p14:tracePt t="32979" x="1949450" y="2247900"/>
          <p14:tracePt t="32995" x="1943100" y="2254250"/>
          <p14:tracePt t="33011" x="1943100" y="2260600"/>
          <p14:tracePt t="33024" x="1936750" y="2266950"/>
          <p14:tracePt t="33041" x="1943100" y="2273300"/>
          <p14:tracePt t="33063" x="1943100" y="2266950"/>
          <p14:tracePt t="33152" x="1943100" y="2260600"/>
          <p14:tracePt t="33168" x="1936750" y="2254250"/>
          <p14:tracePt t="33192" x="1936750" y="2247900"/>
          <p14:tracePt t="33212" x="1930400" y="2247900"/>
          <p14:tracePt t="33228" x="1924050" y="2241550"/>
          <p14:tracePt t="33252" x="1917700" y="2235200"/>
          <p14:tracePt t="33263" x="1917700" y="2228850"/>
          <p14:tracePt t="33280" x="1917700" y="2222500"/>
          <p14:tracePt t="33295" x="1917700" y="2216150"/>
          <p14:tracePt t="33312" x="1917700" y="2209800"/>
          <p14:tracePt t="33324" x="1917700" y="2203450"/>
          <p14:tracePt t="33356" x="1917700" y="2197100"/>
          <p14:tracePt t="33371" x="1917700" y="2190750"/>
          <p14:tracePt t="33384" x="1917700" y="2184400"/>
          <p14:tracePt t="33424" x="1917700" y="2178050"/>
          <p14:tracePt t="33468" x="1911350" y="2178050"/>
          <p14:tracePt t="33483" x="1905000" y="2178050"/>
          <p14:tracePt t="33512" x="1905000" y="2171700"/>
          <p14:tracePt t="33579" x="1898650" y="2171700"/>
          <p14:tracePt t="33624" x="1898650" y="2178050"/>
          <p14:tracePt t="33672" x="1892300" y="2178050"/>
          <p14:tracePt t="33700" x="1885950" y="2184400"/>
          <p14:tracePt t="33723" x="1879600" y="2184400"/>
          <p14:tracePt t="33744" x="1873250" y="2184400"/>
          <p14:tracePt t="33768" x="1866900" y="2184400"/>
          <p14:tracePt t="33792" x="1860550" y="2184400"/>
          <p14:tracePt t="33828" x="1866900" y="2184400"/>
          <p14:tracePt t="33939" x="1873250" y="2178050"/>
          <p14:tracePt t="33964" x="1873250" y="2171700"/>
          <p14:tracePt t="33984" x="1873250" y="2165350"/>
          <p14:tracePt t="34060" x="1873250" y="2171700"/>
          <p14:tracePt t="34105" x="1866900" y="2171700"/>
          <p14:tracePt t="34128" x="1860550" y="2171700"/>
          <p14:tracePt t="34152" x="1854200" y="2171700"/>
          <p14:tracePt t="34172" x="1860550" y="2165350"/>
          <p14:tracePt t="34300" x="1866900" y="2159000"/>
          <p14:tracePt t="34324" x="1873250" y="2146300"/>
          <p14:tracePt t="34360" x="1879600" y="2146300"/>
          <p14:tracePt t="34375" x="1873250" y="2146300"/>
          <p14:tracePt t="34464" x="1866900" y="2152650"/>
          <p14:tracePt t="34488" x="1860550" y="2152650"/>
          <p14:tracePt t="34523" x="1860550" y="2146300"/>
          <p14:tracePt t="34676" x="1860550" y="2139950"/>
          <p14:tracePt t="34704" x="1860550" y="2133600"/>
          <p14:tracePt t="34728" x="1866900" y="2133600"/>
          <p14:tracePt t="34788" x="1866900" y="2127250"/>
          <p14:tracePt t="34908" x="1866900" y="2120900"/>
          <p14:tracePt t="34968" x="1873250" y="2114550"/>
          <p14:tracePt t="35116" x="1879600" y="2114550"/>
          <p14:tracePt t="35164" x="1879600" y="2120900"/>
          <p14:tracePt t="35243" x="1879600" y="2114550"/>
          <p14:tracePt t="35312" x="1885950" y="2108200"/>
          <p14:tracePt t="35343" x="1879600" y="2114550"/>
          <p14:tracePt t="35396" x="1873250" y="2114550"/>
          <p14:tracePt t="35416" x="1866900" y="2114550"/>
          <p14:tracePt t="35484" x="1873250" y="2114550"/>
          <p14:tracePt t="35584" x="1879600" y="2108200"/>
          <p14:tracePt t="35664" x="1879600" y="2114550"/>
          <p14:tracePt t="35884" x="1873250" y="2114550"/>
          <p14:tracePt t="36064" x="1866900" y="2120900"/>
          <p14:tracePt t="36108" x="1860550" y="2127250"/>
          <p14:tracePt t="36136" x="1854200" y="2127250"/>
          <p14:tracePt t="36160" x="1847850" y="2133600"/>
          <p14:tracePt t="36228" x="1841500" y="2139950"/>
          <p14:tracePt t="36257" x="1835150" y="2139950"/>
          <p14:tracePt t="36280" x="1828800" y="2146300"/>
          <p14:tracePt t="36304" x="1822450" y="2152650"/>
          <p14:tracePt t="36544" x="1816100" y="2152650"/>
          <p14:tracePt t="36573" x="1822450" y="2152650"/>
          <p14:tracePt t="36640" x="1828800" y="2152650"/>
          <p14:tracePt t="36664" x="1835150" y="2152650"/>
          <p14:tracePt t="36725" x="1835150" y="2146300"/>
          <p14:tracePt t="36760" x="1841500" y="2146300"/>
          <p14:tracePt t="36872" x="1841500" y="2139950"/>
          <p14:tracePt t="36904" x="1847850" y="2146300"/>
          <p14:tracePt t="37276" x="1841500" y="2152650"/>
          <p14:tracePt t="37309" x="1847850" y="2146300"/>
          <p14:tracePt t="37573" x="1854200" y="2146300"/>
          <p14:tracePt t="37616" x="1860550" y="2146300"/>
          <p14:tracePt t="37757" x="1860550" y="2139950"/>
          <p14:tracePt t="37797" x="1860550" y="2146300"/>
          <p14:tracePt t="37937" x="1860550" y="2152650"/>
          <p14:tracePt t="37944" x="1860550" y="2165350"/>
          <p14:tracePt t="37955" x="1866900" y="2184400"/>
          <p14:tracePt t="37955" x="1866900" y="2203450"/>
          <p14:tracePt t="37974" x="1866900" y="2235200"/>
          <p14:tracePt t="37974" x="1873250" y="2273300"/>
          <p14:tracePt t="37990" x="1879600" y="2317750"/>
          <p14:tracePt t="37990" x="1885950" y="2413000"/>
          <p14:tracePt t="38007" x="1892300" y="2463800"/>
          <p14:tracePt t="38007" x="1905000" y="2514600"/>
          <p14:tracePt t="38024" x="1911350" y="2565400"/>
          <p14:tracePt t="38024" x="1924050" y="2616200"/>
          <p14:tracePt t="38040" x="1936750" y="2660650"/>
          <p14:tracePt t="38040" x="1962150" y="2755900"/>
          <p14:tracePt t="38057" x="1981200" y="2806700"/>
          <p14:tracePt t="38057" x="2000250" y="2857500"/>
          <p14:tracePt t="38074" x="2019300" y="2914650"/>
          <p14:tracePt t="38074" x="2038350" y="2971800"/>
          <p14:tracePt t="38090" x="2057400" y="3041650"/>
          <p14:tracePt t="38090" x="2082800" y="3111500"/>
          <p14:tracePt t="38109" x="2101850" y="3181350"/>
          <p14:tracePt t="38109" x="2139950" y="3321050"/>
          <p14:tracePt t="38126" x="2159000" y="3390900"/>
          <p14:tracePt t="38139" x="2178050" y="3454400"/>
          <p14:tracePt t="38139" x="2216150" y="3575050"/>
          <p14:tracePt t="38158" x="2228850" y="3632200"/>
          <p14:tracePt t="38158" x="2241550" y="3689350"/>
          <p14:tracePt t="38158" x="2260600" y="3740150"/>
          <p14:tracePt t="38177" x="2273300" y="3797300"/>
          <p14:tracePt t="38189" x="2292350" y="3848100"/>
          <p14:tracePt t="38189" x="2305050" y="3905250"/>
          <p14:tracePt t="38189" x="2317750" y="3962400"/>
          <p14:tracePt t="38209" x="2336800" y="4019550"/>
          <p14:tracePt t="38222" x="2355850" y="4070350"/>
          <p14:tracePt t="38222" x="2381250" y="4178300"/>
          <p14:tracePt t="38240" x="2393950" y="4222750"/>
          <p14:tracePt t="38240" x="2400300" y="4273550"/>
          <p14:tracePt t="38258" x="2406650" y="4311650"/>
          <p14:tracePt t="38258" x="2413000" y="4356100"/>
          <p14:tracePt t="38258" x="2419350" y="4394200"/>
          <p14:tracePt t="38277" x="2419350" y="4432300"/>
          <p14:tracePt t="38289" x="2413000" y="4464050"/>
          <p14:tracePt t="38289" x="2400300" y="4527550"/>
          <p14:tracePt t="38308" x="2393950" y="4559300"/>
          <p14:tracePt t="38308" x="2387600" y="4597400"/>
          <p14:tracePt t="38325" x="2374900" y="4635500"/>
          <p14:tracePt t="38325" x="2362200" y="4667250"/>
          <p14:tracePt t="38341" x="2349500" y="4705350"/>
          <p14:tracePt t="38341" x="2324100" y="4768850"/>
          <p14:tracePt t="38358" x="2311400" y="4800600"/>
          <p14:tracePt t="38358" x="2298700" y="4832350"/>
          <p14:tracePt t="38376" x="2286000" y="4857750"/>
          <p14:tracePt t="38376" x="2266950" y="4883150"/>
          <p14:tracePt t="38391" x="2254250" y="4908550"/>
          <p14:tracePt t="38391" x="2235200" y="4940300"/>
          <p14:tracePt t="38408" x="2216150" y="4965700"/>
          <p14:tracePt t="38408" x="2184400" y="5022850"/>
          <p14:tracePt t="38427" x="2165350" y="5054600"/>
          <p14:tracePt t="38427" x="2146300" y="5080000"/>
          <p14:tracePt t="38442" x="2133600" y="5105400"/>
          <p14:tracePt t="38442" x="2120900" y="5130800"/>
          <p14:tracePt t="38459" x="2108200" y="5149850"/>
          <p14:tracePt t="38459" x="2101850" y="5168900"/>
          <p14:tracePt t="38459" x="2095500" y="5187950"/>
          <p14:tracePt t="38478" x="2082800" y="5200650"/>
          <p14:tracePt t="38490" x="2076450" y="5213350"/>
          <p14:tracePt t="38490" x="2070100" y="5245100"/>
          <p14:tracePt t="38510" x="2063750" y="5264150"/>
          <p14:tracePt t="38510" x="2063750" y="5283200"/>
          <p14:tracePt t="38526" x="2063750" y="5308600"/>
          <p14:tracePt t="38526" x="2063750" y="5327650"/>
          <p14:tracePt t="38542" x="2070100" y="5346700"/>
          <p14:tracePt t="38542" x="2076450" y="5365750"/>
          <p14:tracePt t="38542" x="2082800" y="5391150"/>
          <p14:tracePt t="38561" x="2089150" y="5403850"/>
          <p14:tracePt t="38574" x="2089150" y="5422900"/>
          <p14:tracePt t="38574" x="2095500" y="5435600"/>
          <p14:tracePt t="38574" x="2101850" y="5454650"/>
          <p14:tracePt t="38594" x="2101850" y="5467350"/>
          <p14:tracePt t="38594" x="2108200" y="5486400"/>
          <p14:tracePt t="38610" x="2108200" y="5499100"/>
          <p14:tracePt t="38610" x="2108200" y="5518150"/>
          <p14:tracePt t="38625" x="2101850" y="5530850"/>
          <p14:tracePt t="38625" x="2101850" y="5543550"/>
          <p14:tracePt t="38642" x="2095500" y="5556250"/>
          <p14:tracePt t="38642" x="2076450" y="5575300"/>
          <p14:tracePt t="38659" x="2070100" y="5581650"/>
          <p14:tracePt t="38659" x="2057400" y="5581650"/>
          <p14:tracePt t="38676" x="2044700" y="5581650"/>
          <p14:tracePt t="38676" x="2032000" y="5568950"/>
          <p14:tracePt t="38693" x="2012950" y="5556250"/>
          <p14:tracePt t="38693" x="2000250" y="5543550"/>
          <p14:tracePt t="38709" x="1987550" y="5518150"/>
          <p14:tracePt t="38709" x="1955800" y="5461000"/>
          <p14:tracePt t="38726" x="1943100" y="5422900"/>
          <p14:tracePt t="38726" x="1930400" y="5384800"/>
          <p14:tracePt t="38743" x="1917700" y="5340350"/>
          <p14:tracePt t="38743" x="1911350" y="5295900"/>
          <p14:tracePt t="38759" x="1905000" y="5251450"/>
          <p14:tracePt t="38759" x="1905000" y="5200650"/>
          <p14:tracePt t="38759" x="1905000" y="5149850"/>
          <p14:tracePt t="38779" x="1911350" y="5105400"/>
          <p14:tracePt t="38779" x="1917700" y="5060950"/>
          <p14:tracePt t="38794" x="1930400" y="5016500"/>
          <p14:tracePt t="38794" x="1949450" y="4984750"/>
          <p14:tracePt t="38810" x="1968500" y="4953000"/>
          <p14:tracePt t="38810" x="1993900" y="4927600"/>
          <p14:tracePt t="38826" x="2025650" y="4908550"/>
          <p14:tracePt t="38826" x="2057400" y="4889500"/>
          <p14:tracePt t="38843" x="2089150" y="4883150"/>
          <p14:tracePt t="38843" x="2120900" y="4876800"/>
          <p14:tracePt t="38843" x="2159000" y="4876800"/>
          <p14:tracePt t="38862" x="2197100" y="4876800"/>
          <p14:tracePt t="38874" x="2228850" y="4883150"/>
          <p14:tracePt t="38874" x="2298700" y="4902200"/>
          <p14:tracePt t="38893" x="2330450" y="4921250"/>
          <p14:tracePt t="38893" x="2362200" y="4940300"/>
          <p14:tracePt t="38910" x="2387600" y="4965700"/>
          <p14:tracePt t="38910" x="2413000" y="4991100"/>
          <p14:tracePt t="38927" x="2438400" y="5022850"/>
          <p14:tracePt t="38927" x="2457450" y="5054600"/>
          <p14:tracePt t="38927" x="2476500" y="5086350"/>
          <p14:tracePt t="38946" x="2489200" y="5118100"/>
          <p14:tracePt t="38946" x="2501900" y="5156200"/>
          <p14:tracePt t="38960" x="2508250" y="5187950"/>
          <p14:tracePt t="38960" x="2508250" y="5219700"/>
          <p14:tracePt t="38977" x="2508250" y="5257800"/>
          <p14:tracePt t="38977" x="2501900" y="5289550"/>
          <p14:tracePt t="38993" x="2489200" y="5314950"/>
          <p14:tracePt t="38993" x="2482850" y="5346700"/>
          <p14:tracePt t="39010" x="2463800" y="5378450"/>
          <p14:tracePt t="39010" x="2432050" y="5429250"/>
          <p14:tracePt t="39027" x="2413000" y="5448300"/>
          <p14:tracePt t="39027" x="2393950" y="5467350"/>
          <p14:tracePt t="39044" x="2374900" y="5486400"/>
          <p14:tracePt t="39044" x="2355850" y="5499100"/>
          <p14:tracePt t="39061" x="2336800" y="5511800"/>
          <p14:tracePt t="39061" x="2305050" y="5530850"/>
          <p14:tracePt t="39078" x="2286000" y="5530850"/>
          <p14:tracePt t="39078" x="2273300" y="5537200"/>
          <p14:tracePt t="39094" x="2254250" y="5537200"/>
          <p14:tracePt t="39094" x="2241550" y="5537200"/>
          <p14:tracePt t="39112" x="2235200" y="5530850"/>
          <p14:tracePt t="39112" x="2222500" y="5530850"/>
          <p14:tracePt t="39128" x="2216150" y="5530850"/>
          <p14:tracePt t="39142" x="2209800" y="5530850"/>
          <p14:tracePt t="39161" x="2216150" y="5524500"/>
          <p14:tracePt t="39178" x="2222500" y="5518150"/>
          <p14:tracePt t="39193" x="2228850" y="5511800"/>
          <p14:tracePt t="39209" x="2235200" y="5511800"/>
          <p14:tracePt t="39230" x="2241550" y="5518150"/>
          <p14:tracePt t="39253" x="2247900" y="5518150"/>
          <p14:tracePt t="39273" x="2241550" y="5511800"/>
          <p14:tracePt t="39385" x="2247900" y="5511800"/>
          <p14:tracePt t="39425" x="2254250" y="5511800"/>
          <p14:tracePt t="39544" x="2260600" y="5511800"/>
          <p14:tracePt t="39574" x="2266950" y="5511800"/>
          <p14:tracePt t="39597" x="2273300" y="5511800"/>
          <p14:tracePt t="39617" x="2279650" y="5511800"/>
          <p14:tracePt t="39693" x="2279650" y="5518150"/>
          <p14:tracePt t="39777" x="2279650" y="5524500"/>
          <p14:tracePt t="39797" x="2279650" y="5530850"/>
          <p14:tracePt t="39845" x="2279650" y="5537200"/>
          <p14:tracePt t="39865" x="2286000" y="5543550"/>
          <p14:tracePt t="39897" x="2286000" y="5549900"/>
          <p14:tracePt t="39925" x="2286000" y="5556250"/>
          <p14:tracePt t="39977" x="2279650" y="5562600"/>
          <p14:tracePt t="40009" x="2279650" y="5568950"/>
          <p14:tracePt t="40037" x="2273300" y="5575300"/>
          <p14:tracePt t="40069" x="2273300" y="5568950"/>
          <p14:tracePt t="40173" x="2273300" y="5562600"/>
          <p14:tracePt t="40197" x="2273300" y="5556250"/>
          <p14:tracePt t="40215" x="2273300" y="5549900"/>
          <p14:tracePt t="40225" x="2273300" y="5543550"/>
          <p14:tracePt t="40234" x="2266950" y="5537200"/>
          <p14:tracePt t="40246" x="2266950" y="5530850"/>
          <p14:tracePt t="40246" x="2260600" y="5524500"/>
          <p14:tracePt t="40246" x="2260600" y="5511800"/>
          <p14:tracePt t="40267" x="2254250" y="5499100"/>
          <p14:tracePt t="40267" x="2241550" y="5486400"/>
          <p14:tracePt t="40281" x="2235200" y="5467350"/>
          <p14:tracePt t="40281" x="2228850" y="5454650"/>
          <p14:tracePt t="40298" x="2216150" y="5435600"/>
          <p14:tracePt t="40298" x="2209800" y="5422900"/>
          <p14:tracePt t="40315" x="2203450" y="5410200"/>
          <p14:tracePt t="40315" x="2197100" y="5397500"/>
          <p14:tracePt t="40331" x="2190750" y="5384800"/>
          <p14:tracePt t="40331" x="2190750" y="5359400"/>
          <p14:tracePt t="40348" x="2184400" y="5353050"/>
          <p14:tracePt t="40348" x="2184400" y="5340350"/>
          <p14:tracePt t="40364" x="2184400" y="5327650"/>
          <p14:tracePt t="40364" x="2184400" y="5321300"/>
          <p14:tracePt t="40382" x="2184400" y="5314950"/>
          <p14:tracePt t="40382" x="2184400" y="5308600"/>
          <p14:tracePt t="40399" x="2190750" y="5314950"/>
          <p14:tracePt t="40421" x="2184400" y="5321300"/>
          <p14:tracePt t="40430" x="2184400" y="5334000"/>
          <p14:tracePt t="40447" x="2184400" y="5340350"/>
          <p14:tracePt t="40464" x="2184400" y="5346700"/>
          <p14:tracePt t="40464" x="2184400" y="5353050"/>
          <p14:tracePt t="40482" x="2178050" y="5359400"/>
          <p14:tracePt t="40482" x="2178050" y="5365750"/>
          <p14:tracePt t="40499" x="2178050" y="5372100"/>
          <p14:tracePt t="40499" x="2171700" y="5378450"/>
          <p14:tracePt t="40515" x="2171700" y="5384800"/>
          <p14:tracePt t="40515" x="2165350" y="5384800"/>
          <p14:tracePt t="40515" x="2152650" y="5391150"/>
          <p14:tracePt t="40535" x="2139950" y="5391150"/>
          <p14:tracePt t="40547" x="2127250" y="5384800"/>
          <p14:tracePt t="40547" x="2082800" y="5365750"/>
          <p14:tracePt t="40567" x="2057400" y="5346700"/>
          <p14:tracePt t="40567" x="2032000" y="5321300"/>
          <p14:tracePt t="40583" x="2006600" y="5295900"/>
          <p14:tracePt t="40583" x="1981200" y="5257800"/>
          <p14:tracePt t="40583" x="1955800" y="5219700"/>
          <p14:tracePt t="40602" x="1936750" y="5168900"/>
          <p14:tracePt t="40614" x="1924050" y="5118100"/>
          <p14:tracePt t="40614" x="1917700" y="5060950"/>
          <p14:tracePt t="40614" x="1911350" y="5003800"/>
          <p14:tracePt t="40635" x="1911350" y="4946650"/>
          <p14:tracePt t="40635" x="1917700" y="4889500"/>
          <p14:tracePt t="40650" x="1930400" y="4838700"/>
          <p14:tracePt t="40650" x="1949450" y="4781550"/>
          <p14:tracePt t="40667" x="1974850" y="4737100"/>
          <p14:tracePt t="40667" x="2000250" y="4686300"/>
          <p14:tracePt t="40683" x="2038350" y="4648200"/>
          <p14:tracePt t="40683" x="2120900" y="4584700"/>
          <p14:tracePt t="40700" x="2171700" y="4565650"/>
          <p14:tracePt t="40700" x="2222500" y="4552950"/>
          <p14:tracePt t="40716" x="2279650" y="4546600"/>
          <p14:tracePt t="40716" x="2330450" y="4552950"/>
          <p14:tracePt t="40733" x="2387600" y="4565650"/>
          <p14:tracePt t="40733" x="2444750" y="4584700"/>
          <p14:tracePt t="40750" x="2495550" y="4616450"/>
          <p14:tracePt t="40750" x="2597150" y="4692650"/>
          <p14:tracePt t="40767" x="2635250" y="4743450"/>
          <p14:tracePt t="40767" x="2667000" y="4794250"/>
          <p14:tracePt t="40783" x="2692400" y="4851400"/>
          <p14:tracePt t="40783" x="2705100" y="4908550"/>
          <p14:tracePt t="40800" x="2711450" y="4965700"/>
          <p14:tracePt t="40800" x="2711450" y="5016500"/>
          <p14:tracePt t="40800" x="2705100" y="5067300"/>
          <p14:tracePt t="40818" x="2686050" y="5111750"/>
          <p14:tracePt t="40818" x="2667000" y="5149850"/>
          <p14:tracePt t="40834" x="2641600" y="5187950"/>
          <p14:tracePt t="40834" x="2616200" y="5219700"/>
          <p14:tracePt t="40850" x="2584450" y="5251450"/>
          <p14:tracePt t="40850" x="2559050" y="5276850"/>
          <p14:tracePt t="40867" x="2527300" y="5302250"/>
          <p14:tracePt t="40867" x="2495550" y="5321300"/>
          <p14:tracePt t="40883" x="2463800" y="5334000"/>
          <p14:tracePt t="40883" x="2432050" y="5353050"/>
          <p14:tracePt t="40883" x="2406650" y="5359400"/>
          <p14:tracePt t="40902" x="2374900" y="5365750"/>
          <p14:tracePt t="40915" x="2349500" y="5359400"/>
          <p14:tracePt t="40915" x="2298700" y="5346700"/>
          <p14:tracePt t="40934" x="2273300" y="5327650"/>
          <p14:tracePt t="40934" x="2247900" y="5302250"/>
          <p14:tracePt t="40950" x="2222500" y="5264150"/>
          <p14:tracePt t="40950" x="2197100" y="5226050"/>
          <p14:tracePt t="40967" x="2165350" y="5175250"/>
          <p14:tracePt t="40967" x="2133600" y="5111750"/>
          <p14:tracePt t="40967" x="2095500" y="5041900"/>
          <p14:tracePt t="40986" x="2051050" y="4959350"/>
          <p14:tracePt t="40986" x="2006600" y="4876800"/>
          <p14:tracePt t="41001" x="1962150" y="4775200"/>
          <p14:tracePt t="41001" x="1911350" y="4673600"/>
          <p14:tracePt t="41017" x="1860550" y="4559300"/>
          <p14:tracePt t="41017" x="1809750" y="4445000"/>
          <p14:tracePt t="41034" x="1758950" y="4318000"/>
          <p14:tracePt t="41034" x="1708150" y="4191000"/>
          <p14:tracePt t="41051" x="1657350" y="4057650"/>
          <p14:tracePt t="41051" x="1555750" y="3790950"/>
          <p14:tracePt t="41068" x="1511300" y="3657600"/>
          <p14:tracePt t="41068" x="1466850" y="3524250"/>
          <p14:tracePt t="41084" x="1416050" y="3397250"/>
          <p14:tracePt t="41084" x="1377950" y="3270250"/>
          <p14:tracePt t="41103" x="1346200" y="3149600"/>
          <p14:tracePt t="41103" x="1301750" y="2933700"/>
          <p14:tracePt t="41118" x="1289050" y="2838450"/>
          <p14:tracePt t="41118" x="1282700" y="2743200"/>
          <p14:tracePt t="41135" x="1282700" y="2660650"/>
          <p14:tracePt t="41135" x="1289050" y="2578100"/>
          <p14:tracePt t="41151" x="1295400" y="2508250"/>
          <p14:tracePt t="41151" x="1301750" y="2451100"/>
          <p14:tracePt t="41167" x="1320800" y="2393950"/>
          <p14:tracePt t="41167" x="1333500" y="2349500"/>
          <p14:tracePt t="41167" x="1352550" y="2311400"/>
          <p14:tracePt t="41187" x="1371600" y="2273300"/>
          <p14:tracePt t="41199" x="1390650" y="2247900"/>
          <p14:tracePt t="41199" x="1428750" y="2209800"/>
          <p14:tracePt t="41218" x="1447800" y="2197100"/>
          <p14:tracePt t="41218" x="1466850" y="2190750"/>
          <p14:tracePt t="41235" x="1479550" y="2178050"/>
          <p14:tracePt t="41235" x="1498600" y="2171700"/>
          <p14:tracePt t="41235" x="1511300" y="2171700"/>
          <p14:tracePt t="41254" x="1524000" y="2165350"/>
          <p14:tracePt t="41266" x="1536700" y="2159000"/>
          <p14:tracePt t="41266" x="1543050" y="2159000"/>
          <p14:tracePt t="41266" x="1549400" y="2159000"/>
          <p14:tracePt t="41287" x="1555750" y="2152650"/>
          <p14:tracePt t="41300" x="1562100" y="2152650"/>
          <p14:tracePt t="41317" x="1568450" y="2152650"/>
          <p14:tracePt t="41333" x="1568450" y="2159000"/>
          <p14:tracePt t="41389" x="1568450" y="2165350"/>
          <p14:tracePt t="41417" x="1562100" y="2165350"/>
          <p14:tracePt t="41457" x="1555750" y="2171700"/>
          <p14:tracePt t="41477" x="1555750" y="2178050"/>
          <p14:tracePt t="41493" x="1549400" y="2184400"/>
          <p14:tracePt t="41509" x="1543050" y="2190750"/>
          <p14:tracePt t="41525" x="1536700" y="2197100"/>
          <p14:tracePt t="41537" x="1536700" y="2203450"/>
          <p14:tracePt t="41554" x="1530350" y="2209800"/>
          <p14:tracePt t="41570" x="1524000" y="2216150"/>
          <p14:tracePt t="41597" x="1517650" y="2216150"/>
          <p14:tracePt t="41614" x="1511300" y="2216150"/>
          <p14:tracePt t="41622" x="1504950" y="2216150"/>
          <p14:tracePt t="41634" x="1498600" y="2216150"/>
          <p14:tracePt t="41634" x="1492250" y="2222500"/>
          <p14:tracePt t="41634" x="1485900" y="2222500"/>
          <p14:tracePt t="41655" x="1473200" y="2222500"/>
          <p14:tracePt t="41655" x="1466850" y="2228850"/>
          <p14:tracePt t="41669" x="1454150" y="2228850"/>
          <p14:tracePt t="41669" x="1441450" y="2235200"/>
          <p14:tracePt t="41686" x="1435100" y="2235200"/>
          <p14:tracePt t="41686" x="1422400" y="2235200"/>
          <p14:tracePt t="41703" x="1409700" y="2235200"/>
          <p14:tracePt t="41703" x="1384300" y="2241550"/>
          <p14:tracePt t="41719" x="1377950" y="2235200"/>
          <p14:tracePt t="41719" x="1365250" y="2235200"/>
          <p14:tracePt t="41736" x="1352550" y="2228850"/>
          <p14:tracePt t="41736" x="1339850" y="2228850"/>
          <p14:tracePt t="41753" x="1327150" y="2222500"/>
          <p14:tracePt t="41753" x="1320800" y="2209800"/>
          <p14:tracePt t="41770" x="1308100" y="2203450"/>
          <p14:tracePt t="41770" x="1289050" y="2171700"/>
          <p14:tracePt t="41787" x="1276350" y="2159000"/>
          <p14:tracePt t="41787" x="1270000" y="2133600"/>
          <p14:tracePt t="41804" x="1263650" y="2114550"/>
          <p14:tracePt t="41804" x="1257300" y="2082800"/>
          <p14:tracePt t="41820" x="1250950" y="2057400"/>
          <p14:tracePt t="41820" x="1250950" y="2025650"/>
          <p14:tracePt t="41820" x="1244600" y="1993900"/>
          <p14:tracePt t="41839" x="1244600" y="1962150"/>
          <p14:tracePt t="41839" x="1250950" y="1924050"/>
          <p14:tracePt t="41854" x="1257300" y="1892300"/>
          <p14:tracePt t="41854" x="1263650" y="1854200"/>
          <p14:tracePt t="41870" x="1270000" y="1822450"/>
          <p14:tracePt t="41870" x="1282700" y="1784350"/>
          <p14:tracePt t="41887" x="1301750" y="1746250"/>
          <p14:tracePt t="41887" x="1320800" y="1714500"/>
          <p14:tracePt t="41903" x="1339850" y="1676400"/>
          <p14:tracePt t="41903" x="1365250" y="1644650"/>
          <p14:tracePt t="41903" x="1397000" y="1612900"/>
          <p14:tracePt t="41923" x="1422400" y="1587500"/>
          <p14:tracePt t="41935" x="1454150" y="1555750"/>
          <p14:tracePt t="41935" x="1524000" y="1504950"/>
          <p14:tracePt t="41954" x="1555750" y="1485900"/>
          <p14:tracePt t="41954" x="1593850" y="1466850"/>
          <p14:tracePt t="41971" x="1625600" y="1454150"/>
          <p14:tracePt t="41971" x="1663700" y="1447800"/>
          <p14:tracePt t="41987" x="1695450" y="1447800"/>
          <p14:tracePt t="41987" x="1727200" y="1454150"/>
          <p14:tracePt t="41987" x="1758950" y="1460500"/>
          <p14:tracePt t="42006" x="1790700" y="1479550"/>
          <p14:tracePt t="42006" x="1816100" y="1504950"/>
          <p14:tracePt t="42021" x="1841500" y="1536700"/>
          <p14:tracePt t="42021" x="1866900" y="1568450"/>
          <p14:tracePt t="42037" x="1885950" y="1606550"/>
          <p14:tracePt t="42037" x="1905000" y="1644650"/>
          <p14:tracePt t="42054" x="1924050" y="1682750"/>
          <p14:tracePt t="42054" x="1936750" y="1720850"/>
          <p14:tracePt t="42071" x="1943100" y="1758950"/>
          <p14:tracePt t="42071" x="1955800" y="1835150"/>
          <p14:tracePt t="42088" x="1955800" y="1873250"/>
          <p14:tracePt t="42088" x="1955800" y="1911350"/>
          <p14:tracePt t="42106" x="1949450" y="1949450"/>
          <p14:tracePt t="42106" x="1943100" y="1981200"/>
          <p14:tracePt t="42121" x="1936750" y="2019300"/>
          <p14:tracePt t="42121" x="1917700" y="2095500"/>
          <p14:tracePt t="42138" x="1905000" y="2133600"/>
          <p14:tracePt t="42138" x="1885950" y="2171700"/>
          <p14:tracePt t="42155" x="1873250" y="2203450"/>
          <p14:tracePt t="42155" x="1854200" y="2235200"/>
          <p14:tracePt t="42171" x="1841500" y="2266950"/>
          <p14:tracePt t="42171" x="1822450" y="2292350"/>
          <p14:tracePt t="42188" x="1803400" y="2317750"/>
          <p14:tracePt t="42188" x="1784350" y="2336800"/>
          <p14:tracePt t="42188" x="1765300" y="2349500"/>
          <p14:tracePt t="42207" x="1746250" y="2362200"/>
          <p14:tracePt t="42219" x="1733550" y="2374900"/>
          <p14:tracePt t="42219" x="1695450" y="2387600"/>
          <p14:tracePt t="42239" x="1682750" y="2400300"/>
          <p14:tracePt t="42239" x="1676400" y="2400300"/>
          <p14:tracePt t="42255" x="1663700" y="2406650"/>
          <p14:tracePt t="42255" x="1657350" y="2406650"/>
          <p14:tracePt t="42271" x="1644650" y="2406650"/>
          <p14:tracePt t="42271" x="1638300" y="2406650"/>
          <p14:tracePt t="42289" x="1631950" y="2406650"/>
          <p14:tracePt t="42303" x="1631950" y="2400300"/>
          <p14:tracePt t="42303" x="1631950" y="2393950"/>
          <p14:tracePt t="42322" x="1638300" y="2387600"/>
          <p14:tracePt t="42322" x="1638300" y="2374900"/>
          <p14:tracePt t="42338" x="1638300" y="2368550"/>
          <p14:tracePt t="42338" x="1644650" y="2362200"/>
          <p14:tracePt t="42355" x="1644650" y="2349500"/>
          <p14:tracePt t="42355" x="1644650" y="2343150"/>
          <p14:tracePt t="42372" x="1644650" y="2336800"/>
          <p14:tracePt t="42372" x="1644650" y="2330450"/>
          <p14:tracePt t="42388" x="1638300" y="2324100"/>
          <p14:tracePt t="42403" x="1638300" y="2317750"/>
          <p14:tracePt t="42420" x="1631950" y="2317750"/>
          <p14:tracePt t="42420" x="1625600" y="2311400"/>
          <p14:tracePt t="42439" x="1625600" y="2317750"/>
          <p14:tracePt t="42494" x="1619250" y="2324100"/>
          <p14:tracePt t="42514" x="1612900" y="2324100"/>
          <p14:tracePt t="42537" x="1606550" y="2330450"/>
          <p14:tracePt t="42574" x="1600200" y="2324100"/>
          <p14:tracePt t="42597" x="1593850" y="2330450"/>
          <p14:tracePt t="42614" x="1587500" y="2330450"/>
          <p14:tracePt t="42634" x="1587500" y="2336800"/>
          <p14:tracePt t="42650" x="1587500" y="2343150"/>
          <p14:tracePt t="42666" x="1587500" y="2349500"/>
          <p14:tracePt t="42694" x="1593850" y="2343150"/>
          <p14:tracePt t="42734" x="1600200" y="2343150"/>
          <p14:tracePt t="42746" x="1612900" y="2343150"/>
          <p14:tracePt t="42762" x="1619250" y="2343150"/>
          <p14:tracePt t="42778" x="1625600" y="2343150"/>
          <p14:tracePt t="42788" x="1631950" y="2343150"/>
          <p14:tracePt t="42805" x="1638300" y="2336800"/>
          <p14:tracePt t="42822" x="1631950" y="2343150"/>
          <p14:tracePt t="42898" x="1625600" y="2343150"/>
          <p14:tracePt t="42914" x="1612900" y="2343150"/>
          <p14:tracePt t="42926" x="1606550" y="2343150"/>
          <p14:tracePt t="42978" x="1606550" y="2336800"/>
          <p14:tracePt t="43033" x="1612900" y="2330450"/>
          <p14:tracePt t="43062" x="1619250" y="2330450"/>
          <p14:tracePt t="43078" x="1625600" y="2330450"/>
          <p14:tracePt t="43094" x="1631950" y="2330450"/>
          <p14:tracePt t="43114" x="1631950" y="2336800"/>
          <p14:tracePt t="43138" x="1631950" y="2343150"/>
          <p14:tracePt t="43154" x="1638300" y="2343150"/>
          <p14:tracePt t="43218" x="1638300" y="2336800"/>
          <p14:tracePt t="43242" x="1644650" y="2330450"/>
          <p14:tracePt t="43258" x="1651000" y="2324100"/>
          <p14:tracePt t="43278" x="1651000" y="2330450"/>
          <p14:tracePt t="43370" x="1657350" y="2324100"/>
          <p14:tracePt t="43398" x="1651000" y="2324100"/>
          <p14:tracePt t="43473" x="1651000" y="2330450"/>
          <p14:tracePt t="43534" x="1644650" y="2330450"/>
          <p14:tracePt t="43586" x="1644650" y="2324100"/>
          <p14:tracePt t="43610" x="1651000" y="2324100"/>
          <p14:tracePt t="43646" x="1657350" y="2330450"/>
          <p14:tracePt t="43670" x="1657350" y="2336800"/>
          <p14:tracePt t="43697" x="1651000" y="2330450"/>
          <p14:tracePt t="43745" x="1657350" y="2330450"/>
          <p14:tracePt t="43789" x="1657350" y="2324100"/>
          <p14:tracePt t="43826" x="1651000" y="2317750"/>
          <p14:tracePt t="43934" x="1657350" y="2317750"/>
          <p14:tracePt t="44058" x="1651000" y="2317750"/>
          <p14:tracePt t="44114" x="1651000" y="2311400"/>
          <p14:tracePt t="44166" x="1657350" y="2311400"/>
          <p14:tracePt t="44186" x="1651000" y="2311400"/>
          <p14:tracePt t="44294" x="1657350" y="2311400"/>
          <p14:tracePt t="44470" x="1663700" y="2305050"/>
          <p14:tracePt t="44554" x="1657350" y="2311400"/>
          <p14:tracePt t="44614" x="1651000" y="2317750"/>
          <p14:tracePt t="44758" x="1651000" y="2311400"/>
          <p14:tracePt t="44958" x="1651000" y="2317750"/>
          <p14:tracePt t="45006" x="1651000" y="2324100"/>
          <p14:tracePt t="45127" x="1644650" y="2317750"/>
          <p14:tracePt t="45290" x="1638300" y="2317750"/>
          <p14:tracePt t="45334" x="1631950" y="2317750"/>
          <p14:tracePt t="45411" x="1638300" y="2317750"/>
          <p14:tracePt t="45486" x="1644650" y="2311400"/>
          <p14:tracePt t="45538" x="1644650" y="2305050"/>
          <p14:tracePt t="45551" x="1651000" y="2305050"/>
          <p14:tracePt t="45575" x="1657350" y="2305050"/>
          <p14:tracePt t="45598" x="1657350" y="2298700"/>
          <p14:tracePt t="45650" x="1663700" y="2292350"/>
          <p14:tracePt t="45686" x="1657350" y="2286000"/>
          <p14:tracePt t="45762" x="1651000" y="2286000"/>
          <p14:tracePt t="45778" x="1657350" y="2279650"/>
          <p14:tracePt t="45838" x="1670050" y="2279650"/>
          <p14:tracePt t="45850" x="1676400" y="2279650"/>
          <p14:tracePt t="45858" x="1682750" y="2279650"/>
          <p14:tracePt t="45875" x="1695450" y="2286000"/>
          <p14:tracePt t="45890" x="1701800" y="2292350"/>
          <p14:tracePt t="45907" x="1701800" y="2298700"/>
          <p14:tracePt t="45916" x="1701800" y="2305050"/>
          <p14:tracePt t="45916" x="1708150" y="2311400"/>
          <p14:tracePt t="45936" x="1720850" y="2330450"/>
          <p14:tracePt t="45936" x="1727200" y="2330450"/>
          <p14:tracePt t="45951" x="1733550" y="2336800"/>
          <p14:tracePt t="45951" x="1739900" y="2336800"/>
          <p14:tracePt t="45968" x="1746250" y="2343150"/>
          <p14:tracePt t="45968" x="1752600" y="2336800"/>
          <p14:tracePt t="45985" x="1758950" y="2336800"/>
          <p14:tracePt t="45985" x="1765300" y="2336800"/>
          <p14:tracePt t="45985" x="1771650" y="2330450"/>
          <p14:tracePt t="46003" x="1778000" y="2330450"/>
          <p14:tracePt t="46016" x="1784350" y="2324100"/>
          <p14:tracePt t="46033" x="1790700" y="2317750"/>
          <p14:tracePt t="46050" x="1790700" y="2311400"/>
          <p14:tracePt t="46067" x="1790700" y="2305050"/>
          <p14:tracePt t="46091" x="1790700" y="2311400"/>
          <p14:tracePt t="46159" x="1797050" y="2317750"/>
          <p14:tracePt t="46174" x="1797050" y="2324100"/>
          <p14:tracePt t="46190" x="1797050" y="2330450"/>
          <p14:tracePt t="46199" x="1797050" y="2336800"/>
          <p14:tracePt t="46207" x="1803400" y="2349500"/>
          <p14:tracePt t="46207" x="1803400" y="2368550"/>
          <p14:tracePt t="46219" x="1803400" y="2393950"/>
          <p14:tracePt t="46219" x="1809750" y="2419350"/>
          <p14:tracePt t="46235" x="1816100" y="2457450"/>
          <p14:tracePt t="46235" x="1822450" y="2495550"/>
          <p14:tracePt t="46252" x="1828800" y="2533650"/>
          <p14:tracePt t="46252" x="1841500" y="2584450"/>
          <p14:tracePt t="46268" x="1847850" y="2628900"/>
          <p14:tracePt t="46268" x="1860550" y="2673350"/>
          <p14:tracePt t="46268" x="1873250" y="2717800"/>
          <p14:tracePt t="46288" x="1885950" y="2762250"/>
          <p14:tracePt t="46300" x="1898650" y="2813050"/>
          <p14:tracePt t="46300" x="1917700" y="2927350"/>
          <p14:tracePt t="46319" x="1936750" y="2997200"/>
          <p14:tracePt t="46319" x="1949450" y="3067050"/>
          <p14:tracePt t="46336" x="1962150" y="3149600"/>
          <p14:tracePt t="46336" x="1981200" y="3232150"/>
          <p14:tracePt t="46353" x="2000250" y="3314700"/>
          <p14:tracePt t="46353" x="2019300" y="3397250"/>
          <p14:tracePt t="46353" x="2032000" y="3473450"/>
          <p14:tracePt t="46371" x="2051050" y="3543300"/>
          <p14:tracePt t="46384" x="2070100" y="3613150"/>
          <p14:tracePt t="46384" x="2101850" y="3740150"/>
          <p14:tracePt t="46403" x="2114550" y="3797300"/>
          <p14:tracePt t="46403" x="2127250" y="3860800"/>
          <p14:tracePt t="46419" x="2139950" y="3930650"/>
          <p14:tracePt t="46419" x="2146300" y="4006850"/>
          <p14:tracePt t="46436" x="2152650" y="4089400"/>
          <p14:tracePt t="46436" x="2159000" y="4178300"/>
          <p14:tracePt t="46436" x="2165350" y="4267200"/>
          <p14:tracePt t="46455" x="2165350" y="4356100"/>
          <p14:tracePt t="46455" x="2165350" y="4438650"/>
          <p14:tracePt t="46470" x="2165350" y="4521200"/>
          <p14:tracePt t="46470" x="2165350" y="4597400"/>
          <p14:tracePt t="46486" x="2165350" y="4660900"/>
          <p14:tracePt t="46486" x="2165350" y="4718050"/>
          <p14:tracePt t="46503" x="2165350" y="4762500"/>
          <p14:tracePt t="46503" x="2159000" y="4838700"/>
          <p14:tracePt t="46520" x="2159000" y="4864100"/>
          <p14:tracePt t="46520" x="2152650" y="4883150"/>
          <p14:tracePt t="46537" x="2146300" y="4902200"/>
          <p14:tracePt t="46537" x="2146300" y="4921250"/>
          <p14:tracePt t="46553" x="2133600" y="4933950"/>
          <p14:tracePt t="46553" x="2127250" y="4946650"/>
          <p14:tracePt t="46570" x="2120900" y="4953000"/>
          <p14:tracePt t="46570" x="2108200" y="4972050"/>
          <p14:tracePt t="46587" x="2095500" y="4978400"/>
          <p14:tracePt t="46587" x="2089150" y="4984750"/>
          <p14:tracePt t="46604" x="2082800" y="4984750"/>
          <p14:tracePt t="46604" x="2076450" y="4991100"/>
          <p14:tracePt t="46621" x="2070100" y="4991100"/>
          <p14:tracePt t="46621" x="2057400" y="4997450"/>
          <p14:tracePt t="46637" x="2051050" y="5003800"/>
          <p14:tracePt t="46652" x="2044700" y="5010150"/>
          <p14:tracePt t="46668" x="2038350" y="5016500"/>
          <p14:tracePt t="46686" x="2044700" y="5003800"/>
          <p14:tracePt t="46767" x="2044700" y="4997450"/>
          <p14:tracePt t="46783" x="2051050" y="4997450"/>
          <p14:tracePt t="46791" x="2057400" y="4991100"/>
          <p14:tracePt t="46807" x="2063750" y="4984750"/>
          <p14:tracePt t="46819" x="2070100" y="4984750"/>
          <p14:tracePt t="46836" x="2076450" y="4991100"/>
          <p14:tracePt t="46852" x="2082800" y="4997450"/>
          <p14:tracePt t="46870" x="2089150" y="5003800"/>
          <p14:tracePt t="46886" x="2089150" y="5010150"/>
          <p14:tracePt t="46903" x="2089150" y="5016500"/>
          <p14:tracePt t="46919" x="2089150" y="5022850"/>
          <p14:tracePt t="46955" x="2095500" y="5029200"/>
          <p14:tracePt t="46979" x="2101850" y="5035550"/>
          <p14:tracePt t="46991" x="2095500" y="5041900"/>
          <p14:tracePt t="47007" x="2095500" y="5054600"/>
          <p14:tracePt t="47022" x="2095500" y="5060950"/>
          <p14:tracePt t="47038" x="2095500" y="5067300"/>
          <p14:tracePt t="47046" x="2089150" y="5073650"/>
          <p14:tracePt t="47053" x="2089150" y="5080000"/>
          <p14:tracePt t="47070" x="2089150" y="5092700"/>
          <p14:tracePt t="47086" x="2082800" y="5099050"/>
          <p14:tracePt t="47103" x="2082800" y="5105400"/>
          <p14:tracePt t="47103" x="2082800" y="5111750"/>
          <p14:tracePt t="47124" x="2082800" y="5118100"/>
          <p14:tracePt t="47137" x="2082800" y="5130800"/>
          <p14:tracePt t="47153" x="2082800" y="5137150"/>
          <p14:tracePt t="47170" x="2082800" y="5143500"/>
          <p14:tracePt t="47187" x="2082800" y="5149850"/>
          <p14:tracePt t="47204" x="2082800" y="5156200"/>
          <p14:tracePt t="47204" x="2082800" y="5162550"/>
          <p14:tracePt t="47222" x="2076450" y="5175250"/>
          <p14:tracePt t="47238" x="2076450" y="5181600"/>
          <p14:tracePt t="47254" x="2076450" y="5187950"/>
          <p14:tracePt t="47271" x="2070100" y="5194300"/>
          <p14:tracePt t="47287" x="2063750" y="5200650"/>
          <p14:tracePt t="47304" x="2063750" y="5207000"/>
          <p14:tracePt t="47304" x="2063750" y="5213350"/>
          <p14:tracePt t="47324" x="2063750" y="5219700"/>
          <p14:tracePt t="47340" x="2063750" y="5226050"/>
          <p14:tracePt t="47367" x="2063750" y="5232400"/>
          <p14:tracePt t="47435" x="2063750" y="5238750"/>
          <p14:tracePt t="47459" x="2070100" y="5245100"/>
          <p14:tracePt t="47487" x="2070100" y="5251450"/>
          <p14:tracePt t="47518" x="2076450" y="5257800"/>
          <p14:tracePt t="47579" x="2076450" y="5264150"/>
          <p14:tracePt t="47599" x="2076450" y="5270500"/>
          <p14:tracePt t="47623" x="2076450" y="5276850"/>
          <p14:tracePt t="47647" x="2076450" y="5283200"/>
          <p14:tracePt t="47667" x="2082800" y="5283200"/>
          <p14:tracePt t="47683" x="2082800" y="5289550"/>
          <p14:tracePt t="47707" x="2082800" y="5295900"/>
          <p14:tracePt t="47727" x="2082800" y="5302250"/>
          <p14:tracePt t="47759" x="2082800" y="5308600"/>
          <p14:tracePt t="47779" x="2082800" y="5314950"/>
          <p14:tracePt t="47803" x="2076450" y="5321300"/>
          <p14:tracePt t="47827" x="2076450" y="5327650"/>
          <p14:tracePt t="47863" x="2076450" y="5334000"/>
          <p14:tracePt t="47879" x="2070100" y="5340350"/>
          <p14:tracePt t="47895" x="2070100" y="5346700"/>
          <p14:tracePt t="47931" x="2063750" y="5353050"/>
          <p14:tracePt t="47959" x="2070100" y="5359400"/>
          <p14:tracePt t="47983" x="2063750" y="5365750"/>
          <p14:tracePt t="48007" x="2063750" y="5372100"/>
          <p14:tracePt t="48028" x="2063750" y="5378450"/>
          <p14:tracePt t="48051" x="2063750" y="5384800"/>
          <p14:tracePt t="48087" x="2070100" y="5384800"/>
          <p14:tracePt t="48179" x="2076450" y="5378450"/>
          <p14:tracePt t="48215" x="2082800" y="5372100"/>
          <p14:tracePt t="48283" x="2089150" y="5372100"/>
          <p14:tracePt t="48335" x="2082800" y="5372100"/>
          <p14:tracePt t="48371" x="2076450" y="5378450"/>
          <p14:tracePt t="48411" x="2076450" y="5384800"/>
          <p14:tracePt t="48547" x="2070100" y="5384800"/>
          <p14:tracePt t="48575" x="2063750" y="5391150"/>
          <p14:tracePt t="48607" x="2063750" y="5397500"/>
          <p14:tracePt t="48635" x="2063750" y="5391150"/>
          <p14:tracePt t="48747" x="2070100" y="5391150"/>
          <p14:tracePt t="48779" x="2076450" y="5391150"/>
          <p14:tracePt t="48799" x="2082800" y="5384800"/>
          <p14:tracePt t="48815" x="2089150" y="5384800"/>
          <p14:tracePt t="48831" x="2095500" y="5384800"/>
          <p14:tracePt t="48848" x="2101850" y="5384800"/>
          <p14:tracePt t="48875" x="2108200" y="5391150"/>
          <p14:tracePt t="48891" x="2114550" y="5391150"/>
          <p14:tracePt t="48907" x="2120900" y="5391150"/>
          <p14:tracePt t="48919" x="2127250" y="5391150"/>
          <p14:tracePt t="48935" x="2133600" y="5391150"/>
          <p14:tracePt t="48959" x="2133600" y="5397500"/>
          <p14:tracePt t="48987" x="2127250" y="5403850"/>
          <p14:tracePt t="49019" x="2120900" y="5410200"/>
          <p14:tracePt t="49027" x="2114550" y="5416550"/>
          <p14:tracePt t="49032" x="2108200" y="5422900"/>
          <p14:tracePt t="49043" x="2101850" y="5429250"/>
          <p14:tracePt t="49043" x="2095500" y="5435600"/>
          <p14:tracePt t="49043" x="2082800" y="5441950"/>
          <p14:tracePt t="49065" x="2070100" y="5448300"/>
          <p14:tracePt t="49077" x="2057400" y="5454650"/>
          <p14:tracePt t="49077" x="2025650" y="5467350"/>
          <p14:tracePt t="49096" x="2006600" y="5473700"/>
          <p14:tracePt t="49096" x="1981200" y="5473700"/>
          <p14:tracePt t="49112" x="1949450" y="5480050"/>
          <p14:tracePt t="49112" x="1917700" y="5480050"/>
          <p14:tracePt t="49112" x="1885950" y="5480050"/>
          <p14:tracePt t="49132" x="1841500" y="5480050"/>
          <p14:tracePt t="49144" x="1790700" y="5480050"/>
          <p14:tracePt t="49144" x="1682750" y="5480050"/>
          <p14:tracePt t="49162" x="1625600" y="5486400"/>
          <p14:tracePt t="49162" x="1568450" y="5486400"/>
          <p14:tracePt t="49179" x="1504950" y="5492750"/>
          <p14:tracePt t="49179" x="1447800" y="5492750"/>
          <p14:tracePt t="49196" x="1390650" y="5499100"/>
          <p14:tracePt t="49196" x="1276350" y="5492750"/>
          <p14:tracePt t="49212" x="1219200" y="5492750"/>
          <p14:tracePt t="49212" x="1168400" y="5480050"/>
          <p14:tracePt t="49230" x="1111250" y="5473700"/>
          <p14:tracePt t="49230" x="1060450" y="5461000"/>
          <p14:tracePt t="49246" x="1009650" y="5441950"/>
          <p14:tracePt t="49246" x="958850" y="5422900"/>
          <p14:tracePt t="49263" x="908050" y="5403850"/>
          <p14:tracePt t="49263" x="825500" y="5353050"/>
          <p14:tracePt t="49281" x="787400" y="5327650"/>
          <p14:tracePt t="49281" x="762000" y="5295900"/>
          <p14:tracePt t="49296" x="730250" y="5264150"/>
          <p14:tracePt t="49296" x="711200" y="5232400"/>
          <p14:tracePt t="49313" x="692150" y="5200650"/>
          <p14:tracePt t="49313" x="679450" y="5162550"/>
          <p14:tracePt t="49313" x="673100" y="5124450"/>
          <p14:tracePt t="49332" x="666750" y="5092700"/>
          <p14:tracePt t="49344" x="666750" y="5054600"/>
          <p14:tracePt t="49344" x="679450" y="4978400"/>
          <p14:tracePt t="49364" x="698500" y="4940300"/>
          <p14:tracePt t="49364" x="717550" y="4902200"/>
          <p14:tracePt t="49380" x="742950" y="4864100"/>
          <p14:tracePt t="49380" x="781050" y="4826000"/>
          <p14:tracePt t="49397" x="819150" y="4794250"/>
          <p14:tracePt t="49397" x="863600" y="4756150"/>
          <p14:tracePt t="49397" x="908050" y="4724400"/>
          <p14:tracePt t="49416" x="958850" y="4692650"/>
          <p14:tracePt t="49428" x="1016000" y="4667250"/>
          <p14:tracePt t="49428" x="1073150" y="4641850"/>
          <p14:tracePt t="49428" x="1136650" y="4629150"/>
          <p14:tracePt t="49428" x="1200150" y="4610100"/>
          <p14:tracePt t="49451" x="1270000" y="4603750"/>
          <p14:tracePt t="49461" x="1339850" y="4597400"/>
          <p14:tracePt t="49461" x="1409700" y="4591050"/>
          <p14:tracePt t="49480" x="1485900" y="4591050"/>
          <p14:tracePt t="49480" x="1562100" y="4591050"/>
          <p14:tracePt t="49497" x="1638300" y="4597400"/>
          <p14:tracePt t="49497" x="1790700" y="4616450"/>
          <p14:tracePt t="49513" x="1866900" y="4629150"/>
          <p14:tracePt t="49513" x="1936750" y="4648200"/>
          <p14:tracePt t="49531" x="2006600" y="4667250"/>
          <p14:tracePt t="49531" x="2076450" y="4692650"/>
          <p14:tracePt t="49547" x="2139950" y="4718050"/>
          <p14:tracePt t="49547" x="2197100" y="4749800"/>
          <p14:tracePt t="49564" x="2247900" y="4775200"/>
          <p14:tracePt t="49564" x="2343150" y="4832350"/>
          <p14:tracePt t="49581" x="2387600" y="4864100"/>
          <p14:tracePt t="49581" x="2419350" y="4889500"/>
          <p14:tracePt t="49597" x="2451100" y="4914900"/>
          <p14:tracePt t="49597" x="2482850" y="4940300"/>
          <p14:tracePt t="49614" x="2501900" y="4972050"/>
          <p14:tracePt t="49614" x="2520950" y="4997450"/>
          <p14:tracePt t="49614" x="2540000" y="5022850"/>
          <p14:tracePt t="49633" x="2546350" y="5048250"/>
          <p14:tracePt t="49633" x="2559050" y="5073650"/>
          <p14:tracePt t="49648" x="2559050" y="5099050"/>
          <p14:tracePt t="49648" x="2559050" y="5124450"/>
          <p14:tracePt t="49664" x="2559050" y="5149850"/>
          <p14:tracePt t="49664" x="2552700" y="5175250"/>
          <p14:tracePt t="49681" x="2546350" y="5200650"/>
          <p14:tracePt t="49681" x="2540000" y="5226050"/>
          <p14:tracePt t="49697" x="2527300" y="5245100"/>
          <p14:tracePt t="49697" x="2514600" y="5270500"/>
          <p14:tracePt t="49697" x="2495550" y="5295900"/>
          <p14:tracePt t="49717" x="2482850" y="5314950"/>
          <p14:tracePt t="49729" x="2463800" y="5334000"/>
          <p14:tracePt t="49729" x="2425700" y="5378450"/>
          <p14:tracePt t="49748" x="2406650" y="5397500"/>
          <p14:tracePt t="49748" x="2387600" y="5416550"/>
          <p14:tracePt t="49765" x="2362200" y="5429250"/>
          <p14:tracePt t="49765" x="2336800" y="5448300"/>
          <p14:tracePt t="49765" x="2311400" y="5467350"/>
          <p14:tracePt t="49784" x="2292350" y="5480050"/>
          <p14:tracePt t="49796" x="2260600" y="5499100"/>
          <p14:tracePt t="49796" x="2209800" y="5524500"/>
          <p14:tracePt t="49814" x="2184400" y="5537200"/>
          <p14:tracePt t="49814" x="2152650" y="5543550"/>
          <p14:tracePt t="49831" x="2120900" y="5556250"/>
          <p14:tracePt t="49831" x="2089150" y="5562600"/>
          <p14:tracePt t="49848" x="2051050" y="5568950"/>
          <p14:tracePt t="49848" x="2019300" y="5575300"/>
          <p14:tracePt t="49865" x="1981200" y="5581650"/>
          <p14:tracePt t="49865" x="1911350" y="5588000"/>
          <p14:tracePt t="49882" x="1873250" y="5594350"/>
          <p14:tracePt t="49882" x="1835150" y="5594350"/>
          <p14:tracePt t="49898" x="1797050" y="5594350"/>
          <p14:tracePt t="49898" x="1765300" y="5594350"/>
          <p14:tracePt t="49915" x="1733550" y="5600700"/>
          <p14:tracePt t="49915" x="1676400" y="5600700"/>
          <p14:tracePt t="49932" x="1651000" y="5607050"/>
          <p14:tracePt t="49932" x="1625600" y="5607050"/>
          <p14:tracePt t="49949" x="1606550" y="5607050"/>
          <p14:tracePt t="49949" x="1587500" y="5607050"/>
          <p14:tracePt t="49965" x="1568450" y="5607050"/>
          <p14:tracePt t="49965" x="1555750" y="5607050"/>
          <p14:tracePt t="49982" x="1543050" y="5607050"/>
          <p14:tracePt t="49982" x="1530350" y="5613400"/>
          <p14:tracePt t="49982" x="1517650" y="5613400"/>
          <p14:tracePt t="50000" x="1511300" y="5613400"/>
          <p14:tracePt t="50013" x="1504950" y="5613400"/>
          <p14:tracePt t="50013" x="1498600" y="5613400"/>
          <p14:tracePt t="50033" x="1492250" y="5613400"/>
          <p14:tracePt t="50047" x="1498600" y="5607050"/>
          <p14:tracePt t="50068" x="1504950" y="5607050"/>
          <p14:tracePt t="50084" x="1511300" y="5607050"/>
          <p14:tracePt t="50100" x="1517650" y="5607050"/>
          <p14:tracePt t="50100" x="1524000" y="5607050"/>
          <p14:tracePt t="50116" x="1536700" y="5607050"/>
          <p14:tracePt t="50116" x="1543050" y="5613400"/>
          <p14:tracePt t="50133" x="1549400" y="5613400"/>
          <p14:tracePt t="50133" x="1555750" y="5613400"/>
          <p14:tracePt t="50149" x="1562100" y="5619750"/>
          <p14:tracePt t="50149" x="1568450" y="5626100"/>
          <p14:tracePt t="50165" x="1574800" y="5626100"/>
          <p14:tracePt t="50165" x="1587500" y="5632450"/>
          <p14:tracePt t="50183" x="1593850" y="5638800"/>
          <p14:tracePt t="50183" x="1600200" y="5638800"/>
          <p14:tracePt t="50199" x="1606550" y="5645150"/>
          <p14:tracePt t="50214" x="1612900" y="5645150"/>
          <p14:tracePt t="50231" x="1619250" y="5651500"/>
          <p14:tracePt t="50248" x="1625600" y="5651500"/>
          <p14:tracePt t="50279" x="1619250" y="5657850"/>
          <p14:tracePt t="50347" x="1612900" y="5657850"/>
          <p14:tracePt t="50368" x="1606550" y="5657850"/>
          <p14:tracePt t="50391" x="1612900" y="5657850"/>
          <p14:tracePt t="50520" x="1606550" y="5664200"/>
          <p14:tracePt t="50600" x="1612900" y="5664200"/>
          <p14:tracePt t="50780" x="1619250" y="5664200"/>
          <p14:tracePt t="50812" x="1625600" y="5657850"/>
          <p14:tracePt t="50831" x="1625600" y="5664200"/>
          <p14:tracePt t="50999" x="1631950" y="5670550"/>
          <p14:tracePt t="51068" x="1638300" y="5670550"/>
          <p14:tracePt t="51080" x="1644650" y="5670550"/>
          <p14:tracePt t="51095" x="1651000" y="5670550"/>
          <p14:tracePt t="51112" x="1657350" y="5670550"/>
          <p14:tracePt t="51128" x="1670050" y="5670550"/>
          <p14:tracePt t="51140" x="1676400" y="5670550"/>
          <p14:tracePt t="51151" x="1676400" y="5664200"/>
          <p14:tracePt t="51151" x="1682750" y="5664200"/>
          <p14:tracePt t="51170" x="1689100" y="5664200"/>
          <p14:tracePt t="51170" x="1695450" y="5657850"/>
          <p14:tracePt t="51170" x="1701800" y="5657850"/>
          <p14:tracePt t="51188" x="1708150" y="5657850"/>
          <p14:tracePt t="51188" x="1708150" y="5651500"/>
          <p14:tracePt t="51203" x="1714500" y="5651500"/>
          <p14:tracePt t="51203" x="1720850" y="5645150"/>
          <p14:tracePt t="51220" x="1727200" y="5645150"/>
          <p14:tracePt t="51220" x="1733550" y="5645150"/>
          <p14:tracePt t="51236" x="1739900" y="5638800"/>
          <p14:tracePt t="51236" x="1752600" y="5632450"/>
          <p14:tracePt t="51253" x="1758950" y="5626100"/>
          <p14:tracePt t="51253" x="1765300" y="5619750"/>
          <p14:tracePt t="51269" x="1771650" y="5607050"/>
          <p14:tracePt t="51269" x="1771650" y="5594350"/>
          <p14:tracePt t="51286" x="1778000" y="5575300"/>
          <p14:tracePt t="51286" x="1784350" y="5549900"/>
          <p14:tracePt t="51303" x="1784350" y="5518150"/>
          <p14:tracePt t="51303" x="1790700" y="5435600"/>
          <p14:tracePt t="51320" x="1790700" y="5378450"/>
          <p14:tracePt t="51320" x="1790700" y="5314950"/>
          <p14:tracePt t="51337" x="1784350" y="5245100"/>
          <p14:tracePt t="51337" x="1778000" y="5175250"/>
          <p14:tracePt t="51353" x="1765300" y="5092700"/>
          <p14:tracePt t="51353" x="1752600" y="4997450"/>
          <p14:tracePt t="51370" x="1733550" y="4895850"/>
          <p14:tracePt t="51370" x="1708150" y="4787900"/>
          <p14:tracePt t="51370" x="1682750" y="4660900"/>
          <p14:tracePt t="51389" x="1657350" y="4521200"/>
          <p14:tracePt t="51402" x="1625600" y="4375150"/>
          <p14:tracePt t="51402" x="1555750" y="4044950"/>
          <p14:tracePt t="51421" x="1517650" y="3879850"/>
          <p14:tracePt t="51421" x="1485900" y="3714750"/>
          <p14:tracePt t="51437" x="1447800" y="3556000"/>
          <p14:tracePt t="51437" x="1416050" y="3409950"/>
          <p14:tracePt t="51454" x="1384300" y="3263900"/>
          <p14:tracePt t="51454" x="1358900" y="3130550"/>
          <p14:tracePt t="51454" x="1339850" y="3003550"/>
          <p14:tracePt t="51472" x="1327150" y="2882900"/>
          <p14:tracePt t="51485" x="1314450" y="2774950"/>
          <p14:tracePt t="51485" x="1308100" y="2590800"/>
          <p14:tracePt t="51504" x="1301750" y="2514600"/>
          <p14:tracePt t="51504" x="1308100" y="2451100"/>
          <p14:tracePt t="51520" x="1308100" y="2393950"/>
          <p14:tracePt t="51520" x="1314450" y="2349500"/>
          <p14:tracePt t="51537" x="1320800" y="2317750"/>
          <p14:tracePt t="51537" x="1333500" y="2266950"/>
          <p14:tracePt t="51554" x="1333500" y="2254250"/>
          <p14:tracePt t="51554" x="1346200" y="2241550"/>
          <p14:tracePt t="51570" x="1346200" y="2235200"/>
          <p14:tracePt t="51570" x="1352550" y="2228850"/>
          <p14:tracePt t="51588" x="1352550" y="2222500"/>
          <p14:tracePt t="51602" x="1346200" y="2216150"/>
          <p14:tracePt t="51628" x="1339850" y="2216150"/>
          <p14:tracePt t="51636" x="1333500" y="2216150"/>
          <p14:tracePt t="51652" x="1327150" y="2216150"/>
          <p14:tracePt t="51669" x="1320800" y="2216150"/>
          <p14:tracePt t="51688" x="1314450" y="2216150"/>
          <p14:tracePt t="51703" x="1314450" y="2222500"/>
          <p14:tracePt t="51748" x="1320800" y="2228850"/>
          <p14:tracePt t="51764" x="1320800" y="2235200"/>
          <p14:tracePt t="51780" x="1327150" y="2241550"/>
          <p14:tracePt t="51792" x="1327150" y="2247900"/>
          <p14:tracePt t="51808" x="1320800" y="2254250"/>
          <p14:tracePt t="51820" x="1320800" y="2260600"/>
          <p14:tracePt t="51820" x="1320800" y="2266950"/>
          <p14:tracePt t="51820" x="1314450" y="2273300"/>
          <p14:tracePt t="51841" x="1314450" y="2279650"/>
          <p14:tracePt t="51841" x="1314450" y="2286000"/>
          <p14:tracePt t="51855" x="1308100" y="2292350"/>
          <p14:tracePt t="51855" x="1308100" y="2298700"/>
          <p14:tracePt t="51872" x="1301750" y="2298700"/>
          <p14:tracePt t="51872" x="1301750" y="2305050"/>
          <p14:tracePt t="51889" x="1295400" y="2311400"/>
          <p14:tracePt t="51889" x="1295400" y="2317750"/>
          <p14:tracePt t="51905" x="1289050" y="2330450"/>
          <p14:tracePt t="51920" x="1282700" y="2336800"/>
          <p14:tracePt t="51937" x="1276350" y="2336800"/>
          <p14:tracePt t="51953" x="1270000" y="2330450"/>
          <p14:tracePt t="51988" x="1263650" y="2324100"/>
          <p14:tracePt t="52004" x="1257300" y="2324100"/>
          <p14:tracePt t="52028" x="1257300" y="2330450"/>
          <p14:tracePt t="52080" x="1257300" y="2343150"/>
          <p14:tracePt t="52092" x="1257300" y="2349500"/>
          <p14:tracePt t="52108" x="1263650" y="2355850"/>
          <p14:tracePt t="52151" x="1270000" y="2355850"/>
          <p14:tracePt t="52175" x="1276350" y="2349500"/>
          <p14:tracePt t="52211" x="1276350" y="2343150"/>
          <p14:tracePt t="52244" x="1270000" y="2343150"/>
          <p14:tracePt t="52272" x="1263650" y="2343150"/>
          <p14:tracePt t="52312" x="1257300" y="2336800"/>
          <p14:tracePt t="52356" x="1250950" y="2330450"/>
          <p14:tracePt t="52432" x="1244600" y="2324100"/>
          <p14:tracePt t="52544" x="1250950" y="2317750"/>
          <p14:tracePt t="52620" x="1244600" y="2317750"/>
          <p14:tracePt t="52664" x="1238250" y="2311400"/>
          <p14:tracePt t="52752" x="1244600" y="2311400"/>
          <p14:tracePt t="52844" x="1244600" y="2305050"/>
          <p14:tracePt t="52888" x="1238250" y="2305050"/>
          <p14:tracePt t="52912" x="1238250" y="2298700"/>
          <p14:tracePt t="52939" x="1231900" y="2298700"/>
          <p14:tracePt t="52980" x="1231900" y="2292350"/>
          <p14:tracePt t="53000" x="1231900" y="2286000"/>
          <p14:tracePt t="53024" x="1225550" y="2286000"/>
          <p14:tracePt t="53129" x="1219200" y="2286000"/>
          <p14:tracePt t="53172" x="1212850" y="2292350"/>
          <p14:tracePt t="53188" x="1200150" y="2298700"/>
          <p14:tracePt t="53204" x="1193800" y="2298700"/>
          <p14:tracePt t="53213" x="1187450" y="2298700"/>
          <p14:tracePt t="53224" x="1181100" y="2305050"/>
          <p14:tracePt t="53224" x="1162050" y="2311400"/>
          <p14:tracePt t="53243" x="1149350" y="2311400"/>
          <p14:tracePt t="53243" x="1136650" y="2317750"/>
          <p14:tracePt t="53260" x="1123950" y="2317750"/>
          <p14:tracePt t="53260" x="1111250" y="2324100"/>
          <p14:tracePt t="53276" x="1098550" y="2324100"/>
          <p14:tracePt t="53276" x="1060450" y="2330450"/>
          <p14:tracePt t="53294" x="1041400" y="2330450"/>
          <p14:tracePt t="53294" x="1022350" y="2336800"/>
          <p14:tracePt t="53310" x="1003300" y="2336800"/>
          <p14:tracePt t="53310" x="984250" y="2336800"/>
          <p14:tracePt t="53327" x="958850" y="2336800"/>
          <p14:tracePt t="53327" x="933450" y="2336800"/>
          <p14:tracePt t="53344" x="908050" y="2336800"/>
          <p14:tracePt t="53344" x="850900" y="2330450"/>
          <p14:tracePt t="53361" x="819150" y="2330450"/>
          <p14:tracePt t="53361" x="793750" y="2324100"/>
          <p14:tracePt t="53378" x="762000" y="2317750"/>
          <p14:tracePt t="53378" x="736600" y="2311400"/>
          <p14:tracePt t="53394" x="704850" y="2298700"/>
          <p14:tracePt t="53394" x="673100" y="2292350"/>
          <p14:tracePt t="53410" x="641350" y="2279650"/>
          <p14:tracePt t="53410" x="609600" y="2266950"/>
          <p14:tracePt t="53410" x="584200" y="2254250"/>
          <p14:tracePt t="53430" x="552450" y="2241550"/>
          <p14:tracePt t="53442" x="527050" y="2228850"/>
          <p14:tracePt t="53442" x="476250" y="2197100"/>
          <p14:tracePt t="53461" x="450850" y="2184400"/>
          <p14:tracePt t="53461" x="431800" y="2165350"/>
          <p14:tracePt t="53478" x="419100" y="2139950"/>
          <p14:tracePt t="53478" x="400050" y="2120900"/>
          <p14:tracePt t="53494" x="393700" y="2095500"/>
          <p14:tracePt t="53494" x="381000" y="2070100"/>
          <p14:tracePt t="53494" x="381000" y="2044700"/>
          <p14:tracePt t="53513" x="381000" y="2012950"/>
          <p14:tracePt t="53526" x="381000" y="1987550"/>
          <p14:tracePt t="53526" x="400050" y="1924050"/>
          <p14:tracePt t="53544" x="412750" y="1898650"/>
          <p14:tracePt t="53544" x="431800" y="1866900"/>
          <p14:tracePt t="53561" x="450850" y="1835150"/>
          <p14:tracePt t="53561" x="476250" y="1803400"/>
          <p14:tracePt t="53561" x="501650" y="1771650"/>
          <p14:tracePt t="53581" x="533400" y="1739900"/>
          <p14:tracePt t="53581" x="565150" y="1708150"/>
          <p14:tracePt t="53594" x="596900" y="1676400"/>
          <p14:tracePt t="53594" x="628650" y="1651000"/>
          <p14:tracePt t="53611" x="666750" y="1619250"/>
          <p14:tracePt t="53611" x="711200" y="1600200"/>
          <p14:tracePt t="53629" x="749300" y="1574800"/>
          <p14:tracePt t="53629" x="793750" y="1549400"/>
          <p14:tracePt t="53645" x="838200" y="1530350"/>
          <p14:tracePt t="53645" x="933450" y="1492250"/>
          <p14:tracePt t="53662" x="984250" y="1473200"/>
          <p14:tracePt t="53662" x="1041400" y="1460500"/>
          <p14:tracePt t="53678" x="1092200" y="1447800"/>
          <p14:tracePt t="53678" x="1136650" y="1441450"/>
          <p14:tracePt t="53694" x="1193800" y="1447800"/>
          <p14:tracePt t="53694" x="1244600" y="1447800"/>
          <p14:tracePt t="53694" x="1295400" y="1454150"/>
          <p14:tracePt t="53714" x="1352550" y="1466850"/>
          <p14:tracePt t="53714" x="1403350" y="1485900"/>
          <p14:tracePt t="53729" x="1454150" y="1511300"/>
          <p14:tracePt t="53729" x="1504950" y="1530350"/>
          <p14:tracePt t="53746" x="1555750" y="1555750"/>
          <p14:tracePt t="53746" x="1606550" y="1581150"/>
          <p14:tracePt t="53762" x="1651000" y="1606550"/>
          <p14:tracePt t="53762" x="1733550" y="1657350"/>
          <p14:tracePt t="53781" x="1771650" y="1676400"/>
          <p14:tracePt t="53793" x="1803400" y="1701800"/>
          <p14:tracePt t="53793" x="1860550" y="1752600"/>
          <p14:tracePt t="53813" x="1885950" y="1784350"/>
          <p14:tracePt t="53813" x="1905000" y="1809750"/>
          <p14:tracePt t="53830" x="1917700" y="1841500"/>
          <p14:tracePt t="53830" x="1930400" y="1873250"/>
          <p14:tracePt t="53846" x="1936750" y="1898650"/>
          <p14:tracePt t="53846" x="1943100" y="1930400"/>
          <p14:tracePt t="53863" x="1949450" y="1962150"/>
          <p14:tracePt t="53863" x="1949450" y="1987550"/>
          <p14:tracePt t="53863" x="1943100" y="2012950"/>
          <p14:tracePt t="53882" x="1936750" y="2038350"/>
          <p14:tracePt t="53882" x="1930400" y="2063750"/>
          <p14:tracePt t="53896" x="1917700" y="2089150"/>
          <p14:tracePt t="53896" x="1905000" y="2108200"/>
          <p14:tracePt t="53913" x="1892300" y="2133600"/>
          <p14:tracePt t="53913" x="1879600" y="2152650"/>
          <p14:tracePt t="53930" x="1860550" y="2171700"/>
          <p14:tracePt t="53930" x="1841500" y="2184400"/>
          <p14:tracePt t="53946" x="1828800" y="2203450"/>
          <p14:tracePt t="53946" x="1784350" y="2228850"/>
          <p14:tracePt t="53963" x="1765300" y="2247900"/>
          <p14:tracePt t="53963" x="1746250" y="2260600"/>
          <p14:tracePt t="53980" x="1720850" y="2266950"/>
          <p14:tracePt t="53980" x="1695450" y="2279650"/>
          <p14:tracePt t="53997" x="1676400" y="2292350"/>
          <p14:tracePt t="53997" x="1625600" y="2305050"/>
          <p14:tracePt t="54014" x="1600200" y="2317750"/>
          <p14:tracePt t="54014" x="1574800" y="2324100"/>
          <p14:tracePt t="54030" x="1549400" y="2330450"/>
          <p14:tracePt t="54030" x="1524000" y="2336800"/>
          <p14:tracePt t="54047" x="1498600" y="2343150"/>
          <p14:tracePt t="54047" x="1473200" y="2355850"/>
          <p14:tracePt t="54064" x="1447800" y="2362200"/>
          <p14:tracePt t="54064" x="1422400" y="2368550"/>
          <p14:tracePt t="54064" x="1403350" y="2374900"/>
          <p14:tracePt t="54083" x="1377950" y="2381250"/>
          <p14:tracePt t="54095" x="1358900" y="2393950"/>
          <p14:tracePt t="54095" x="1320800" y="2400300"/>
          <p14:tracePt t="54114" x="1301750" y="2406650"/>
          <p14:tracePt t="54114" x="1282700" y="2413000"/>
          <p14:tracePt t="54114" x="1270000" y="2413000"/>
          <p14:tracePt t="54134" x="1250950" y="2413000"/>
          <p14:tracePt t="54145" x="1238250" y="2419350"/>
          <p14:tracePt t="54145" x="1225550" y="2413000"/>
          <p14:tracePt t="54145" x="1212850" y="2413000"/>
          <p14:tracePt t="54166" x="1206500" y="2413000"/>
          <p14:tracePt t="54179" x="1200150" y="2406650"/>
          <p14:tracePt t="54179" x="1187450" y="2400300"/>
          <p14:tracePt t="54197" x="1187450" y="2393950"/>
          <p14:tracePt t="54197" x="1187450" y="2387600"/>
          <p14:tracePt t="54214" x="1187450" y="2381250"/>
          <p14:tracePt t="54214" x="1187450" y="2374900"/>
          <p14:tracePt t="54231" x="1187450" y="2368550"/>
          <p14:tracePt t="54231" x="1193800" y="2368550"/>
          <p14:tracePt t="54231" x="1193800" y="2362200"/>
          <p14:tracePt t="54250" x="1200150" y="2355850"/>
          <p14:tracePt t="54263" x="1206500" y="2349500"/>
          <p14:tracePt t="54279" x="1206500" y="2343150"/>
          <p14:tracePt t="54296" x="1212850" y="2336800"/>
          <p14:tracePt t="54296" x="1219200" y="2330450"/>
          <p14:tracePt t="54315" x="1219200" y="2324100"/>
          <p14:tracePt t="54330" x="1231900" y="2317750"/>
          <p14:tracePt t="54346" x="1238250" y="2311400"/>
          <p14:tracePt t="54363" x="1244600" y="2305050"/>
          <p14:tracePt t="54363" x="1257300" y="2292350"/>
          <p14:tracePt t="54382" x="1270000" y="2286000"/>
          <p14:tracePt t="54382" x="1276350" y="2279650"/>
          <p14:tracePt t="54399" x="1289050" y="2273300"/>
          <p14:tracePt t="54399" x="1301750" y="2266950"/>
          <p14:tracePt t="54415" x="1314450" y="2260600"/>
          <p14:tracePt t="54415" x="1327150" y="2247900"/>
          <p14:tracePt t="54415" x="1339850" y="2241550"/>
          <p14:tracePt t="54434" x="1352550" y="2235200"/>
          <p14:tracePt t="54447" x="1371600" y="2228850"/>
          <p14:tracePt t="54447" x="1397000" y="2209800"/>
          <p14:tracePt t="54467" x="1409700" y="2203450"/>
          <p14:tracePt t="54467" x="1422400" y="2197100"/>
          <p14:tracePt t="54482" x="1428750" y="2190750"/>
          <p14:tracePt t="54482" x="1441450" y="2184400"/>
          <p14:tracePt t="54498" x="1454150" y="2178050"/>
          <p14:tracePt t="54498" x="1466850" y="2171700"/>
          <p14:tracePt t="54515" x="1473200" y="2165350"/>
          <p14:tracePt t="54515" x="1485900" y="2159000"/>
          <p14:tracePt t="54515" x="1492250" y="2152650"/>
          <p14:tracePt t="54534" x="1498600" y="2152650"/>
          <p14:tracePt t="54547" x="1504950" y="2146300"/>
          <p14:tracePt t="54547" x="1517650" y="2139950"/>
          <p14:tracePt t="54566" x="1524000" y="2133600"/>
          <p14:tracePt t="54566" x="1530350" y="2133600"/>
          <p14:tracePt t="54582" x="1536700" y="2133600"/>
          <p14:tracePt t="54597" x="1543050" y="2133600"/>
          <p14:tracePt t="54614" x="1549400" y="2139950"/>
          <p14:tracePt t="54630" x="1555750" y="2146300"/>
          <p14:tracePt t="54647" x="1555750" y="2152650"/>
          <p14:tracePt t="54664" x="1562100" y="2159000"/>
          <p14:tracePt t="54682" x="1568450" y="2159000"/>
          <p14:tracePt t="54697" x="1574800" y="2159000"/>
          <p14:tracePt t="54714" x="1581150" y="2159000"/>
          <p14:tracePt t="54731" x="1593850" y="2159000"/>
          <p14:tracePt t="54748" x="1600200" y="2159000"/>
          <p14:tracePt t="54765" x="1606550" y="2159000"/>
          <p14:tracePt t="54765" x="1612900" y="2159000"/>
          <p14:tracePt t="54783" x="1619250" y="2159000"/>
          <p14:tracePt t="54783" x="1625600" y="2159000"/>
          <p14:tracePt t="54800" x="1631950" y="2165350"/>
          <p14:tracePt t="54800" x="1644650" y="2165350"/>
          <p14:tracePt t="54800" x="1651000" y="2165350"/>
          <p14:tracePt t="54819" x="1670050" y="2165350"/>
          <p14:tracePt t="54831" x="1682750" y="2165350"/>
          <p14:tracePt t="54831" x="1714500" y="2165350"/>
          <p14:tracePt t="54850" x="1727200" y="2165350"/>
          <p14:tracePt t="54850" x="1746250" y="2159000"/>
          <p14:tracePt t="54866" x="1765300" y="2159000"/>
          <p14:tracePt t="54866" x="1778000" y="2152650"/>
          <p14:tracePt t="54883" x="1797050" y="2152650"/>
          <p14:tracePt t="54883" x="1809750" y="2152650"/>
          <p14:tracePt t="54883" x="1822450" y="2146300"/>
          <p14:tracePt t="54902" x="1835150" y="2146300"/>
          <p14:tracePt t="54902" x="1841500" y="2146300"/>
          <p14:tracePt t="54917" x="1847850" y="2146300"/>
          <p14:tracePt t="54917" x="1854200" y="2146300"/>
          <p14:tracePt t="54933" x="1860550" y="2146300"/>
          <p14:tracePt t="54948" x="1866900" y="2146300"/>
          <p14:tracePt t="54965" x="1860550" y="2152650"/>
          <p14:tracePt t="55022" x="1854200" y="2159000"/>
          <p14:tracePt t="55058" x="1847850" y="2165350"/>
          <p14:tracePt t="55093" x="1841500" y="2171700"/>
          <p14:tracePt t="55170" x="1835150" y="2171700"/>
          <p14:tracePt t="55202" x="1828800" y="2171700"/>
          <p14:tracePt t="55274" x="1822450" y="2178050"/>
          <p14:tracePt t="55374" x="1816100" y="2184400"/>
          <p14:tracePt t="55401" x="1822450" y="2184400"/>
          <p14:tracePt t="55442" x="1828800" y="2184400"/>
          <p14:tracePt t="55522" x="1822450" y="2184400"/>
          <p14:tracePt t="55622" x="1816100" y="2184400"/>
          <p14:tracePt t="55658" x="1809750" y="2190750"/>
          <p14:tracePt t="55710" x="1809750" y="2184400"/>
          <p14:tracePt t="55802" x="1816100" y="2178050"/>
          <p14:tracePt t="55838" x="1809750" y="2178050"/>
          <p14:tracePt t="55906" x="1809750" y="2184400"/>
          <p14:tracePt t="55966" x="1809750" y="2190750"/>
          <p14:tracePt t="55994" x="1803400" y="2190750"/>
          <p14:tracePt t="56033" x="1809750" y="2190750"/>
          <p14:tracePt t="56122" x="1803400" y="2190750"/>
          <p14:tracePt t="56162" x="1803400" y="2184400"/>
          <p14:tracePt t="56234" x="1803400" y="2178050"/>
          <p14:tracePt t="56274" x="1809750" y="2171700"/>
          <p14:tracePt t="56310" x="1803400" y="2171700"/>
          <p14:tracePt t="56378" x="1803400" y="2165350"/>
          <p14:tracePt t="56414" x="1803400" y="2159000"/>
          <p14:tracePt t="56438" x="1809750" y="2159000"/>
          <p14:tracePt t="56462" x="1816100" y="2152650"/>
          <p14:tracePt t="56474" x="1822450" y="2152650"/>
          <p14:tracePt t="56497" x="1828800" y="2146300"/>
          <p14:tracePt t="56530" x="1828800" y="2139950"/>
          <p14:tracePt t="56574" x="1822450" y="2133600"/>
          <p14:tracePt t="56618" x="1816100" y="2139950"/>
          <p14:tracePt t="56702" x="1809750" y="2133600"/>
          <p14:tracePt t="56753" x="1816100" y="2133600"/>
          <p14:tracePt t="56834" x="1816100" y="2139950"/>
          <p14:tracePt t="57010" x="1809750" y="2139950"/>
          <p14:tracePt t="57038" x="1809750" y="2146300"/>
          <p14:tracePt t="57150" x="1803400" y="2146300"/>
          <p14:tracePt t="57174" x="1797050" y="2152650"/>
          <p14:tracePt t="57190" x="1790700" y="2152650"/>
          <p14:tracePt t="57254" x="1784350" y="2152650"/>
          <p14:tracePt t="57302" x="1778000" y="2152650"/>
          <p14:tracePt t="57338" x="1771650" y="2152650"/>
          <p14:tracePt t="57370" x="1771650" y="2159000"/>
          <p14:tracePt t="57390" x="1765300" y="2152650"/>
          <p14:tracePt t="57430" x="1765300" y="2146300"/>
          <p14:tracePt t="57610" x="1758950" y="2139950"/>
          <p14:tracePt t="57674" x="1758950" y="2133600"/>
          <p14:tracePt t="57790" x="1758950" y="2127250"/>
          <p14:tracePt t="57818" x="1765300" y="2120900"/>
          <p14:tracePt t="57850" x="1771650" y="2120900"/>
          <p14:tracePt t="57910" x="1771650" y="2114550"/>
          <p14:tracePt t="57954" x="1765300" y="2114550"/>
          <p14:tracePt t="58022" x="1758950" y="2114550"/>
          <p14:tracePt t="58150" x="1752600" y="2108200"/>
          <p14:tracePt t="58299" x="1758950" y="2101850"/>
          <p14:tracePt t="58374" x="1752600" y="2101850"/>
          <p14:tracePt t="58418" x="1752600" y="2108200"/>
          <p14:tracePt t="58470" x="1746250" y="2108200"/>
          <p14:tracePt t="58510" x="1746250" y="2114550"/>
          <p14:tracePt t="58590" x="1752600" y="2114550"/>
          <p14:tracePt t="58690" x="1758950" y="2108200"/>
          <p14:tracePt t="58710" x="1758950" y="2101850"/>
          <p14:tracePt t="58778" x="1752600" y="2101850"/>
          <p14:tracePt t="58802" x="1758950" y="2089150"/>
          <p14:tracePt t="58823" x="1765300" y="2082800"/>
          <p14:tracePt t="58855" x="1771650" y="2076450"/>
          <p14:tracePt t="58870" x="1778000" y="2070100"/>
          <p14:tracePt t="58891" x="1778000" y="2063750"/>
          <p14:tracePt t="58934" x="1771650" y="2057400"/>
          <p14:tracePt t="59026" x="1765300" y="2057400"/>
          <p14:tracePt t="59206" x="1771650" y="2057400"/>
          <p14:tracePt t="59350" x="1778000" y="2051050"/>
          <p14:tracePt t="59371" x="1784350" y="2051050"/>
          <p14:tracePt t="59394" x="1778000" y="2044700"/>
          <p14:tracePt t="59499" x="1778000" y="2038350"/>
          <p14:tracePt t="59542" x="1784350" y="2038350"/>
          <p14:tracePt t="59651" x="1790700" y="2032000"/>
          <p14:tracePt t="59695" x="1784350" y="2038350"/>
          <p14:tracePt t="59843" x="1778000" y="2038350"/>
          <p14:tracePt t="59875" x="1771650" y="2044700"/>
          <p14:tracePt t="59891" x="1771650" y="2051050"/>
          <p14:tracePt t="59895" x="1765300" y="2057400"/>
          <p14:tracePt t="59903" x="1758950" y="2070100"/>
          <p14:tracePt t="59915" x="1758950" y="2082800"/>
          <p14:tracePt t="59915" x="1758950" y="2108200"/>
          <p14:tracePt t="59915" x="1752600" y="2133600"/>
          <p14:tracePt t="59936" x="1752600" y="2165350"/>
          <p14:tracePt t="59936" x="1758950" y="2203450"/>
          <p14:tracePt t="59951" x="1758950" y="2254250"/>
          <p14:tracePt t="59951" x="1758950" y="2311400"/>
          <p14:tracePt t="59967" x="1765300" y="2381250"/>
          <p14:tracePt t="59967" x="1778000" y="2463800"/>
          <p14:tracePt t="59984" x="1784350" y="2546350"/>
          <p14:tracePt t="59984" x="1790700" y="2635250"/>
          <p14:tracePt t="60001" x="1803400" y="2724150"/>
          <p14:tracePt t="60001" x="1828800" y="2908300"/>
          <p14:tracePt t="60018" x="1841500" y="3003550"/>
          <p14:tracePt t="60018" x="1854200" y="3092450"/>
          <p14:tracePt t="60034" x="1866900" y="3187700"/>
          <p14:tracePt t="60034" x="1885950" y="3282950"/>
          <p14:tracePt t="60051" x="1911350" y="3384550"/>
          <p14:tracePt t="60051" x="1930400" y="3486150"/>
          <p14:tracePt t="60068" x="1955800" y="3594100"/>
          <p14:tracePt t="60068" x="2012950" y="3816350"/>
          <p14:tracePt t="60085" x="2038350" y="3924300"/>
          <p14:tracePt t="60085" x="2063750" y="4038600"/>
          <p14:tracePt t="60101" x="2089150" y="4140200"/>
          <p14:tracePt t="60101" x="2108200" y="4241800"/>
          <p14:tracePt t="60118" x="2127250" y="4337050"/>
          <p14:tracePt t="60118" x="2159000" y="4508500"/>
          <p14:tracePt t="60137" x="2171700" y="4584700"/>
          <p14:tracePt t="60137" x="2178050" y="4660900"/>
          <p14:tracePt t="60152" x="2184400" y="4730750"/>
          <p14:tracePt t="60152" x="2190750" y="4800600"/>
          <p14:tracePt t="60168" x="2190750" y="4864100"/>
          <p14:tracePt t="60168" x="2190750" y="4927600"/>
          <p14:tracePt t="60185" x="2184400" y="4984750"/>
          <p14:tracePt t="60185" x="2178050" y="5035550"/>
          <p14:tracePt t="60185" x="2178050" y="5086350"/>
          <p14:tracePt t="60204" x="2171700" y="5137150"/>
          <p14:tracePt t="60204" x="2165350" y="5181600"/>
          <p14:tracePt t="60220" x="2159000" y="5219700"/>
          <p14:tracePt t="60220" x="2152650" y="5257800"/>
          <p14:tracePt t="60236" x="2146300" y="5289550"/>
          <p14:tracePt t="60236" x="2133600" y="5327650"/>
          <p14:tracePt t="60252" x="2127250" y="5359400"/>
          <p14:tracePt t="60252" x="2114550" y="5384800"/>
          <p14:tracePt t="60268" x="2101850" y="5416550"/>
          <p14:tracePt t="60268" x="2082800" y="5435600"/>
          <p14:tracePt t="60268" x="2070100" y="5461000"/>
          <p14:tracePt t="60288" x="2051050" y="5473700"/>
          <p14:tracePt t="60300" x="2038350" y="5492750"/>
          <p14:tracePt t="60300" x="2006600" y="5511800"/>
          <p14:tracePt t="60319" x="1993900" y="5518150"/>
          <p14:tracePt t="60319" x="1974850" y="5524500"/>
          <p14:tracePt t="60336" x="1962150" y="5530850"/>
          <p14:tracePt t="60336" x="1949450" y="5537200"/>
          <p14:tracePt t="60352" x="1943100" y="5543550"/>
          <p14:tracePt t="60352" x="1930400" y="5549900"/>
          <p14:tracePt t="60352" x="1924050" y="5556250"/>
          <p14:tracePt t="60372" x="1917700" y="5562600"/>
          <p14:tracePt t="60372" x="1905000" y="5568950"/>
          <p14:tracePt t="60386" x="1898650" y="5575300"/>
          <p14:tracePt t="60401" x="1892300" y="5575300"/>
          <p14:tracePt t="60401" x="1885950" y="5575300"/>
          <p14:tracePt t="60419" x="1873250" y="5575300"/>
          <p14:tracePt t="60419" x="1854200" y="5575300"/>
          <p14:tracePt t="60436" x="1835150" y="5568950"/>
          <p14:tracePt t="60436" x="1822450" y="5562600"/>
          <p14:tracePt t="60453" x="1803400" y="5556250"/>
          <p14:tracePt t="60453" x="1784350" y="5543550"/>
          <p14:tracePt t="60469" x="1758950" y="5530850"/>
          <p14:tracePt t="60469" x="1739900" y="5511800"/>
          <p14:tracePt t="60486" x="1714500" y="5492750"/>
          <p14:tracePt t="60486" x="1695450" y="5467350"/>
          <p14:tracePt t="60504" x="1651000" y="5397500"/>
          <p14:tracePt t="60504" x="1631950" y="5359400"/>
          <p14:tracePt t="60520" x="1612900" y="5314950"/>
          <p14:tracePt t="60520" x="1600200" y="5270500"/>
          <p14:tracePt t="60536" x="1593850" y="5219700"/>
          <p14:tracePt t="60536" x="1587500" y="5162550"/>
          <p14:tracePt t="60536" x="1587500" y="5111750"/>
          <p14:tracePt t="60555" x="1593850" y="5060950"/>
          <p14:tracePt t="60568" x="1606550" y="5010150"/>
          <p14:tracePt t="60568" x="1644650" y="4914900"/>
          <p14:tracePt t="60588" x="1676400" y="4864100"/>
          <p14:tracePt t="60588" x="1714500" y="4819650"/>
          <p14:tracePt t="60605" x="1752600" y="4775200"/>
          <p14:tracePt t="60605" x="1797050" y="4737100"/>
          <p14:tracePt t="60621" x="1841500" y="4705350"/>
          <p14:tracePt t="60621" x="1898650" y="4686300"/>
          <p14:tracePt t="60637" x="1955800" y="4673600"/>
          <p14:tracePt t="60637" x="2019300" y="4673600"/>
          <p14:tracePt t="60637" x="2082800" y="4679950"/>
          <p14:tracePt t="60656" x="2146300" y="4699000"/>
          <p14:tracePt t="60656" x="2216150" y="4718050"/>
          <p14:tracePt t="60671" x="2279650" y="4749800"/>
          <p14:tracePt t="60671" x="2343150" y="4781550"/>
          <p14:tracePt t="60687" x="2400300" y="4813300"/>
          <p14:tracePt t="60687" x="2457450" y="4845050"/>
          <p14:tracePt t="60704" x="2508250" y="4883150"/>
          <p14:tracePt t="60704" x="2552700" y="4914900"/>
          <p14:tracePt t="60720" x="2590800" y="4953000"/>
          <p14:tracePt t="60720" x="2660650" y="5035550"/>
          <p14:tracePt t="60737" x="2686050" y="5073650"/>
          <p14:tracePt t="60737" x="2711450" y="5111750"/>
          <p14:tracePt t="60754" x="2724150" y="5156200"/>
          <p14:tracePt t="60754" x="2736850" y="5194300"/>
          <p14:tracePt t="60771" x="2743200" y="5226050"/>
          <p14:tracePt t="60771" x="2736850" y="5289550"/>
          <p14:tracePt t="60788" x="2730500" y="5314950"/>
          <p14:tracePt t="60788" x="2724150" y="5340350"/>
          <p14:tracePt t="60804" x="2711450" y="5365750"/>
          <p14:tracePt t="60804" x="2698750" y="5384800"/>
          <p14:tracePt t="60821" x="2679700" y="5403850"/>
          <p14:tracePt t="60821" x="2667000" y="5422900"/>
          <p14:tracePt t="60837" x="2654300" y="5441950"/>
          <p14:tracePt t="60837" x="2635250" y="5454650"/>
          <p14:tracePt t="60837" x="2622550" y="5467350"/>
          <p14:tracePt t="60856" x="2609850" y="5480050"/>
          <p14:tracePt t="60869" x="2597150" y="5492750"/>
          <p14:tracePt t="60869" x="2565400" y="5518150"/>
          <p14:tracePt t="60888" x="2552700" y="5524500"/>
          <p14:tracePt t="60888" x="2540000" y="5537200"/>
          <p14:tracePt t="60905" x="2533650" y="5543550"/>
          <p14:tracePt t="60905" x="2520950" y="5549900"/>
          <p14:tracePt t="60921" x="2508250" y="5556250"/>
          <p14:tracePt t="60921" x="2495550" y="5562600"/>
          <p14:tracePt t="60921" x="2482850" y="5562600"/>
          <p14:tracePt t="60940" x="2476500" y="5568950"/>
          <p14:tracePt t="60952" x="2463800" y="5575300"/>
          <p14:tracePt t="60952" x="2444750" y="5575300"/>
          <p14:tracePt t="60971" x="2432050" y="5575300"/>
          <p14:tracePt t="60971" x="2425700" y="5575300"/>
          <p14:tracePt t="60988" x="2419350" y="5581650"/>
          <p14:tracePt t="60988" x="2406650" y="5581650"/>
          <p14:tracePt t="61005" x="2400300" y="5581650"/>
          <p14:tracePt t="61005" x="2393950" y="5581650"/>
          <p14:tracePt t="61021" x="2387600" y="5581650"/>
          <p14:tracePt t="61021" x="2381250" y="5581650"/>
          <p14:tracePt t="61038" x="2374900" y="5581650"/>
          <p14:tracePt t="61053" x="2368550" y="5581650"/>
          <p14:tracePt t="61070" x="2368550" y="5575300"/>
          <p14:tracePt t="61107" x="2374900" y="5568950"/>
          <p14:tracePt t="61119" x="2381250" y="5562600"/>
          <p14:tracePt t="61139" x="2387600" y="5556250"/>
          <p14:tracePt t="61150" x="2393950" y="5549900"/>
          <p14:tracePt t="61163" x="2400300" y="5543550"/>
          <p14:tracePt t="61181" x="2406650" y="5537200"/>
          <p14:tracePt t="61194" x="2413000" y="5530850"/>
          <p14:tracePt t="61211" x="2419350" y="5524500"/>
          <p14:tracePt t="61224" x="2425700" y="5518150"/>
          <p14:tracePt t="61240" x="2432050" y="5518150"/>
          <p14:tracePt t="61255" x="2432050" y="5511800"/>
          <p14:tracePt t="61270" x="2438400" y="5505450"/>
          <p14:tracePt t="61291" x="2432050" y="5499100"/>
          <p14:tracePt t="61343" x="2432050" y="5492750"/>
          <p14:tracePt t="61375" x="2438400" y="5486400"/>
          <p14:tracePt t="61411" x="2438400" y="5480050"/>
          <p14:tracePt t="61470" x="2438400" y="5473700"/>
          <p14:tracePt t="61507" x="2444750" y="5467350"/>
          <p14:tracePt t="61555" x="2451100" y="5461000"/>
          <p14:tracePt t="61583" x="2457450" y="5454650"/>
          <p14:tracePt t="61607" x="2463800" y="5448300"/>
          <p14:tracePt t="61643" x="2470150" y="5441950"/>
          <p14:tracePt t="61659" x="2476500" y="5441950"/>
          <p14:tracePt t="61675" x="2482850" y="5435600"/>
          <p14:tracePt t="61687" x="2495550" y="5435600"/>
          <p14:tracePt t="61703" x="2501900" y="5435600"/>
          <p14:tracePt t="61719" x="2508250" y="5429250"/>
          <p14:tracePt t="61735" x="2520950" y="5435600"/>
          <p14:tracePt t="61747" x="2527300" y="5435600"/>
          <p14:tracePt t="61763" x="2533650" y="5435600"/>
          <p14:tracePt t="61780" x="2540000" y="5435600"/>
          <p14:tracePt t="61795" x="2546350" y="5435600"/>
          <p14:tracePt t="61808" x="2552700" y="5435600"/>
          <p14:tracePt t="61824" x="2552700" y="5441950"/>
          <p14:tracePt t="61855" x="2559050" y="5441950"/>
          <p14:tracePt t="61899" x="2565400" y="5448300"/>
          <p14:tracePt t="61943" x="2571750" y="5441950"/>
          <p14:tracePt t="61995" x="2565400" y="5435600"/>
          <p14:tracePt t="62087" x="2571750" y="5435600"/>
          <p14:tracePt t="62235" x="2578100" y="5435600"/>
          <p14:tracePt t="62319" x="2584450" y="5429250"/>
          <p14:tracePt t="62351" x="2590800" y="5429250"/>
          <p14:tracePt t="62371" x="2590800" y="5435600"/>
          <p14:tracePt t="62628" x="2597150" y="5435600"/>
          <p14:tracePt t="62704" x="2597150" y="5429250"/>
          <p14:tracePt t="62747" x="2597150" y="5435600"/>
          <p14:tracePt t="62807" x="2597150" y="5441950"/>
          <p14:tracePt t="62987" x="2590800" y="5448300"/>
          <p14:tracePt t="63031" x="2584450" y="5448300"/>
          <p14:tracePt t="63075" x="2578100" y="5454650"/>
          <p14:tracePt t="63128" x="2571750" y="5461000"/>
          <p14:tracePt t="63175" x="2565400" y="5467350"/>
          <p14:tracePt t="63203" x="2559050" y="5473700"/>
          <p14:tracePt t="63256" x="2552700" y="5480050"/>
          <p14:tracePt t="63296" x="2552700" y="5486400"/>
          <p14:tracePt t="63416" x="2546350" y="5492750"/>
          <p14:tracePt t="63468" x="2546350" y="5499100"/>
          <p14:tracePt t="63543" x="2540000" y="5505450"/>
          <p14:tracePt t="63564" x="2533650" y="5511800"/>
          <p14:tracePt t="63580" x="2533650" y="5518150"/>
          <p14:tracePt t="63648" x="2540000" y="5518150"/>
          <p14:tracePt t="63700" x="2540000" y="5511800"/>
          <p14:tracePt t="63751" x="2546350" y="5511800"/>
          <p14:tracePt t="63820" x="2552700" y="5511800"/>
          <p14:tracePt t="63852" x="2559050" y="5511800"/>
          <p14:tracePt t="63880" x="2565400" y="5505450"/>
          <p14:tracePt t="63924" x="2571750" y="5505450"/>
          <p14:tracePt t="63976" x="2571750" y="5499100"/>
          <p14:tracePt t="64016" x="2578100" y="5499100"/>
          <p14:tracePt t="64144" x="2584450" y="5505450"/>
          <p14:tracePt t="64171" x="2584450" y="5511800"/>
          <p14:tracePt t="64196" x="2590800" y="5518150"/>
          <p14:tracePt t="64208" x="2597150" y="5524500"/>
          <p14:tracePt t="64232" x="2603500" y="5530850"/>
          <p14:tracePt t="64248" x="2609850" y="5537200"/>
          <p14:tracePt t="64292" x="2616200" y="5543550"/>
          <p14:tracePt t="64316" x="2616200" y="5549900"/>
          <p14:tracePt t="64344" x="2616200" y="5556250"/>
          <p14:tracePt t="64487" x="2609850" y="5549900"/>
          <p14:tracePt t="64644" x="2616200" y="5543550"/>
          <p14:tracePt t="64668" x="2622550" y="5537200"/>
          <p14:tracePt t="64684" x="2628900" y="5530850"/>
          <p14:tracePt t="64689" x="2635250" y="5524500"/>
          <p14:tracePt t="64699" x="2647950" y="5524500"/>
          <p14:tracePt t="64699" x="2654300" y="5518150"/>
          <p14:tracePt t="64717" x="2667000" y="5511800"/>
          <p14:tracePt t="64717" x="2679700" y="5511800"/>
          <p14:tracePt t="64717" x="2692400" y="5505450"/>
          <p14:tracePt t="64736" x="2705100" y="5499100"/>
          <p14:tracePt t="64736" x="2724150" y="5499100"/>
          <p14:tracePt t="64751" x="2743200" y="5492750"/>
          <p14:tracePt t="64751" x="2762250" y="5486400"/>
          <p14:tracePt t="64767" x="2781300" y="5486400"/>
          <p14:tracePt t="64767" x="2806700" y="5480050"/>
          <p14:tracePt t="64784" x="2838450" y="5473700"/>
          <p14:tracePt t="64784" x="2863850" y="5467350"/>
          <p14:tracePt t="64801" x="2901950" y="5461000"/>
          <p14:tracePt t="64801" x="2971800" y="5448300"/>
          <p14:tracePt t="64818" x="3016250" y="5441950"/>
          <p14:tracePt t="64818" x="3060700" y="5435600"/>
          <p14:tracePt t="64834" x="3111500" y="5429250"/>
          <p14:tracePt t="64834" x="3162300" y="5422900"/>
          <p14:tracePt t="64851" x="3213100" y="5416550"/>
          <p14:tracePt t="64851" x="3333750" y="5397500"/>
          <p14:tracePt t="64868" x="3403600" y="5391150"/>
          <p14:tracePt t="64868" x="3473450" y="5378450"/>
          <p14:tracePt t="64885" x="3556000" y="5365750"/>
          <p14:tracePt t="64885" x="3638550" y="5346700"/>
          <p14:tracePt t="64901" x="3727450" y="5334000"/>
          <p14:tracePt t="64901" x="3816350" y="5314950"/>
          <p14:tracePt t="64918" x="3911600" y="5302250"/>
          <p14:tracePt t="64918" x="4013200" y="5283200"/>
          <p14:tracePt t="64918" x="4108450" y="5264150"/>
          <p14:tracePt t="64937" x="4210050" y="5245100"/>
          <p14:tracePt t="64950" x="4311650" y="5232400"/>
          <p14:tracePt t="64950" x="4508500" y="5200650"/>
          <p14:tracePt t="64969" x="4610100" y="5187950"/>
          <p14:tracePt t="64969" x="4705350" y="5175250"/>
          <p14:tracePt t="64986" x="4806950" y="5162550"/>
          <p14:tracePt t="64986" x="4908550" y="5149850"/>
          <p14:tracePt t="65002" x="5010150" y="5137150"/>
          <p14:tracePt t="65002" x="5105400" y="5124450"/>
          <p14:tracePt t="65002" x="5207000" y="5111750"/>
          <p14:tracePt t="65021" x="5308600" y="5099050"/>
          <p14:tracePt t="65034" x="5403850" y="5080000"/>
          <p14:tracePt t="65034" x="5588000" y="5048250"/>
          <p14:tracePt t="65052" x="5676900" y="5035550"/>
          <p14:tracePt t="65052" x="5759450" y="5016500"/>
          <p14:tracePt t="65069" x="5835650" y="5003800"/>
          <p14:tracePt t="65069" x="5911850" y="4984750"/>
          <p14:tracePt t="65086" x="5988050" y="4972050"/>
          <p14:tracePt t="65086" x="6051550" y="4953000"/>
          <p14:tracePt t="65102" x="6108700" y="4940300"/>
          <p14:tracePt t="65102" x="6210300" y="4914900"/>
          <p14:tracePt t="65119" x="6254750" y="4902200"/>
          <p14:tracePt t="65119" x="6292850" y="4889500"/>
          <p14:tracePt t="65137" x="6324600" y="4883150"/>
          <p14:tracePt t="65137" x="6350000" y="4870450"/>
          <p14:tracePt t="65152" x="6369050" y="4864100"/>
          <p14:tracePt t="65152" x="6388100" y="4851400"/>
          <p14:tracePt t="65169" x="6381750" y="4864100"/>
          <p14:tracePt t="65192" x="6375400" y="4876800"/>
          <p14:tracePt t="65200" x="6356350" y="4889500"/>
          <p14:tracePt t="65200" x="6343650" y="4908550"/>
          <p14:tracePt t="65219" x="6324600" y="4927600"/>
          <p14:tracePt t="65219" x="6286500" y="4972050"/>
          <p14:tracePt t="65236" x="6267450" y="4991100"/>
          <p14:tracePt t="65236" x="6242050" y="5016500"/>
          <p14:tracePt t="65253" x="6223000" y="5041900"/>
          <p14:tracePt t="65253" x="6197600" y="5067300"/>
          <p14:tracePt t="65269" x="6172200" y="5092700"/>
          <p14:tracePt t="65269" x="6140450" y="5111750"/>
          <p14:tracePt t="65286" x="6115050" y="5137150"/>
          <p14:tracePt t="65286" x="6083300" y="5162550"/>
          <p14:tracePt t="65286" x="6051550" y="5181600"/>
          <p14:tracePt t="65305" x="6019800" y="5207000"/>
          <p14:tracePt t="65318" x="5981700" y="5226050"/>
          <p14:tracePt t="65318" x="5905500" y="5270500"/>
          <p14:tracePt t="65337" x="5861050" y="5283200"/>
          <p14:tracePt t="65337" x="5816600" y="5302250"/>
          <p14:tracePt t="65353" x="5759450" y="5321300"/>
          <p14:tracePt t="65353" x="5708650" y="5334000"/>
          <p14:tracePt t="65370" x="5651500" y="5353050"/>
          <p14:tracePt t="65370" x="5588000" y="5365750"/>
          <p14:tracePt t="65370" x="5530850" y="5372100"/>
          <p14:tracePt t="65389" x="5467350" y="5378450"/>
          <p14:tracePt t="65401" x="5403850" y="5384800"/>
          <p14:tracePt t="65401" x="5283200" y="5372100"/>
          <p14:tracePt t="65420" x="5226050" y="5359400"/>
          <p14:tracePt t="65420" x="5168900" y="5340350"/>
          <p14:tracePt t="65437" x="5105400" y="5308600"/>
          <p14:tracePt t="65437" x="5054600" y="5276850"/>
          <p14:tracePt t="65453" x="4997450" y="5232400"/>
          <p14:tracePt t="65453" x="4895850" y="5137150"/>
          <p14:tracePt t="65470" x="4845050" y="5080000"/>
          <p14:tracePt t="65470" x="4800600" y="5016500"/>
          <p14:tracePt t="65487" x="4756150" y="4953000"/>
          <p14:tracePt t="65487" x="4718050" y="4883150"/>
          <p14:tracePt t="65503" x="4686300" y="4806950"/>
          <p14:tracePt t="65503" x="4654550" y="4730750"/>
          <p14:tracePt t="65520" x="4622800" y="4648200"/>
          <p14:tracePt t="65520" x="4584700" y="4470400"/>
          <p14:tracePt t="65537" x="4572000" y="4375150"/>
          <p14:tracePt t="65537" x="4572000" y="4273550"/>
          <p14:tracePt t="65553" x="4572000" y="4165600"/>
          <p14:tracePt t="65553" x="4572000" y="4051300"/>
          <p14:tracePt t="65571" x="4584700" y="3930650"/>
          <p14:tracePt t="65571" x="4597400" y="3803650"/>
          <p14:tracePt t="65571" x="4622800" y="3683000"/>
          <p14:tracePt t="65590" x="4648200" y="3556000"/>
          <p14:tracePt t="65602" x="4679950" y="3429000"/>
          <p14:tracePt t="65602" x="4768850" y="3187700"/>
          <p14:tracePt t="65621" x="4826000" y="3067050"/>
          <p14:tracePt t="65621" x="4889500" y="2952750"/>
          <p14:tracePt t="65638" x="4959350" y="2844800"/>
          <p14:tracePt t="65638" x="5029200" y="2730500"/>
          <p14:tracePt t="65638" x="5105400" y="2622550"/>
          <p14:tracePt t="65657" x="5187950" y="2514600"/>
          <p14:tracePt t="65669" x="5270500" y="2413000"/>
          <p14:tracePt t="65669" x="5353050" y="2311400"/>
          <p14:tracePt t="65669" x="5435600" y="2216150"/>
          <p14:tracePt t="65689" x="5524500" y="2127250"/>
          <p14:tracePt t="65689" x="5613400" y="2044700"/>
          <p14:tracePt t="65705" x="5702300" y="1968500"/>
          <p14:tracePt t="65705" x="5791200" y="1898650"/>
          <p14:tracePt t="65721" x="5886450" y="1835150"/>
          <p14:tracePt t="65721" x="5975350" y="1784350"/>
          <p14:tracePt t="65738" x="6070600" y="1733550"/>
          <p14:tracePt t="65738" x="6165850" y="1689100"/>
          <p14:tracePt t="65738" x="6254750" y="1651000"/>
          <p14:tracePt t="65757" x="6350000" y="1619250"/>
          <p14:tracePt t="65757" x="6445250" y="1587500"/>
          <p14:tracePt t="65771" x="6540500" y="1562100"/>
          <p14:tracePt t="65771" x="6629400" y="1536700"/>
          <p14:tracePt t="65788" x="6724650" y="1517650"/>
          <p14:tracePt t="65788" x="6819900" y="1498600"/>
          <p14:tracePt t="65804" x="6908800" y="1479550"/>
          <p14:tracePt t="65804" x="7004050" y="1466850"/>
          <p14:tracePt t="65821" x="7092950" y="1454150"/>
          <p14:tracePt t="65821" x="7270750" y="1454150"/>
          <p14:tracePt t="65838" x="7353300" y="1460500"/>
          <p14:tracePt t="65838" x="7442200" y="1473200"/>
          <p14:tracePt t="65854" x="7524750" y="1485900"/>
          <p14:tracePt t="65854" x="7607300" y="1511300"/>
          <p14:tracePt t="65872" x="7696200" y="1543050"/>
          <p14:tracePt t="65872" x="7861300" y="1619250"/>
          <p14:tracePt t="65889" x="7943850" y="1663700"/>
          <p14:tracePt t="65889" x="8026400" y="1714500"/>
          <p14:tracePt t="65905" x="8115300" y="1765300"/>
          <p14:tracePt t="65905" x="8197850" y="1822450"/>
          <p14:tracePt t="65922" x="8280400" y="1885950"/>
          <p14:tracePt t="65922" x="8356600" y="1949450"/>
          <p14:tracePt t="65938" x="8439150" y="2019300"/>
          <p14:tracePt t="65938" x="8515350" y="2101850"/>
          <p14:tracePt t="65938" x="8591550" y="2184400"/>
          <p14:tracePt t="65957" x="8661400" y="2266950"/>
          <p14:tracePt t="65970" x="8731250" y="2362200"/>
          <p14:tracePt t="65970" x="8864600" y="2559050"/>
          <p14:tracePt t="65989" x="8928100" y="2660650"/>
          <p14:tracePt t="65989" x="8985250" y="2768600"/>
          <p14:tracePt t="66005" x="9042400" y="2870200"/>
          <p14:tracePt t="66005" x="9093200" y="2971800"/>
          <p14:tracePt t="66022" x="9137650" y="3073400"/>
          <p14:tracePt t="66139" x="9105900" y="4673600"/>
          <p14:tracePt t="66156" x="9055100" y="4743450"/>
          <p14:tracePt t="66156" x="8991600" y="4800600"/>
          <p14:tracePt t="66172" x="8928100" y="4864100"/>
          <p14:tracePt t="66172" x="8788400" y="4965700"/>
          <p14:tracePt t="66189" x="8712200" y="5010150"/>
          <p14:tracePt t="66189" x="8636000" y="5054600"/>
          <p14:tracePt t="66206" x="8553450" y="5099050"/>
          <p14:tracePt t="66206" x="8464550" y="5137150"/>
          <p14:tracePt t="66223" x="8375650" y="5181600"/>
          <p14:tracePt t="66223" x="8286750" y="5213350"/>
          <p14:tracePt t="66239" x="8191500" y="5251450"/>
          <p14:tracePt t="66239" x="7994650" y="5314950"/>
          <p14:tracePt t="66257" x="7899400" y="5340350"/>
          <p14:tracePt t="66257" x="7797800" y="5372100"/>
          <p14:tracePt t="66273" x="7689850" y="5391150"/>
          <p14:tracePt t="66273" x="7588250" y="5416550"/>
          <p14:tracePt t="66290" x="7480300" y="5435600"/>
          <p14:tracePt t="66290" x="7378700" y="5454650"/>
          <p14:tracePt t="66290" x="7270750" y="5473700"/>
          <p14:tracePt t="66309" x="7162800" y="5486400"/>
          <p14:tracePt t="66321" x="7054850" y="5505450"/>
          <p14:tracePt t="66321" x="6946900" y="5518150"/>
          <p14:tracePt t="66321" x="6845300" y="5530850"/>
          <p14:tracePt t="66342" x="6743700" y="5543550"/>
          <p14:tracePt t="66342" x="6648450" y="5549900"/>
          <p14:tracePt t="66357" x="6559550" y="5562600"/>
          <p14:tracePt t="66357" x="6470650" y="5568950"/>
          <p14:tracePt t="66373" x="6381750" y="5568950"/>
          <p14:tracePt t="66373" x="6305550" y="5575300"/>
          <p14:tracePt t="66390" x="6229350" y="5575300"/>
          <p14:tracePt t="66390" x="6159500" y="5568950"/>
          <p14:tracePt t="66390" x="6096000" y="5568950"/>
          <p14:tracePt t="66409" x="6032500" y="5562600"/>
          <p14:tracePt t="66421" x="5975350" y="5556250"/>
          <p14:tracePt t="66421" x="5873750" y="5543550"/>
          <p14:tracePt t="66440" x="5829300" y="5537200"/>
          <p14:tracePt t="66440" x="5791200" y="5530850"/>
          <p14:tracePt t="66457" x="5759450" y="5524500"/>
          <p14:tracePt t="66457" x="5727700" y="5518150"/>
          <p14:tracePt t="66457" x="5702300" y="5511800"/>
          <p14:tracePt t="66476" x="5676900" y="5505450"/>
          <p14:tracePt t="66476" x="5657850" y="5505450"/>
          <p14:tracePt t="66490" x="5645150" y="5505450"/>
          <p14:tracePt t="66490" x="5632450" y="5505450"/>
          <p14:tracePt t="66507" x="5619750" y="5505450"/>
          <p14:tracePt t="66507" x="5607050" y="5511800"/>
          <p14:tracePt t="66524" x="5600700" y="5511800"/>
          <p14:tracePt t="66524" x="5600700" y="5518150"/>
          <p14:tracePt t="66541" x="5594350" y="5524500"/>
          <p14:tracePt t="66541" x="5594350" y="5537200"/>
          <p14:tracePt t="66558" x="5600700" y="5543550"/>
          <p14:tracePt t="66558" x="5607050" y="5549900"/>
          <p14:tracePt t="66574" x="5613400" y="5556250"/>
          <p14:tracePt t="66574" x="5619750" y="5562600"/>
          <p14:tracePt t="66591" x="5626100" y="5562600"/>
          <p14:tracePt t="66591" x="5638800" y="5568950"/>
          <p14:tracePt t="66591" x="5645150" y="5568950"/>
          <p14:tracePt t="66610" x="5657850" y="5568950"/>
          <p14:tracePt t="66610" x="5670550" y="5568950"/>
          <p14:tracePt t="66625" x="5676900" y="5568950"/>
          <p14:tracePt t="66625" x="5689600" y="5568950"/>
          <p14:tracePt t="66641" x="5695950" y="5568950"/>
          <p14:tracePt t="66641" x="5708650" y="5568950"/>
          <p14:tracePt t="66658" x="5721350" y="5562600"/>
          <p14:tracePt t="66658" x="5734050" y="5562600"/>
          <p14:tracePt t="66674" x="5746750" y="5556250"/>
          <p14:tracePt t="66674" x="5759450" y="5549900"/>
          <p14:tracePt t="66674" x="5772150" y="5543550"/>
          <p14:tracePt t="66693" x="5784850" y="5537200"/>
          <p14:tracePt t="66706" x="5797550" y="5537200"/>
          <p14:tracePt t="66706" x="5822950" y="5524500"/>
          <p14:tracePt t="66726" x="5835650" y="5524500"/>
          <p14:tracePt t="66726" x="5842000" y="5518150"/>
          <p14:tracePt t="66741" x="5854700" y="5518150"/>
          <p14:tracePt t="66741" x="5867400" y="5511800"/>
          <p14:tracePt t="66758" x="5873750" y="5511800"/>
          <p14:tracePt t="66758" x="5880100" y="5511800"/>
          <p14:tracePt t="66758" x="5886450" y="5505450"/>
          <p14:tracePt t="66777" x="5892800" y="5505450"/>
          <p14:tracePt t="66777" x="5899150" y="5505450"/>
          <p14:tracePt t="66791" x="5905500" y="5505450"/>
          <p14:tracePt t="66791" x="5911850" y="5499100"/>
          <p14:tracePt t="66808" x="5918200" y="5499100"/>
          <p14:tracePt t="66808" x="5924550" y="5499100"/>
          <p14:tracePt t="66825" x="5930900" y="5492750"/>
          <p14:tracePt t="66845" x="5937250" y="5499100"/>
          <p14:tracePt t="66856" x="5943600" y="5499100"/>
          <p14:tracePt t="66873" x="5949950" y="5499100"/>
          <p14:tracePt t="66904" x="5956300" y="5499100"/>
          <p14:tracePt t="66940" x="5962650" y="5499100"/>
          <p14:tracePt t="67008" x="5969000" y="5499100"/>
          <p14:tracePt t="67029" x="5975350" y="5499100"/>
          <p14:tracePt t="67052" x="5981700" y="5499100"/>
          <p14:tracePt t="67076" x="5988050" y="5499100"/>
          <p14:tracePt t="67136" x="5994400" y="5499100"/>
          <p14:tracePt t="67164" x="6000750" y="5499100"/>
          <p14:tracePt t="67196" x="6007100" y="5499100"/>
          <p14:tracePt t="67233" x="6007100" y="5505450"/>
          <p14:tracePt t="67444" x="6000750" y="5505450"/>
          <p14:tracePt t="67524" x="5994400" y="5511800"/>
          <p14:tracePt t="67568" x="5988050" y="5511800"/>
          <p14:tracePt t="67608" x="5988050" y="5518150"/>
          <p14:tracePt t="67748" x="5994400" y="5524500"/>
          <p14:tracePt t="67909" x="6000750" y="5524500"/>
          <p14:tracePt t="68020" x="6000750" y="5518150"/>
          <p14:tracePt t="68056" x="6007100" y="5518150"/>
          <p14:tracePt t="68097" x="6000750" y="5524500"/>
          <p14:tracePt t="68193" x="6000750" y="5530850"/>
          <p14:tracePt t="68217" x="6000750" y="5537200"/>
          <p14:tracePt t="68244" x="6000750" y="5543550"/>
          <p14:tracePt t="68501" x="6000750" y="5549900"/>
          <p14:tracePt t="68561" x="6000750" y="5556250"/>
          <p14:tracePt t="68620" x="6000750" y="5562600"/>
          <p14:tracePt t="68644" x="6000750" y="5556250"/>
          <p14:tracePt t="68717" x="6000750" y="5549900"/>
          <p14:tracePt t="68741" x="6000750" y="5543550"/>
          <p14:tracePt t="68765" x="6000750" y="5537200"/>
          <p14:tracePt t="68809" x="6007100" y="5530850"/>
          <p14:tracePt t="68828" x="6007100" y="5524500"/>
          <p14:tracePt t="68853" x="6013450" y="5524500"/>
          <p14:tracePt t="68889" x="6013450" y="5530850"/>
          <p14:tracePt t="68949" x="6007100" y="5530850"/>
          <p14:tracePt t="68996" x="6007100" y="5537200"/>
          <p14:tracePt t="69049" x="6000750" y="5537200"/>
          <p14:tracePt t="69108" x="6007100" y="5537200"/>
          <p14:tracePt t="69369" x="6013450" y="5537200"/>
          <p14:tracePt t="69445" x="6019800" y="5537200"/>
          <p14:tracePt t="69489" x="6019800" y="5543550"/>
          <p14:tracePt t="69609" x="6026150" y="5543550"/>
          <p14:tracePt t="69669" x="6026150" y="5549900"/>
          <p14:tracePt t="69717" x="6032500" y="5556250"/>
          <p14:tracePt t="69769" x="6026150" y="5556250"/>
          <p14:tracePt t="69881" x="6019800" y="5556250"/>
          <p14:tracePt t="69941" x="6013450" y="5556250"/>
          <p14:tracePt t="69965" x="6007100" y="5556250"/>
          <p14:tracePt t="70009" x="6007100" y="5562600"/>
          <p14:tracePt t="70182" x="6007100" y="5556250"/>
          <p14:tracePt t="70277" x="6000750" y="5549900"/>
          <p14:tracePt t="70337" x="6000750" y="5543550"/>
          <p14:tracePt t="70361" x="5994400" y="5537200"/>
          <p14:tracePt t="70377" x="5994400" y="5530850"/>
          <p14:tracePt t="70385" x="5994400" y="5524500"/>
          <p14:tracePt t="70390" x="5988050" y="5511800"/>
          <p14:tracePt t="70402" x="5988050" y="5505450"/>
          <p14:tracePt t="70402" x="5981700" y="5486400"/>
          <p14:tracePt t="70422" x="5975350" y="5473700"/>
          <p14:tracePt t="70422" x="5975350" y="5461000"/>
          <p14:tracePt t="70438" x="5969000" y="5448300"/>
          <p14:tracePt t="70438" x="5962650" y="5435600"/>
          <p14:tracePt t="70454" x="5956300" y="5422900"/>
          <p14:tracePt t="70454" x="5949950" y="5403850"/>
          <p14:tracePt t="70470" x="5943600" y="5384800"/>
          <p14:tracePt t="70470" x="5937250" y="5365750"/>
          <p14:tracePt t="70470" x="5930900" y="5340350"/>
          <p14:tracePt t="70490" x="5918200" y="5314950"/>
          <p14:tracePt t="70502" x="5911850" y="5289550"/>
          <p14:tracePt t="70502" x="5892800" y="5232400"/>
          <p14:tracePt t="70521" x="5886450" y="5207000"/>
          <p14:tracePt t="70521" x="5880100" y="5181600"/>
          <p14:tracePt t="70538" x="5873750" y="5162550"/>
          <p14:tracePt t="70538" x="5873750" y="5143500"/>
          <p14:tracePt t="70555" x="5873750" y="5124450"/>
          <p14:tracePt t="70555" x="5886450" y="5105400"/>
          <p14:tracePt t="70571" x="5899150" y="5099050"/>
          <p14:tracePt t="70571" x="5905500" y="5092700"/>
          <p14:tracePt t="70588" x="5918200" y="5092700"/>
          <p14:tracePt t="70588" x="5930900" y="5092700"/>
          <p14:tracePt t="70605" x="5943600" y="5092700"/>
          <p14:tracePt t="70605" x="5962650" y="5092700"/>
          <p14:tracePt t="70622" x="5975350" y="5092700"/>
          <p14:tracePt t="70622" x="6000750" y="5099050"/>
          <p14:tracePt t="70639" x="6019800" y="5105400"/>
          <p14:tracePt t="70639" x="6032500" y="5118100"/>
          <p14:tracePt t="70655" x="6045200" y="5124450"/>
          <p14:tracePt t="70655" x="6064250" y="5130800"/>
          <p14:tracePt t="70672" x="6076950" y="5137150"/>
          <p14:tracePt t="70672" x="6102350" y="5156200"/>
          <p14:tracePt t="70690" x="6115050" y="5168900"/>
          <p14:tracePt t="70690" x="6127750" y="5181600"/>
          <p14:tracePt t="70706" x="6140450" y="5187950"/>
          <p14:tracePt t="70706" x="6153150" y="5194300"/>
          <p14:tracePt t="70723" x="6159500" y="5200650"/>
          <p14:tracePt t="70723" x="6165850" y="5207000"/>
          <p14:tracePt t="70739" x="6172200" y="5213350"/>
          <p14:tracePt t="70739" x="6178550" y="5219700"/>
          <p14:tracePt t="70739" x="6184900" y="5226050"/>
          <p14:tracePt t="70758" x="6191250" y="5232400"/>
          <p14:tracePt t="70774" x="6191250" y="5245100"/>
          <p14:tracePt t="70789" x="6191250" y="5251450"/>
          <p14:tracePt t="70804" x="6191250" y="5264150"/>
          <p14:tracePt t="70820" x="6184900" y="5270500"/>
          <p14:tracePt t="70837" x="6184900" y="5276850"/>
          <p14:tracePt t="70853" x="6178550" y="5276850"/>
          <p14:tracePt t="70870" x="6165850" y="5283200"/>
          <p14:tracePt t="70887" x="6159500" y="5283200"/>
          <p14:tracePt t="70904" x="6153150" y="5289550"/>
          <p14:tracePt t="70904" x="6146800" y="5289550"/>
          <p14:tracePt t="70922" x="6140450" y="5295900"/>
          <p14:tracePt t="70922" x="6127750" y="5295900"/>
          <p14:tracePt t="70939" x="6121400" y="5295900"/>
          <p14:tracePt t="70939" x="6108700" y="5289550"/>
          <p14:tracePt t="70956" x="6096000" y="5276850"/>
          <p14:tracePt t="70956" x="6076950" y="5264150"/>
          <p14:tracePt t="70973" x="6051550" y="5251450"/>
          <p14:tracePt t="70973" x="6000750" y="5213350"/>
          <p14:tracePt t="70990" x="5969000" y="5194300"/>
          <p14:tracePt t="70990" x="5937250" y="5168900"/>
          <p14:tracePt t="71007" x="5899150" y="5143500"/>
          <p14:tracePt t="71007" x="5861050" y="5124450"/>
          <p14:tracePt t="71022" x="5822950" y="5099050"/>
          <p14:tracePt t="71022" x="5784850" y="5080000"/>
          <p14:tracePt t="71040" x="5746750" y="5060950"/>
          <p14:tracePt t="71040" x="5708650" y="5041900"/>
          <p14:tracePt t="71040" x="5676900" y="5022850"/>
          <p14:tracePt t="71059" x="5645150" y="5010150"/>
          <p14:tracePt t="71071" x="5607050" y="4997450"/>
          <p14:tracePt t="71071" x="5549900" y="4965700"/>
          <p14:tracePt t="71090" x="5518150" y="4946650"/>
          <p14:tracePt t="71090" x="5492750" y="4933950"/>
          <p14:tracePt t="71106" x="5467350" y="4914900"/>
          <p14:tracePt t="71106" x="5448300" y="4895850"/>
          <p14:tracePt t="71123" x="5422900" y="4883150"/>
          <p14:tracePt t="71123" x="5410200" y="4864100"/>
          <p14:tracePt t="71123" x="5391150" y="4851400"/>
          <p14:tracePt t="71143" x="5378450" y="4838700"/>
          <p14:tracePt t="71155" x="5365750" y="4819650"/>
          <p14:tracePt t="71155" x="5346700" y="4794250"/>
          <p14:tracePt t="71174" x="5340350" y="4781550"/>
          <p14:tracePt t="71174" x="5334000" y="4768850"/>
          <p14:tracePt t="71190" x="5327650" y="4749800"/>
          <p14:tracePt t="71190" x="5327650" y="4737100"/>
          <p14:tracePt t="71206" x="5321300" y="4724400"/>
          <p14:tracePt t="71206" x="5321300" y="4711700"/>
          <p14:tracePt t="71206" x="5321300" y="4692650"/>
          <p14:tracePt t="71226" x="5321300" y="4679950"/>
          <p14:tracePt t="71226" x="5321300" y="4667250"/>
          <p14:tracePt t="71240" x="5327650" y="4654550"/>
          <p14:tracePt t="71240" x="5327650" y="4641850"/>
          <p14:tracePt t="71257" x="5334000" y="4629150"/>
          <p14:tracePt t="71257" x="5340350" y="4616450"/>
          <p14:tracePt t="71273" x="5346700" y="4603750"/>
          <p14:tracePt t="71273" x="5365750" y="4572000"/>
          <p14:tracePt t="71290" x="5372100" y="4559300"/>
          <p14:tracePt t="71290" x="5378450" y="4546600"/>
          <p14:tracePt t="71307" x="5391150" y="4527550"/>
          <p14:tracePt t="71307" x="5397500" y="4514850"/>
          <p14:tracePt t="71323" x="5410200" y="4502150"/>
          <p14:tracePt t="71323" x="5416550" y="4495800"/>
          <p14:tracePt t="71341" x="5429250" y="4483100"/>
          <p14:tracePt t="71341" x="5441950" y="4464050"/>
          <p14:tracePt t="71359" x="5448300" y="4457700"/>
          <p14:tracePt t="71359" x="5454650" y="4451350"/>
          <p14:tracePt t="71374" x="5461000" y="4445000"/>
          <p14:tracePt t="71374" x="5467350" y="4445000"/>
          <p14:tracePt t="71391" x="5473700" y="4432300"/>
          <p14:tracePt t="71406" x="5480050" y="4432300"/>
          <p14:tracePt t="71422" x="5480050" y="4438650"/>
          <p14:tracePt t="71442" x="5480050" y="4445000"/>
          <p14:tracePt t="71458" x="5473700" y="4451350"/>
          <p14:tracePt t="71458" x="5467350" y="4457700"/>
          <p14:tracePt t="71474" x="5461000" y="4457700"/>
          <p14:tracePt t="71474" x="5454650" y="4464050"/>
          <p14:tracePt t="71491" x="5441950" y="4464050"/>
          <p14:tracePt t="71491" x="5429250" y="4464050"/>
          <p14:tracePt t="71491" x="5416550" y="4464050"/>
          <p14:tracePt t="71510" x="5397500" y="4457700"/>
          <p14:tracePt t="71522" x="5378450" y="4451350"/>
          <p14:tracePt t="71522" x="5334000" y="4432300"/>
          <p14:tracePt t="71541" x="5308600" y="4425950"/>
          <p14:tracePt t="71541" x="5283200" y="4406900"/>
          <p14:tracePt t="71557" x="5264150" y="4394200"/>
          <p14:tracePt t="71557" x="5238750" y="4375150"/>
          <p14:tracePt t="71575" x="5219700" y="4349750"/>
          <p14:tracePt t="71575" x="5187950" y="4311650"/>
          <p14:tracePt t="71592" x="5168900" y="4286250"/>
          <p14:tracePt t="71592" x="5156200" y="4260850"/>
          <p14:tracePt t="71608" x="5149850" y="4235450"/>
          <p14:tracePt t="71608" x="5143500" y="4203700"/>
          <p14:tracePt t="71626" x="5137150" y="4178300"/>
          <p14:tracePt t="71626" x="5143500" y="4146550"/>
          <p14:tracePt t="71641" x="5149850" y="4114800"/>
          <p14:tracePt t="71641" x="5175250" y="4044950"/>
          <p14:tracePt t="71659" x="5200650" y="4006850"/>
          <p14:tracePt t="71659" x="5226050" y="3968750"/>
          <p14:tracePt t="71675" x="5251450" y="3930650"/>
          <p14:tracePt t="71675" x="5283200" y="3892550"/>
          <p14:tracePt t="71692" x="5314950" y="3860800"/>
          <p14:tracePt t="71692" x="5353050" y="3835400"/>
          <p14:tracePt t="71692" x="5384800" y="3810000"/>
          <p14:tracePt t="71711" x="5416550" y="3784600"/>
          <p14:tracePt t="71723" x="5454650" y="3771900"/>
          <p14:tracePt t="71723" x="5524500" y="3759200"/>
          <p14:tracePt t="71742" x="5562600" y="3759200"/>
          <p14:tracePt t="71742" x="5594350" y="3765550"/>
          <p14:tracePt t="71759" x="5632450" y="3778250"/>
          <p14:tracePt t="71759" x="5664200" y="3803650"/>
          <p14:tracePt t="71775" x="5702300" y="3829050"/>
          <p14:tracePt t="71775" x="5727700" y="3860800"/>
          <p14:tracePt t="71775" x="5759450" y="3898900"/>
          <p14:tracePt t="71794" x="5778500" y="3937000"/>
          <p14:tracePt t="71807" x="5803900" y="3981450"/>
          <p14:tracePt t="71807" x="5829300" y="4070350"/>
          <p14:tracePt t="71826" x="5835650" y="4114800"/>
          <p14:tracePt t="71826" x="5842000" y="4159250"/>
          <p14:tracePt t="71842" x="5842000" y="4197350"/>
          <p14:tracePt t="71842" x="5835650" y="4235450"/>
          <p14:tracePt t="71859" x="5829300" y="4267200"/>
          <p14:tracePt t="71859" x="5816600" y="4305300"/>
          <p14:tracePt t="71859" x="5797550" y="4330700"/>
          <p14:tracePt t="71878" x="5784850" y="4356100"/>
          <p14:tracePt t="71878" x="5759450" y="4381500"/>
          <p14:tracePt t="71892" x="5734050" y="4400550"/>
          <p14:tracePt t="71892" x="5708650" y="4413250"/>
          <p14:tracePt t="71909" x="5676900" y="4425950"/>
          <p14:tracePt t="71909" x="5645150" y="4438650"/>
          <p14:tracePt t="71926" x="5607050" y="4445000"/>
          <p14:tracePt t="71926" x="5575300" y="4445000"/>
          <p14:tracePt t="71943" x="5537200" y="4445000"/>
          <p14:tracePt t="71943" x="5473700" y="4432300"/>
          <p14:tracePt t="71959" x="5441950" y="4419600"/>
          <p14:tracePt t="71959" x="5416550" y="4406900"/>
          <p14:tracePt t="71976" x="5384800" y="4387850"/>
          <p14:tracePt t="71976" x="5359400" y="4368800"/>
          <p14:tracePt t="71992" x="5334000" y="4343400"/>
          <p14:tracePt t="71992" x="5283200" y="4286250"/>
          <p14:tracePt t="72010" x="5257800" y="4254500"/>
          <p14:tracePt t="72010" x="5238750" y="4222750"/>
          <p14:tracePt t="72026" x="5219700" y="4184650"/>
          <p14:tracePt t="72026" x="5207000" y="4146550"/>
          <p14:tracePt t="72043" x="5194300" y="4114800"/>
          <p14:tracePt t="72043" x="5187950" y="4076700"/>
          <p14:tracePt t="72060" x="5187950" y="4044950"/>
          <p14:tracePt t="72060" x="5194300" y="4013200"/>
          <p14:tracePt t="72060" x="5200650" y="3981450"/>
          <p14:tracePt t="72079" x="5213350" y="3956050"/>
          <p14:tracePt t="72091" x="5232400" y="3930650"/>
          <p14:tracePt t="72091" x="5283200" y="3873500"/>
          <p14:tracePt t="72110" x="5308600" y="3848100"/>
          <p14:tracePt t="72110" x="5340350" y="3829050"/>
          <p14:tracePt t="72110" x="5378450" y="3810000"/>
          <p14:tracePt t="72130" x="5416550" y="3797300"/>
          <p14:tracePt t="72141" x="5461000" y="3790950"/>
          <p14:tracePt t="72141" x="5505450" y="3790950"/>
          <p14:tracePt t="72141" x="5549900" y="3797300"/>
          <p14:tracePt t="72163" x="5594350" y="3816350"/>
          <p14:tracePt t="72175" x="5638800" y="3835400"/>
          <p14:tracePt t="72175" x="5721350" y="3905250"/>
          <p14:tracePt t="72194" x="5759450" y="3943350"/>
          <p14:tracePt t="72194" x="5797550" y="3987800"/>
          <p14:tracePt t="72210" x="5829300" y="4032250"/>
          <p14:tracePt t="72210" x="5854700" y="4083050"/>
          <p14:tracePt t="72227" x="5867400" y="4133850"/>
          <p14:tracePt t="72227" x="5880100" y="4184650"/>
          <p14:tracePt t="72243" x="5886450" y="4229100"/>
          <p14:tracePt t="72243" x="5873750" y="4318000"/>
          <p14:tracePt t="72261" x="5861050" y="4356100"/>
          <p14:tracePt t="72261" x="5842000" y="4394200"/>
          <p14:tracePt t="72277" x="5816600" y="4425950"/>
          <p14:tracePt t="72277" x="5791200" y="4457700"/>
          <p14:tracePt t="72294" x="5759450" y="4476750"/>
          <p14:tracePt t="72294" x="5676900" y="4508500"/>
          <p14:tracePt t="72311" x="5632450" y="4521200"/>
          <p14:tracePt t="72311" x="5581650" y="4521200"/>
          <p14:tracePt t="72327" x="5537200" y="4521200"/>
          <p14:tracePt t="72327" x="5486400" y="4514850"/>
          <p14:tracePt t="72344" x="5441950" y="4502150"/>
          <p14:tracePt t="72344" x="5397500" y="4483100"/>
          <p14:tracePt t="72360" x="5353050" y="4457700"/>
          <p14:tracePt t="72360" x="5321300" y="4432300"/>
          <p14:tracePt t="72379" x="5257800" y="4362450"/>
          <p14:tracePt t="72379" x="5232400" y="4324350"/>
          <p14:tracePt t="72394" x="5213350" y="4286250"/>
          <p14:tracePt t="72394" x="5194300" y="4241800"/>
          <p14:tracePt t="72411" x="5181600" y="4197350"/>
          <p14:tracePt t="72411" x="5175250" y="4152900"/>
          <p14:tracePt t="72427" x="5175250" y="4114800"/>
          <p14:tracePt t="72427" x="5181600" y="4070350"/>
          <p14:tracePt t="72427" x="5187950" y="4032250"/>
          <p14:tracePt t="72446" x="5207000" y="3994150"/>
          <p14:tracePt t="72459" x="5232400" y="3962400"/>
          <p14:tracePt t="72459" x="5289550" y="3892550"/>
          <p14:tracePt t="72479" x="5321300" y="3860800"/>
          <p14:tracePt t="72479" x="5359400" y="3835400"/>
          <p14:tracePt t="72495" x="5397500" y="3810000"/>
          <p14:tracePt t="72495" x="5435600" y="3797300"/>
          <p14:tracePt t="72511" x="5473700" y="3790950"/>
          <p14:tracePt t="72511" x="5511800" y="3790950"/>
          <p14:tracePt t="72511" x="5549900" y="3797300"/>
          <p14:tracePt t="72530" x="5588000" y="3816350"/>
          <p14:tracePt t="72543" x="5619750" y="3841750"/>
          <p14:tracePt t="72543" x="5683250" y="3905250"/>
          <p14:tracePt t="72561" x="5708650" y="3943350"/>
          <p14:tracePt t="72561" x="5727700" y="3987800"/>
          <p14:tracePt t="72578" x="5746750" y="4032250"/>
          <p14:tracePt t="72578" x="5753100" y="4070350"/>
          <p14:tracePt t="72595" x="5759450" y="4108450"/>
          <p14:tracePt t="72595" x="5753100" y="4184650"/>
          <p14:tracePt t="72611" x="5740400" y="4216400"/>
          <p14:tracePt t="72611" x="5727700" y="4241800"/>
          <p14:tracePt t="72629" x="5708650" y="4267200"/>
          <p14:tracePt t="72629" x="5689600" y="4292600"/>
          <p14:tracePt t="72645" x="5670550" y="4305300"/>
          <p14:tracePt t="72645" x="5645150" y="4318000"/>
          <p14:tracePt t="72662" x="5619750" y="4330700"/>
          <p14:tracePt t="72662" x="5575300" y="4343400"/>
          <p14:tracePt t="72679" x="5549900" y="4349750"/>
          <p14:tracePt t="72679" x="5530850" y="4349750"/>
          <p14:tracePt t="72695" x="5511800" y="4356100"/>
          <p14:tracePt t="72695" x="5492750" y="4349750"/>
          <p14:tracePt t="72711" x="5480050" y="4349750"/>
          <p14:tracePt t="72711" x="5467350" y="4343400"/>
          <p14:tracePt t="72711" x="5454650" y="4343400"/>
          <p14:tracePt t="72731" x="5448300" y="4337050"/>
          <p14:tracePt t="72743" x="5441950" y="4337050"/>
          <p14:tracePt t="72743" x="5441950" y="4330700"/>
          <p14:tracePt t="72762" x="5448300" y="4337050"/>
          <p14:tracePt t="72785" x="5454650" y="4343400"/>
          <p14:tracePt t="72794" x="5461000" y="4349750"/>
          <p14:tracePt t="72794" x="5467350" y="4362450"/>
          <p14:tracePt t="72794" x="5473700" y="4375150"/>
          <p14:tracePt t="72815" x="5480050" y="4394200"/>
          <p14:tracePt t="72827" x="5486400" y="4406900"/>
          <p14:tracePt t="72827" x="5499100" y="4438650"/>
          <p14:tracePt t="72847" x="5499100" y="4451350"/>
          <p14:tracePt t="72847" x="5505450" y="4464050"/>
          <p14:tracePt t="72862" x="5505450" y="4476750"/>
          <p14:tracePt t="72862" x="5505450" y="4489450"/>
          <p14:tracePt t="72879" x="5505450" y="4502150"/>
          <p14:tracePt t="72879" x="5499100" y="4514850"/>
          <p14:tracePt t="72879" x="5492750" y="4527550"/>
          <p14:tracePt t="72898" x="5486400" y="4540250"/>
          <p14:tracePt t="72898" x="5480050" y="4552950"/>
          <p14:tracePt t="72912" x="5473700" y="4565650"/>
          <p14:tracePt t="72912" x="5461000" y="4578350"/>
          <p14:tracePt t="72929" x="5448300" y="4591050"/>
          <p14:tracePt t="72929" x="5435600" y="4603750"/>
          <p14:tracePt t="72946" x="5422900" y="4622800"/>
          <p14:tracePt t="72946" x="5410200" y="4635500"/>
          <p14:tracePt t="72963" x="5391150" y="4654550"/>
          <p14:tracePt t="72963" x="5353050" y="4692650"/>
          <p14:tracePt t="72980" x="5334000" y="4718050"/>
          <p14:tracePt t="72980" x="5314950" y="4737100"/>
          <p14:tracePt t="72996" x="5289550" y="4762500"/>
          <p14:tracePt t="72996" x="5270500" y="4787900"/>
          <p14:tracePt t="73013" x="5245100" y="4806950"/>
          <p14:tracePt t="73013" x="5207000" y="4851400"/>
          <p14:tracePt t="73030" x="5187950" y="4864100"/>
          <p14:tracePt t="73030" x="5168900" y="4883150"/>
          <p14:tracePt t="73047" x="5149850" y="4895850"/>
          <p14:tracePt t="73047" x="5130800" y="4902200"/>
          <p14:tracePt t="73063" x="5118100" y="4908550"/>
          <p14:tracePt t="73063" x="5105400" y="4914900"/>
          <p14:tracePt t="73080" x="5086350" y="4921250"/>
          <p14:tracePt t="73080" x="5073650" y="4927600"/>
          <p14:tracePt t="73080" x="5054600" y="4927600"/>
          <p14:tracePt t="73098" x="5041900" y="4933950"/>
          <p14:tracePt t="73111" x="5029200" y="4933950"/>
          <p14:tracePt t="73111" x="5003800" y="4940300"/>
          <p14:tracePt t="73133" x="4997450" y="4940300"/>
          <p14:tracePt t="73133" x="4991100" y="4946650"/>
          <p14:tracePt t="73147" x="4984750" y="4946650"/>
          <p14:tracePt t="73162" x="4991100" y="4946650"/>
          <p14:tracePt t="73198" x="5003800" y="4946650"/>
          <p14:tracePt t="73210" x="5010150" y="4946650"/>
          <p14:tracePt t="73226" x="5016500" y="4946650"/>
          <p14:tracePt t="73242" x="5022850" y="4946650"/>
          <p14:tracePt t="73258" x="5029200" y="4946650"/>
          <p14:tracePt t="73270" x="5035550" y="4946650"/>
          <p14:tracePt t="73286" x="5041900" y="4946650"/>
          <p14:tracePt t="73302" x="5048250" y="4946650"/>
          <p14:tracePt t="73318" x="5054600" y="4946650"/>
          <p14:tracePt t="73331" x="5060950" y="4940300"/>
          <p14:tracePt t="73346" x="5067300" y="4940300"/>
          <p14:tracePt t="73362" x="5073650" y="4940300"/>
          <p14:tracePt t="73379" x="5080000" y="4946650"/>
          <p14:tracePt t="73379" x="5086350" y="4953000"/>
          <p14:tracePt t="73398" x="5099050" y="4959350"/>
          <p14:tracePt t="73398" x="5111750" y="4965700"/>
          <p14:tracePt t="73415" x="5124450" y="4978400"/>
          <p14:tracePt t="73415" x="5137150" y="4991100"/>
          <p14:tracePt t="73432" x="5156200" y="5003800"/>
          <p14:tracePt t="73432" x="5175250" y="5016500"/>
          <p14:tracePt t="73448" x="5200650" y="5035550"/>
          <p14:tracePt t="73448" x="5219700" y="5048250"/>
          <p14:tracePt t="73448" x="5245100" y="5060950"/>
          <p14:tracePt t="73467" x="5276850" y="5073650"/>
          <p14:tracePt t="73479" x="5302250" y="5086350"/>
          <p14:tracePt t="73479" x="5365750" y="5111750"/>
          <p14:tracePt t="73499" x="5403850" y="5130800"/>
          <p14:tracePt t="73499" x="5441950" y="5143500"/>
          <p14:tracePt t="73515" x="5480050" y="5162550"/>
          <p14:tracePt t="73515" x="5524500" y="5181600"/>
          <p14:tracePt t="73531" x="5568950" y="5207000"/>
          <p14:tracePt t="73531" x="5613400" y="5226050"/>
          <p14:tracePt t="73531" x="5657850" y="5251450"/>
          <p14:tracePt t="73550" x="5702300" y="5276850"/>
          <p14:tracePt t="73563" x="5746750" y="5295900"/>
          <p14:tracePt t="73563" x="5816600" y="5334000"/>
          <p14:tracePt t="73582" x="5848350" y="5353050"/>
          <p14:tracePt t="73582" x="5873750" y="5365750"/>
          <p14:tracePt t="73599" x="5899150" y="5378450"/>
          <p14:tracePt t="73599" x="5924550" y="5391150"/>
          <p14:tracePt t="73615" x="5943600" y="5397500"/>
          <p14:tracePt t="73615" x="5969000" y="5410200"/>
          <p14:tracePt t="73633" x="5981700" y="5410200"/>
          <p14:tracePt t="73633" x="5994400" y="5416550"/>
          <p14:tracePt t="73648" x="6007100" y="5416550"/>
          <p14:tracePt t="73648" x="6013450" y="5416550"/>
          <p14:tracePt t="73665" x="6026150" y="5410200"/>
          <p14:tracePt t="73665" x="6038850" y="5410200"/>
          <p14:tracePt t="73682" x="6045200" y="5410200"/>
          <p14:tracePt t="73682" x="6070600" y="5403850"/>
          <p14:tracePt t="73699" x="6083300" y="5403850"/>
          <p14:tracePt t="73699" x="6096000" y="5403850"/>
          <p14:tracePt t="73716" x="6108700" y="5403850"/>
          <p14:tracePt t="73716" x="6127750" y="5403850"/>
          <p14:tracePt t="73732" x="6146800" y="5403850"/>
          <p14:tracePt t="73732" x="6165850" y="5403850"/>
          <p14:tracePt t="73732" x="6184900" y="5403850"/>
          <p14:tracePt t="73751" x="6197600" y="5403850"/>
          <p14:tracePt t="73764" x="6216650" y="5410200"/>
          <p14:tracePt t="73764" x="6242050" y="5416550"/>
          <p14:tracePt t="73783" x="6248400" y="5422900"/>
          <p14:tracePt t="73783" x="6248400" y="5429250"/>
          <p14:tracePt t="73799" x="6248400" y="5441950"/>
          <p14:tracePt t="73799" x="6242050" y="5448300"/>
          <p14:tracePt t="73816" x="6235700" y="5454650"/>
          <p14:tracePt t="73816" x="6216650" y="5467350"/>
          <p14:tracePt t="73816" x="6197600" y="5473700"/>
          <p14:tracePt t="73836" x="6178550" y="5480050"/>
          <p14:tracePt t="73847" x="6153150" y="5486400"/>
          <p14:tracePt t="73847" x="6089650" y="5492750"/>
          <p14:tracePt t="73867" x="6051550" y="5499100"/>
          <p14:tracePt t="73867" x="6013450" y="5499100"/>
          <p14:tracePt t="73867" x="5969000" y="5499100"/>
          <p14:tracePt t="73886" x="5924550" y="5499100"/>
          <p14:tracePt t="73897" x="5873750" y="5492750"/>
          <p14:tracePt t="73897" x="5822950" y="5480050"/>
          <p14:tracePt t="73897" x="5765800" y="5467350"/>
          <p14:tracePt t="73919" x="5708650" y="5448300"/>
          <p14:tracePt t="73919" x="5645150" y="5422900"/>
          <p14:tracePt t="73934" x="5575300" y="5391150"/>
          <p14:tracePt t="73934" x="5505450" y="5353050"/>
          <p14:tracePt t="73950" x="5435600" y="5314950"/>
          <p14:tracePt t="73950" x="5365750" y="5283200"/>
          <p14:tracePt t="73966" x="5289550" y="5245100"/>
          <p14:tracePt t="73966" x="5226050" y="5213350"/>
          <p14:tracePt t="73984" x="5156200" y="5187950"/>
          <p14:tracePt t="73984" x="5041900" y="5143500"/>
          <p14:tracePt t="74000" x="4991100" y="5124450"/>
          <p14:tracePt t="74000" x="4946650" y="5111750"/>
          <p14:tracePt t="74016" x="4902200" y="5099050"/>
          <p14:tracePt t="74016" x="4864100" y="5092700"/>
          <p14:tracePt t="74034" x="4832350" y="5080000"/>
          <p14:tracePt t="74034" x="4775200" y="5060950"/>
          <p14:tracePt t="74051" x="4762500" y="5054600"/>
          <p14:tracePt t="74051" x="4749800" y="5054600"/>
          <p14:tracePt t="74067" x="4749800" y="5048250"/>
          <p14:tracePt t="74082" x="4762500" y="5048250"/>
          <p14:tracePt t="74082" x="4775200" y="5041900"/>
          <p14:tracePt t="74100" x="4800600" y="5041900"/>
          <p14:tracePt t="74100" x="4838700" y="5041900"/>
          <p14:tracePt t="74100" x="4876800" y="5035550"/>
          <p14:tracePt t="74119" x="4921250" y="5035550"/>
          <p14:tracePt t="74119" x="4978400" y="5029200"/>
          <p14:tracePt t="74136" x="5041900" y="5029200"/>
          <p14:tracePt t="74136" x="5111750" y="5035550"/>
          <p14:tracePt t="74151" x="5194300" y="5035550"/>
          <p14:tracePt t="74151" x="5283200" y="5041900"/>
          <p14:tracePt t="74167" x="5378450" y="5048250"/>
          <p14:tracePt t="74167" x="5480050" y="5048250"/>
          <p14:tracePt t="74167" x="5594350" y="5048250"/>
          <p14:tracePt t="74187" x="5715000" y="5048250"/>
          <p14:tracePt t="74198" x="5842000" y="5041900"/>
          <p14:tracePt t="74198" x="5975350" y="5035550"/>
          <p14:tracePt t="74198" x="6121400" y="5029200"/>
          <p14:tracePt t="74220" x="6267450" y="5022850"/>
          <p14:tracePt t="74220" x="6413500" y="5016500"/>
          <p14:tracePt t="74234" x="6559550" y="5010150"/>
          <p14:tracePt t="74234" x="6711950" y="5003800"/>
          <p14:tracePt t="74251" x="6858000" y="5003800"/>
          <p14:tracePt t="74251" x="7004050" y="4997450"/>
          <p14:tracePt t="74267" x="7150100" y="4997450"/>
          <p14:tracePt t="74267" x="7296150" y="4997450"/>
          <p14:tracePt t="74267" x="7435850" y="4991100"/>
          <p14:tracePt t="74287" x="7569200" y="4991100"/>
          <p14:tracePt t="74287" x="7702550" y="4984750"/>
          <p14:tracePt t="74301" x="7835900" y="4984750"/>
          <p14:tracePt t="74301" x="7956550" y="4978400"/>
          <p14:tracePt t="74318" x="8077200" y="4978400"/>
          <p14:tracePt t="74318" x="8191500" y="4978400"/>
          <p14:tracePt t="74335" x="8299450" y="4978400"/>
          <p14:tracePt t="74335" x="8489950" y="4972050"/>
          <p14:tracePt t="74351" x="8578850" y="4972050"/>
          <p14:tracePt t="74351" x="8655050" y="4972050"/>
          <p14:tracePt t="74368" x="8724900" y="4972050"/>
          <p14:tracePt t="74368" x="8794750" y="4972050"/>
          <p14:tracePt t="74385" x="8851900" y="4978400"/>
          <p14:tracePt t="74385" x="8909050" y="4978400"/>
          <p14:tracePt t="74401" x="8953500" y="4978400"/>
          <p14:tracePt t="74401" x="9029700" y="4978400"/>
          <p14:tracePt t="74419" x="9055100" y="4978400"/>
          <p14:tracePt t="74419" x="9074150" y="4984750"/>
          <p14:tracePt t="74435" x="9086850" y="4984750"/>
          <p14:tracePt t="74435" x="9093200" y="4984750"/>
          <p14:tracePt t="74452" x="9086850" y="4991100"/>
          <p14:tracePt t="74466" x="9074150" y="4997450"/>
          <p14:tracePt t="74466" x="9055100" y="5003800"/>
          <p14:tracePt t="74466" x="9036050" y="5003800"/>
          <p14:tracePt t="74487" x="9010650" y="5016500"/>
          <p14:tracePt t="74499" x="8978900" y="5022850"/>
          <p14:tracePt t="74499" x="8902700" y="5035550"/>
          <p14:tracePt t="74519" x="8858250" y="5041900"/>
          <p14:tracePt t="74519" x="8807450" y="5054600"/>
          <p14:tracePt t="74535" x="8750300" y="5060950"/>
          <p14:tracePt t="74535" x="8680450" y="5067300"/>
          <p14:tracePt t="74552" x="8610600" y="5073650"/>
          <p14:tracePt t="74552" x="8534400" y="5080000"/>
          <p14:tracePt t="74552" x="8445500" y="5086350"/>
          <p14:tracePt t="74571" x="8356600" y="5086350"/>
          <p14:tracePt t="74583" x="8255000" y="5092700"/>
          <p14:tracePt t="74583" x="8045450" y="5099050"/>
          <p14:tracePt t="74602" x="7937500" y="5105400"/>
          <p14:tracePt t="74602" x="7816850" y="5105400"/>
          <p14:tracePt t="74619" x="7696200" y="5105400"/>
          <p14:tracePt t="74619" x="7569200" y="5105400"/>
          <p14:tracePt t="74636" x="7435850" y="5099050"/>
          <p14:tracePt t="74636" x="7150100" y="5092700"/>
          <p14:tracePt t="74652" x="7004050" y="5086350"/>
          <p14:tracePt t="74652" x="6864350" y="5080000"/>
          <p14:tracePt t="74668" x="6718300" y="5067300"/>
          <p14:tracePt t="74668" x="6578600" y="5060950"/>
          <p14:tracePt t="74685" x="6445250" y="5054600"/>
          <p14:tracePt t="74685" x="6311900" y="5041900"/>
          <p14:tracePt t="74702" x="6184900" y="5029200"/>
          <p14:tracePt t="74702" x="5943600" y="5010150"/>
          <p14:tracePt t="74719" x="5835650" y="5003800"/>
          <p14:tracePt t="74719" x="5727700" y="4997450"/>
          <p14:tracePt t="74736" x="5632450" y="4997450"/>
          <p14:tracePt t="74736" x="5543550" y="4997450"/>
          <p14:tracePt t="74752" x="5461000" y="5003800"/>
          <p14:tracePt t="74752" x="5391150" y="5010150"/>
          <p14:tracePt t="74752" x="5327650" y="5010150"/>
          <p14:tracePt t="74772" x="5276850" y="5022850"/>
          <p14:tracePt t="74784" x="5232400" y="5029200"/>
          <p14:tracePt t="74784" x="5168900" y="5041900"/>
          <p14:tracePt t="74803" x="5149850" y="5048250"/>
          <p14:tracePt t="74803" x="5137150" y="5054600"/>
          <p14:tracePt t="74819" x="5130800" y="5060950"/>
          <p14:tracePt t="74819" x="5130800" y="5067300"/>
          <p14:tracePt t="74836" x="5143500" y="5073650"/>
          <p14:tracePt t="74851" x="5156200" y="5073650"/>
          <p14:tracePt t="74851" x="5175250" y="5073650"/>
          <p14:tracePt t="74851" x="5194300" y="5073650"/>
          <p14:tracePt t="74872" x="5219700" y="5067300"/>
          <p14:tracePt t="74872" x="5238750" y="5067300"/>
          <p14:tracePt t="74887" x="5270500" y="5060950"/>
          <p14:tracePt t="74887" x="5295900" y="5060950"/>
          <p14:tracePt t="74903" x="5327650" y="5054600"/>
          <p14:tracePt t="74903" x="5353050" y="5054600"/>
          <p14:tracePt t="74920" x="5384800" y="5054600"/>
          <p14:tracePt t="74920" x="5416550" y="5048250"/>
          <p14:tracePt t="74920" x="5441950" y="5048250"/>
          <p14:tracePt t="74939" x="5473700" y="5048250"/>
          <p14:tracePt t="74939" x="5505450" y="5054600"/>
          <p14:tracePt t="74953" x="5530850" y="5054600"/>
          <p14:tracePt t="74953" x="5562600" y="5054600"/>
          <p14:tracePt t="74969" x="5588000" y="5060950"/>
          <p14:tracePt t="74969" x="5613400" y="5060950"/>
          <p14:tracePt t="74987" x="5632450" y="5060950"/>
          <p14:tracePt t="74987" x="5657850" y="5067300"/>
          <p14:tracePt t="75003" x="5676900" y="5073650"/>
          <p14:tracePt t="75003" x="5708650" y="5080000"/>
          <p14:tracePt t="75020" x="5727700" y="5080000"/>
          <p14:tracePt t="75020" x="5734050" y="5086350"/>
          <p14:tracePt t="75037" x="5746750" y="5092700"/>
          <p14:tracePt t="75037" x="5753100" y="5099050"/>
          <p14:tracePt t="75054" x="5759450" y="5105400"/>
          <p14:tracePt t="75054" x="5765800" y="5105400"/>
          <p14:tracePt t="75071" x="5772150" y="5118100"/>
          <p14:tracePt t="75071" x="5772150" y="5124450"/>
          <p14:tracePt t="75087" x="5772150" y="5130800"/>
          <p14:tracePt t="75087" x="5772150" y="5137150"/>
          <p14:tracePt t="75104" x="5772150" y="5143500"/>
          <p14:tracePt t="75104" x="5772150" y="5149850"/>
          <p14:tracePt t="75120" x="5772150" y="5156200"/>
          <p14:tracePt t="75120" x="5772150" y="5162550"/>
          <p14:tracePt t="75140" x="5772150" y="5168900"/>
          <p14:tracePt t="75162" x="5772150" y="5175250"/>
          <p14:tracePt t="75206" x="5772150" y="5181600"/>
          <p14:tracePt t="75238" x="5765800" y="5187950"/>
          <p14:tracePt t="75266" x="5759450" y="5194300"/>
          <p14:tracePt t="75283" x="5753100" y="5194300"/>
          <p14:tracePt t="75290" x="5746750" y="5194300"/>
          <p14:tracePt t="75302" x="5740400" y="5200650"/>
          <p14:tracePt t="75302" x="5727700" y="5207000"/>
          <p14:tracePt t="75321" x="5715000" y="5207000"/>
          <p14:tracePt t="75321" x="5708650" y="5213350"/>
          <p14:tracePt t="75338" x="5695950" y="5213350"/>
          <p14:tracePt t="75338" x="5683250" y="5213350"/>
          <p14:tracePt t="75354" x="5670550" y="5213350"/>
          <p14:tracePt t="75354" x="5645150" y="5213350"/>
          <p14:tracePt t="75371" x="5638800" y="5213350"/>
          <p14:tracePt t="75371" x="5626100" y="5213350"/>
          <p14:tracePt t="75388" x="5619750" y="5213350"/>
          <p14:tracePt t="75388" x="5613400" y="5213350"/>
          <p14:tracePt t="75404" x="5607050" y="5213350"/>
          <p14:tracePt t="75420" x="5613400" y="5219700"/>
          <p14:tracePt t="75439" x="5626100" y="5219700"/>
          <p14:tracePt t="75439" x="5638800" y="5219700"/>
          <p14:tracePt t="75455" x="5657850" y="5226050"/>
          <p14:tracePt t="75455" x="5683250" y="5226050"/>
          <p14:tracePt t="75472" x="5721350" y="5232400"/>
          <p14:tracePt t="75472" x="5759450" y="5238750"/>
          <p14:tracePt t="75488" x="5803900" y="5245100"/>
          <p14:tracePt t="75488" x="5854700" y="5251450"/>
          <p14:tracePt t="75488" x="5911850" y="5264150"/>
          <p14:tracePt t="75508" x="5981700" y="5276850"/>
          <p14:tracePt t="75520" x="6051550" y="5283200"/>
          <p14:tracePt t="75520" x="6223000" y="5308600"/>
          <p14:tracePt t="75539" x="6318250" y="5314950"/>
          <p14:tracePt t="75539" x="6419850" y="5321300"/>
          <p14:tracePt t="75555" x="6527800" y="5321300"/>
          <p14:tracePt t="75555" x="6642100" y="5321300"/>
          <p14:tracePt t="75572" x="6756400" y="5314950"/>
          <p14:tracePt t="75572" x="6877050" y="5314950"/>
          <p14:tracePt t="75572" x="6997700" y="5314950"/>
          <p14:tracePt t="75591" x="7118350" y="5321300"/>
          <p14:tracePt t="75603" x="7239000" y="5327650"/>
          <p14:tracePt t="75603" x="7473950" y="5340350"/>
          <p14:tracePt t="75622" x="7588250" y="5353050"/>
          <p14:tracePt t="75622" x="7696200" y="5359400"/>
          <p14:tracePt t="75639" x="7804150" y="5365750"/>
          <p14:tracePt t="75639" x="7905750" y="5372100"/>
          <p14:tracePt t="75655" x="8001000" y="5378450"/>
          <p14:tracePt t="75655" x="8185150" y="5378450"/>
          <p14:tracePt t="75672" x="8267700" y="5378450"/>
          <p14:tracePt t="75672" x="8343900" y="5378450"/>
          <p14:tracePt t="75689" x="8413750" y="5384800"/>
          <p14:tracePt t="75689" x="8477250" y="5384800"/>
          <p14:tracePt t="75706" x="8540750" y="5391150"/>
          <p14:tracePt t="75706" x="8591550" y="5397500"/>
          <p14:tracePt t="75722" x="8642350" y="5403850"/>
          <p14:tracePt t="75722" x="8718550" y="5416550"/>
          <p14:tracePt t="75740" x="8750300" y="5422900"/>
          <p14:tracePt t="75740" x="8775700" y="5429250"/>
          <p14:tracePt t="75756" x="8794750" y="5435600"/>
          <p14:tracePt t="75756" x="8813800" y="5441950"/>
          <p14:tracePt t="75773" x="8826500" y="5441950"/>
          <p14:tracePt t="75773" x="8832850" y="5441950"/>
          <p14:tracePt t="75773" x="8839200" y="5441950"/>
          <p14:tracePt t="75792" x="8826500" y="5448300"/>
          <p14:tracePt t="75823" x="8813800" y="5448300"/>
          <p14:tracePt t="75830" x="8801100" y="5448300"/>
          <p14:tracePt t="75839" x="8782050" y="5448300"/>
          <p14:tracePt t="75839" x="8763000" y="5441950"/>
          <p14:tracePt t="75856" x="8737600" y="5441950"/>
          <p14:tracePt t="75856" x="8712200" y="5441950"/>
          <p14:tracePt t="75856" x="8674100" y="5441950"/>
          <p14:tracePt t="75875" x="8636000" y="5441950"/>
          <p14:tracePt t="75888" x="8591550" y="5441950"/>
          <p14:tracePt t="75888" x="8483600" y="5441950"/>
          <p14:tracePt t="75907" x="8420100" y="5441950"/>
          <p14:tracePt t="75907" x="8356600" y="5448300"/>
          <p14:tracePt t="75923" x="8280400" y="5448300"/>
          <p14:tracePt t="75923" x="8204200" y="5448300"/>
          <p14:tracePt t="75940" x="8121650" y="5448300"/>
          <p14:tracePt t="75940" x="8032750" y="5448300"/>
          <p14:tracePt t="75956" x="7950200" y="5448300"/>
          <p14:tracePt t="75956" x="7772400" y="5448300"/>
          <p14:tracePt t="75973" x="7683500" y="5448300"/>
          <p14:tracePt t="75973" x="7594600" y="5448300"/>
          <p14:tracePt t="75990" x="7505700" y="5448300"/>
          <p14:tracePt t="75990" x="7423150" y="5454650"/>
          <p14:tracePt t="76007" x="7334250" y="5454650"/>
          <p14:tracePt t="76007" x="7251700" y="5461000"/>
          <p14:tracePt t="76023" x="7175500" y="5461000"/>
          <p14:tracePt t="76023" x="7035800" y="5467350"/>
          <p14:tracePt t="76041" x="6972300" y="5467350"/>
          <p14:tracePt t="76041" x="6921500" y="5473700"/>
          <p14:tracePt t="76057" x="6870700" y="5473700"/>
          <p14:tracePt t="76057" x="6826250" y="5473700"/>
          <p14:tracePt t="76074" x="6788150" y="5473700"/>
          <p14:tracePt t="76074" x="6724650" y="5480050"/>
          <p14:tracePt t="76092" x="6699250" y="5480050"/>
          <p14:tracePt t="76092" x="6686550" y="5486400"/>
          <p14:tracePt t="76108" x="6667500" y="5486400"/>
          <p14:tracePt t="76108" x="6661150" y="5486400"/>
          <p14:tracePt t="76124" x="6654800" y="5486400"/>
          <p14:tracePt t="76139" x="6648450" y="5492750"/>
          <p14:tracePt t="76156" x="6654800" y="5486400"/>
          <p14:tracePt t="76172" x="6661150" y="5486400"/>
          <p14:tracePt t="76172" x="6667500" y="5486400"/>
          <p14:tracePt t="76191" x="6667500" y="5480050"/>
          <p14:tracePt t="76191" x="6673850" y="5480050"/>
          <p14:tracePt t="76207" x="6680200" y="5480050"/>
          <p14:tracePt t="76207" x="6686550" y="5473700"/>
          <p14:tracePt t="76224" x="6692900" y="5473700"/>
          <p14:tracePt t="76239" x="6699250" y="5473700"/>
          <p14:tracePt t="76256" x="6705600" y="5473700"/>
          <p14:tracePt t="76273" x="6711950" y="5473700"/>
          <p14:tracePt t="76273" x="6718300" y="5480050"/>
          <p14:tracePt t="76291" x="6718300" y="5492750"/>
          <p14:tracePt t="76291" x="6724650" y="5505450"/>
          <p14:tracePt t="76308" x="6731000" y="5524500"/>
          <p14:tracePt t="76308" x="6743700" y="5549900"/>
          <p14:tracePt t="76308" x="6750050" y="5581650"/>
          <p14:tracePt t="76327" x="6762750" y="5613400"/>
          <p14:tracePt t="76327" x="6781800" y="5657850"/>
          <p14:tracePt t="76341" x="6794500" y="5702300"/>
          <p14:tracePt t="76341" x="6807200" y="5746750"/>
          <p14:tracePt t="76358" x="6819900" y="5791200"/>
          <p14:tracePt t="76358" x="6832600" y="5835650"/>
          <p14:tracePt t="76374" x="6838950" y="5873750"/>
          <p14:tracePt t="76374" x="6845300" y="5943600"/>
          <p14:tracePt t="76391" x="6845300" y="5969000"/>
          <p14:tracePt t="76391" x="6851650" y="5988050"/>
          <p14:tracePt t="76408" x="6851650" y="6007100"/>
          <p14:tracePt t="76408" x="6851650" y="6019800"/>
          <p14:tracePt t="76425" x="6845300" y="6026150"/>
          <p14:tracePt t="76425" x="6845300" y="6032500"/>
          <p14:tracePt t="76442" x="6845300" y="6019800"/>
          <p14:tracePt t="76459" x="6845300" y="6007100"/>
          <p14:tracePt t="76459" x="6845300" y="5994400"/>
          <p14:tracePt t="76475" x="6845300" y="5975350"/>
          <p14:tracePt t="76475" x="6851650" y="5949950"/>
          <p14:tracePt t="76492" x="6851650" y="5918200"/>
          <p14:tracePt t="76492" x="6858000" y="5886450"/>
          <p14:tracePt t="76508" x="6858000" y="5848350"/>
          <p14:tracePt t="76508" x="6870700" y="5803900"/>
          <p14:tracePt t="76508" x="6877050" y="5765800"/>
          <p14:tracePt t="76527" x="6889750" y="5721350"/>
          <p14:tracePt t="76540" x="6908800" y="5683250"/>
          <p14:tracePt t="76540" x="6946900" y="5613400"/>
          <p14:tracePt t="76559" x="6972300" y="5581650"/>
          <p14:tracePt t="76559" x="6997700" y="5556250"/>
          <p14:tracePt t="76575" x="7029450" y="5530850"/>
          <p14:tracePt t="76575" x="7067550" y="5511800"/>
          <p14:tracePt t="76592" x="7105650" y="5499100"/>
          <p14:tracePt t="76592" x="7143750" y="5492750"/>
          <p14:tracePt t="76592" x="7181850" y="5486400"/>
          <p14:tracePt t="76611" x="7226300" y="5492750"/>
          <p14:tracePt t="76624" x="7264400" y="5492750"/>
          <p14:tracePt t="76624" x="7334250" y="5499100"/>
          <p14:tracePt t="76643" x="7359650" y="5505450"/>
          <p14:tracePt t="76643" x="7378700" y="5511800"/>
          <p14:tracePt t="76659" x="7397750" y="5518150"/>
          <p14:tracePt t="76659" x="7410450" y="5518150"/>
          <p14:tracePt t="76676" x="7416800" y="5524500"/>
          <p14:tracePt t="76676" x="7423150" y="5530850"/>
          <p14:tracePt t="76693" x="7416800" y="5537200"/>
          <p14:tracePt t="76707" x="7410450" y="5543550"/>
          <p14:tracePt t="76724" x="7397750" y="5543550"/>
          <p14:tracePt t="76724" x="7385050" y="5549900"/>
          <p14:tracePt t="76744" x="7378700" y="5549900"/>
          <p14:tracePt t="76744" x="7366000" y="5549900"/>
          <p14:tracePt t="76760" x="7359650" y="5543550"/>
          <p14:tracePt t="76760" x="7353300" y="5543550"/>
          <p14:tracePt t="76776" x="7346950" y="5543550"/>
          <p14:tracePt t="76776" x="7340600" y="5537200"/>
          <p14:tracePt t="76793" x="7334250" y="5537200"/>
          <p14:tracePt t="76793" x="7327900" y="5530850"/>
          <p14:tracePt t="76810" x="7321550" y="5524500"/>
          <p14:tracePt t="76824" x="7315200" y="5518150"/>
          <p14:tracePt t="76824" x="7315200" y="5511800"/>
          <p14:tracePt t="76843" x="7308850" y="5505450"/>
          <p14:tracePt t="76859" x="7308850" y="5499100"/>
          <p14:tracePt t="76874" x="7308850" y="5492750"/>
          <p14:tracePt t="76895" x="7302500" y="5492750"/>
          <p14:tracePt t="76923" x="7296150" y="5499100"/>
          <p14:tracePt t="76947" x="7296150" y="5505450"/>
          <p14:tracePt t="76970" x="7296150" y="5511800"/>
          <p14:tracePt t="77031" x="7289800" y="5511800"/>
          <p14:tracePt t="77090" x="7289800" y="5518150"/>
          <p14:tracePt t="77103" x="7283450" y="5518150"/>
          <p14:tracePt t="77118" x="7277100" y="5518150"/>
          <p14:tracePt t="77135" x="7270750" y="5524500"/>
          <p14:tracePt t="77151" x="7264400" y="5524500"/>
          <p14:tracePt t="77163" x="7258050" y="5530850"/>
          <p14:tracePt t="77187" x="7251700" y="5530850"/>
          <p14:tracePt t="77211" x="7245350" y="5537200"/>
          <p14:tracePt t="77231" x="7245350" y="5543550"/>
          <p14:tracePt t="77255" x="7239000" y="5549900"/>
          <p14:tracePt t="77271" x="7232650" y="5556250"/>
          <p14:tracePt t="77283" x="7226300" y="5562600"/>
          <p14:tracePt t="77293" x="7219950" y="5575300"/>
          <p14:tracePt t="77315" x="7213600" y="5575300"/>
          <p14:tracePt t="77326" x="7207250" y="5588000"/>
          <p14:tracePt t="77343" x="7200900" y="5594350"/>
          <p14:tracePt t="77360" x="7194550" y="5600700"/>
          <p14:tracePt t="77376" x="7181850" y="5600700"/>
          <p14:tracePt t="77393" x="7181850" y="5607050"/>
          <p14:tracePt t="77410" x="7175500" y="5607050"/>
          <p14:tracePt t="77427" x="7169150" y="5600700"/>
          <p14:tracePt t="77546" x="7169150" y="5607050"/>
          <p14:tracePt t="77579" x="7169150" y="5613400"/>
          <p14:tracePt t="77606" x="7169150" y="5619750"/>
          <p14:tracePt t="77631" x="7175500" y="5626100"/>
          <p14:tracePt t="77659" x="7181850" y="5626100"/>
          <p14:tracePt t="77683" x="7188200" y="5619750"/>
          <p14:tracePt t="77707" x="7194550" y="5619750"/>
          <p14:tracePt t="77751" x="7188200" y="5626100"/>
          <p14:tracePt t="77839" x="7188200" y="5632450"/>
          <p14:tracePt t="77947" x="7194550" y="5632450"/>
          <p14:tracePt t="78147" x="7200900" y="5638800"/>
          <p14:tracePt t="78207" x="7200900" y="5645150"/>
          <p14:tracePt t="78343" x="7200900" y="5638800"/>
          <p14:tracePt t="78419" x="7194550" y="5638800"/>
          <p14:tracePt t="78439" x="7188200" y="5632450"/>
          <p14:tracePt t="78455" x="7181850" y="5632450"/>
          <p14:tracePt t="78471" x="7175500" y="5626100"/>
          <p14:tracePt t="78479" x="7169150" y="5626100"/>
          <p14:tracePt t="78487" x="7162800" y="5619750"/>
          <p14:tracePt t="78497" x="7156450" y="5613400"/>
          <p14:tracePt t="78497" x="7143750" y="5600700"/>
          <p14:tracePt t="78517" x="7137400" y="5594350"/>
          <p14:tracePt t="78517" x="7124700" y="5588000"/>
          <p14:tracePt t="78532" x="7118350" y="5575300"/>
          <p14:tracePt t="78532" x="7112000" y="5568950"/>
          <p14:tracePt t="78549" x="7099300" y="5562600"/>
          <p14:tracePt t="78549" x="7092950" y="5556250"/>
          <p14:tracePt t="78549" x="7086600" y="5549900"/>
          <p14:tracePt t="78568" x="7080250" y="5543550"/>
          <p14:tracePt t="78580" x="7073900" y="5537200"/>
          <p14:tracePt t="78580" x="7061200" y="5524500"/>
          <p14:tracePt t="78600" x="7054850" y="5518150"/>
          <p14:tracePt t="78600" x="7048500" y="5511800"/>
          <p14:tracePt t="78616" x="7042150" y="5505450"/>
          <p14:tracePt t="78616" x="7035800" y="5499100"/>
          <p14:tracePt t="78616" x="7029450" y="5492750"/>
          <p14:tracePt t="78637" x="7023100" y="5486400"/>
          <p14:tracePt t="78647" x="7016750" y="5480050"/>
          <p14:tracePt t="78647" x="6997700" y="5467350"/>
          <p14:tracePt t="78666" x="6991350" y="5461000"/>
          <p14:tracePt t="78666" x="6985000" y="5448300"/>
          <p14:tracePt t="78683" x="6978650" y="5441950"/>
          <p14:tracePt t="78683" x="6965950" y="5429250"/>
          <p14:tracePt t="78699" x="6953250" y="5422900"/>
          <p14:tracePt t="78699" x="6946900" y="5410200"/>
          <p14:tracePt t="78716" x="6927850" y="5403850"/>
          <p14:tracePt t="78716" x="6902450" y="5378450"/>
          <p14:tracePt t="78734" x="6883400" y="5365750"/>
          <p14:tracePt t="78734" x="6870700" y="5353050"/>
          <p14:tracePt t="78749" x="6851650" y="5340350"/>
          <p14:tracePt t="78749" x="6838950" y="5327650"/>
          <p14:tracePt t="78766" x="6819900" y="5321300"/>
          <p14:tracePt t="78766" x="6794500" y="5295900"/>
          <p14:tracePt t="78784" x="6775450" y="5283200"/>
          <p14:tracePt t="78784" x="6762750" y="5276850"/>
          <p14:tracePt t="78800" x="6750050" y="5264150"/>
          <p14:tracePt t="78800" x="6731000" y="5257800"/>
          <p14:tracePt t="78816" x="6718300" y="5251450"/>
          <p14:tracePt t="78816" x="6705600" y="5245100"/>
          <p14:tracePt t="78833" x="6692900" y="5238750"/>
          <p14:tracePt t="78833" x="6673850" y="5232400"/>
          <p14:tracePt t="78833" x="6661150" y="5226050"/>
          <p14:tracePt t="78853" x="6654800" y="5226050"/>
          <p14:tracePt t="78865" x="6642100" y="5219700"/>
          <p14:tracePt t="78865" x="6616700" y="5213350"/>
          <p14:tracePt t="78884" x="6604000" y="5213350"/>
          <p14:tracePt t="78884" x="6597650" y="5213350"/>
          <p14:tracePt t="78900" x="6584950" y="5213350"/>
          <p14:tracePt t="78900" x="6578600" y="5213350"/>
          <p14:tracePt t="78917" x="6572250" y="5213350"/>
          <p14:tracePt t="78917" x="6559550" y="5219700"/>
          <p14:tracePt t="78917" x="6553200" y="5219700"/>
          <p14:tracePt t="78937" x="6546850" y="5226050"/>
          <p14:tracePt t="78948" x="6540500" y="5226050"/>
          <p14:tracePt t="78948" x="6527800" y="5232400"/>
          <p14:tracePt t="78967" x="6515100" y="5232400"/>
          <p14:tracePt t="78967" x="6508750" y="5238750"/>
          <p14:tracePt t="78984" x="6496050" y="5238750"/>
          <p14:tracePt t="78984" x="6483350" y="5245100"/>
          <p14:tracePt t="79001" x="6464300" y="5245100"/>
          <p14:tracePt t="79001" x="6445250" y="5245100"/>
          <p14:tracePt t="79001" x="6419850" y="5245100"/>
          <p14:tracePt t="79019" x="6394450" y="5238750"/>
          <p14:tracePt t="79019" x="6362700" y="5232400"/>
          <p14:tracePt t="79037" x="6324600" y="5226050"/>
          <p14:tracePt t="79037" x="6280150" y="5213350"/>
          <p14:tracePt t="79052" x="6235700" y="5200650"/>
          <p14:tracePt t="79052" x="6184900" y="5187950"/>
          <p14:tracePt t="79068" x="6134100" y="5175250"/>
          <p14:tracePt t="79068" x="6026150" y="5143500"/>
          <p14:tracePt t="79085" x="5969000" y="5130800"/>
          <p14:tracePt t="79085" x="5911850" y="5118100"/>
          <p14:tracePt t="79101" x="5854700" y="5105400"/>
          <p14:tracePt t="79101" x="5797550" y="5092700"/>
          <p14:tracePt t="79118" x="5740400" y="5073650"/>
          <p14:tracePt t="79118" x="5676900" y="5060950"/>
          <p14:tracePt t="79136" x="5619750" y="5048250"/>
          <p14:tracePt t="79136" x="5499100" y="5010150"/>
          <p14:tracePt t="79152" x="5448300" y="4991100"/>
          <p14:tracePt t="79152" x="5391150" y="4972050"/>
          <p14:tracePt t="79168" x="5346700" y="4959350"/>
          <p14:tracePt t="79168" x="5302250" y="4940300"/>
          <p14:tracePt t="79185" x="5264150" y="4921250"/>
          <p14:tracePt t="79185" x="5226050" y="4902200"/>
          <p14:tracePt t="79201" x="5187950" y="4889500"/>
          <p14:tracePt t="79201" x="5156200" y="4876800"/>
          <p14:tracePt t="79201" x="5124450" y="4857750"/>
          <p14:tracePt t="79220" x="5099050" y="4845050"/>
          <p14:tracePt t="79233" x="5073650" y="4832350"/>
          <p14:tracePt t="79233" x="5029200" y="4806950"/>
          <p14:tracePt t="79252" x="5010150" y="4800600"/>
          <p14:tracePt t="79252" x="4997450" y="4787900"/>
          <p14:tracePt t="79268" x="4984750" y="4781550"/>
          <p14:tracePt t="79268" x="4972050" y="4775200"/>
          <p14:tracePt t="79268" x="4965700" y="4768850"/>
          <p14:tracePt t="79288" x="4965700" y="4762500"/>
          <p14:tracePt t="79300" x="4959350" y="4756150"/>
          <p14:tracePt t="79300" x="4959350" y="4749800"/>
          <p14:tracePt t="79320" x="4965700" y="4743450"/>
          <p14:tracePt t="79334" x="4972050" y="4743450"/>
          <p14:tracePt t="79334" x="4984750" y="4743450"/>
          <p14:tracePt t="79351" x="4991100" y="4743450"/>
          <p14:tracePt t="79351" x="5003800" y="4743450"/>
          <p14:tracePt t="79368" x="5016500" y="4743450"/>
          <p14:tracePt t="79368" x="5048250" y="4737100"/>
          <p14:tracePt t="79386" x="5067300" y="4737100"/>
          <p14:tracePt t="79386" x="5086350" y="4730750"/>
          <p14:tracePt t="79402" x="5111750" y="4718050"/>
          <p14:tracePt t="79402" x="5137150" y="4711700"/>
          <p14:tracePt t="79419" x="5168900" y="4699000"/>
          <p14:tracePt t="79419" x="5200650" y="4686300"/>
          <p14:tracePt t="79435" x="5238750" y="4673600"/>
          <p14:tracePt t="79435" x="5314950" y="4635500"/>
          <p14:tracePt t="79452" x="5359400" y="4610100"/>
          <p14:tracePt t="79452" x="5397500" y="4584700"/>
          <p14:tracePt t="79469" x="5441950" y="4552950"/>
          <p14:tracePt t="79469" x="5486400" y="4521200"/>
          <p14:tracePt t="79485" x="5524500" y="4489450"/>
          <p14:tracePt t="79485" x="5568950" y="4451350"/>
          <p14:tracePt t="79503" x="5607050" y="4419600"/>
          <p14:tracePt t="79503" x="5689600" y="4337050"/>
          <p14:tracePt t="79520" x="5727700" y="4298950"/>
          <p14:tracePt t="79520" x="5772150" y="4254500"/>
          <p14:tracePt t="79537" x="5816600" y="4216400"/>
          <p14:tracePt t="79537" x="5854700" y="4171950"/>
          <p14:tracePt t="79552" x="5899150" y="4121150"/>
          <p14:tracePt t="79552" x="5943600" y="4076700"/>
          <p14:tracePt t="79569" x="5981700" y="4032250"/>
          <p14:tracePt t="79569" x="6026150" y="3981450"/>
          <p14:tracePt t="79569" x="6064250" y="3937000"/>
          <p14:tracePt t="79588" x="6096000" y="3886200"/>
          <p14:tracePt t="79601" x="6134100" y="3848100"/>
          <p14:tracePt t="79601" x="6203950" y="3771900"/>
          <p14:tracePt t="79620" x="6235700" y="3733800"/>
          <p14:tracePt t="79620" x="6267450" y="3702050"/>
          <p14:tracePt t="79637" x="6292850" y="3676650"/>
          <p14:tracePt t="79637" x="6324600" y="3651250"/>
          <p14:tracePt t="79653" x="6356350" y="3632200"/>
          <p14:tracePt t="79653" x="6388100" y="3606800"/>
          <p14:tracePt t="79653" x="6419850" y="3587750"/>
          <p14:tracePt t="79671" x="6451600" y="3568700"/>
          <p14:tracePt t="79671" x="6477000" y="3549650"/>
          <p14:tracePt t="79686" x="6508750" y="3530600"/>
          <p14:tracePt t="79686" x="6534150" y="3517900"/>
          <p14:tracePt t="79703" x="6565900" y="3505200"/>
          <p14:tracePt t="79703" x="6591300" y="3492500"/>
          <p14:tracePt t="79719" x="6616700" y="3479800"/>
          <p14:tracePt t="79719" x="6642100" y="3473450"/>
          <p14:tracePt t="79736" x="6673850" y="3460750"/>
          <p14:tracePt t="79736" x="6731000" y="3448050"/>
          <p14:tracePt t="79753" x="6762750" y="3441700"/>
          <p14:tracePt t="79753" x="6800850" y="3435350"/>
          <p14:tracePt t="79769" x="6832600" y="3435350"/>
          <p14:tracePt t="79769" x="6870700" y="3435350"/>
          <p14:tracePt t="79786" x="6908800" y="3441700"/>
          <p14:tracePt t="79786" x="6985000" y="3460750"/>
          <p14:tracePt t="79804" x="7023100" y="3473450"/>
          <p14:tracePt t="79804" x="7067550" y="3486150"/>
          <p14:tracePt t="79820" x="7105650" y="3505200"/>
          <p14:tracePt t="79820" x="7150100" y="3524250"/>
          <p14:tracePt t="79837" x="7194550" y="3543300"/>
          <p14:tracePt t="79837" x="7239000" y="3568700"/>
          <p14:tracePt t="79853" x="7289800" y="3594100"/>
          <p14:tracePt t="79853" x="7340600" y="3625850"/>
          <p14:tracePt t="79853" x="7391400" y="3663950"/>
          <p14:tracePt t="79872" x="7448550" y="3702050"/>
          <p14:tracePt t="79885" x="7505700" y="3740150"/>
          <p14:tracePt t="79885" x="7620000" y="3829050"/>
          <p14:tracePt t="79904" x="7670800" y="3873500"/>
          <p14:tracePt t="79904" x="7727950" y="3924300"/>
          <p14:tracePt t="79920" x="7785100" y="3975100"/>
          <p14:tracePt t="79920" x="7835900" y="4032250"/>
          <p14:tracePt t="79937" x="7886700" y="4089400"/>
          <p14:tracePt t="79937" x="7937500" y="4152900"/>
          <p14:tracePt t="79937" x="7988300" y="4216400"/>
          <p14:tracePt t="79956" x="8039100" y="4279900"/>
          <p14:tracePt t="79969" x="8096250" y="4349750"/>
          <p14:tracePt t="79969" x="8191500" y="4470400"/>
          <p14:tracePt t="79987" x="8242300" y="4521200"/>
          <p14:tracePt t="79987" x="8293100" y="4572000"/>
          <p14:tracePt t="80004" x="8337550" y="4622800"/>
          <p14:tracePt t="80004" x="8382000" y="4667250"/>
          <p14:tracePt t="80020" x="8420100" y="4711700"/>
          <p14:tracePt t="80020" x="8458200" y="4756150"/>
          <p14:tracePt t="80020" x="8496300" y="4794250"/>
          <p14:tracePt t="80040" x="8521700" y="4826000"/>
          <p14:tracePt t="80040" x="8553450" y="4864100"/>
          <p14:tracePt t="80055" x="8578850" y="4889500"/>
          <p14:tracePt t="80055" x="8597900" y="4914900"/>
          <p14:tracePt t="80071" x="8616950" y="4940300"/>
          <p14:tracePt t="80071" x="8629650" y="4959350"/>
          <p14:tracePt t="80088" x="8642350" y="4972050"/>
          <p14:tracePt t="80088" x="8655050" y="4997450"/>
          <p14:tracePt t="80104" x="8661400" y="5010150"/>
          <p14:tracePt t="80104" x="8661400" y="5016500"/>
          <p14:tracePt t="80121" x="8661400" y="5022850"/>
          <p14:tracePt t="80121" x="8655050" y="5029200"/>
          <p14:tracePt t="80138" x="8648700" y="5035550"/>
          <p14:tracePt t="80138" x="8636000" y="5035550"/>
          <p14:tracePt t="80155" x="8623300" y="5041900"/>
          <p14:tracePt t="80155" x="8597900" y="5048250"/>
          <p14:tracePt t="80172" x="8585200" y="5054600"/>
          <p14:tracePt t="80172" x="8566150" y="5060950"/>
          <p14:tracePt t="80188" x="8547100" y="5060950"/>
          <p14:tracePt t="80188" x="8521700" y="5067300"/>
          <p14:tracePt t="80205" x="8496300" y="5073650"/>
          <p14:tracePt t="80205" x="8464550" y="5086350"/>
          <p14:tracePt t="80221" x="8426450" y="5092700"/>
          <p14:tracePt t="80221" x="8382000" y="5099050"/>
          <p14:tracePt t="80221" x="8337550" y="5111750"/>
          <p14:tracePt t="80241" x="8286750" y="5118100"/>
          <p14:tracePt t="80253" x="8235950" y="5130800"/>
          <p14:tracePt t="80253" x="8115300" y="5156200"/>
          <p14:tracePt t="80273" x="8051800" y="5168900"/>
          <p14:tracePt t="80273" x="7988300" y="5181600"/>
          <p14:tracePt t="80288" x="7924800" y="5187950"/>
          <p14:tracePt t="80288" x="7861300" y="5200650"/>
          <p14:tracePt t="80304" x="7797800" y="5213350"/>
          <p14:tracePt t="80304" x="7734300" y="5219700"/>
          <p14:tracePt t="80304" x="7670800" y="5226050"/>
          <p14:tracePt t="80324" x="7607300" y="5232400"/>
          <p14:tracePt t="80336" x="7543800" y="5232400"/>
          <p14:tracePt t="80336" x="7416800" y="5232400"/>
          <p14:tracePt t="80355" x="7353300" y="5232400"/>
          <p14:tracePt t="80355" x="7289800" y="5226050"/>
          <p14:tracePt t="80372" x="7232650" y="5226050"/>
          <p14:tracePt t="80372" x="7169150" y="5219700"/>
          <p14:tracePt t="80389" x="7112000" y="5213350"/>
          <p14:tracePt t="80389" x="7004050" y="5200650"/>
          <p14:tracePt t="80405" x="6959600" y="5200650"/>
          <p14:tracePt t="80405" x="6915150" y="5200650"/>
          <p14:tracePt t="80422" x="6883400" y="5194300"/>
          <p14:tracePt t="80422" x="6851650" y="5194300"/>
          <p14:tracePt t="80439" x="6832600" y="5194300"/>
          <p14:tracePt t="80439" x="6813550" y="5194300"/>
          <p14:tracePt t="80456" x="6800850" y="5194300"/>
          <p14:tracePt t="80456" x="6781800" y="5207000"/>
          <p14:tracePt t="80473" x="6769100" y="5213350"/>
          <p14:tracePt t="80473" x="6762750" y="5219700"/>
          <p14:tracePt t="80489" x="6756400" y="5226050"/>
          <p14:tracePt t="80489" x="6750050" y="5232400"/>
          <p14:tracePt t="80505" x="6743700" y="5238750"/>
          <p14:tracePt t="80505" x="6737350" y="5245100"/>
          <p14:tracePt t="80522" x="6731000" y="5251450"/>
          <p14:tracePt t="80522" x="6724650" y="5270500"/>
          <p14:tracePt t="80540" x="6724650" y="5276850"/>
          <p14:tracePt t="80540" x="6718300" y="5283200"/>
          <p14:tracePt t="80556" x="6718300" y="5289550"/>
          <p14:tracePt t="80556" x="6718300" y="5295900"/>
          <p14:tracePt t="80573" x="6711950" y="5295900"/>
          <p14:tracePt t="80573" x="6705600" y="5308600"/>
          <p14:tracePt t="80590" x="6699250" y="5321300"/>
          <p14:tracePt t="80604" x="6699250" y="5327650"/>
          <p14:tracePt t="80604" x="6699250" y="5334000"/>
          <p14:tracePt t="80604" x="6692900" y="5340350"/>
          <p14:tracePt t="80625" x="6692900" y="5346700"/>
          <p14:tracePt t="80625" x="6692900" y="5359400"/>
          <p14:tracePt t="80640" x="6692900" y="5365750"/>
          <p14:tracePt t="80640" x="6686550" y="5372100"/>
          <p14:tracePt t="80656" x="6686550" y="5378450"/>
          <p14:tracePt t="80656" x="6686550" y="5384800"/>
          <p14:tracePt t="80673" x="6686550" y="5391150"/>
          <p14:tracePt t="80673" x="6686550" y="5397500"/>
          <p14:tracePt t="80673" x="6686550" y="5403850"/>
          <p14:tracePt t="80692" x="6686550" y="5410200"/>
          <p14:tracePt t="80705" x="6686550" y="5416550"/>
          <p14:tracePt t="80705" x="6692900" y="5422900"/>
          <p14:tracePt t="80723" x="6692900" y="5429250"/>
          <p14:tracePt t="80738" x="6686550" y="5435600"/>
          <p14:tracePt t="80755" x="6686550" y="5441950"/>
          <p14:tracePt t="80772" x="6680200" y="5448300"/>
          <p14:tracePt t="80789" x="6673850" y="5454650"/>
          <p14:tracePt t="80805" x="6667500" y="5454650"/>
          <p14:tracePt t="80824" x="6661150" y="5448300"/>
          <p14:tracePt t="80824" x="6654800" y="5441950"/>
          <p14:tracePt t="80841" x="6648450" y="5435600"/>
          <p14:tracePt t="80856" x="6642100" y="5435600"/>
          <p14:tracePt t="80872" x="6629400" y="5422900"/>
          <p14:tracePt t="80872" x="6629400" y="5416550"/>
          <p14:tracePt t="80872" x="6616700" y="5416550"/>
          <p14:tracePt t="80893" x="6610350" y="5410200"/>
          <p14:tracePt t="80905" x="6597650" y="5397500"/>
          <p14:tracePt t="80905" x="6578600" y="5384800"/>
          <p14:tracePt t="80925" x="6559550" y="5372100"/>
          <p14:tracePt t="80925" x="6546850" y="5359400"/>
          <p14:tracePt t="80940" x="6534150" y="5340350"/>
          <p14:tracePt t="80940" x="6515100" y="5327650"/>
          <p14:tracePt t="80957" x="6496050" y="5308600"/>
          <p14:tracePt t="80957" x="6483350" y="5283200"/>
          <p14:tracePt t="80957" x="6464300" y="5264150"/>
          <p14:tracePt t="80976" x="6445250" y="5238750"/>
          <p14:tracePt t="80989" x="6432550" y="5213350"/>
          <p14:tracePt t="80989" x="6407150" y="5162550"/>
          <p14:tracePt t="81007" x="6400800" y="5130800"/>
          <p14:tracePt t="81007" x="6394450" y="5105400"/>
          <p14:tracePt t="81024" x="6388100" y="5073650"/>
          <p14:tracePt t="81024" x="6381750" y="5041900"/>
          <p14:tracePt t="81041" x="6381750" y="5016500"/>
          <p14:tracePt t="81041" x="6381750" y="4984750"/>
          <p14:tracePt t="81058" x="6375400" y="4953000"/>
          <p14:tracePt t="81058" x="6381750" y="4895850"/>
          <p14:tracePt t="81074" x="6381750" y="4864100"/>
          <p14:tracePt t="81074" x="6381750" y="4832350"/>
          <p14:tracePt t="81091" x="6388100" y="4800600"/>
          <p14:tracePt t="81091" x="6394450" y="4768850"/>
          <p14:tracePt t="81108" x="6400800" y="4743450"/>
          <p14:tracePt t="81108" x="6419850" y="4692650"/>
          <p14:tracePt t="81125" x="6432550" y="4667250"/>
          <p14:tracePt t="81125" x="6445250" y="4648200"/>
          <p14:tracePt t="81142" x="6457950" y="4635500"/>
          <p14:tracePt t="81142" x="6477000" y="4622800"/>
          <p14:tracePt t="81158" x="6489700" y="4616450"/>
          <p14:tracePt t="81158" x="6508750" y="4616450"/>
          <p14:tracePt t="81174" x="6534150" y="4616450"/>
          <p14:tracePt t="81174" x="6553200" y="4622800"/>
          <p14:tracePt t="81193" x="6604000" y="4648200"/>
          <p14:tracePt t="81193" x="6629400" y="4660900"/>
          <p14:tracePt t="81209" x="6654800" y="4679950"/>
          <p14:tracePt t="81209" x="6680200" y="4692650"/>
          <p14:tracePt t="81225" x="6705600" y="4711700"/>
          <p14:tracePt t="81225" x="6731000" y="4724400"/>
          <p14:tracePt t="81241" x="6756400" y="4743450"/>
          <p14:tracePt t="81241" x="6775450" y="4756150"/>
          <p14:tracePt t="81241" x="6794500" y="4775200"/>
          <p14:tracePt t="81260" x="6813550" y="4794250"/>
          <p14:tracePt t="81273" x="6832600" y="4813300"/>
          <p14:tracePt t="81273" x="6864350" y="4851400"/>
          <p14:tracePt t="81292" x="6883400" y="4870450"/>
          <p14:tracePt t="81292" x="6896100" y="4889500"/>
          <p14:tracePt t="81308" x="6915150" y="4908550"/>
          <p14:tracePt t="81308" x="6927850" y="4933950"/>
          <p14:tracePt t="81325" x="6940550" y="4953000"/>
          <p14:tracePt t="81325" x="6959600" y="4978400"/>
          <p14:tracePt t="81342" x="6972300" y="4997450"/>
          <p14:tracePt t="81342" x="6985000" y="5022850"/>
          <p14:tracePt t="81342" x="6997700" y="5041900"/>
          <p14:tracePt t="81361" x="7010400" y="5060950"/>
          <p14:tracePt t="81361" x="7016750" y="5080000"/>
          <p14:tracePt t="81375" x="7023100" y="5099050"/>
          <p14:tracePt t="81375" x="7029450" y="5118100"/>
          <p14:tracePt t="81392" x="7029450" y="5137150"/>
          <p14:tracePt t="81392" x="7029450" y="5149850"/>
          <p14:tracePt t="81409" x="7023100" y="5168900"/>
          <p14:tracePt t="81409" x="7016750" y="5200650"/>
          <p14:tracePt t="81426" x="7004050" y="5219700"/>
          <p14:tracePt t="81426" x="6997700" y="5232400"/>
          <p14:tracePt t="81442" x="6985000" y="5251450"/>
          <p14:tracePt t="81442" x="6972300" y="5264150"/>
          <p14:tracePt t="81458" x="6959600" y="5283200"/>
          <p14:tracePt t="81458" x="6946900" y="5295900"/>
          <p14:tracePt t="81476" x="6927850" y="5314950"/>
          <p14:tracePt t="81476" x="6889750" y="5340350"/>
          <p14:tracePt t="81493" x="6870700" y="5346700"/>
          <p14:tracePt t="81493" x="6845300" y="5359400"/>
          <p14:tracePt t="81509" x="6819900" y="5365750"/>
          <p14:tracePt t="81509" x="6794500" y="5365750"/>
          <p14:tracePt t="81526" x="6769100" y="5365750"/>
          <p14:tracePt t="81526" x="6743700" y="5365750"/>
          <p14:tracePt t="81526" x="6724650" y="5365750"/>
          <p14:tracePt t="81545" x="6699250" y="5359400"/>
          <p14:tracePt t="81557" x="6673850" y="5353050"/>
          <p14:tracePt t="81557" x="6635750" y="5327650"/>
          <p14:tracePt t="81577" x="6623050" y="5314950"/>
          <p14:tracePt t="81577" x="6604000" y="5289550"/>
          <p14:tracePt t="81593" x="6591300" y="5270500"/>
          <p14:tracePt t="81593" x="6578600" y="5245100"/>
          <p14:tracePt t="81610" x="6565900" y="5213350"/>
          <p14:tracePt t="81610" x="6553200" y="5181600"/>
          <p14:tracePt t="81610" x="6546850" y="5143500"/>
          <p14:tracePt t="81629" x="6540500" y="5105400"/>
          <p14:tracePt t="81641" x="6534150" y="5067300"/>
          <p14:tracePt t="81641" x="6521450" y="4984750"/>
          <p14:tracePt t="81660" x="6521450" y="4946650"/>
          <p14:tracePt t="81660" x="6527800" y="4908550"/>
          <p14:tracePt t="81676" x="6534150" y="4870450"/>
          <p14:tracePt t="81676" x="6546850" y="4832350"/>
          <p14:tracePt t="81693" x="6565900" y="4800600"/>
          <p14:tracePt t="81693" x="6584950" y="4768850"/>
          <p14:tracePt t="81710" x="6604000" y="4743450"/>
          <p14:tracePt t="81710" x="6661150" y="4692650"/>
          <p14:tracePt t="81727" x="6686550" y="4673600"/>
          <p14:tracePt t="81727" x="6718300" y="4654550"/>
          <p14:tracePt t="81743" x="6750050" y="4648200"/>
          <p14:tracePt t="81743" x="6788150" y="4641850"/>
          <p14:tracePt t="81760" x="6819900" y="4641850"/>
          <p14:tracePt t="81760" x="6858000" y="4654550"/>
          <p14:tracePt t="81777" x="6889750" y="4673600"/>
          <p14:tracePt t="81777" x="6953250" y="4724400"/>
          <p14:tracePt t="81793" x="6978650" y="4756150"/>
          <p14:tracePt t="81793" x="7004050" y="4794250"/>
          <p14:tracePt t="81810" x="7029450" y="4832350"/>
          <p14:tracePt t="81810" x="7042150" y="4870450"/>
          <p14:tracePt t="81827" x="7054850" y="4908550"/>
          <p14:tracePt t="81827" x="7061200" y="4953000"/>
          <p14:tracePt t="81843" x="7061200" y="4991100"/>
          <p14:tracePt t="81843" x="7048500" y="5073650"/>
          <p14:tracePt t="81860" x="7035800" y="5111750"/>
          <p14:tracePt t="81860" x="7016750" y="5149850"/>
          <p14:tracePt t="81877" x="6997700" y="5187950"/>
          <p14:tracePt t="81877" x="6978650" y="5219700"/>
          <p14:tracePt t="81894" x="6953250" y="5251450"/>
          <p14:tracePt t="81894" x="6927850" y="5289550"/>
          <p14:tracePt t="81894" x="6902450" y="5314950"/>
          <p14:tracePt t="81913" x="6877050" y="5346700"/>
          <p14:tracePt t="81925" x="6845300" y="5372100"/>
          <p14:tracePt t="81925" x="6794500" y="5416550"/>
          <p14:tracePt t="81945" x="6769100" y="5429250"/>
          <p14:tracePt t="81945" x="6743700" y="5435600"/>
          <p14:tracePt t="81961" x="6718300" y="5448300"/>
          <p14:tracePt t="81961" x="6692900" y="5448300"/>
          <p14:tracePt t="81977" x="6673850" y="5448300"/>
          <p14:tracePt t="81977" x="6654800" y="5441950"/>
          <p14:tracePt t="81977" x="6642100" y="5435600"/>
          <p14:tracePt t="81996" x="6623050" y="5422900"/>
          <p14:tracePt t="82009" x="6610350" y="5410200"/>
          <p14:tracePt t="82009" x="6584950" y="5365750"/>
          <p14:tracePt t="82027" x="6572250" y="5346700"/>
          <p14:tracePt t="82027" x="6559550" y="5321300"/>
          <p14:tracePt t="82044" x="6553200" y="5295900"/>
          <p14:tracePt t="82044" x="6546850" y="5270500"/>
          <p14:tracePt t="82061" x="6540500" y="5245100"/>
          <p14:tracePt t="82061" x="6534150" y="5226050"/>
          <p14:tracePt t="82078" x="6534150" y="5200650"/>
          <p14:tracePt t="82078" x="6534150" y="5168900"/>
          <p14:tracePt t="82095" x="6534150" y="5156200"/>
          <p14:tracePt t="82095" x="6540500" y="5143500"/>
          <p14:tracePt t="82111" x="6540500" y="5137150"/>
          <p14:tracePt t="82111" x="6546850" y="5130800"/>
          <p14:tracePt t="82130" x="6553200" y="5124450"/>
          <p14:tracePt t="82130" x="6559550" y="5118100"/>
          <p14:tracePt t="82145" x="6565900" y="5111750"/>
          <p14:tracePt t="82160" x="6572250" y="5111750"/>
          <p14:tracePt t="82176" x="6578600" y="5118100"/>
          <p14:tracePt t="82200" x="6584950" y="5118100"/>
          <p14:tracePt t="82244" x="6591300" y="5105400"/>
          <p14:tracePt t="82264" x="6597650" y="5105400"/>
          <p14:tracePt t="82272" x="6597650" y="5099050"/>
          <p14:tracePt t="82281" x="6604000" y="5092700"/>
          <p14:tracePt t="82293" x="6604000" y="5080000"/>
          <p14:tracePt t="82293" x="6616700" y="5060950"/>
          <p14:tracePt t="82312" x="6623050" y="5048250"/>
          <p14:tracePt t="82312" x="6623050" y="5035550"/>
          <p14:tracePt t="82329" x="6629400" y="5022850"/>
          <p14:tracePt t="82329" x="6635750" y="5010150"/>
          <p14:tracePt t="82345" x="6642100" y="4997450"/>
          <p14:tracePt t="82345" x="6648450" y="4978400"/>
          <p14:tracePt t="82345" x="6654800" y="4959350"/>
          <p14:tracePt t="82364" x="6661150" y="4940300"/>
          <p14:tracePt t="82377" x="6667500" y="4921250"/>
          <p14:tracePt t="82377" x="6686550" y="4870450"/>
          <p14:tracePt t="82396" x="6692900" y="4845050"/>
          <p14:tracePt t="82396" x="6699250" y="4819650"/>
          <p14:tracePt t="82412" x="6705600" y="4787900"/>
          <p14:tracePt t="82412" x="6705600" y="4749800"/>
          <p14:tracePt t="82429" x="6705600" y="4718050"/>
          <p14:tracePt t="82429" x="6699250" y="4648200"/>
          <p14:tracePt t="82446" x="6692900" y="4616450"/>
          <p14:tracePt t="82446" x="6686550" y="4578350"/>
          <p14:tracePt t="82463" x="6680200" y="4546600"/>
          <p14:tracePt t="82463" x="6673850" y="4514850"/>
          <p14:tracePt t="82479" x="6673850" y="4476750"/>
          <p14:tracePt t="82479" x="6667500" y="4438650"/>
          <p14:tracePt t="82496" x="6667500" y="4400550"/>
          <p14:tracePt t="82496" x="6661150" y="4311650"/>
          <p14:tracePt t="82513" x="6661150" y="4260850"/>
          <p14:tracePt t="82513" x="6654800" y="4210050"/>
          <p14:tracePt t="82529" x="6654800" y="4159250"/>
          <p14:tracePt t="82529" x="6654800" y="4102100"/>
          <p14:tracePt t="82546" x="6654800" y="4044950"/>
          <p14:tracePt t="82546" x="6648450" y="3987800"/>
          <p14:tracePt t="82546" x="6648450" y="3937000"/>
          <p14:tracePt t="82566" x="6654800" y="3892550"/>
          <p14:tracePt t="82578" x="6654800" y="3848100"/>
          <p14:tracePt t="82578" x="6661150" y="3771900"/>
          <p14:tracePt t="82597" x="6667500" y="3740150"/>
          <p14:tracePt t="82597" x="6680200" y="3714750"/>
          <p14:tracePt t="82613" x="6686550" y="3683000"/>
          <p14:tracePt t="82613" x="6699250" y="3657600"/>
          <p14:tracePt t="82613" x="6711950" y="3632200"/>
          <p14:tracePt t="82632" x="6718300" y="3600450"/>
          <p14:tracePt t="82645" x="6731000" y="3575050"/>
          <p14:tracePt t="82645" x="6737350" y="3556000"/>
          <p14:tracePt t="82645" x="6743700" y="3530600"/>
          <p14:tracePt t="82665" x="6750050" y="3511550"/>
          <p14:tracePt t="82665" x="6750050" y="3492500"/>
          <p14:tracePt t="82681" x="6756400" y="3479800"/>
          <p14:tracePt t="82681" x="6756400" y="3473450"/>
          <p14:tracePt t="82696" x="6762750" y="3467100"/>
          <p14:tracePt t="82712" x="6762750" y="3460750"/>
          <p14:tracePt t="82728" x="6769100" y="3454400"/>
          <p14:tracePt t="82745" x="6775450" y="3448050"/>
          <p14:tracePt t="82784" x="6775450" y="3454400"/>
          <p14:tracePt t="82828" x="6781800" y="3454400"/>
          <p14:tracePt t="82852" x="6788150" y="3454400"/>
          <p14:tracePt t="82864" x="6794500" y="3454400"/>
          <p14:tracePt t="82880" x="6800850" y="3454400"/>
          <p14:tracePt t="82896" x="6807200" y="3454400"/>
          <p14:tracePt t="82912" x="6807200" y="3448050"/>
          <p14:tracePt t="82932" x="6813550" y="3448050"/>
          <p14:tracePt t="82972" x="6819900" y="3448050"/>
          <p14:tracePt t="83000" x="6826250" y="3448050"/>
          <p14:tracePt t="83024" x="6832600" y="3441700"/>
          <p14:tracePt t="83044" x="6838950" y="3441700"/>
          <p14:tracePt t="83076" x="6845300" y="3435350"/>
          <p14:tracePt t="83100" x="6851650" y="3429000"/>
          <p14:tracePt t="83112" x="6858000" y="3422650"/>
          <p14:tracePt t="83129" x="6858000" y="3416300"/>
          <p14:tracePt t="83144" x="6864350" y="3409950"/>
          <p14:tracePt t="83160" x="6858000" y="3403600"/>
          <p14:tracePt t="83188" x="6851650" y="3403600"/>
          <p14:tracePt t="83224" x="6845300" y="3397250"/>
          <p14:tracePt t="83240" x="6838950" y="3397250"/>
          <p14:tracePt t="83256" x="6832600" y="3397250"/>
          <p14:tracePt t="83285" x="6838950" y="3390900"/>
          <p14:tracePt t="83376" x="6845300" y="3390900"/>
          <p14:tracePt t="83400" x="6851650" y="3390900"/>
          <p14:tracePt t="83420" x="6858000" y="3384550"/>
          <p14:tracePt t="83452" x="6858000" y="3378200"/>
          <p14:tracePt t="83496" x="6851650" y="3371850"/>
          <p14:tracePt t="83556" x="6845300" y="3371850"/>
          <p14:tracePt t="83616" x="6838950" y="3378200"/>
          <p14:tracePt t="83644" x="6832600" y="3384550"/>
          <p14:tracePt t="83676" x="6832600" y="3378200"/>
          <p14:tracePt t="83720" x="6826250" y="3378200"/>
          <p14:tracePt t="83796" x="6819900" y="3378200"/>
          <p14:tracePt t="83820" x="6813550" y="3378200"/>
          <p14:tracePt t="83840" x="6807200" y="3371850"/>
          <p14:tracePt t="83856" x="6800850" y="3371850"/>
          <p14:tracePt t="83872" x="6794500" y="3378200"/>
          <p14:tracePt t="83885" x="6788150" y="3378200"/>
          <p14:tracePt t="83901" x="6781800" y="3378200"/>
          <p14:tracePt t="83916" x="6775450" y="3384550"/>
          <p14:tracePt t="83940" x="6775450" y="3390900"/>
          <p14:tracePt t="83952" x="6775450" y="3397250"/>
          <p14:tracePt t="83969" x="6775450" y="3403600"/>
          <p14:tracePt t="84000" x="6775450" y="3409950"/>
          <p14:tracePt t="84013" x="6769100" y="3416300"/>
          <p14:tracePt t="84021" x="6762750" y="3422650"/>
          <p14:tracePt t="84037" x="6756400" y="3429000"/>
          <p14:tracePt t="84049" x="6750050" y="3429000"/>
          <p14:tracePt t="84049" x="6737350" y="3441700"/>
          <p14:tracePt t="84068" x="6724650" y="3448050"/>
          <p14:tracePt t="84068" x="6718300" y="3448050"/>
          <p14:tracePt t="84086" x="6705600" y="3454400"/>
          <p14:tracePt t="84086" x="6692900" y="3460750"/>
          <p14:tracePt t="84102" x="6673850" y="3467100"/>
          <p14:tracePt t="84102" x="6654800" y="3473450"/>
          <p14:tracePt t="84118" x="6635750" y="3473450"/>
          <p14:tracePt t="84118" x="6591300" y="3492500"/>
          <p14:tracePt t="84137" x="6559550" y="3498850"/>
          <p14:tracePt t="84137" x="6534150" y="3505200"/>
          <p14:tracePt t="84152" x="6502400" y="3517900"/>
          <p14:tracePt t="84152" x="6470650" y="3530600"/>
          <p14:tracePt t="84168" x="6438900" y="3543300"/>
          <p14:tracePt t="84168" x="6375400" y="3575050"/>
          <p14:tracePt t="84186" x="6343650" y="3587750"/>
          <p14:tracePt t="84186" x="6311900" y="3613150"/>
          <p14:tracePt t="84202" x="6280150" y="3632200"/>
          <p14:tracePt t="84202" x="6254750" y="3657600"/>
          <p14:tracePt t="84218" x="6223000" y="3683000"/>
          <p14:tracePt t="84218" x="6197600" y="3714750"/>
          <p14:tracePt t="84236" x="6172200" y="3746500"/>
          <p14:tracePt t="84236" x="6115050" y="3810000"/>
          <p14:tracePt t="84253" x="6096000" y="3841750"/>
          <p14:tracePt t="84253" x="6070600" y="3873500"/>
          <p14:tracePt t="84269" x="6045200" y="3911600"/>
          <p14:tracePt t="84269" x="6019800" y="3949700"/>
          <p14:tracePt t="84286" x="6000750" y="3981450"/>
          <p14:tracePt t="84286" x="5981700" y="4019550"/>
          <p14:tracePt t="84286" x="5956300" y="4057650"/>
          <p14:tracePt t="84305" x="5937250" y="4089400"/>
          <p14:tracePt t="84317" x="5911850" y="4127500"/>
          <p14:tracePt t="84317" x="5892800" y="4159250"/>
          <p14:tracePt t="84317" x="5873750" y="4197350"/>
          <p14:tracePt t="84339" x="5854700" y="4229100"/>
          <p14:tracePt t="84339" x="5835650" y="4260850"/>
          <p14:tracePt t="84354" x="5816600" y="4286250"/>
          <p14:tracePt t="84354" x="5797550" y="4318000"/>
          <p14:tracePt t="84369" x="5784850" y="4343400"/>
          <p14:tracePt t="84369" x="5765800" y="4375150"/>
          <p14:tracePt t="84369" x="5753100" y="4400550"/>
          <p14:tracePt t="84389" x="5740400" y="4432300"/>
          <p14:tracePt t="84401" x="5721350" y="4451350"/>
          <p14:tracePt t="84401" x="5715000" y="4476750"/>
          <p14:tracePt t="84401" x="5702300" y="4495800"/>
          <p14:tracePt t="84421" x="5689600" y="4514850"/>
          <p14:tracePt t="84421" x="5683250" y="4533900"/>
          <p14:tracePt t="84437" x="5676900" y="4546600"/>
          <p14:tracePt t="84437" x="5670550" y="4559300"/>
          <p14:tracePt t="84453" x="5664200" y="4565650"/>
          <p14:tracePt t="84453" x="5657850" y="4572000"/>
          <p14:tracePt t="84470" x="5651500" y="4578350"/>
          <p14:tracePt t="84470" x="5645150" y="4591050"/>
          <p14:tracePt t="84487" x="5638800" y="4597400"/>
          <p14:tracePt t="84501" x="5632450" y="4597400"/>
          <p14:tracePt t="84518" x="5626100" y="4603750"/>
          <p14:tracePt t="84535" x="5619750" y="4610100"/>
          <p14:tracePt t="84535" x="5613400" y="4610100"/>
          <p14:tracePt t="84554" x="5607050" y="4616450"/>
          <p14:tracePt t="84554" x="5600700" y="4616450"/>
          <p14:tracePt t="84570" x="5594350" y="4616450"/>
          <p14:tracePt t="84570" x="5588000" y="4616450"/>
          <p14:tracePt t="84587" x="5581650" y="4622800"/>
          <p14:tracePt t="84587" x="5575300" y="4622800"/>
          <p14:tracePt t="84587" x="5568950" y="4622800"/>
          <p14:tracePt t="84606" x="5562600" y="4622800"/>
          <p14:tracePt t="84618" x="5549900" y="4622800"/>
          <p14:tracePt t="84618" x="5530850" y="4622800"/>
          <p14:tracePt t="84638" x="5524500" y="4622800"/>
          <p14:tracePt t="84638" x="5511800" y="4616450"/>
          <p14:tracePt t="84653" x="5499100" y="4616450"/>
          <p14:tracePt t="84653" x="5486400" y="4610100"/>
          <p14:tracePt t="84670" x="5473700" y="4610100"/>
          <p14:tracePt t="84670" x="5461000" y="4603750"/>
          <p14:tracePt t="84670" x="5454650" y="4597400"/>
          <p14:tracePt t="84689" x="5441950" y="4591050"/>
          <p14:tracePt t="84702" x="5429250" y="4584700"/>
          <p14:tracePt t="84702" x="5416550" y="4572000"/>
          <p14:tracePt t="84722" x="5397500" y="4546600"/>
          <p14:tracePt t="84722" x="5391150" y="4533900"/>
          <p14:tracePt t="84737" x="5378450" y="4521200"/>
          <p14:tracePt t="84737" x="5372100" y="4502150"/>
          <p14:tracePt t="84753" x="5365750" y="4483100"/>
          <p14:tracePt t="84753" x="5359400" y="4464050"/>
          <p14:tracePt t="84753" x="5359400" y="4445000"/>
          <p14:tracePt t="84773" x="5359400" y="4419600"/>
          <p14:tracePt t="84773" x="5359400" y="4400550"/>
          <p14:tracePt t="84787" x="5359400" y="4375150"/>
          <p14:tracePt t="84787" x="5365750" y="4349750"/>
          <p14:tracePt t="84804" x="5378450" y="4324350"/>
          <p14:tracePt t="84804" x="5391150" y="4298950"/>
          <p14:tracePt t="84821" x="5403850" y="4273550"/>
          <p14:tracePt t="84821" x="5422900" y="4241800"/>
          <p14:tracePt t="84837" x="5441950" y="4216400"/>
          <p14:tracePt t="84837" x="5486400" y="4159250"/>
          <p14:tracePt t="84854" x="5511800" y="4133850"/>
          <p14:tracePt t="84854" x="5537200" y="4114800"/>
          <p14:tracePt t="84871" x="5562600" y="4102100"/>
          <p14:tracePt t="84871" x="5588000" y="4095750"/>
          <p14:tracePt t="84888" x="5619750" y="4095750"/>
          <p14:tracePt t="84888" x="5645150" y="4095750"/>
          <p14:tracePt t="84905" x="5708650" y="4121150"/>
          <p14:tracePt t="84905" x="5740400" y="4140200"/>
          <p14:tracePt t="84921" x="5765800" y="4159250"/>
          <p14:tracePt t="84921" x="5797550" y="4184650"/>
          <p14:tracePt t="84938" x="5822950" y="4210050"/>
          <p14:tracePt t="84938" x="5848350" y="4241800"/>
          <p14:tracePt t="84954" x="5867400" y="4273550"/>
          <p14:tracePt t="84954" x="5886450" y="4305300"/>
          <p14:tracePt t="84954" x="5899150" y="4337050"/>
          <p14:tracePt t="84974" x="5911850" y="4375150"/>
          <p14:tracePt t="84986" x="5924550" y="4413250"/>
          <p14:tracePt t="84986" x="5924550" y="4483100"/>
          <p14:tracePt t="85005" x="5924550" y="4514850"/>
          <p14:tracePt t="85005" x="5911850" y="4546600"/>
          <p14:tracePt t="85022" x="5905500" y="4572000"/>
          <p14:tracePt t="85022" x="5886450" y="4591050"/>
          <p14:tracePt t="85038" x="5867400" y="4616450"/>
          <p14:tracePt t="85038" x="5848350" y="4635500"/>
          <p14:tracePt t="85038" x="5829300" y="4654550"/>
          <p14:tracePt t="85058" x="5803900" y="4673600"/>
          <p14:tracePt t="85070" x="5784850" y="4686300"/>
          <p14:tracePt t="85070" x="5734050" y="4705350"/>
          <p14:tracePt t="85089" x="5708650" y="4711700"/>
          <p14:tracePt t="85089" x="5683250" y="4711700"/>
          <p14:tracePt t="85105" x="5664200" y="4711700"/>
          <p14:tracePt t="85105" x="5638800" y="4711700"/>
          <p14:tracePt t="85122" x="5619750" y="4699000"/>
          <p14:tracePt t="85122" x="5600700" y="4692650"/>
          <p14:tracePt t="85122" x="5581650" y="4679950"/>
          <p14:tracePt t="85142" x="5562600" y="4673600"/>
          <p14:tracePt t="85142" x="5543550" y="4660900"/>
          <p14:tracePt t="85155" x="5530850" y="4641850"/>
          <p14:tracePt t="85155" x="5518150" y="4629150"/>
          <p14:tracePt t="85172" x="5505450" y="4616450"/>
          <p14:tracePt t="85172" x="5499100" y="4603750"/>
          <p14:tracePt t="85189" x="5492750" y="4591050"/>
          <p14:tracePt t="85189" x="5486400" y="4565650"/>
          <p14:tracePt t="85206" x="5492750" y="4552950"/>
          <p14:tracePt t="85206" x="5499100" y="4540250"/>
          <p14:tracePt t="85223" x="5511800" y="4533900"/>
          <p14:tracePt t="85223" x="5524500" y="4521200"/>
          <p14:tracePt t="85239" x="5537200" y="4514850"/>
          <p14:tracePt t="85239" x="5562600" y="4508500"/>
          <p14:tracePt t="85256" x="5588000" y="4508500"/>
          <p14:tracePt t="85256" x="5657850" y="4508500"/>
          <p14:tracePt t="85274" x="5702300" y="4514850"/>
          <p14:tracePt t="85274" x="5753100" y="4521200"/>
          <p14:tracePt t="85289" x="5816600" y="4527550"/>
          <p14:tracePt t="85289" x="5886450" y="4540250"/>
          <p14:tracePt t="85306" x="5962650" y="4552950"/>
          <p14:tracePt t="85306" x="6038850" y="4559300"/>
          <p14:tracePt t="85322" x="6127750" y="4572000"/>
          <p14:tracePt t="85322" x="6210300" y="4578350"/>
          <p14:tracePt t="85322" x="6299200" y="4578350"/>
          <p14:tracePt t="85341" x="6388100" y="4578350"/>
          <p14:tracePt t="85354" x="6477000" y="4578350"/>
          <p14:tracePt t="85354" x="6654800" y="4572000"/>
          <p14:tracePt t="85373" x="6750050" y="4572000"/>
          <p14:tracePt t="85373" x="6845300" y="4572000"/>
          <p14:tracePt t="85389" x="6940550" y="4578350"/>
          <p14:tracePt t="85389" x="7035800" y="4584700"/>
          <p14:tracePt t="85406" x="7131050" y="4591050"/>
          <p14:tracePt t="85406" x="7219950" y="4603750"/>
          <p14:tracePt t="85406" x="7308850" y="4610100"/>
          <p14:tracePt t="85425" x="7391400" y="4622800"/>
          <p14:tracePt t="85438" x="7467600" y="4629150"/>
          <p14:tracePt t="85438" x="7600950" y="4648200"/>
          <p14:tracePt t="85456" x="7658100" y="4654550"/>
          <p14:tracePt t="85456" x="7708900" y="4654550"/>
          <p14:tracePt t="85473" x="7753350" y="4660900"/>
          <p14:tracePt t="85473" x="7797800" y="4660900"/>
          <p14:tracePt t="85489" x="7835900" y="4660900"/>
          <p14:tracePt t="85489" x="7905750" y="4660900"/>
          <p14:tracePt t="85506" x="7931150" y="4667250"/>
          <p14:tracePt t="85506" x="7962900" y="4667250"/>
          <p14:tracePt t="85523" x="7988300" y="4667250"/>
          <p14:tracePt t="85523" x="8007350" y="4673600"/>
          <p14:tracePt t="85540" x="8026400" y="4673600"/>
          <p14:tracePt t="85540" x="8045450" y="4679950"/>
          <p14:tracePt t="85557" x="8064500" y="4679950"/>
          <p14:tracePt t="85557" x="8089900" y="4686300"/>
          <p14:tracePt t="85574" x="8102600" y="4692650"/>
          <p14:tracePt t="85574" x="8108950" y="4692650"/>
          <p14:tracePt t="85590" x="8115300" y="4699000"/>
          <p14:tracePt t="85605" x="8115300" y="4705350"/>
          <p14:tracePt t="85605" x="8108950" y="4705350"/>
          <p14:tracePt t="85605" x="8108950" y="4711700"/>
          <p14:tracePt t="85626" x="8102600" y="4718050"/>
          <p14:tracePt t="85638" x="8089900" y="4724400"/>
          <p14:tracePt t="85638" x="8064500" y="4730750"/>
          <p14:tracePt t="85657" x="8045450" y="4737100"/>
          <p14:tracePt t="85657" x="8026400" y="4743450"/>
          <p14:tracePt t="85674" x="8007350" y="4743450"/>
          <p14:tracePt t="85674" x="7988300" y="4743450"/>
          <p14:tracePt t="85674" x="7962900" y="4737100"/>
          <p14:tracePt t="85693" x="7943850" y="4737100"/>
          <p14:tracePt t="85705" x="7918450" y="4724400"/>
          <p14:tracePt t="85705" x="7893050" y="4718050"/>
          <p14:tracePt t="85705" x="7861300" y="4705350"/>
          <p14:tracePt t="85726" x="7835900" y="4692650"/>
          <p14:tracePt t="85726" x="7810500" y="4679950"/>
          <p14:tracePt t="85741" x="7785100" y="4660900"/>
          <p14:tracePt t="85741" x="7759700" y="4641850"/>
          <p14:tracePt t="85757" x="7734300" y="4622800"/>
          <p14:tracePt t="85757" x="7715250" y="4597400"/>
          <p14:tracePt t="85774" x="7702550" y="4572000"/>
          <p14:tracePt t="85774" x="7689850" y="4540250"/>
          <p14:tracePt t="85791" x="7677150" y="4508500"/>
          <p14:tracePt t="85791" x="7670800" y="4445000"/>
          <p14:tracePt t="85808" x="7670800" y="4406900"/>
          <p14:tracePt t="85808" x="7670800" y="4375150"/>
          <p14:tracePt t="85825" x="7677150" y="4337050"/>
          <p14:tracePt t="85825" x="7677150" y="4298950"/>
          <p14:tracePt t="85841" x="7689850" y="4260850"/>
          <p14:tracePt t="85841" x="7696200" y="4222750"/>
          <p14:tracePt t="85857" x="7708900" y="4184650"/>
          <p14:tracePt t="85857" x="7740650" y="4121150"/>
          <p14:tracePt t="85875" x="7759700" y="4095750"/>
          <p14:tracePt t="85875" x="7785100" y="4076700"/>
          <p14:tracePt t="85891" x="7810500" y="4057650"/>
          <p14:tracePt t="85891" x="7835900" y="4051300"/>
          <p14:tracePt t="85908" x="7867650" y="4044950"/>
          <p14:tracePt t="85908" x="7931150" y="4038600"/>
          <p14:tracePt t="85925" x="7962900" y="4038600"/>
          <p14:tracePt t="85925" x="7994650" y="4044950"/>
          <p14:tracePt t="85942" x="8026400" y="4057650"/>
          <p14:tracePt t="85942" x="8051800" y="4070350"/>
          <p14:tracePt t="85958" x="8083550" y="4089400"/>
          <p14:tracePt t="85958" x="8115300" y="4108450"/>
          <p14:tracePt t="85975" x="8147050" y="4133850"/>
          <p14:tracePt t="85975" x="8172450" y="4152900"/>
          <p14:tracePt t="85975" x="8197850" y="4178300"/>
          <p14:tracePt t="85994" x="8223250" y="4210050"/>
          <p14:tracePt t="86007" x="8242300" y="4235450"/>
          <p14:tracePt t="86007" x="8280400" y="4292600"/>
          <p14:tracePt t="86026" x="8293100" y="4318000"/>
          <p14:tracePt t="86026" x="8305800" y="4343400"/>
          <p14:tracePt t="86042" x="8312150" y="4375150"/>
          <p14:tracePt t="86042" x="8318500" y="4400550"/>
          <p14:tracePt t="86059" x="8324850" y="4432300"/>
          <p14:tracePt t="86059" x="8324850" y="4464050"/>
          <p14:tracePt t="86059" x="8324850" y="4489450"/>
          <p14:tracePt t="86077" x="8324850" y="4521200"/>
          <p14:tracePt t="86090" x="8318500" y="4546600"/>
          <p14:tracePt t="86090" x="8293100" y="4597400"/>
          <p14:tracePt t="86108" x="8280400" y="4622800"/>
          <p14:tracePt t="86108" x="8261350" y="4641850"/>
          <p14:tracePt t="86125" x="8242300" y="4660900"/>
          <p14:tracePt t="86125" x="8223250" y="4679950"/>
          <p14:tracePt t="86125" x="8197850" y="4692650"/>
          <p14:tracePt t="86146" x="8172450" y="4711700"/>
          <p14:tracePt t="86157" x="8147050" y="4724400"/>
          <p14:tracePt t="86157" x="8102600" y="4749800"/>
          <p14:tracePt t="86176" x="8077200" y="4756150"/>
          <p14:tracePt t="86176" x="8051800" y="4768850"/>
          <p14:tracePt t="86192" x="8032750" y="4768850"/>
          <p14:tracePt t="86192" x="8007350" y="4775200"/>
          <p14:tracePt t="86209" x="7988300" y="4781550"/>
          <p14:tracePt t="86209" x="7943850" y="4781550"/>
          <p14:tracePt t="86226" x="7924800" y="4775200"/>
          <p14:tracePt t="86226" x="7905750" y="4775200"/>
          <p14:tracePt t="86242" x="7886700" y="4768850"/>
          <p14:tracePt t="86242" x="7874000" y="4768850"/>
          <p14:tracePt t="86259" x="7861300" y="4762500"/>
          <p14:tracePt t="86259" x="7848600" y="4756150"/>
          <p14:tracePt t="86276" x="7835900" y="4756150"/>
          <p14:tracePt t="86276" x="7829550" y="4749800"/>
          <p14:tracePt t="86294" x="7823200" y="4749800"/>
          <p14:tracePt t="86309" x="7816850" y="4756150"/>
          <p14:tracePt t="86505" x="7810500" y="4762500"/>
          <p14:tracePt t="86521" x="7797800" y="4768850"/>
          <p14:tracePt t="86532" x="7791450" y="4768850"/>
          <p14:tracePt t="86542" x="7785100" y="4775200"/>
          <p14:tracePt t="86542" x="7772400" y="4781550"/>
          <p14:tracePt t="86560" x="7759700" y="4787900"/>
          <p14:tracePt t="86560" x="7740650" y="4800600"/>
          <p14:tracePt t="86577" x="7721600" y="4806950"/>
          <p14:tracePt t="86577" x="7664450" y="4826000"/>
          <p14:tracePt t="86594" x="7626350" y="4832350"/>
          <p14:tracePt t="86594" x="7581900" y="4838700"/>
          <p14:tracePt t="86610" x="7531100" y="4838700"/>
          <p14:tracePt t="86610" x="7467600" y="4845050"/>
          <p14:tracePt t="86627" x="7397750" y="4845050"/>
          <p14:tracePt t="86627" x="7321550" y="4851400"/>
          <p14:tracePt t="86627" x="7239000" y="4851400"/>
          <p14:tracePt t="86646" x="7150100" y="4851400"/>
          <p14:tracePt t="86658" x="7054850" y="4857750"/>
          <p14:tracePt t="86658" x="6864350" y="4870450"/>
          <p14:tracePt t="86678" x="6769100" y="4876800"/>
          <p14:tracePt t="86678" x="6667500" y="4883150"/>
          <p14:tracePt t="86694" x="6578600" y="4895850"/>
          <p14:tracePt t="86694" x="6483350" y="4902200"/>
          <p14:tracePt t="86710" x="6394450" y="4908550"/>
          <p14:tracePt t="86710" x="6311900" y="4914900"/>
          <p14:tracePt t="86710" x="6235700" y="4921250"/>
          <p14:tracePt t="86730" x="6159500" y="4927600"/>
          <p14:tracePt t="86742" x="6083300" y="4927600"/>
          <p14:tracePt t="86742" x="6019800" y="4933950"/>
          <p14:tracePt t="86762" x="5886450" y="4933950"/>
          <p14:tracePt t="86762" x="5829300" y="4933950"/>
          <p14:tracePt t="86778" x="5765800" y="4940300"/>
          <p14:tracePt t="86778" x="5715000" y="4940300"/>
          <p14:tracePt t="86794" x="5664200" y="4940300"/>
          <p14:tracePt t="86794" x="5613400" y="4933950"/>
          <p14:tracePt t="86794" x="5568950" y="4933950"/>
          <p14:tracePt t="86814" x="5530850" y="4933950"/>
          <p14:tracePt t="86814" x="5499100" y="4933950"/>
          <p14:tracePt t="86827" x="5467350" y="4927600"/>
          <p14:tracePt t="86827" x="5441950" y="4921250"/>
          <p14:tracePt t="86844" x="5416550" y="4921250"/>
          <p14:tracePt t="86844" x="5397500" y="4914900"/>
          <p14:tracePt t="86861" x="5378450" y="4908550"/>
          <p14:tracePt t="86861" x="5359400" y="4902200"/>
          <p14:tracePt t="86878" x="5340350" y="4889500"/>
          <p14:tracePt t="86878" x="5302250" y="4876800"/>
          <p14:tracePt t="86894" x="5283200" y="4864100"/>
          <p14:tracePt t="86894" x="5264150" y="4857750"/>
          <p14:tracePt t="86911" x="5238750" y="4851400"/>
          <p14:tracePt t="86911" x="5219700" y="4838700"/>
          <p14:tracePt t="86928" x="5194300" y="4826000"/>
          <p14:tracePt t="86928" x="5175250" y="4819650"/>
          <p14:tracePt t="86946" x="5130800" y="4794250"/>
          <p14:tracePt t="86946" x="5105400" y="4775200"/>
          <p14:tracePt t="86962" x="5086350" y="4756150"/>
          <p14:tracePt t="86962" x="5067300" y="4743450"/>
          <p14:tracePt t="86978" x="5048250" y="4718050"/>
          <p14:tracePt t="86978" x="5029200" y="4699000"/>
          <p14:tracePt t="86995" x="5010150" y="4673600"/>
          <p14:tracePt t="86995" x="4997450" y="4648200"/>
          <p14:tracePt t="86995" x="4978400" y="4622800"/>
          <p14:tracePt t="87014" x="4972050" y="4597400"/>
          <p14:tracePt t="87026" x="4959350" y="4572000"/>
          <p14:tracePt t="87026" x="4953000" y="4521200"/>
          <p14:tracePt t="87046" x="4959350" y="4495800"/>
          <p14:tracePt t="87046" x="4959350" y="4464050"/>
          <p14:tracePt t="87062" x="4972050" y="4438650"/>
          <p14:tracePt t="87062" x="4984750" y="4419600"/>
          <p14:tracePt t="87079" x="4997450" y="4394200"/>
          <p14:tracePt t="87079" x="5016500" y="4368800"/>
          <p14:tracePt t="87079" x="5029200" y="4349750"/>
          <p14:tracePt t="87098" x="5054600" y="4330700"/>
          <p14:tracePt t="87110" x="5073650" y="4318000"/>
          <p14:tracePt t="87110" x="5118100" y="4305300"/>
          <p14:tracePt t="87130" x="5143500" y="4305300"/>
          <p14:tracePt t="87130" x="5175250" y="4311650"/>
          <p14:tracePt t="87145" x="5207000" y="4318000"/>
          <p14:tracePt t="87145" x="5238750" y="4330700"/>
          <p14:tracePt t="87163" x="5270500" y="4349750"/>
          <p14:tracePt t="87163" x="5308600" y="4375150"/>
          <p14:tracePt t="87163" x="5340350" y="4394200"/>
          <p14:tracePt t="87182" x="5378450" y="4425950"/>
          <p14:tracePt t="87182" x="5410200" y="4451350"/>
          <p14:tracePt t="87195" x="5435600" y="4476750"/>
          <p14:tracePt t="87195" x="5461000" y="4508500"/>
          <p14:tracePt t="87212" x="5486400" y="4540250"/>
          <p14:tracePt t="87212" x="5505450" y="4572000"/>
          <p14:tracePt t="87229" x="5524500" y="4603750"/>
          <p14:tracePt t="87229" x="5549900" y="4660900"/>
          <p14:tracePt t="87246" x="5556250" y="4692650"/>
          <p14:tracePt t="87246" x="5562600" y="4718050"/>
          <p14:tracePt t="87262" x="5568950" y="4743450"/>
          <p14:tracePt t="87262" x="5568950" y="4768850"/>
          <p14:tracePt t="87279" x="5562600" y="4794250"/>
          <p14:tracePt t="87279" x="5556250" y="4813300"/>
          <p14:tracePt t="87296" x="5549900" y="4832350"/>
          <p14:tracePt t="87296" x="5530850" y="4857750"/>
          <p14:tracePt t="87314" x="5518150" y="4870450"/>
          <p14:tracePt t="87314" x="5511800" y="4883150"/>
          <p14:tracePt t="87330" x="5499100" y="4895850"/>
          <p14:tracePt t="87330" x="5486400" y="4908550"/>
          <p14:tracePt t="87346" x="5480050" y="4914900"/>
          <p14:tracePt t="87346" x="5467350" y="4921250"/>
          <p14:tracePt t="87363" x="5461000" y="4927600"/>
          <p14:tracePt t="87363" x="5454650" y="4933950"/>
          <p14:tracePt t="87363" x="5441950" y="4940300"/>
          <p14:tracePt t="87382" x="5435600" y="4940300"/>
          <p14:tracePt t="87394" x="5422900" y="4946650"/>
          <p14:tracePt t="87394" x="5410200" y="4953000"/>
          <p14:tracePt t="87414" x="5397500" y="4953000"/>
          <p14:tracePt t="87414" x="5391150" y="4953000"/>
          <p14:tracePt t="87430" x="5384800" y="4953000"/>
          <p14:tracePt t="87430" x="5372100" y="4953000"/>
          <p14:tracePt t="87447" x="5365750" y="4953000"/>
          <p14:tracePt t="87447" x="5359400" y="4953000"/>
          <p14:tracePt t="87447" x="5346700" y="4953000"/>
          <p14:tracePt t="87466" x="5340350" y="4953000"/>
          <p14:tracePt t="87478" x="5334000" y="4953000"/>
          <p14:tracePt t="87478" x="5314950" y="4946650"/>
          <p14:tracePt t="87496" x="5308600" y="4946650"/>
          <p14:tracePt t="87496" x="5295900" y="4946650"/>
          <p14:tracePt t="87513" x="5289550" y="4946650"/>
          <p14:tracePt t="87513" x="5283200" y="4946650"/>
          <p14:tracePt t="87530" x="5276850" y="4946650"/>
          <p14:tracePt t="87530" x="5257800" y="4940300"/>
          <p14:tracePt t="87548" x="5251450" y="4940300"/>
          <p14:tracePt t="87548" x="5245100" y="4940300"/>
          <p14:tracePt t="87565" x="5238750" y="4940300"/>
          <p14:tracePt t="87565" x="5232400" y="4933950"/>
          <p14:tracePt t="87581" x="5226050" y="4933950"/>
          <p14:tracePt t="87581" x="5219700" y="4933950"/>
          <p14:tracePt t="87598" x="5213350" y="4927600"/>
          <p14:tracePt t="87598" x="5207000" y="4921250"/>
          <p14:tracePt t="87615" x="5200650" y="4921250"/>
          <p14:tracePt t="87629" x="5194300" y="4914900"/>
          <p14:tracePt t="87645" x="5194300" y="4908550"/>
          <p14:tracePt t="87666" x="5200650" y="4902200"/>
          <p14:tracePt t="87697" x="5200650" y="4895850"/>
          <p14:tracePt t="87713" x="5207000" y="4889500"/>
          <p14:tracePt t="87733" x="5213350" y="4883150"/>
          <p14:tracePt t="87773" x="5207000" y="4883150"/>
          <p14:tracePt t="87841" x="5200650" y="4876800"/>
          <p14:tracePt t="87877" x="5194300" y="4876800"/>
          <p14:tracePt t="87893" x="5181600" y="4876800"/>
          <p14:tracePt t="87905" x="5175250" y="4870450"/>
          <p14:tracePt t="87921" x="5168900" y="4870450"/>
          <p14:tracePt t="87930" x="5162550" y="4870450"/>
          <p14:tracePt t="87930" x="5156200" y="4864100"/>
          <p14:tracePt t="87948" x="5149850" y="4857750"/>
          <p14:tracePt t="87948" x="5137150" y="4851400"/>
          <p14:tracePt t="87966" x="5130800" y="4845050"/>
          <p14:tracePt t="87966" x="5124450" y="4845050"/>
          <p14:tracePt t="87982" x="5118100" y="4838700"/>
          <p14:tracePt t="87982" x="5105400" y="4832350"/>
          <p14:tracePt t="87998" x="5099050" y="4832350"/>
          <p14:tracePt t="87998" x="5092700" y="4826000"/>
          <p14:tracePt t="88015" x="5086350" y="4819650"/>
          <p14:tracePt t="88015" x="5080000" y="4813300"/>
          <p14:tracePt t="88015" x="5073650" y="4806950"/>
          <p14:tracePt t="88034" x="5067300" y="4800600"/>
          <p14:tracePt t="88047" x="5060950" y="4794250"/>
          <p14:tracePt t="88047" x="5048250" y="4768850"/>
          <p14:tracePt t="88067" x="5041900" y="4756150"/>
          <p14:tracePt t="88067" x="5035550" y="4737100"/>
          <p14:tracePt t="88083" x="5035550" y="4724400"/>
          <p14:tracePt t="88083" x="5029200" y="4705350"/>
          <p14:tracePt t="88099" x="5029200" y="4692650"/>
          <p14:tracePt t="88099" x="5035550" y="4673600"/>
          <p14:tracePt t="88099" x="5035550" y="4660900"/>
          <p14:tracePt t="88118" x="5041900" y="4648200"/>
          <p14:tracePt t="88118" x="5041900" y="4629150"/>
          <p14:tracePt t="88135" x="5048250" y="4616450"/>
          <p14:tracePt t="88135" x="5054600" y="4603750"/>
          <p14:tracePt t="88149" x="5060950" y="4591050"/>
          <p14:tracePt t="88149" x="5067300" y="4578350"/>
          <p14:tracePt t="88166" x="5073650" y="4565650"/>
          <p14:tracePt t="88166" x="5080000" y="4552950"/>
          <p14:tracePt t="88182" x="5086350" y="4533900"/>
          <p14:tracePt t="88182" x="5092700" y="4521200"/>
          <p14:tracePt t="88182" x="5105400" y="4508500"/>
          <p14:tracePt t="88201" x="5111750" y="4495800"/>
          <p14:tracePt t="88201" x="5118100" y="4483100"/>
          <p14:tracePt t="88216" x="5130800" y="4470400"/>
          <p14:tracePt t="88216" x="5137150" y="4457700"/>
          <p14:tracePt t="88232" x="5149850" y="4451350"/>
          <p14:tracePt t="88232" x="5156200" y="4445000"/>
          <p14:tracePt t="88249" x="5168900" y="4432300"/>
          <p14:tracePt t="88249" x="5187950" y="4419600"/>
          <p14:tracePt t="88266" x="5194300" y="4419600"/>
          <p14:tracePt t="88266" x="5207000" y="4413250"/>
          <p14:tracePt t="88283" x="5213350" y="4419600"/>
          <p14:tracePt t="88283" x="5226050" y="4419600"/>
          <p14:tracePt t="88300" x="5238750" y="4419600"/>
          <p14:tracePt t="88300" x="5251450" y="4425950"/>
          <p14:tracePt t="88316" x="5270500" y="4438650"/>
          <p14:tracePt t="88316" x="5302250" y="4464050"/>
          <p14:tracePt t="88335" x="5314950" y="4476750"/>
          <p14:tracePt t="88335" x="5327650" y="4489450"/>
          <p14:tracePt t="88350" x="5340350" y="4508500"/>
          <p14:tracePt t="88350" x="5359400" y="4527550"/>
          <p14:tracePt t="88367" x="5365750" y="4546600"/>
          <p14:tracePt t="88367" x="5378450" y="4559300"/>
          <p14:tracePt t="88383" x="5391150" y="4578350"/>
          <p14:tracePt t="88383" x="5397500" y="4597400"/>
          <p14:tracePt t="88383" x="5403850" y="4610100"/>
          <p14:tracePt t="88402" x="5410200" y="4622800"/>
          <p14:tracePt t="88415" x="5416550" y="4641850"/>
          <p14:tracePt t="88415" x="5416550" y="4660900"/>
          <p14:tracePt t="88434" x="5416550" y="4673600"/>
          <p14:tracePt t="88434" x="5416550" y="4686300"/>
          <p14:tracePt t="88450" x="5410200" y="4699000"/>
          <p14:tracePt t="88450" x="5403850" y="4705350"/>
          <p14:tracePt t="88467" x="5397500" y="4718050"/>
          <p14:tracePt t="88467" x="5391150" y="4724400"/>
          <p14:tracePt t="88483" x="5384800" y="4730750"/>
          <p14:tracePt t="88483" x="5378450" y="4743450"/>
          <p14:tracePt t="88483" x="5372100" y="4749800"/>
          <p14:tracePt t="88502" x="5359400" y="4762500"/>
          <p14:tracePt t="88502" x="5353050" y="4768850"/>
          <p14:tracePt t="88517" x="5346700" y="4775200"/>
          <p14:tracePt t="88517" x="5334000" y="4787900"/>
          <p14:tracePt t="88533" x="5327650" y="4794250"/>
          <p14:tracePt t="88533" x="5321300" y="4800600"/>
          <p14:tracePt t="88550" x="5308600" y="4806950"/>
          <p14:tracePt t="88550" x="5295900" y="4819650"/>
          <p14:tracePt t="88567" x="5283200" y="4826000"/>
          <p14:tracePt t="88567" x="5276850" y="4832350"/>
          <p14:tracePt t="88584" x="5270500" y="4832350"/>
          <p14:tracePt t="88584" x="5264150" y="4838700"/>
          <p14:tracePt t="88600" x="5257800" y="4845050"/>
          <p14:tracePt t="88600" x="5245100" y="4845050"/>
          <p14:tracePt t="88617" x="5238750" y="4851400"/>
          <p14:tracePt t="88634" x="5232400" y="4857750"/>
          <p14:tracePt t="88649" x="5232400" y="4851400"/>
          <p14:tracePt t="88717" x="5232400" y="4845050"/>
          <p14:tracePt t="88746" x="5232400" y="4851400"/>
          <p14:tracePt t="88793" x="5226050" y="4845050"/>
          <p14:tracePt t="88806" x="5219700" y="4845050"/>
          <p14:tracePt t="88829" x="5213350" y="4845050"/>
          <p14:tracePt t="88905" x="5207000" y="4845050"/>
          <p14:tracePt t="88925" x="5200650" y="4845050"/>
          <p14:tracePt t="88949" x="5194300" y="4845050"/>
          <p14:tracePt t="89033" x="5194300" y="4838700"/>
          <p14:tracePt t="89077" x="5194300" y="4832350"/>
          <p14:tracePt t="89102" x="5194300" y="4826000"/>
          <p14:tracePt t="89130" x="5194300" y="4832350"/>
          <p14:tracePt t="89206" x="5187950" y="4838700"/>
          <p14:tracePt t="89226" x="5181600" y="4838700"/>
          <p14:tracePt t="89258" x="5187950" y="4838700"/>
          <p14:tracePt t="89326" x="5181600" y="4838700"/>
          <p14:tracePt t="89362" x="5175250" y="4845050"/>
          <p14:tracePt t="89386" x="5175250" y="4838700"/>
          <p14:tracePt t="89429" x="5175250" y="4832350"/>
          <p14:tracePt t="89462" x="5168900" y="4838700"/>
          <p14:tracePt t="89541" x="5162550" y="4838700"/>
          <p14:tracePt t="89582" x="5156200" y="4838700"/>
          <p14:tracePt t="89610" x="5149850" y="4838700"/>
          <p14:tracePt t="89661" x="5143500" y="4845050"/>
          <p14:tracePt t="89701" x="5143500" y="4851400"/>
          <p14:tracePt t="89774" x="5137150" y="4857750"/>
          <p14:tracePt t="89798" x="5137150" y="4864100"/>
          <p14:tracePt t="89814" x="5130800" y="4870450"/>
          <p14:tracePt t="89826" x="5130800" y="4876800"/>
          <p14:tracePt t="89842" x="5124450" y="4876800"/>
          <p14:tracePt t="89969" x="5130800" y="4870450"/>
          <p14:tracePt t="90022" x="5137150" y="4870450"/>
          <p14:tracePt t="90038" x="5137150" y="4864100"/>
          <p14:tracePt t="90053" x="5137150" y="4870450"/>
          <p14:tracePt t="90134" x="5137150" y="4864100"/>
          <p14:tracePt t="90302" x="5137150" y="4870450"/>
          <p14:tracePt t="90526" x="5143500" y="4864100"/>
          <p14:tracePt t="90621" x="5143500" y="4857750"/>
          <p14:tracePt t="90646" x="5149850" y="4857750"/>
          <p14:tracePt t="90674" x="5156200" y="4864100"/>
          <p14:tracePt t="90706" x="5149850" y="4864100"/>
          <p14:tracePt t="90766" x="5149850" y="4857750"/>
          <p14:tracePt t="90786" x="5149850" y="4864100"/>
          <p14:tracePt t="90862" x="5143500" y="4870450"/>
          <p14:tracePt t="90894" x="5137150" y="4864100"/>
          <p14:tracePt t="90930" x="5143500" y="4864100"/>
          <p14:tracePt t="90962" x="5143500" y="4857750"/>
          <p14:tracePt t="91066" x="5149850" y="4857750"/>
          <p14:tracePt t="91110" x="5149850" y="4851400"/>
          <p14:tracePt t="91230" x="5156200" y="4851400"/>
          <p14:tracePt t="91358" x="5156200" y="4845050"/>
          <p14:tracePt t="91410" x="5162550" y="4845050"/>
          <p14:tracePt t="91462" x="5168900" y="4845050"/>
          <p14:tracePt t="91622" x="5168900" y="4838700"/>
          <p14:tracePt t="91786" x="5168900" y="4845050"/>
          <p14:tracePt t="91934" x="5168900" y="4838700"/>
          <p14:tracePt t="92131" x="5175250" y="4838700"/>
          <p14:tracePt t="92334" x="5168900" y="4838700"/>
          <p14:tracePt t="92790" x="5168900" y="4845050"/>
          <p14:tracePt t="92834" x="5162550" y="4845050"/>
          <p14:tracePt t="92962" x="5156200" y="4838700"/>
          <p14:tracePt t="93098" x="5156200" y="4845050"/>
          <p14:tracePt t="93150" x="5149850" y="4845050"/>
          <p14:tracePt t="93186" x="5149850" y="4851400"/>
          <p14:tracePt t="93295" x="5149850" y="4857750"/>
          <p14:tracePt t="93347" x="5156200" y="4857750"/>
          <p14:tracePt t="93427" x="5156200" y="4851400"/>
          <p14:tracePt t="93451" x="5162550" y="4851400"/>
          <p14:tracePt t="93478" x="5162550" y="4845050"/>
          <p14:tracePt t="93518" x="5162550" y="4838700"/>
          <p14:tracePt t="93563" x="5168900" y="4832350"/>
          <p14:tracePt t="93598" x="5175250" y="4832350"/>
          <p14:tracePt t="93659" x="5168900" y="4838700"/>
          <p14:tracePt t="93751" x="5162550" y="4838700"/>
          <p14:tracePt t="93795" x="5162550" y="4845050"/>
          <p14:tracePt t="93907" x="5162550" y="4851400"/>
          <p14:tracePt t="93955" x="5156200" y="4857750"/>
          <p14:tracePt t="94043" x="5156200" y="4851400"/>
          <p14:tracePt t="94342" x="5156200" y="4857750"/>
          <p14:tracePt t="94426" x="5149850" y="4857750"/>
          <p14:tracePt t="94515" x="5143500" y="4864100"/>
          <p14:tracePt t="94538" x="5137150" y="4870450"/>
          <p14:tracePt t="94558" x="5130800" y="4870450"/>
          <p14:tracePt t="94575" x="5124450" y="4864100"/>
          <p14:tracePt t="94591" x="5118100" y="4864100"/>
          <p14:tracePt t="94607" x="5111750" y="4857750"/>
          <p14:tracePt t="94618" x="5105400" y="4857750"/>
          <p14:tracePt t="94635" x="5099050" y="4851400"/>
          <p14:tracePt t="94659" x="5105400" y="4845050"/>
          <p14:tracePt t="94675" x="5105400" y="4838700"/>
          <p14:tracePt t="94687" x="5118100" y="4832350"/>
          <p14:tracePt t="94702" x="5124450" y="4826000"/>
          <p14:tracePt t="94711" x="5130800" y="4826000"/>
          <p14:tracePt t="94720" x="5143500" y="4819650"/>
          <p14:tracePt t="94720" x="5162550" y="4806950"/>
          <p14:tracePt t="94739" x="5168900" y="4800600"/>
          <p14:tracePt t="94739" x="5181600" y="4794250"/>
          <p14:tracePt t="94756" x="5187950" y="4781550"/>
          <p14:tracePt t="94756" x="5194300" y="4775200"/>
          <p14:tracePt t="94772" x="5200650" y="4762500"/>
          <p14:tracePt t="94772" x="5200650" y="4749800"/>
          <p14:tracePt t="94789" x="5207000" y="4737100"/>
          <p14:tracePt t="94789" x="5207000" y="4730750"/>
          <p14:tracePt t="94789" x="5200650" y="4718050"/>
          <p14:tracePt t="94808" x="5200650" y="4711700"/>
          <p14:tracePt t="94820" x="5194300" y="4705350"/>
          <p14:tracePt t="94820" x="5181600" y="4686300"/>
          <p14:tracePt t="94840" x="5175250" y="4679950"/>
          <p14:tracePt t="94840" x="5162550" y="4673600"/>
          <p14:tracePt t="94856" x="5156200" y="4667250"/>
          <p14:tracePt t="94856" x="5149850" y="4660900"/>
          <p14:tracePt t="94872" x="5137150" y="4654550"/>
          <p14:tracePt t="94872" x="5124450" y="4648200"/>
          <p14:tracePt t="94872" x="5118100" y="4641850"/>
          <p14:tracePt t="94892" x="5105400" y="4635500"/>
          <p14:tracePt t="94904" x="5099050" y="4635500"/>
          <p14:tracePt t="94904" x="5080000" y="4622800"/>
          <p14:tracePt t="94923" x="5067300" y="4622800"/>
          <p14:tracePt t="94923" x="5060950" y="4622800"/>
          <p14:tracePt t="94939" x="5054600" y="4616450"/>
          <p14:tracePt t="94939" x="5048250" y="4616450"/>
          <p14:tracePt t="94956" x="5041900" y="4616450"/>
          <p14:tracePt t="94975" x="5041900" y="4622800"/>
          <p14:tracePt t="95027" x="5048250" y="4629150"/>
          <p14:tracePt t="95046" x="5054600" y="4635500"/>
          <p14:tracePt t="95063" x="5060950" y="4641850"/>
          <p14:tracePt t="95079" x="5060950" y="4648200"/>
          <p14:tracePt t="95095" x="5054600" y="4648200"/>
          <p14:tracePt t="95155" x="5054600" y="4641850"/>
          <p14:tracePt t="95175" x="5054600" y="4635500"/>
          <p14:tracePt t="95199" x="5054600" y="4629150"/>
          <p14:tracePt t="95227" x="5060950" y="4629150"/>
          <p14:tracePt t="95251" x="5067300" y="4629150"/>
          <p14:tracePt t="95267" x="5073650" y="4635500"/>
          <p14:tracePt t="95279" x="5080000" y="4641850"/>
          <p14:tracePt t="95303" x="5080000" y="4648200"/>
          <p14:tracePt t="95319" x="5080000" y="4654550"/>
          <p14:tracePt t="95335" x="5073650" y="4660900"/>
          <p14:tracePt t="95347" x="5073650" y="4667250"/>
          <p14:tracePt t="95363" x="5073650" y="4673600"/>
          <p14:tracePt t="95379" x="5067300" y="4679950"/>
          <p14:tracePt t="95415" x="5060950" y="4686300"/>
          <p14:tracePt t="95440" x="5054600" y="4679950"/>
          <p14:tracePt t="95499" x="5060950" y="4686300"/>
          <p14:tracePt t="95595" x="5054600" y="4686300"/>
          <p14:tracePt t="95647" x="5054600" y="4692650"/>
          <p14:tracePt t="95731" x="5060950" y="4686300"/>
          <p14:tracePt t="95783" x="5060950" y="4692650"/>
          <p14:tracePt t="95895" x="5054600" y="4699000"/>
          <p14:tracePt t="95947" x="5060950" y="4699000"/>
          <p14:tracePt t="96031" x="5067300" y="4692650"/>
          <p14:tracePt t="96059" x="5073650" y="4692650"/>
          <p14:tracePt t="96091" x="5080000" y="4686300"/>
          <p14:tracePt t="96107" x="5086350" y="4692650"/>
          <p14:tracePt t="96119" x="5092700" y="4692650"/>
          <p14:tracePt t="96129" x="5099050" y="4686300"/>
          <p14:tracePt t="96129" x="5105400" y="4692650"/>
          <p14:tracePt t="96144" x="5111750" y="4686300"/>
          <p14:tracePt t="96144" x="5124450" y="4686300"/>
          <p14:tracePt t="96161" x="5130800" y="4686300"/>
          <p14:tracePt t="96161" x="5143500" y="4679950"/>
          <p14:tracePt t="96177" x="5156200" y="4673600"/>
          <p14:tracePt t="96177" x="5162550" y="4673600"/>
          <p14:tracePt t="96177" x="5175250" y="4667250"/>
          <p14:tracePt t="96196" x="5187950" y="4660900"/>
          <p14:tracePt t="96208" x="5194300" y="4654550"/>
          <p14:tracePt t="96208" x="5226050" y="4635500"/>
          <p14:tracePt t="96228" x="5238750" y="4622800"/>
          <p14:tracePt t="96228" x="5251450" y="4616450"/>
          <p14:tracePt t="96244" x="5270500" y="4603750"/>
          <p14:tracePt t="96244" x="5283200" y="4591050"/>
          <p14:tracePt t="96261" x="5302250" y="4578350"/>
          <p14:tracePt t="96261" x="5321300" y="4565650"/>
          <p14:tracePt t="96261" x="5334000" y="4552950"/>
          <p14:tracePt t="96279" x="5353050" y="4546600"/>
          <p14:tracePt t="96292" x="5372100" y="4527550"/>
          <p14:tracePt t="96292" x="5403850" y="4502150"/>
          <p14:tracePt t="96311" x="5422900" y="4489450"/>
          <p14:tracePt t="96311" x="5441950" y="4470400"/>
          <p14:tracePt t="96327" x="5454650" y="4457700"/>
          <p14:tracePt t="96327" x="5473700" y="4438650"/>
          <p14:tracePt t="96344" x="5492750" y="4419600"/>
          <p14:tracePt t="96344" x="5530850" y="4381500"/>
          <p14:tracePt t="96361" x="5549900" y="4362450"/>
          <p14:tracePt t="96361" x="5575300" y="4343400"/>
          <p14:tracePt t="96377" x="5594350" y="4318000"/>
          <p14:tracePt t="96377" x="5613400" y="4298950"/>
          <p14:tracePt t="96394" x="5632450" y="4279900"/>
          <p14:tracePt t="96394" x="5651500" y="4254500"/>
          <p14:tracePt t="96411" x="5670550" y="4235450"/>
          <p14:tracePt t="96411" x="5715000" y="4184650"/>
          <p14:tracePt t="96428" x="5734050" y="4159250"/>
          <p14:tracePt t="96428" x="5753100" y="4127500"/>
          <p14:tracePt t="96445" x="5772150" y="4102100"/>
          <p14:tracePt t="96445" x="5797550" y="4076700"/>
          <p14:tracePt t="96461" x="5816600" y="4044950"/>
          <p14:tracePt t="96461" x="5842000" y="4019550"/>
          <p14:tracePt t="96461" x="5861050" y="3987800"/>
          <p14:tracePt t="96480" x="5886450" y="3962400"/>
          <p14:tracePt t="96493" x="5905500" y="3937000"/>
          <p14:tracePt t="96493" x="5949950" y="3879850"/>
          <p14:tracePt t="96512" x="5969000" y="3854450"/>
          <p14:tracePt t="96512" x="5988050" y="3829050"/>
          <p14:tracePt t="96528" x="6007100" y="3803650"/>
          <p14:tracePt t="96528" x="6032500" y="3778250"/>
          <p14:tracePt t="96545" x="6051550" y="3752850"/>
          <p14:tracePt t="96545" x="6076950" y="3727450"/>
          <p14:tracePt t="96545" x="6102350" y="3702050"/>
          <p14:tracePt t="96564" x="6127750" y="3676650"/>
          <p14:tracePt t="96576" x="6153150" y="3651250"/>
          <p14:tracePt t="96576" x="6178550" y="3619500"/>
          <p14:tracePt t="96596" x="6235700" y="3568700"/>
          <p14:tracePt t="96596" x="6267450" y="3543300"/>
          <p14:tracePt t="96612" x="6292850" y="3517900"/>
          <p14:tracePt t="96612" x="6318250" y="3492500"/>
          <p14:tracePt t="96628" x="6350000" y="3467100"/>
          <p14:tracePt t="96628" x="6375400" y="3441700"/>
          <p14:tracePt t="96628" x="6407150" y="3422650"/>
          <p14:tracePt t="96648" x="6432550" y="3403600"/>
          <p14:tracePt t="96648" x="6464300" y="3384550"/>
          <p14:tracePt t="96662" x="6496050" y="3365500"/>
          <p14:tracePt t="96662" x="6521450" y="3352800"/>
          <p14:tracePt t="96679" x="6553200" y="3340100"/>
          <p14:tracePt t="96679" x="6584950" y="3327400"/>
          <p14:tracePt t="96695" x="6616700" y="3321050"/>
          <p14:tracePt t="96695" x="6648450" y="3314700"/>
          <p14:tracePt t="96712" x="6686550" y="3314700"/>
          <p14:tracePt t="96712" x="6750050" y="3327400"/>
          <p14:tracePt t="96729" x="6781800" y="3333750"/>
          <p14:tracePt t="96729" x="6813550" y="3346450"/>
          <p14:tracePt t="96745" x="6845300" y="3359150"/>
          <p14:tracePt t="96745" x="6877050" y="3378200"/>
          <p14:tracePt t="96762" x="6915150" y="3397250"/>
          <p14:tracePt t="96762" x="6946900" y="3416300"/>
          <p14:tracePt t="96780" x="7016750" y="3454400"/>
          <p14:tracePt t="96780" x="7048500" y="3479800"/>
          <p14:tracePt t="96796" x="7086600" y="3511550"/>
          <p14:tracePt t="96796" x="7124700" y="3543300"/>
          <p14:tracePt t="96812" x="7162800" y="3575050"/>
          <p14:tracePt t="96812" x="7200900" y="3613150"/>
          <p14:tracePt t="96829" x="7245350" y="3657600"/>
          <p14:tracePt t="96829" x="7283450" y="3702050"/>
          <p14:tracePt t="96829" x="7327900" y="3746500"/>
          <p14:tracePt t="96848" x="7366000" y="3797300"/>
          <p14:tracePt t="96861" x="7410450" y="3841750"/>
          <p14:tracePt t="96861" x="7493000" y="3930650"/>
          <p14:tracePt t="96879" x="7537450" y="3968750"/>
          <p14:tracePt t="96879" x="7575550" y="4013200"/>
          <p14:tracePt t="96896" x="7613650" y="4051300"/>
          <p14:tracePt t="96896" x="7651750" y="4089400"/>
          <p14:tracePt t="96913" x="7689850" y="4127500"/>
          <p14:tracePt t="96913" x="7727950" y="4165600"/>
          <p14:tracePt t="96929" x="7766050" y="4203700"/>
          <p14:tracePt t="96929" x="7804150" y="4241800"/>
          <p14:tracePt t="96929" x="7842250" y="4279900"/>
          <p14:tracePt t="96949" x="7880350" y="4318000"/>
          <p14:tracePt t="96949" x="7912100" y="4356100"/>
          <p14:tracePt t="96963" x="7950200" y="4394200"/>
          <p14:tracePt t="96963" x="7988300" y="4425950"/>
          <p14:tracePt t="96980" x="8020050" y="4464050"/>
          <p14:tracePt t="96980" x="8045450" y="4495800"/>
          <p14:tracePt t="96996" x="8077200" y="4521200"/>
          <p14:tracePt t="96996" x="8102600" y="4546600"/>
          <p14:tracePt t="97013" x="8134350" y="4578350"/>
          <p14:tracePt t="97013" x="8185150" y="4622800"/>
          <p14:tracePt t="97030" x="8204200" y="4648200"/>
          <p14:tracePt t="97030" x="8229600" y="4667250"/>
          <p14:tracePt t="97047" x="8248650" y="4686300"/>
          <p14:tracePt t="97047" x="8267700" y="4711700"/>
          <p14:tracePt t="97063" x="8280400" y="4730750"/>
          <p14:tracePt t="97063" x="8299450" y="4743450"/>
          <p14:tracePt t="97080" x="8312150" y="4762500"/>
          <p14:tracePt t="97080" x="8337550" y="4787900"/>
          <p14:tracePt t="97097" x="8350250" y="4800600"/>
          <p14:tracePt t="97097" x="8356600" y="4813300"/>
          <p14:tracePt t="97113" x="8369300" y="4826000"/>
          <p14:tracePt t="97113" x="8382000" y="4832350"/>
          <p14:tracePt t="97132" x="8394700" y="4845050"/>
          <p14:tracePt t="97132" x="8420100" y="4857750"/>
          <p14:tracePt t="97149" x="8432800" y="4870450"/>
          <p14:tracePt t="97149" x="8445500" y="4876800"/>
          <p14:tracePt t="97164" x="8458200" y="4883150"/>
          <p14:tracePt t="97164" x="8464550" y="4889500"/>
          <p14:tracePt t="97180" x="8477250" y="4895850"/>
          <p14:tracePt t="97180" x="8483600" y="4902200"/>
          <p14:tracePt t="97197" x="8496300" y="4902200"/>
          <p14:tracePt t="97197" x="8502650" y="4908550"/>
          <p14:tracePt t="97197" x="8509000" y="4914900"/>
          <p14:tracePt t="97216" x="8515350" y="4921250"/>
          <p14:tracePt t="97229" x="8521700" y="4921250"/>
          <p14:tracePt t="97229" x="8534400" y="4933950"/>
          <p14:tracePt t="97248" x="8540750" y="4933950"/>
          <p14:tracePt t="97248" x="8540750" y="4940300"/>
          <p14:tracePt t="97264" x="8547100" y="4946650"/>
          <p14:tracePt t="97279" x="8553450" y="4953000"/>
          <p14:tracePt t="97296" x="8559800" y="4953000"/>
          <p14:tracePt t="97316" x="8559800" y="4959350"/>
          <p14:tracePt t="97368" x="8566150" y="4965700"/>
          <p14:tracePt t="97395" x="8572500" y="4972050"/>
          <p14:tracePt t="97488" x="8578850" y="4972050"/>
          <p14:tracePt t="97515" x="8578850" y="4978400"/>
          <p14:tracePt t="97539" x="8578850" y="4984750"/>
          <p14:tracePt t="97559" x="8578850" y="4991100"/>
          <p14:tracePt t="97576" x="8572500" y="4991100"/>
          <p14:tracePt t="97615" x="8566150" y="4997450"/>
          <p14:tracePt t="97668" x="8559800" y="4997450"/>
          <p14:tracePt t="97695" x="8553450" y="4997450"/>
          <p14:tracePt t="97727" x="8547100" y="5003800"/>
          <p14:tracePt t="97740" x="8534400" y="5003800"/>
          <p14:tracePt t="97755" x="8534400" y="5010150"/>
          <p14:tracePt t="97772" x="8528050" y="5016500"/>
          <p14:tracePt t="97800" x="8534400" y="5016500"/>
          <p14:tracePt t="97860" x="8528050" y="5016500"/>
          <p14:tracePt t="97960" x="8521700" y="5016500"/>
          <p14:tracePt t="97988" x="8515350" y="5016500"/>
          <p14:tracePt t="98035" x="8509000" y="5016500"/>
          <p14:tracePt t="98047" x="8496300" y="5010150"/>
          <p14:tracePt t="98063" x="8489950" y="5010150"/>
          <p14:tracePt t="98080" x="8483600" y="5010150"/>
          <p14:tracePt t="98096" x="8477250" y="5010150"/>
          <p14:tracePt t="98108" x="8470900" y="5010150"/>
          <p14:tracePt t="98116" x="8464550" y="5010150"/>
          <p14:tracePt t="98116" x="8458200" y="5003800"/>
          <p14:tracePt t="98135" x="8451850" y="5003800"/>
          <p14:tracePt t="98135" x="8445500" y="5003800"/>
          <p14:tracePt t="98151" x="8439150" y="5003800"/>
          <p14:tracePt t="98151" x="8426450" y="4997450"/>
          <p14:tracePt t="98168" x="8420100" y="4997450"/>
          <p14:tracePt t="98168" x="8413750" y="4991100"/>
          <p14:tracePt t="98184" x="8407400" y="4984750"/>
          <p14:tracePt t="98184" x="8401050" y="4984750"/>
          <p14:tracePt t="98201" x="8394700" y="4978400"/>
          <p14:tracePt t="98201" x="8382000" y="4972050"/>
          <p14:tracePt t="98217" x="8375650" y="4972050"/>
          <p14:tracePt t="98217" x="8362950" y="4965700"/>
          <p14:tracePt t="98217" x="8356600" y="4959350"/>
          <p14:tracePt t="98237" x="8343900" y="4953000"/>
          <p14:tracePt t="98249" x="8324850" y="4946650"/>
          <p14:tracePt t="98249" x="8312150" y="4940300"/>
          <p14:tracePt t="98268" x="8280400" y="4927600"/>
          <p14:tracePt t="98268" x="8261350" y="4921250"/>
          <p14:tracePt t="98284" x="8235950" y="4914900"/>
          <p14:tracePt t="98284" x="8216900" y="4902200"/>
          <p14:tracePt t="98301" x="8191500" y="4895850"/>
          <p14:tracePt t="98301" x="8166100" y="4883150"/>
          <p14:tracePt t="98301" x="8140700" y="4876800"/>
          <p14:tracePt t="98320" x="8115300" y="4870450"/>
          <p14:tracePt t="98332" x="8083550" y="4857750"/>
          <p14:tracePt t="98332" x="8020050" y="4838700"/>
          <p14:tracePt t="98352" x="7988300" y="4826000"/>
          <p14:tracePt t="98352" x="7956550" y="4813300"/>
          <p14:tracePt t="98368" x="7918450" y="4800600"/>
          <p14:tracePt t="98368" x="7880350" y="4787900"/>
          <p14:tracePt t="98384" x="7842250" y="4775200"/>
          <p14:tracePt t="98384" x="7753350" y="4756150"/>
          <p14:tracePt t="98401" x="7708900" y="4743450"/>
          <p14:tracePt t="98401" x="7664450" y="4737100"/>
          <p14:tracePt t="98418" x="7620000" y="4730750"/>
          <p14:tracePt t="98418" x="7575550" y="4724400"/>
          <p14:tracePt t="98435" x="7531100" y="4724400"/>
          <p14:tracePt t="98435" x="7486650" y="4718050"/>
          <p14:tracePt t="98451" x="7442200" y="4718050"/>
          <p14:tracePt t="98451" x="7366000" y="4711700"/>
          <p14:tracePt t="98469" x="7321550" y="4711700"/>
          <p14:tracePt t="98469" x="7283450" y="4711700"/>
          <p14:tracePt t="98485" x="7239000" y="4711700"/>
          <p14:tracePt t="98485" x="7194550" y="4711700"/>
          <p14:tracePt t="98501" x="7156450" y="4705350"/>
          <p14:tracePt t="98501" x="7112000" y="4705350"/>
          <p14:tracePt t="98501" x="7073900" y="4705350"/>
          <p14:tracePt t="98521" x="7035800" y="4699000"/>
          <p14:tracePt t="98533" x="6997700" y="4692650"/>
          <p14:tracePt t="98533" x="6934200" y="4686300"/>
          <p14:tracePt t="98552" x="6902450" y="4679950"/>
          <p14:tracePt t="98552" x="6877050" y="4673600"/>
          <p14:tracePt t="98569" x="6851650" y="4667250"/>
          <p14:tracePt t="98569" x="6832600" y="4667250"/>
          <p14:tracePt t="98585" x="6807200" y="4660900"/>
          <p14:tracePt t="98585" x="6788150" y="4660900"/>
          <p14:tracePt t="98585" x="6762750" y="4660900"/>
          <p14:tracePt t="98604" x="6743700" y="4654550"/>
          <p14:tracePt t="98617" x="6724650" y="4654550"/>
          <p14:tracePt t="98617" x="6680200" y="4648200"/>
          <p14:tracePt t="98637" x="6667500" y="4648200"/>
          <p14:tracePt t="98637" x="6648450" y="4648200"/>
          <p14:tracePt t="98652" x="6629400" y="4641850"/>
          <p14:tracePt t="98652" x="6616700" y="4641850"/>
          <p14:tracePt t="98669" x="6597650" y="4641850"/>
          <p14:tracePt t="98669" x="6584950" y="4635500"/>
          <p14:tracePt t="98685" x="6565900" y="4635500"/>
          <p14:tracePt t="98685" x="6534150" y="4629150"/>
          <p14:tracePt t="98702" x="6521450" y="4629150"/>
          <p14:tracePt t="98702" x="6502400" y="4622800"/>
          <p14:tracePt t="98719" x="6489700" y="4616450"/>
          <p14:tracePt t="98719" x="6470650" y="4616450"/>
          <p14:tracePt t="98735" x="6451600" y="4610100"/>
          <p14:tracePt t="98735" x="6438900" y="4603750"/>
          <p14:tracePt t="98752" x="6419850" y="4591050"/>
          <p14:tracePt t="98752" x="6381750" y="4578350"/>
          <p14:tracePt t="98769" x="6362700" y="4572000"/>
          <p14:tracePt t="98769" x="6343650" y="4565650"/>
          <p14:tracePt t="98786" x="6318250" y="4559300"/>
          <p14:tracePt t="98786" x="6299200" y="4552950"/>
          <p14:tracePt t="98803" x="6280150" y="4546600"/>
          <p14:tracePt t="98803" x="6242050" y="4533900"/>
          <p14:tracePt t="98820" x="6216650" y="4527550"/>
          <p14:tracePt t="98820" x="6197600" y="4521200"/>
          <p14:tracePt t="98836" x="6172200" y="4514850"/>
          <p14:tracePt t="98836" x="6153150" y="4508500"/>
          <p14:tracePt t="98853" x="6121400" y="4502150"/>
          <p14:tracePt t="98853" x="6096000" y="4495800"/>
          <p14:tracePt t="98870" x="6070600" y="4495800"/>
          <p14:tracePt t="98870" x="6038850" y="4489450"/>
          <p14:tracePt t="98870" x="6007100" y="4489450"/>
          <p14:tracePt t="98889" x="5975350" y="4489450"/>
          <p14:tracePt t="98901" x="5937250" y="4489450"/>
          <p14:tracePt t="98901" x="5867400" y="4495800"/>
          <p14:tracePt t="98921" x="5829300" y="4502150"/>
          <p14:tracePt t="98921" x="5791200" y="4508500"/>
          <p14:tracePt t="98937" x="5753100" y="4514850"/>
          <p14:tracePt t="98937" x="5715000" y="4527550"/>
          <p14:tracePt t="98953" x="5676900" y="4533900"/>
          <p14:tracePt t="98953" x="5645150" y="4546600"/>
          <p14:tracePt t="98953" x="5613400" y="4552950"/>
          <p14:tracePt t="98972" x="5575300" y="4559300"/>
          <p14:tracePt t="98985" x="5543550" y="4565650"/>
          <p14:tracePt t="98985" x="5467350" y="4572000"/>
          <p14:tracePt t="99003" x="5429250" y="4572000"/>
          <p14:tracePt t="99003" x="5397500" y="4572000"/>
          <p14:tracePt t="99020" x="5359400" y="4572000"/>
          <p14:tracePt t="99020" x="5321300" y="4572000"/>
          <p14:tracePt t="99037" x="5283200" y="4572000"/>
          <p14:tracePt t="99037" x="5251450" y="4572000"/>
          <p14:tracePt t="99054" x="5219700" y="4578350"/>
          <p14:tracePt t="99054" x="5168900" y="4597400"/>
          <p14:tracePt t="99070" x="5149850" y="4603750"/>
          <p14:tracePt t="99070" x="5130800" y="4610100"/>
          <p14:tracePt t="99087" x="5105400" y="4622800"/>
          <p14:tracePt t="99087" x="5086350" y="4629150"/>
          <p14:tracePt t="99104" x="5067300" y="4629150"/>
          <p14:tracePt t="99104" x="5022850" y="4629150"/>
          <p14:tracePt t="99121" x="4997450" y="4622800"/>
          <p14:tracePt t="99121" x="4972050" y="4622800"/>
          <p14:tracePt t="99139" x="4946650" y="4616450"/>
          <p14:tracePt t="99139" x="4921250" y="4610100"/>
          <p14:tracePt t="99154" x="4902200" y="4603750"/>
          <p14:tracePt t="99154" x="4883150" y="4603750"/>
          <p14:tracePt t="99171" x="4870450" y="4603750"/>
          <p14:tracePt t="99171" x="4851400" y="4603750"/>
          <p14:tracePt t="99190" x="4851400" y="4610100"/>
          <p14:tracePt t="99204" x="4851400" y="4616450"/>
          <p14:tracePt t="99204" x="4864100" y="4622800"/>
          <p14:tracePt t="99221" x="4876800" y="4622800"/>
          <p14:tracePt t="99221" x="4895850" y="4629150"/>
          <p14:tracePt t="99238" x="4921250" y="4635500"/>
          <p14:tracePt t="99238" x="4953000" y="4641850"/>
          <p14:tracePt t="99238" x="4984750" y="4641850"/>
          <p14:tracePt t="99256" x="5022850" y="4648200"/>
          <p14:tracePt t="99269" x="5067300" y="4648200"/>
          <p14:tracePt t="99269" x="5111750" y="4648200"/>
          <p14:tracePt t="99289" x="5213350" y="4629150"/>
          <p14:tracePt t="99289" x="5270500" y="4616450"/>
          <p14:tracePt t="99305" x="5321300" y="4591050"/>
          <p14:tracePt t="99305" x="5378450" y="4565650"/>
          <p14:tracePt t="99321" x="5441950" y="4527550"/>
          <p14:tracePt t="99321" x="5499100" y="4489450"/>
          <p14:tracePt t="99337" x="5556250" y="4445000"/>
          <p14:tracePt t="99337" x="5613400" y="4400550"/>
          <p14:tracePt t="99337" x="5670550" y="4356100"/>
          <p14:tracePt t="99357" x="5734050" y="4305300"/>
          <p14:tracePt t="99357" x="5791200" y="4254500"/>
          <p14:tracePt t="99371" x="5848350" y="4203700"/>
          <p14:tracePt t="99371" x="5905500" y="4152900"/>
          <p14:tracePt t="99389" x="5969000" y="4102100"/>
          <p14:tracePt t="99389" x="6019800" y="4044950"/>
          <p14:tracePt t="99405" x="6076950" y="3994150"/>
          <p14:tracePt t="99405" x="6178550" y="3892550"/>
          <p14:tracePt t="99421" x="6229350" y="3835400"/>
          <p14:tracePt t="99421" x="6280150" y="3790950"/>
          <p14:tracePt t="99438" x="6324600" y="3740150"/>
          <p14:tracePt t="99438" x="6369050" y="3689350"/>
          <p14:tracePt t="99455" x="6419850" y="3644900"/>
          <p14:tracePt t="99455" x="6464300" y="3600450"/>
          <p14:tracePt t="99472" x="6502400" y="3556000"/>
          <p14:tracePt t="99472" x="6591300" y="3479800"/>
          <p14:tracePt t="99489" x="6629400" y="3441700"/>
          <p14:tracePt t="99489" x="6673850" y="3416300"/>
          <p14:tracePt t="99505" x="6711950" y="3384550"/>
          <p14:tracePt t="99505" x="6750050" y="3359150"/>
          <p14:tracePt t="99522" x="6788150" y="3340100"/>
          <p14:tracePt t="99522" x="6832600" y="3321050"/>
          <p14:tracePt t="99522" x="6870700" y="3308350"/>
          <p14:tracePt t="99541" x="6908800" y="3295650"/>
          <p14:tracePt t="99553" x="6953250" y="3289300"/>
          <p14:tracePt t="99553" x="7029450" y="3282950"/>
          <p14:tracePt t="99572" x="7067550" y="3282950"/>
          <p14:tracePt t="99572" x="7105650" y="3289300"/>
          <p14:tracePt t="99590" x="7150100" y="3302000"/>
          <p14:tracePt t="99590" x="7188200" y="3308350"/>
          <p14:tracePt t="99606" x="7232650" y="3327400"/>
          <p14:tracePt t="99606" x="7270750" y="3346450"/>
          <p14:tracePt t="99606" x="7315200" y="3371850"/>
          <p14:tracePt t="99625" x="7353300" y="3397250"/>
          <p14:tracePt t="99637" x="7397750" y="3429000"/>
          <p14:tracePt t="99637" x="7442200" y="3460750"/>
          <p14:tracePt t="99657" x="7537450" y="3536950"/>
          <p14:tracePt t="99657" x="7581900" y="3581400"/>
          <p14:tracePt t="99673" x="7626350" y="3625850"/>
          <p14:tracePt t="99673" x="7670800" y="3676650"/>
          <p14:tracePt t="99690" x="7715250" y="3733800"/>
          <p14:tracePt t="99690" x="7759700" y="3790950"/>
          <p14:tracePt t="99706" x="7804150" y="3848100"/>
          <p14:tracePt t="99706" x="7893050" y="3968750"/>
          <p14:tracePt t="99723" x="7943850" y="4025900"/>
          <p14:tracePt t="99723" x="7988300" y="4076700"/>
          <p14:tracePt t="99740" x="8032750" y="4127500"/>
          <p14:tracePt t="99740" x="8077200" y="4178300"/>
          <p14:tracePt t="99756" x="8121650" y="4216400"/>
          <p14:tracePt t="99756" x="8166100" y="4260850"/>
          <p14:tracePt t="99773" x="8210550" y="4298950"/>
          <p14:tracePt t="99773" x="8293100" y="4381500"/>
          <p14:tracePt t="99790" x="8331200" y="4413250"/>
          <p14:tracePt t="99790" x="8375650" y="4451350"/>
          <p14:tracePt t="99806" x="8413750" y="4489450"/>
          <p14:tracePt t="99806" x="8445500" y="4521200"/>
          <p14:tracePt t="99823" x="8477250" y="4552950"/>
          <p14:tracePt t="99823" x="8534400" y="4610100"/>
          <p14:tracePt t="99842" x="8559800" y="4635500"/>
          <p14:tracePt t="99842" x="8585200" y="4660900"/>
          <p14:tracePt t="99856" x="8604250" y="4679950"/>
          <p14:tracePt t="99856" x="8616950" y="4699000"/>
          <p14:tracePt t="99873" x="8629650" y="4718050"/>
          <p14:tracePt t="99873" x="8648700" y="4737100"/>
          <p14:tracePt t="99891" x="8661400" y="4756150"/>
          <p14:tracePt t="99891" x="8674100" y="4768850"/>
          <p14:tracePt t="99891" x="8680450" y="4781550"/>
          <p14:tracePt t="99909" x="8693150" y="4794250"/>
          <p14:tracePt t="99921" x="8699500" y="4806950"/>
          <p14:tracePt t="99921" x="8718550" y="4826000"/>
          <p14:tracePt t="99941" x="8718550" y="4838700"/>
          <p14:tracePt t="99941" x="8718550" y="4851400"/>
          <p14:tracePt t="99957" x="8718550" y="4857750"/>
          <p14:tracePt t="99957" x="8718550" y="4870450"/>
          <p14:tracePt t="99974" x="8712200" y="4876800"/>
          <p14:tracePt t="99974" x="8712200" y="4889500"/>
          <p14:tracePt t="99974" x="8705850" y="4895850"/>
          <p14:tracePt t="99993" x="8699500" y="4902200"/>
          <p14:tracePt t="100005" x="8693150" y="4908550"/>
          <p14:tracePt t="100005" x="8674100" y="4921250"/>
          <p14:tracePt t="100023" x="8667750" y="4927600"/>
          <p14:tracePt t="100023" x="8655050" y="4933950"/>
          <p14:tracePt t="100041" x="8648700" y="4940300"/>
          <p14:tracePt t="100041" x="8636000" y="4946650"/>
          <p14:tracePt t="100057" x="8629650" y="4946650"/>
          <p14:tracePt t="100057" x="8616950" y="4953000"/>
          <p14:tracePt t="100073" x="8610600" y="4953000"/>
          <p14:tracePt t="100073" x="8585200" y="4953000"/>
          <p14:tracePt t="100091" x="8578850" y="4953000"/>
          <p14:tracePt t="100091" x="8566150" y="4953000"/>
          <p14:tracePt t="100107" x="8553450" y="4946650"/>
          <p14:tracePt t="100107" x="8540750" y="4946650"/>
          <p14:tracePt t="100124" x="8528050" y="4946650"/>
          <p14:tracePt t="100124" x="8509000" y="4946650"/>
          <p14:tracePt t="100143" x="8489950" y="4946650"/>
          <p14:tracePt t="100143" x="8477250" y="4946650"/>
          <p14:tracePt t="100158" x="8464550" y="4946650"/>
          <p14:tracePt t="100158" x="8451850" y="4946650"/>
          <p14:tracePt t="100174" x="8439150" y="4946650"/>
          <p14:tracePt t="100174" x="8426450" y="4946650"/>
          <p14:tracePt t="100191" x="8413750" y="4946650"/>
          <p14:tracePt t="100191" x="8388350" y="4946650"/>
          <p14:tracePt t="100209" x="8382000" y="4946650"/>
          <p14:tracePt t="100209" x="8369300" y="4940300"/>
          <p14:tracePt t="100226" x="8356600" y="4940300"/>
          <p14:tracePt t="100226" x="8350250" y="4940300"/>
          <p14:tracePt t="100241" x="8337550" y="4933950"/>
          <p14:tracePt t="100241" x="8331200" y="4933950"/>
          <p14:tracePt t="100241" x="8324850" y="4933950"/>
          <p14:tracePt t="100260" x="8312150" y="4933950"/>
          <p14:tracePt t="100272" x="8305800" y="4927600"/>
          <p14:tracePt t="100272" x="8299450" y="4927600"/>
          <p14:tracePt t="100272" x="8293100" y="4927600"/>
          <p14:tracePt t="100293" x="8286750" y="4933950"/>
          <p14:tracePt t="100306" x="8280400" y="4933950"/>
          <p14:tracePt t="100323" x="8286750" y="4927600"/>
          <p14:tracePt t="100376" x="8286750" y="4921250"/>
          <p14:tracePt t="100396" x="8293100" y="4914900"/>
          <p14:tracePt t="100428" x="8293100" y="4908550"/>
          <p14:tracePt t="100464" x="8286750" y="4908550"/>
          <p14:tracePt t="100500" x="8280400" y="4908550"/>
          <p14:tracePt t="100548" x="8280400" y="4914900"/>
          <p14:tracePt t="100644" x="8280400" y="4921250"/>
          <p14:tracePt t="100736" x="8280400" y="4927600"/>
          <p14:tracePt t="100756" x="8280400" y="4933950"/>
          <p14:tracePt t="100772" x="8280400" y="4940300"/>
          <p14:tracePt t="100788" x="8286750" y="4953000"/>
          <p14:tracePt t="100816" x="8286750" y="4959350"/>
          <p14:tracePt t="100832" x="8293100" y="4965700"/>
          <p14:tracePt t="100840" x="8293100" y="4972050"/>
          <p14:tracePt t="100856" x="8299450" y="4978400"/>
          <p14:tracePt t="100868" x="8305800" y="4984750"/>
          <p14:tracePt t="100884" x="8305800" y="4991100"/>
          <p14:tracePt t="100900" x="8312150" y="4997450"/>
          <p14:tracePt t="100916" x="8312150" y="5003800"/>
          <p14:tracePt t="100929" x="8318500" y="5010150"/>
          <p14:tracePt t="100945" x="8318500" y="5016500"/>
          <p14:tracePt t="100968" x="8324850" y="5016500"/>
          <p14:tracePt t="100996" x="8331200" y="5010150"/>
          <p14:tracePt t="101036" x="8331200" y="5016500"/>
          <p14:tracePt t="101100" x="8331200" y="5022850"/>
          <p14:tracePt t="101141" x="8337550" y="5022850"/>
          <p14:tracePt t="101200" x="8343900" y="5022850"/>
          <p14:tracePt t="101228" x="8350250" y="5016500"/>
          <p14:tracePt t="101281" x="8356600" y="5022850"/>
          <p14:tracePt t="101320" x="8362950" y="5022850"/>
          <p14:tracePt t="101356" x="8369300" y="5029200"/>
          <p14:tracePt t="101380" x="8375650" y="5035550"/>
          <p14:tracePt t="101408" x="8382000" y="5041900"/>
          <p14:tracePt t="101424" x="8388350" y="5041900"/>
          <p14:tracePt t="101448" x="8394700" y="5041900"/>
          <p14:tracePt t="101468" x="8401050" y="5035550"/>
          <p14:tracePt t="101544" x="8407400" y="5035550"/>
          <p14:tracePt t="101612" x="8413750" y="5041900"/>
          <p14:tracePt t="101733" x="8420100" y="5041900"/>
          <p14:tracePt t="101760" x="8420100" y="5048250"/>
          <p14:tracePt t="101800" x="8420100" y="5054600"/>
          <p14:tracePt t="101828" x="8420100" y="5060950"/>
          <p14:tracePt t="101860" x="8413750" y="5067300"/>
          <p14:tracePt t="101880" x="8407400" y="5067300"/>
          <p14:tracePt t="101904" x="8401050" y="5073650"/>
          <p14:tracePt t="101928" x="8394700" y="5080000"/>
          <p14:tracePt t="101948" x="8388350" y="5086350"/>
          <p14:tracePt t="101972" x="8382000" y="5086350"/>
          <p14:tracePt t="102016" x="8375650" y="5086350"/>
          <p14:tracePt t="102120" x="8375650" y="5080000"/>
          <p14:tracePt t="102189" x="8369300" y="5080000"/>
          <p14:tracePt t="102281" x="8362950" y="5073650"/>
          <p14:tracePt t="102309" x="8356600" y="5073650"/>
          <p14:tracePt t="102332" x="8350250" y="5073650"/>
          <p14:tracePt t="102377" x="8343900" y="5080000"/>
          <p14:tracePt t="102409" x="8343900" y="5073650"/>
          <p14:tracePt t="102496" x="8350250" y="5067300"/>
          <p14:tracePt t="102521" x="8350250" y="5060950"/>
          <p14:tracePt t="102548" x="8343900" y="5060950"/>
          <p14:tracePt t="102580" x="8337550" y="5060950"/>
          <p14:tracePt t="102596" x="8331200" y="5060950"/>
          <p14:tracePt t="102609" x="8324850" y="5054600"/>
          <p14:tracePt t="102625" x="8318500" y="5054600"/>
          <p14:tracePt t="102633" x="8312150" y="5054600"/>
          <p14:tracePt t="102649" x="8305800" y="5054600"/>
          <p14:tracePt t="102664" x="8299450" y="5054600"/>
          <p14:tracePt t="102708" x="8293100" y="5054600"/>
          <p14:tracePt t="102729" x="8280400" y="5048250"/>
          <p14:tracePt t="102745" x="8274050" y="5048250"/>
          <p14:tracePt t="102753" x="8267700" y="5048250"/>
          <p14:tracePt t="102764" x="8261350" y="5048250"/>
          <p14:tracePt t="102764" x="8248650" y="5054600"/>
          <p14:tracePt t="102783" x="8242300" y="5054600"/>
          <p14:tracePt t="102783" x="8235950" y="5060950"/>
          <p14:tracePt t="102800" x="8229600" y="5067300"/>
          <p14:tracePt t="102800" x="8223250" y="5073650"/>
          <p14:tracePt t="102817" x="8216900" y="5080000"/>
          <p14:tracePt t="102817" x="8216900" y="5086350"/>
          <p14:tracePt t="102834" x="8210550" y="5092700"/>
          <p14:tracePt t="102834" x="8204200" y="5099050"/>
          <p14:tracePt t="102850" x="8197850" y="5105400"/>
          <p14:tracePt t="102865" x="8191500" y="5105400"/>
          <p14:tracePt t="102888" x="8185150" y="5099050"/>
          <p14:tracePt t="102901" x="8178800" y="5099050"/>
          <p14:tracePt t="102917" x="8172450" y="5092700"/>
          <p14:tracePt t="102933" x="8166100" y="5092700"/>
          <p14:tracePt t="102933" x="8159750" y="5092700"/>
          <p14:tracePt t="102951" x="8147050" y="5086350"/>
          <p14:tracePt t="102951" x="8134350" y="5086350"/>
          <p14:tracePt t="102951" x="8121650" y="5080000"/>
          <p14:tracePt t="102970" x="8102600" y="5080000"/>
          <p14:tracePt t="102982" x="8083550" y="5073650"/>
          <p14:tracePt t="102982" x="8020050" y="5067300"/>
          <p14:tracePt t="103002" x="7975600" y="5060950"/>
          <p14:tracePt t="103002" x="7931150" y="5054600"/>
          <p14:tracePt t="103018" x="7880350" y="5048250"/>
          <p14:tracePt t="103018" x="7823200" y="5041900"/>
          <p14:tracePt t="103034" x="7759700" y="5041900"/>
          <p14:tracePt t="103034" x="7689850" y="5035550"/>
          <p14:tracePt t="103034" x="7613650" y="5035550"/>
          <p14:tracePt t="103053" x="7531100" y="5029200"/>
          <p14:tracePt t="103066" x="7442200" y="5022850"/>
          <p14:tracePt t="103066" x="7239000" y="5016500"/>
          <p14:tracePt t="103084" x="7124700" y="5010150"/>
          <p14:tracePt t="103084" x="7016750" y="4997450"/>
          <p14:tracePt t="103101" x="6902450" y="4984750"/>
          <p14:tracePt t="103101" x="6788150" y="4972050"/>
          <p14:tracePt t="103117" x="6673850" y="4953000"/>
          <p14:tracePt t="103117" x="6572250" y="4933950"/>
          <p14:tracePt t="103117" x="6470650" y="4914900"/>
          <p14:tracePt t="103138" x="6375400" y="4895850"/>
          <p14:tracePt t="103138" x="6286500" y="4876800"/>
          <p14:tracePt t="103151" x="6203950" y="4864100"/>
          <p14:tracePt t="103151" x="6127750" y="4851400"/>
          <p14:tracePt t="103168" x="6057900" y="4838700"/>
          <p14:tracePt t="103168" x="5994400" y="4826000"/>
          <p14:tracePt t="103184" x="5930900" y="4819650"/>
          <p14:tracePt t="103184" x="5829300" y="4800600"/>
          <p14:tracePt t="103201" x="5778500" y="4787900"/>
          <p14:tracePt t="103201" x="5740400" y="4768850"/>
          <p14:tracePt t="103218" x="5702300" y="4756150"/>
          <p14:tracePt t="103218" x="5676900" y="4737100"/>
          <p14:tracePt t="103235" x="5651500" y="4718050"/>
          <p14:tracePt t="103235" x="5626100" y="4705350"/>
          <p14:tracePt t="103252" x="5613400" y="4686300"/>
          <p14:tracePt t="103252" x="5600700" y="4667250"/>
          <p14:tracePt t="103252" x="5588000" y="4654550"/>
          <p14:tracePt t="103270" x="5581650" y="4641850"/>
          <p14:tracePt t="103270" x="5575300" y="4635500"/>
          <p14:tracePt t="103285" x="5575300" y="4629150"/>
          <p14:tracePt t="103300" x="5568950" y="4622800"/>
          <p14:tracePt t="103317" x="5575300" y="4616450"/>
          <p14:tracePt t="103337" x="5588000" y="4616450"/>
          <p14:tracePt t="103361" x="5594350" y="4622800"/>
          <p14:tracePt t="103397" x="5594350" y="4629150"/>
          <p14:tracePt t="103413" x="5594350" y="4635500"/>
          <p14:tracePt t="103421" x="5600700" y="4641850"/>
          <p14:tracePt t="103434" x="5600700" y="4648200"/>
          <p14:tracePt t="103451" x="5600700" y="4654550"/>
          <p14:tracePt t="103467" x="5600700" y="4660900"/>
          <p14:tracePt t="103484" x="5600700" y="4667250"/>
          <p14:tracePt t="103484" x="5594350" y="4673600"/>
          <p14:tracePt t="103503" x="5588000" y="4679950"/>
          <p14:tracePt t="103517" x="5581650" y="4686300"/>
          <p14:tracePt t="103534" x="5575300" y="4686300"/>
          <p14:tracePt t="103534" x="5568950" y="4686300"/>
          <p14:tracePt t="103553" x="5562600" y="4686300"/>
          <p14:tracePt t="103553" x="5549900" y="4686300"/>
          <p14:tracePt t="103570" x="5543550" y="4679950"/>
          <p14:tracePt t="103570" x="5537200" y="4673600"/>
          <p14:tracePt t="103586" x="5524500" y="4667250"/>
          <p14:tracePt t="103586" x="5518150" y="4660900"/>
          <p14:tracePt t="103603" x="5505450" y="4654550"/>
          <p14:tracePt t="103603" x="5499100" y="4641850"/>
          <p14:tracePt t="103603" x="5486400" y="4629150"/>
          <p14:tracePt t="103622" x="5473700" y="4622800"/>
          <p14:tracePt t="103635" x="5467350" y="4610100"/>
          <p14:tracePt t="103635" x="5441950" y="4578350"/>
          <p14:tracePt t="103654" x="5429250" y="4559300"/>
          <p14:tracePt t="103654" x="5416550" y="4540250"/>
          <p14:tracePt t="103670" x="5403850" y="4514850"/>
          <p14:tracePt t="103670" x="5391150" y="4489450"/>
          <p14:tracePt t="103686" x="5378450" y="4464050"/>
          <p14:tracePt t="103686" x="5372100" y="4432300"/>
          <p14:tracePt t="103686" x="5359400" y="4394200"/>
          <p14:tracePt t="103705" x="5359400" y="4362450"/>
          <p14:tracePt t="103718" x="5353050" y="4324350"/>
          <p14:tracePt t="103718" x="5365750" y="4248150"/>
          <p14:tracePt t="103738" x="5372100" y="4203700"/>
          <p14:tracePt t="103738" x="5384800" y="4165600"/>
          <p14:tracePt t="103753" x="5397500" y="4127500"/>
          <p14:tracePt t="103753" x="5416550" y="4095750"/>
          <p14:tracePt t="103770" x="5441950" y="4057650"/>
          <p14:tracePt t="103770" x="5461000" y="4025900"/>
          <p14:tracePt t="103770" x="5486400" y="3994150"/>
          <p14:tracePt t="103789" x="5518150" y="3968750"/>
          <p14:tracePt t="103789" x="5549900" y="3943350"/>
          <p14:tracePt t="103803" x="5581650" y="3924300"/>
          <p14:tracePt t="103803" x="5613400" y="3911600"/>
          <p14:tracePt t="103820" x="5651500" y="3898900"/>
          <p14:tracePt t="103820" x="5689600" y="3892550"/>
          <p14:tracePt t="103836" x="5727700" y="3898900"/>
          <p14:tracePt t="103836" x="5765800" y="3905250"/>
          <p14:tracePt t="103853" x="5803900" y="3924300"/>
          <p14:tracePt t="103853" x="5880100" y="3975100"/>
          <p14:tracePt t="103870" x="5911850" y="4006850"/>
          <p14:tracePt t="103870" x="5943600" y="4044950"/>
          <p14:tracePt t="103887" x="5975350" y="4089400"/>
          <p14:tracePt t="103887" x="6000750" y="4127500"/>
          <p14:tracePt t="103904" x="6026150" y="4171950"/>
          <p14:tracePt t="103904" x="6064250" y="4254500"/>
          <p14:tracePt t="103921" x="6076950" y="4298950"/>
          <p14:tracePt t="103921" x="6083300" y="4337050"/>
          <p14:tracePt t="103938" x="6089650" y="4375150"/>
          <p14:tracePt t="103938" x="6089650" y="4406900"/>
          <p14:tracePt t="103954" x="6083300" y="4438650"/>
          <p14:tracePt t="103954" x="6076950" y="4470400"/>
          <p14:tracePt t="103971" x="6057900" y="4495800"/>
          <p14:tracePt t="103971" x="6038850" y="4521200"/>
          <p14:tracePt t="103987" x="6019800" y="4540250"/>
          <p14:tracePt t="103987" x="5988050" y="4559300"/>
          <p14:tracePt t="103987" x="5962650" y="4578350"/>
          <p14:tracePt t="104006" x="5924550" y="4591050"/>
          <p14:tracePt t="104006" x="5892800" y="4597400"/>
          <p14:tracePt t="104022" x="5854700" y="4603750"/>
          <p14:tracePt t="104022" x="5816600" y="4610100"/>
          <p14:tracePt t="104038" x="5778500" y="4616450"/>
          <p14:tracePt t="104038" x="5740400" y="4616450"/>
          <p14:tracePt t="104054" x="5702300" y="4610100"/>
          <p14:tracePt t="104054" x="5670550" y="4610100"/>
          <p14:tracePt t="104054" x="5632450" y="4603750"/>
          <p14:tracePt t="104073" x="5600700" y="4591050"/>
          <p14:tracePt t="104086" x="5568950" y="4578350"/>
          <p14:tracePt t="104086" x="5511800" y="4540250"/>
          <p14:tracePt t="104104" x="5486400" y="4514850"/>
          <p14:tracePt t="104104" x="5461000" y="4483100"/>
          <p14:tracePt t="104121" x="5441950" y="4451350"/>
          <p14:tracePt t="104121" x="5429250" y="4419600"/>
          <p14:tracePt t="104121" x="5416550" y="4381500"/>
          <p14:tracePt t="104142" x="5410200" y="4349750"/>
          <p14:tracePt t="104153" x="5403850" y="4311650"/>
          <p14:tracePt t="104153" x="5403850" y="4241800"/>
          <p14:tracePt t="104171" x="5416550" y="4210050"/>
          <p14:tracePt t="104171" x="5422900" y="4178300"/>
          <p14:tracePt t="104188" x="5441950" y="4146550"/>
          <p14:tracePt t="104188" x="5461000" y="4114800"/>
          <p14:tracePt t="104205" x="5486400" y="4083050"/>
          <p14:tracePt t="104205" x="5543550" y="4038600"/>
          <p14:tracePt t="104222" x="5581650" y="4025900"/>
          <p14:tracePt t="104222" x="5613400" y="4019550"/>
          <p14:tracePt t="104238" x="5651500" y="4019550"/>
          <p14:tracePt t="104238" x="5689600" y="4032250"/>
          <p14:tracePt t="104255" x="5727700" y="4051300"/>
          <p14:tracePt t="104255" x="5765800" y="4083050"/>
          <p14:tracePt t="104272" x="5810250" y="4114800"/>
          <p14:tracePt t="104272" x="5848350" y="4152900"/>
          <p14:tracePt t="104272" x="5886450" y="4191000"/>
          <p14:tracePt t="104291" x="5918200" y="4235450"/>
          <p14:tracePt t="104291" x="5949950" y="4273550"/>
          <p14:tracePt t="104306" x="5975350" y="4311650"/>
          <p14:tracePt t="104306" x="6000750" y="4343400"/>
          <p14:tracePt t="104322" x="6013450" y="4381500"/>
          <p14:tracePt t="104322" x="6019800" y="4413250"/>
          <p14:tracePt t="104339" x="6019800" y="4438650"/>
          <p14:tracePt t="104339" x="6019800" y="4470400"/>
          <p14:tracePt t="104339" x="6007100" y="4495800"/>
          <p14:tracePt t="104357" x="5994400" y="4514850"/>
          <p14:tracePt t="104370" x="5975350" y="4540250"/>
          <p14:tracePt t="104370" x="5930900" y="4578350"/>
          <p14:tracePt t="104389" x="5905500" y="4591050"/>
          <p14:tracePt t="104389" x="5873750" y="4603750"/>
          <p14:tracePt t="104406" x="5842000" y="4616450"/>
          <p14:tracePt t="104406" x="5810250" y="4622800"/>
          <p14:tracePt t="104422" x="5778500" y="4629150"/>
          <p14:tracePt t="104422" x="5746750" y="4629150"/>
          <p14:tracePt t="104422" x="5715000" y="4629150"/>
          <p14:tracePt t="104441" x="5676900" y="4616450"/>
          <p14:tracePt t="104454" x="5651500" y="4610100"/>
          <p14:tracePt t="104454" x="5588000" y="4578350"/>
          <p14:tracePt t="104473" x="5562600" y="4552950"/>
          <p14:tracePt t="104473" x="5537200" y="4527550"/>
          <p14:tracePt t="104489" x="5511800" y="4495800"/>
          <p14:tracePt t="104489" x="5492750" y="4464050"/>
          <p14:tracePt t="104506" x="5473700" y="4425950"/>
          <p14:tracePt t="104506" x="5441950" y="4356100"/>
          <p14:tracePt t="104523" x="5435600" y="4318000"/>
          <p14:tracePt t="104523" x="5429250" y="4286250"/>
          <p14:tracePt t="104540" x="5422900" y="4248150"/>
          <p14:tracePt t="104540" x="5429250" y="4216400"/>
          <p14:tracePt t="104557" x="5429250" y="4184650"/>
          <p14:tracePt t="104557" x="5441950" y="4152900"/>
          <p14:tracePt t="104573" x="5454650" y="4127500"/>
          <p14:tracePt t="104573" x="5492750" y="4070350"/>
          <p14:tracePt t="104590" x="5518150" y="4051300"/>
          <p14:tracePt t="104590" x="5549900" y="4032250"/>
          <p14:tracePt t="104606" x="5575300" y="4025900"/>
          <p14:tracePt t="104606" x="5613400" y="4025900"/>
          <p14:tracePt t="104623" x="5645150" y="4032250"/>
          <p14:tracePt t="104623" x="5676900" y="4044950"/>
          <p14:tracePt t="104623" x="5708650" y="4064000"/>
          <p14:tracePt t="104643" x="5740400" y="4089400"/>
          <p14:tracePt t="104654" x="5772150" y="4127500"/>
          <p14:tracePt t="104654" x="5829300" y="4197350"/>
          <p14:tracePt t="104674" x="5854700" y="4235450"/>
          <p14:tracePt t="104674" x="5873750" y="4273550"/>
          <p14:tracePt t="104691" x="5892800" y="4311650"/>
          <p14:tracePt t="104691" x="5911850" y="4343400"/>
          <p14:tracePt t="104707" x="5918200" y="4375150"/>
          <p14:tracePt t="104707" x="5918200" y="4406900"/>
          <p14:tracePt t="104723" x="5911850" y="4438650"/>
          <p14:tracePt t="104723" x="5905500" y="4470400"/>
          <p14:tracePt t="104723" x="5892800" y="4495800"/>
          <p14:tracePt t="104743" x="5873750" y="4514850"/>
          <p14:tracePt t="104755" x="5848350" y="4540250"/>
          <p14:tracePt t="104755" x="5797550" y="4578350"/>
          <p14:tracePt t="104774" x="5772150" y="4591050"/>
          <p14:tracePt t="104774" x="5740400" y="4603750"/>
          <p14:tracePt t="104791" x="5715000" y="4610100"/>
          <p14:tracePt t="104791" x="5683250" y="4616450"/>
          <p14:tracePt t="104791" x="5651500" y="4622800"/>
          <p14:tracePt t="104809" x="5626100" y="4622800"/>
          <p14:tracePt t="104809" x="5594350" y="4616450"/>
          <p14:tracePt t="104823" x="5568950" y="4610100"/>
          <p14:tracePt t="104823" x="5543550" y="4597400"/>
          <p14:tracePt t="104841" x="5518150" y="4578350"/>
          <p14:tracePt t="104841" x="5499100" y="4552950"/>
          <p14:tracePt t="104857" x="5480050" y="4527550"/>
          <p14:tracePt t="104857" x="5461000" y="4489450"/>
          <p14:tracePt t="104874" x="5448300" y="4457700"/>
          <p14:tracePt t="104874" x="5422900" y="4375150"/>
          <p14:tracePt t="104891" x="5416550" y="4337050"/>
          <p14:tracePt t="104891" x="5416550" y="4292600"/>
          <p14:tracePt t="104907" x="5416550" y="4254500"/>
          <p14:tracePt t="104907" x="5416550" y="4222750"/>
          <p14:tracePt t="104924" x="5429250" y="4191000"/>
          <p14:tracePt t="104924" x="5454650" y="4127500"/>
          <p14:tracePt t="104942" x="5473700" y="4102100"/>
          <p14:tracePt t="104942" x="5499100" y="4076700"/>
          <p14:tracePt t="104958" x="5524500" y="4057650"/>
          <p14:tracePt t="104958" x="5556250" y="4044950"/>
          <p14:tracePt t="104974" x="5581650" y="4038600"/>
          <p14:tracePt t="104974" x="5613400" y="4038600"/>
          <p14:tracePt t="104992" x="5645150" y="4044950"/>
          <p14:tracePt t="104992" x="5683250" y="4064000"/>
          <p14:tracePt t="104992" x="5715000" y="4083050"/>
          <p14:tracePt t="105010" x="5746750" y="4114800"/>
          <p14:tracePt t="105022" x="5772150" y="4146550"/>
          <p14:tracePt t="105022" x="5829300" y="4222750"/>
          <p14:tracePt t="105042" x="5848350" y="4260850"/>
          <p14:tracePt t="105042" x="5867400" y="4298950"/>
          <p14:tracePt t="105059" x="5880100" y="4330700"/>
          <p14:tracePt t="105059" x="5892800" y="4362450"/>
          <p14:tracePt t="105075" x="5892800" y="4394200"/>
          <p14:tracePt t="105075" x="5892800" y="4419600"/>
          <p14:tracePt t="105075" x="5892800" y="4445000"/>
          <p14:tracePt t="105094" x="5880100" y="4464050"/>
          <p14:tracePt t="105106" x="5873750" y="4483100"/>
          <p14:tracePt t="105106" x="5842000" y="4514850"/>
          <p14:tracePt t="105125" x="5829300" y="4527550"/>
          <p14:tracePt t="105125" x="5816600" y="4540250"/>
          <p14:tracePt t="105143" x="5803900" y="4546600"/>
          <p14:tracePt t="105143" x="5791200" y="4552950"/>
          <p14:tracePt t="105158" x="5778500" y="4552950"/>
          <p14:tracePt t="105158" x="5772150" y="4559300"/>
          <p14:tracePt t="105175" x="5765800" y="4559300"/>
          <p14:tracePt t="105175" x="5759450" y="4552950"/>
          <p14:tracePt t="105192" x="5765800" y="4546600"/>
          <p14:tracePt t="105206" x="5772150" y="4546600"/>
          <p14:tracePt t="105206" x="5784850" y="4546600"/>
          <p14:tracePt t="105225" x="5797550" y="4546600"/>
          <p14:tracePt t="105225" x="5842000" y="4559300"/>
          <p14:tracePt t="105242" x="5873750" y="4572000"/>
          <p14:tracePt t="105242" x="5911850" y="4591050"/>
          <p14:tracePt t="105258" x="5956300" y="4610100"/>
          <p14:tracePt t="105258" x="6007100" y="4635500"/>
          <p14:tracePt t="105275" x="6057900" y="4654550"/>
          <p14:tracePt t="105275" x="6108700" y="4679950"/>
          <p14:tracePt t="105292" x="6159500" y="4699000"/>
          <p14:tracePt t="105292" x="6210300" y="4718050"/>
          <p14:tracePt t="105292" x="6254750" y="4730750"/>
          <p14:tracePt t="105311" x="6299200" y="4743450"/>
          <p14:tracePt t="105311" x="6343650" y="4756150"/>
          <p14:tracePt t="105326" x="6381750" y="4762500"/>
          <p14:tracePt t="105326" x="6419850" y="4775200"/>
          <p14:tracePt t="105343" x="6457950" y="4775200"/>
          <p14:tracePt t="105343" x="6489700" y="4781550"/>
          <p14:tracePt t="105359" x="6521450" y="4787900"/>
          <p14:tracePt t="105359" x="6553200" y="4794250"/>
          <p14:tracePt t="105359" x="6584950" y="4800600"/>
          <p14:tracePt t="105378" x="6616700" y="4806950"/>
          <p14:tracePt t="105390" x="6654800" y="4813300"/>
          <p14:tracePt t="105390" x="6724650" y="4826000"/>
          <p14:tracePt t="105410" x="6756400" y="4832350"/>
          <p14:tracePt t="105410" x="6788150" y="4845050"/>
          <p14:tracePt t="105426" x="6819900" y="4851400"/>
          <p14:tracePt t="105426" x="6845300" y="4857750"/>
          <p14:tracePt t="105443" x="6870700" y="4864100"/>
          <p14:tracePt t="105443" x="6889750" y="4870450"/>
          <p14:tracePt t="105459" x="6902450" y="4876800"/>
          <p14:tracePt t="105459" x="6915150" y="4883150"/>
          <p14:tracePt t="105459" x="6915150" y="4889500"/>
          <p14:tracePt t="105478" x="6921500" y="4895850"/>
          <p14:tracePt t="105491" x="6915150" y="4902200"/>
          <p14:tracePt t="105491" x="6902450" y="4902200"/>
          <p14:tracePt t="105509" x="6889750" y="4908550"/>
          <p14:tracePt t="105509" x="6877050" y="4908550"/>
          <p14:tracePt t="105526" x="6851650" y="4914900"/>
          <p14:tracePt t="105526" x="6800850" y="4908550"/>
          <p14:tracePt t="105543" x="6769100" y="4908550"/>
          <p14:tracePt t="105543" x="6737350" y="4895850"/>
          <p14:tracePt t="105560" x="6699250" y="4883150"/>
          <p14:tracePt t="105560" x="6667500" y="4864100"/>
          <p14:tracePt t="105576" x="6635750" y="4838700"/>
          <p14:tracePt t="105576" x="6597650" y="4806950"/>
          <p14:tracePt t="105593" x="6565900" y="4775200"/>
          <p14:tracePt t="105593" x="6496050" y="4679950"/>
          <p14:tracePt t="105611" x="6457950" y="4622800"/>
          <p14:tracePt t="105611" x="6419850" y="4565650"/>
          <p14:tracePt t="105626" x="6388100" y="4502150"/>
          <p14:tracePt t="105626" x="6356350" y="4438650"/>
          <p14:tracePt t="105644" x="6330950" y="4368800"/>
          <p14:tracePt t="105644" x="6305550" y="4305300"/>
          <p14:tracePt t="105644" x="6292850" y="4241800"/>
          <p14:tracePt t="105662" x="6286500" y="4184650"/>
          <p14:tracePt t="105675" x="6286500" y="4127500"/>
          <p14:tracePt t="105675" x="6299200" y="4013200"/>
          <p14:tracePt t="105693" x="6311900" y="3962400"/>
          <p14:tracePt t="105693" x="6330950" y="3911600"/>
          <p14:tracePt t="105710" x="6356350" y="3860800"/>
          <p14:tracePt t="105710" x="6381750" y="3816350"/>
          <p14:tracePt t="105727" x="6413500" y="3771900"/>
          <p14:tracePt t="105727" x="6445250" y="3727450"/>
          <p14:tracePt t="105727" x="6483350" y="3695700"/>
          <p14:tracePt t="105746" x="6521450" y="3663950"/>
          <p14:tracePt t="105758" x="6559550" y="3632200"/>
          <p14:tracePt t="105758" x="6642100" y="3587750"/>
          <p14:tracePt t="105779" x="6680200" y="3575050"/>
          <p14:tracePt t="105779" x="6718300" y="3556000"/>
          <p14:tracePt t="105794" x="6762750" y="3549650"/>
          <p14:tracePt t="105794" x="6800850" y="3543300"/>
          <p14:tracePt t="105810" x="6838950" y="3543300"/>
          <p14:tracePt t="105810" x="6877050" y="3549650"/>
          <p14:tracePt t="105827" x="6915150" y="3562350"/>
          <p14:tracePt t="105827" x="6991350" y="3619500"/>
          <p14:tracePt t="105844" x="7029450" y="3657600"/>
          <p14:tracePt t="105844" x="7067550" y="3708400"/>
          <p14:tracePt t="105861" x="7105650" y="3759200"/>
          <p14:tracePt t="105861" x="7137400" y="3816350"/>
          <p14:tracePt t="105877" x="7175500" y="3873500"/>
          <p14:tracePt t="105877" x="7207250" y="3930650"/>
          <p14:tracePt t="105894" x="7239000" y="3987800"/>
          <p14:tracePt t="105894" x="7289800" y="4114800"/>
          <p14:tracePt t="105911" x="7315200" y="4171950"/>
          <p14:tracePt t="105911" x="7334250" y="4235450"/>
          <p14:tracePt t="105927" x="7346950" y="4292600"/>
          <p14:tracePt t="105927" x="7353300" y="4356100"/>
          <p14:tracePt t="105944" x="7359650" y="4413250"/>
          <p14:tracePt t="105944" x="7359650" y="4527550"/>
          <p14:tracePt t="105963" x="7353300" y="4578350"/>
          <p14:tracePt t="105963" x="7340600" y="4622800"/>
          <p14:tracePt t="105978" x="7327900" y="4667250"/>
          <p14:tracePt t="105978" x="7308850" y="4705350"/>
          <p14:tracePt t="105995" x="7289800" y="4743450"/>
          <p14:tracePt t="105995" x="7264400" y="4781550"/>
          <p14:tracePt t="106011" x="7239000" y="4813300"/>
          <p14:tracePt t="106011" x="7207250" y="4845050"/>
          <p14:tracePt t="106011" x="7175500" y="4870450"/>
          <p14:tracePt t="106030" x="7137400" y="4895850"/>
          <p14:tracePt t="106043" x="7105650" y="4921250"/>
          <p14:tracePt t="106043" x="7029450" y="4959350"/>
          <p14:tracePt t="106062" x="6985000" y="4978400"/>
          <p14:tracePt t="106062" x="6946900" y="4984750"/>
          <p14:tracePt t="106079" x="6902450" y="4997450"/>
          <p14:tracePt t="106079" x="6858000" y="4997450"/>
          <p14:tracePt t="106095" x="6813550" y="5003800"/>
          <p14:tracePt t="106095" x="6769100" y="4997450"/>
          <p14:tracePt t="106095" x="6724650" y="4997450"/>
          <p14:tracePt t="106114" x="6680200" y="4991100"/>
          <p14:tracePt t="106126" x="6635750" y="4984750"/>
          <p14:tracePt t="106126" x="6553200" y="4965700"/>
          <p14:tracePt t="106146" x="6515100" y="4959350"/>
          <p14:tracePt t="106146" x="6483350" y="4946650"/>
          <p14:tracePt t="106162" x="6445250" y="4946650"/>
          <p14:tracePt t="106162" x="6413500" y="4940300"/>
          <p14:tracePt t="106179" x="6381750" y="4940300"/>
          <p14:tracePt t="106179" x="6350000" y="4940300"/>
          <p14:tracePt t="106195" x="6318250" y="4946650"/>
          <p14:tracePt t="106195" x="6267450" y="4959350"/>
          <p14:tracePt t="106212" x="6235700" y="4965700"/>
          <p14:tracePt t="106212" x="6210300" y="4972050"/>
          <p14:tracePt t="106228" x="6184900" y="4978400"/>
          <p14:tracePt t="106228" x="6159500" y="4984750"/>
          <p14:tracePt t="106245" x="6127750" y="4984750"/>
          <p14:tracePt t="106245" x="6076950" y="4984750"/>
          <p14:tracePt t="106262" x="6045200" y="4978400"/>
          <p14:tracePt t="106262" x="6013450" y="4972050"/>
          <p14:tracePt t="106279" x="5975350" y="4959350"/>
          <p14:tracePt t="106279" x="5943600" y="4946650"/>
          <p14:tracePt t="106295" x="5905500" y="4933950"/>
          <p14:tracePt t="106295" x="5861050" y="4921250"/>
          <p14:tracePt t="106312" x="5822950" y="4902200"/>
          <p14:tracePt t="106312" x="5784850" y="4883150"/>
          <p14:tracePt t="106312" x="5746750" y="4870450"/>
          <p14:tracePt t="106331" x="5708650" y="4851400"/>
          <p14:tracePt t="106331" x="5676900" y="4832350"/>
          <p14:tracePt t="106346" x="5645150" y="4813300"/>
          <p14:tracePt t="106346" x="5619750" y="4794250"/>
          <p14:tracePt t="106362" x="5594350" y="4775200"/>
          <p14:tracePt t="106362" x="5575300" y="4749800"/>
          <p14:tracePt t="106379" x="5549900" y="4730750"/>
          <p14:tracePt t="106379" x="5530850" y="4711700"/>
          <p14:tracePt t="106379" x="5518150" y="4686300"/>
          <p14:tracePt t="106398" x="5499100" y="4667250"/>
          <p14:tracePt t="106410" x="5486400" y="4648200"/>
          <p14:tracePt t="106410" x="5473700" y="4610100"/>
          <p14:tracePt t="106430" x="5467350" y="4597400"/>
          <p14:tracePt t="106430" x="5467350" y="4584700"/>
          <p14:tracePt t="106446" x="5467350" y="4578350"/>
          <p14:tracePt t="106446" x="5467350" y="4572000"/>
          <p14:tracePt t="106463" x="5473700" y="4565650"/>
          <p14:tracePt t="106463" x="5480050" y="4559300"/>
          <p14:tracePt t="106479" x="5486400" y="4559300"/>
          <p14:tracePt t="106479" x="5492750" y="4559300"/>
          <p14:tracePt t="106479" x="5505450" y="4559300"/>
          <p14:tracePt t="106499" x="5511800" y="4559300"/>
          <p14:tracePt t="106499" x="5518150" y="4565650"/>
          <p14:tracePt t="106513" x="5530850" y="4565650"/>
          <p14:tracePt t="106513" x="5537200" y="4572000"/>
          <p14:tracePt t="106530" x="5543550" y="4578350"/>
          <p14:tracePt t="106530" x="5543550" y="4584700"/>
          <p14:tracePt t="106547" x="5549900" y="4591050"/>
          <p14:tracePt t="106562" x="5543550" y="4597400"/>
          <p14:tracePt t="106562" x="5537200" y="4597400"/>
          <p14:tracePt t="106580" x="5524500" y="4603750"/>
          <p14:tracePt t="106580" x="5518150" y="4603750"/>
          <p14:tracePt t="106596" x="5511800" y="4603750"/>
          <p14:tracePt t="106596" x="5499100" y="4603750"/>
          <p14:tracePt t="106613" x="5492750" y="4603750"/>
          <p14:tracePt t="106613" x="5480050" y="4597400"/>
          <p14:tracePt t="106630" x="5473700" y="4597400"/>
          <p14:tracePt t="106630" x="5467350" y="4591050"/>
          <p14:tracePt t="106647" x="5461000" y="4584700"/>
          <p14:tracePt t="106647" x="5461000" y="4578350"/>
          <p14:tracePt t="106663" x="5461000" y="4572000"/>
          <p14:tracePt t="106663" x="5461000" y="4559300"/>
          <p14:tracePt t="106663" x="5461000" y="4546600"/>
          <p14:tracePt t="106682" x="5461000" y="4540250"/>
          <p14:tracePt t="106695" x="5461000" y="4527550"/>
          <p14:tracePt t="106695" x="5467350" y="4502150"/>
          <p14:tracePt t="106713" x="5467350" y="4495800"/>
          <p14:tracePt t="106713" x="5473700" y="4483100"/>
          <p14:tracePt t="106731" x="5473700" y="4470400"/>
          <p14:tracePt t="106731" x="5480050" y="4464050"/>
          <p14:tracePt t="106747" x="5486400" y="4451350"/>
          <p14:tracePt t="106747" x="5499100" y="4438650"/>
          <p14:tracePt t="106747" x="5505450" y="4432300"/>
          <p14:tracePt t="106766" x="5518150" y="4419600"/>
          <p14:tracePt t="106778" x="5524500" y="4406900"/>
          <p14:tracePt t="106778" x="5549900" y="4387850"/>
          <p14:tracePt t="106799" x="5562600" y="4375150"/>
          <p14:tracePt t="106799" x="5575300" y="4362450"/>
          <p14:tracePt t="106813" x="5588000" y="4349750"/>
          <p14:tracePt t="106813" x="5600700" y="4343400"/>
          <p14:tracePt t="106831" x="5613400" y="4330700"/>
          <p14:tracePt t="106831" x="5626100" y="4318000"/>
          <p14:tracePt t="106847" x="5638800" y="4311650"/>
          <p14:tracePt t="106847" x="5651500" y="4292600"/>
          <p14:tracePt t="106864" x="5657850" y="4286250"/>
          <p14:tracePt t="106864" x="5664200" y="4286250"/>
          <p14:tracePt t="106880" x="5664200" y="4279900"/>
          <p14:tracePt t="106895" x="5664200" y="4292600"/>
          <p14:tracePt t="106912" x="5664200" y="4305300"/>
          <p14:tracePt t="106912" x="5657850" y="4330700"/>
          <p14:tracePt t="106931" x="5651500" y="4343400"/>
          <p14:tracePt t="106931" x="5645150" y="4356100"/>
          <p14:tracePt t="106947" x="5632450" y="4368800"/>
          <p14:tracePt t="106947" x="5619750" y="4381500"/>
          <p14:tracePt t="106964" x="5607050" y="4394200"/>
          <p14:tracePt t="106964" x="5581650" y="4406900"/>
          <p14:tracePt t="106983" x="5568950" y="4413250"/>
          <p14:tracePt t="106983" x="5556250" y="4413250"/>
          <p14:tracePt t="106999" x="5543550" y="4413250"/>
          <p14:tracePt t="106999" x="5530850" y="4413250"/>
          <p14:tracePt t="107015" x="5524500" y="4400550"/>
          <p14:tracePt t="107015" x="5518150" y="4394200"/>
          <p14:tracePt t="107032" x="5511800" y="4381500"/>
          <p14:tracePt t="107032" x="5511800" y="4362450"/>
          <p14:tracePt t="107032" x="5511800" y="4343400"/>
          <p14:tracePt t="107050" x="5511800" y="4318000"/>
          <p14:tracePt t="107063" x="5511800" y="4298950"/>
          <p14:tracePt t="107063" x="5524500" y="4241800"/>
          <p14:tracePt t="107082" x="5537200" y="4216400"/>
          <p14:tracePt t="107082" x="5549900" y="4191000"/>
          <p14:tracePt t="107099" x="5562600" y="4165600"/>
          <p14:tracePt t="107099" x="5575300" y="4140200"/>
          <p14:tracePt t="107115" x="5594350" y="4121150"/>
          <p14:tracePt t="107115" x="5613400" y="4102100"/>
          <p14:tracePt t="107132" x="5632450" y="4089400"/>
          <p14:tracePt t="107132" x="5651500" y="4083050"/>
          <p14:tracePt t="107132" x="5676900" y="4083050"/>
          <p14:tracePt t="107152" x="5695950" y="4089400"/>
          <p14:tracePt t="107152" x="5715000" y="4102100"/>
          <p14:tracePt t="107165" x="5734050" y="4114800"/>
          <p14:tracePt t="107165" x="5753100" y="4140200"/>
          <p14:tracePt t="107182" x="5765800" y="4165600"/>
          <p14:tracePt t="107182" x="5784850" y="4191000"/>
          <p14:tracePt t="107199" x="5797550" y="4222750"/>
          <p14:tracePt t="107199" x="5810250" y="4248150"/>
          <p14:tracePt t="107215" x="5822950" y="4279900"/>
          <p14:tracePt t="107215" x="5835650" y="4330700"/>
          <p14:tracePt t="107232" x="5842000" y="4356100"/>
          <p14:tracePt t="107232" x="5842000" y="4381500"/>
          <p14:tracePt t="107249" x="5835650" y="4400550"/>
          <p14:tracePt t="107249" x="5835650" y="4419600"/>
          <p14:tracePt t="107266" x="5829300" y="4438650"/>
          <p14:tracePt t="107266" x="5810250" y="4464050"/>
          <p14:tracePt t="107283" x="5797550" y="4476750"/>
          <p14:tracePt t="107283" x="5791200" y="4483100"/>
          <p14:tracePt t="107299" x="5784850" y="4495800"/>
          <p14:tracePt t="107299" x="5772150" y="4502150"/>
          <p14:tracePt t="107315" x="5765800" y="4508500"/>
          <p14:tracePt t="107315" x="5759450" y="4514850"/>
          <p14:tracePt t="107332" x="5753100" y="4514850"/>
          <p14:tracePt t="107332" x="5746750" y="4521200"/>
          <p14:tracePt t="107332" x="5740400" y="4521200"/>
          <p14:tracePt t="107351" x="5734050" y="4527550"/>
          <p14:tracePt t="107365" x="5727700" y="4527550"/>
          <p14:tracePt t="107381" x="5721350" y="4527550"/>
          <p14:tracePt t="107398" x="5708650" y="4521200"/>
          <p14:tracePt t="107414" x="5702300" y="4521200"/>
          <p14:tracePt t="107431" x="5695950" y="4514850"/>
          <p14:tracePt t="107431" x="5689600" y="4514850"/>
          <p14:tracePt t="107451" x="5683250" y="4508500"/>
          <p14:tracePt t="107464" x="5676900" y="4502150"/>
          <p14:tracePt t="107481" x="5670550" y="4495800"/>
          <p14:tracePt t="107510" x="5670550" y="4489450"/>
          <p14:tracePt t="107522" x="5676900" y="4483100"/>
          <p14:tracePt t="107561" x="5683250" y="4483100"/>
          <p14:tracePt t="107578" x="5689600" y="4489450"/>
          <p14:tracePt t="107590" x="5702300" y="4489450"/>
          <p14:tracePt t="107606" x="5708650" y="4495800"/>
          <p14:tracePt t="107622" x="5715000" y="4495800"/>
          <p14:tracePt t="107631" x="5721350" y="4502150"/>
          <p14:tracePt t="107631" x="5734050" y="4508500"/>
          <p14:tracePt t="107651" x="5740400" y="4508500"/>
          <p14:tracePt t="107651" x="5746750" y="4514850"/>
          <p14:tracePt t="107667" x="5753100" y="4514850"/>
          <p14:tracePt t="107667" x="5759450" y="4514850"/>
          <p14:tracePt t="107684" x="5765800" y="4521200"/>
          <p14:tracePt t="107684" x="5772150" y="4521200"/>
          <p14:tracePt t="107701" x="5778500" y="4521200"/>
          <p14:tracePt t="107715" x="5784850" y="4521200"/>
          <p14:tracePt t="107733" x="5797550" y="4527550"/>
          <p14:tracePt t="107749" x="5803900" y="4527550"/>
          <p14:tracePt t="107765" x="5803900" y="4533900"/>
          <p14:tracePt t="107782" x="5810250" y="4540250"/>
          <p14:tracePt t="107799" x="5816600" y="4540250"/>
          <p14:tracePt t="107815" x="5822950" y="4546600"/>
          <p14:tracePt t="107846" x="5816600" y="4552950"/>
          <p14:tracePt t="107922" x="5816600" y="4559300"/>
          <p14:tracePt t="107938" x="5810250" y="4565650"/>
          <p14:tracePt t="107949" x="5810250" y="4572000"/>
          <p14:tracePt t="107965" x="5803900" y="4578350"/>
          <p14:tracePt t="107981" x="5803900" y="4584700"/>
          <p14:tracePt t="107998" x="5797550" y="4591050"/>
          <p14:tracePt t="108010" x="5797550" y="4597400"/>
          <p14:tracePt t="108034" x="5791200" y="4597400"/>
          <p14:tracePt t="108058" x="5784850" y="4603750"/>
          <p14:tracePt t="108086" x="5784850" y="4610100"/>
          <p14:tracePt t="108130" x="5784850" y="4616450"/>
          <p14:tracePt t="108170" x="5778500" y="4616450"/>
          <p14:tracePt t="108206" x="5778500" y="4622800"/>
          <p14:tracePt t="108310" x="5784850" y="4622800"/>
          <p14:tracePt t="108358" x="5778500" y="4622800"/>
          <p14:tracePt t="108422" x="5772150" y="4629150"/>
          <p14:tracePt t="108454" x="5765800" y="4635500"/>
          <p14:tracePt t="108470" x="5759450" y="4641850"/>
          <p14:tracePt t="108482" x="5753100" y="4641850"/>
          <p14:tracePt t="108498" x="5746750" y="4648200"/>
          <p14:tracePt t="108514" x="5740400" y="4654550"/>
          <p14:tracePt t="108530" x="5734050" y="4654550"/>
          <p14:tracePt t="108550" x="5734050" y="4660900"/>
          <p14:tracePt t="108582" x="5734050" y="4667250"/>
          <p14:tracePt t="108642" x="5727700" y="4667250"/>
          <p14:tracePt t="108662" x="5721350" y="4673600"/>
          <p14:tracePt t="108678" x="5721350" y="4679950"/>
          <p14:tracePt t="108694" x="5708650" y="4686300"/>
          <p14:tracePt t="108710" x="5702300" y="4686300"/>
          <p14:tracePt t="108722" x="5695950" y="4692650"/>
          <p14:tracePt t="108738" x="5689600" y="4692650"/>
          <p14:tracePt t="108754" x="5689600" y="4699000"/>
          <p14:tracePt t="108790" x="5683250" y="4699000"/>
          <p14:tracePt t="108874" x="5676900" y="4705350"/>
          <p14:tracePt t="108910" x="5670550" y="4711700"/>
          <p14:tracePt t="108962" x="5664200" y="4718050"/>
          <p14:tracePt t="109030" x="5670550" y="4711700"/>
          <p14:tracePt t="109191" x="5664200" y="4711700"/>
          <p14:tracePt t="109398" x="5657850" y="4711700"/>
          <p14:tracePt t="109423" x="5651500" y="4711700"/>
          <p14:tracePt t="109443" x="5651500" y="4705350"/>
          <p14:tracePt t="109534" x="5657850" y="4699000"/>
          <p14:tracePt t="109554" x="5657850" y="4692650"/>
          <p14:tracePt t="109570" x="5664200" y="4686300"/>
          <p14:tracePt t="109586" x="5670550" y="4686300"/>
          <p14:tracePt t="109602" x="5670550" y="4679950"/>
          <p14:tracePt t="109614" x="5676900" y="4679950"/>
          <p14:tracePt t="109638" x="5676900" y="4686300"/>
          <p14:tracePt t="109722" x="5676900" y="4692650"/>
          <p14:tracePt t="109782" x="5683250" y="4692650"/>
          <p14:tracePt t="109834" x="5689600" y="4686300"/>
          <p14:tracePt t="109854" x="5695950" y="4679950"/>
          <p14:tracePt t="109886" x="5689600" y="4686300"/>
          <p14:tracePt t="110014" x="5689600" y="4692650"/>
          <p14:tracePt t="110042" x="5689600" y="4686300"/>
          <p14:tracePt t="110150" x="5695950" y="4686300"/>
          <p14:tracePt t="110210" x="5695950" y="4679950"/>
          <p14:tracePt t="110246" x="5702300" y="4673600"/>
          <p14:tracePt t="110262" x="5708650" y="4673600"/>
          <p14:tracePt t="110274" x="5715000" y="4667250"/>
          <p14:tracePt t="110290" x="5721350" y="4660900"/>
          <p14:tracePt t="110298" x="5727700" y="4660900"/>
          <p14:tracePt t="110308" x="5734050" y="4654550"/>
          <p14:tracePt t="110308" x="5746750" y="4654550"/>
          <p14:tracePt t="110326" x="5759450" y="4654550"/>
          <p14:tracePt t="110326" x="5810250" y="4667250"/>
          <p14:tracePt t="110345" x="5848350" y="4673600"/>
          <p14:tracePt t="110345" x="5886450" y="4686300"/>
          <p14:tracePt t="110361" x="5937250" y="4692650"/>
          <p14:tracePt t="110361" x="5988050" y="4699000"/>
          <p14:tracePt t="110379" x="6051550" y="4705350"/>
          <p14:tracePt t="110379" x="6108700" y="4705350"/>
          <p14:tracePt t="110395" x="6172200" y="4705350"/>
          <p14:tracePt t="110395" x="6299200" y="4692650"/>
          <p14:tracePt t="110411" x="6362700" y="4679950"/>
          <p14:tracePt t="110411" x="6432550" y="4667250"/>
          <p14:tracePt t="110429" x="6496050" y="4654550"/>
          <p14:tracePt t="110429" x="6559550" y="4648200"/>
          <p14:tracePt t="110443" x="6629400" y="4635500"/>
          <p14:tracePt t="110443" x="6692900" y="4622800"/>
          <p14:tracePt t="110443" x="6769100" y="4610100"/>
          <p14:tracePt t="110463" x="6838950" y="4597400"/>
          <p14:tracePt t="110475" x="6915150" y="4584700"/>
          <p14:tracePt t="110475" x="7067550" y="4546600"/>
          <p14:tracePt t="110495" x="7143750" y="4527550"/>
          <p14:tracePt t="110495" x="7213600" y="4508500"/>
          <p14:tracePt t="110511" x="7283450" y="4489450"/>
          <p14:tracePt t="110511" x="7340600" y="4470400"/>
          <p14:tracePt t="110527" x="7404100" y="4451350"/>
          <p14:tracePt t="110527" x="7461250" y="4432300"/>
          <p14:tracePt t="110527" x="7512050" y="4413250"/>
          <p14:tracePt t="110546" x="7556500" y="4400550"/>
          <p14:tracePt t="110559" x="7607300" y="4387850"/>
          <p14:tracePt t="110559" x="7696200" y="4362450"/>
          <p14:tracePt t="110578" x="7740650" y="4349750"/>
          <p14:tracePt t="110578" x="7791450" y="4343400"/>
          <p14:tracePt t="110594" x="7829550" y="4330700"/>
          <p14:tracePt t="110594" x="7874000" y="4324350"/>
          <p14:tracePt t="110611" x="7912100" y="4318000"/>
          <p14:tracePt t="110611" x="7950200" y="4311650"/>
          <p14:tracePt t="110627" x="7981950" y="4311650"/>
          <p14:tracePt t="110627" x="8039100" y="4305300"/>
          <p14:tracePt t="110647" x="8064500" y="4298950"/>
          <p14:tracePt t="110647" x="8083550" y="4298950"/>
          <p14:tracePt t="110661" x="8096250" y="4298950"/>
          <p14:tracePt t="110661" x="8115300" y="4292600"/>
          <p14:tracePt t="110679" x="8128000" y="4292600"/>
          <p14:tracePt t="110679" x="8147050" y="4292600"/>
          <p14:tracePt t="110695" x="8159750" y="4292600"/>
          <p14:tracePt t="110695" x="8185150" y="4298950"/>
          <p14:tracePt t="110711" x="8191500" y="4305300"/>
          <p14:tracePt t="110711" x="8204200" y="4305300"/>
          <p14:tracePt t="110728" x="8210550" y="4311650"/>
          <p14:tracePt t="110728" x="8223250" y="4311650"/>
          <p14:tracePt t="110745" x="8229600" y="4318000"/>
          <p14:tracePt t="110745" x="8242300" y="4318000"/>
          <p14:tracePt t="110745" x="8248650" y="4318000"/>
          <p14:tracePt t="110763" x="8261350" y="4318000"/>
          <p14:tracePt t="110776" x="8267700" y="4318000"/>
          <p14:tracePt t="110776" x="8293100" y="4324350"/>
          <p14:tracePt t="110796" x="8305800" y="4330700"/>
          <p14:tracePt t="110796" x="8318500" y="4337050"/>
          <p14:tracePt t="110812" x="8337550" y="4343400"/>
          <p14:tracePt t="110812" x="8356600" y="4356100"/>
          <p14:tracePt t="110828" x="8375650" y="4368800"/>
          <p14:tracePt t="110828" x="8394700" y="4381500"/>
          <p14:tracePt t="110828" x="8420100" y="4394200"/>
          <p14:tracePt t="110847" x="8439150" y="4413250"/>
          <p14:tracePt t="110859" x="8464550" y="4425950"/>
          <p14:tracePt t="110859" x="8496300" y="4451350"/>
          <p14:tracePt t="110878" x="8509000" y="4457700"/>
          <p14:tracePt t="110878" x="8521700" y="4470400"/>
          <p14:tracePt t="110895" x="8528050" y="4476750"/>
          <p14:tracePt t="110895" x="8534400" y="4483100"/>
          <p14:tracePt t="110911" x="8534400" y="4489450"/>
          <p14:tracePt t="110911" x="8528050" y="4495800"/>
          <p14:tracePt t="110911" x="8521700" y="4495800"/>
          <p14:tracePt t="110931" x="8515350" y="4502150"/>
          <p14:tracePt t="110931" x="8502650" y="4508500"/>
          <p14:tracePt t="110945" x="8489950" y="4514850"/>
          <p14:tracePt t="110945" x="8477250" y="4521200"/>
          <p14:tracePt t="110962" x="8458200" y="4521200"/>
          <p14:tracePt t="110962" x="8432800" y="4527550"/>
          <p14:tracePt t="110978" x="8407400" y="4533900"/>
          <p14:tracePt t="110978" x="8350250" y="4540250"/>
          <p14:tracePt t="110995" x="8312150" y="4546600"/>
          <p14:tracePt t="110995" x="8274050" y="4546600"/>
          <p14:tracePt t="111012" x="8229600" y="4552950"/>
          <p14:tracePt t="111012" x="8185150" y="4552950"/>
          <p14:tracePt t="111027" x="8134350" y="4552950"/>
          <p14:tracePt t="111027" x="8083550" y="4552950"/>
          <p14:tracePt t="111045" x="8032750" y="4552950"/>
          <p14:tracePt t="111045" x="7981950" y="4546600"/>
          <p14:tracePt t="111045" x="7931150" y="4540250"/>
          <p14:tracePt t="111064" x="7880350" y="4540250"/>
          <p14:tracePt t="111064" x="7842250" y="4527550"/>
          <p14:tracePt t="111079" x="7804150" y="4521200"/>
          <p14:tracePt t="111079" x="7766050" y="4514850"/>
          <p14:tracePt t="111095" x="7740650" y="4502150"/>
          <p14:tracePt t="111095" x="7721600" y="4495800"/>
          <p14:tracePt t="111112" x="7708900" y="4489450"/>
          <p14:tracePt t="111112" x="7702550" y="4476750"/>
          <p14:tracePt t="111129" x="7708900" y="4470400"/>
          <p14:tracePt t="111129" x="7708900" y="4457700"/>
          <p14:tracePt t="111129" x="7721600" y="4451350"/>
          <p14:tracePt t="111149" x="7740650" y="4438650"/>
          <p14:tracePt t="111161" x="7759700" y="4432300"/>
          <p14:tracePt t="111161" x="7816850" y="4406900"/>
          <p14:tracePt t="111179" x="7854950" y="4387850"/>
          <p14:tracePt t="111179" x="7886700" y="4375150"/>
          <p14:tracePt t="111196" x="7931150" y="4356100"/>
          <p14:tracePt t="111196" x="7969250" y="4337050"/>
          <p14:tracePt t="111213" x="8007350" y="4318000"/>
          <p14:tracePt t="111213" x="8045450" y="4298950"/>
          <p14:tracePt t="111213" x="8083550" y="4279900"/>
          <p14:tracePt t="111232" x="8115300" y="4254500"/>
          <p14:tracePt t="111232" x="8147050" y="4229100"/>
          <p14:tracePt t="111246" x="8178800" y="4203700"/>
          <p14:tracePt t="111246" x="8204200" y="4178300"/>
          <p14:tracePt t="111263" x="8223250" y="4152900"/>
          <p14:tracePt t="111263" x="8248650" y="4121150"/>
          <p14:tracePt t="111280" x="8261350" y="4095750"/>
          <p14:tracePt t="111280" x="8280400" y="4038600"/>
          <p14:tracePt t="111297" x="8286750" y="4006850"/>
          <p14:tracePt t="111297" x="8286750" y="3981450"/>
          <p14:tracePt t="111314" x="8286750" y="3949700"/>
          <p14:tracePt t="111314" x="8280400" y="3924300"/>
          <p14:tracePt t="111330" x="8267700" y="3892550"/>
          <p14:tracePt t="111330" x="8255000" y="3860800"/>
          <p14:tracePt t="111346" x="8235950" y="3829050"/>
          <p14:tracePt t="111346" x="8191500" y="3752850"/>
          <p14:tracePt t="111364" x="8166100" y="3714750"/>
          <p14:tracePt t="111364" x="8140700" y="3670300"/>
          <p14:tracePt t="111380" x="8115300" y="3632200"/>
          <p14:tracePt t="111380" x="8089900" y="3587750"/>
          <p14:tracePt t="111397" x="8070850" y="3549650"/>
          <p14:tracePt t="111397" x="8045450" y="3511550"/>
          <p14:tracePt t="111397" x="8026400" y="3479800"/>
          <p14:tracePt t="111415" x="8007350" y="3448050"/>
          <p14:tracePt t="111428" x="7994650" y="3422650"/>
          <p14:tracePt t="111428" x="7962900" y="3384550"/>
          <p14:tracePt t="111447" x="7950200" y="3365500"/>
          <p14:tracePt t="111447" x="7943850" y="3352800"/>
          <p14:tracePt t="111464" x="7931150" y="3333750"/>
          <p14:tracePt t="111464" x="7924800" y="3321050"/>
          <p14:tracePt t="111480" x="7918450" y="3302000"/>
          <p14:tracePt t="111480" x="7912100" y="3289300"/>
          <p14:tracePt t="111480" x="7912100" y="3270250"/>
          <p14:tracePt t="111499" x="7905750" y="3257550"/>
          <p14:tracePt t="111512" x="7905750" y="3244850"/>
          <p14:tracePt t="111512" x="7899400" y="3225800"/>
          <p14:tracePt t="111532" x="7893050" y="3219450"/>
          <p14:tracePt t="111532" x="7893050" y="3213100"/>
          <p14:tracePt t="111547" x="7880350" y="3213100"/>
          <p14:tracePt t="111562" x="7874000" y="3213100"/>
          <p14:tracePt t="111579" x="7867650" y="3206750"/>
          <p14:tracePt t="111579" x="7861300" y="3206750"/>
          <p14:tracePt t="111597" x="7848600" y="3200400"/>
          <p14:tracePt t="111612" x="7848600" y="3194050"/>
          <p14:tracePt t="111612" x="7842250" y="3194050"/>
          <p14:tracePt t="111630" x="7835900" y="3187700"/>
          <p14:tracePt t="111630" x="7823200" y="3187700"/>
          <p14:tracePt t="111647" x="7816850" y="3181350"/>
          <p14:tracePt t="111647" x="7785100" y="3175000"/>
          <p14:tracePt t="111664" x="7772400" y="3168650"/>
          <p14:tracePt t="111664" x="7747000" y="3155950"/>
          <p14:tracePt t="111681" x="7727950" y="3143250"/>
          <p14:tracePt t="111681" x="7702550" y="3130550"/>
          <p14:tracePt t="111697" x="7677150" y="3117850"/>
          <p14:tracePt t="111697" x="7626350" y="3073400"/>
          <p14:tracePt t="111716" x="7607300" y="3048000"/>
          <p14:tracePt t="111716" x="7581900" y="3022600"/>
          <p14:tracePt t="111731" x="7569200" y="2990850"/>
          <p14:tracePt t="111731" x="7556500" y="2965450"/>
          <p14:tracePt t="111748" x="7543800" y="2927350"/>
          <p14:tracePt t="111748" x="7537450" y="2895600"/>
          <p14:tracePt t="111765" x="7537450" y="2857500"/>
          <p14:tracePt t="111765" x="7537450" y="2819400"/>
          <p14:tracePt t="111765" x="7550150" y="2781300"/>
          <p14:tracePt t="111784" x="7562850" y="2743200"/>
          <p14:tracePt t="111796" x="7588250" y="2711450"/>
          <p14:tracePt t="111796" x="7645400" y="2641600"/>
          <p14:tracePt t="111815" x="7683500" y="2609850"/>
          <p14:tracePt t="111815" x="7727950" y="2584450"/>
          <p14:tracePt t="111832" x="7766050" y="2565400"/>
          <p14:tracePt t="111832" x="7810500" y="2546350"/>
          <p14:tracePt t="111848" x="7861300" y="2540000"/>
          <p14:tracePt t="111848" x="7905750" y="2527300"/>
          <p14:tracePt t="111848" x="7950200" y="2520950"/>
          <p14:tracePt t="111868" x="7994650" y="2520950"/>
          <p14:tracePt t="111880" x="8039100" y="2520950"/>
          <p14:tracePt t="111880" x="8128000" y="2533650"/>
          <p14:tracePt t="111900" x="8172450" y="2540000"/>
          <p14:tracePt t="111900" x="8210550" y="2546350"/>
          <p14:tracePt t="111915" x="8255000" y="2559050"/>
          <p14:tracePt t="111915" x="8286750" y="2578100"/>
          <p14:tracePt t="111931" x="8318500" y="2603500"/>
          <p14:tracePt t="111931" x="8350250" y="2635250"/>
          <p14:tracePt t="111948" x="8375650" y="2667000"/>
          <p14:tracePt t="111948" x="8413750" y="2743200"/>
          <p14:tracePt t="111965" x="8432800" y="2781300"/>
          <p14:tracePt t="111965" x="8445500" y="2819400"/>
          <p14:tracePt t="111982" x="8458200" y="2857500"/>
          <p14:tracePt t="111982" x="8464550" y="2895600"/>
          <p14:tracePt t="111998" x="8470900" y="2933700"/>
          <p14:tracePt t="111998" x="8477250" y="2990850"/>
          <p14:tracePt t="112016" x="8470900" y="3022600"/>
          <p14:tracePt t="112016" x="8464550" y="3048000"/>
          <p14:tracePt t="112032" x="8458200" y="3073400"/>
          <p14:tracePt t="112032" x="8445500" y="3098800"/>
          <p14:tracePt t="112049" x="8432800" y="3124200"/>
          <p14:tracePt t="112049" x="8420100" y="3143250"/>
          <p14:tracePt t="112065" x="8401050" y="3168650"/>
          <p14:tracePt t="112065" x="8382000" y="3187700"/>
          <p14:tracePt t="112065" x="8362950" y="3206750"/>
          <p14:tracePt t="112084" x="8337550" y="3225800"/>
          <p14:tracePt t="112084" x="8312150" y="3238500"/>
          <p14:tracePt t="112099" x="8286750" y="3251200"/>
          <p14:tracePt t="112099" x="8255000" y="3263900"/>
          <p14:tracePt t="112116" x="8223250" y="3270250"/>
          <p14:tracePt t="112116" x="8191500" y="3276600"/>
          <p14:tracePt t="112132" x="8153400" y="3282950"/>
          <p14:tracePt t="112132" x="8121650" y="3282950"/>
          <p14:tracePt t="112132" x="8083550" y="3282950"/>
          <p14:tracePt t="112152" x="8045450" y="3282950"/>
          <p14:tracePt t="112164" x="8007350" y="3282950"/>
          <p14:tracePt t="112164" x="7969250" y="3276600"/>
          <p14:tracePt t="112184" x="7899400" y="3263900"/>
          <p14:tracePt t="112184" x="7874000" y="3257550"/>
          <p14:tracePt t="112199" x="7842250" y="3244850"/>
          <p14:tracePt t="112199" x="7816850" y="3232150"/>
          <p14:tracePt t="112216" x="7797800" y="3213100"/>
          <p14:tracePt t="112216" x="7778750" y="3187700"/>
          <p14:tracePt t="112233" x="7759700" y="3162300"/>
          <p14:tracePt t="112233" x="7740650" y="3136900"/>
          <p14:tracePt t="112233" x="7727950" y="3105150"/>
          <p14:tracePt t="112252" x="7715250" y="3073400"/>
          <p14:tracePt t="112252" x="7702550" y="3035300"/>
          <p14:tracePt t="112266" x="7696200" y="3003550"/>
          <p14:tracePt t="112266" x="7689850" y="2965450"/>
          <p14:tracePt t="112283" x="7683500" y="2933700"/>
          <p14:tracePt t="112283" x="7683500" y="2895600"/>
          <p14:tracePt t="112299" x="7689850" y="2863850"/>
          <p14:tracePt t="112299" x="7708900" y="2806700"/>
          <p14:tracePt t="112316" x="7721600" y="2781300"/>
          <p14:tracePt t="112316" x="7740650" y="2749550"/>
          <p14:tracePt t="112333" x="7766050" y="2724150"/>
          <p14:tracePt t="112333" x="7791450" y="2698750"/>
          <p14:tracePt t="112350" x="7816850" y="2673350"/>
          <p14:tracePt t="112350" x="7848600" y="2654300"/>
          <p14:tracePt t="112366" x="7886700" y="2628900"/>
          <p14:tracePt t="112366" x="7950200" y="2597150"/>
          <p14:tracePt t="112384" x="7988300" y="2590800"/>
          <p14:tracePt t="112384" x="8020050" y="2584450"/>
          <p14:tracePt t="112400" x="8058150" y="2584450"/>
          <p14:tracePt t="112400" x="8096250" y="2584450"/>
          <p14:tracePt t="112417" x="8134350" y="2597150"/>
          <p14:tracePt t="112417" x="8166100" y="2609850"/>
          <p14:tracePt t="112417" x="8204200" y="2628900"/>
          <p14:tracePt t="112435" x="8242300" y="2647950"/>
          <p14:tracePt t="112448" x="8274050" y="2673350"/>
          <p14:tracePt t="112448" x="8337550" y="2730500"/>
          <p14:tracePt t="112467" x="8362950" y="2762250"/>
          <p14:tracePt t="112467" x="8382000" y="2794000"/>
          <p14:tracePt t="112484" x="8407400" y="2832100"/>
          <p14:tracePt t="112484" x="8420100" y="2870200"/>
          <p14:tracePt t="112500" x="8439150" y="2908300"/>
          <p14:tracePt t="112500" x="8445500" y="2952750"/>
          <p14:tracePt t="112500" x="8451850" y="2990850"/>
          <p14:tracePt t="112519" x="8458200" y="3028950"/>
          <p14:tracePt t="112532" x="8458200" y="3067050"/>
          <p14:tracePt t="112532" x="8445500" y="3130550"/>
          <p14:tracePt t="112551" x="8439150" y="3162300"/>
          <p14:tracePt t="112551" x="8426450" y="3187700"/>
          <p14:tracePt t="112568" x="8407400" y="3206750"/>
          <p14:tracePt t="112568" x="8394700" y="3225800"/>
          <p14:tracePt t="112584" x="8369300" y="3244850"/>
          <p14:tracePt t="112584" x="8350250" y="3257550"/>
          <p14:tracePt t="112601" x="8324850" y="3270250"/>
          <p14:tracePt t="112601" x="8274050" y="3289300"/>
          <p14:tracePt t="112617" x="8242300" y="3295650"/>
          <p14:tracePt t="112617" x="8210550" y="3302000"/>
          <p14:tracePt t="112634" x="8185150" y="3302000"/>
          <p14:tracePt t="112634" x="8153400" y="3302000"/>
          <p14:tracePt t="112651" x="8121650" y="3302000"/>
          <p14:tracePt t="112651" x="8096250" y="3302000"/>
          <p14:tracePt t="112668" x="8064500" y="3295650"/>
          <p14:tracePt t="112668" x="8013700" y="3289300"/>
          <p14:tracePt t="112685" x="7988300" y="3282950"/>
          <p14:tracePt t="112685" x="7962900" y="3276600"/>
          <p14:tracePt t="112701" x="7937500" y="3263900"/>
          <p14:tracePt t="112701" x="7912100" y="3257550"/>
          <p14:tracePt t="112717" x="7886700" y="3244850"/>
          <p14:tracePt t="112717" x="7848600" y="3225800"/>
          <p14:tracePt t="112736" x="7829550" y="3219450"/>
          <p14:tracePt t="112736" x="7816850" y="3206750"/>
          <p14:tracePt t="112752" x="7804150" y="3200400"/>
          <p14:tracePt t="112752" x="7797800" y="3194050"/>
          <p14:tracePt t="112768" x="7785100" y="3187700"/>
          <p14:tracePt t="112768" x="7778750" y="3187700"/>
          <p14:tracePt t="112785" x="7772400" y="3181350"/>
          <p14:tracePt t="112800" x="7766050" y="3175000"/>
          <p14:tracePt t="112817" x="7772400" y="3175000"/>
          <p14:tracePt t="112835" x="7772400" y="3168650"/>
          <p14:tracePt t="112852" x="7778750" y="3168650"/>
          <p14:tracePt t="112867" x="7785100" y="3168650"/>
          <p14:tracePt t="112884" x="7791450" y="3175000"/>
          <p14:tracePt t="112903" x="7797800" y="3181350"/>
          <p14:tracePt t="112971" x="7797800" y="3187700"/>
          <p14:tracePt t="112999" x="7804150" y="3194050"/>
          <p14:tracePt t="113015" x="7804150" y="3200400"/>
          <p14:tracePt t="113031" x="7804150" y="3206750"/>
          <p14:tracePt t="113036" x="7810500" y="3213100"/>
          <p14:tracePt t="113036" x="7810500" y="3219450"/>
          <p14:tracePt t="113053" x="7816850" y="3225800"/>
          <p14:tracePt t="113053" x="7816850" y="3238500"/>
          <p14:tracePt t="113069" x="7823200" y="3244850"/>
          <p14:tracePt t="113069" x="7823200" y="3251200"/>
          <p14:tracePt t="113086" x="7829550" y="3257550"/>
          <p14:tracePt t="113086" x="7835900" y="3270250"/>
          <p14:tracePt t="113104" x="7835900" y="3276600"/>
          <p14:tracePt t="113104" x="7835900" y="3282950"/>
          <p14:tracePt t="113119" x="7842250" y="3289300"/>
          <p14:tracePt t="113138" x="7848600" y="3295650"/>
          <p14:tracePt t="113151" x="7848600" y="3302000"/>
          <p14:tracePt t="113167" x="7854950" y="3308350"/>
          <p14:tracePt t="113184" x="7861300" y="3308350"/>
          <p14:tracePt t="113184" x="7874000" y="3314700"/>
          <p14:tracePt t="113204" x="7880350" y="3314700"/>
          <p14:tracePt t="113204" x="7886700" y="3314700"/>
          <p14:tracePt t="113220" x="7899400" y="3314700"/>
          <p14:tracePt t="113220" x="7905750" y="3308350"/>
          <p14:tracePt t="113236" x="7918450" y="3308350"/>
          <p14:tracePt t="113236" x="7924800" y="3302000"/>
          <p14:tracePt t="113236" x="7937500" y="3302000"/>
          <p14:tracePt t="113256" x="7943850" y="3295650"/>
          <p14:tracePt t="113268" x="7956550" y="3295650"/>
          <p14:tracePt t="113268" x="7969250" y="3282950"/>
          <p14:tracePt t="113287" x="7975600" y="3282950"/>
          <p14:tracePt t="113287" x="7988300" y="3276600"/>
          <p14:tracePt t="113303" x="7994650" y="3276600"/>
          <p14:tracePt t="113303" x="8001000" y="3270250"/>
          <p14:tracePt t="113320" x="8007350" y="3270250"/>
          <p14:tracePt t="113320" x="8020050" y="3270250"/>
          <p14:tracePt t="113336" x="8026400" y="3270250"/>
          <p14:tracePt t="113351" x="8032750" y="3270250"/>
          <p14:tracePt t="113368" x="8039100" y="3270250"/>
          <p14:tracePt t="113385" x="8045450" y="3263900"/>
          <p14:tracePt t="113385" x="8051800" y="3263900"/>
          <p14:tracePt t="113404" x="8058150" y="3257550"/>
          <p14:tracePt t="113419" x="8064500" y="3257550"/>
          <p14:tracePt t="113435" x="8070850" y="3251200"/>
          <p14:tracePt t="113452" x="8077200" y="3244850"/>
          <p14:tracePt t="113468" x="8083550" y="3238500"/>
          <p14:tracePt t="113468" x="8089900" y="3232150"/>
          <p14:tracePt t="113487" x="8096250" y="3232150"/>
          <p14:tracePt t="113487" x="8102600" y="3225800"/>
          <p14:tracePt t="113504" x="8108950" y="3219450"/>
          <p14:tracePt t="113504" x="8115300" y="3213100"/>
          <p14:tracePt t="113521" x="8121650" y="3206750"/>
          <p14:tracePt t="113521" x="8134350" y="3200400"/>
          <p14:tracePt t="113521" x="8140700" y="3194050"/>
          <p14:tracePt t="113540" x="8153400" y="3187700"/>
          <p14:tracePt t="113552" x="8159750" y="3181350"/>
          <p14:tracePt t="113552" x="8172450" y="3175000"/>
          <p14:tracePt t="113572" x="8191500" y="3162300"/>
          <p14:tracePt t="113572" x="8204200" y="3155950"/>
          <p14:tracePt t="113587" x="8210550" y="3149600"/>
          <p14:tracePt t="113587" x="8223250" y="3149600"/>
          <p14:tracePt t="113604" x="8229600" y="3143250"/>
          <p14:tracePt t="113604" x="8235950" y="3136900"/>
          <p14:tracePt t="113620" x="8242300" y="3136900"/>
          <p14:tracePt t="113620" x="8248650" y="3136900"/>
          <p14:tracePt t="113638" x="8255000" y="3136900"/>
          <p14:tracePt t="113653" x="8261350" y="3136900"/>
          <p14:tracePt t="113669" x="8267700" y="3136900"/>
          <p14:tracePt t="113686" x="8267700" y="3143250"/>
          <p14:tracePt t="113703" x="8267700" y="3149600"/>
          <p14:tracePt t="113727" x="8261350" y="3149600"/>
          <p14:tracePt t="113751" x="8261350" y="3155950"/>
          <p14:tracePt t="113771" x="8255000" y="3162300"/>
          <p14:tracePt t="113795" x="8248650" y="3162300"/>
          <p14:tracePt t="113831" x="8242300" y="3162300"/>
          <p14:tracePt t="113863" x="8235950" y="3162300"/>
          <p14:tracePt t="113883" x="8229600" y="3155950"/>
          <p14:tracePt t="113899" x="8216900" y="3155950"/>
          <p14:tracePt t="113915" x="8210550" y="3149600"/>
          <p14:tracePt t="113931" x="8197850" y="3149600"/>
          <p14:tracePt t="113943" x="8191500" y="3149600"/>
          <p14:tracePt t="113960" x="8185150" y="3149600"/>
          <p14:tracePt t="113976" x="8178800" y="3149600"/>
          <p14:tracePt t="113991" x="8172450" y="3155950"/>
          <p14:tracePt t="114035" x="8172450" y="3162300"/>
          <p14:tracePt t="114051" x="8166100" y="3162300"/>
          <p14:tracePt t="114063" x="8166100" y="3168650"/>
          <p14:tracePt t="114079" x="8166100" y="3175000"/>
          <p14:tracePt t="114095" x="8159750" y="3187700"/>
          <p14:tracePt t="114111" x="8166100" y="3194050"/>
          <p14:tracePt t="114124" x="8166100" y="3200400"/>
          <p14:tracePt t="114140" x="8166100" y="3206750"/>
          <p14:tracePt t="114156" x="8166100" y="3213100"/>
          <p14:tracePt t="114171" x="8159750" y="3213100"/>
          <p14:tracePt t="114192" x="8153400" y="3219450"/>
          <p14:tracePt t="114208" x="8147050" y="3219450"/>
          <p14:tracePt t="114221" x="8140700" y="3219450"/>
          <p14:tracePt t="114221" x="8128000" y="3225800"/>
          <p14:tracePt t="114239" x="8121650" y="3225800"/>
          <p14:tracePt t="114239" x="8108950" y="3232150"/>
          <p14:tracePt t="114256" x="8102600" y="3232150"/>
          <p14:tracePt t="114256" x="8089900" y="3232150"/>
          <p14:tracePt t="114273" x="8083550" y="3238500"/>
          <p14:tracePt t="114273" x="8070850" y="3238500"/>
          <p14:tracePt t="114273" x="8058150" y="3244850"/>
          <p14:tracePt t="114293" x="8051800" y="3244850"/>
          <p14:tracePt t="114293" x="8039100" y="3244850"/>
          <p14:tracePt t="114306" x="8026400" y="3251200"/>
          <p14:tracePt t="114306" x="8013700" y="3251200"/>
          <p14:tracePt t="114324" x="8001000" y="3251200"/>
          <p14:tracePt t="114324" x="7988300" y="3257550"/>
          <p14:tracePt t="114340" x="7981950" y="3257550"/>
          <p14:tracePt t="114340" x="7956550" y="3257550"/>
          <p14:tracePt t="114357" x="7943850" y="3257550"/>
          <p14:tracePt t="114357" x="7931150" y="3257550"/>
          <p14:tracePt t="114373" x="7924800" y="3263900"/>
          <p14:tracePt t="114373" x="7912100" y="3263900"/>
          <p14:tracePt t="114390" x="7905750" y="3263900"/>
          <p14:tracePt t="114405" x="7899400" y="3257550"/>
          <p14:tracePt t="114422" x="7899400" y="3251200"/>
          <p14:tracePt t="114463" x="7905750" y="3251200"/>
          <p14:tracePt t="114475" x="7912100" y="3244850"/>
          <p14:tracePt t="114492" x="7918450" y="3244850"/>
          <p14:tracePt t="114516" x="7918450" y="3251200"/>
          <p14:tracePt t="114535" x="7918450" y="3257550"/>
          <p14:tracePt t="114559" x="7918450" y="3263900"/>
          <p14:tracePt t="114575" x="7918450" y="3270250"/>
          <p14:tracePt t="114583" x="7918450" y="3276600"/>
          <p14:tracePt t="114593" x="7918450" y="3282950"/>
          <p14:tracePt t="114593" x="7918450" y="3289300"/>
          <p14:tracePt t="114608" x="7918450" y="3295650"/>
          <p14:tracePt t="114608" x="7924800" y="3302000"/>
          <p14:tracePt t="114625" x="7924800" y="3308350"/>
          <p14:tracePt t="114625" x="7924800" y="3321050"/>
          <p14:tracePt t="114625" x="7931150" y="3327400"/>
          <p14:tracePt t="114645" x="7937500" y="3340100"/>
          <p14:tracePt t="114645" x="7937500" y="3346450"/>
          <p14:tracePt t="114658" x="7943850" y="3359150"/>
          <p14:tracePt t="114658" x="7950200" y="3371850"/>
          <p14:tracePt t="114674" x="7956550" y="3390900"/>
          <p14:tracePt t="114674" x="7962900" y="3403600"/>
          <p14:tracePt t="114692" x="7969250" y="3422650"/>
          <p14:tracePt t="114692" x="7975600" y="3435350"/>
          <p14:tracePt t="114708" x="7981950" y="3454400"/>
          <p14:tracePt t="114708" x="7988300" y="3492500"/>
          <p14:tracePt t="114725" x="7994650" y="3511550"/>
          <p14:tracePt t="114725" x="8001000" y="3530600"/>
          <p14:tracePt t="114741" x="8001000" y="3556000"/>
          <p14:tracePt t="114741" x="8007350" y="3575050"/>
          <p14:tracePt t="114758" x="8007350" y="3600450"/>
          <p14:tracePt t="114758" x="8013700" y="3651250"/>
          <p14:tracePt t="114777" x="8013700" y="3670300"/>
          <p14:tracePt t="114777" x="8013700" y="3689350"/>
          <p14:tracePt t="114793" x="8013700" y="3714750"/>
          <p14:tracePt t="114793" x="8013700" y="3727450"/>
          <p14:tracePt t="114808" x="8013700" y="3746500"/>
          <p14:tracePt t="114808" x="8013700" y="3765550"/>
          <p14:tracePt t="114825" x="8013700" y="3778250"/>
          <p14:tracePt t="114825" x="8013700" y="3790950"/>
          <p14:tracePt t="114825" x="8013700" y="3803650"/>
          <p14:tracePt t="114845" x="8013700" y="3816350"/>
          <p14:tracePt t="114857" x="8013700" y="3829050"/>
          <p14:tracePt t="114857" x="8013700" y="3835400"/>
          <p14:tracePt t="114876" x="8007350" y="3854450"/>
          <p14:tracePt t="114876" x="8007350" y="3867150"/>
          <p14:tracePt t="114893" x="8007350" y="3873500"/>
          <p14:tracePt t="114893" x="8007350" y="3879850"/>
          <p14:tracePt t="114909" x="8007350" y="3886200"/>
          <p14:tracePt t="114909" x="8007350" y="3892550"/>
          <p14:tracePt t="114909" x="8007350" y="3898900"/>
          <p14:tracePt t="114928" x="8007350" y="3905250"/>
          <p14:tracePt t="114940" x="8007350" y="3911600"/>
          <p14:tracePt t="114940" x="8007350" y="3917950"/>
          <p14:tracePt t="114959" x="8007350" y="3924300"/>
          <p14:tracePt t="114974" x="8013700" y="3930650"/>
          <p14:tracePt t="114990" x="8013700" y="3937000"/>
          <p14:tracePt t="115047" x="8007350" y="3937000"/>
          <p14:tracePt t="115092" x="8001000" y="3943350"/>
          <p14:tracePt t="115123" x="8001000" y="3949700"/>
          <p14:tracePt t="115151" x="7994650" y="3949700"/>
          <p14:tracePt t="115184" x="7988300" y="3956050"/>
          <p14:tracePt t="115203" x="7988300" y="3962400"/>
          <p14:tracePt t="115228" x="7981950" y="3968750"/>
          <p14:tracePt t="115252" x="7981950" y="3975100"/>
          <p14:tracePt t="115280" x="7988300" y="3975100"/>
          <p14:tracePt t="115316" x="7994650" y="3975100"/>
          <p14:tracePt t="115363" x="8001000" y="3975100"/>
          <p14:tracePt t="115384" x="8007350" y="3975100"/>
          <p14:tracePt t="115416" x="8007350" y="3981450"/>
          <p14:tracePt t="115504" x="8013700" y="3981450"/>
          <p14:tracePt t="115543" x="8007350" y="3987800"/>
          <p14:tracePt t="115587" x="8007350" y="3994150"/>
          <p14:tracePt t="115616" x="8007350" y="4000500"/>
          <p14:tracePt t="115684" x="8001000" y="4006850"/>
          <p14:tracePt t="115716" x="7994650" y="4006850"/>
          <p14:tracePt t="115784" x="7994650" y="4013200"/>
          <p14:tracePt t="115804" x="7994650" y="4019550"/>
          <p14:tracePt t="115828" x="7988300" y="4025900"/>
          <p14:tracePt t="115852" x="7988300" y="4032250"/>
          <p14:tracePt t="115872" x="7988300" y="4044950"/>
          <p14:tracePt t="115888" x="7988300" y="4051300"/>
          <p14:tracePt t="115897" x="7988300" y="4064000"/>
          <p14:tracePt t="115897" x="7988300" y="4070350"/>
          <p14:tracePt t="115913" x="7988300" y="4083050"/>
          <p14:tracePt t="115913" x="7994650" y="4095750"/>
          <p14:tracePt t="115929" x="7994650" y="4108450"/>
          <p14:tracePt t="115929" x="8001000" y="4121150"/>
          <p14:tracePt t="115945" x="8007350" y="4133850"/>
          <p14:tracePt t="115945" x="8007350" y="4146550"/>
          <p14:tracePt t="115945" x="8013700" y="4159250"/>
          <p14:tracePt t="115965" x="8013700" y="4171950"/>
          <p14:tracePt t="115965" x="8013700" y="4178300"/>
          <p14:tracePt t="115979" x="8013700" y="4191000"/>
          <p14:tracePt t="115979" x="8020050" y="4197350"/>
          <p14:tracePt t="115995" x="8020050" y="4203700"/>
          <p14:tracePt t="116011" x="8020050" y="4216400"/>
          <p14:tracePt t="116027" x="8026400" y="4216400"/>
          <p14:tracePt t="116044" x="8026400" y="4222750"/>
          <p14:tracePt t="116076" x="8032750" y="4222750"/>
          <p14:tracePt t="116096" x="8032750" y="4229100"/>
          <p14:tracePt t="116275" x="8026400" y="4235450"/>
          <p14:tracePt t="116308" x="8020050" y="4235450"/>
          <p14:tracePt t="116324" x="8013700" y="4241800"/>
          <p14:tracePt t="116352" x="8007350" y="4241800"/>
          <p14:tracePt t="116368" x="8001000" y="4248150"/>
          <p14:tracePt t="116384" x="7994650" y="4248150"/>
          <p14:tracePt t="116396" x="7988300" y="4254500"/>
          <p14:tracePt t="116420" x="7981950" y="4260850"/>
          <p14:tracePt t="116456" x="7975600" y="4267200"/>
          <p14:tracePt t="116472" x="7962900" y="4273550"/>
          <p14:tracePt t="116488" x="7956550" y="4279900"/>
          <p14:tracePt t="116504" x="7950200" y="4279900"/>
          <p14:tracePt t="116512" x="7943850" y="4286250"/>
          <p14:tracePt t="116516" x="7937500" y="4292600"/>
          <p14:tracePt t="116532" x="7931150" y="4292600"/>
          <p14:tracePt t="116532" x="7924800" y="4298950"/>
          <p14:tracePt t="116548" x="7918450" y="4305300"/>
          <p14:tracePt t="116565" x="7905750" y="4311650"/>
          <p14:tracePt t="116579" x="7899400" y="4318000"/>
          <p14:tracePt t="116596" x="7899400" y="4324350"/>
          <p14:tracePt t="116613" x="7893050" y="4330700"/>
          <p14:tracePt t="116629" x="7886700" y="4337050"/>
          <p14:tracePt t="116648" x="7880350" y="4343400"/>
          <p14:tracePt t="116663" x="7867650" y="4349750"/>
          <p14:tracePt t="116680" x="7861300" y="4356100"/>
          <p14:tracePt t="116680" x="7854950" y="4368800"/>
          <p14:tracePt t="116699" x="7848600" y="4375150"/>
          <p14:tracePt t="116713" x="7842250" y="4381500"/>
          <p14:tracePt t="116730" x="7835900" y="4381500"/>
          <p14:tracePt t="116746" x="7835900" y="4387850"/>
          <p14:tracePt t="116764" x="7829550" y="4394200"/>
          <p14:tracePt t="116780" x="7823200" y="4400550"/>
          <p14:tracePt t="116804" x="7823200" y="4406900"/>
          <p14:tracePt t="116817" x="7816850" y="4406900"/>
          <p14:tracePt t="116832" x="7816850" y="4413250"/>
          <p14:tracePt t="116848" x="7816850" y="4419600"/>
          <p14:tracePt t="116864" x="7810500" y="4425950"/>
          <p14:tracePt t="116880" x="7804150" y="4432300"/>
          <p14:tracePt t="116897" x="7804150" y="4438650"/>
          <p14:tracePt t="116914" x="7797800" y="4445000"/>
          <p14:tracePt t="116931" x="7791450" y="4445000"/>
          <p14:tracePt t="116948" x="7791450" y="4451350"/>
          <p14:tracePt t="116964" x="7791450" y="4445000"/>
          <p14:tracePt t="117072" x="7797800" y="4445000"/>
          <p14:tracePt t="117116" x="7804150" y="4438650"/>
          <p14:tracePt t="117156" x="7810500" y="4432300"/>
          <p14:tracePt t="117216" x="7810500" y="4425950"/>
          <p14:tracePt t="117236" x="7816850" y="4419600"/>
          <p14:tracePt t="117260" x="7810500" y="4419600"/>
          <p14:tracePt t="117364" x="7804150" y="4425950"/>
          <p14:tracePt t="117388" x="7797800" y="4432300"/>
          <p14:tracePt t="117424" x="7791450" y="4432300"/>
          <p14:tracePt t="117440" x="7785100" y="4438650"/>
          <p14:tracePt t="117456" x="7778750" y="4445000"/>
          <p14:tracePt t="117493" x="7772400" y="4445000"/>
          <p14:tracePt t="117508" x="7766050" y="4451350"/>
          <p14:tracePt t="117524" x="7759700" y="4457700"/>
          <p14:tracePt t="117536" x="7753350" y="4457700"/>
          <p14:tracePt t="117552" x="7747000" y="4457700"/>
          <p14:tracePt t="117584" x="7740650" y="4464050"/>
          <p14:tracePt t="117696" x="7734300" y="4470400"/>
          <p14:tracePt t="117716" x="7727950" y="4470400"/>
          <p14:tracePt t="117732" x="7727950" y="4476750"/>
          <p14:tracePt t="117748" x="7721600" y="4476750"/>
          <p14:tracePt t="117772" x="7715250" y="4483100"/>
          <p14:tracePt t="117792" x="7708900" y="4489450"/>
          <p14:tracePt t="117824" x="7702550" y="4489450"/>
          <p14:tracePt t="117860" x="7696200" y="4495800"/>
          <p14:tracePt t="117892" x="7689850" y="4502150"/>
          <p14:tracePt t="117912" x="7683500" y="4502150"/>
          <p14:tracePt t="117944" x="7677150" y="4508500"/>
          <p14:tracePt t="117956" x="7670800" y="4508500"/>
          <p14:tracePt t="117980" x="7664450" y="4514850"/>
          <p14:tracePt t="118016" x="7658100" y="4521200"/>
          <p14:tracePt t="118072" x="7651750" y="4527550"/>
          <p14:tracePt t="118108" x="7645400" y="4533900"/>
          <p14:tracePt t="118124" x="7639050" y="4533900"/>
          <p14:tracePt t="118137" x="7632700" y="4540250"/>
          <p14:tracePt t="118152" x="7626350" y="4546600"/>
          <p14:tracePt t="118168" x="7620000" y="4552950"/>
          <p14:tracePt t="118176" x="7613650" y="4552950"/>
          <p14:tracePt t="118185" x="7607300" y="4559300"/>
          <p14:tracePt t="118185" x="7600950" y="4559300"/>
          <p14:tracePt t="118185" x="7594600" y="4565650"/>
          <p14:tracePt t="118206" x="7588250" y="4565650"/>
          <p14:tracePt t="118206" x="7581900" y="4572000"/>
          <p14:tracePt t="118222" x="7575550" y="4572000"/>
          <p14:tracePt t="118222" x="7569200" y="4578350"/>
          <p14:tracePt t="118237" x="7562850" y="4584700"/>
          <p14:tracePt t="118237" x="7550150" y="4584700"/>
          <p14:tracePt t="118254" x="7543800" y="4591050"/>
          <p14:tracePt t="118254" x="7537450" y="4597400"/>
          <p14:tracePt t="118254" x="7524750" y="4597400"/>
          <p14:tracePt t="118272" x="7518400" y="4597400"/>
          <p14:tracePt t="118285" x="7512050" y="4603750"/>
          <p14:tracePt t="118285" x="7499350" y="4610100"/>
          <p14:tracePt t="118306" x="7486650" y="4616450"/>
          <p14:tracePt t="118324" x="7480300" y="4616450"/>
          <p14:tracePt t="118340" x="7473950" y="4622800"/>
          <p14:tracePt t="118357" x="7467600" y="4622800"/>
          <p14:tracePt t="118373" x="7467600" y="4616450"/>
          <p14:tracePt t="118386" x="7461250" y="4616450"/>
          <p14:tracePt t="118402" x="7454900" y="4610100"/>
          <p14:tracePt t="118424" x="7448550" y="4603750"/>
          <p14:tracePt t="118436" x="7448550" y="4597400"/>
          <p14:tracePt t="118452" x="7442200" y="4591050"/>
          <p14:tracePt t="118469" x="7442200" y="4584700"/>
          <p14:tracePt t="118486" x="7448550" y="4578350"/>
          <p14:tracePt t="118503" x="7454900" y="4572000"/>
          <p14:tracePt t="118503" x="7461250" y="4572000"/>
          <p14:tracePt t="118521" x="7473950" y="4572000"/>
          <p14:tracePt t="118521" x="7480300" y="4572000"/>
          <p14:tracePt t="118538" x="7493000" y="4572000"/>
          <p14:tracePt t="118538" x="7505700" y="4572000"/>
          <p14:tracePt t="118538" x="7524750" y="4572000"/>
          <p14:tracePt t="118558" x="7537450" y="4572000"/>
          <p14:tracePt t="118570" x="7550150" y="4572000"/>
          <p14:tracePt t="118570" x="7581900" y="4572000"/>
          <p14:tracePt t="118589" x="7600950" y="4572000"/>
          <p14:tracePt t="118589" x="7613650" y="4572000"/>
          <p14:tracePt t="118606" x="7626350" y="4565650"/>
          <p14:tracePt t="118606" x="7639050" y="4565650"/>
          <p14:tracePt t="118622" x="7651750" y="4565650"/>
          <p14:tracePt t="118622" x="7664450" y="4565650"/>
          <p14:tracePt t="118622" x="7670800" y="4565650"/>
          <p14:tracePt t="118641" x="7677150" y="4565650"/>
          <p14:tracePt t="118653" x="7683500" y="4565650"/>
          <p14:tracePt t="118670" x="7683500" y="4572000"/>
          <p14:tracePt t="118670" x="7677150" y="4578350"/>
          <p14:tracePt t="118689" x="7670800" y="4578350"/>
          <p14:tracePt t="118689" x="7664450" y="4584700"/>
          <p14:tracePt t="118705" x="7645400" y="4591050"/>
          <p14:tracePt t="118705" x="7632700" y="4597400"/>
          <p14:tracePt t="118722" x="7613650" y="4603750"/>
          <p14:tracePt t="118722" x="7569200" y="4616450"/>
          <p14:tracePt t="118739" x="7537450" y="4616450"/>
          <p14:tracePt t="118739" x="7512050" y="4622800"/>
          <p14:tracePt t="118756" x="7480300" y="4629150"/>
          <p14:tracePt t="118756" x="7448550" y="4629150"/>
          <p14:tracePt t="118772" x="7410450" y="4635500"/>
          <p14:tracePt t="118772" x="7378700" y="4635500"/>
          <p14:tracePt t="118789" x="7340600" y="4635500"/>
          <p14:tracePt t="118789" x="7283450" y="4641850"/>
          <p14:tracePt t="118806" x="7251700" y="4648200"/>
          <p14:tracePt t="118806" x="7232650" y="4654550"/>
          <p14:tracePt t="118822" x="7219950" y="4654550"/>
          <p14:tracePt t="118822" x="7207250" y="4660900"/>
          <p14:tracePt t="118839" x="7200900" y="4667250"/>
          <p14:tracePt t="118854" x="7207250" y="4667250"/>
          <p14:tracePt t="118854" x="7219950" y="4660900"/>
          <p14:tracePt t="118874" x="7232650" y="4654550"/>
          <p14:tracePt t="118874" x="7251700" y="4648200"/>
          <p14:tracePt t="118889" x="7270750" y="4635500"/>
          <p14:tracePt t="118889" x="7302500" y="4616450"/>
          <p14:tracePt t="118906" x="7334250" y="4597400"/>
          <p14:tracePt t="118906" x="7372350" y="4578350"/>
          <p14:tracePt t="118906" x="7416800" y="4552950"/>
          <p14:tracePt t="118925" x="7461250" y="4521200"/>
          <p14:tracePt t="118937" x="7512050" y="4495800"/>
          <p14:tracePt t="118937" x="7562850" y="4457700"/>
          <p14:tracePt t="118957" x="7670800" y="4387850"/>
          <p14:tracePt t="118957" x="7721600" y="4343400"/>
          <p14:tracePt t="118973" x="7772400" y="4305300"/>
          <p14:tracePt t="118973" x="7823200" y="4260850"/>
          <p14:tracePt t="118990" x="7874000" y="4216400"/>
          <p14:tracePt t="118990" x="7912100" y="4171950"/>
          <p14:tracePt t="119006" x="7956550" y="4127500"/>
          <p14:tracePt t="119006" x="7994650" y="4076700"/>
          <p14:tracePt t="119006" x="8020050" y="4019550"/>
          <p14:tracePt t="119026" x="8051800" y="3962400"/>
          <p14:tracePt t="119026" x="8070850" y="3905250"/>
          <p14:tracePt t="119040" x="8096250" y="3835400"/>
          <p14:tracePt t="119040" x="8115300" y="3765550"/>
          <p14:tracePt t="119056" x="8128000" y="3689350"/>
          <p14:tracePt t="119056" x="8140700" y="3613150"/>
          <p14:tracePt t="119074" x="8159750" y="3530600"/>
          <p14:tracePt t="119074" x="8172450" y="3454400"/>
          <p14:tracePt t="119090" x="8185150" y="3384550"/>
          <p14:tracePt t="119090" x="8204200" y="3257550"/>
          <p14:tracePt t="119107" x="8216900" y="3200400"/>
          <p14:tracePt t="119107" x="8229600" y="3149600"/>
          <p14:tracePt t="119124" x="8242300" y="3098800"/>
          <p14:tracePt t="119124" x="8248650" y="3048000"/>
          <p14:tracePt t="119142" x="8255000" y="3003550"/>
          <p14:tracePt t="119142" x="8255000" y="2914650"/>
          <p14:tracePt t="119157" x="8255000" y="2876550"/>
          <p14:tracePt t="119157" x="8248650" y="2838450"/>
          <p14:tracePt t="119174" x="8242300" y="2806700"/>
          <p14:tracePt t="119174" x="8235950" y="2774950"/>
          <p14:tracePt t="119190" x="8229600" y="2749550"/>
          <p14:tracePt t="119190" x="8216900" y="2724150"/>
          <p14:tracePt t="119207" x="8210550" y="2705100"/>
          <p14:tracePt t="119207" x="8204200" y="2686050"/>
          <p14:tracePt t="119207" x="8197850" y="2667000"/>
          <p14:tracePt t="119226" x="8191500" y="2654300"/>
          <p14:tracePt t="119226" x="8185150" y="2635250"/>
          <p14:tracePt t="119241" x="8185150" y="2616200"/>
          <p14:tracePt t="119241" x="8185150" y="2603500"/>
          <p14:tracePt t="119257" x="8185150" y="2584450"/>
          <p14:tracePt t="119257" x="8185150" y="2571750"/>
          <p14:tracePt t="119274" x="8185150" y="2559050"/>
          <p14:tracePt t="119274" x="8185150" y="2546350"/>
          <p14:tracePt t="119274" x="8191500" y="2533650"/>
          <p14:tracePt t="119293" x="8197850" y="2520950"/>
          <p14:tracePt t="119305" x="8204200" y="2514600"/>
          <p14:tracePt t="119305" x="8223250" y="2501900"/>
          <p14:tracePt t="119325" x="8235950" y="2501900"/>
          <p14:tracePt t="119325" x="8248650" y="2495550"/>
          <p14:tracePt t="119341" x="8261350" y="2495550"/>
          <p14:tracePt t="119341" x="8274050" y="2495550"/>
          <p14:tracePt t="119358" x="8293100" y="2495550"/>
          <p14:tracePt t="119358" x="8312150" y="2501900"/>
          <p14:tracePt t="119374" x="8324850" y="2501900"/>
          <p14:tracePt t="119374" x="8343900" y="2508250"/>
          <p14:tracePt t="119374" x="8362950" y="2514600"/>
          <p14:tracePt t="119393" x="8382000" y="2527300"/>
          <p14:tracePt t="119393" x="8401050" y="2540000"/>
          <p14:tracePt t="119408" x="8413750" y="2552700"/>
          <p14:tracePt t="119408" x="8432800" y="2578100"/>
          <p14:tracePt t="119424" x="8451850" y="2603500"/>
          <p14:tracePt t="119424" x="8464550" y="2635250"/>
          <p14:tracePt t="119441" x="8483600" y="2679700"/>
          <p14:tracePt t="119441" x="8515350" y="2774950"/>
          <p14:tracePt t="119458" x="8528050" y="2832100"/>
          <p14:tracePt t="119458" x="8547100" y="2889250"/>
          <p14:tracePt t="119475" x="8559800" y="2952750"/>
          <p14:tracePt t="119475" x="8572500" y="3009900"/>
          <p14:tracePt t="119492" x="8585200" y="3073400"/>
          <p14:tracePt t="119492" x="8597900" y="3136900"/>
          <p14:tracePt t="119508" x="8604250" y="3200400"/>
          <p14:tracePt t="119508" x="8623300" y="3327400"/>
          <p14:tracePt t="119525" x="8636000" y="3390900"/>
          <p14:tracePt t="119525" x="8642350" y="3454400"/>
          <p14:tracePt t="119541" x="8655050" y="3517900"/>
          <p14:tracePt t="119541" x="8661400" y="3581400"/>
          <p14:tracePt t="119559" x="8674100" y="3651250"/>
          <p14:tracePt t="119559" x="8686800" y="3714750"/>
          <p14:tracePt t="119559" x="8699500" y="3784600"/>
          <p14:tracePt t="119577" x="8705850" y="3841750"/>
          <p14:tracePt t="119590" x="8718550" y="3905250"/>
          <p14:tracePt t="119590" x="8731250" y="4025900"/>
          <p14:tracePt t="119609" x="8731250" y="4076700"/>
          <p14:tracePt t="119609" x="8731250" y="4127500"/>
          <p14:tracePt t="119626" x="8731250" y="4178300"/>
          <p14:tracePt t="119626" x="8731250" y="4222750"/>
          <p14:tracePt t="119626" x="8724900" y="4267200"/>
          <p14:tracePt t="119645" x="8724900" y="4311650"/>
          <p14:tracePt t="119657" x="8718550" y="4356100"/>
          <p14:tracePt t="119657" x="8718550" y="4394200"/>
          <p14:tracePt t="119657" x="8718550" y="4432300"/>
          <p14:tracePt t="119677" x="8718550" y="4470400"/>
          <p14:tracePt t="119690" x="8718550" y="4502150"/>
          <p14:tracePt t="119690" x="8718550" y="4565650"/>
          <p14:tracePt t="119709" x="8718550" y="4591050"/>
          <p14:tracePt t="119709" x="8718550" y="4616450"/>
          <p14:tracePt t="119725" x="8718550" y="4635500"/>
          <p14:tracePt t="119725" x="8718550" y="4654550"/>
          <p14:tracePt t="119742" x="8718550" y="4673600"/>
          <p14:tracePt t="119742" x="8718550" y="4705350"/>
          <p14:tracePt t="119759" x="8718550" y="4724400"/>
          <p14:tracePt t="119759" x="8718550" y="4737100"/>
          <p14:tracePt t="119776" x="8718550" y="4756150"/>
          <p14:tracePt t="119776" x="8724900" y="4768850"/>
          <p14:tracePt t="119793" x="8724900" y="4781550"/>
          <p14:tracePt t="119793" x="8731250" y="4800600"/>
          <p14:tracePt t="119809" x="8737600" y="4813300"/>
          <p14:tracePt t="119809" x="8750300" y="4845050"/>
          <p14:tracePt t="119826" x="8750300" y="4851400"/>
          <p14:tracePt t="119826" x="8756650" y="4864100"/>
          <p14:tracePt t="119843" x="8756650" y="4870450"/>
          <p14:tracePt t="119843" x="8756650" y="4883150"/>
          <p14:tracePt t="119859" x="8756650" y="4889500"/>
          <p14:tracePt t="119859" x="8756650" y="4902200"/>
          <p14:tracePt t="119878" x="8750300" y="4908550"/>
          <p14:tracePt t="119893" x="8743950" y="4914900"/>
          <p14:tracePt t="119909" x="8737600" y="4921250"/>
          <p14:tracePt t="119925" x="8724900" y="4921250"/>
          <p14:tracePt t="119941" x="8718550" y="4921250"/>
          <p14:tracePt t="119958" x="8712200" y="4921250"/>
          <p14:tracePt t="119974" x="8705850" y="4921250"/>
          <p14:tracePt t="119992" x="8699500" y="4914900"/>
          <p14:tracePt t="120008" x="8693150" y="4914900"/>
          <p14:tracePt t="120025" x="8693150" y="4908550"/>
          <p14:tracePt t="120045" x="8686800" y="4908550"/>
          <p14:tracePt t="120064" x="8686800" y="4895850"/>
          <p14:tracePt t="120089" x="8680450" y="4895850"/>
          <p14:tracePt t="120104" x="8680450" y="4889500"/>
          <p14:tracePt t="120117" x="8680450" y="4883150"/>
          <p14:tracePt t="120133" x="8674100" y="4876800"/>
          <p14:tracePt t="120157" x="8667750" y="4876800"/>
          <p14:tracePt t="120193" x="8661400" y="4883150"/>
          <p14:tracePt t="120217" x="8655050" y="4883150"/>
          <p14:tracePt t="120233" x="8648700" y="4889500"/>
          <p14:tracePt t="120245" x="8642350" y="4895850"/>
          <p14:tracePt t="120261" x="8636000" y="4895850"/>
          <p14:tracePt t="120276" x="8623300" y="4902200"/>
          <p14:tracePt t="120292" x="8623300" y="4908550"/>
          <p14:tracePt t="120304" x="8616950" y="4908550"/>
          <p14:tracePt t="120321" x="8616950" y="4914900"/>
          <p14:tracePt t="120352" x="8616950" y="4921250"/>
          <p14:tracePt t="120373" x="8616950" y="4927600"/>
          <p14:tracePt t="120389" x="8623300" y="4933950"/>
          <p14:tracePt t="120405" x="8623300" y="4940300"/>
          <p14:tracePt t="120417" x="8629650" y="4946650"/>
          <p14:tracePt t="120441" x="8636000" y="4946650"/>
          <p14:tracePt t="120576" x="8642350" y="4946650"/>
          <p14:tracePt t="120637" x="8648700" y="4953000"/>
          <p14:tracePt t="120681" x="8655050" y="4953000"/>
          <p14:tracePt t="120765" x="8661400" y="4953000"/>
          <p14:tracePt t="120793" x="8667750" y="4959350"/>
          <p14:tracePt t="120816" x="8674100" y="4965700"/>
          <p14:tracePt t="120837" x="8680450" y="4972050"/>
          <p14:tracePt t="120860" x="8680450" y="4978400"/>
          <p14:tracePt t="120876" x="8686800" y="4984750"/>
          <p14:tracePt t="120893" x="8693150" y="4991100"/>
          <p14:tracePt t="120913" x="8693150" y="4997450"/>
          <p14:tracePt t="120957" x="8699500" y="5003800"/>
          <p14:tracePt t="120980" x="8699500" y="5010150"/>
          <p14:tracePt t="121005" x="8699500" y="5022850"/>
          <p14:tracePt t="121025" x="8705850" y="5022850"/>
          <p14:tracePt t="121049" x="8705850" y="5029200"/>
          <p14:tracePt t="121065" x="8712200" y="5035550"/>
          <p14:tracePt t="121077" x="8712200" y="5041900"/>
          <p14:tracePt t="121093" x="8718550" y="5048250"/>
          <p14:tracePt t="121109" x="8718550" y="5054600"/>
          <p14:tracePt t="121125" x="8718550" y="5060950"/>
          <p14:tracePt t="121138" x="8718550" y="5067300"/>
          <p14:tracePt t="121153" x="8718550" y="5073650"/>
          <p14:tracePt t="121169" x="8712200" y="5080000"/>
          <p14:tracePt t="121197" x="8712200" y="5073650"/>
          <p14:tracePt t="121221" x="8712200" y="5067300"/>
          <p14:tracePt t="121237" x="8712200" y="5060950"/>
          <p14:tracePt t="121252" x="8712200" y="5054600"/>
          <p14:tracePt t="121264" x="8712200" y="5048250"/>
          <p14:tracePt t="121296" x="8712200" y="5041900"/>
          <p14:tracePt t="121316" x="8712200" y="5035550"/>
          <p14:tracePt t="121348" x="8705850" y="5035550"/>
          <p14:tracePt t="121385" x="8699500" y="5041900"/>
          <p14:tracePt t="121409" x="8699500" y="5048250"/>
          <p14:tracePt t="121433" x="8693150" y="5054600"/>
          <p14:tracePt t="121453" x="8686800" y="5054600"/>
          <p14:tracePt t="121477" x="8680450" y="5054600"/>
          <p14:tracePt t="121529" x="8680450" y="5060950"/>
          <p14:tracePt t="121641" x="8674100" y="5067300"/>
          <p14:tracePt t="121685" x="8674100" y="5073650"/>
          <p14:tracePt t="121725" x="8667750" y="5073650"/>
          <p14:tracePt t="121761" x="8674100" y="5080000"/>
          <p14:tracePt t="121853" x="8680450" y="5080000"/>
          <p14:tracePt t="121873" x="8680450" y="5086350"/>
          <p14:tracePt t="121897" x="8686800" y="5092700"/>
          <p14:tracePt t="121917" x="8686800" y="5099050"/>
          <p14:tracePt t="121941" x="8680450" y="5105400"/>
          <p14:tracePt t="121965" x="8680450" y="5111750"/>
          <p14:tracePt t="121985" x="8674100" y="5111750"/>
          <p14:tracePt t="122009" x="8667750" y="5118100"/>
          <p14:tracePt t="122061" x="8661400" y="5111750"/>
          <p14:tracePt t="122153" x="8661400" y="5118100"/>
          <p14:tracePt t="122181" x="8655050" y="5118100"/>
          <p14:tracePt t="122205" x="8642350" y="5124450"/>
          <p14:tracePt t="122225" x="8636000" y="5124450"/>
          <p14:tracePt t="122249" x="8636000" y="5130800"/>
          <p14:tracePt t="122273" x="8642350" y="5130800"/>
          <p14:tracePt t="122361" x="8648700" y="5130800"/>
          <p14:tracePt t="122397" x="8648700" y="5137150"/>
          <p14:tracePt t="122453" x="8655050" y="5130800"/>
          <p14:tracePt t="122565" x="8648700" y="5124450"/>
          <p14:tracePt t="122617" x="8642350" y="5124450"/>
          <p14:tracePt t="122645" x="8648700" y="5130800"/>
          <p14:tracePt t="122849" x="8655050" y="5130800"/>
          <p14:tracePt t="122885" x="8655050" y="5137150"/>
          <p14:tracePt t="122997" x="8655050" y="5143500"/>
          <p14:tracePt t="123053" x="8648700" y="5149850"/>
          <p14:tracePt t="123097" x="8648700" y="5143500"/>
          <p14:tracePt t="123158" x="8648700" y="5137150"/>
          <p14:tracePt t="123177" x="8655050" y="5130800"/>
          <p14:tracePt t="123210" x="8648700" y="5124450"/>
          <p14:tracePt t="123297" x="8642350" y="5118100"/>
          <p14:tracePt t="123337" x="8642350" y="5111750"/>
          <p14:tracePt t="123365" x="8629650" y="5105400"/>
          <p14:tracePt t="123389" x="8623300" y="5105400"/>
          <p14:tracePt t="123406" x="8616950" y="5099050"/>
          <p14:tracePt t="123418" x="8610600" y="5092700"/>
          <p14:tracePt t="123433" x="8604250" y="5086350"/>
          <p14:tracePt t="123449" x="8597900" y="5080000"/>
          <p14:tracePt t="123465" x="8585200" y="5067300"/>
          <p14:tracePt t="123477" x="8578850" y="5060950"/>
          <p14:tracePt t="123493" x="8572500" y="5054600"/>
          <p14:tracePt t="123503" x="8566150" y="5048250"/>
          <p14:tracePt t="123503" x="8566150" y="5041900"/>
          <p14:tracePt t="123522" x="8559800" y="5035550"/>
          <p14:tracePt t="123522" x="8547100" y="5016500"/>
          <p14:tracePt t="123539" x="8540750" y="5010150"/>
          <p14:tracePt t="123539" x="8534400" y="5003800"/>
          <p14:tracePt t="123555" x="8528050" y="4991100"/>
          <p14:tracePt t="123555" x="8521700" y="4984750"/>
          <p14:tracePt t="123572" x="8515350" y="4972050"/>
          <p14:tracePt t="123572" x="8509000" y="4965700"/>
          <p14:tracePt t="123589" x="8502650" y="4953000"/>
          <p14:tracePt t="123589" x="8496300" y="4927600"/>
          <p14:tracePt t="123606" x="8489950" y="4921250"/>
          <p14:tracePt t="123606" x="8483600" y="4908550"/>
          <p14:tracePt t="123622" x="8477250" y="4895850"/>
          <p14:tracePt t="123622" x="8470900" y="4876800"/>
          <p14:tracePt t="123640" x="8464550" y="4864100"/>
          <p14:tracePt t="123640" x="8458200" y="4851400"/>
          <p14:tracePt t="123640" x="8451850" y="4838700"/>
          <p14:tracePt t="123658" x="8445500" y="4819650"/>
          <p14:tracePt t="123671" x="8432800" y="4800600"/>
          <p14:tracePt t="123671" x="8426450" y="4781550"/>
          <p14:tracePt t="123691" x="8413750" y="4743450"/>
          <p14:tracePt t="123691" x="8401050" y="4724400"/>
          <p14:tracePt t="123706" x="8394700" y="4699000"/>
          <p14:tracePt t="123706" x="8388350" y="4679950"/>
          <p14:tracePt t="123723" x="8375650" y="4660900"/>
          <p14:tracePt t="123723" x="8362950" y="4635500"/>
          <p14:tracePt t="123723" x="8350250" y="4616450"/>
          <p14:tracePt t="123742" x="8337550" y="4597400"/>
          <p14:tracePt t="123754" x="8324850" y="4584700"/>
          <p14:tracePt t="123754" x="8286750" y="4552950"/>
          <p14:tracePt t="123775" x="8267700" y="4540250"/>
          <p14:tracePt t="123775" x="8242300" y="4527550"/>
          <p14:tracePt t="123790" x="8216900" y="4521200"/>
          <p14:tracePt t="123790" x="8185150" y="4514850"/>
          <p14:tracePt t="123806" x="8153400" y="4508500"/>
          <p14:tracePt t="123806" x="8115300" y="4508500"/>
          <p14:tracePt t="123823" x="8077200" y="4502150"/>
          <p14:tracePt t="123823" x="7988300" y="4502150"/>
          <p14:tracePt t="123840" x="7943850" y="4508500"/>
          <p14:tracePt t="123840" x="7893050" y="4514850"/>
          <p14:tracePt t="123857" x="7842250" y="4514850"/>
          <p14:tracePt t="123857" x="7785100" y="4521200"/>
          <p14:tracePt t="123873" x="7727950" y="4533900"/>
          <p14:tracePt t="123873" x="7670800" y="4540250"/>
          <p14:tracePt t="123890" x="7613650" y="4546600"/>
          <p14:tracePt t="123890" x="7493000" y="4559300"/>
          <p14:tracePt t="123907" x="7435850" y="4565650"/>
          <p14:tracePt t="123907" x="7378700" y="4578350"/>
          <p14:tracePt t="123923" x="7321550" y="4584700"/>
          <p14:tracePt t="123923" x="7264400" y="4591050"/>
          <p14:tracePt t="123940" x="7213600" y="4603750"/>
          <p14:tracePt t="123940" x="7162800" y="4610100"/>
          <p14:tracePt t="123940" x="7118350" y="4616450"/>
          <p14:tracePt t="123959" x="7080250" y="4616450"/>
          <p14:tracePt t="123959" x="7048500" y="4622800"/>
          <p14:tracePt t="123975" x="7023100" y="4622800"/>
          <p14:tracePt t="123975" x="6997700" y="4622800"/>
          <p14:tracePt t="123990" x="6985000" y="4622800"/>
          <p14:tracePt t="123990" x="6978650" y="4622800"/>
          <p14:tracePt t="124007" x="6978650" y="4616450"/>
          <p14:tracePt t="124022" x="6991350" y="4616450"/>
          <p14:tracePt t="124022" x="7004050" y="4610100"/>
          <p14:tracePt t="124022" x="7023100" y="4603750"/>
          <p14:tracePt t="124042" x="7048500" y="4591050"/>
          <p14:tracePt t="124055" x="7073900" y="4578350"/>
          <p14:tracePt t="124055" x="7143750" y="4546600"/>
          <p14:tracePt t="124075" x="7181850" y="4521200"/>
          <p14:tracePt t="124075" x="7226300" y="4502150"/>
          <p14:tracePt t="124091" x="7270750" y="4470400"/>
          <p14:tracePt t="124091" x="7315200" y="4445000"/>
          <p14:tracePt t="124107" x="7366000" y="4413250"/>
          <p14:tracePt t="124107" x="7416800" y="4375150"/>
          <p14:tracePt t="124107" x="7461250" y="4337050"/>
          <p14:tracePt t="124126" x="7512050" y="4298950"/>
          <p14:tracePt t="124126" x="7556500" y="4254500"/>
          <p14:tracePt t="124143" x="7600950" y="4203700"/>
          <p14:tracePt t="124143" x="7639050" y="4152900"/>
          <p14:tracePt t="124158" x="7677150" y="4102100"/>
          <p14:tracePt t="124158" x="7708900" y="4038600"/>
          <p14:tracePt t="124174" x="7740650" y="3981450"/>
          <p14:tracePt t="124174" x="7766050" y="3917950"/>
          <p14:tracePt t="124191" x="7791450" y="3854450"/>
          <p14:tracePt t="124191" x="7835900" y="3721100"/>
          <p14:tracePt t="124208" x="7861300" y="3651250"/>
          <p14:tracePt t="124208" x="7880350" y="3581400"/>
          <p14:tracePt t="124224" x="7905750" y="3517900"/>
          <p14:tracePt t="124224" x="7924800" y="3454400"/>
          <p14:tracePt t="124242" x="7937500" y="3384550"/>
          <p14:tracePt t="124242" x="7969250" y="3257550"/>
          <p14:tracePt t="124258" x="7975600" y="3194050"/>
          <p14:tracePt t="124258" x="7988300" y="3130550"/>
          <p14:tracePt t="124275" x="7994650" y="3067050"/>
          <p14:tracePt t="124275" x="7994650" y="3003550"/>
          <p14:tracePt t="124291" x="8001000" y="2940050"/>
          <p14:tracePt t="124291" x="8007350" y="2882900"/>
          <p14:tracePt t="124308" x="8013700" y="2825750"/>
          <p14:tracePt t="124308" x="8020050" y="2768600"/>
          <p14:tracePt t="124308" x="8032750" y="2717800"/>
          <p14:tracePt t="124327" x="8045450" y="2667000"/>
          <p14:tracePt t="124327" x="8058150" y="2622550"/>
          <p14:tracePt t="124342" x="8077200" y="2571750"/>
          <p14:tracePt t="124342" x="8096250" y="2527300"/>
          <p14:tracePt t="124359" x="8121650" y="2482850"/>
          <p14:tracePt t="124359" x="8147050" y="2438400"/>
          <p14:tracePt t="124375" x="8172450" y="2393950"/>
          <p14:tracePt t="124375" x="8191500" y="2349500"/>
          <p14:tracePt t="124375" x="8216900" y="2305050"/>
          <p14:tracePt t="124394" x="8248650" y="2266950"/>
          <p14:tracePt t="124406" x="8274050" y="2228850"/>
          <p14:tracePt t="124406" x="8318500" y="2171700"/>
          <p14:tracePt t="124427" x="8343900" y="2146300"/>
          <p14:tracePt t="124427" x="8362950" y="2127250"/>
          <p14:tracePt t="124442" x="8388350" y="2114550"/>
          <p14:tracePt t="124442" x="8413750" y="2101850"/>
          <p14:tracePt t="124459" x="8432800" y="2089150"/>
          <p14:tracePt t="124459" x="8458200" y="2089150"/>
          <p14:tracePt t="124475" x="8483600" y="2089150"/>
          <p14:tracePt t="124475" x="8509000" y="2089150"/>
          <p14:tracePt t="124475" x="8534400" y="2089150"/>
          <p14:tracePt t="124495" x="8553450" y="2101850"/>
          <p14:tracePt t="124495" x="8578850" y="2108200"/>
          <p14:tracePt t="124509" x="8604250" y="2127250"/>
          <p14:tracePt t="124509" x="8623300" y="2139950"/>
          <p14:tracePt t="124525" x="8642350" y="2159000"/>
          <p14:tracePt t="124525" x="8655050" y="2178050"/>
          <p14:tracePt t="124543" x="8680450" y="2209800"/>
          <p14:tracePt t="124543" x="8718550" y="2273300"/>
          <p14:tracePt t="124561" x="8731250" y="2311400"/>
          <p14:tracePt t="124561" x="8750300" y="2362200"/>
          <p14:tracePt t="124577" x="8769350" y="2413000"/>
          <p14:tracePt t="124577" x="8788400" y="2476500"/>
          <p14:tracePt t="124595" x="8807450" y="2540000"/>
          <p14:tracePt t="124595" x="8820150" y="2609850"/>
          <p14:tracePt t="124611" x="8832850" y="2686050"/>
          <p14:tracePt t="124611" x="8858250" y="2844800"/>
          <p14:tracePt t="124627" x="8870950" y="2921000"/>
          <p14:tracePt t="124627" x="8877300" y="2997200"/>
          <p14:tracePt t="124627" x="8890000" y="3067050"/>
          <p14:tracePt t="124650" x="8896350" y="3143250"/>
          <p14:tracePt t="124658" x="8909050" y="3213100"/>
          <p14:tracePt t="124658" x="8915400" y="3282950"/>
          <p14:tracePt t="124658" x="8928100" y="3352800"/>
          <p14:tracePt t="124679" x="8934450" y="3422650"/>
          <p14:tracePt t="124679" x="8940800" y="3492500"/>
          <p14:tracePt t="124697" x="8947150" y="3568700"/>
          <p14:tracePt t="124697" x="8953500" y="3638550"/>
          <p14:tracePt t="124710" x="8959850" y="3714750"/>
          <p14:tracePt t="124710" x="8966200" y="3784600"/>
          <p14:tracePt t="124727" x="8972550" y="3848100"/>
          <p14:tracePt t="124727" x="8972550" y="3911600"/>
          <p14:tracePt t="124743" x="8978900" y="3975100"/>
          <p14:tracePt t="124743" x="8978900" y="4032250"/>
          <p14:tracePt t="124762" x="8985250" y="4140200"/>
          <p14:tracePt t="124775" x="8985250" y="4191000"/>
          <p14:tracePt t="124775" x="8991600" y="4286250"/>
          <p14:tracePt t="124793" x="8991600" y="4330700"/>
          <p14:tracePt t="124793" x="8997950" y="4375150"/>
          <p14:tracePt t="124810" x="8997950" y="4413250"/>
          <p14:tracePt t="124810" x="8997950" y="4451350"/>
          <p14:tracePt t="124826" x="8997950" y="4489450"/>
          <p14:tracePt t="124826" x="8997950" y="4521200"/>
          <p14:tracePt t="124843" x="8997950" y="4552950"/>
          <p14:tracePt t="124843" x="8997950" y="4610100"/>
          <p14:tracePt t="124860" x="8997950" y="4641850"/>
          <p14:tracePt t="124860" x="9004300" y="4667250"/>
          <p14:tracePt t="124876" x="9004300" y="4686300"/>
          <p14:tracePt t="124876" x="9004300" y="4711700"/>
          <p14:tracePt t="124893" x="9004300" y="4730750"/>
          <p14:tracePt t="124893" x="9004300" y="4762500"/>
          <p14:tracePt t="124911" x="9004300" y="4775200"/>
          <p14:tracePt t="124911" x="9004300" y="4787900"/>
          <p14:tracePt t="124927" x="9004300" y="4800600"/>
          <p14:tracePt t="124927" x="9004300" y="4806950"/>
          <p14:tracePt t="124944" x="8997950" y="4813300"/>
          <p14:tracePt t="124944" x="8997950" y="4819650"/>
          <p14:tracePt t="124960" x="8991600" y="4826000"/>
          <p14:tracePt t="124960" x="8991600" y="4832350"/>
          <p14:tracePt t="124978" x="8985250" y="4838700"/>
          <p14:tracePt t="124993" x="8978900" y="4845050"/>
          <p14:tracePt t="124993" x="8978900" y="4851400"/>
          <p14:tracePt t="125011" x="8978900" y="4857750"/>
          <p14:tracePt t="125011" x="8972550" y="4864100"/>
          <p14:tracePt t="125027" x="8972550" y="4870450"/>
          <p14:tracePt t="125043" x="8972550" y="4876800"/>
          <p14:tracePt t="125059" x="8972550" y="4883150"/>
          <p14:tracePt t="125078" x="8972550" y="4889500"/>
          <p14:tracePt t="125093" x="8978900" y="4889500"/>
          <p14:tracePt t="125109" x="8985250" y="4889500"/>
          <p14:tracePt t="125126" x="8991600" y="4889500"/>
          <p14:tracePt t="125145" x="8997950" y="4889500"/>
          <p14:tracePt t="125159" x="9004300" y="4883150"/>
          <p14:tracePt t="125176" x="8997950" y="4876800"/>
          <p14:tracePt t="125206" x="8991600" y="4870450"/>
          <p14:tracePt t="125210" x="8985250" y="4864100"/>
          <p14:tracePt t="125210" x="8978900" y="4864100"/>
          <p14:tracePt t="125228" x="8966200" y="4857750"/>
          <p14:tracePt t="125228" x="8947150" y="4851400"/>
          <p14:tracePt t="125245" x="8934450" y="4845050"/>
          <p14:tracePt t="125245" x="8915400" y="4838700"/>
          <p14:tracePt t="125262" x="8896350" y="4832350"/>
          <p14:tracePt t="125262" x="8858250" y="4813300"/>
          <p14:tracePt t="125278" x="8832850" y="4800600"/>
          <p14:tracePt t="125278" x="8807450" y="4794250"/>
          <p14:tracePt t="125296" x="8782050" y="4781550"/>
          <p14:tracePt t="125296" x="8756650" y="4775200"/>
          <p14:tracePt t="125312" x="8731250" y="4768850"/>
          <p14:tracePt t="125312" x="8705850" y="4762500"/>
          <p14:tracePt t="125312" x="8680450" y="4756150"/>
          <p14:tracePt t="125331" x="8655050" y="4756150"/>
          <p14:tracePt t="125343" x="8636000" y="4756150"/>
          <p14:tracePt t="125343" x="8597900" y="4756150"/>
          <p14:tracePt t="125362" x="8585200" y="4762500"/>
          <p14:tracePt t="125362" x="8566150" y="4762500"/>
          <p14:tracePt t="125379" x="8553450" y="4768850"/>
          <p14:tracePt t="125379" x="8540750" y="4775200"/>
          <p14:tracePt t="125379" x="8521700" y="4781550"/>
          <p14:tracePt t="125398" x="8509000" y="4787900"/>
          <p14:tracePt t="125410" x="8496300" y="4800600"/>
          <p14:tracePt t="125410" x="8483600" y="4806950"/>
          <p14:tracePt t="125410" x="8477250" y="4813300"/>
          <p14:tracePt t="125431" x="8464550" y="4819650"/>
          <p14:tracePt t="125443" x="8458200" y="4832350"/>
          <p14:tracePt t="125443" x="8451850" y="4845050"/>
          <p14:tracePt t="125462" x="8458200" y="4851400"/>
          <p14:tracePt t="125462" x="8458200" y="4864100"/>
          <p14:tracePt t="125479" x="8458200" y="4870450"/>
          <p14:tracePt t="125479" x="8464550" y="4876800"/>
          <p14:tracePt t="125479" x="8470900" y="4883150"/>
          <p14:tracePt t="125498" x="8477250" y="4889500"/>
          <p14:tracePt t="125498" x="8489950" y="4902200"/>
          <p14:tracePt t="125512" x="8496300" y="4908550"/>
          <p14:tracePt t="125512" x="8509000" y="4914900"/>
          <p14:tracePt t="125529" x="8521700" y="4921250"/>
          <p14:tracePt t="125529" x="8534400" y="4927600"/>
          <p14:tracePt t="125546" x="8540750" y="4933950"/>
          <p14:tracePt t="125546" x="8553450" y="4940300"/>
          <p14:tracePt t="125563" x="8566150" y="4946650"/>
          <p14:tracePt t="125563" x="8591550" y="4959350"/>
          <p14:tracePt t="125580" x="8597900" y="4965700"/>
          <p14:tracePt t="125580" x="8610600" y="4972050"/>
          <p14:tracePt t="125596" x="8616950" y="4972050"/>
          <p14:tracePt t="125596" x="8623300" y="4978400"/>
          <p14:tracePt t="125613" x="8629650" y="4984750"/>
          <p14:tracePt t="125613" x="8636000" y="4991100"/>
          <p14:tracePt t="125630" x="8636000" y="4997450"/>
          <p14:tracePt t="125647" x="8629650" y="5003800"/>
          <p14:tracePt t="125647" x="8623300" y="5010150"/>
          <p14:tracePt t="125663" x="8610600" y="5010150"/>
          <p14:tracePt t="125663" x="8597900" y="5016500"/>
          <p14:tracePt t="125680" x="8585200" y="5016500"/>
          <p14:tracePt t="125680" x="8566150" y="5016500"/>
          <p14:tracePt t="125680" x="8540750" y="5022850"/>
          <p14:tracePt t="125699" x="8515350" y="5022850"/>
          <p14:tracePt t="125711" x="8489950" y="5022850"/>
          <p14:tracePt t="125711" x="8451850" y="5022850"/>
          <p14:tracePt t="125730" x="8375650" y="5016500"/>
          <p14:tracePt t="125730" x="8331200" y="5010150"/>
          <p14:tracePt t="125747" x="8280400" y="5003800"/>
          <p14:tracePt t="125747" x="8235950" y="4997450"/>
          <p14:tracePt t="125763" x="8185150" y="4984750"/>
          <p14:tracePt t="125763" x="8128000" y="4978400"/>
          <p14:tracePt t="125763" x="8077200" y="4959350"/>
          <p14:tracePt t="125782" x="8020050" y="4953000"/>
          <p14:tracePt t="125795" x="7975600" y="4940300"/>
          <p14:tracePt t="125795" x="7893050" y="4927600"/>
          <p14:tracePt t="125813" x="7861300" y="4927600"/>
          <p14:tracePt t="125813" x="7842250" y="4927600"/>
          <p14:tracePt t="125830" x="7823200" y="4927600"/>
          <p14:tracePt t="125830" x="7816850" y="4933950"/>
          <p14:tracePt t="125847" x="7829550" y="4933950"/>
          <p14:tracePt t="125866" x="7842250" y="4927600"/>
          <p14:tracePt t="125866" x="7861300" y="4921250"/>
          <p14:tracePt t="125880" x="7880350" y="4914900"/>
          <p14:tracePt t="125880" x="7905750" y="4908550"/>
          <p14:tracePt t="125897" x="7931150" y="4895850"/>
          <p14:tracePt t="125897" x="7962900" y="4883150"/>
          <p14:tracePt t="125914" x="7994650" y="4864100"/>
          <p14:tracePt t="125914" x="8064500" y="4813300"/>
          <p14:tracePt t="125931" x="8102600" y="4781550"/>
          <p14:tracePt t="125931" x="8134350" y="4743450"/>
          <p14:tracePt t="125948" x="8172450" y="4705350"/>
          <p14:tracePt t="125948" x="8204200" y="4667250"/>
          <p14:tracePt t="125964" x="8235950" y="4622800"/>
          <p14:tracePt t="125964" x="8267700" y="4578350"/>
          <p14:tracePt t="125981" x="8299450" y="4527550"/>
          <p14:tracePt t="125981" x="8324850" y="4476750"/>
          <p14:tracePt t="125998" x="8369300" y="4368800"/>
          <p14:tracePt t="125998" x="8388350" y="4311650"/>
          <p14:tracePt t="126015" x="8401050" y="4248150"/>
          <p14:tracePt t="126015" x="8413750" y="4178300"/>
          <p14:tracePt t="126031" x="8426450" y="4108450"/>
          <p14:tracePt t="126031" x="8432800" y="4032250"/>
          <p14:tracePt t="126047" x="8432800" y="3949700"/>
          <p14:tracePt t="126047" x="8439150" y="3867150"/>
          <p14:tracePt t="126047" x="8439150" y="3778250"/>
          <p14:tracePt t="126067" x="8445500" y="3689350"/>
          <p14:tracePt t="126079" x="8445500" y="3600450"/>
          <p14:tracePt t="126079" x="8451850" y="3416300"/>
          <p14:tracePt t="126099" x="8451850" y="3333750"/>
          <p14:tracePt t="126099" x="8451850" y="3244850"/>
          <p14:tracePt t="126115" x="8451850" y="3168650"/>
          <p14:tracePt t="126115" x="8445500" y="3092450"/>
          <p14:tracePt t="126131" x="8439150" y="3016250"/>
          <p14:tracePt t="126131" x="8432800" y="2952750"/>
          <p14:tracePt t="126131" x="8426450" y="2889250"/>
          <p14:tracePt t="126151" x="8426450" y="2825750"/>
          <p14:tracePt t="126163" x="8426450" y="2768600"/>
          <p14:tracePt t="126179" x="8420100" y="2724150"/>
          <p14:tracePt t="126254" x="8451850" y="2692400"/>
          <p14:tracePt t="126262" x="8489950" y="2667000"/>
          <p14:tracePt t="126270" x="8528050" y="2667000"/>
          <p14:tracePt t="126280" x="8572500" y="2667000"/>
          <p14:tracePt t="126280" x="8667750" y="2711450"/>
          <p14:tracePt t="126299" x="8718550" y="2755900"/>
          <p14:tracePt t="126299" x="8775700" y="2794000"/>
          <p14:tracePt t="126315" x="8801100" y="2844800"/>
          <p14:tracePt t="126315" x="8832850" y="2895600"/>
          <p14:tracePt t="126331" x="8858250" y="2940050"/>
          <p14:tracePt t="126331" x="8883650" y="2990850"/>
          <p14:tracePt t="126331" x="8909050" y="3041650"/>
          <p14:tracePt t="126351" x="8934450" y="3098800"/>
          <p14:tracePt t="126363" x="8953500" y="3155950"/>
          <p14:tracePt t="126363" x="8991600" y="3289300"/>
          <p14:tracePt t="126383" x="9010650" y="3359150"/>
          <p14:tracePt t="126383" x="9023350" y="3429000"/>
          <p14:tracePt t="126399" x="9042400" y="3505200"/>
          <p14:tracePt t="126399" x="9061450" y="3575050"/>
          <p14:tracePt t="126416" x="9074150" y="3644900"/>
          <p14:tracePt t="126416" x="9086850" y="3721100"/>
          <p14:tracePt t="126416" x="9099550" y="3784600"/>
          <p14:tracePt t="126434" x="9112250" y="3860800"/>
          <p14:tracePt t="126447" x="9118600" y="3930650"/>
          <p14:tracePt t="126447" x="9124950" y="4064000"/>
          <p14:tracePt t="126467" x="9124950" y="4133850"/>
          <p14:tracePt t="126467" x="9124950" y="4203700"/>
          <p14:tracePt t="126482" x="9124950" y="4267200"/>
          <p14:tracePt t="126482" x="9124950" y="4330700"/>
          <p14:tracePt t="126499" x="9124950" y="4387850"/>
          <p14:tracePt t="126499" x="9118600" y="4445000"/>
          <p14:tracePt t="126516" x="9118600" y="4495800"/>
          <p14:tracePt t="126516" x="9124950" y="4584700"/>
          <p14:tracePt t="126533" x="9131300" y="4629150"/>
          <p14:tracePt t="126533" x="9131300" y="4667250"/>
          <p14:tracePt t="126550" x="9137650" y="4705350"/>
          <p14:tracePt t="126550" x="9137650" y="4743450"/>
          <p14:tracePt t="126783" x="9137650" y="5073650"/>
          <p14:tracePt t="126798" x="9131300" y="5067300"/>
          <p14:tracePt t="126798" x="9131300" y="5060950"/>
          <p14:tracePt t="126798" x="9124950" y="5060950"/>
          <p14:tracePt t="126819" x="9118600" y="5054600"/>
          <p14:tracePt t="126819" x="9112250" y="5048250"/>
          <p14:tracePt t="126833" x="9105900" y="5041900"/>
          <p14:tracePt t="126833" x="9105900" y="5035550"/>
          <p14:tracePt t="126850" x="9099550" y="5029200"/>
          <p14:tracePt t="126850" x="9093200" y="5022850"/>
          <p14:tracePt t="126867" x="9086850" y="5016500"/>
          <p14:tracePt t="126867" x="9080500" y="5003800"/>
          <p14:tracePt t="126884" x="9074150" y="4997450"/>
          <p14:tracePt t="126884" x="9067800" y="4978400"/>
          <p14:tracePt t="126900" x="9061450" y="4965700"/>
          <p14:tracePt t="126900" x="9055100" y="4953000"/>
          <p14:tracePt t="126917" x="9055100" y="4940300"/>
          <p14:tracePt t="126917" x="9048750" y="4927600"/>
          <p14:tracePt t="126934" x="9042400" y="4914900"/>
          <p14:tracePt t="126934" x="9029700" y="4895850"/>
          <p14:tracePt t="126951" x="9023350" y="4883150"/>
          <p14:tracePt t="126951" x="9017000" y="4876800"/>
          <p14:tracePt t="126968" x="9010650" y="4870450"/>
          <p14:tracePt t="126968" x="9004300" y="4857750"/>
          <p14:tracePt t="126984" x="8997950" y="4851400"/>
          <p14:tracePt t="126984" x="8991600" y="4845050"/>
          <p14:tracePt t="127001" x="8991600" y="4838700"/>
          <p14:tracePt t="127001" x="8985250" y="4832350"/>
          <p14:tracePt t="127001" x="8978900" y="4826000"/>
          <p14:tracePt t="127019" x="8972550" y="4826000"/>
          <p14:tracePt t="127019" x="8966200" y="4819650"/>
          <p14:tracePt t="127035" x="8959850" y="4813300"/>
          <p14:tracePt t="127051" x="8953500" y="4800600"/>
          <p14:tracePt t="127067" x="8953500" y="4794250"/>
          <p14:tracePt t="127082" x="8947150" y="4787900"/>
          <p14:tracePt t="127099" x="8947150" y="4781550"/>
          <p14:tracePt t="127116" x="8940800" y="4768850"/>
          <p14:tracePt t="127133" x="8934450" y="4762500"/>
          <p14:tracePt t="127153" x="8928100" y="4756150"/>
          <p14:tracePt t="127171" x="8921750" y="4749800"/>
          <p14:tracePt t="127190" x="8915400" y="4749800"/>
          <p14:tracePt t="127215" x="8909050" y="4743450"/>
          <p14:tracePt t="127238" x="8902700" y="4743450"/>
          <p14:tracePt t="127258" x="8896350" y="4749800"/>
          <p14:tracePt t="127282" x="8890000" y="4749800"/>
          <p14:tracePt t="127298" x="8883650" y="4756150"/>
          <p14:tracePt t="127311" x="8877300" y="4756150"/>
          <p14:tracePt t="127350" x="8870950" y="4756150"/>
          <p14:tracePt t="127366" x="8864600" y="4756150"/>
          <p14:tracePt t="127378" x="8864600" y="4749800"/>
          <p14:tracePt t="127394" x="8858250" y="4756150"/>
          <p14:tracePt t="127418" x="8851900" y="4756150"/>
          <p14:tracePt t="127438" x="8845550" y="4762500"/>
          <p14:tracePt t="127462" x="8845550" y="4768850"/>
          <p14:tracePt t="127486" x="8839200" y="4775200"/>
          <p14:tracePt t="127514" x="8832850" y="4775200"/>
          <p14:tracePt t="127531" x="8826500" y="4775200"/>
          <p14:tracePt t="127546" x="8820150" y="4781550"/>
          <p14:tracePt t="127558" x="8813800" y="4781550"/>
          <p14:tracePt t="127567" x="8807450" y="4787900"/>
          <p14:tracePt t="127584" x="8801100" y="4787900"/>
          <p14:tracePt t="127584" x="8794750" y="4787900"/>
          <p14:tracePt t="127603" x="8788400" y="4794250"/>
          <p14:tracePt t="127603" x="8775700" y="4794250"/>
          <p14:tracePt t="127620" x="8763000" y="4794250"/>
          <p14:tracePt t="127620" x="8756650" y="4800600"/>
          <p14:tracePt t="127637" x="8750300" y="4800600"/>
          <p14:tracePt t="127637" x="8743950" y="4800600"/>
          <p14:tracePt t="127653" x="8731250" y="4800600"/>
          <p14:tracePt t="127653" x="8724900" y="4800600"/>
          <p14:tracePt t="127653" x="8712200" y="4800600"/>
          <p14:tracePt t="127672" x="8705850" y="4806950"/>
          <p14:tracePt t="127672" x="8699500" y="4806950"/>
          <p14:tracePt t="127687" x="8686800" y="4806950"/>
          <p14:tracePt t="127687" x="8680450" y="4813300"/>
          <p14:tracePt t="127704" x="8674100" y="4813300"/>
          <p14:tracePt t="127704" x="8667750" y="4819650"/>
          <p14:tracePt t="127720" x="8655050" y="4826000"/>
          <p14:tracePt t="127739" x="8655050" y="4832350"/>
          <p14:tracePt t="127755" x="8648700" y="4845050"/>
          <p14:tracePt t="127771" x="8648700" y="4851400"/>
          <p14:tracePt t="127787" x="8648700" y="4857750"/>
          <p14:tracePt t="127787" x="8655050" y="4864100"/>
          <p14:tracePt t="127804" x="8655050" y="4870450"/>
          <p14:tracePt t="127818" x="8655050" y="4883150"/>
          <p14:tracePt t="127835" x="8661400" y="4889500"/>
          <p14:tracePt t="127852" x="8667750" y="4895850"/>
          <p14:tracePt t="127868" x="8674100" y="4902200"/>
          <p14:tracePt t="127910" x="8680450" y="4895850"/>
          <p14:tracePt t="127942" x="8686800" y="4895850"/>
          <p14:tracePt t="127958" x="8686800" y="4889500"/>
          <p14:tracePt t="127971" x="8693150" y="4889500"/>
          <p14:tracePt t="127986" x="8699500" y="4889500"/>
          <p14:tracePt t="128010" x="8699500" y="4883150"/>
          <p14:tracePt t="128038" x="8699500" y="4876800"/>
          <p14:tracePt t="128078" x="8693150" y="4876800"/>
          <p14:tracePt t="128190" x="8693150" y="4870450"/>
          <p14:tracePt t="128226" x="8693150" y="4864100"/>
          <p14:tracePt t="128278" x="8686800" y="4857750"/>
          <p14:tracePt t="128346" x="8680450" y="4864100"/>
          <p14:tracePt t="128370" x="8674100" y="4864100"/>
          <p14:tracePt t="128398" x="8667750" y="4864100"/>
          <p14:tracePt t="128415" x="8661400" y="4870450"/>
          <p14:tracePt t="128438" x="8655050" y="4870450"/>
          <p14:tracePt t="128466" x="8655050" y="4876800"/>
          <p14:tracePt t="128535" x="8661400" y="4883150"/>
          <p14:tracePt t="128586" x="8655050" y="4889500"/>
          <p14:tracePt t="128611" x="8661400" y="4889500"/>
          <p14:tracePt t="128687" x="8667750" y="4895850"/>
          <p14:tracePt t="128738" x="8674100" y="4895850"/>
          <p14:tracePt t="128807" x="8680450" y="4895850"/>
          <p14:tracePt t="128827" x="8686800" y="4889500"/>
          <p14:tracePt t="128851" x="8693150" y="4889500"/>
          <p14:tracePt t="128871" x="8699500" y="4883150"/>
          <p14:tracePt t="128903" x="8699500" y="4876800"/>
          <p14:tracePt t="129195" x="8705850" y="4876800"/>
          <p14:tracePt t="129230" x="8705850" y="4883150"/>
          <p14:tracePt t="129279" x="8699500" y="4889500"/>
          <p14:tracePt t="129323" x="8699500" y="4895850"/>
          <p14:tracePt t="129359" x="8693150" y="4895850"/>
          <p14:tracePt t="129390" x="8686800" y="4895850"/>
          <p14:tracePt t="129467" x="8686800" y="4902200"/>
          <p14:tracePt t="129503" x="8680450" y="4902200"/>
          <p14:tracePt t="129538" x="8674100" y="4908550"/>
          <p14:tracePt t="129599" x="8674100" y="4914900"/>
          <p14:tracePt t="129623" x="8680450" y="4914900"/>
          <p14:tracePt t="129682" x="8686800" y="4914900"/>
          <p14:tracePt t="129706" x="8693150" y="4914900"/>
          <p14:tracePt t="129727" x="8699500" y="4914900"/>
          <p14:tracePt t="129743" x="8705850" y="4914900"/>
          <p14:tracePt t="129778" x="8705850" y="4908550"/>
          <p14:tracePt t="129887" x="8705850" y="4902200"/>
          <p14:tracePt t="129967" x="8705850" y="4895850"/>
          <p14:tracePt t="129991" x="8705850" y="4889500"/>
          <p14:tracePt t="130007" x="8705850" y="4883150"/>
          <p14:tracePt t="130019" x="8705850" y="4876800"/>
          <p14:tracePt t="130035" x="8705850" y="4870450"/>
          <p14:tracePt t="130050" x="8712200" y="4864100"/>
          <p14:tracePt t="130067" x="8712200" y="4851400"/>
          <p14:tracePt t="130080" x="8712200" y="4845050"/>
          <p14:tracePt t="130094" x="8712200" y="4838700"/>
          <p14:tracePt t="130094" x="8712200" y="4832350"/>
          <p14:tracePt t="130112" x="8718550" y="4826000"/>
          <p14:tracePt t="130112" x="8718550" y="4819650"/>
          <p14:tracePt t="130128" x="8718550" y="4813300"/>
          <p14:tracePt t="130128" x="8718550" y="4806950"/>
          <p14:tracePt t="130128" x="8718550" y="4800600"/>
          <p14:tracePt t="130149" x="8718550" y="4794250"/>
          <p14:tracePt t="130160" x="8718550" y="4787900"/>
          <p14:tracePt t="130177" x="8718550" y="4781550"/>
          <p14:tracePt t="130194" x="8718550" y="4775200"/>
          <p14:tracePt t="130210" x="8724900" y="4781550"/>
          <p14:tracePt t="130291" x="8718550" y="4787900"/>
          <p14:tracePt t="130326" x="8718550" y="4794250"/>
          <p14:tracePt t="130359" x="8718550" y="4800600"/>
          <p14:tracePt t="130411" x="8718550" y="4794250"/>
          <p14:tracePt t="130487" x="8724900" y="4794250"/>
          <p14:tracePt t="130547" x="8724900" y="4800600"/>
          <p14:tracePt t="130611" x="8718550" y="4806950"/>
          <p14:tracePt t="130659" x="8712200" y="4806950"/>
          <p14:tracePt t="130779" x="8712200" y="4813300"/>
          <p14:tracePt t="130815" x="8712200" y="4819650"/>
          <p14:tracePt t="130943" x="8718550" y="4819650"/>
          <p14:tracePt t="131131" x="8712200" y="4826000"/>
          <p14:tracePt t="131227" x="8705850" y="4826000"/>
          <p14:tracePt t="131271" x="8705850" y="4832350"/>
          <p14:tracePt t="131331" x="8699500" y="4838700"/>
          <p14:tracePt t="131379" x="8705850" y="4832350"/>
          <p14:tracePt t="131439" x="8712200" y="4832350"/>
          <p14:tracePt t="131467" x="8718550" y="4832350"/>
          <p14:tracePt t="131507" x="8724900" y="4826000"/>
          <p14:tracePt t="131527" x="8731250" y="4819650"/>
          <p14:tracePt t="131579" x="8737600" y="4813300"/>
          <p14:tracePt t="131603" x="8743950" y="4813300"/>
          <p14:tracePt t="131619" x="8750300" y="4813300"/>
          <p14:tracePt t="131631" x="8756650" y="4813300"/>
          <p14:tracePt t="131647" x="8763000" y="4813300"/>
          <p14:tracePt t="131671" x="8756650" y="4819650"/>
          <p14:tracePt t="131740" x="8750300" y="4826000"/>
          <p14:tracePt t="131759" x="8743950" y="4832350"/>
          <p14:tracePt t="131783" x="8737600" y="4838700"/>
          <p14:tracePt t="131807" x="8731250" y="4845050"/>
          <p14:tracePt t="131931" x="8731250" y="4851400"/>
          <p14:tracePt t="132068" x="8737600" y="4851400"/>
          <p14:tracePt t="132239" x="8737600" y="4857750"/>
          <p14:tracePt t="132291" x="8743950" y="4864100"/>
          <p14:tracePt t="132315" x="8743950" y="4870450"/>
          <p14:tracePt t="132331" x="8743950" y="4876800"/>
          <p14:tracePt t="132351" x="8737600" y="4876800"/>
          <p14:tracePt t="132427" x="8731250" y="4883150"/>
          <p14:tracePt t="132444" x="8731250" y="4876800"/>
          <p14:tracePt t="132460" x="8724900" y="4876800"/>
          <p14:tracePt t="132480" x="8718550" y="4870450"/>
          <p14:tracePt t="132503" x="8718550" y="4864100"/>
          <p14:tracePt t="132519" x="8705850" y="4857750"/>
          <p14:tracePt t="132532" x="8699500" y="4851400"/>
          <p14:tracePt t="132547" x="8693150" y="4851400"/>
          <p14:tracePt t="132556" x="8686800" y="4851400"/>
          <p14:tracePt t="132568" x="8680450" y="4845050"/>
          <p14:tracePt t="132568" x="8667750" y="4845050"/>
          <p14:tracePt t="132589" x="8655050" y="4838700"/>
          <p14:tracePt t="132589" x="8648700" y="4838700"/>
          <p14:tracePt t="132603" x="8636000" y="4832350"/>
          <p14:tracePt t="132603" x="8629650" y="4832350"/>
          <p14:tracePt t="132620" x="8616950" y="4832350"/>
          <p14:tracePt t="132620" x="8604250" y="4826000"/>
          <p14:tracePt t="132637" x="8585200" y="4819650"/>
          <p14:tracePt t="132637" x="8559800" y="4813300"/>
          <p14:tracePt t="132655" x="8547100" y="4806950"/>
          <p14:tracePt t="132655" x="8534400" y="4800600"/>
          <p14:tracePt t="132671" x="8521700" y="4794250"/>
          <p14:tracePt t="132671" x="8509000" y="4787900"/>
          <p14:tracePt t="132687" x="8502650" y="4781550"/>
          <p14:tracePt t="132687" x="8496300" y="4775200"/>
          <p14:tracePt t="132704" x="8489950" y="4768850"/>
          <p14:tracePt t="132704" x="8483600" y="4756150"/>
          <p14:tracePt t="132721" x="8483600" y="4743450"/>
          <p14:tracePt t="132736" x="8489950" y="4743450"/>
          <p14:tracePt t="132752" x="8496300" y="4743450"/>
          <p14:tracePt t="132752" x="8509000" y="4737100"/>
          <p14:tracePt t="132773" x="8515350" y="4743450"/>
          <p14:tracePt t="132773" x="8521700" y="4743450"/>
          <p14:tracePt t="132788" x="8528050" y="4743450"/>
          <p14:tracePt t="132803" x="8540750" y="4743450"/>
          <p14:tracePt t="132820" x="8540750" y="4749800"/>
          <p14:tracePt t="132836" x="8547100" y="4749800"/>
          <p14:tracePt t="132863" x="8540750" y="4749800"/>
          <p14:tracePt t="132908" x="8534400" y="4749800"/>
          <p14:tracePt t="132924" x="8528050" y="4756150"/>
          <p14:tracePt t="132940" x="8521700" y="4756150"/>
          <p14:tracePt t="132948" x="8515350" y="4756150"/>
          <p14:tracePt t="132953" x="8509000" y="4756150"/>
          <p14:tracePt t="132953" x="8502650" y="4762500"/>
          <p14:tracePt t="132972" x="8496300" y="4762500"/>
          <p14:tracePt t="132972" x="8489950" y="4762500"/>
          <p14:tracePt t="132988" x="8483600" y="4768850"/>
          <p14:tracePt t="132988" x="8477250" y="4768850"/>
          <p14:tracePt t="133005" x="8464550" y="4768850"/>
          <p14:tracePt t="133005" x="8451850" y="4768850"/>
          <p14:tracePt t="133022" x="8445500" y="4768850"/>
          <p14:tracePt t="133022" x="8432800" y="4768850"/>
          <p14:tracePt t="133039" x="8426450" y="4768850"/>
          <p14:tracePt t="133039" x="8420100" y="4768850"/>
          <p14:tracePt t="133055" x="8413750" y="4775200"/>
          <p14:tracePt t="133055" x="8401050" y="4775200"/>
          <p14:tracePt t="133073" x="8394700" y="4775200"/>
          <p14:tracePt t="133088" x="8388350" y="4775200"/>
          <p14:tracePt t="133104" x="8388350" y="4781550"/>
          <p14:tracePt t="133120" x="8388350" y="4787900"/>
          <p14:tracePt t="133137" x="8388350" y="4794250"/>
          <p14:tracePt t="133154" x="8388350" y="4800600"/>
          <p14:tracePt t="133171" x="8388350" y="4806950"/>
          <p14:tracePt t="133187" x="8388350" y="4813300"/>
          <p14:tracePt t="133187" x="8388350" y="4819650"/>
          <p14:tracePt t="133205" x="8388350" y="4826000"/>
          <p14:tracePt t="133221" x="8388350" y="4832350"/>
          <p14:tracePt t="133237" x="8388350" y="4838700"/>
          <p14:tracePt t="133254" x="8388350" y="4845050"/>
          <p14:tracePt t="133271" x="8388350" y="4838700"/>
          <p14:tracePt t="133367" x="8382000" y="4832350"/>
          <p14:tracePt t="133380" x="8382000" y="4826000"/>
          <p14:tracePt t="133396" x="8382000" y="4819650"/>
          <p14:tracePt t="133412" x="8382000" y="4813300"/>
          <p14:tracePt t="133440" x="8382000" y="4806950"/>
          <p14:tracePt t="133464" x="8382000" y="4800600"/>
          <p14:tracePt t="133492" x="8388350" y="4800600"/>
          <p14:tracePt t="133508" x="8394700" y="4800600"/>
          <p14:tracePt t="133524" x="8407400" y="4806950"/>
          <p14:tracePt t="133540" x="8413750" y="4806950"/>
          <p14:tracePt t="133560" x="8420100" y="4813300"/>
          <p14:tracePt t="133576" x="8426450" y="4819650"/>
          <p14:tracePt t="133592" x="8426450" y="4826000"/>
          <p14:tracePt t="133608" x="8426450" y="4832350"/>
          <p14:tracePt t="133635" x="8426450" y="4845050"/>
          <p14:tracePt t="133652" x="8426450" y="4851400"/>
          <p14:tracePt t="133668" x="8426450" y="4857750"/>
          <p14:tracePt t="133680" x="8426450" y="4864100"/>
          <p14:tracePt t="133696" x="8420100" y="4870450"/>
          <p14:tracePt t="133712" x="8413750" y="4876800"/>
          <p14:tracePt t="133728" x="8407400" y="4883150"/>
          <p14:tracePt t="133740" x="8401050" y="4889500"/>
          <p14:tracePt t="133780" x="8401050" y="4895850"/>
          <p14:tracePt t="133808" x="8407400" y="4895850"/>
          <p14:tracePt t="133840" x="8413750" y="4902200"/>
          <p14:tracePt t="133868" x="8413750" y="4908550"/>
          <p14:tracePt t="133892" x="8413750" y="4914900"/>
          <p14:tracePt t="133928" x="8413750" y="4921250"/>
          <p14:tracePt t="133952" x="8407400" y="4927600"/>
          <p14:tracePt t="133968" x="8407400" y="4933950"/>
          <p14:tracePt t="133996" x="8407400" y="4940300"/>
          <p14:tracePt t="134012" x="8401050" y="4946650"/>
          <p14:tracePt t="134039" x="8401050" y="4953000"/>
          <p14:tracePt t="134088" x="8407400" y="4953000"/>
          <p14:tracePt t="134116" x="8413750" y="4959350"/>
          <p14:tracePt t="134141" x="8420100" y="4959350"/>
          <p14:tracePt t="134160" x="8426450" y="4959350"/>
          <p14:tracePt t="134200" x="8426450" y="4965700"/>
          <p14:tracePt t="134228" x="8426450" y="4972050"/>
          <p14:tracePt t="134244" x="8432800" y="4978400"/>
          <p14:tracePt t="134260" x="8432800" y="4984750"/>
          <p14:tracePt t="134272" x="8439150" y="4984750"/>
          <p14:tracePt t="134320" x="8439150" y="4991100"/>
          <p14:tracePt t="134348" x="8439150" y="4984750"/>
          <p14:tracePt t="134449" x="8445500" y="4978400"/>
          <p14:tracePt t="134476" x="8445500" y="4972050"/>
          <p14:tracePt t="134520" x="8445500" y="4978400"/>
          <p14:tracePt t="134572" x="8439150" y="4984750"/>
          <p14:tracePt t="134612" x="8445500" y="4991100"/>
          <p14:tracePt t="134664" x="8451850" y="4991100"/>
          <p14:tracePt t="134688" x="8458200" y="4997450"/>
          <p14:tracePt t="134700" x="8464550" y="4997450"/>
          <p14:tracePt t="134716" x="8470900" y="5003800"/>
          <p14:tracePt t="134732" x="8477250" y="5003800"/>
          <p14:tracePt t="134752" x="8483600" y="5003800"/>
          <p14:tracePt t="134775" x="8489950" y="5003800"/>
          <p14:tracePt t="134812" x="8483600" y="5010150"/>
          <p14:tracePt t="134920" x="8477250" y="5010150"/>
          <p14:tracePt t="134964" x="8477250" y="5016500"/>
          <p14:tracePt t="135040" x="8470900" y="5010150"/>
          <p14:tracePt t="135068" x="8470900" y="5003800"/>
          <p14:tracePt t="135100" x="8470900" y="4997450"/>
          <p14:tracePt t="135128" x="8464550" y="4997450"/>
          <p14:tracePt t="135152" x="8464550" y="4991100"/>
          <p14:tracePt t="135172" x="8464550" y="4984750"/>
          <p14:tracePt t="135196" x="8464550" y="4978400"/>
          <p14:tracePt t="135220" x="8458200" y="4972050"/>
          <p14:tracePt t="135264" x="8451850" y="4972050"/>
          <p14:tracePt t="135308" x="8451850" y="4965700"/>
          <p14:tracePt t="135348" x="8451850" y="4959350"/>
          <p14:tracePt t="135384" x="8458200" y="4959350"/>
          <p14:tracePt t="135420" x="8458200" y="4965700"/>
          <p14:tracePt t="135468" x="8458200" y="4978400"/>
          <p14:tracePt t="135496" x="8458200" y="4984750"/>
          <p14:tracePt t="135512" x="8458200" y="4991100"/>
          <p14:tracePt t="135528" x="8464550" y="4991100"/>
          <p14:tracePt t="135564" x="8470900" y="4991100"/>
          <p14:tracePt t="135581" x="8477250" y="4984750"/>
          <p14:tracePt t="135592" x="8483600" y="4984750"/>
          <p14:tracePt t="135608" x="8483600" y="4978400"/>
          <p14:tracePt t="135624" x="8483600" y="4972050"/>
          <p14:tracePt t="135649" x="8477250" y="4965700"/>
          <p14:tracePt t="135668" x="8470900" y="4965700"/>
          <p14:tracePt t="135684" x="8464550" y="4965700"/>
          <p14:tracePt t="135700" x="8458200" y="4965700"/>
          <p14:tracePt t="135712" x="8451850" y="4965700"/>
          <p14:tracePt t="135728" x="8445500" y="4965700"/>
          <p14:tracePt t="135744" x="8439150" y="4959350"/>
          <p14:tracePt t="135768" x="8432800" y="4959350"/>
          <p14:tracePt t="135788" x="8426450" y="4965700"/>
          <p14:tracePt t="135812" x="8426450" y="4972050"/>
          <p14:tracePt t="135828" x="8420100" y="4978400"/>
          <p14:tracePt t="135840" x="8413750" y="4984750"/>
          <p14:tracePt t="135856" x="8401050" y="4991100"/>
          <p14:tracePt t="135872" x="8394700" y="4997450"/>
          <p14:tracePt t="135880" x="8388350" y="5003800"/>
          <p14:tracePt t="135897" x="8382000" y="5003800"/>
          <p14:tracePt t="135897" x="8375650" y="5003800"/>
          <p14:tracePt t="135916" x="8369300" y="5003800"/>
          <p14:tracePt t="135930" x="8362950" y="5003800"/>
          <p14:tracePt t="135930" x="8350250" y="5003800"/>
          <p14:tracePt t="135950" x="8343900" y="4997450"/>
          <p14:tracePt t="135950" x="8337550" y="4997450"/>
          <p14:tracePt t="135965" x="8331200" y="4997450"/>
          <p14:tracePt t="135965" x="8324850" y="4991100"/>
          <p14:tracePt t="135982" x="8324850" y="4984750"/>
          <p14:tracePt t="135982" x="8318500" y="4984750"/>
          <p14:tracePt t="136000" x="8305800" y="4972050"/>
          <p14:tracePt t="136014" x="8299450" y="4965700"/>
          <p14:tracePt t="136030" x="8293100" y="4959350"/>
          <p14:tracePt t="136048" x="8286750" y="4953000"/>
          <p14:tracePt t="136065" x="8280400" y="4953000"/>
          <p14:tracePt t="136081" x="8274050" y="4953000"/>
          <p14:tracePt t="136104" x="8280400" y="4959350"/>
          <p14:tracePt t="136149" x="8280400" y="4965700"/>
          <p14:tracePt t="136164" x="8286750" y="4972050"/>
          <p14:tracePt t="136180" x="8293100" y="4978400"/>
          <p14:tracePt t="136192" x="8299450" y="4978400"/>
          <p14:tracePt t="136208" x="8305800" y="4978400"/>
          <p14:tracePt t="136224" x="8312150" y="4978400"/>
          <p14:tracePt t="136240" x="8318500" y="4978400"/>
          <p14:tracePt t="136253" x="8324850" y="4978400"/>
          <p14:tracePt t="136264" x="8331200" y="4978400"/>
          <p14:tracePt t="136264" x="8337550" y="4978400"/>
          <p14:tracePt t="136264" x="8343900" y="4972050"/>
          <p14:tracePt t="136286" x="8350250" y="4972050"/>
          <p14:tracePt t="136298" x="8356600" y="4972050"/>
          <p14:tracePt t="136298" x="8362950" y="4972050"/>
          <p14:tracePt t="136317" x="8369300" y="4965700"/>
          <p14:tracePt t="136317" x="8375650" y="4965700"/>
          <p14:tracePt t="136333" x="8382000" y="4965700"/>
          <p14:tracePt t="136348" x="8388350" y="4965700"/>
          <p14:tracePt t="136365" x="8394700" y="4959350"/>
          <p14:tracePt t="136365" x="8401050" y="4959350"/>
          <p14:tracePt t="136383" x="8407400" y="4953000"/>
          <p14:tracePt t="136420" x="8407400" y="4959350"/>
          <p14:tracePt t="136480" x="8401050" y="4965700"/>
          <p14:tracePt t="136501" x="8394700" y="4965700"/>
          <p14:tracePt t="136524" x="8388350" y="4972050"/>
          <p14:tracePt t="136548" x="8394700" y="4965700"/>
          <p14:tracePt t="136612" x="8401050" y="4959350"/>
          <p14:tracePt t="136636" x="8407400" y="4953000"/>
          <p14:tracePt t="136652" x="8407400" y="4959350"/>
          <p14:tracePt t="136764" x="8413750" y="4965700"/>
          <p14:tracePt t="136789" x="8413750" y="4972050"/>
          <p14:tracePt t="136809" x="8413750" y="4978400"/>
          <p14:tracePt t="136832" x="8413750" y="4984750"/>
          <p14:tracePt t="136852" x="8413750" y="4991100"/>
          <p14:tracePt t="136876" x="8407400" y="4991100"/>
          <p14:tracePt t="136900" x="8407400" y="4997450"/>
          <p14:tracePt t="136920" x="8401050" y="5003800"/>
          <p14:tracePt t="136944" x="8401050" y="4997450"/>
          <p14:tracePt t="137041" x="8394700" y="4991100"/>
          <p14:tracePt t="137149" x="8388350" y="4991100"/>
          <p14:tracePt t="137200" x="8394700" y="4984750"/>
          <p14:tracePt t="137273" x="8401050" y="4984750"/>
          <p14:tracePt t="137340" x="8401050" y="4978400"/>
          <p14:tracePt t="137373" x="8407400" y="4978400"/>
          <p14:tracePt t="137400" x="8413750" y="4978400"/>
          <p14:tracePt t="137581" x="8420100" y="4978400"/>
          <p14:tracePt t="137693" x="8426450" y="4978400"/>
          <p14:tracePt t="137741" x="8426450" y="4984750"/>
          <p14:tracePt t="137777" x="8420100" y="4984750"/>
          <p14:tracePt t="138001" x="8413750" y="4984750"/>
          <p14:tracePt t="138048" x="8407400" y="4978400"/>
          <p14:tracePt t="138101" x="8413750" y="4972050"/>
          <p14:tracePt t="138136" x="8420100" y="4965700"/>
          <p14:tracePt t="138273" x="8420100" y="4972050"/>
          <p14:tracePt t="138445" x="8426450" y="4978400"/>
          <p14:tracePt t="138649" x="8432800" y="4972050"/>
          <p14:tracePt t="138693" x="8426450" y="4972050"/>
          <p14:tracePt t="138833" x="8413750" y="4972050"/>
          <p14:tracePt t="138856" x="8407400" y="4965700"/>
          <p14:tracePt t="138881" x="8407400" y="4959350"/>
          <p14:tracePt t="138893" x="8401050" y="4953000"/>
          <p14:tracePt t="138909" x="8401050" y="4946650"/>
          <p14:tracePt t="138917" x="8401050" y="4940300"/>
          <p14:tracePt t="138933" x="8401050" y="4933950"/>
          <p14:tracePt t="138941" x="8401050" y="4927600"/>
          <p14:tracePt t="138957" x="8401050" y="4921250"/>
          <p14:tracePt t="138957" x="8401050" y="4914900"/>
          <p14:tracePt t="138957" x="8401050" y="4908550"/>
          <p14:tracePt t="138978" x="8401050" y="4902200"/>
          <p14:tracePt t="138991" x="8401050" y="4895850"/>
          <p14:tracePt t="139008" x="8407400" y="4883150"/>
          <p14:tracePt t="139024" x="8413750" y="4883150"/>
          <p14:tracePt t="139041" x="8420100" y="4883150"/>
          <p14:tracePt t="139058" x="8426450" y="4883150"/>
          <p14:tracePt t="139058" x="8432800" y="4883150"/>
          <p14:tracePt t="139076" x="8439150" y="4889500"/>
          <p14:tracePt t="139076" x="8445500" y="4889500"/>
          <p14:tracePt t="139093" x="8445500" y="4895850"/>
          <p14:tracePt t="139093" x="8451850" y="4895850"/>
          <p14:tracePt t="139110" x="8458200" y="4902200"/>
          <p14:tracePt t="139125" x="8464550" y="4914900"/>
          <p14:tracePt t="139144" x="8458200" y="4914900"/>
          <p14:tracePt t="139217" x="8451850" y="4914900"/>
          <p14:tracePt t="139233" x="8439150" y="4914900"/>
          <p14:tracePt t="139249" x="8432800" y="4914900"/>
          <p14:tracePt t="139254" x="8426450" y="4914900"/>
          <p14:tracePt t="139262" x="8420100" y="4914900"/>
          <p14:tracePt t="139275" x="8407400" y="4914900"/>
          <p14:tracePt t="139275" x="8388350" y="4921250"/>
          <p14:tracePt t="139294" x="8369300" y="4921250"/>
          <p14:tracePt t="139294" x="8356600" y="4927600"/>
          <p14:tracePt t="139310" x="8337550" y="4927600"/>
          <p14:tracePt t="139310" x="8312150" y="4927600"/>
          <p14:tracePt t="139327" x="8286750" y="4927600"/>
          <p14:tracePt t="139327" x="8261350" y="4927600"/>
          <p14:tracePt t="139327" x="8229600" y="4927600"/>
          <p14:tracePt t="139346" x="8191500" y="4927600"/>
          <p14:tracePt t="139359" x="8153400" y="4921250"/>
          <p14:tracePt t="139359" x="8077200" y="4914900"/>
          <p14:tracePt t="139377" x="8032750" y="4908550"/>
          <p14:tracePt t="139377" x="7988300" y="4902200"/>
          <p14:tracePt t="139393" x="7950200" y="4895850"/>
          <p14:tracePt t="139393" x="7912100" y="4883150"/>
          <p14:tracePt t="139410" x="7867650" y="4876800"/>
          <p14:tracePt t="139410" x="7829550" y="4870450"/>
          <p14:tracePt t="139410" x="7797800" y="4864100"/>
          <p14:tracePt t="139430" x="7759700" y="4857750"/>
          <p14:tracePt t="139430" x="7721600" y="4845050"/>
          <p14:tracePt t="139443" x="7683500" y="4838700"/>
          <p14:tracePt t="139443" x="7651750" y="4832350"/>
          <p14:tracePt t="139461" x="7613650" y="4826000"/>
          <p14:tracePt t="139461" x="7575550" y="4819650"/>
          <p14:tracePt t="139477" x="7543800" y="4813300"/>
          <p14:tracePt t="139477" x="7473950" y="4800600"/>
          <p14:tracePt t="139494" x="7442200" y="4794250"/>
          <p14:tracePt t="139494" x="7410450" y="4787900"/>
          <p14:tracePt t="139511" x="7385050" y="4781550"/>
          <p14:tracePt t="139511" x="7353300" y="4775200"/>
          <p14:tracePt t="139527" x="7334250" y="4768850"/>
          <p14:tracePt t="139527" x="7308850" y="4762500"/>
          <p14:tracePt t="139544" x="7289800" y="4756150"/>
          <p14:tracePt t="139544" x="7251700" y="4743450"/>
          <p14:tracePt t="139562" x="7239000" y="4737100"/>
          <p14:tracePt t="139562" x="7226300" y="4730750"/>
          <p14:tracePt t="139578" x="7219950" y="4730750"/>
          <p14:tracePt t="139578" x="7213600" y="4724400"/>
          <p14:tracePt t="139595" x="7207250" y="4724400"/>
          <p14:tracePt t="139595" x="7200900" y="4724400"/>
          <p14:tracePt t="139595" x="7194550" y="4718050"/>
          <p14:tracePt t="139614" x="7188200" y="4718050"/>
          <p14:tracePt t="139626" x="7181850" y="4711700"/>
          <p14:tracePt t="139644" x="7175500" y="4705350"/>
          <p14:tracePt t="139660" x="7169150" y="4699000"/>
          <p14:tracePt t="139677" x="7162800" y="4692650"/>
          <p14:tracePt t="139693" x="7162800" y="4686300"/>
          <p14:tracePt t="139710" x="7169150" y="4679950"/>
          <p14:tracePt t="139757" x="7169150" y="4673600"/>
          <p14:tracePt t="139773" x="7169150" y="4667250"/>
          <p14:tracePt t="139789" x="7169150" y="4660900"/>
          <p14:tracePt t="139809" x="7162800" y="4654550"/>
          <p14:tracePt t="139825" x="7156450" y="4654550"/>
          <p14:tracePt t="139841" x="7150100" y="4641850"/>
          <p14:tracePt t="139853" x="7150100" y="4635500"/>
          <p14:tracePt t="139862" x="7143750" y="4629150"/>
          <p14:tracePt t="139862" x="7143750" y="4622800"/>
          <p14:tracePt t="139879" x="7137400" y="4616450"/>
          <p14:tracePt t="139879" x="7131050" y="4610100"/>
          <p14:tracePt t="139895" x="7124700" y="4603750"/>
          <p14:tracePt t="139895" x="7118350" y="4597400"/>
          <p14:tracePt t="139895" x="7112000" y="4591050"/>
          <p14:tracePt t="139915" x="7099300" y="4584700"/>
          <p14:tracePt t="139927" x="7086600" y="4578350"/>
          <p14:tracePt t="139927" x="7061200" y="4572000"/>
          <p14:tracePt t="139946" x="7042150" y="4565650"/>
          <p14:tracePt t="139946" x="7023100" y="4559300"/>
          <p14:tracePt t="139962" x="7004050" y="4559300"/>
          <p14:tracePt t="139962" x="6991350" y="4552950"/>
          <p14:tracePt t="139962" x="6972300" y="4546600"/>
          <p14:tracePt t="139982" x="6959600" y="4546600"/>
          <p14:tracePt t="139994" x="6946900" y="4540250"/>
          <p14:tracePt t="139994" x="6921500" y="4527550"/>
          <p14:tracePt t="140015" x="6902450" y="4521200"/>
          <p14:tracePt t="140015" x="6889750" y="4521200"/>
          <p14:tracePt t="140030" x="6877050" y="4514850"/>
          <p14:tracePt t="140030" x="6864350" y="4502150"/>
          <p14:tracePt t="140046" x="6845300" y="4495800"/>
          <p14:tracePt t="140046" x="6832600" y="4489450"/>
          <p14:tracePt t="140063" x="6813550" y="4476750"/>
          <p14:tracePt t="140063" x="6800850" y="4464050"/>
          <p14:tracePt t="140063" x="6788150" y="4451350"/>
          <p14:tracePt t="140082" x="6775450" y="4445000"/>
          <p14:tracePt t="140082" x="6769100" y="4432300"/>
          <p14:tracePt t="140096" x="6756400" y="4425950"/>
          <p14:tracePt t="140096" x="6750050" y="4413250"/>
          <p14:tracePt t="140113" x="6737350" y="4406900"/>
          <p14:tracePt t="140113" x="6731000" y="4400550"/>
          <p14:tracePt t="140130" x="6724650" y="4394200"/>
          <p14:tracePt t="140130" x="6718300" y="4394200"/>
          <p14:tracePt t="140130" x="6711950" y="4381500"/>
          <p14:tracePt t="140150" x="6705600" y="4375150"/>
          <p14:tracePt t="140150" x="6699250" y="4368800"/>
          <p14:tracePt t="140163" x="6692900" y="4362450"/>
          <p14:tracePt t="140163" x="6686550" y="4356100"/>
          <p14:tracePt t="140180" x="6680200" y="4349750"/>
          <p14:tracePt t="140180" x="6680200" y="4343400"/>
          <p14:tracePt t="140197" x="6673850" y="4337050"/>
          <p14:tracePt t="140197" x="6667500" y="4330700"/>
          <p14:tracePt t="140214" x="6667500" y="4324350"/>
          <p14:tracePt t="140237" x="6667500" y="43180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title"/>
          </p:nvPr>
        </p:nvSpPr>
        <p:spPr/>
        <p:txBody>
          <a:bodyPr/>
          <a:lstStyle/>
          <a:p>
            <a:r>
              <a:rPr lang="ja-JP" altLang="en-US" dirty="0"/>
              <a:t>相関の検定（練習）</a:t>
            </a:r>
          </a:p>
        </p:txBody>
      </p:sp>
      <p:sp>
        <p:nvSpPr>
          <p:cNvPr id="431110" name="Text Box 6"/>
          <p:cNvSpPr txBox="1">
            <a:spLocks noChangeArrowheads="1"/>
          </p:cNvSpPr>
          <p:nvPr/>
        </p:nvSpPr>
        <p:spPr bwMode="auto">
          <a:xfrm>
            <a:off x="357159" y="1000108"/>
            <a:ext cx="5078937" cy="1569660"/>
          </a:xfrm>
          <a:prstGeom prst="rect">
            <a:avLst/>
          </a:prstGeom>
          <a:noFill/>
          <a:ln w="38100">
            <a:noFill/>
            <a:miter lim="800000"/>
            <a:headEnd/>
            <a:tailEnd/>
          </a:ln>
          <a:effectLst/>
        </p:spPr>
        <p:txBody>
          <a:bodyPr wrap="square">
            <a:spAutoFit/>
          </a:bodyPr>
          <a:lstStyle/>
          <a:p>
            <a:r>
              <a:rPr lang="ja-JP" altLang="en-US" dirty="0"/>
              <a:t>練習１　右のデータは</a:t>
            </a:r>
            <a:r>
              <a:rPr lang="en-US" altLang="ja-JP" dirty="0"/>
              <a:t>20</a:t>
            </a:r>
            <a:r>
              <a:rPr lang="ja-JP" altLang="en-US" dirty="0"/>
              <a:t>個のジャガイモについて重量と芽の数を測定したデータである．有意水準</a:t>
            </a:r>
            <a:r>
              <a:rPr lang="en-US" altLang="ja-JP" dirty="0"/>
              <a:t>5</a:t>
            </a:r>
            <a:r>
              <a:rPr lang="ja-JP" altLang="en-US" dirty="0"/>
              <a:t>％で相関の有無を検定せよ．</a:t>
            </a:r>
          </a:p>
        </p:txBody>
      </p:sp>
      <p:pic>
        <p:nvPicPr>
          <p:cNvPr id="4454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000107"/>
            <a:ext cx="3384376" cy="58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57159" y="3140968"/>
            <a:ext cx="4572000" cy="2677656"/>
          </a:xfrm>
          <a:prstGeom prst="rect">
            <a:avLst/>
          </a:prstGeom>
        </p:spPr>
        <p:txBody>
          <a:bodyPr>
            <a:spAutoFit/>
          </a:bodyPr>
          <a:lstStyle/>
          <a:p>
            <a:r>
              <a:rPr lang="zh-TW" altLang="en-US" dirty="0"/>
              <a:t>帰無仮説：</a:t>
            </a:r>
          </a:p>
          <a:p>
            <a:endParaRPr lang="en-US" altLang="zh-TW" dirty="0" smtClean="0"/>
          </a:p>
          <a:p>
            <a:endParaRPr lang="zh-TW" altLang="en-US" dirty="0"/>
          </a:p>
          <a:p>
            <a:endParaRPr lang="zh-TW" altLang="en-US" dirty="0"/>
          </a:p>
          <a:p>
            <a:r>
              <a:rPr lang="zh-TW" altLang="en-US" dirty="0"/>
              <a:t>対立仮説：</a:t>
            </a:r>
          </a:p>
          <a:p>
            <a:endParaRPr lang="zh-TW" altLang="en-US" dirty="0"/>
          </a:p>
          <a:p>
            <a:endParaRPr lang="zh-TW"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55185312"/>
      </p:ext>
    </p:extLst>
  </p:cSld>
  <p:clrMapOvr>
    <a:masterClrMapping/>
  </p:clrMapOvr>
  <mc:AlternateContent xmlns:mc="http://schemas.openxmlformats.org/markup-compatibility/2006">
    <mc:Choice xmlns:p14="http://schemas.microsoft.com/office/powerpoint/2010/main" Requires="p14">
      <p:transition spd="slow" p14:dur="2000" advTm="15601"/>
    </mc:Choice>
    <mc:Fallback>
      <p:transition spd="slow" advTm="15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74" x="3613150" y="4921250"/>
          <p14:tracePt t="2227" x="3619500" y="4908550"/>
          <p14:tracePt t="2263" x="3625850" y="4902200"/>
          <p14:tracePt t="2307" x="3625850" y="4895850"/>
          <p14:tracePt t="2323" x="3625850" y="4889500"/>
          <p14:tracePt t="2375" x="3632200" y="4883150"/>
          <p14:tracePt t="2391" x="3632200" y="4870450"/>
          <p14:tracePt t="2415" x="3632200" y="4864100"/>
          <p14:tracePt t="2427" x="3632200" y="4851400"/>
          <p14:tracePt t="2443" x="3632200" y="4845050"/>
          <p14:tracePt t="2451" x="3632200" y="4838700"/>
          <p14:tracePt t="2467" x="3632200" y="4832350"/>
          <p14:tracePt t="2476" x="3632200" y="4826000"/>
          <p14:tracePt t="2476" x="3632200" y="4813300"/>
          <p14:tracePt t="2492" x="3632200" y="4806950"/>
          <p14:tracePt t="2506" x="3632200" y="4800600"/>
          <p14:tracePt t="2506" x="3638550" y="4787900"/>
          <p14:tracePt t="2525" x="3638550" y="4781550"/>
          <p14:tracePt t="2525" x="3638550" y="4768850"/>
          <p14:tracePt t="2542" x="3638550" y="4762500"/>
          <p14:tracePt t="2542" x="3638550" y="4756150"/>
          <p14:tracePt t="2558" x="3638550" y="4749800"/>
          <p14:tracePt t="2573" x="3638550" y="4737100"/>
          <p14:tracePt t="2590" x="3644900" y="4730750"/>
          <p14:tracePt t="2606" x="3644900" y="4724400"/>
          <p14:tracePt t="2623" x="3644900" y="4711700"/>
          <p14:tracePt t="2639" x="3644900" y="4705350"/>
          <p14:tracePt t="2656" x="3644900" y="4699000"/>
          <p14:tracePt t="2656" x="3644900" y="4692650"/>
          <p14:tracePt t="2676" x="3644900" y="4686300"/>
          <p14:tracePt t="2698" x="3644900" y="4679950"/>
          <p14:tracePt t="2714" x="3651250" y="4673600"/>
          <p14:tracePt t="2742" x="3657600" y="4660900"/>
          <p14:tracePt t="2758" x="3663950" y="4660900"/>
          <p14:tracePt t="2778" x="3663950" y="4667250"/>
          <p14:tracePt t="2786" x="3670300" y="4673600"/>
          <p14:tracePt t="2802" x="3676650" y="4673600"/>
          <p14:tracePt t="2818" x="3683000" y="4667250"/>
          <p14:tracePt t="2834" x="3689350" y="4667250"/>
          <p14:tracePt t="2840" x="3695700" y="4667250"/>
          <p14:tracePt t="2840" x="3702050" y="4667250"/>
          <p14:tracePt t="2859" x="3708400" y="4667250"/>
          <p14:tracePt t="2873" x="3714750" y="4673600"/>
          <p14:tracePt t="2873" x="3721100" y="4673600"/>
          <p14:tracePt t="2892" x="3727450" y="4673600"/>
          <p14:tracePt t="2892" x="3733800" y="4673600"/>
          <p14:tracePt t="2908" x="3746500" y="4673600"/>
          <p14:tracePt t="2923" x="3752850" y="4673600"/>
          <p14:tracePt t="2923" x="3752850" y="4679950"/>
          <p14:tracePt t="2942" x="3759200" y="4673600"/>
          <p14:tracePt t="2942" x="3765550" y="4679950"/>
          <p14:tracePt t="2959" x="3771900" y="4673600"/>
          <p14:tracePt t="2959" x="3778250" y="4673600"/>
          <p14:tracePt t="2976" x="3784600" y="4673600"/>
          <p14:tracePt t="3017" x="3778250" y="4673600"/>
          <p14:tracePt t="3050" x="3771900" y="4679950"/>
          <p14:tracePt t="3078" x="3759200" y="4686300"/>
          <p14:tracePt t="3118" x="3759200" y="4692650"/>
          <p14:tracePt t="3127" x="3752850" y="4692650"/>
          <p14:tracePt t="3146" x="3746500" y="4699000"/>
          <p14:tracePt t="3222" x="3746500" y="4705350"/>
          <p14:tracePt t="3306" x="3740150" y="4711700"/>
          <p14:tracePt t="3326" x="3740150" y="4718050"/>
          <p14:tracePt t="3350" x="3733800" y="4724400"/>
          <p14:tracePt t="3374" x="3727450" y="4718050"/>
          <p14:tracePt t="3418" x="3721100" y="4724400"/>
          <p14:tracePt t="3438" x="3714750" y="4730750"/>
          <p14:tracePt t="3454" x="3708400" y="4737100"/>
          <p14:tracePt t="3470" x="3702050" y="4749800"/>
          <p14:tracePt t="3494" x="3702050" y="4756150"/>
          <p14:tracePt t="3506" x="3695700" y="4762500"/>
          <p14:tracePt t="3522" x="3702050" y="4768850"/>
          <p14:tracePt t="3598" x="3708400" y="4768850"/>
          <p14:tracePt t="3643" x="3708400" y="4762500"/>
          <p14:tracePt t="3667" x="3714750" y="4756150"/>
          <p14:tracePt t="3687" x="3714750" y="4749800"/>
          <p14:tracePt t="3711" x="3714750" y="4743450"/>
          <p14:tracePt t="3726" x="3721100" y="4749800"/>
          <p14:tracePt t="3787" x="3714750" y="4743450"/>
          <p14:tracePt t="3847" x="3714750" y="4737100"/>
          <p14:tracePt t="3883" x="3714750" y="4743450"/>
          <p14:tracePt t="3919" x="3708400" y="4749800"/>
          <p14:tracePt t="3959" x="3702050" y="4749800"/>
          <p14:tracePt t="3995" x="3702050" y="4743450"/>
          <p14:tracePt t="4086" x="3702050" y="4749800"/>
          <p14:tracePt t="4106" x="3695700" y="4743450"/>
          <p14:tracePt t="4130" x="3702050" y="4737100"/>
          <p14:tracePt t="4198" x="3695700" y="4737100"/>
          <p14:tracePt t="4226" x="3689350" y="4743450"/>
          <p14:tracePt t="4286" x="3689350" y="4737100"/>
          <p14:tracePt t="4334" x="3695700" y="4737100"/>
          <p14:tracePt t="4370" x="3695700" y="4743450"/>
          <p14:tracePt t="4394" x="3689350" y="4737100"/>
          <p14:tracePt t="4430" x="3683000" y="4730750"/>
          <p14:tracePt t="4454" x="3683000" y="4737100"/>
          <p14:tracePt t="4474" x="3683000" y="4743450"/>
          <p14:tracePt t="4542" x="3683000" y="4737100"/>
          <p14:tracePt t="4567" x="3676650" y="4743450"/>
          <p14:tracePt t="4626" x="3676650" y="4737100"/>
          <p14:tracePt t="4639" x="3676650" y="4730750"/>
          <p14:tracePt t="4671" x="3670300" y="4730750"/>
          <p14:tracePt t="4746" x="3670300" y="4737100"/>
          <p14:tracePt t="4806" x="3670300" y="4743450"/>
          <p14:tracePt t="4827" x="3663950" y="4743450"/>
          <p14:tracePt t="4910" x="3663950" y="4737100"/>
          <p14:tracePt t="4998" x="3657600" y="4730750"/>
          <p14:tracePt t="5038" x="3663950" y="4724400"/>
          <p14:tracePt t="5091" x="3663950" y="4718050"/>
          <p14:tracePt t="5175" x="3657600" y="4711700"/>
          <p14:tracePt t="5254" x="3657600" y="4718050"/>
          <p14:tracePt t="5263" x="3663950" y="4711700"/>
          <p14:tracePt t="5367" x="3663950" y="4718050"/>
          <p14:tracePt t="5390" x="3663950" y="4724400"/>
          <p14:tracePt t="5414" x="3663950" y="4718050"/>
          <p14:tracePt t="5458" x="3670300" y="4718050"/>
          <p14:tracePt t="5546" x="3663950" y="4724400"/>
          <p14:tracePt t="5562" x="3663950" y="4718050"/>
          <p14:tracePt t="5622" x="3663950" y="4711700"/>
          <p14:tracePt t="5691" x="3663950" y="4705350"/>
          <p14:tracePt t="5802" x="3670300" y="4705350"/>
          <p14:tracePt t="5847" x="3663950" y="4711700"/>
          <p14:tracePt t="5895" x="3663950" y="4705350"/>
          <p14:tracePt t="5915" x="3670300" y="4711700"/>
          <p14:tracePt t="5999" x="3663950" y="4718050"/>
          <p14:tracePt t="6026" x="3657600" y="4711700"/>
          <p14:tracePt t="6139" x="3657600" y="4718050"/>
          <p14:tracePt t="6171" x="3657600" y="4711700"/>
          <p14:tracePt t="6239" x="3657600" y="4718050"/>
          <p14:tracePt t="6434" x="3657600" y="4711700"/>
          <p14:tracePt t="6523" x="3657600" y="4718050"/>
          <p14:tracePt t="6555" x="3651250" y="4724400"/>
          <p14:tracePt t="6583" x="3651250" y="4711700"/>
          <p14:tracePt t="6675" x="3651250" y="4718050"/>
          <p14:tracePt t="6763" x="3644900" y="4711700"/>
          <p14:tracePt t="6823" x="3644900" y="4718050"/>
          <p14:tracePt t="6882" x="3638550" y="4724400"/>
          <p14:tracePt t="6979" x="3638550" y="4718050"/>
          <p14:tracePt t="6995" x="3638550" y="4724400"/>
          <p14:tracePt t="7018" x="3638550" y="4730750"/>
          <p14:tracePt t="7055" x="3644900" y="4724400"/>
          <p14:tracePt t="7095" x="3644900" y="4718050"/>
          <p14:tracePt t="7107" x="3638550" y="4711700"/>
          <p14:tracePt t="7146" x="3638550" y="4718050"/>
          <p14:tracePt t="7167" x="3644900" y="4724400"/>
          <p14:tracePt t="7207" x="3638550" y="4718050"/>
          <p14:tracePt t="7267" x="3644900" y="4724400"/>
          <p14:tracePt t="7303" x="3644900" y="4718050"/>
          <p14:tracePt t="7363" x="3644900" y="4724400"/>
          <p14:tracePt t="7467" x="3644900" y="4718050"/>
          <p14:tracePt t="7527" x="3651250" y="4718050"/>
          <p14:tracePt t="7575" x="3657600" y="4718050"/>
          <p14:tracePt t="7611" x="3651250" y="4724400"/>
          <p14:tracePt t="7647" x="3651250" y="4718050"/>
          <p14:tracePt t="7723" x="3651250" y="4724400"/>
          <p14:tracePt t="7806" x="3644900" y="4724400"/>
          <p14:tracePt t="7887" x="3638550" y="4724400"/>
          <p14:tracePt t="7999" x="3638550" y="4730750"/>
          <p14:tracePt t="8039" x="3638550" y="4737100"/>
          <p14:tracePt t="8075" x="3638550" y="4730750"/>
          <p14:tracePt t="8099" x="3644900" y="4730750"/>
          <p14:tracePt t="8135" x="3644900" y="4737100"/>
          <p14:tracePt t="8339" x="3638550" y="4730750"/>
          <p14:tracePt t="8399" x="3638550" y="4737100"/>
          <p14:tracePt t="8435" x="3638550" y="4743450"/>
          <p14:tracePt t="8475" x="3638550" y="4737100"/>
          <p14:tracePt t="8535" x="3632200" y="4743450"/>
          <p14:tracePt t="8623" x="3638550" y="4743450"/>
          <p14:tracePt t="8779" x="3638550" y="4737100"/>
          <p14:tracePt t="8795" x="3638550" y="4730750"/>
          <p14:tracePt t="8835" x="3632200" y="4730750"/>
          <p14:tracePt t="8899" x="3632200" y="4737100"/>
          <p14:tracePt t="8908" x="3632200" y="4730750"/>
          <p14:tracePt t="8947" x="3632200" y="4724400"/>
          <p14:tracePt t="8967" x="3625850" y="4730750"/>
          <p14:tracePt t="9043" x="3625850" y="4737100"/>
          <p14:tracePt t="9095" x="3625850" y="4743450"/>
          <p14:tracePt t="9164" x="3625850" y="4749800"/>
          <p14:tracePt t="9180" x="3632200" y="4756150"/>
          <p14:tracePt t="9195" x="3632200" y="4762500"/>
          <p14:tracePt t="9207" x="3638550" y="4768850"/>
          <p14:tracePt t="9240" x="3638550" y="4775200"/>
          <p14:tracePt t="9343" x="3644900" y="4775200"/>
          <p14:tracePt t="9379" x="3651250" y="4768850"/>
          <p14:tracePt t="9404" x="3657600" y="4768850"/>
          <p14:tracePt t="9428" x="3663950" y="4775200"/>
          <p14:tracePt t="9455" x="3663950" y="4781550"/>
          <p14:tracePt t="9479" x="3663950" y="4787900"/>
          <p14:tracePt t="9495" x="3657600" y="4794250"/>
          <p14:tracePt t="9532" x="3651250" y="4800600"/>
          <p14:tracePt t="9635" x="3657600" y="4800600"/>
          <p14:tracePt t="9680" x="3663950" y="4794250"/>
          <p14:tracePt t="9695" x="3670300" y="4794250"/>
          <p14:tracePt t="9712" x="3676650" y="4800600"/>
          <p14:tracePt t="9728" x="3683000" y="4806950"/>
          <p14:tracePt t="9747" x="3683000" y="4813300"/>
          <p14:tracePt t="9779" x="3683000" y="4819650"/>
          <p14:tracePt t="9799" x="3676650" y="4826000"/>
          <p14:tracePt t="9856" x="3676650" y="4832350"/>
          <p14:tracePt t="9875" x="3676650" y="4826000"/>
          <p14:tracePt t="9920" x="3683000" y="4826000"/>
          <p14:tracePt t="9936" x="3689350" y="4819650"/>
          <p14:tracePt t="9944" x="3689350" y="4806950"/>
          <p14:tracePt t="9952" x="3695700" y="4800600"/>
          <p14:tracePt t="9964" x="3695700" y="4794250"/>
          <p14:tracePt t="9964" x="3695700" y="4768850"/>
          <p14:tracePt t="9983" x="3695700" y="4756150"/>
          <p14:tracePt t="9983" x="3695700" y="4737100"/>
          <p14:tracePt t="10000" x="3689350" y="4724400"/>
          <p14:tracePt t="10000" x="3683000" y="4705350"/>
          <p14:tracePt t="10016" x="3676650" y="4686300"/>
          <p14:tracePt t="10016" x="3670300" y="4667250"/>
          <p14:tracePt t="10033" x="3657600" y="4654550"/>
          <p14:tracePt t="10033" x="3638550" y="4629150"/>
          <p14:tracePt t="10050" x="3632200" y="4622800"/>
          <p14:tracePt t="10050" x="3619500" y="4616450"/>
          <p14:tracePt t="10067" x="3613150" y="4616450"/>
          <p14:tracePt t="10067" x="3606800" y="4616450"/>
          <p14:tracePt t="10083" x="3600450" y="4622800"/>
          <p14:tracePt t="10083" x="3587750" y="4641850"/>
          <p14:tracePt t="10100" x="3587750" y="4654550"/>
          <p14:tracePt t="10100" x="3581400" y="4679950"/>
          <p14:tracePt t="10117" x="3581400" y="4705350"/>
          <p14:tracePt t="10117" x="3581400" y="4737100"/>
          <p14:tracePt t="10134" x="3575050" y="4768850"/>
          <p14:tracePt t="10134" x="3568700" y="4813300"/>
          <p14:tracePt t="10150" x="3562350" y="4851400"/>
          <p14:tracePt t="10150" x="3549650" y="4921250"/>
          <p14:tracePt t="10169" x="3536950" y="4959350"/>
          <p14:tracePt t="10169" x="3524250" y="4991100"/>
          <p14:tracePt t="10185" x="3511550" y="5016500"/>
          <p14:tracePt t="10185" x="3498850" y="5041900"/>
          <p14:tracePt t="10200" x="3479800" y="5067300"/>
          <p14:tracePt t="10200" x="3454400" y="5092700"/>
          <p14:tracePt t="10218" x="3435350" y="5118100"/>
          <p14:tracePt t="10218" x="3409950" y="5137150"/>
          <p14:tracePt t="10218" x="3378200" y="5162550"/>
          <p14:tracePt t="10236" x="3346450" y="5181600"/>
          <p14:tracePt t="10249" x="3308350" y="5200650"/>
          <p14:tracePt t="10249" x="3263900" y="5219700"/>
          <p14:tracePt t="10268" x="3168650" y="5245100"/>
          <p14:tracePt t="10268" x="3111500" y="5251450"/>
          <p14:tracePt t="10284" x="3048000" y="5257800"/>
          <p14:tracePt t="10284" x="2978150" y="5257800"/>
          <p14:tracePt t="10301" x="2901950" y="5251450"/>
          <p14:tracePt t="10301" x="2825750" y="5245100"/>
          <p14:tracePt t="10318" x="2743200" y="5238750"/>
          <p14:tracePt t="10318" x="2660650" y="5219700"/>
          <p14:tracePt t="10318" x="2571750" y="5207000"/>
          <p14:tracePt t="10337" x="2489200" y="5181600"/>
          <p14:tracePt t="10337" x="2400300" y="5156200"/>
          <p14:tracePt t="10351" x="2317750" y="5124450"/>
          <p14:tracePt t="10351" x="2228850" y="5086350"/>
          <p14:tracePt t="10367" x="2146300" y="5041900"/>
          <p14:tracePt t="10367" x="2057400" y="4984750"/>
          <p14:tracePt t="10385" x="1968500" y="4921250"/>
          <p14:tracePt t="10385" x="1803400" y="4775200"/>
          <p14:tracePt t="10401" x="1720850" y="4686300"/>
          <p14:tracePt t="10401" x="1638300" y="4591050"/>
          <p14:tracePt t="10418" x="1562100" y="4489450"/>
          <p14:tracePt t="10418" x="1492250" y="4387850"/>
          <p14:tracePt t="10435" x="1428750" y="4273550"/>
          <p14:tracePt t="10435" x="1365250" y="4165600"/>
          <p14:tracePt t="10453" x="1257300" y="3937000"/>
          <p14:tracePt t="10453" x="1219200" y="3816350"/>
          <p14:tracePt t="10469" x="1187450" y="3695700"/>
          <p14:tracePt t="10469" x="1162050" y="3575050"/>
          <p14:tracePt t="10485" x="1149350" y="3460750"/>
          <p14:tracePt t="10485" x="1143000" y="3340100"/>
          <p14:tracePt t="10501" x="1143000" y="3213100"/>
          <p14:tracePt t="10501" x="1155700" y="3092450"/>
          <p14:tracePt t="10501" x="1181100" y="2965450"/>
          <p14:tracePt t="10520" x="1212850" y="2844800"/>
          <p14:tracePt t="10533" x="1250950" y="2717800"/>
          <p14:tracePt t="10533" x="1352550" y="2482850"/>
          <p14:tracePt t="10553" x="1416050" y="2374900"/>
          <p14:tracePt t="10553" x="1485900" y="2266950"/>
          <p14:tracePt t="10569" x="1568450" y="2171700"/>
          <p14:tracePt t="10569" x="1651000" y="2082800"/>
          <p14:tracePt t="10585" x="1746250" y="2006600"/>
          <p14:tracePt t="10585" x="1847850" y="1930400"/>
          <p14:tracePt t="10585" x="1949450" y="1866900"/>
          <p14:tracePt t="10604" x="2051050" y="1803400"/>
          <p14:tracePt t="10617" x="2159000" y="1752600"/>
          <p14:tracePt t="10617" x="2368550" y="1663700"/>
          <p14:tracePt t="10637" x="2470150" y="1638300"/>
          <p14:tracePt t="10637" x="2565400" y="1612900"/>
          <p14:tracePt t="10652" x="2667000" y="1593850"/>
          <p14:tracePt t="10652" x="2762250" y="1574800"/>
          <p14:tracePt t="10669" x="2857500" y="1568450"/>
          <p14:tracePt t="10669" x="2952750" y="1562100"/>
          <p14:tracePt t="10669" x="3054350" y="1562100"/>
          <p14:tracePt t="10689" x="3149600" y="1562100"/>
          <p14:tracePt t="10689" x="3244850" y="1574800"/>
          <p14:tracePt t="10702" x="3346450" y="1587500"/>
          <p14:tracePt t="10702" x="3448050" y="1606550"/>
          <p14:tracePt t="10719" x="3543300" y="1625600"/>
          <p14:tracePt t="10719" x="3638550" y="1657350"/>
          <p14:tracePt t="10736" x="3733800" y="1695450"/>
          <p14:tracePt t="10736" x="3822700" y="1733550"/>
          <p14:tracePt t="10752" x="3905250" y="1778000"/>
          <p14:tracePt t="10752" x="4070350" y="1879600"/>
          <p14:tracePt t="10770" x="4140200" y="1943100"/>
          <p14:tracePt t="10770" x="4210050" y="2006600"/>
          <p14:tracePt t="10786" x="4273550" y="2076450"/>
          <p14:tracePt t="10786" x="4330700" y="2159000"/>
          <p14:tracePt t="10802" x="4387850" y="2241550"/>
          <p14:tracePt t="10802" x="4476750" y="2438400"/>
          <p14:tracePt t="10821" x="4521200" y="2540000"/>
          <p14:tracePt t="10821" x="4552950" y="2647950"/>
          <p14:tracePt t="10837" x="4584700" y="2749550"/>
          <p14:tracePt t="10837" x="4610100" y="2844800"/>
          <p14:tracePt t="10853" x="4629150" y="2946400"/>
          <p14:tracePt t="10853" x="4641850" y="3041650"/>
          <p14:tracePt t="10870" x="4648200" y="3136900"/>
          <p14:tracePt t="10870" x="4648200" y="3232150"/>
          <p14:tracePt t="10870" x="4641850" y="3327400"/>
          <p14:tracePt t="10888" x="4622800" y="3429000"/>
          <p14:tracePt t="10901" x="4603750" y="3536950"/>
          <p14:tracePt t="10901" x="4546600" y="3746500"/>
          <p14:tracePt t="10920" x="4502150" y="3854450"/>
          <p14:tracePt t="10920" x="4457700" y="3962400"/>
          <p14:tracePt t="10936" x="4400550" y="4064000"/>
          <p14:tracePt t="10936" x="4337050" y="4165600"/>
          <p14:tracePt t="10953" x="4267200" y="4260850"/>
          <p14:tracePt t="10953" x="4191000" y="4349750"/>
          <p14:tracePt t="10953" x="4102100" y="4438650"/>
          <p14:tracePt t="10972" x="4013200" y="4521200"/>
          <p14:tracePt t="10985" x="3924300" y="4603750"/>
          <p14:tracePt t="10985" x="3727450" y="4756150"/>
          <p14:tracePt t="11003" x="3632200" y="4826000"/>
          <p14:tracePt t="11003" x="3530600" y="4895850"/>
          <p14:tracePt t="11020" x="3435350" y="4953000"/>
          <p14:tracePt t="11020" x="3346450" y="5010150"/>
          <p14:tracePt t="11037" x="3251200" y="5060950"/>
          <p14:tracePt t="11037" x="3073400" y="5137150"/>
          <p14:tracePt t="11054" x="2978150" y="5162550"/>
          <p14:tracePt t="11054" x="2895600" y="5175250"/>
          <p14:tracePt t="11070" x="2806700" y="51816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title"/>
          </p:nvPr>
        </p:nvSpPr>
        <p:spPr/>
        <p:txBody>
          <a:bodyPr/>
          <a:lstStyle/>
          <a:p>
            <a:r>
              <a:rPr lang="ja-JP" altLang="en-US" dirty="0"/>
              <a:t>相関の検定（練習）</a:t>
            </a:r>
          </a:p>
        </p:txBody>
      </p:sp>
      <p:sp>
        <p:nvSpPr>
          <p:cNvPr id="431110" name="Text Box 6"/>
          <p:cNvSpPr txBox="1">
            <a:spLocks noChangeArrowheads="1"/>
          </p:cNvSpPr>
          <p:nvPr/>
        </p:nvSpPr>
        <p:spPr bwMode="auto">
          <a:xfrm>
            <a:off x="357159" y="1000108"/>
            <a:ext cx="5078937" cy="1569660"/>
          </a:xfrm>
          <a:prstGeom prst="rect">
            <a:avLst/>
          </a:prstGeom>
          <a:noFill/>
          <a:ln w="38100">
            <a:noFill/>
            <a:miter lim="800000"/>
            <a:headEnd/>
            <a:tailEnd/>
          </a:ln>
          <a:effectLst/>
        </p:spPr>
        <p:txBody>
          <a:bodyPr wrap="square">
            <a:spAutoFit/>
          </a:bodyPr>
          <a:lstStyle/>
          <a:p>
            <a:r>
              <a:rPr lang="ja-JP" altLang="en-US" dirty="0" smtClean="0"/>
              <a:t>練習２</a:t>
            </a:r>
            <a:r>
              <a:rPr lang="ja-JP" altLang="en-US" dirty="0"/>
              <a:t>　右のデータは</a:t>
            </a:r>
            <a:r>
              <a:rPr lang="en-US" altLang="ja-JP" dirty="0"/>
              <a:t>20</a:t>
            </a:r>
            <a:r>
              <a:rPr lang="ja-JP" altLang="en-US" dirty="0"/>
              <a:t>匹のミミズについて長さと重さを測定したデータである．有意水準</a:t>
            </a:r>
            <a:r>
              <a:rPr lang="en-US" altLang="ja-JP" dirty="0"/>
              <a:t>5</a:t>
            </a:r>
            <a:r>
              <a:rPr lang="ja-JP" altLang="en-US" dirty="0"/>
              <a:t>％で相関の有無を検定せよ．</a:t>
            </a:r>
          </a:p>
        </p:txBody>
      </p:sp>
      <p:pic>
        <p:nvPicPr>
          <p:cNvPr id="4464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944242"/>
            <a:ext cx="3338393" cy="572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357159" y="3140968"/>
            <a:ext cx="4572000" cy="2677656"/>
          </a:xfrm>
          <a:prstGeom prst="rect">
            <a:avLst/>
          </a:prstGeom>
        </p:spPr>
        <p:txBody>
          <a:bodyPr>
            <a:spAutoFit/>
          </a:bodyPr>
          <a:lstStyle/>
          <a:p>
            <a:r>
              <a:rPr lang="zh-TW" altLang="en-US" dirty="0"/>
              <a:t>帰無仮説：</a:t>
            </a:r>
          </a:p>
          <a:p>
            <a:endParaRPr lang="en-US" altLang="zh-TW" dirty="0" smtClean="0"/>
          </a:p>
          <a:p>
            <a:endParaRPr lang="zh-TW" altLang="en-US" dirty="0"/>
          </a:p>
          <a:p>
            <a:endParaRPr lang="zh-TW" altLang="en-US" dirty="0"/>
          </a:p>
          <a:p>
            <a:r>
              <a:rPr lang="zh-TW" altLang="en-US" dirty="0"/>
              <a:t>対立仮説：</a:t>
            </a:r>
          </a:p>
          <a:p>
            <a:endParaRPr lang="zh-TW" altLang="en-US" dirty="0"/>
          </a:p>
          <a:p>
            <a:endParaRPr lang="zh-TW"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915549896"/>
      </p:ext>
    </p:extLst>
  </p:cSld>
  <p:clrMapOvr>
    <a:masterClrMapping/>
  </p:clrMapOvr>
  <mc:AlternateContent xmlns:mc="http://schemas.openxmlformats.org/markup-compatibility/2006">
    <mc:Choice xmlns:p14="http://schemas.microsoft.com/office/powerpoint/2010/main" Requires="p14">
      <p:transition spd="slow" p14:dur="2000" advTm="11773"/>
    </mc:Choice>
    <mc:Fallback>
      <p:transition spd="slow" advTm="11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5282" x="2806700" y="5626100"/>
          <p14:tracePt t="5837" x="2813050" y="5619750"/>
          <p14:tracePt t="5853" x="2819400" y="5619750"/>
          <p14:tracePt t="5869" x="2819400" y="5613400"/>
          <p14:tracePt t="5880" x="2825750" y="5607050"/>
          <p14:tracePt t="5904" x="2819400" y="5600700"/>
          <p14:tracePt t="6052" x="2813050" y="5607050"/>
          <p14:tracePt t="6076" x="2819400" y="5600700"/>
          <p14:tracePt t="6160" x="2813050" y="5594350"/>
          <p14:tracePt t="6204" x="2806700" y="5600700"/>
          <p14:tracePt t="6228" x="2806700" y="5594350"/>
          <p14:tracePt t="6240" x="2806700" y="5588000"/>
          <p14:tracePt t="6280" x="2806700" y="5581650"/>
          <p14:tracePt t="6300" x="2800350" y="5575300"/>
          <p14:tracePt t="6316" x="2800350" y="5568950"/>
          <p14:tracePt t="6324" x="2800350" y="5562600"/>
          <p14:tracePt t="6340" x="2800350" y="5556250"/>
          <p14:tracePt t="6352" x="2806700" y="5556250"/>
          <p14:tracePt t="6384" x="2819400" y="5549900"/>
          <p14:tracePt t="6412" x="2825750" y="5543550"/>
          <p14:tracePt t="6428" x="2832100" y="5537200"/>
          <p14:tracePt t="6436" x="2838450" y="5537200"/>
          <p14:tracePt t="6445" x="2844800" y="5530850"/>
          <p14:tracePt t="6462" x="2851150" y="5530850"/>
          <p14:tracePt t="6462" x="2863850" y="5524500"/>
          <p14:tracePt t="6482" x="2870200" y="5518150"/>
          <p14:tracePt t="6482" x="2882900" y="5518150"/>
          <p14:tracePt t="6497" x="2889250" y="5511800"/>
          <p14:tracePt t="6497" x="2901950" y="5518150"/>
          <p14:tracePt t="6514" x="2908300" y="5511800"/>
          <p14:tracePt t="6514" x="2921000" y="5511800"/>
          <p14:tracePt t="6514" x="2927350" y="5505450"/>
          <p14:tracePt t="6533" x="2940050" y="5499100"/>
          <p14:tracePt t="6545" x="2952750" y="54927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ja-JP" altLang="en-US"/>
              <a:t>相関係数の評価</a:t>
            </a:r>
          </a:p>
        </p:txBody>
      </p:sp>
      <p:sp>
        <p:nvSpPr>
          <p:cNvPr id="377859" name="Rectangle 3"/>
          <p:cNvSpPr>
            <a:spLocks noChangeArrowheads="1"/>
          </p:cNvSpPr>
          <p:nvPr/>
        </p:nvSpPr>
        <p:spPr bwMode="auto">
          <a:xfrm>
            <a:off x="500034" y="928670"/>
            <a:ext cx="8348690" cy="1200329"/>
          </a:xfrm>
          <a:prstGeom prst="rect">
            <a:avLst/>
          </a:prstGeom>
          <a:noFill/>
          <a:ln w="38100">
            <a:noFill/>
            <a:miter lim="800000"/>
            <a:headEnd/>
            <a:tailEnd/>
          </a:ln>
          <a:effectLst/>
        </p:spPr>
        <p:txBody>
          <a:bodyPr wrap="square">
            <a:spAutoFit/>
          </a:bodyPr>
          <a:lstStyle/>
          <a:p>
            <a:pPr>
              <a:lnSpc>
                <a:spcPct val="150000"/>
              </a:lnSpc>
            </a:pPr>
            <a:r>
              <a:rPr lang="ja-JP" altLang="en-US" dirty="0"/>
              <a:t>相関係数</a:t>
            </a:r>
            <a:r>
              <a:rPr lang="ja-JP" altLang="en-US" dirty="0" err="1"/>
              <a:t>ｒ</a:t>
            </a:r>
            <a:r>
              <a:rPr lang="ja-JP" altLang="en-US" dirty="0"/>
              <a:t>の検定の結果，相関が有意であることがわかったら相関係数の大きさから，以下のように相関の強さを評価する．</a:t>
            </a:r>
          </a:p>
        </p:txBody>
      </p:sp>
      <p:sp>
        <p:nvSpPr>
          <p:cNvPr id="377860" name="Rectangle 4"/>
          <p:cNvSpPr>
            <a:spLocks noChangeArrowheads="1"/>
          </p:cNvSpPr>
          <p:nvPr/>
        </p:nvSpPr>
        <p:spPr bwMode="auto">
          <a:xfrm>
            <a:off x="214282" y="2143116"/>
            <a:ext cx="4271963" cy="4509632"/>
          </a:xfrm>
          <a:prstGeom prst="rect">
            <a:avLst/>
          </a:prstGeom>
          <a:noFill/>
          <a:ln w="38100">
            <a:noFill/>
            <a:miter lim="800000"/>
            <a:headEnd/>
            <a:tailEnd/>
          </a:ln>
          <a:effectLst/>
        </p:spPr>
        <p:txBody>
          <a:bodyPr>
            <a:spAutoFit/>
          </a:bodyPr>
          <a:lstStyle/>
          <a:p>
            <a:pPr>
              <a:lnSpc>
                <a:spcPct val="130000"/>
              </a:lnSpc>
              <a:spcBef>
                <a:spcPct val="50000"/>
              </a:spcBef>
            </a:pPr>
            <a:r>
              <a:rPr lang="en-US" altLang="ja-JP" dirty="0"/>
              <a:t>-1.0</a:t>
            </a:r>
            <a:r>
              <a:rPr lang="ja-JP" altLang="en-US" dirty="0"/>
              <a:t>～</a:t>
            </a:r>
            <a:r>
              <a:rPr lang="en-US" altLang="ja-JP" dirty="0"/>
              <a:t>-0.6</a:t>
            </a:r>
            <a:r>
              <a:rPr lang="ja-JP" altLang="en-US" dirty="0"/>
              <a:t>　高い負の相関</a:t>
            </a:r>
          </a:p>
          <a:p>
            <a:pPr>
              <a:lnSpc>
                <a:spcPct val="130000"/>
              </a:lnSpc>
              <a:spcBef>
                <a:spcPct val="50000"/>
              </a:spcBef>
            </a:pPr>
            <a:r>
              <a:rPr lang="en-US" altLang="ja-JP" dirty="0"/>
              <a:t>-0.599</a:t>
            </a:r>
            <a:r>
              <a:rPr lang="ja-JP" altLang="en-US" dirty="0"/>
              <a:t>～</a:t>
            </a:r>
            <a:r>
              <a:rPr lang="en-US" altLang="ja-JP" dirty="0"/>
              <a:t>-0.4</a:t>
            </a:r>
            <a:r>
              <a:rPr lang="ja-JP" altLang="en-US" dirty="0"/>
              <a:t>　中位の負の相関</a:t>
            </a:r>
          </a:p>
          <a:p>
            <a:pPr>
              <a:lnSpc>
                <a:spcPct val="130000"/>
              </a:lnSpc>
              <a:spcBef>
                <a:spcPct val="50000"/>
              </a:spcBef>
            </a:pPr>
            <a:r>
              <a:rPr lang="en-US" altLang="ja-JP" dirty="0"/>
              <a:t>-0.399</a:t>
            </a:r>
            <a:r>
              <a:rPr lang="ja-JP" altLang="en-US" dirty="0"/>
              <a:t>～</a:t>
            </a:r>
            <a:r>
              <a:rPr lang="en-US" altLang="ja-JP" dirty="0"/>
              <a:t>-0.2</a:t>
            </a:r>
            <a:r>
              <a:rPr lang="ja-JP" altLang="en-US" dirty="0"/>
              <a:t>　低い負の相関</a:t>
            </a:r>
          </a:p>
          <a:p>
            <a:pPr>
              <a:lnSpc>
                <a:spcPct val="130000"/>
              </a:lnSpc>
              <a:spcBef>
                <a:spcPct val="50000"/>
              </a:spcBef>
            </a:pPr>
            <a:r>
              <a:rPr lang="en-US" altLang="ja-JP" dirty="0"/>
              <a:t>-0.199</a:t>
            </a:r>
            <a:r>
              <a:rPr lang="ja-JP" altLang="en-US" dirty="0"/>
              <a:t>～</a:t>
            </a:r>
            <a:r>
              <a:rPr lang="en-US" altLang="ja-JP" dirty="0"/>
              <a:t>+0.199</a:t>
            </a:r>
            <a:r>
              <a:rPr lang="ja-JP" altLang="en-US" dirty="0"/>
              <a:t>　無相関</a:t>
            </a:r>
          </a:p>
          <a:p>
            <a:pPr>
              <a:lnSpc>
                <a:spcPct val="130000"/>
              </a:lnSpc>
              <a:spcBef>
                <a:spcPct val="50000"/>
              </a:spcBef>
            </a:pPr>
            <a:r>
              <a:rPr lang="en-US" altLang="ja-JP" dirty="0"/>
              <a:t>+0.2</a:t>
            </a:r>
            <a:r>
              <a:rPr lang="ja-JP" altLang="en-US" dirty="0"/>
              <a:t>～</a:t>
            </a:r>
            <a:r>
              <a:rPr lang="en-US" altLang="ja-JP" dirty="0"/>
              <a:t>+0.399</a:t>
            </a:r>
            <a:r>
              <a:rPr lang="ja-JP" altLang="en-US" dirty="0"/>
              <a:t>　低い正の相関</a:t>
            </a:r>
          </a:p>
          <a:p>
            <a:pPr>
              <a:lnSpc>
                <a:spcPct val="130000"/>
              </a:lnSpc>
              <a:spcBef>
                <a:spcPct val="50000"/>
              </a:spcBef>
            </a:pPr>
            <a:r>
              <a:rPr lang="en-US" altLang="ja-JP" dirty="0"/>
              <a:t>+0.4</a:t>
            </a:r>
            <a:r>
              <a:rPr lang="ja-JP" altLang="en-US" dirty="0"/>
              <a:t>～</a:t>
            </a:r>
            <a:r>
              <a:rPr lang="en-US" altLang="ja-JP" dirty="0"/>
              <a:t>+0.599</a:t>
            </a:r>
            <a:r>
              <a:rPr lang="ja-JP" altLang="en-US" dirty="0"/>
              <a:t>　中位の正の相関</a:t>
            </a:r>
          </a:p>
          <a:p>
            <a:pPr>
              <a:lnSpc>
                <a:spcPct val="130000"/>
              </a:lnSpc>
              <a:spcBef>
                <a:spcPct val="50000"/>
              </a:spcBef>
            </a:pPr>
            <a:r>
              <a:rPr lang="en-US" altLang="ja-JP" dirty="0"/>
              <a:t>+0.6</a:t>
            </a:r>
            <a:r>
              <a:rPr lang="ja-JP" altLang="en-US" dirty="0"/>
              <a:t>～</a:t>
            </a:r>
            <a:r>
              <a:rPr lang="en-US" altLang="ja-JP" dirty="0"/>
              <a:t>+1.0</a:t>
            </a:r>
            <a:r>
              <a:rPr lang="ja-JP" altLang="en-US" dirty="0"/>
              <a:t>　高い正の相関</a:t>
            </a:r>
          </a:p>
        </p:txBody>
      </p:sp>
      <p:sp>
        <p:nvSpPr>
          <p:cNvPr id="377861" name="Rectangle 5"/>
          <p:cNvSpPr>
            <a:spLocks noChangeArrowheads="1"/>
          </p:cNvSpPr>
          <p:nvPr/>
        </p:nvSpPr>
        <p:spPr bwMode="auto">
          <a:xfrm>
            <a:off x="4786314" y="4071942"/>
            <a:ext cx="4138642" cy="1754326"/>
          </a:xfrm>
          <a:prstGeom prst="rect">
            <a:avLst/>
          </a:prstGeom>
          <a:noFill/>
          <a:ln w="38100">
            <a:noFill/>
            <a:miter lim="800000"/>
            <a:headEnd/>
            <a:tailEnd/>
          </a:ln>
          <a:effectLst/>
        </p:spPr>
        <p:txBody>
          <a:bodyPr wrap="square">
            <a:spAutoFit/>
          </a:bodyPr>
          <a:lstStyle/>
          <a:p>
            <a:pPr>
              <a:lnSpc>
                <a:spcPct val="150000"/>
              </a:lnSpc>
              <a:spcBef>
                <a:spcPct val="50000"/>
              </a:spcBef>
            </a:pPr>
            <a:r>
              <a:rPr lang="ja-JP" altLang="en-US" dirty="0"/>
              <a:t>相関係数がいくら大きくても，有意でなければ相関があるとはいえないと判断する．</a:t>
            </a:r>
          </a:p>
        </p:txBody>
      </p:sp>
      <p:sp>
        <p:nvSpPr>
          <p:cNvPr id="377862" name="Rectangle 6"/>
          <p:cNvSpPr>
            <a:spLocks noChangeArrowheads="1"/>
          </p:cNvSpPr>
          <p:nvPr/>
        </p:nvSpPr>
        <p:spPr bwMode="auto">
          <a:xfrm>
            <a:off x="4786314" y="2500306"/>
            <a:ext cx="4138642" cy="1130246"/>
          </a:xfrm>
          <a:prstGeom prst="rect">
            <a:avLst/>
          </a:prstGeom>
          <a:noFill/>
          <a:ln w="38100">
            <a:noFill/>
            <a:miter lim="800000"/>
            <a:headEnd/>
            <a:tailEnd/>
          </a:ln>
          <a:effectLst/>
        </p:spPr>
        <p:txBody>
          <a:bodyPr wrap="square">
            <a:spAutoFit/>
          </a:bodyPr>
          <a:lstStyle/>
          <a:p>
            <a:pPr>
              <a:lnSpc>
                <a:spcPct val="150000"/>
              </a:lnSpc>
              <a:spcBef>
                <a:spcPct val="50000"/>
              </a:spcBef>
            </a:pPr>
            <a:r>
              <a:rPr lang="ja-JP" altLang="en-US" dirty="0"/>
              <a:t>相関係数が有意であることと相関の強弱には関係はない．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1497"/>
    </mc:Choice>
    <mc:Fallback>
      <p:transition spd="slow" advTm="81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55" x="2476500" y="1720850"/>
          <p14:tracePt t="2258" x="2476500" y="1727200"/>
          <p14:tracePt t="2274" x="2482850" y="1733550"/>
          <p14:tracePt t="2286" x="2482850" y="1739900"/>
          <p14:tracePt t="2334" x="2476500" y="1739900"/>
          <p14:tracePt t="2346" x="2470150" y="1746250"/>
          <p14:tracePt t="2354" x="2463800" y="1746250"/>
          <p14:tracePt t="2371" x="2457450" y="1752600"/>
          <p14:tracePt t="2388" x="2463800" y="1739900"/>
          <p14:tracePt t="2407" x="2470150" y="1739900"/>
          <p14:tracePt t="2407" x="2476500" y="1733550"/>
          <p14:tracePt t="2423" x="2482850" y="1727200"/>
          <p14:tracePt t="2423" x="2489200" y="1720850"/>
          <p14:tracePt t="2440" x="2501900" y="1714500"/>
          <p14:tracePt t="2440" x="2508250" y="1708150"/>
          <p14:tracePt t="2457" x="2520950" y="1708150"/>
          <p14:tracePt t="2457" x="2533650" y="1708150"/>
          <p14:tracePt t="2457" x="2546350" y="1708150"/>
          <p14:tracePt t="2477" x="2559050" y="1708150"/>
          <p14:tracePt t="2477" x="2578100" y="1714500"/>
          <p14:tracePt t="2489" x="2597150" y="1727200"/>
          <p14:tracePt t="2489" x="2616200" y="1733550"/>
          <p14:tracePt t="2506" x="2641600" y="1746250"/>
          <p14:tracePt t="2506" x="2673350" y="1758950"/>
          <p14:tracePt t="2522" x="2705100" y="1771650"/>
          <p14:tracePt t="2522" x="2736850" y="1778000"/>
          <p14:tracePt t="2539" x="2768600" y="1790700"/>
          <p14:tracePt t="2539" x="2800350" y="1797050"/>
          <p14:tracePt t="2539" x="2832100" y="1803400"/>
          <p14:tracePt t="2558" x="2863850" y="1803400"/>
          <p14:tracePt t="2571" x="2889250" y="1809750"/>
          <p14:tracePt t="2571" x="2946400" y="1803400"/>
          <p14:tracePt t="2589" x="2971800" y="1803400"/>
          <p14:tracePt t="2589" x="2997200" y="1803400"/>
          <p14:tracePt t="2606" x="3016250" y="1797050"/>
          <p14:tracePt t="2606" x="3035300" y="1790700"/>
          <p14:tracePt t="2623" x="3054350" y="1784350"/>
          <p14:tracePt t="2623" x="3073400" y="1778000"/>
          <p14:tracePt t="2639" x="3086100" y="1778000"/>
          <p14:tracePt t="2639" x="3117850" y="1758950"/>
          <p14:tracePt t="2657" x="3130550" y="1752600"/>
          <p14:tracePt t="2657" x="3143250" y="1746250"/>
          <p14:tracePt t="2673" x="3155950" y="1739900"/>
          <p14:tracePt t="2673" x="3168650" y="1733550"/>
          <p14:tracePt t="2690" x="3181350" y="1727200"/>
          <p14:tracePt t="2690" x="3206750" y="1720850"/>
          <p14:tracePt t="2707" x="3219450" y="1720850"/>
          <p14:tracePt t="2707" x="3232150" y="1714500"/>
          <p14:tracePt t="2723" x="3244850" y="1714500"/>
          <p14:tracePt t="2723" x="3251200" y="1708150"/>
          <p14:tracePt t="2740" x="3263900" y="1708150"/>
          <p14:tracePt t="2740" x="3276600" y="1701800"/>
          <p14:tracePt t="2756" x="3289300" y="1701800"/>
          <p14:tracePt t="2756" x="3314700" y="1689100"/>
          <p14:tracePt t="2774" x="3327400" y="1689100"/>
          <p14:tracePt t="2774" x="3340100" y="1682750"/>
          <p14:tracePt t="2790" x="3352800" y="1682750"/>
          <p14:tracePt t="2790" x="3371850" y="1676400"/>
          <p14:tracePt t="2807" x="3384550" y="1670050"/>
          <p14:tracePt t="2807" x="3397250" y="1670050"/>
          <p14:tracePt t="2807" x="3409950" y="1663700"/>
          <p14:tracePt t="2826" x="3429000" y="1663700"/>
          <p14:tracePt t="2838" x="3441700" y="1657350"/>
          <p14:tracePt t="2838" x="3467100" y="1651000"/>
          <p14:tracePt t="2857" x="3479800" y="1651000"/>
          <p14:tracePt t="2857" x="3498850" y="1644650"/>
          <p14:tracePt t="2874" x="3505200" y="1644650"/>
          <p14:tracePt t="2874" x="3517900" y="1644650"/>
          <p14:tracePt t="2891" x="3530600" y="1644650"/>
          <p14:tracePt t="2891" x="3536950" y="1644650"/>
          <p14:tracePt t="2891" x="3543300" y="1644650"/>
          <p14:tracePt t="2910" x="3549650" y="1638300"/>
          <p14:tracePt t="2922" x="3556000" y="1638300"/>
          <p14:tracePt t="2922" x="3562350" y="1638300"/>
          <p14:tracePt t="2922" x="3568700" y="1638300"/>
          <p14:tracePt t="2943" x="3575050" y="1638300"/>
          <p14:tracePt t="2943" x="3581400" y="1638300"/>
          <p14:tracePt t="2957" x="3587750" y="1638300"/>
          <p14:tracePt t="2972" x="3594100" y="1631950"/>
          <p14:tracePt t="2989" x="3594100" y="1638300"/>
          <p14:tracePt t="3125" x="3587750" y="1644650"/>
          <p14:tracePt t="3158" x="3594100" y="1644650"/>
          <p14:tracePt t="3217" x="3600450" y="1644650"/>
          <p14:tracePt t="3233" x="3606800" y="1638300"/>
          <p14:tracePt t="3242" x="3613150" y="1638300"/>
          <p14:tracePt t="3242" x="3619500" y="1638300"/>
          <p14:tracePt t="3258" x="3625850" y="1638300"/>
          <p14:tracePt t="3258" x="3632200" y="1638300"/>
          <p14:tracePt t="3258" x="3638550" y="1631950"/>
          <p14:tracePt t="3278" x="3644900" y="1631950"/>
          <p14:tracePt t="3290" x="3651250" y="1625600"/>
          <p14:tracePt t="3290" x="3676650" y="1612900"/>
          <p14:tracePt t="3309" x="3689350" y="1606550"/>
          <p14:tracePt t="3309" x="3702050" y="1600200"/>
          <p14:tracePt t="3325" x="3714750" y="1593850"/>
          <p14:tracePt t="3325" x="3727450" y="1587500"/>
          <p14:tracePt t="3342" x="3746500" y="1581150"/>
          <p14:tracePt t="3342" x="3759200" y="1581150"/>
          <p14:tracePt t="3359" x="3778250" y="1574800"/>
          <p14:tracePt t="3359" x="3810000" y="1574800"/>
          <p14:tracePt t="3375" x="3829050" y="1574800"/>
          <p14:tracePt t="3375" x="3841750" y="1581150"/>
          <p14:tracePt t="3392" x="3860800" y="1587500"/>
          <p14:tracePt t="3392" x="3873500" y="1593850"/>
          <p14:tracePt t="3408" x="3886200" y="1600200"/>
          <p14:tracePt t="3408" x="3905250" y="1600200"/>
          <p14:tracePt t="3746" x="4044950" y="1612900"/>
          <p14:tracePt t="3761" x="4051300" y="1606550"/>
          <p14:tracePt t="3769" x="4057650" y="1600200"/>
          <p14:tracePt t="3775" x="4064000" y="1593850"/>
          <p14:tracePt t="3775" x="4076700" y="1587500"/>
          <p14:tracePt t="3794" x="4089400" y="1587500"/>
          <p14:tracePt t="3794" x="4102100" y="1581150"/>
          <p14:tracePt t="3810" x="4114800" y="1568450"/>
          <p14:tracePt t="3810" x="4127500" y="1568450"/>
          <p14:tracePt t="3827" x="4146550" y="1562100"/>
          <p14:tracePt t="3827" x="4178300" y="1549400"/>
          <p14:tracePt t="3844" x="4191000" y="1543050"/>
          <p14:tracePt t="3844" x="4203700" y="1536700"/>
          <p14:tracePt t="3861" x="4222750" y="1543050"/>
          <p14:tracePt t="3861" x="4235450" y="1536700"/>
          <p14:tracePt t="3877" x="4248150" y="1536700"/>
          <p14:tracePt t="3877" x="4267200" y="1530350"/>
          <p14:tracePt t="3894" x="4279900" y="1536700"/>
          <p14:tracePt t="3894" x="4286250" y="1536700"/>
          <p14:tracePt t="3911" x="4298950" y="1536700"/>
          <p14:tracePt t="3911" x="4305300" y="1530350"/>
          <p14:tracePt t="3927" x="4311650" y="1530350"/>
          <p14:tracePt t="3927" x="4318000" y="1530350"/>
          <p14:tracePt t="3944" x="4330700" y="1530350"/>
          <p14:tracePt t="3944" x="4337050" y="1524000"/>
          <p14:tracePt t="3944" x="4343400" y="1524000"/>
          <p14:tracePt t="3963" x="4356100" y="1517650"/>
          <p14:tracePt t="3963" x="4362450" y="1511300"/>
          <p14:tracePt t="3979" x="4375150" y="1511300"/>
          <p14:tracePt t="3979" x="4387850" y="1504950"/>
          <p14:tracePt t="3994" x="4394200" y="1498600"/>
          <p14:tracePt t="3994" x="4400550" y="1498600"/>
          <p14:tracePt t="4011" x="4413250" y="1498600"/>
          <p14:tracePt t="4011" x="4419600" y="1492250"/>
          <p14:tracePt t="4011" x="4425950" y="1492250"/>
          <p14:tracePt t="4030" x="4432300" y="1485900"/>
          <p14:tracePt t="4042" x="4438650" y="1479550"/>
          <p14:tracePt t="4042" x="4457700" y="1473200"/>
          <p14:tracePt t="4062" x="4470400" y="1460500"/>
          <p14:tracePt t="4062" x="4483100" y="1454150"/>
          <p14:tracePt t="4078" x="4495800" y="1447800"/>
          <p14:tracePt t="4078" x="4508500" y="1441450"/>
          <p14:tracePt t="4095" x="4521200" y="1435100"/>
          <p14:tracePt t="4095" x="4533900" y="1428750"/>
          <p14:tracePt t="4111" x="4552950" y="1422400"/>
          <p14:tracePt t="4111" x="4572000" y="1416050"/>
          <p14:tracePt t="4111" x="4597400" y="1409700"/>
          <p14:tracePt t="4131" x="4622800" y="1403350"/>
          <p14:tracePt t="4131" x="4648200" y="1403350"/>
          <p14:tracePt t="4145" x="4679950" y="1403350"/>
          <p14:tracePt t="4145" x="4711700" y="1409700"/>
          <p14:tracePt t="4162" x="4749800" y="1409700"/>
          <p14:tracePt t="4162" x="4781550" y="1422400"/>
          <p14:tracePt t="4178" x="4819650" y="1428750"/>
          <p14:tracePt t="4178" x="4902200" y="1441450"/>
          <p14:tracePt t="4195" x="4940300" y="1447800"/>
          <p14:tracePt t="4195" x="4978400" y="1454150"/>
          <p14:tracePt t="4211" x="5016500" y="1466850"/>
          <p14:tracePt t="4211" x="5054600" y="1466850"/>
          <p14:tracePt t="4229" x="5086350" y="1473200"/>
          <p14:tracePt t="4229" x="5118100" y="1485900"/>
          <p14:tracePt t="4245" x="5149850" y="1492250"/>
          <p14:tracePt t="4245" x="5213350" y="1504950"/>
          <p14:tracePt t="4263" x="5238750" y="1511300"/>
          <p14:tracePt t="4263" x="5264150" y="1517650"/>
          <p14:tracePt t="4279" x="5289550" y="1524000"/>
          <p14:tracePt t="4279" x="5314950" y="1530350"/>
          <p14:tracePt t="4295" x="5334000" y="1530350"/>
          <p14:tracePt t="4295" x="5359400" y="1536700"/>
          <p14:tracePt t="4295" x="5378450" y="1536700"/>
          <p14:tracePt t="4314" x="5397500" y="1536700"/>
          <p14:tracePt t="4327" x="5416550" y="1536700"/>
          <p14:tracePt t="4327" x="5461000" y="1536700"/>
          <p14:tracePt t="4346" x="5480050" y="1536700"/>
          <p14:tracePt t="4346" x="5499100" y="1543050"/>
          <p14:tracePt t="4363" x="5524500" y="1543050"/>
          <p14:tracePt t="4363" x="5549900" y="1543050"/>
          <p14:tracePt t="4379" x="5568950" y="1549400"/>
          <p14:tracePt t="4379" x="5594350" y="1549400"/>
          <p14:tracePt t="4379" x="5626100" y="1549400"/>
          <p14:tracePt t="4398" x="5651500" y="1549400"/>
          <p14:tracePt t="4410" x="5676900" y="1549400"/>
          <p14:tracePt t="4410" x="5708650" y="1549400"/>
          <p14:tracePt t="4431" x="5765800" y="1549400"/>
          <p14:tracePt t="4431" x="5797550" y="1549400"/>
          <p14:tracePt t="4446" x="5829300" y="1549400"/>
          <p14:tracePt t="4446" x="5861050" y="1549400"/>
          <p14:tracePt t="4446" x="5892800" y="1549400"/>
          <p14:tracePt t="4466" x="5930900" y="1543050"/>
          <p14:tracePt t="4477" x="5962650" y="1543050"/>
          <p14:tracePt t="4477" x="6032500" y="1543050"/>
          <p14:tracePt t="4496" x="6070600" y="1543050"/>
          <p14:tracePt t="4496" x="6102350" y="1543050"/>
          <p14:tracePt t="4513" x="6140450" y="1543050"/>
          <p14:tracePt t="4513" x="6172200" y="1543050"/>
          <p14:tracePt t="4530" x="6203950" y="1549400"/>
          <p14:tracePt t="4530" x="6235700" y="1555750"/>
          <p14:tracePt t="4546" x="6273800" y="1555750"/>
          <p14:tracePt t="4546" x="6337300" y="1562100"/>
          <p14:tracePt t="4563" x="6369050" y="1562100"/>
          <p14:tracePt t="4563" x="6400800" y="1568450"/>
          <p14:tracePt t="4579" x="6432550" y="1568450"/>
          <p14:tracePt t="4579" x="6464300" y="1568450"/>
          <p14:tracePt t="4596" x="6496050" y="1568450"/>
          <p14:tracePt t="4596" x="6527800" y="1568450"/>
          <p14:tracePt t="4596" x="6565900" y="1568450"/>
          <p14:tracePt t="4615" x="6597650" y="1574800"/>
          <p14:tracePt t="4615" x="6629400" y="1574800"/>
          <p14:tracePt t="4630" x="6661150" y="1574800"/>
          <p14:tracePt t="4630" x="6692900" y="1574800"/>
          <p14:tracePt t="4647" x="6731000" y="1574800"/>
          <p14:tracePt t="4647" x="6762750" y="1574800"/>
          <p14:tracePt t="4663" x="6794500" y="1574800"/>
          <p14:tracePt t="4663" x="6826250" y="1568450"/>
          <p14:tracePt t="4663" x="6858000" y="1568450"/>
          <p14:tracePt t="4682" x="6889750" y="1568450"/>
          <p14:tracePt t="4695" x="6921500" y="1562100"/>
          <p14:tracePt t="4695" x="6978650" y="1562100"/>
          <p14:tracePt t="4715" x="7004050" y="1562100"/>
          <p14:tracePt t="4715" x="7029450" y="1562100"/>
          <p14:tracePt t="4731" x="7054850" y="1562100"/>
          <p14:tracePt t="4731" x="7073900" y="1555750"/>
          <p14:tracePt t="4747" x="7099300" y="1555750"/>
          <p14:tracePt t="4747" x="7124700" y="1555750"/>
          <p14:tracePt t="4747" x="7143750" y="1555750"/>
          <p14:tracePt t="4766" x="7169150" y="1555750"/>
          <p14:tracePt t="4778" x="7188200" y="1562100"/>
          <p14:tracePt t="4778" x="7226300" y="1562100"/>
          <p14:tracePt t="4797" x="7251700" y="1562100"/>
          <p14:tracePt t="4797" x="7270750" y="1562100"/>
          <p14:tracePt t="4813" x="7283450" y="1555750"/>
          <p14:tracePt t="4813" x="7302500" y="1555750"/>
          <p14:tracePt t="4831" x="7321550" y="1555750"/>
          <p14:tracePt t="4831" x="7340600" y="1549400"/>
          <p14:tracePt t="4847" x="7359650" y="1549400"/>
          <p14:tracePt t="4847" x="7391400" y="1555750"/>
          <p14:tracePt t="4864" x="7410450" y="1562100"/>
          <p14:tracePt t="4864" x="7429500" y="1568450"/>
          <p14:tracePt t="4881" x="7442200" y="1574800"/>
          <p14:tracePt t="4881" x="7461250" y="1581150"/>
          <p14:tracePt t="4897" x="7473950" y="1587500"/>
          <p14:tracePt t="4897" x="7512050" y="1600200"/>
          <p14:tracePt t="4914" x="7531100" y="1606550"/>
          <p14:tracePt t="4914" x="7543800" y="1612900"/>
          <p14:tracePt t="4931" x="7569200" y="1612900"/>
          <p14:tracePt t="4931" x="7588250" y="1619250"/>
          <p14:tracePt t="4947" x="7607300" y="1619250"/>
          <p14:tracePt t="4947" x="7632700" y="1625600"/>
          <p14:tracePt t="4965" x="7651750" y="1625600"/>
          <p14:tracePt t="4965" x="7670800" y="1631950"/>
          <p14:tracePt t="4965" x="7696200" y="1631950"/>
          <p14:tracePt t="4983" x="7715250" y="1638300"/>
          <p14:tracePt t="4983" x="7740650" y="1638300"/>
          <p14:tracePt t="4998" x="7759700" y="1644650"/>
          <p14:tracePt t="4998" x="7778750" y="1644650"/>
          <p14:tracePt t="5015" x="7797800" y="1644650"/>
          <p14:tracePt t="5015" x="7816850" y="1651000"/>
          <p14:tracePt t="5015" x="7835900" y="1651000"/>
          <p14:tracePt t="5034" x="7854950" y="1651000"/>
          <p14:tracePt t="5047" x="7874000" y="1651000"/>
          <p14:tracePt t="5047" x="7905750" y="1651000"/>
          <p14:tracePt t="5066" x="7918450" y="1657350"/>
          <p14:tracePt t="5066" x="7937500" y="1657350"/>
          <p14:tracePt t="5082" x="7950200" y="1657350"/>
          <p14:tracePt t="5082" x="7962900" y="1663700"/>
          <p14:tracePt t="5100" x="7975600" y="1663700"/>
          <p14:tracePt t="5100" x="7988300" y="1670050"/>
          <p14:tracePt t="5116" x="8001000" y="1670050"/>
          <p14:tracePt t="5116" x="8013700" y="1676400"/>
          <p14:tracePt t="5116" x="8020050" y="1676400"/>
          <p14:tracePt t="5135" x="8026400" y="1682750"/>
          <p14:tracePt t="5148" x="8032750" y="1682750"/>
          <p14:tracePt t="5148" x="8045450" y="1689100"/>
          <p14:tracePt t="5165" x="8045450" y="1695450"/>
          <p14:tracePt t="5180" x="8039100" y="1701800"/>
          <p14:tracePt t="5197" x="8039100" y="1708150"/>
          <p14:tracePt t="5213" x="8032750" y="1708150"/>
          <p14:tracePt t="5231" x="8026400" y="1708150"/>
          <p14:tracePt t="5248" x="8020050" y="1708150"/>
          <p14:tracePt t="5265" x="8013700" y="1708150"/>
          <p14:tracePt t="5265" x="8007350" y="1708150"/>
          <p14:tracePt t="5284" x="8001000" y="1708150"/>
          <p14:tracePt t="5323" x="7994650" y="1701800"/>
          <p14:tracePt t="5351" x="8001000" y="1695450"/>
          <p14:tracePt t="5395" x="8007350" y="1695450"/>
          <p14:tracePt t="5411" x="8013700" y="1695450"/>
          <p14:tracePt t="5427" x="8020050" y="1695450"/>
          <p14:tracePt t="5443" x="8026400" y="1695450"/>
          <p14:tracePt t="5454" x="8039100" y="1695450"/>
          <p14:tracePt t="5470" x="8045450" y="1695450"/>
          <p14:tracePt t="5486" x="8051800" y="1695450"/>
          <p14:tracePt t="5497" x="8058150" y="1695450"/>
          <p14:tracePt t="5497" x="8064500" y="1695450"/>
          <p14:tracePt t="5516" x="8070850" y="1701800"/>
          <p14:tracePt t="5516" x="8077200" y="1701800"/>
          <p14:tracePt t="5534" x="8083550" y="1701800"/>
          <p14:tracePt t="5534" x="8089900" y="1708150"/>
          <p14:tracePt t="5551" x="8096250" y="1708150"/>
          <p14:tracePt t="5551" x="8102600" y="1708150"/>
          <p14:tracePt t="5568" x="8108950" y="1708150"/>
          <p14:tracePt t="5568" x="8121650" y="1714500"/>
          <p14:tracePt t="5584" x="8128000" y="1714500"/>
          <p14:tracePt t="5584" x="8134350" y="1714500"/>
          <p14:tracePt t="5601" x="8140700" y="1714500"/>
          <p14:tracePt t="5601" x="8147050" y="1714500"/>
          <p14:tracePt t="5618" x="8153400" y="1714500"/>
          <p14:tracePt t="5618" x="8166100" y="1714500"/>
          <p14:tracePt t="5636" x="8172450" y="1714500"/>
          <p14:tracePt t="5636" x="8178800" y="1714500"/>
          <p14:tracePt t="5651" x="8185150" y="1714500"/>
          <p14:tracePt t="5666" x="8191500" y="1708150"/>
          <p14:tracePt t="5683" x="8185150" y="1708150"/>
          <p14:tracePt t="5703" x="8178800" y="1708150"/>
          <p14:tracePt t="5716" x="8172450" y="1708150"/>
          <p14:tracePt t="5716" x="8166100" y="1708150"/>
          <p14:tracePt t="5736" x="8153400" y="1708150"/>
          <p14:tracePt t="5736" x="8147050" y="1708150"/>
          <p14:tracePt t="5752" x="8140700" y="1714500"/>
          <p14:tracePt t="5752" x="8134350" y="1714500"/>
          <p14:tracePt t="5752" x="8128000" y="1714500"/>
          <p14:tracePt t="5771" x="8121650" y="1714500"/>
          <p14:tracePt t="5782" x="8115300" y="1714500"/>
          <p14:tracePt t="5800" x="8121650" y="1714500"/>
          <p14:tracePt t="5854" x="8121650" y="1720850"/>
          <p14:tracePt t="5882" x="8121650" y="1727200"/>
          <p14:tracePt t="5899" x="8115300" y="1733550"/>
          <p14:tracePt t="5915" x="8108950" y="1739900"/>
          <p14:tracePt t="5931" x="8102600" y="1746250"/>
          <p14:tracePt t="5943" x="8096250" y="1752600"/>
          <p14:tracePt t="5951" x="8089900" y="1752600"/>
          <p14:tracePt t="5951" x="8077200" y="1752600"/>
          <p14:tracePt t="5970" x="8070850" y="1758950"/>
          <p14:tracePt t="5970" x="8051800" y="1758950"/>
          <p14:tracePt t="5986" x="8039100" y="1765300"/>
          <p14:tracePt t="5986" x="8013700" y="1771650"/>
          <p14:tracePt t="5986" x="7988300" y="1778000"/>
          <p14:tracePt t="6004" x="7956550" y="1784350"/>
          <p14:tracePt t="6004" x="7924800" y="1790700"/>
          <p14:tracePt t="6020" x="7880350" y="1803400"/>
          <p14:tracePt t="6020" x="7835900" y="1809750"/>
          <p14:tracePt t="6036" x="7785100" y="1822450"/>
          <p14:tracePt t="6036" x="7727950" y="1828800"/>
          <p14:tracePt t="6036" x="7664450" y="1841500"/>
          <p14:tracePt t="6055" x="7594600" y="1854200"/>
          <p14:tracePt t="6066" x="7524750" y="1866900"/>
          <p14:tracePt t="6066" x="7448550" y="1879600"/>
          <p14:tracePt t="6066" x="7366000" y="1892300"/>
          <p14:tracePt t="6087" x="7277100" y="1905000"/>
          <p14:tracePt t="6100" x="7181850" y="1917700"/>
          <p14:tracePt t="6100" x="6978650" y="1949450"/>
          <p14:tracePt t="6119" x="6870700" y="1968500"/>
          <p14:tracePt t="6119" x="6762750" y="1987550"/>
          <p14:tracePt t="6135" x="6654800" y="2006600"/>
          <p14:tracePt t="6135" x="6540500" y="2019300"/>
          <p14:tracePt t="6153" x="6426200" y="2038350"/>
          <p14:tracePt t="6153" x="6311900" y="2051050"/>
          <p14:tracePt t="6153" x="6197600" y="2063750"/>
          <p14:tracePt t="6172" x="6076950" y="2076450"/>
          <p14:tracePt t="6172" x="5962650" y="2082800"/>
          <p14:tracePt t="6186" x="5854700" y="2095500"/>
          <p14:tracePt t="6186" x="5740400" y="2101850"/>
          <p14:tracePt t="6203" x="5626100" y="2101850"/>
          <p14:tracePt t="6203" x="5511800" y="2101850"/>
          <p14:tracePt t="6220" x="5397500" y="2101850"/>
          <p14:tracePt t="6220" x="5181600" y="2101850"/>
          <p14:tracePt t="6236" x="5073650" y="2101850"/>
          <p14:tracePt t="6236" x="4972050" y="2101850"/>
          <p14:tracePt t="6253" x="4864100" y="2108200"/>
          <p14:tracePt t="6253" x="4768850" y="2114550"/>
          <p14:tracePt t="6270" x="4673600" y="2120900"/>
          <p14:tracePt t="6270" x="4584700" y="2127250"/>
          <p14:tracePt t="6286" x="4495800" y="2133600"/>
          <p14:tracePt t="6286" x="4330700" y="2152650"/>
          <p14:tracePt t="6304" x="4248150" y="2165350"/>
          <p14:tracePt t="6304" x="4171950" y="2171700"/>
          <p14:tracePt t="6321" x="4095750" y="2178050"/>
          <p14:tracePt t="6321" x="4025900" y="2178050"/>
          <p14:tracePt t="6337" x="3956050" y="2184400"/>
          <p14:tracePt t="6337" x="3892550" y="2184400"/>
          <p14:tracePt t="6337" x="3829050" y="2178050"/>
          <p14:tracePt t="6356" x="3771900" y="2165350"/>
          <p14:tracePt t="6368" x="3721100" y="2152650"/>
          <p14:tracePt t="6368" x="3619500" y="2120900"/>
          <p14:tracePt t="6388" x="3575050" y="2095500"/>
          <p14:tracePt t="6388" x="3524250" y="2076450"/>
          <p14:tracePt t="6404" x="3479800" y="2051050"/>
          <p14:tracePt t="6404" x="3435350" y="2032000"/>
          <p14:tracePt t="6421" x="3384550" y="2012950"/>
          <p14:tracePt t="6421" x="3340100" y="2000250"/>
          <p14:tracePt t="6421" x="3289300" y="1987550"/>
          <p14:tracePt t="6440" x="3244850" y="1981200"/>
          <p14:tracePt t="6452" x="3200400" y="1974850"/>
          <p14:tracePt t="6452" x="3111500" y="1974850"/>
          <p14:tracePt t="6452" x="3073400" y="1974850"/>
          <p14:tracePt t="6475" x="3035300" y="1981200"/>
          <p14:tracePt t="6485" x="2997200" y="1981200"/>
          <p14:tracePt t="6485" x="2959100" y="1987550"/>
          <p14:tracePt t="6504" x="2927350" y="1987550"/>
          <p14:tracePt t="6504" x="2895600" y="1993900"/>
          <p14:tracePt t="6504" x="2863850" y="2000250"/>
          <p14:tracePt t="6523" x="2832100" y="2000250"/>
          <p14:tracePt t="6523" x="2806700" y="2006600"/>
          <p14:tracePt t="6538" x="2781300" y="2012950"/>
          <p14:tracePt t="6538" x="2755900" y="2019300"/>
          <p14:tracePt t="6554" x="2730500" y="2025650"/>
          <p14:tracePt t="6554" x="2711450" y="2032000"/>
          <p14:tracePt t="6571" x="2686050" y="2038350"/>
          <p14:tracePt t="6571" x="2673350" y="2051050"/>
          <p14:tracePt t="6587" x="2660650" y="2057400"/>
          <p14:tracePt t="6587" x="2628900" y="2076450"/>
          <p14:tracePt t="6604" x="2616200" y="2082800"/>
          <p14:tracePt t="6604" x="2609850" y="2089150"/>
          <p14:tracePt t="6622" x="2597150" y="2095500"/>
          <p14:tracePt t="6622" x="2590800" y="2101850"/>
          <p14:tracePt t="6638" x="2578100" y="2108200"/>
          <p14:tracePt t="6638" x="2565400" y="2114550"/>
          <p14:tracePt t="6656" x="2559050" y="2114550"/>
          <p14:tracePt t="6672" x="2552700" y="2120900"/>
          <p14:tracePt t="6688" x="2559050" y="2114550"/>
          <p14:tracePt t="6731" x="2565400" y="2108200"/>
          <p14:tracePt t="6747" x="2571750" y="2108200"/>
          <p14:tracePt t="6756" x="2578100" y="2101850"/>
          <p14:tracePt t="6756" x="2590800" y="2101850"/>
          <p14:tracePt t="6772" x="2597150" y="2101850"/>
          <p14:tracePt t="6772" x="2603500" y="2101850"/>
          <p14:tracePt t="6788" x="2609850" y="2101850"/>
          <p14:tracePt t="6788" x="2622550" y="2101850"/>
          <p14:tracePt t="6805" x="2628900" y="2101850"/>
          <p14:tracePt t="6805" x="2641600" y="2101850"/>
          <p14:tracePt t="6805" x="2647950" y="2101850"/>
          <p14:tracePt t="6824" x="2660650" y="2101850"/>
          <p14:tracePt t="6824" x="2673350" y="2108200"/>
          <p14:tracePt t="6839" x="2686050" y="2108200"/>
          <p14:tracePt t="6839" x="2705100" y="2108200"/>
          <p14:tracePt t="6855" x="2717800" y="2114550"/>
          <p14:tracePt t="6855" x="2736850" y="2114550"/>
          <p14:tracePt t="6871" x="2755900" y="2114550"/>
          <p14:tracePt t="6871" x="2768600" y="2120900"/>
          <p14:tracePt t="6889" x="2787650" y="2120900"/>
          <p14:tracePt t="6889" x="2819400" y="2120900"/>
          <p14:tracePt t="6905" x="2838450" y="2127250"/>
          <p14:tracePt t="6905" x="2857500" y="2127250"/>
          <p14:tracePt t="6922" x="2870200" y="2127250"/>
          <p14:tracePt t="6922" x="2889250" y="2127250"/>
          <p14:tracePt t="6939" x="2901950" y="2127250"/>
          <p14:tracePt t="6939" x="2927350" y="2127250"/>
          <p14:tracePt t="6956" x="2940050" y="2127250"/>
          <p14:tracePt t="6956" x="2952750" y="2120900"/>
          <p14:tracePt t="6973" x="2959100" y="2120900"/>
          <p14:tracePt t="6973" x="2971800" y="2120900"/>
          <p14:tracePt t="6989" x="2984500" y="2127250"/>
          <p14:tracePt t="7011" x="2990850" y="2120900"/>
          <p14:tracePt t="7123" x="2997200" y="2120900"/>
          <p14:tracePt t="7131" x="3003550" y="2114550"/>
          <p14:tracePt t="7144" x="3009900" y="2114550"/>
          <p14:tracePt t="7154" x="3016250" y="2108200"/>
          <p14:tracePt t="7154" x="3022600" y="2108200"/>
          <p14:tracePt t="7174" x="3028950" y="2108200"/>
          <p14:tracePt t="7188" x="3035300" y="2108200"/>
          <p14:tracePt t="7204" x="3028950" y="2114550"/>
          <p14:tracePt t="7227" x="3028950" y="2120900"/>
          <p14:tracePt t="7243" x="3028950" y="2127250"/>
          <p14:tracePt t="7255" x="3028950" y="2133600"/>
          <p14:tracePt t="7271" x="3028950" y="2139950"/>
          <p14:tracePt t="7288" x="3028950" y="2146300"/>
          <p14:tracePt t="7305" x="3035300" y="2152650"/>
          <p14:tracePt t="7324" x="3041650" y="2152650"/>
          <p14:tracePt t="7347" x="3041650" y="2146300"/>
          <p14:tracePt t="7375" x="3048000" y="2139950"/>
          <p14:tracePt t="7399" x="3048000" y="2133600"/>
          <p14:tracePt t="7415" x="3054350" y="2127250"/>
          <p14:tracePt t="7431" x="3060700" y="2120900"/>
          <p14:tracePt t="7444" x="3067050" y="2120900"/>
          <p14:tracePt t="7461" x="3073400" y="2127250"/>
          <p14:tracePt t="7491" x="3073400" y="2133600"/>
          <p14:tracePt t="7503" x="3067050" y="2133600"/>
          <p14:tracePt t="7519" x="3060700" y="2139950"/>
          <p14:tracePt t="7535" x="3054350" y="2146300"/>
          <p14:tracePt t="7551" x="3048000" y="2146300"/>
          <p14:tracePt t="7571" x="3048000" y="2152650"/>
          <p14:tracePt t="7611" x="3054350" y="2146300"/>
          <p14:tracePt t="7735" x="3060700" y="2146300"/>
          <p14:tracePt t="7751" x="3067050" y="2152650"/>
          <p14:tracePt t="7767" x="3073400" y="2159000"/>
          <p14:tracePt t="7776" x="3079750" y="2159000"/>
          <p14:tracePt t="7776" x="3086100" y="2165350"/>
          <p14:tracePt t="7792" x="3098800" y="2171700"/>
          <p14:tracePt t="7792" x="3111500" y="2171700"/>
          <p14:tracePt t="7808" x="3130550" y="2178050"/>
          <p14:tracePt t="7808" x="3143250" y="2178050"/>
          <p14:tracePt t="7825" x="3168650" y="2178050"/>
          <p14:tracePt t="7825" x="3187700" y="2178050"/>
          <p14:tracePt t="7825" x="3206750" y="2178050"/>
          <p14:tracePt t="7845" x="3232150" y="2178050"/>
          <p14:tracePt t="7845" x="3251200" y="2178050"/>
          <p14:tracePt t="7858" x="3270250" y="2178050"/>
          <p14:tracePt t="7858" x="3295650" y="2178050"/>
          <p14:tracePt t="7875" x="3314700" y="2171700"/>
          <p14:tracePt t="7875" x="3327400" y="2171700"/>
          <p14:tracePt t="7892" x="3346450" y="2165350"/>
          <p14:tracePt t="7892" x="3359150" y="2159000"/>
          <p14:tracePt t="7909" x="3371850" y="2159000"/>
          <p14:tracePt t="7909" x="3390900" y="2152650"/>
          <p14:tracePt t="7926" x="3397250" y="2152650"/>
          <p14:tracePt t="7926" x="3403600" y="2146300"/>
          <p14:tracePt t="7942" x="3409950" y="2146300"/>
          <p14:tracePt t="7957" x="3416300" y="2146300"/>
          <p14:tracePt t="7976" x="3409950" y="2152650"/>
          <p14:tracePt t="7999" x="3409950" y="2159000"/>
          <p14:tracePt t="8015" x="3403600" y="2165350"/>
          <p14:tracePt t="8060" x="3403600" y="2159000"/>
          <p14:tracePt t="8091" x="3403600" y="2152650"/>
          <p14:tracePt t="8120" x="3397250" y="2159000"/>
          <p14:tracePt t="8223" x="3384550" y="2159000"/>
          <p14:tracePt t="8263" x="3378200" y="2152650"/>
          <p14:tracePt t="8307" x="3371850" y="2152650"/>
          <p14:tracePt t="8323" x="3371850" y="2146300"/>
          <p14:tracePt t="8335" x="3365500" y="2139950"/>
          <p14:tracePt t="8360" x="3359150" y="2133600"/>
          <p14:tracePt t="8383" x="3352800" y="2133600"/>
          <p14:tracePt t="8395" x="3346450" y="2133600"/>
          <p14:tracePt t="8411" x="3340100" y="2127250"/>
          <p14:tracePt t="8420" x="3333750" y="2127250"/>
          <p14:tracePt t="8428" x="3327400" y="2127250"/>
          <p14:tracePt t="8428" x="3321050" y="2127250"/>
          <p14:tracePt t="8444" x="3314700" y="2127250"/>
          <p14:tracePt t="8444" x="3302000" y="2120900"/>
          <p14:tracePt t="8444" x="3295650" y="2114550"/>
          <p14:tracePt t="8464" x="3282950" y="2114550"/>
          <p14:tracePt t="8476" x="3276600" y="2114550"/>
          <p14:tracePt t="8476" x="3263900" y="2108200"/>
          <p14:tracePt t="8476" x="3257550" y="2108200"/>
          <p14:tracePt t="8496" x="3244850" y="2101850"/>
          <p14:tracePt t="8509" x="3238500" y="2101850"/>
          <p14:tracePt t="8509" x="3213100" y="2101850"/>
          <p14:tracePt t="8528" x="3206750" y="2101850"/>
          <p14:tracePt t="8528" x="3194050" y="2101850"/>
          <p14:tracePt t="8545" x="3187700" y="2101850"/>
          <p14:tracePt t="8545" x="3175000" y="2095500"/>
          <p14:tracePt t="8561" x="3168650" y="2095500"/>
          <p14:tracePt t="8561" x="3155950" y="2089150"/>
          <p14:tracePt t="8578" x="3149600" y="2082800"/>
          <p14:tracePt t="8600" x="3143250" y="2076450"/>
          <p14:tracePt t="8616" x="3149600" y="2070100"/>
          <p14:tracePt t="8652" x="3155950" y="2070100"/>
          <p14:tracePt t="8668" x="3162300" y="2063750"/>
          <p14:tracePt t="8683" x="3168650" y="2070100"/>
          <p14:tracePt t="8736" x="3175000" y="2070100"/>
          <p14:tracePt t="8756" x="3181350" y="2076450"/>
          <p14:tracePt t="8771" x="3181350" y="2082800"/>
          <p14:tracePt t="8804" x="3187700" y="2082800"/>
          <p14:tracePt t="8840" x="3194050" y="2082800"/>
          <p14:tracePt t="8856" x="3200400" y="2076450"/>
          <p14:tracePt t="8864" x="3206750" y="2076450"/>
          <p14:tracePt t="8864" x="3213100" y="2070100"/>
          <p14:tracePt t="8879" x="3219450" y="2070100"/>
          <p14:tracePt t="8879" x="3232150" y="2070100"/>
          <p14:tracePt t="8896" x="3238500" y="2063750"/>
          <p14:tracePt t="8896" x="3251200" y="2063750"/>
          <p14:tracePt t="8913" x="3257550" y="2057400"/>
          <p14:tracePt t="8913" x="3270250" y="2057400"/>
          <p14:tracePt t="8929" x="3282950" y="2063750"/>
          <p14:tracePt t="8929" x="3308350" y="2063750"/>
          <p14:tracePt t="8945" x="3327400" y="2063750"/>
          <p14:tracePt t="8945" x="3346450" y="2057400"/>
          <p14:tracePt t="8963" x="3359150" y="2057400"/>
          <p14:tracePt t="8963" x="3378200" y="2057400"/>
          <p14:tracePt t="8979" x="3390900" y="2057400"/>
          <p14:tracePt t="8979" x="3429000" y="2057400"/>
          <p14:tracePt t="8996" x="3441700" y="2051050"/>
          <p14:tracePt t="8996" x="3460750" y="2051050"/>
          <p14:tracePt t="9013" x="3473450" y="2051050"/>
          <p14:tracePt t="9013" x="3486150" y="2051050"/>
          <p14:tracePt t="9030" x="3498850" y="2044700"/>
          <p14:tracePt t="9030" x="3511550" y="2044700"/>
          <p14:tracePt t="9046" x="3524250" y="2038350"/>
          <p14:tracePt t="9046" x="3536950" y="2038350"/>
          <p14:tracePt t="9046" x="3549650" y="2038350"/>
          <p14:tracePt t="9065" x="3562350" y="2032000"/>
          <p14:tracePt t="9065" x="3575050" y="2032000"/>
          <p14:tracePt t="9080" x="3587750" y="2032000"/>
          <p14:tracePt t="9080" x="3600450" y="2032000"/>
          <p14:tracePt t="9097" x="3613150" y="2032000"/>
          <p14:tracePt t="9097" x="3625850" y="2032000"/>
          <p14:tracePt t="9113" x="3632200" y="2032000"/>
          <p14:tracePt t="9113" x="3644900" y="2032000"/>
          <p14:tracePt t="9113" x="3657600" y="2032000"/>
          <p14:tracePt t="9132" x="3663950" y="2032000"/>
          <p14:tracePt t="9145" x="3676650" y="2032000"/>
          <p14:tracePt t="9145" x="3695700" y="2032000"/>
          <p14:tracePt t="9165" x="3702050" y="2032000"/>
          <p14:tracePt t="9165" x="3708400" y="2032000"/>
          <p14:tracePt t="9181" x="3721100" y="2032000"/>
          <p14:tracePt t="9181" x="3727450" y="2032000"/>
          <p14:tracePt t="9197" x="3733800" y="2032000"/>
          <p14:tracePt t="9197" x="3740150" y="2032000"/>
          <p14:tracePt t="9213" x="3746500" y="2032000"/>
          <p14:tracePt t="9213" x="3752850" y="2032000"/>
          <p14:tracePt t="9231" x="3765550" y="2038350"/>
          <p14:tracePt t="9245" x="3771900" y="2044700"/>
          <p14:tracePt t="9261" x="3771900" y="2051050"/>
          <p14:tracePt t="9278" x="3771900" y="2057400"/>
          <p14:tracePt t="9278" x="3771900" y="2063750"/>
          <p14:tracePt t="9296" x="3765550" y="2070100"/>
          <p14:tracePt t="9312" x="3759200" y="2082800"/>
          <p14:tracePt t="9312" x="3752850" y="2089150"/>
          <p14:tracePt t="9330" x="3746500" y="2095500"/>
          <p14:tracePt t="9345" x="3740150" y="2095500"/>
          <p14:tracePt t="9345" x="3721100" y="2108200"/>
          <p14:tracePt t="9364" x="3714750" y="2108200"/>
          <p14:tracePt t="9380" x="3708400" y="2114550"/>
          <p14:tracePt t="9396" x="3702050" y="2114550"/>
          <p14:tracePt t="9412" x="3695700" y="2120900"/>
          <p14:tracePt t="9429" x="3689350" y="2127250"/>
          <p14:tracePt t="9448" x="3689350" y="2133600"/>
          <p14:tracePt t="9466" x="3683000" y="2139950"/>
          <p14:tracePt t="9479" x="3683000" y="2146300"/>
          <p14:tracePt t="9592" x="3676650" y="2152650"/>
          <p14:tracePt t="9620" x="3670300" y="2152650"/>
          <p14:tracePt t="9704" x="3676650" y="2159000"/>
          <p14:tracePt t="9716" x="3676650" y="2165350"/>
          <p14:tracePt t="9732" x="3683000" y="2171700"/>
          <p14:tracePt t="9740" x="3689350" y="2178050"/>
          <p14:tracePt t="9756" x="3695700" y="2184400"/>
          <p14:tracePt t="9764" x="3702050" y="2184400"/>
          <p14:tracePt t="9764" x="3714750" y="2190750"/>
          <p14:tracePt t="9764" x="3727450" y="2190750"/>
          <p14:tracePt t="9783" x="3740150" y="2190750"/>
          <p14:tracePt t="9796" x="3752850" y="2190750"/>
          <p14:tracePt t="9796" x="3778250" y="2190750"/>
          <p14:tracePt t="9815" x="3790950" y="2190750"/>
          <p14:tracePt t="9815" x="3810000" y="2190750"/>
          <p14:tracePt t="9831" x="3816350" y="2190750"/>
          <p14:tracePt t="9831" x="3829050" y="2190750"/>
          <p14:tracePt t="9848" x="3841750" y="2184400"/>
          <p14:tracePt t="9848" x="3848100" y="2184400"/>
          <p14:tracePt t="9864" x="3860800" y="2184400"/>
          <p14:tracePt t="9864" x="3867150" y="2184400"/>
          <p14:tracePt t="9864" x="3873500" y="2178050"/>
          <p14:tracePt t="9884" x="3879850" y="2178050"/>
          <p14:tracePt t="9896" x="3886200" y="2171700"/>
          <p14:tracePt t="9913" x="3892550" y="2165350"/>
          <p14:tracePt t="9930" x="3892550" y="2159000"/>
          <p14:tracePt t="9946" x="3898900" y="2159000"/>
          <p14:tracePt t="9979" x="3898900" y="2152650"/>
          <p14:tracePt t="10063" x="3898900" y="2146300"/>
          <p14:tracePt t="10083" x="3905250" y="2146300"/>
          <p14:tracePt t="10123" x="3911600" y="2146300"/>
          <p14:tracePt t="10135" x="3924300" y="2152650"/>
          <p14:tracePt t="10151" x="3924300" y="2159000"/>
          <p14:tracePt t="10159" x="3930650" y="2159000"/>
          <p14:tracePt t="10168" x="3943350" y="2159000"/>
          <p14:tracePt t="10181" x="3949700" y="2159000"/>
          <p14:tracePt t="10181" x="3975100" y="2159000"/>
          <p14:tracePt t="10199" x="3987800" y="2159000"/>
          <p14:tracePt t="10199" x="4000500" y="2152650"/>
          <p14:tracePt t="10216" x="4013200" y="2152650"/>
          <p14:tracePt t="10216" x="4025900" y="2152650"/>
          <p14:tracePt t="10233" x="4038600" y="2152650"/>
          <p14:tracePt t="10233" x="4057650" y="2152650"/>
          <p14:tracePt t="10233" x="4070350" y="2152650"/>
          <p14:tracePt t="10252" x="4083050" y="2146300"/>
          <p14:tracePt t="10252" x="4095750" y="2146300"/>
          <p14:tracePt t="10266" x="4108450" y="2146300"/>
          <p14:tracePt t="10266" x="4127500" y="2146300"/>
          <p14:tracePt t="10283" x="4140200" y="2139950"/>
          <p14:tracePt t="10283" x="4152900" y="2139950"/>
          <p14:tracePt t="10300" x="4171950" y="2139950"/>
          <p14:tracePt t="10300" x="4203700" y="2127250"/>
          <p14:tracePt t="10316" x="4216400" y="2120900"/>
          <p14:tracePt t="10316" x="4229100" y="2120900"/>
          <p14:tracePt t="10333" x="4248150" y="2114550"/>
          <p14:tracePt t="10333" x="4260850" y="2108200"/>
          <p14:tracePt t="10350" x="4273550" y="2108200"/>
          <p14:tracePt t="10350" x="4286250" y="2101850"/>
          <p14:tracePt t="10366" x="4292600" y="2101850"/>
          <p14:tracePt t="10366" x="4311650" y="2101850"/>
          <p14:tracePt t="10384" x="4318000" y="2101850"/>
          <p14:tracePt t="10384" x="4330700" y="2095500"/>
          <p14:tracePt t="10400" x="4337050" y="2095500"/>
          <p14:tracePt t="10400" x="4349750" y="2095500"/>
          <p14:tracePt t="10417" x="4356100" y="2095500"/>
          <p14:tracePt t="10417" x="4368800" y="2095500"/>
          <p14:tracePt t="10417" x="4375150" y="2095500"/>
          <p14:tracePt t="10436" x="4387850" y="2095500"/>
          <p14:tracePt t="10448" x="4394200" y="2095500"/>
          <p14:tracePt t="10448" x="4406900" y="2095500"/>
          <p14:tracePt t="10469" x="4425950" y="2095500"/>
          <p14:tracePt t="10469" x="4432300" y="2101850"/>
          <p14:tracePt t="10484" x="4445000" y="2101850"/>
          <p14:tracePt t="10484" x="4451350" y="2101850"/>
          <p14:tracePt t="10500" x="4464050" y="2101850"/>
          <p14:tracePt t="10500" x="4470400" y="2101850"/>
          <p14:tracePt t="10500" x="4483100" y="2101850"/>
          <p14:tracePt t="10520" x="4495800" y="2101850"/>
          <p14:tracePt t="10532" x="4508500" y="2101850"/>
          <p14:tracePt t="10532" x="4533900" y="2108200"/>
          <p14:tracePt t="10552" x="4546600" y="2108200"/>
          <p14:tracePt t="10552" x="4565650" y="2114550"/>
          <p14:tracePt t="10567" x="4584700" y="2114550"/>
          <p14:tracePt t="10567" x="4597400" y="2114550"/>
          <p14:tracePt t="10584" x="4622800" y="2114550"/>
          <p14:tracePt t="10584" x="4635500" y="2114550"/>
          <p14:tracePt t="10601" x="4654550" y="2114550"/>
          <p14:tracePt t="10601" x="4699000" y="2114550"/>
          <p14:tracePt t="10617" x="4718050" y="2108200"/>
          <p14:tracePt t="10617" x="4743450" y="2108200"/>
          <p14:tracePt t="10634" x="4762500" y="2108200"/>
          <p14:tracePt t="10634" x="4787900" y="2108200"/>
          <p14:tracePt t="10650" x="4806950" y="2101850"/>
          <p14:tracePt t="10650" x="4832350" y="2101850"/>
          <p14:tracePt t="10668" x="4851400" y="2101850"/>
          <p14:tracePt t="10668" x="4895850" y="2101850"/>
          <p14:tracePt t="10685" x="4914900" y="2101850"/>
          <p14:tracePt t="10685" x="4940300" y="2101850"/>
          <p14:tracePt t="10701" x="4953000" y="2108200"/>
          <p14:tracePt t="10701" x="4972050" y="2108200"/>
          <p14:tracePt t="10718" x="4991100" y="2114550"/>
          <p14:tracePt t="10718" x="5003800" y="2114550"/>
          <p14:tracePt t="10718" x="5016500" y="2120900"/>
          <p14:tracePt t="10736" x="5029200" y="2127250"/>
          <p14:tracePt t="10736" x="5035550" y="2133600"/>
          <p14:tracePt t="10752" x="5048250" y="2133600"/>
          <p14:tracePt t="10752" x="5054600" y="2139950"/>
          <p14:tracePt t="10769" x="5054600" y="2146300"/>
          <p14:tracePt t="10783" x="5060950" y="2152650"/>
          <p14:tracePt t="10799" x="5067300" y="2152650"/>
          <p14:tracePt t="10816" x="5073650" y="2152650"/>
          <p14:tracePt t="10833" x="5080000" y="2152650"/>
          <p14:tracePt t="10833" x="5086350" y="2152650"/>
          <p14:tracePt t="10852" x="5092700" y="2152650"/>
          <p14:tracePt t="10852" x="5105400" y="2146300"/>
          <p14:tracePt t="10869" x="5111750" y="2146300"/>
          <p14:tracePt t="10869" x="5124450" y="2139950"/>
          <p14:tracePt t="10869" x="5137150" y="2133600"/>
          <p14:tracePt t="10888" x="5143500" y="2127250"/>
          <p14:tracePt t="10900" x="5156200" y="2120900"/>
          <p14:tracePt t="10900" x="5187950" y="2114550"/>
          <p14:tracePt t="10919" x="5200650" y="2108200"/>
          <p14:tracePt t="10919" x="5213350" y="2108200"/>
          <p14:tracePt t="10935" x="5232400" y="2108200"/>
          <p14:tracePt t="10935" x="5251450" y="2108200"/>
          <p14:tracePt t="10952" x="5270500" y="2108200"/>
          <p14:tracePt t="10952" x="5295900" y="2114550"/>
          <p14:tracePt t="10952" x="5321300" y="2120900"/>
          <p14:tracePt t="10971" x="5340350" y="2127250"/>
          <p14:tracePt t="10971" x="5365750" y="2133600"/>
          <p14:tracePt t="10985" x="5384800" y="2139950"/>
          <p14:tracePt t="10985" x="5410200" y="2152650"/>
          <p14:tracePt t="11002" x="5429250" y="2159000"/>
          <p14:tracePt t="11002" x="5448300" y="2165350"/>
          <p14:tracePt t="11019" x="5467350" y="2171700"/>
          <p14:tracePt t="11019" x="5505450" y="2178050"/>
          <p14:tracePt t="11036" x="5518150" y="2178050"/>
          <p14:tracePt t="11036" x="5530850" y="2178050"/>
          <p14:tracePt t="11053" x="5549900" y="2178050"/>
          <p14:tracePt t="11053" x="5562600" y="2178050"/>
          <p14:tracePt t="11070" x="5581650" y="2178050"/>
          <p14:tracePt t="11070" x="5594350" y="2184400"/>
          <p14:tracePt t="11086" x="5607050" y="2184400"/>
          <p14:tracePt t="11086" x="5619750" y="2184400"/>
          <p14:tracePt t="11086" x="5632450" y="2184400"/>
          <p14:tracePt t="11105" x="5645150" y="2190750"/>
          <p14:tracePt t="11105" x="5657850" y="2190750"/>
          <p14:tracePt t="11120" x="5670550" y="2190750"/>
          <p14:tracePt t="11120" x="5676900" y="2190750"/>
          <p14:tracePt t="11136" x="5689600" y="2197100"/>
          <p14:tracePt t="11136" x="5695950" y="2197100"/>
          <p14:tracePt t="11152" x="5702300" y="2190750"/>
          <p14:tracePt t="11152" x="5708650" y="2190750"/>
          <p14:tracePt t="11152" x="5715000" y="2197100"/>
          <p14:tracePt t="11172" x="5721350" y="2197100"/>
          <p14:tracePt t="11184" x="5727700" y="2197100"/>
          <p14:tracePt t="11201" x="5734050" y="2197100"/>
          <p14:tracePt t="11218" x="5740400" y="2197100"/>
          <p14:tracePt t="11234" x="5746750" y="2197100"/>
          <p14:tracePt t="11255" x="5753100" y="2197100"/>
          <p14:tracePt t="11275" x="5759450" y="2197100"/>
          <p14:tracePt t="11291" x="5765800" y="2197100"/>
          <p14:tracePt t="11307" x="5778500" y="2203450"/>
          <p14:tracePt t="11323" x="5784850" y="2203450"/>
          <p14:tracePt t="11335" x="5791200" y="2203450"/>
          <p14:tracePt t="11351" x="5797550" y="2203450"/>
          <p14:tracePt t="11368" x="5803900" y="2203450"/>
          <p14:tracePt t="11385" x="5810250" y="2203450"/>
          <p14:tracePt t="11403" x="5810250" y="2209800"/>
          <p14:tracePt t="11443" x="5803900" y="2203450"/>
          <p14:tracePt t="11523" x="5797550" y="2203450"/>
          <p14:tracePt t="11563" x="5791200" y="2197100"/>
          <p14:tracePt t="11575" x="5784850" y="2190750"/>
          <p14:tracePt t="11591" x="5778500" y="2184400"/>
          <p14:tracePt t="11623" x="5772150" y="2184400"/>
          <p14:tracePt t="11635" x="5765800" y="2184400"/>
          <p14:tracePt t="11651" x="5759450" y="2184400"/>
          <p14:tracePt t="11667" x="5759450" y="2190750"/>
          <p14:tracePt t="11683" x="5753100" y="2197100"/>
          <p14:tracePt t="11695" x="5746750" y="2203450"/>
          <p14:tracePt t="11711" x="5740400" y="2203450"/>
          <p14:tracePt t="11727" x="5740400" y="2209800"/>
          <p14:tracePt t="11743" x="5734050" y="2216150"/>
          <p14:tracePt t="11756" x="5727700" y="2222500"/>
          <p14:tracePt t="11779" x="5721350" y="2228850"/>
          <p14:tracePt t="11803" x="5715000" y="2222500"/>
          <p14:tracePt t="11823" x="5708650" y="2222500"/>
          <p14:tracePt t="11855" x="5708650" y="2216150"/>
          <p14:tracePt t="11875" x="5702300" y="2216150"/>
          <p14:tracePt t="11899" x="5695950" y="2209800"/>
          <p14:tracePt t="11915" x="5689600" y="2209800"/>
          <p14:tracePt t="11931" x="5683250" y="2209800"/>
          <p14:tracePt t="11943" x="5676900" y="2209800"/>
          <p14:tracePt t="11959" x="5670550" y="2209800"/>
          <p14:tracePt t="11975" x="5664200" y="2209800"/>
          <p14:tracePt t="11987" x="5651500" y="2209800"/>
          <p14:tracePt t="12004" x="5645150" y="2216150"/>
          <p14:tracePt t="12021" x="5638800" y="2216150"/>
          <p14:tracePt t="12038" x="5632450" y="2222500"/>
          <p14:tracePt t="12038" x="5626100" y="2222500"/>
          <p14:tracePt t="12056" x="5613400" y="2228850"/>
          <p14:tracePt t="12071" x="5600700" y="2228850"/>
          <p14:tracePt t="12087" x="5600700" y="2235200"/>
          <p14:tracePt t="12087" x="5594350" y="2235200"/>
          <p14:tracePt t="12107" x="5588000" y="2235200"/>
          <p14:tracePt t="12121" x="5575300" y="2241550"/>
          <p14:tracePt t="12138" x="5568950" y="2241550"/>
          <p14:tracePt t="12155" x="5562600" y="2247900"/>
          <p14:tracePt t="12171" x="5562600" y="2254250"/>
          <p14:tracePt t="12192" x="5575300" y="2254250"/>
          <p14:tracePt t="12224" x="5581650" y="2247900"/>
          <p14:tracePt t="12231" x="5588000" y="2247900"/>
          <p14:tracePt t="12238" x="5594350" y="2241550"/>
          <p14:tracePt t="12238" x="5600700" y="2241550"/>
          <p14:tracePt t="12257" x="5613400" y="2235200"/>
          <p14:tracePt t="12257" x="5619750" y="2235200"/>
          <p14:tracePt t="12273" x="5626100" y="2228850"/>
          <p14:tracePt t="12273" x="5638800" y="2228850"/>
          <p14:tracePt t="12273" x="5651500" y="2222500"/>
          <p14:tracePt t="12293" x="5657850" y="2222500"/>
          <p14:tracePt t="12293" x="5676900" y="2216150"/>
          <p14:tracePt t="12307" x="5689600" y="2216150"/>
          <p14:tracePt t="12307" x="5702300" y="2209800"/>
          <p14:tracePt t="12323" x="5715000" y="2209800"/>
          <p14:tracePt t="12323" x="5734050" y="2209800"/>
          <p14:tracePt t="12340" x="5753100" y="2203450"/>
          <p14:tracePt t="12340" x="5791200" y="2203450"/>
          <p14:tracePt t="12357" x="5810250" y="2203450"/>
          <p14:tracePt t="12357" x="5835650" y="2197100"/>
          <p14:tracePt t="12373" x="5854700" y="2197100"/>
          <p14:tracePt t="12373" x="5880100" y="2190750"/>
          <p14:tracePt t="12390" x="5905500" y="2184400"/>
          <p14:tracePt t="12390" x="5930900" y="2178050"/>
          <p14:tracePt t="12407" x="5956300" y="2165350"/>
          <p14:tracePt t="12407" x="6013450" y="2146300"/>
          <p14:tracePt t="12424" x="6045200" y="2139950"/>
          <p14:tracePt t="12424" x="6076950" y="2127250"/>
          <p14:tracePt t="12441" x="6115050" y="2114550"/>
          <p14:tracePt t="12441" x="6146800" y="2108200"/>
          <p14:tracePt t="12457" x="6184900" y="2101850"/>
          <p14:tracePt t="12457" x="6229350" y="2095500"/>
          <p14:tracePt t="12457" x="6267450" y="2089150"/>
          <p14:tracePt t="12477" x="6318250" y="2089150"/>
          <p14:tracePt t="12489" x="6362700" y="2089150"/>
          <p14:tracePt t="12489" x="6413500" y="2089150"/>
          <p14:tracePt t="12508" x="6521450" y="2089150"/>
          <p14:tracePt t="12508" x="6578600" y="2089150"/>
          <p14:tracePt t="12525" x="6635750" y="2089150"/>
          <p14:tracePt t="12525" x="6692900" y="2089150"/>
          <p14:tracePt t="12525" x="6750050" y="2082800"/>
          <p14:tracePt t="12543" x="6807200" y="2082800"/>
          <p14:tracePt t="12556" x="6864350" y="2076450"/>
          <p14:tracePt t="12556" x="6921500" y="2070100"/>
          <p14:tracePt t="12556" x="6978650" y="2070100"/>
          <p14:tracePt t="12577" x="7035800" y="2063750"/>
          <p14:tracePt t="12589" x="7092950" y="2057400"/>
          <p14:tracePt t="12589" x="7200900" y="2051050"/>
          <p14:tracePt t="12608" x="7251700" y="2044700"/>
          <p14:tracePt t="12608" x="7302500" y="2044700"/>
          <p14:tracePt t="12624" x="7353300" y="2038350"/>
          <p14:tracePt t="12624" x="7397750" y="2032000"/>
          <p14:tracePt t="12641" x="7442200" y="2032000"/>
          <p14:tracePt t="12641" x="7524750" y="2019300"/>
          <p14:tracePt t="12658" x="7562850" y="2019300"/>
          <p14:tracePt t="12658" x="7594600" y="2012950"/>
          <p14:tracePt t="12674" x="7626350" y="2012950"/>
          <p14:tracePt t="12674" x="7658100" y="2012950"/>
          <p14:tracePt t="12691" x="7683500" y="2019300"/>
          <p14:tracePt t="12691" x="7708900" y="2019300"/>
          <p14:tracePt t="12708" x="7727950" y="2025650"/>
          <p14:tracePt t="12708" x="7766050" y="2038350"/>
          <p14:tracePt t="12725" x="7778750" y="2044700"/>
          <p14:tracePt t="12725" x="7791450" y="2051050"/>
          <p14:tracePt t="12741" x="7804150" y="2051050"/>
          <p14:tracePt t="12741" x="7810500" y="2057400"/>
          <p14:tracePt t="12758" x="7816850" y="2063750"/>
          <p14:tracePt t="12776" x="7816850" y="2070100"/>
          <p14:tracePt t="12792" x="7810500" y="2076450"/>
          <p14:tracePt t="12809" x="7804150" y="2076450"/>
          <p14:tracePt t="12809" x="7797800" y="2076450"/>
          <p14:tracePt t="12825" x="7791450" y="2082800"/>
          <p14:tracePt t="12825" x="7785100" y="2082800"/>
          <p14:tracePt t="12841" x="7772400" y="2082800"/>
          <p14:tracePt t="12841" x="7759700" y="2089150"/>
          <p14:tracePt t="12841" x="7747000" y="2089150"/>
          <p14:tracePt t="12861" x="7734300" y="2089150"/>
          <p14:tracePt t="12873" x="7721600" y="2089150"/>
          <p14:tracePt t="12873" x="7689850" y="2095500"/>
          <p14:tracePt t="12893" x="7670800" y="2101850"/>
          <p14:tracePt t="12893" x="7645400" y="2108200"/>
          <p14:tracePt t="12909" x="7620000" y="2108200"/>
          <p14:tracePt t="12909" x="7594600" y="2114550"/>
          <p14:tracePt t="12925" x="7569200" y="2120900"/>
          <p14:tracePt t="12925" x="7537450" y="2127250"/>
          <p14:tracePt t="12925" x="7505700" y="2133600"/>
          <p14:tracePt t="12944" x="7473950" y="2139950"/>
          <p14:tracePt t="12944" x="7435850" y="2146300"/>
          <p14:tracePt t="12959" x="7397750" y="2152650"/>
          <p14:tracePt t="12959" x="7359650" y="2159000"/>
          <p14:tracePt t="12975" x="7315200" y="2165350"/>
          <p14:tracePt t="12975" x="7270750" y="2171700"/>
          <p14:tracePt t="12992" x="7226300" y="2184400"/>
          <p14:tracePt t="12992" x="7175500" y="2190750"/>
          <p14:tracePt t="13009" x="7124700" y="2197100"/>
          <p14:tracePt t="13009" x="7010400" y="2203450"/>
          <p14:tracePt t="13026" x="6940550" y="2209800"/>
          <p14:tracePt t="13026" x="6877050" y="2209800"/>
          <p14:tracePt t="13043" x="6800850" y="2216150"/>
          <p14:tracePt t="13043" x="6724650" y="2216150"/>
          <p14:tracePt t="13059" x="6648450" y="2216150"/>
          <p14:tracePt t="13059" x="6477000" y="2216150"/>
          <p14:tracePt t="13077" x="6388100" y="2209800"/>
          <p14:tracePt t="13077" x="6299200" y="2209800"/>
          <p14:tracePt t="13093" x="6197600" y="2203450"/>
          <p14:tracePt t="13093" x="6096000" y="2197100"/>
          <p14:tracePt t="13109" x="5994400" y="2190750"/>
          <p14:tracePt t="13109" x="5880100" y="2184400"/>
          <p14:tracePt t="13126" x="5765800" y="2171700"/>
          <p14:tracePt t="13126" x="5645150" y="2159000"/>
          <p14:tracePt t="13126" x="5518150" y="2152650"/>
          <p14:tracePt t="13145" x="5391150" y="2139950"/>
          <p14:tracePt t="13157" x="5257800" y="2127250"/>
          <p14:tracePt t="13157" x="5003800" y="2101850"/>
          <p14:tracePt t="13177" x="4883150" y="2095500"/>
          <p14:tracePt t="13177" x="4756150" y="2089150"/>
          <p14:tracePt t="13193" x="4635500" y="2089150"/>
          <p14:tracePt t="13193" x="4514850" y="2089150"/>
          <p14:tracePt t="13193" x="4400550" y="2089150"/>
          <p14:tracePt t="13213" x="4279900" y="2089150"/>
          <p14:tracePt t="13224" x="4165600" y="2089150"/>
          <p14:tracePt t="13224" x="3917950" y="2082800"/>
          <p14:tracePt t="13244" x="3797300" y="2070100"/>
          <p14:tracePt t="13244" x="3676650" y="2063750"/>
          <p14:tracePt t="13260" x="3549650" y="2057400"/>
          <p14:tracePt t="13260" x="3429000" y="2057400"/>
          <p14:tracePt t="13277" x="3308350" y="2057400"/>
          <p14:tracePt t="13277" x="3187700" y="2063750"/>
          <p14:tracePt t="13293" x="3073400" y="2076450"/>
          <p14:tracePt t="13293" x="2863850" y="2108200"/>
          <p14:tracePt t="13310" x="2762250" y="2127250"/>
          <p14:tracePt t="13310" x="2667000" y="2146300"/>
          <p14:tracePt t="13327" x="2565400" y="2159000"/>
          <p14:tracePt t="13327" x="2476500" y="2165350"/>
          <p14:tracePt t="13343" x="2381250" y="2171700"/>
          <p14:tracePt t="13343" x="2292350" y="2178050"/>
          <p14:tracePt t="13360" x="2197100" y="2178050"/>
          <p14:tracePt t="13360" x="2025650" y="2190750"/>
          <p14:tracePt t="13377" x="1943100" y="2203450"/>
          <p14:tracePt t="13377" x="1866900" y="2209800"/>
          <p14:tracePt t="13393" x="1790700" y="2228850"/>
          <p14:tracePt t="13393" x="1720850" y="2241550"/>
          <p14:tracePt t="13410" x="1657350" y="2254250"/>
          <p14:tracePt t="13410" x="1600200" y="2260600"/>
          <p14:tracePt t="13410" x="1549400" y="2273300"/>
          <p14:tracePt t="13429" x="1492250" y="2286000"/>
          <p14:tracePt t="13429" x="1447800" y="2292350"/>
          <p14:tracePt t="13444" x="1403350" y="2298700"/>
          <p14:tracePt t="13444" x="1365250" y="2311400"/>
          <p14:tracePt t="13462" x="1333500" y="2317750"/>
          <p14:tracePt t="13462" x="1301750" y="2324100"/>
          <p14:tracePt t="13478" x="1270000" y="2336800"/>
          <p14:tracePt t="13478" x="1244600" y="2343150"/>
          <p14:tracePt t="13478" x="1225550" y="2349500"/>
          <p14:tracePt t="13496" x="1206500" y="2362200"/>
          <p14:tracePt t="13509" x="1187450" y="2362200"/>
          <p14:tracePt t="13509" x="1162050" y="2368550"/>
          <p14:tracePt t="13528" x="1155700" y="2368550"/>
          <p14:tracePt t="13528" x="1149350" y="2362200"/>
          <p14:tracePt t="13545" x="1143000" y="2355850"/>
          <p14:tracePt t="13545" x="1136650" y="2349500"/>
          <p14:tracePt t="13561" x="1130300" y="2336800"/>
          <p14:tracePt t="13561" x="1123950" y="2330450"/>
          <p14:tracePt t="13561" x="1117600" y="2317750"/>
          <p14:tracePt t="13580" x="1117600" y="2305050"/>
          <p14:tracePt t="13593" x="1117600" y="2292350"/>
          <p14:tracePt t="13593" x="1117600" y="2266950"/>
          <p14:tracePt t="13611" x="1123950" y="2260600"/>
          <p14:tracePt t="13611" x="1130300" y="2254250"/>
          <p14:tracePt t="13628" x="1136650" y="2241550"/>
          <p14:tracePt t="13628" x="1149350" y="2235200"/>
          <p14:tracePt t="13644" x="1162050" y="2222500"/>
          <p14:tracePt t="13644" x="1181100" y="2216150"/>
          <p14:tracePt t="13661" x="1200150" y="2209800"/>
          <p14:tracePt t="13661" x="1250950" y="2197100"/>
          <p14:tracePt t="13678" x="1289050" y="2184400"/>
          <p14:tracePt t="13678" x="1327150" y="2178050"/>
          <p14:tracePt t="13695" x="1377950" y="2178050"/>
          <p14:tracePt t="13695" x="1435100" y="2171700"/>
          <p14:tracePt t="13711" x="1498600" y="2165350"/>
          <p14:tracePt t="13711" x="1644650" y="2165350"/>
          <p14:tracePt t="13729" x="1720850" y="2165350"/>
          <p14:tracePt t="13729" x="1809750" y="2165350"/>
          <p14:tracePt t="13745" x="1892300" y="2165350"/>
          <p14:tracePt t="13745" x="1981200" y="2165350"/>
          <p14:tracePt t="13761" x="2063750" y="2165350"/>
          <p14:tracePt t="13761" x="2152650" y="2159000"/>
          <p14:tracePt t="13778" x="2235200" y="2159000"/>
          <p14:tracePt t="13778" x="2317750" y="2152650"/>
          <p14:tracePt t="13778" x="2393950" y="2152650"/>
          <p14:tracePt t="13797" x="2470150" y="2146300"/>
          <p14:tracePt t="13797" x="2540000" y="2146300"/>
          <p14:tracePt t="13812" x="2609850" y="2146300"/>
          <p14:tracePt t="13812" x="2673350" y="2146300"/>
          <p14:tracePt t="13829" x="2730500" y="2146300"/>
          <p14:tracePt t="13829" x="2781300" y="2146300"/>
          <p14:tracePt t="13845" x="2832100" y="2152650"/>
          <p14:tracePt t="13845" x="2876550" y="2152650"/>
          <p14:tracePt t="13845" x="2908300" y="2152650"/>
          <p14:tracePt t="13864" x="2946400" y="2159000"/>
          <p14:tracePt t="13877" x="2971800" y="2159000"/>
          <p14:tracePt t="13877" x="3016250" y="2159000"/>
          <p14:tracePt t="13897" x="3028950" y="2165350"/>
          <p14:tracePt t="13897" x="3041650" y="2165350"/>
          <p14:tracePt t="13913" x="3054350" y="2165350"/>
          <p14:tracePt t="13913" x="3060700" y="2165350"/>
          <p14:tracePt t="13929" x="3067050" y="2165350"/>
          <p14:tracePt t="13943" x="3060700" y="2178050"/>
          <p14:tracePt t="13960" x="3060700" y="2184400"/>
          <p14:tracePt t="13977" x="3048000" y="2190750"/>
          <p14:tracePt t="13994" x="3041650" y="2197100"/>
          <p14:tracePt t="14011" x="3035300" y="2197100"/>
          <p14:tracePt t="14035" x="3041650" y="2197100"/>
          <p14:tracePt t="14104" x="3048000" y="2190750"/>
          <p14:tracePt t="14127" x="3054350" y="2190750"/>
          <p14:tracePt t="14164" x="3048000" y="2197100"/>
          <p14:tracePt t="14224" x="3035300" y="2197100"/>
          <p14:tracePt t="14232" x="3016250" y="2203450"/>
          <p14:tracePt t="14245" x="2997200" y="2209800"/>
          <p14:tracePt t="14245" x="2927350" y="2228850"/>
          <p14:tracePt t="14265" x="2882900" y="2241550"/>
          <p14:tracePt t="14265" x="2825750" y="2254250"/>
          <p14:tracePt t="14280" x="2762250" y="2266950"/>
          <p14:tracePt t="14280" x="2692400" y="2286000"/>
          <p14:tracePt t="14297" x="2609850" y="2305050"/>
          <p14:tracePt t="14297" x="2527300" y="2324100"/>
          <p14:tracePt t="14314" x="2438400" y="2336800"/>
          <p14:tracePt t="14314" x="2349500" y="2355850"/>
          <p14:tracePt t="14314" x="2260600" y="2374900"/>
          <p14:tracePt t="14333" x="2171700" y="2393950"/>
          <p14:tracePt t="14333" x="2076450" y="2413000"/>
          <p14:tracePt t="14347" x="1987550" y="2438400"/>
          <p14:tracePt t="14347" x="1898650" y="2457450"/>
          <p14:tracePt t="14364" x="1816100" y="2482850"/>
          <p14:tracePt t="14364" x="1727200" y="2508250"/>
          <p14:tracePt t="14381" x="1651000" y="2533650"/>
          <p14:tracePt t="14381" x="1498600" y="2578100"/>
          <p14:tracePt t="14397" x="1428750" y="2603500"/>
          <p14:tracePt t="14397" x="1358900" y="2628900"/>
          <p14:tracePt t="14414" x="1295400" y="2647950"/>
          <p14:tracePt t="14414" x="1231900" y="2667000"/>
          <p14:tracePt t="14431" x="1174750" y="2686050"/>
          <p14:tracePt t="14431" x="1123950" y="2705100"/>
          <p14:tracePt t="14431" x="1073150" y="2717800"/>
          <p14:tracePt t="14450" x="1028700" y="2736850"/>
          <p14:tracePt t="14450" x="984250" y="2743200"/>
          <p14:tracePt t="14466" x="946150" y="2755900"/>
          <p14:tracePt t="14466" x="908050" y="2762250"/>
          <p14:tracePt t="14481" x="876300" y="2774950"/>
          <p14:tracePt t="14481" x="850900" y="2774950"/>
          <p14:tracePt t="14497" x="825500" y="2781300"/>
          <p14:tracePt t="14497" x="806450" y="2787650"/>
          <p14:tracePt t="14514" x="787400" y="2787650"/>
          <p14:tracePt t="14514" x="755650" y="2787650"/>
          <p14:tracePt t="14533" x="742950" y="2781300"/>
          <p14:tracePt t="14533" x="736600" y="2781300"/>
          <p14:tracePt t="14549" x="730250" y="2781300"/>
          <p14:tracePt t="14549" x="717550" y="2774950"/>
          <p14:tracePt t="14565" x="711200" y="2768600"/>
          <p14:tracePt t="14565" x="704850" y="2768600"/>
          <p14:tracePt t="14581" x="698500" y="2768600"/>
          <p14:tracePt t="14581" x="692150" y="2768600"/>
          <p14:tracePt t="14597" x="685800" y="2768600"/>
          <p14:tracePt t="14597" x="679450" y="2768600"/>
          <p14:tracePt t="14597" x="673100" y="2768600"/>
          <p14:tracePt t="14617" x="666750" y="2774950"/>
          <p14:tracePt t="14629" x="660400" y="2774950"/>
          <p14:tracePt t="14652" x="666750" y="2781300"/>
          <p14:tracePt t="14756" x="673100" y="2781300"/>
          <p14:tracePt t="14772" x="679450" y="2781300"/>
          <p14:tracePt t="14779" x="692150" y="2781300"/>
          <p14:tracePt t="14788" x="698500" y="2781300"/>
          <p14:tracePt t="14796" x="711200" y="2781300"/>
          <p14:tracePt t="14796" x="730250" y="2787650"/>
          <p14:tracePt t="14796" x="742950" y="2787650"/>
          <p14:tracePt t="14817" x="762000" y="2787650"/>
          <p14:tracePt t="14817" x="787400" y="2787650"/>
          <p14:tracePt t="14833" x="812800" y="2794000"/>
          <p14:tracePt t="14833" x="838200" y="2794000"/>
          <p14:tracePt t="14849" x="863600" y="2794000"/>
          <p14:tracePt t="14849" x="889000" y="2794000"/>
          <p14:tracePt t="14865" x="914400" y="2794000"/>
          <p14:tracePt t="14865" x="946150" y="2794000"/>
          <p14:tracePt t="14865" x="965200" y="2794000"/>
          <p14:tracePt t="14885" x="990600" y="2787650"/>
          <p14:tracePt t="14897" x="1009650" y="2787650"/>
          <p14:tracePt t="14897" x="1047750" y="2781300"/>
          <p14:tracePt t="14917" x="1060450" y="2781300"/>
          <p14:tracePt t="14917" x="1073150" y="2774950"/>
          <p14:tracePt t="14932" x="1079500" y="2774950"/>
          <p14:tracePt t="14932" x="1092200" y="2774950"/>
          <p14:tracePt t="14948" x="1098550" y="2774950"/>
          <p14:tracePt t="14966" x="1104900" y="2781300"/>
          <p14:tracePt t="14996" x="1111250" y="2781300"/>
          <p14:tracePt t="15056" x="1117600" y="2774950"/>
          <p14:tracePt t="15072" x="1123950" y="2774950"/>
          <p14:tracePt t="15088" x="1130300" y="2768600"/>
          <p14:tracePt t="15104" x="1136650" y="2762250"/>
          <p14:tracePt t="15132" x="1143000" y="2762250"/>
          <p14:tracePt t="15148" x="1149350" y="2755900"/>
          <p14:tracePt t="15164" x="1162050" y="2755900"/>
          <p14:tracePt t="15176" x="1168400" y="2749550"/>
          <p14:tracePt t="15192" x="1174750" y="2749550"/>
          <p14:tracePt t="15201" x="1181100" y="2749550"/>
          <p14:tracePt t="15201" x="1187450" y="2749550"/>
          <p14:tracePt t="15217" x="1193800" y="2743200"/>
          <p14:tracePt t="15232" x="1200150" y="2743200"/>
          <p14:tracePt t="15232" x="1206500" y="2736850"/>
          <p14:tracePt t="15232" x="1212850" y="2736850"/>
          <p14:tracePt t="15252" x="1219200" y="2730500"/>
          <p14:tracePt t="15269" x="1225550" y="2730500"/>
          <p14:tracePt t="15285" x="1231900" y="2724150"/>
          <p14:tracePt t="15312" x="1231900" y="2717800"/>
          <p14:tracePt t="15348" x="1238250" y="2711450"/>
          <p14:tracePt t="15372" x="1244600" y="2705100"/>
          <p14:tracePt t="15404" x="1250950" y="2698750"/>
          <p14:tracePt t="15416" x="1250950" y="2692400"/>
          <p14:tracePt t="15432" x="1257300" y="2692400"/>
          <p14:tracePt t="15456" x="1263650" y="2698750"/>
          <p14:tracePt t="15536" x="1270000" y="2698750"/>
          <p14:tracePt t="15552" x="1276350" y="2698750"/>
          <p14:tracePt t="15560" x="1282700" y="2698750"/>
          <p14:tracePt t="15569" x="1289050" y="2698750"/>
          <p14:tracePt t="15569" x="1301750" y="2698750"/>
          <p14:tracePt t="15585" x="1308100" y="2698750"/>
          <p14:tracePt t="15585" x="1314450" y="2698750"/>
          <p14:tracePt t="15601" x="1327150" y="2705100"/>
          <p14:tracePt t="15601" x="1333500" y="2705100"/>
          <p14:tracePt t="15618" x="1346200" y="2705100"/>
          <p14:tracePt t="15618" x="1358900" y="2705100"/>
          <p14:tracePt t="15618" x="1371600" y="2705100"/>
          <p14:tracePt t="15637" x="1384300" y="2711450"/>
          <p14:tracePt t="15650" x="1397000" y="2711450"/>
          <p14:tracePt t="15650" x="1422400" y="2711450"/>
          <p14:tracePt t="15668" x="1435100" y="2711450"/>
          <p14:tracePt t="15668" x="1447800" y="2711450"/>
          <p14:tracePt t="15685" x="1460500" y="2717800"/>
          <p14:tracePt t="15685" x="1473200" y="2717800"/>
          <p14:tracePt t="15701" x="1479550" y="2717800"/>
          <p14:tracePt t="15701" x="1492250" y="2724150"/>
          <p14:tracePt t="15718" x="1498600" y="2730500"/>
          <p14:tracePt t="15733" x="1498600" y="2736850"/>
          <p14:tracePt t="15750" x="1498600" y="2743200"/>
          <p14:tracePt t="15776" x="1498600" y="2749550"/>
          <p14:tracePt t="15792" x="1492250" y="2755900"/>
          <p14:tracePt t="15808" x="1492250" y="2762250"/>
          <p14:tracePt t="15824" x="1485900" y="2768600"/>
          <p14:tracePt t="15837" x="1479550" y="2774950"/>
          <p14:tracePt t="15988" x="1473200" y="2781300"/>
          <p14:tracePt t="16064" x="1473200" y="2787650"/>
          <p14:tracePt t="16100" x="1466850" y="2794000"/>
          <p14:tracePt t="16132" x="1460500" y="2794000"/>
          <p14:tracePt t="16220" x="1466850" y="2787650"/>
          <p14:tracePt t="16400" x="1473200" y="2794000"/>
          <p14:tracePt t="16428" x="1479550" y="2794000"/>
          <p14:tracePt t="16452" x="1485900" y="2800350"/>
          <p14:tracePt t="16484" x="1492250" y="2800350"/>
          <p14:tracePt t="16512" x="1498600" y="2800350"/>
          <p14:tracePt t="16536" x="1504950" y="2800350"/>
          <p14:tracePt t="16557" x="1511300" y="2800350"/>
          <p14:tracePt t="16581" x="1504950" y="2800350"/>
          <p14:tracePt t="16640" x="1498600" y="2806700"/>
          <p14:tracePt t="16692" x="1498600" y="2800350"/>
          <p14:tracePt t="16729" x="1498600" y="2794000"/>
          <p14:tracePt t="16761" x="1498600" y="2787650"/>
          <p14:tracePt t="16788" x="1504950" y="2787650"/>
          <p14:tracePt t="16820" x="1511300" y="2781300"/>
          <p14:tracePt t="16848" x="1517650" y="2781300"/>
          <p14:tracePt t="16864" x="1524000" y="2781300"/>
          <p14:tracePt t="16880" x="1530350" y="2781300"/>
          <p14:tracePt t="16924" x="1536700" y="2787650"/>
          <p14:tracePt t="16941" x="1543050" y="2787650"/>
          <p14:tracePt t="16948" x="1549400" y="2787650"/>
          <p14:tracePt t="16957" x="1555750" y="2794000"/>
          <p14:tracePt t="16957" x="1568450" y="2794000"/>
          <p14:tracePt t="16973" x="1574800" y="2800350"/>
          <p14:tracePt t="16973" x="1587500" y="2800350"/>
          <p14:tracePt t="16990" x="1600200" y="2806700"/>
          <p14:tracePt t="16990" x="1612900" y="2806700"/>
          <p14:tracePt t="17007" x="1625600" y="2806700"/>
          <p14:tracePt t="17007" x="1644650" y="2806700"/>
          <p14:tracePt t="17007" x="1663700" y="2806700"/>
          <p14:tracePt t="17025" x="1676400" y="2806700"/>
          <p14:tracePt t="17025" x="1695450" y="2806700"/>
          <p14:tracePt t="17040" x="1714500" y="2806700"/>
          <p14:tracePt t="17040" x="1733550" y="2806700"/>
          <p14:tracePt t="17056" x="1746250" y="2800350"/>
          <p14:tracePt t="17056" x="1765300" y="2800350"/>
          <p14:tracePt t="17073" x="1778000" y="2794000"/>
          <p14:tracePt t="17073" x="1809750" y="2787650"/>
          <p14:tracePt t="17090" x="1822450" y="2787650"/>
          <p14:tracePt t="17090" x="1835150" y="2787650"/>
          <p14:tracePt t="17107" x="1847850" y="2787650"/>
          <p14:tracePt t="17107" x="1854200" y="2787650"/>
          <p14:tracePt t="17123" x="1866900" y="2787650"/>
          <p14:tracePt t="17123" x="1879600" y="2794000"/>
          <p14:tracePt t="17140" x="1892300" y="2794000"/>
          <p14:tracePt t="17140" x="1924050" y="2794000"/>
          <p14:tracePt t="17157" x="1943100" y="2787650"/>
          <p14:tracePt t="17157" x="1962150" y="2787650"/>
          <p14:tracePt t="17173" x="1974850" y="2787650"/>
          <p14:tracePt t="17173" x="2000250" y="2781300"/>
          <p14:tracePt t="17190" x="2019300" y="2781300"/>
          <p14:tracePt t="17190" x="2038350" y="2781300"/>
          <p14:tracePt t="17190" x="2057400" y="2774950"/>
          <p14:tracePt t="17210" x="2076450" y="2774950"/>
          <p14:tracePt t="17222" x="2095500" y="2774950"/>
          <p14:tracePt t="17222" x="2114550" y="2774950"/>
          <p14:tracePt t="17242" x="2152650" y="2774950"/>
          <p14:tracePt t="17242" x="2171700" y="2774950"/>
          <p14:tracePt t="17258" x="2190750" y="2768600"/>
          <p14:tracePt t="17258" x="2203450" y="2768600"/>
          <p14:tracePt t="17274" x="2222500" y="2768600"/>
          <p14:tracePt t="17274" x="2235200" y="2762250"/>
          <p14:tracePt t="17274" x="2247900" y="2762250"/>
          <p14:tracePt t="17293" x="2260600" y="2755900"/>
          <p14:tracePt t="17305" x="2266950" y="2755900"/>
          <p14:tracePt t="17305" x="2286000" y="2749550"/>
          <p14:tracePt t="17326" x="2292350" y="2749550"/>
          <p14:tracePt t="17326" x="2298700" y="2743200"/>
          <p14:tracePt t="17341" x="2305050" y="2749550"/>
          <p14:tracePt t="17355" x="2298700" y="2755900"/>
          <p14:tracePt t="17397" x="2292350" y="2755900"/>
          <p14:tracePt t="17421" x="2286000" y="2762250"/>
          <p14:tracePt t="17444" x="2279650" y="2762250"/>
          <p14:tracePt t="17465" x="2279650" y="2768600"/>
          <p14:tracePt t="17481" x="2273300" y="2768600"/>
          <p14:tracePt t="17497" x="2266950" y="2774950"/>
          <p14:tracePt t="17512" x="2260600" y="2781300"/>
          <p14:tracePt t="17532" x="2260600" y="2787650"/>
          <p14:tracePt t="17557" x="2254250" y="2787650"/>
          <p14:tracePt t="17577" x="2247900" y="2787650"/>
          <p14:tracePt t="17653" x="2241550" y="2781300"/>
          <p14:tracePt t="17669" x="2235200" y="2781300"/>
          <p14:tracePt t="17677" x="2228850" y="2774950"/>
          <p14:tracePt t="17677" x="2222500" y="2768600"/>
          <p14:tracePt t="17692" x="2209800" y="2762250"/>
          <p14:tracePt t="17692" x="2203450" y="2755900"/>
          <p14:tracePt t="17708" x="2190750" y="2749550"/>
          <p14:tracePt t="17708" x="2178050" y="2749550"/>
          <p14:tracePt t="17725" x="2165350" y="2743200"/>
          <p14:tracePt t="17725" x="2152650" y="2743200"/>
          <p14:tracePt t="17742" x="2133600" y="2743200"/>
          <p14:tracePt t="17742" x="2108200" y="2743200"/>
          <p14:tracePt t="17759" x="2089150" y="2749550"/>
          <p14:tracePt t="17759" x="2076450" y="2749550"/>
          <p14:tracePt t="17776" x="2063750" y="2755900"/>
          <p14:tracePt t="17776" x="2051050" y="2755900"/>
          <p14:tracePt t="17792" x="2038350" y="2762250"/>
          <p14:tracePt t="17792" x="2019300" y="2768600"/>
          <p14:tracePt t="17809" x="2006600" y="2768600"/>
          <p14:tracePt t="17824" x="2000250" y="2774950"/>
          <p14:tracePt t="17841" x="1993900" y="2774950"/>
          <p14:tracePt t="17857" x="2000250" y="2768600"/>
          <p14:tracePt t="17874" x="2006600" y="2768600"/>
          <p14:tracePt t="17874" x="2025650" y="2768600"/>
          <p14:tracePt t="17893" x="2032000" y="2768600"/>
          <p14:tracePt t="17893" x="2044700" y="2762250"/>
          <p14:tracePt t="17910" x="2057400" y="2768600"/>
          <p14:tracePt t="17910" x="2070100" y="2768600"/>
          <p14:tracePt t="17926" x="2089150" y="2768600"/>
          <p14:tracePt t="17926" x="2108200" y="2774950"/>
          <p14:tracePt t="17926" x="2127250" y="2781300"/>
          <p14:tracePt t="17945" x="2146300" y="2787650"/>
          <p14:tracePt t="17957" x="2171700" y="2794000"/>
          <p14:tracePt t="17957" x="2216150" y="2806700"/>
          <p14:tracePt t="17978" x="2241550" y="2813050"/>
          <p14:tracePt t="17978" x="2260600" y="2819400"/>
          <p14:tracePt t="17993" x="2286000" y="2825750"/>
          <p14:tracePt t="17993" x="2311400" y="2825750"/>
          <p14:tracePt t="18009" x="2336800" y="2832100"/>
          <p14:tracePt t="18009" x="2362200" y="2832100"/>
          <p14:tracePt t="18009" x="2387600" y="2832100"/>
          <p14:tracePt t="18029" x="2413000" y="2838450"/>
          <p14:tracePt t="18041" x="2438400" y="2838450"/>
          <p14:tracePt t="18041" x="2482850" y="2844800"/>
          <p14:tracePt t="18060" x="2501900" y="2844800"/>
          <p14:tracePt t="18060" x="2514600" y="2851150"/>
          <p14:tracePt t="18076" x="2533650" y="2851150"/>
          <p14:tracePt t="18076" x="2552700" y="2851150"/>
          <p14:tracePt t="18093" x="2565400" y="2851150"/>
          <p14:tracePt t="18093" x="2590800" y="2851150"/>
          <p14:tracePt t="18110" x="2603500" y="2851150"/>
          <p14:tracePt t="18110" x="2609850" y="2851150"/>
          <p14:tracePt t="18127" x="2616200" y="2851150"/>
          <p14:tracePt t="18127" x="2622550" y="2851150"/>
          <p14:tracePt t="18143" x="2628900" y="2857500"/>
          <p14:tracePt t="18158" x="2622550" y="2857500"/>
          <p14:tracePt t="18185" x="2616200" y="2863850"/>
          <p14:tracePt t="18201" x="2609850" y="2863850"/>
          <p14:tracePt t="18217" x="2603500" y="2857500"/>
          <p14:tracePt t="18229" x="2590800" y="2851150"/>
          <p14:tracePt t="18245" x="2584450" y="2844800"/>
          <p14:tracePt t="18261" x="2584450" y="2838450"/>
          <p14:tracePt t="18261" x="2578100" y="2838450"/>
          <p14:tracePt t="18278" x="2578100" y="2832100"/>
          <p14:tracePt t="18278" x="2571750" y="2825750"/>
          <p14:tracePt t="18294" x="2571750" y="2819400"/>
          <p14:tracePt t="18309" x="2565400" y="2813050"/>
          <p14:tracePt t="18326" x="2559050" y="2806700"/>
          <p14:tracePt t="18326" x="2546350" y="2800350"/>
          <p14:tracePt t="18346" x="2540000" y="2794000"/>
          <p14:tracePt t="18346" x="2533650" y="2794000"/>
          <p14:tracePt t="18361" x="2527300" y="2787650"/>
          <p14:tracePt t="18376" x="2520950" y="2787650"/>
          <p14:tracePt t="18392" x="2527300" y="2781300"/>
          <p14:tracePt t="18424" x="2533650" y="2774950"/>
          <p14:tracePt t="18433" x="2540000" y="2774950"/>
          <p14:tracePt t="18443" x="2552700" y="2774950"/>
          <p14:tracePt t="18443" x="2559050" y="2768600"/>
          <p14:tracePt t="18461" x="2571750" y="2768600"/>
          <p14:tracePt t="18461" x="2603500" y="2762250"/>
          <p14:tracePt t="18480" x="2616200" y="2762250"/>
          <p14:tracePt t="18480" x="2635250" y="2762250"/>
          <p14:tracePt t="18495" x="2654300" y="2762250"/>
          <p14:tracePt t="18495" x="2673350" y="2768600"/>
          <p14:tracePt t="18511" x="2692400" y="2768600"/>
          <p14:tracePt t="18511" x="2711450" y="2774950"/>
          <p14:tracePt t="18529" x="2755900" y="2781300"/>
          <p14:tracePt t="18529" x="2781300" y="2787650"/>
          <p14:tracePt t="18546" x="2806700" y="2787650"/>
          <p14:tracePt t="18546" x="2832100" y="2787650"/>
          <p14:tracePt t="18562" x="2863850" y="2794000"/>
          <p14:tracePt t="18562" x="2895600" y="2794000"/>
          <p14:tracePt t="18578" x="2927350" y="2794000"/>
          <p14:tracePt t="18578" x="2952750" y="2794000"/>
          <p14:tracePt t="18578" x="2984500" y="2794000"/>
          <p14:tracePt t="18597" x="3016250" y="2794000"/>
          <p14:tracePt t="18610" x="3048000" y="2800350"/>
          <p14:tracePt t="18610" x="3111500" y="2800350"/>
          <p14:tracePt t="18630" x="3143250" y="2800350"/>
          <p14:tracePt t="18630" x="3175000" y="2800350"/>
          <p14:tracePt t="18645" x="3206750" y="2800350"/>
          <p14:tracePt t="18645" x="3238500" y="2800350"/>
          <p14:tracePt t="18662" x="3270250" y="2800350"/>
          <p14:tracePt t="18662" x="3302000" y="2800350"/>
          <p14:tracePt t="18679" x="3333750" y="2806700"/>
          <p14:tracePt t="18679" x="3365500" y="2813050"/>
          <p14:tracePt t="18679" x="3397250" y="2813050"/>
          <p14:tracePt t="18698" x="3422650" y="2819400"/>
          <p14:tracePt t="18698" x="3454400" y="2825750"/>
          <p14:tracePt t="18712" x="3479800" y="2825750"/>
          <p14:tracePt t="18712" x="3511550" y="2832100"/>
          <p14:tracePt t="18729" x="3536950" y="2832100"/>
          <p14:tracePt t="18729" x="3562350" y="2832100"/>
          <p14:tracePt t="18746" x="3587750" y="2832100"/>
          <p14:tracePt t="18746" x="3613150" y="2832100"/>
          <p14:tracePt t="18762" x="3638550" y="2838450"/>
          <p14:tracePt t="18762" x="3683000" y="2838450"/>
          <p14:tracePt t="18779" x="3695700" y="2844800"/>
          <p14:tracePt t="18779" x="3714750" y="2844800"/>
          <p14:tracePt t="18796" x="3733800" y="2844800"/>
          <p14:tracePt t="18796" x="3746500" y="2844800"/>
          <p14:tracePt t="18813" x="3759200" y="2844800"/>
          <p14:tracePt t="18813" x="3778250" y="2851150"/>
          <p14:tracePt t="18830" x="3784600" y="2851150"/>
          <p14:tracePt t="18830" x="3790950" y="2851150"/>
          <p14:tracePt t="18846" x="3797300" y="2851150"/>
          <p14:tracePt t="18861" x="3790950" y="2857500"/>
          <p14:tracePt t="18897" x="3784600" y="2857500"/>
          <p14:tracePt t="18913" x="3778250" y="2863850"/>
          <p14:tracePt t="18929" x="3771900" y="2863850"/>
          <p14:tracePt t="18945" x="3759200" y="2870200"/>
          <p14:tracePt t="18957" x="3752850" y="2870200"/>
          <p14:tracePt t="19005" x="3746500" y="2876550"/>
          <p14:tracePt t="19069" x="3740150" y="2876550"/>
          <p14:tracePt t="19093" x="3733800" y="2876550"/>
          <p14:tracePt t="19109" x="3727450" y="2876550"/>
          <p14:tracePt t="19117" x="3721100" y="2882900"/>
          <p14:tracePt t="19117" x="3714750" y="2882900"/>
          <p14:tracePt t="19130" x="3702050" y="2889250"/>
          <p14:tracePt t="19130" x="3695700" y="2895600"/>
          <p14:tracePt t="19147" x="3676650" y="2901950"/>
          <p14:tracePt t="19147" x="3663950" y="2901950"/>
          <p14:tracePt t="19163" x="3638550" y="2908300"/>
          <p14:tracePt t="19163" x="3619500" y="2914650"/>
          <p14:tracePt t="19180" x="3587750" y="2927350"/>
          <p14:tracePt t="19180" x="3517900" y="2946400"/>
          <p14:tracePt t="19198" x="3479800" y="2952750"/>
          <p14:tracePt t="19198" x="3429000" y="2965450"/>
          <p14:tracePt t="19214" x="3378200" y="2978150"/>
          <p14:tracePt t="19214" x="3321050" y="2990850"/>
          <p14:tracePt t="19231" x="3257550" y="3003550"/>
          <p14:tracePt t="19231" x="3194050" y="3016250"/>
          <p14:tracePt t="19247" x="3124200" y="3028950"/>
          <p14:tracePt t="19247" x="3054350" y="3041650"/>
          <p14:tracePt t="19247" x="2971800" y="3054350"/>
          <p14:tracePt t="19267" x="2889250" y="3067050"/>
          <p14:tracePt t="19279" x="2806700" y="3079750"/>
          <p14:tracePt t="19279" x="2641600" y="3111500"/>
          <p14:tracePt t="19298" x="2559050" y="3124200"/>
          <p14:tracePt t="19298" x="2476500" y="3136900"/>
          <p14:tracePt t="19314" x="2400300" y="3149600"/>
          <p14:tracePt t="19314" x="2324100" y="3162300"/>
          <p14:tracePt t="19331" x="2254250" y="3175000"/>
          <p14:tracePt t="19331" x="2184400" y="3181350"/>
          <p14:tracePt t="19331" x="2114550" y="3194050"/>
          <p14:tracePt t="19350" x="2057400" y="3200400"/>
          <p14:tracePt t="19362" x="1993900" y="3213100"/>
          <p14:tracePt t="19362" x="1885950" y="3219450"/>
          <p14:tracePt t="19381" x="1835150" y="3225800"/>
          <p14:tracePt t="19381" x="1784350" y="3225800"/>
          <p14:tracePt t="19398" x="1733550" y="3225800"/>
          <p14:tracePt t="19398" x="1689100" y="3225800"/>
          <p14:tracePt t="19415" x="1638300" y="3225800"/>
          <p14:tracePt t="19415" x="1549400" y="3225800"/>
          <p14:tracePt t="19432" x="1511300" y="3232150"/>
          <p14:tracePt t="19432" x="1466850" y="3238500"/>
          <p14:tracePt t="19448" x="1428750" y="3244850"/>
          <p14:tracePt t="19448" x="1397000" y="3257550"/>
          <p14:tracePt t="19466" x="1358900" y="3263900"/>
          <p14:tracePt t="19466" x="1327150" y="3276600"/>
          <p14:tracePt t="19482" x="1289050" y="3289300"/>
          <p14:tracePt t="19482" x="1219200" y="3314700"/>
          <p14:tracePt t="19499" x="1187450" y="3327400"/>
          <p14:tracePt t="19499" x="1155700" y="3340100"/>
          <p14:tracePt t="19515" x="1117600" y="3346450"/>
          <p14:tracePt t="19515" x="1092200" y="3359150"/>
          <p14:tracePt t="19532" x="1060450" y="3365500"/>
          <p14:tracePt t="19532" x="1003300" y="3378200"/>
          <p14:tracePt t="19550" x="977900" y="3384550"/>
          <p14:tracePt t="19550" x="952500" y="3390900"/>
          <p14:tracePt t="19566" x="933450" y="3397250"/>
          <p14:tracePt t="19566" x="908050" y="3403600"/>
          <p14:tracePt t="19582" x="889000" y="3409950"/>
          <p14:tracePt t="19582" x="863600" y="3416300"/>
          <p14:tracePt t="19598" x="844550" y="3422650"/>
          <p14:tracePt t="19598" x="831850" y="3422650"/>
          <p14:tracePt t="19598" x="812800" y="3429000"/>
          <p14:tracePt t="19618" x="800100" y="3429000"/>
          <p14:tracePt t="19630" x="781050" y="3429000"/>
          <p14:tracePt t="19630" x="755650" y="3429000"/>
          <p14:tracePt t="19650" x="742950" y="3422650"/>
          <p14:tracePt t="19650" x="730250" y="3422650"/>
          <p14:tracePt t="19666" x="717550" y="3416300"/>
          <p14:tracePt t="19666" x="704850" y="3416300"/>
          <p14:tracePt t="19682" x="698500" y="3409950"/>
          <p14:tracePt t="19682" x="685800" y="3409950"/>
          <p14:tracePt t="19682" x="679450" y="3409950"/>
          <p14:tracePt t="19701" x="673100" y="3409950"/>
          <p14:tracePt t="19714" x="666750" y="3409950"/>
          <p14:tracePt t="19714" x="654050" y="3409950"/>
          <p14:tracePt t="19732" x="647700" y="3403600"/>
          <p14:tracePt t="19747" x="641350" y="3403600"/>
          <p14:tracePt t="19747" x="635000" y="3403600"/>
          <p14:tracePt t="19766" x="628650" y="3403600"/>
          <p14:tracePt t="19766" x="622300" y="3403600"/>
          <p14:tracePt t="19783" x="622300" y="3397250"/>
          <p14:tracePt t="19783" x="609600" y="3397250"/>
          <p14:tracePt t="19800" x="603250" y="3397250"/>
          <p14:tracePt t="19800" x="596900" y="3397250"/>
          <p14:tracePt t="19816" x="590550" y="3397250"/>
          <p14:tracePt t="19816" x="590550" y="3403600"/>
          <p14:tracePt t="19832" x="584200" y="3403600"/>
          <p14:tracePt t="19832" x="571500" y="3403600"/>
          <p14:tracePt t="19850" x="565150" y="3403600"/>
          <p14:tracePt t="19850" x="558800" y="3403600"/>
          <p14:tracePt t="19866" x="552450" y="3403600"/>
          <p14:tracePt t="19866" x="552450" y="3409950"/>
          <p14:tracePt t="19883" x="546100" y="3409950"/>
          <p14:tracePt t="19898" x="533400" y="3403600"/>
          <p14:tracePt t="19915" x="527050" y="3409950"/>
          <p14:tracePt t="19932" x="514350" y="3409950"/>
          <p14:tracePt t="19957" x="508000" y="3409950"/>
          <p14:tracePt t="19985" x="501650" y="3409950"/>
          <p14:tracePt t="20001" x="488950" y="3409950"/>
          <p14:tracePt t="20017" x="476250" y="3409950"/>
          <p14:tracePt t="20037" x="469900" y="3409950"/>
          <p14:tracePt t="20053" x="463550" y="3409950"/>
          <p14:tracePt t="20069" x="450850" y="3416300"/>
          <p14:tracePt t="20085" x="444500" y="3416300"/>
          <p14:tracePt t="20097" x="438150" y="3416300"/>
          <p14:tracePt t="20113" x="431800" y="3416300"/>
          <p14:tracePt t="20129" x="425450" y="3416300"/>
          <p14:tracePt t="20149" x="425450" y="3409950"/>
          <p14:tracePt t="20233" x="419100" y="3409950"/>
          <p14:tracePt t="20257" x="412750" y="3403600"/>
          <p14:tracePt t="20269" x="406400" y="3403600"/>
          <p14:tracePt t="20285" x="400050" y="3403600"/>
          <p14:tracePt t="20302" x="393700" y="3403600"/>
          <p14:tracePt t="20317" x="387350" y="3397250"/>
          <p14:tracePt t="20329" x="381000" y="3397250"/>
          <p14:tracePt t="20337" x="374650" y="3397250"/>
          <p14:tracePt t="20353" x="368300" y="3397250"/>
          <p14:tracePt t="20370" x="368300" y="3390900"/>
          <p14:tracePt t="20413" x="374650" y="3384550"/>
          <p14:tracePt t="20428" x="387350" y="3384550"/>
          <p14:tracePt t="20445" x="393700" y="3384550"/>
          <p14:tracePt t="20450" x="400050" y="3384550"/>
          <p14:tracePt t="20450" x="406400" y="3390900"/>
          <p14:tracePt t="20470" x="419100" y="3390900"/>
          <p14:tracePt t="20470" x="431800" y="3390900"/>
          <p14:tracePt t="20485" x="450850" y="3397250"/>
          <p14:tracePt t="20485" x="463550" y="3397250"/>
          <p14:tracePt t="20502" x="482600" y="3403600"/>
          <p14:tracePt t="20502" x="514350" y="3403600"/>
          <p14:tracePt t="20519" x="533400" y="3403600"/>
          <p14:tracePt t="20519" x="552450" y="3403600"/>
          <p14:tracePt t="20535" x="565150" y="3397250"/>
          <p14:tracePt t="20535" x="584200" y="3397250"/>
          <p14:tracePt t="20551" x="596900" y="3390900"/>
          <p14:tracePt t="20551" x="622300" y="3384550"/>
          <p14:tracePt t="20571" x="628650" y="3384550"/>
          <p14:tracePt t="20571" x="641350" y="3378200"/>
          <p14:tracePt t="20586" x="647700" y="3378200"/>
          <p14:tracePt t="20601" x="654050" y="3378200"/>
          <p14:tracePt t="20617" x="660400" y="3378200"/>
          <p14:tracePt t="20634" x="666750" y="3384550"/>
          <p14:tracePt t="20650" x="666750" y="3390900"/>
          <p14:tracePt t="20667" x="666750" y="3397250"/>
          <p14:tracePt t="20689" x="666750" y="3403600"/>
          <p14:tracePt t="20706" x="660400" y="3409950"/>
          <p14:tracePt t="20729" x="666750" y="3403600"/>
          <p14:tracePt t="20833" x="673100" y="3403600"/>
          <p14:tracePt t="20849" x="685800" y="3403600"/>
          <p14:tracePt t="20866" x="692150" y="3403600"/>
          <p14:tracePt t="20877" x="698500" y="3403600"/>
          <p14:tracePt t="20886" x="704850" y="3403600"/>
          <p14:tracePt t="20886" x="717550" y="3403600"/>
          <p14:tracePt t="20903" x="723900" y="3409950"/>
          <p14:tracePt t="20903" x="736600" y="3409950"/>
          <p14:tracePt t="20920" x="749300" y="3409950"/>
          <p14:tracePt t="20920" x="768350" y="3416300"/>
          <p14:tracePt t="20920" x="787400" y="3416300"/>
          <p14:tracePt t="20939" x="806450" y="3416300"/>
          <p14:tracePt t="20951" x="825500" y="3416300"/>
          <p14:tracePt t="20951" x="869950" y="3416300"/>
          <p14:tracePt t="20971" x="895350" y="3416300"/>
          <p14:tracePt t="20971" x="920750" y="3416300"/>
          <p14:tracePt t="20987" x="946150" y="3416300"/>
          <p14:tracePt t="20987" x="971550" y="3422650"/>
          <p14:tracePt t="21003" x="996950" y="3422650"/>
          <p14:tracePt t="21003" x="1022350" y="3422650"/>
          <p14:tracePt t="21003" x="1047750" y="3422650"/>
          <p14:tracePt t="21023" x="1066800" y="3429000"/>
          <p14:tracePt t="21023" x="1092200" y="3429000"/>
          <p14:tracePt t="21038" x="1117600" y="3429000"/>
          <p14:tracePt t="21038" x="1143000" y="3435350"/>
          <p14:tracePt t="21054" x="1162050" y="3435350"/>
          <p14:tracePt t="21054" x="1187450" y="3441700"/>
          <p14:tracePt t="21071" x="1212850" y="3441700"/>
          <p14:tracePt t="21071" x="1238250" y="3441700"/>
          <p14:tracePt t="21087" x="1257300" y="3441700"/>
          <p14:tracePt t="21087" x="1282700" y="3448050"/>
          <p14:tracePt t="21087" x="1301750" y="3448050"/>
          <p14:tracePt t="21106" x="1320800" y="3448050"/>
          <p14:tracePt t="21106" x="1333500" y="3448050"/>
          <p14:tracePt t="21121" x="1346200" y="3448050"/>
          <p14:tracePt t="21121" x="1365250" y="3448050"/>
          <p14:tracePt t="21137" x="1377950" y="3441700"/>
          <p14:tracePt t="21137" x="1390650" y="3441700"/>
          <p14:tracePt t="21154" x="1397000" y="3441700"/>
          <p14:tracePt t="21154" x="1416050" y="3441700"/>
          <p14:tracePt t="21171" x="1422400" y="3441700"/>
          <p14:tracePt t="21171" x="1428750" y="3441700"/>
          <p14:tracePt t="21187" x="1435100" y="3441700"/>
          <p14:tracePt t="21187" x="1441450" y="3448050"/>
          <p14:tracePt t="21204" x="1447800" y="3448050"/>
          <p14:tracePt t="21219" x="1447800" y="3454400"/>
          <p14:tracePt t="21237" x="1454150" y="3454400"/>
          <p14:tracePt t="21254" x="1454150" y="3460750"/>
          <p14:tracePt t="21278" x="1454150" y="3467100"/>
          <p14:tracePt t="21298" x="1447800" y="3473450"/>
          <p14:tracePt t="21322" x="1447800" y="3467100"/>
          <p14:tracePt t="21358" x="1454150" y="3460750"/>
          <p14:tracePt t="21389" x="1447800" y="3467100"/>
          <p14:tracePt t="21458" x="1441450" y="3473450"/>
          <p14:tracePt t="21577" x="1435100" y="3467100"/>
          <p14:tracePt t="21698" x="1435100" y="3460750"/>
          <p14:tracePt t="21717" x="1428750" y="3460750"/>
          <p14:tracePt t="21733" x="1422400" y="3454400"/>
          <p14:tracePt t="21750" x="1416050" y="3448050"/>
          <p14:tracePt t="21758" x="1409700" y="3448050"/>
          <p14:tracePt t="21758" x="1409700" y="3441700"/>
          <p14:tracePt t="21774" x="1403350" y="3435350"/>
          <p14:tracePt t="21774" x="1397000" y="3435350"/>
          <p14:tracePt t="21790" x="1390650" y="3429000"/>
          <p14:tracePt t="21790" x="1384300" y="3429000"/>
          <p14:tracePt t="21806" x="1377950" y="3422650"/>
          <p14:tracePt t="21806" x="1371600" y="3422650"/>
          <p14:tracePt t="21823" x="1365250" y="3416300"/>
          <p14:tracePt t="21823" x="1352550" y="3416300"/>
          <p14:tracePt t="21839" x="1346200" y="3416300"/>
          <p14:tracePt t="21839" x="1339850" y="3409950"/>
          <p14:tracePt t="21856" x="1333500" y="3409950"/>
          <p14:tracePt t="21872" x="1339850" y="3409950"/>
          <p14:tracePt t="21929" x="1346200" y="3409950"/>
          <p14:tracePt t="21937" x="1352550" y="3416300"/>
          <p14:tracePt t="21945" x="1365250" y="3416300"/>
          <p14:tracePt t="21955" x="1371600" y="3422650"/>
          <p14:tracePt t="21955" x="1403350" y="3435350"/>
          <p14:tracePt t="21975" x="1422400" y="3441700"/>
          <p14:tracePt t="21975" x="1447800" y="3448050"/>
          <p14:tracePt t="21991" x="1466850" y="3448050"/>
          <p14:tracePt t="21991" x="1492250" y="3454400"/>
          <p14:tracePt t="22007" x="1517650" y="3454400"/>
          <p14:tracePt t="22007" x="1543050" y="3460750"/>
          <p14:tracePt t="22007" x="1568450" y="3460750"/>
          <p14:tracePt t="22026" x="1593850" y="3460750"/>
          <p14:tracePt t="22038" x="1619250" y="3460750"/>
          <p14:tracePt t="22038" x="1657350" y="3460750"/>
          <p14:tracePt t="22059" x="1676400" y="3460750"/>
          <p14:tracePt t="22059" x="1695450" y="3460750"/>
          <p14:tracePt t="22074" x="1708150" y="3460750"/>
          <p14:tracePt t="22074" x="1720850" y="3467100"/>
          <p14:tracePt t="22090" x="1739900" y="3467100"/>
          <p14:tracePt t="22090" x="1752600" y="3467100"/>
          <p14:tracePt t="22090" x="1765300" y="3467100"/>
          <p14:tracePt t="22110" x="1771650" y="3467100"/>
          <p14:tracePt t="22122" x="1784350" y="3467100"/>
          <p14:tracePt t="22122" x="1803400" y="3460750"/>
          <p14:tracePt t="22141" x="1809750" y="3460750"/>
          <p14:tracePt t="22141" x="1816100" y="3460750"/>
          <p14:tracePt t="22158" x="1822450" y="3454400"/>
          <p14:tracePt t="22158" x="1828800" y="3454400"/>
          <p14:tracePt t="22174" x="1835150" y="3454400"/>
          <p14:tracePt t="22189" x="1835150" y="3448050"/>
          <p14:tracePt t="22246" x="1835150" y="3441700"/>
          <p14:tracePt t="22282" x="1841500" y="3448050"/>
          <p14:tracePt t="22370" x="1847850" y="3448050"/>
          <p14:tracePt t="22386" x="1854200" y="3448050"/>
          <p14:tracePt t="22394" x="1860550" y="3454400"/>
          <p14:tracePt t="22406" x="1866900" y="3454400"/>
          <p14:tracePt t="22406" x="1885950" y="3454400"/>
          <p14:tracePt t="22428" x="1898650" y="3454400"/>
          <p14:tracePt t="22428" x="1911350" y="3454400"/>
          <p14:tracePt t="22442" x="1924050" y="3454400"/>
          <p14:tracePt t="22442" x="1936750" y="3454400"/>
          <p14:tracePt t="22459" x="1949450" y="3454400"/>
          <p14:tracePt t="22459" x="1968500" y="3460750"/>
          <p14:tracePt t="22459" x="1981200" y="3460750"/>
          <p14:tracePt t="22479" x="2000250" y="3460750"/>
          <p14:tracePt t="22479" x="2012950" y="3467100"/>
          <p14:tracePt t="22492" x="2032000" y="3473450"/>
          <p14:tracePt t="22492" x="2051050" y="3473450"/>
          <p14:tracePt t="22508" x="2070100" y="3479800"/>
          <p14:tracePt t="22508" x="2095500" y="3486150"/>
          <p14:tracePt t="22525" x="2114550" y="3486150"/>
          <p14:tracePt t="22525" x="2133600" y="3492500"/>
          <p14:tracePt t="22543" x="2159000" y="3492500"/>
          <p14:tracePt t="22543" x="2197100" y="3492500"/>
          <p14:tracePt t="22559" x="2209800" y="3486150"/>
          <p14:tracePt t="22559" x="2228850" y="3486150"/>
          <p14:tracePt t="22576" x="2241550" y="3479800"/>
          <p14:tracePt t="22576" x="2254250" y="3479800"/>
          <p14:tracePt t="22592" x="2266950" y="3479800"/>
          <p14:tracePt t="22592" x="2273300" y="3473450"/>
          <p14:tracePt t="22592" x="2279650" y="3473450"/>
          <p14:tracePt t="22611" x="2286000" y="3473450"/>
          <p14:tracePt t="22624" x="2292350" y="3473450"/>
          <p14:tracePt t="22641" x="2286000" y="3479800"/>
          <p14:tracePt t="22710" x="2292350" y="3473450"/>
          <p14:tracePt t="22778" x="2298700" y="3473450"/>
          <p14:tracePt t="22789" x="2305050" y="3467100"/>
          <p14:tracePt t="22806" x="2311400" y="3467100"/>
          <p14:tracePt t="22830" x="2305050" y="3460750"/>
          <p14:tracePt t="22898" x="2305050" y="3454400"/>
          <p14:tracePt t="22926" x="2298700" y="3454400"/>
          <p14:tracePt t="22957" x="2305050" y="3448050"/>
          <p14:tracePt t="22978" x="2305050" y="3441700"/>
          <p14:tracePt t="23010" x="2298700" y="3441700"/>
          <p14:tracePt t="23046" x="2292350" y="3448050"/>
          <p14:tracePt t="23070" x="2286000" y="3448050"/>
          <p14:tracePt t="23090" x="2292350" y="3454400"/>
          <p14:tracePt t="23158" x="2298700" y="3454400"/>
          <p14:tracePt t="23174" x="2305050" y="3448050"/>
          <p14:tracePt t="23190" x="2311400" y="3448050"/>
          <p14:tracePt t="23206" x="2311400" y="3441700"/>
          <p14:tracePt t="23218" x="2317750" y="3435350"/>
          <p14:tracePt t="23234" x="2324100" y="3429000"/>
          <p14:tracePt t="23258" x="2324100" y="3435350"/>
          <p14:tracePt t="23362" x="2317750" y="3441700"/>
          <p14:tracePt t="23414" x="2311400" y="3448050"/>
          <p14:tracePt t="23558" x="2305050" y="3448050"/>
          <p14:tracePt t="23594" x="2298700" y="3454400"/>
          <p14:tracePt t="23626" x="2292350" y="3454400"/>
          <p14:tracePt t="23690" x="2298700" y="3460750"/>
          <p14:tracePt t="23774" x="2305050" y="3460750"/>
          <p14:tracePt t="23790" x="2311400" y="3454400"/>
          <p14:tracePt t="23799" x="2324100" y="3454400"/>
          <p14:tracePt t="23799" x="2330450" y="3454400"/>
          <p14:tracePt t="23813" x="2343150" y="3448050"/>
          <p14:tracePt t="23813" x="2362200" y="3448050"/>
          <p14:tracePt t="23830" x="2374900" y="3441700"/>
          <p14:tracePt t="23830" x="2393950" y="3441700"/>
          <p14:tracePt t="23847" x="2413000" y="3435350"/>
          <p14:tracePt t="23847" x="2432050" y="3435350"/>
          <p14:tracePt t="23863" x="2457450" y="3429000"/>
          <p14:tracePt t="23863" x="2501900" y="3422650"/>
          <p14:tracePt t="23879" x="2520950" y="3416300"/>
          <p14:tracePt t="23879" x="2546350" y="3416300"/>
          <p14:tracePt t="23897" x="2571750" y="3416300"/>
          <p14:tracePt t="23897" x="2597150" y="3416300"/>
          <p14:tracePt t="23913" x="2622550" y="3416300"/>
          <p14:tracePt t="23913" x="2673350" y="3409950"/>
          <p14:tracePt t="23931" x="2692400" y="3409950"/>
          <p14:tracePt t="23931" x="2711450" y="3409950"/>
          <p14:tracePt t="23947" x="2730500" y="3409950"/>
          <p14:tracePt t="23947" x="2743200" y="3409950"/>
          <p14:tracePt t="23964" x="2762250" y="3403600"/>
          <p14:tracePt t="23964" x="2768600" y="3403600"/>
          <p14:tracePt t="23980" x="2781300" y="3403600"/>
          <p14:tracePt t="23980" x="2794000" y="3403600"/>
          <p14:tracePt t="23980" x="2800350" y="3397250"/>
          <p14:tracePt t="23999" x="2813050" y="3397250"/>
          <p14:tracePt t="24012" x="2819400" y="3390900"/>
          <p14:tracePt t="24012" x="2832100" y="3384550"/>
          <p14:tracePt t="24031" x="2838450" y="3384550"/>
          <p14:tracePt t="24031" x="2844800" y="3384550"/>
          <p14:tracePt t="24048" x="2851150" y="3378200"/>
          <p14:tracePt t="24062" x="2857500" y="3378200"/>
          <p14:tracePt t="24079" x="2863850" y="3378200"/>
          <p14:tracePt t="24099" x="2857500" y="3378200"/>
          <p14:tracePt t="24150" x="2857500" y="3384550"/>
          <p14:tracePt t="24186" x="2851150" y="3384550"/>
          <p14:tracePt t="24218" x="2844800" y="3384550"/>
          <p14:tracePt t="24238" x="2838450" y="3384550"/>
          <p14:tracePt t="24270" x="2838450" y="3378200"/>
          <p14:tracePt t="24410" x="2832100" y="3371850"/>
          <p14:tracePt t="24466" x="2838450" y="3371850"/>
          <p14:tracePt t="24630" x="2851150" y="3371850"/>
          <p14:tracePt t="24658" x="2857500" y="3365500"/>
          <p14:tracePt t="24666" x="2863850" y="3365500"/>
          <p14:tracePt t="24666" x="2876550" y="3365500"/>
          <p14:tracePt t="24683" x="2889250" y="3365500"/>
          <p14:tracePt t="24683" x="2901950" y="3365500"/>
          <p14:tracePt t="24700" x="2914650" y="3365500"/>
          <p14:tracePt t="24700" x="2933700" y="3365500"/>
          <p14:tracePt t="24700" x="2946400" y="3365500"/>
          <p14:tracePt t="24719" x="2965450" y="3365500"/>
          <p14:tracePt t="24731" x="2984500" y="3365500"/>
          <p14:tracePt t="24731" x="3016250" y="3365500"/>
          <p14:tracePt t="24751" x="3035300" y="3365500"/>
          <p14:tracePt t="24751" x="3054350" y="3365500"/>
          <p14:tracePt t="24767" x="3067050" y="3365500"/>
          <p14:tracePt t="24767" x="3086100" y="3359150"/>
          <p14:tracePt t="24783" x="3098800" y="3359150"/>
          <p14:tracePt t="24783" x="3117850" y="3359150"/>
          <p14:tracePt t="24800" x="3136900" y="3359150"/>
          <p14:tracePt t="24800" x="3155950" y="3359150"/>
          <p14:tracePt t="24800" x="3168650" y="3365500"/>
          <p14:tracePt t="24819" x="3187700" y="3365500"/>
          <p14:tracePt t="24819" x="3213100" y="3371850"/>
          <p14:tracePt t="24833" x="3232150" y="3371850"/>
          <p14:tracePt t="24833" x="3251200" y="3378200"/>
          <p14:tracePt t="24850" x="3276600" y="3378200"/>
          <p14:tracePt t="24850" x="3295650" y="3384550"/>
          <p14:tracePt t="24867" x="3321050" y="3384550"/>
          <p14:tracePt t="24867" x="3340100" y="3390900"/>
          <p14:tracePt t="24884" x="3365500" y="3390900"/>
          <p14:tracePt t="24884" x="3409950" y="3390900"/>
          <p14:tracePt t="24900" x="3429000" y="3390900"/>
          <p14:tracePt t="24900" x="3448050" y="3390900"/>
          <p14:tracePt t="24917" x="3473450" y="3390900"/>
          <p14:tracePt t="24917" x="3492500" y="3384550"/>
          <p14:tracePt t="24934" x="3517900" y="3384550"/>
          <p14:tracePt t="24934" x="3562350" y="3371850"/>
          <p14:tracePt t="24951" x="3587750" y="3371850"/>
          <p14:tracePt t="24951" x="3606800" y="3371850"/>
          <p14:tracePt t="24968" x="3625850" y="3365500"/>
          <p14:tracePt t="24968" x="3644900" y="3371850"/>
          <p14:tracePt t="24984" x="3663950" y="3371850"/>
          <p14:tracePt t="24984" x="3683000" y="3371850"/>
          <p14:tracePt t="25001" x="3695700" y="3378200"/>
          <p14:tracePt t="25001" x="3714750" y="3378200"/>
          <p14:tracePt t="25001" x="3727450" y="3384550"/>
          <p14:tracePt t="25019" x="3740150" y="3384550"/>
          <p14:tracePt t="25032" x="3746500" y="3390900"/>
          <p14:tracePt t="25032" x="3765550" y="3390900"/>
          <p14:tracePt t="25051" x="3771900" y="3397250"/>
          <p14:tracePt t="25051" x="3778250" y="3397250"/>
          <p14:tracePt t="25068" x="3784600" y="3397250"/>
          <p14:tracePt t="25068" x="3790950" y="3397250"/>
          <p14:tracePt t="25068" x="3797300" y="3397250"/>
          <p14:tracePt t="25086" x="3803650" y="3397250"/>
          <p14:tracePt t="25099" x="3810000" y="3397250"/>
          <p14:tracePt t="25116" x="3816350" y="3397250"/>
          <p14:tracePt t="25133" x="3822700" y="3390900"/>
          <p14:tracePt t="25133" x="3829050" y="3390900"/>
          <p14:tracePt t="25151" x="3835400" y="3390900"/>
          <p14:tracePt t="25151" x="3841750" y="3384550"/>
          <p14:tracePt t="25168" x="3848100" y="3384550"/>
          <p14:tracePt t="25168" x="3854450" y="3384550"/>
          <p14:tracePt t="25168" x="3860800" y="3378200"/>
          <p14:tracePt t="25188" x="3873500" y="3378200"/>
          <p14:tracePt t="25188" x="3879850" y="3378200"/>
          <p14:tracePt t="25201" x="3892550" y="3378200"/>
          <p14:tracePt t="25201" x="3905250" y="3384550"/>
          <p14:tracePt t="25218" x="3911600" y="3384550"/>
          <p14:tracePt t="25218" x="3924300" y="3384550"/>
          <p14:tracePt t="25235" x="3937000" y="3384550"/>
          <p14:tracePt t="25235" x="3956050" y="3384550"/>
          <p14:tracePt t="25251" x="3968750" y="3384550"/>
          <p14:tracePt t="25251" x="3975100" y="3384550"/>
          <p14:tracePt t="25268" x="3987800" y="3384550"/>
          <p14:tracePt t="25268" x="3994150" y="3378200"/>
          <p14:tracePt t="25285" x="4006850" y="3378200"/>
          <p14:tracePt t="25285" x="4013200" y="3378200"/>
          <p14:tracePt t="25302" x="4019550" y="3371850"/>
          <p14:tracePt t="25302" x="4032250" y="3371850"/>
          <p14:tracePt t="25319" x="4038600" y="3371850"/>
          <p14:tracePt t="25319" x="4044950" y="3371850"/>
          <p14:tracePt t="25336" x="4051300" y="3371850"/>
          <p14:tracePt t="25336" x="4057650" y="3365500"/>
          <p14:tracePt t="25352" x="4064000" y="3365500"/>
          <p14:tracePt t="25367" x="4070350" y="3365500"/>
          <p14:tracePt t="25383" x="4070350" y="3371850"/>
          <p14:tracePt t="25410" x="4070350" y="3378200"/>
          <p14:tracePt t="25430" x="4064000" y="3384550"/>
          <p14:tracePt t="25455" x="4057650" y="3384550"/>
          <p14:tracePt t="25470" x="4051300" y="3384550"/>
          <p14:tracePt t="25487" x="4051300" y="3390900"/>
          <p14:tracePt t="25499" x="4044950" y="3390900"/>
          <p14:tracePt t="25522" x="4038600" y="3390900"/>
          <p14:tracePt t="25538" x="4032250" y="3390900"/>
          <p14:tracePt t="25550" x="4025900" y="3390900"/>
          <p14:tracePt t="25566" x="4019550" y="3397250"/>
          <p14:tracePt t="25582" x="4013200" y="3397250"/>
          <p14:tracePt t="25599" x="4006850" y="3403600"/>
          <p14:tracePt t="25610" x="4000500" y="3409950"/>
          <p14:tracePt t="25619" x="3994150" y="3409950"/>
          <p14:tracePt t="25619" x="3987800" y="3416300"/>
          <p14:tracePt t="25636" x="3981450" y="3422650"/>
          <p14:tracePt t="25636" x="3968750" y="3429000"/>
          <p14:tracePt t="25653" x="3962400" y="3429000"/>
          <p14:tracePt t="25653" x="3949700" y="3435350"/>
          <p14:tracePt t="25653" x="3937000" y="3441700"/>
          <p14:tracePt t="25672" x="3930650" y="3448050"/>
          <p14:tracePt t="25672" x="3911600" y="3454400"/>
          <p14:tracePt t="25687" x="3898900" y="3467100"/>
          <p14:tracePt t="25687" x="3879850" y="3473450"/>
          <p14:tracePt t="25703" x="3854450" y="3486150"/>
          <p14:tracePt t="25703" x="3829050" y="3492500"/>
          <p14:tracePt t="25720" x="3797300" y="3505200"/>
          <p14:tracePt t="25720" x="3759200" y="3517900"/>
          <p14:tracePt t="25720" x="3714750" y="3530600"/>
          <p14:tracePt t="25739" x="3670300" y="3549650"/>
          <p14:tracePt t="25751" x="3619500" y="3562350"/>
          <p14:tracePt t="25751" x="3511550" y="3594100"/>
          <p14:tracePt t="25772" x="3454400" y="3613150"/>
          <p14:tracePt t="25772" x="3403600" y="3638550"/>
          <p14:tracePt t="25787" x="3340100" y="3657600"/>
          <p14:tracePt t="25787" x="3282950" y="3676650"/>
          <p14:tracePt t="25803" x="3219450" y="3702050"/>
          <p14:tracePt t="25803" x="3155950" y="3727450"/>
          <p14:tracePt t="25820" x="3086100" y="3752850"/>
          <p14:tracePt t="25820" x="3009900" y="3778250"/>
          <p14:tracePt t="25820" x="2933700" y="3803650"/>
          <p14:tracePt t="25839" x="2857500" y="3822700"/>
          <p14:tracePt t="25839" x="2781300" y="3848100"/>
          <p14:tracePt t="25853" x="2705100" y="3867150"/>
          <p14:tracePt t="25853" x="2628900" y="3886200"/>
          <p14:tracePt t="25870" x="2559050" y="3905250"/>
          <p14:tracePt t="25870" x="2489200" y="3917950"/>
          <p14:tracePt t="25887" x="2425700" y="3937000"/>
          <p14:tracePt t="25887" x="2374900" y="3949700"/>
          <p14:tracePt t="25903" x="2317750" y="3968750"/>
          <p14:tracePt t="25903" x="2209800" y="3987800"/>
          <p14:tracePt t="25921" x="2152650" y="4000500"/>
          <p14:tracePt t="25921" x="2101850" y="4006850"/>
          <p14:tracePt t="25938" x="2038350" y="4013200"/>
          <p14:tracePt t="25938" x="1981200" y="4019550"/>
          <p14:tracePt t="25954" x="1924050" y="4025900"/>
          <p14:tracePt t="25954" x="1809750" y="4038600"/>
          <p14:tracePt t="25971" x="1752600" y="4044950"/>
          <p14:tracePt t="25971" x="1708150" y="4051300"/>
          <p14:tracePt t="25987" x="1657350" y="4064000"/>
          <p14:tracePt t="25987" x="1612900" y="4070350"/>
          <p14:tracePt t="26004" x="1562100" y="4076700"/>
          <p14:tracePt t="26004" x="1517650" y="4083050"/>
          <p14:tracePt t="26021" x="1473200" y="4089400"/>
          <p14:tracePt t="26021" x="1428750" y="4095750"/>
          <p14:tracePt t="26021" x="1377950" y="4095750"/>
          <p14:tracePt t="26040" x="1333500" y="4095750"/>
          <p14:tracePt t="26052" x="1289050" y="4095750"/>
          <p14:tracePt t="26052" x="1200150" y="4083050"/>
          <p14:tracePt t="26073" x="1162050" y="4083050"/>
          <p14:tracePt t="26073" x="1123950" y="4076700"/>
          <p14:tracePt t="26088" x="1085850" y="4070350"/>
          <p14:tracePt t="26088" x="1054100" y="4064000"/>
          <p14:tracePt t="26105" x="1022350" y="4064000"/>
          <p14:tracePt t="26105" x="990600" y="4064000"/>
          <p14:tracePt t="26105" x="965200" y="4064000"/>
          <p14:tracePt t="26124" x="933450" y="4064000"/>
          <p14:tracePt t="26136" x="908050" y="4070350"/>
          <p14:tracePt t="26136" x="857250" y="4070350"/>
          <p14:tracePt t="26154" x="831850" y="4070350"/>
          <p14:tracePt t="26154" x="806450" y="4064000"/>
          <p14:tracePt t="26171" x="787400" y="4057650"/>
          <p14:tracePt t="26171" x="762000" y="4051300"/>
          <p14:tracePt t="26188" x="742950" y="4038600"/>
          <p14:tracePt t="26188" x="723900" y="4032250"/>
          <p14:tracePt t="26188" x="704850" y="4019550"/>
          <p14:tracePt t="26207" x="692150" y="4013200"/>
          <p14:tracePt t="26207" x="679450" y="4006850"/>
          <p14:tracePt t="26222" x="666750" y="4006850"/>
          <p14:tracePt t="26222" x="654050" y="4000500"/>
          <p14:tracePt t="26239" x="647700" y="4000500"/>
          <p14:tracePt t="26239" x="635000" y="4000500"/>
          <p14:tracePt t="26255" x="628650" y="4000500"/>
          <p14:tracePt t="26255" x="609600" y="4000500"/>
          <p14:tracePt t="26273" x="596900" y="4000500"/>
          <p14:tracePt t="26273" x="590550" y="4000500"/>
          <p14:tracePt t="26288" x="584200" y="4000500"/>
          <p14:tracePt t="26288" x="571500" y="4000500"/>
          <p14:tracePt t="26305" x="565150" y="4000500"/>
          <p14:tracePt t="26305" x="558800" y="4006850"/>
          <p14:tracePt t="26322" x="546100" y="4013200"/>
          <p14:tracePt t="26339" x="546100" y="4019550"/>
          <p14:tracePt t="26355" x="539750" y="4025900"/>
          <p14:tracePt t="26371" x="546100" y="4032250"/>
          <p14:tracePt t="26387" x="552450" y="4032250"/>
          <p14:tracePt t="26408" x="558800" y="4038600"/>
          <p14:tracePt t="26420" x="565150" y="4038600"/>
          <p14:tracePt t="26420" x="590550" y="4038600"/>
          <p14:tracePt t="26439" x="603250" y="4038600"/>
          <p14:tracePt t="26439" x="622300" y="4038600"/>
          <p14:tracePt t="26456" x="647700" y="4038600"/>
          <p14:tracePt t="26456" x="679450" y="4038600"/>
          <p14:tracePt t="26456" x="704850" y="4038600"/>
          <p14:tracePt t="26476" x="742950" y="4038600"/>
          <p14:tracePt t="26487" x="774700" y="4038600"/>
          <p14:tracePt t="26487" x="812800" y="4038600"/>
          <p14:tracePt t="26487" x="844550" y="4038600"/>
          <p14:tracePt t="26508" x="882650" y="4038600"/>
          <p14:tracePt t="26508" x="920750" y="4038600"/>
          <p14:tracePt t="26523" x="952500" y="4044950"/>
          <p14:tracePt t="26523" x="977900" y="4044950"/>
          <p14:tracePt t="26540" x="1009650" y="4044950"/>
          <p14:tracePt t="26540" x="1035050" y="4044950"/>
          <p14:tracePt t="26556" x="1054100" y="4051300"/>
          <p14:tracePt t="26556" x="1092200" y="4057650"/>
          <p14:tracePt t="26573" x="1104900" y="4057650"/>
          <p14:tracePt t="26573" x="1111250" y="4057650"/>
          <p14:tracePt t="26590" x="1123950" y="4057650"/>
          <p14:tracePt t="26605" x="1130300" y="4064000"/>
          <p14:tracePt t="26621" x="1123950" y="4070350"/>
          <p14:tracePt t="26638" x="1117600" y="4070350"/>
          <p14:tracePt t="26655" x="1111250" y="4076700"/>
          <p14:tracePt t="26671" x="1104900" y="4083050"/>
          <p14:tracePt t="26688" x="1098550" y="4089400"/>
          <p14:tracePt t="26705" x="1104900" y="4083050"/>
          <p14:tracePt t="26751" x="1111250" y="4076700"/>
          <p14:tracePt t="26767" x="1117600" y="4070350"/>
          <p14:tracePt t="26783" x="1123950" y="4070350"/>
          <p14:tracePt t="26791" x="1136650" y="4064000"/>
          <p14:tracePt t="26808" x="1143000" y="4064000"/>
          <p14:tracePt t="26808" x="1155700" y="4064000"/>
          <p14:tracePt t="26824" x="1174750" y="4064000"/>
          <p14:tracePt t="26824" x="1193800" y="4057650"/>
          <p14:tracePt t="26840" x="1219200" y="4057650"/>
          <p14:tracePt t="26840" x="1244600" y="4057650"/>
          <p14:tracePt t="26840" x="1276350" y="4051300"/>
          <p14:tracePt t="26859" x="1308100" y="4051300"/>
          <p14:tracePt t="26859" x="1339850" y="4044950"/>
          <p14:tracePt t="26874" x="1377950" y="4044950"/>
          <p14:tracePt t="26874" x="1416050" y="4038600"/>
          <p14:tracePt t="26890" x="1454150" y="4032250"/>
          <p14:tracePt t="26890" x="1492250" y="4025900"/>
          <p14:tracePt t="26908" x="1524000" y="4025900"/>
          <p14:tracePt t="26908" x="1562100" y="4019550"/>
          <p14:tracePt t="26908" x="1593850" y="4013200"/>
          <p14:tracePt t="26927" x="1625600" y="4013200"/>
          <p14:tracePt t="26927" x="1657350" y="4013200"/>
          <p14:tracePt t="26941" x="1682750" y="4006850"/>
          <p14:tracePt t="26941" x="1708150" y="4006850"/>
          <p14:tracePt t="26957" x="1727200" y="4006850"/>
          <p14:tracePt t="26957" x="1746250" y="4000500"/>
          <p14:tracePt t="26975" x="1765300" y="4000500"/>
          <p14:tracePt t="26975" x="1797050" y="3994150"/>
          <p14:tracePt t="26991" x="1803400" y="3987800"/>
          <p14:tracePt t="26991" x="1809750" y="3987800"/>
          <p14:tracePt t="27008" x="1816100" y="3987800"/>
          <p14:tracePt t="27008" x="1822450" y="3987800"/>
          <p14:tracePt t="27025" x="1828800" y="3987800"/>
          <p14:tracePt t="27039" x="1835150" y="3994150"/>
          <p14:tracePt t="27078" x="1841500" y="3994150"/>
          <p14:tracePt t="27106" x="1847850" y="3987800"/>
          <p14:tracePt t="27159" x="1854200" y="3981450"/>
          <p14:tracePt t="27179" x="1860550" y="3981450"/>
          <p14:tracePt t="27203" x="1866900" y="3975100"/>
          <p14:tracePt t="27231" x="1860550" y="3975100"/>
          <p14:tracePt t="27291" x="1854200" y="3981450"/>
          <p14:tracePt t="27315" x="1847850" y="3981450"/>
          <p14:tracePt t="27339" x="1841500" y="3981450"/>
          <p14:tracePt t="27359" x="1835150" y="3987800"/>
          <p14:tracePt t="27383" x="1835150" y="3994150"/>
          <p14:tracePt t="27406" x="1835150" y="4000500"/>
          <p14:tracePt t="27419" x="1841500" y="4006850"/>
          <p14:tracePt t="27435" x="1841500" y="4013200"/>
          <p14:tracePt t="27451" x="1847850" y="4019550"/>
          <p14:tracePt t="27467" x="1860550" y="4025900"/>
          <p14:tracePt t="27479" x="1866900" y="4032250"/>
          <p14:tracePt t="27495" x="1879600" y="4032250"/>
          <p14:tracePt t="27507" x="1885950" y="4032250"/>
          <p14:tracePt t="27507" x="1892300" y="4038600"/>
          <p14:tracePt t="27507" x="1905000" y="4038600"/>
          <p14:tracePt t="27529" x="1911350" y="4038600"/>
          <p14:tracePt t="27529" x="1924050" y="4038600"/>
          <p14:tracePt t="27543" x="1936750" y="4038600"/>
          <p14:tracePt t="27543" x="1949450" y="4038600"/>
          <p14:tracePt t="27559" x="1955800" y="4032250"/>
          <p14:tracePt t="27559" x="1968500" y="4032250"/>
          <p14:tracePt t="27577" x="1981200" y="4032250"/>
          <p14:tracePt t="27577" x="2000250" y="4032250"/>
          <p14:tracePt t="27593" x="2006600" y="4032250"/>
          <p14:tracePt t="27593" x="2012950" y="4032250"/>
          <p14:tracePt t="27610" x="2025650" y="4032250"/>
          <p14:tracePt t="27610" x="2032000" y="4032250"/>
          <p14:tracePt t="27626" x="2038350" y="4025900"/>
          <p14:tracePt t="27642" x="2044700" y="4025900"/>
          <p14:tracePt t="27642" x="2051050" y="4025900"/>
          <p14:tracePt t="27660" x="2057400" y="4025900"/>
          <p14:tracePt t="27675" x="2063750" y="4025900"/>
          <p14:tracePt t="27692" x="2070100" y="4025900"/>
          <p14:tracePt t="27719" x="2076450" y="4032250"/>
          <p14:tracePt t="27759" x="2082800" y="4032250"/>
          <p14:tracePt t="27771" x="2089150" y="4032250"/>
          <p14:tracePt t="27779" x="2095500" y="4032250"/>
          <p14:tracePt t="27792" x="2101850" y="4032250"/>
          <p14:tracePt t="27792" x="2114550" y="4032250"/>
          <p14:tracePt t="27812" x="2120900" y="4032250"/>
          <p14:tracePt t="27812" x="2127250" y="4032250"/>
          <p14:tracePt t="27828" x="2139950" y="4032250"/>
          <p14:tracePt t="27828" x="2146300" y="4032250"/>
          <p14:tracePt t="27844" x="2152650" y="4032250"/>
          <p14:tracePt t="27844" x="2165350" y="4032250"/>
          <p14:tracePt t="27861" x="2171700" y="4032250"/>
          <p14:tracePt t="27861" x="2178050" y="4032250"/>
          <p14:tracePt t="27861" x="2184400" y="4032250"/>
          <p14:tracePt t="27880" x="2197100" y="4032250"/>
          <p14:tracePt t="27880" x="2203450" y="4032250"/>
          <p14:tracePt t="27894" x="2209800" y="4032250"/>
          <p14:tracePt t="27894" x="2222500" y="4032250"/>
          <p14:tracePt t="27911" x="2228850" y="4032250"/>
          <p14:tracePt t="27911" x="2241550" y="4032250"/>
          <p14:tracePt t="27928" x="2247900" y="4038600"/>
          <p14:tracePt t="27928" x="2260600" y="4038600"/>
          <p14:tracePt t="27944" x="2273300" y="4038600"/>
          <p14:tracePt t="27944" x="2298700" y="4044950"/>
          <p14:tracePt t="27961" x="2311400" y="4051300"/>
          <p14:tracePt t="27961" x="2330450" y="4051300"/>
          <p14:tracePt t="27978" x="2349500" y="4051300"/>
          <p14:tracePt t="27978" x="2368550" y="4057650"/>
          <p14:tracePt t="27995" x="2387600" y="4057650"/>
          <p14:tracePt t="27995" x="2432050" y="4057650"/>
          <p14:tracePt t="28012" x="2457450" y="4064000"/>
          <p14:tracePt t="28012" x="2482850" y="4064000"/>
          <p14:tracePt t="28029" x="2508250" y="4064000"/>
          <p14:tracePt t="28029" x="2540000" y="4070350"/>
          <p14:tracePt t="28045" x="2571750" y="4070350"/>
          <p14:tracePt t="28045" x="2609850" y="4076700"/>
          <p14:tracePt t="28062" x="2647950" y="4076700"/>
          <p14:tracePt t="28062" x="2686050" y="4083050"/>
          <p14:tracePt t="28062" x="2730500" y="4089400"/>
          <p14:tracePt t="28080" x="2774950" y="4089400"/>
          <p14:tracePt t="28093" x="2819400" y="4095750"/>
          <p14:tracePt t="28093" x="2901950" y="4102100"/>
          <p14:tracePt t="28112" x="2940050" y="4102100"/>
          <p14:tracePt t="28112" x="2971800" y="4095750"/>
          <p14:tracePt t="28128" x="3009900" y="4095750"/>
          <p14:tracePt t="28128" x="3041650" y="4095750"/>
          <p14:tracePt t="28145" x="3067050" y="4089400"/>
          <p14:tracePt t="28145" x="3092450" y="4089400"/>
          <p14:tracePt t="28145" x="3117850" y="4083050"/>
          <p14:tracePt t="28164" x="3143250" y="4083050"/>
          <p14:tracePt t="28176" x="3168650" y="4083050"/>
          <p14:tracePt t="28176" x="3206750" y="4083050"/>
          <p14:tracePt t="28195" x="3225800" y="4089400"/>
          <p14:tracePt t="28195" x="3238500" y="4089400"/>
          <p14:tracePt t="28212" x="3251200" y="4089400"/>
          <p14:tracePt t="28212" x="3263900" y="4089400"/>
          <p14:tracePt t="28229" x="3276600" y="4089400"/>
          <p14:tracePt t="28229" x="3282950" y="4089400"/>
          <p14:tracePt t="28229" x="3295650" y="4089400"/>
          <p14:tracePt t="28248" x="3302000" y="4089400"/>
          <p14:tracePt t="28248" x="3308350" y="4089400"/>
          <p14:tracePt t="28262" x="3308350" y="4083050"/>
          <p14:tracePt t="28262" x="3314700" y="4083050"/>
          <p14:tracePt t="28279" x="3327400" y="4083050"/>
          <p14:tracePt t="28293" x="3333750" y="4076700"/>
          <p14:tracePt t="28319" x="3340100" y="4076700"/>
          <p14:tracePt t="28343" x="3346450" y="4076700"/>
          <p14:tracePt t="28367" x="3352800" y="4070350"/>
          <p14:tracePt t="28387" x="3352800" y="4064000"/>
          <p14:tracePt t="28491" x="3359150" y="4057650"/>
          <p14:tracePt t="28523" x="3359150" y="4051300"/>
          <p14:tracePt t="28551" x="3352800" y="4044950"/>
          <p14:tracePt t="28651" x="3352800" y="4051300"/>
          <p14:tracePt t="28667" x="3346450" y="4051300"/>
          <p14:tracePt t="28679" x="3340100" y="4057650"/>
          <p14:tracePt t="28695" x="3333750" y="4057650"/>
          <p14:tracePt t="28711" x="3327400" y="4057650"/>
          <p14:tracePt t="28727" x="3321050" y="4064000"/>
          <p14:tracePt t="28739" x="3314700" y="4064000"/>
          <p14:tracePt t="28755" x="3314700" y="4070350"/>
          <p14:tracePt t="28779" x="3308350" y="4070350"/>
          <p14:tracePt t="28799" x="3314700" y="4070350"/>
          <p14:tracePt t="28847" x="3321050" y="4070350"/>
          <p14:tracePt t="28858" x="3327400" y="4070350"/>
          <p14:tracePt t="28867" x="3333750" y="4070350"/>
          <p14:tracePt t="28879" x="3346450" y="4070350"/>
          <p14:tracePt t="28879" x="3359150" y="4064000"/>
          <p14:tracePt t="28879" x="3371850" y="4064000"/>
          <p14:tracePt t="28900" x="3390900" y="4064000"/>
          <p14:tracePt t="28900" x="3409950" y="4064000"/>
          <p14:tracePt t="28914" x="3429000" y="4057650"/>
          <p14:tracePt t="28914" x="3448050" y="4057650"/>
          <p14:tracePt t="28931" x="3473450" y="4057650"/>
          <p14:tracePt t="28931" x="3498850" y="4057650"/>
          <p14:tracePt t="28948" x="3524250" y="4064000"/>
          <p14:tracePt t="28948" x="3549650" y="4064000"/>
          <p14:tracePt t="28948" x="3575050" y="4070350"/>
          <p14:tracePt t="28968" x="3600450" y="4070350"/>
          <p14:tracePt t="28968" x="3625850" y="4076700"/>
          <p14:tracePt t="28981" x="3644900" y="4083050"/>
          <p14:tracePt t="28981" x="3670300" y="4089400"/>
          <p14:tracePt t="28998" x="3689350" y="4089400"/>
          <p14:tracePt t="28998" x="3714750" y="4095750"/>
          <p14:tracePt t="29015" x="3733800" y="4102100"/>
          <p14:tracePt t="29015" x="3765550" y="4114800"/>
          <p14:tracePt t="29032" x="3784600" y="4121150"/>
          <p14:tracePt t="29032" x="3803650" y="4121150"/>
          <p14:tracePt t="29048" x="3816350" y="4127500"/>
          <p14:tracePt t="29048" x="3829050" y="4133850"/>
          <p14:tracePt t="29065" x="3841750" y="4133850"/>
          <p14:tracePt t="29065" x="3854450" y="4140200"/>
          <p14:tracePt t="29082" x="3860800" y="4140200"/>
          <p14:tracePt t="29082" x="3867150" y="4146550"/>
          <p14:tracePt t="29082" x="3879850" y="4146550"/>
          <p14:tracePt t="29101" x="3886200" y="4146550"/>
          <p14:tracePt t="29113" x="3892550" y="4146550"/>
          <p14:tracePt t="29113" x="3898900" y="4146550"/>
          <p14:tracePt t="29132" x="3905250" y="4146550"/>
          <p14:tracePt t="29147" x="3911600" y="4146550"/>
          <p14:tracePt t="29163" x="3917950" y="4146550"/>
          <p14:tracePt t="29180" x="3924300" y="4140200"/>
          <p14:tracePt t="29197" x="3937000" y="4140200"/>
          <p14:tracePt t="29197" x="3949700" y="4140200"/>
          <p14:tracePt t="29215" x="3956050" y="4140200"/>
          <p14:tracePt t="29215" x="3968750" y="4140200"/>
          <p14:tracePt t="29232" x="3975100" y="4140200"/>
          <p14:tracePt t="29232" x="3987800" y="4146550"/>
          <p14:tracePt t="29248" x="3994150" y="4146550"/>
          <p14:tracePt t="29248" x="4006850" y="4146550"/>
          <p14:tracePt t="29265" x="4019550" y="4146550"/>
          <p14:tracePt t="29265" x="4038600" y="4140200"/>
          <p14:tracePt t="29283" x="4044950" y="4140200"/>
          <p14:tracePt t="29283" x="4051300" y="4140200"/>
          <p14:tracePt t="29299" x="4057650" y="4140200"/>
          <p14:tracePt t="29299" x="4064000" y="4140200"/>
          <p14:tracePt t="29316" x="4070350" y="4133850"/>
          <p14:tracePt t="29316" x="4083050" y="4133850"/>
          <p14:tracePt t="29333" x="4076700" y="4140200"/>
          <p14:tracePt t="29379" x="4070350" y="4146550"/>
          <p14:tracePt t="29391" x="4064000" y="4146550"/>
          <p14:tracePt t="29407" x="4057650" y="4152900"/>
          <p14:tracePt t="29417" x="4051300" y="4152900"/>
          <p14:tracePt t="29417" x="4044950" y="4152900"/>
          <p14:tracePt t="29432" x="4038600" y="4159250"/>
          <p14:tracePt t="29432" x="4038600" y="4165600"/>
          <p14:tracePt t="29449" x="4032250" y="4165600"/>
          <p14:tracePt t="29449" x="4025900" y="4171950"/>
          <p14:tracePt t="29449" x="4019550" y="4171950"/>
          <p14:tracePt t="29470" x="4013200" y="4178300"/>
          <p14:tracePt t="29481" x="4006850" y="4184650"/>
          <p14:tracePt t="29498" x="4000500" y="4184650"/>
          <p14:tracePt t="29515" x="3987800" y="4191000"/>
          <p14:tracePt t="29515" x="3981450" y="4191000"/>
          <p14:tracePt t="29533" x="3975100" y="4197350"/>
          <p14:tracePt t="29548" x="3968750" y="4197350"/>
          <p14:tracePt t="29548" x="3949700" y="4203700"/>
          <p14:tracePt t="29567" x="3943350" y="4210050"/>
          <p14:tracePt t="29567" x="3937000" y="4216400"/>
          <p14:tracePt t="29583" x="3924300" y="4216400"/>
          <p14:tracePt t="29583" x="3905250" y="4229100"/>
          <p14:tracePt t="29600" x="3886200" y="4235450"/>
          <p14:tracePt t="29600" x="3867150" y="4241800"/>
          <p14:tracePt t="29617" x="3841750" y="4248150"/>
          <p14:tracePt t="29617" x="3778250" y="4267200"/>
          <p14:tracePt t="29633" x="3740150" y="4279900"/>
          <p14:tracePt t="29633" x="3702050" y="4286250"/>
          <p14:tracePt t="29650" x="3657600" y="4298950"/>
          <p14:tracePt t="29650" x="3606800" y="4311650"/>
          <p14:tracePt t="29667" x="3556000" y="4324350"/>
          <p14:tracePt t="29667" x="3435350" y="4356100"/>
          <p14:tracePt t="29684" x="3371850" y="4375150"/>
          <p14:tracePt t="29684" x="3302000" y="4400550"/>
          <p14:tracePt t="29700" x="3238500" y="4419600"/>
          <p14:tracePt t="29700" x="3162300" y="4445000"/>
          <p14:tracePt t="29717" x="3092450" y="4470400"/>
          <p14:tracePt t="29717" x="3016250" y="4502150"/>
          <p14:tracePt t="29734" x="2940050" y="4527550"/>
          <p14:tracePt t="29734" x="2863850" y="4552950"/>
          <p14:tracePt t="29734" x="2787650" y="4572000"/>
          <p14:tracePt t="29753" x="2711450" y="4597400"/>
          <p14:tracePt t="29765" x="2635250" y="4622800"/>
          <p14:tracePt t="29765" x="2489200" y="4667250"/>
          <p14:tracePt t="29784" x="2425700" y="4686300"/>
          <p14:tracePt t="29784" x="2362200" y="4705350"/>
          <p14:tracePt t="29800" x="2298700" y="4724400"/>
          <p14:tracePt t="29800" x="2235200" y="4737100"/>
          <p14:tracePt t="29817" x="2178050" y="4749800"/>
          <p14:tracePt t="29817" x="2114550" y="4756150"/>
          <p14:tracePt t="29817" x="2063750" y="4762500"/>
          <p14:tracePt t="29836" x="2006600" y="4762500"/>
          <p14:tracePt t="29849" x="1949450" y="4756150"/>
          <p14:tracePt t="29849" x="1841500" y="4743450"/>
          <p14:tracePt t="29867" x="1784350" y="4737100"/>
          <p14:tracePt t="29867" x="1733550" y="4737100"/>
          <p14:tracePt t="29884" x="1682750" y="4730750"/>
          <p14:tracePt t="29884" x="1631950" y="4724400"/>
          <p14:tracePt t="29901" x="1581150" y="4724400"/>
          <p14:tracePt t="29901" x="1536700" y="4724400"/>
          <p14:tracePt t="29901" x="1492250" y="4724400"/>
          <p14:tracePt t="29920" x="1447800" y="4724400"/>
          <p14:tracePt t="29920" x="1403350" y="4724400"/>
          <p14:tracePt t="29934" x="1365250" y="4718050"/>
          <p14:tracePt t="29934" x="1320800" y="4718050"/>
          <p14:tracePt t="29951" x="1289050" y="4718050"/>
          <p14:tracePt t="29951" x="1250950" y="4718050"/>
          <p14:tracePt t="29969" x="1212850" y="4718050"/>
          <p14:tracePt t="29969" x="1149350" y="4718050"/>
          <p14:tracePt t="29985" x="1123950" y="4718050"/>
          <p14:tracePt t="29985" x="1098550" y="4724400"/>
          <p14:tracePt t="30001" x="1073150" y="4724400"/>
          <p14:tracePt t="30001" x="1054100" y="4730750"/>
          <p14:tracePt t="30018" x="1035050" y="4730750"/>
          <p14:tracePt t="30018" x="1016000" y="4730750"/>
          <p14:tracePt t="30035" x="1003300" y="4737100"/>
          <p14:tracePt t="30035" x="977900" y="4730750"/>
          <p14:tracePt t="30052" x="965200" y="4730750"/>
          <p14:tracePt t="30052" x="952500" y="4730750"/>
          <p14:tracePt t="30069" x="939800" y="4730750"/>
          <p14:tracePt t="30069" x="933450" y="4730750"/>
          <p14:tracePt t="30085" x="920750" y="4730750"/>
          <p14:tracePt t="30085" x="914400" y="4730750"/>
          <p14:tracePt t="30085" x="901700" y="4730750"/>
          <p14:tracePt t="30104" x="895350" y="4730750"/>
          <p14:tracePt t="30120" x="889000" y="4724400"/>
          <p14:tracePt t="30136" x="882650" y="4724400"/>
          <p14:tracePt t="30152" x="876300" y="4724400"/>
          <p14:tracePt t="30167" x="869950" y="4724400"/>
          <p14:tracePt t="30184" x="863600" y="4724400"/>
          <p14:tracePt t="30200" x="857250" y="4724400"/>
          <p14:tracePt t="30200" x="850900" y="4730750"/>
          <p14:tracePt t="30220" x="844550" y="4730750"/>
          <p14:tracePt t="30220" x="838200" y="4730750"/>
          <p14:tracePt t="30235" x="831850" y="4730750"/>
          <p14:tracePt t="30251" x="825500" y="4737100"/>
          <p14:tracePt t="30251" x="819150" y="4730750"/>
          <p14:tracePt t="30269" x="812800" y="4730750"/>
          <p14:tracePt t="30269" x="800100" y="4730750"/>
          <p14:tracePt t="30286" x="793750" y="4730750"/>
          <p14:tracePt t="30286" x="787400" y="4730750"/>
          <p14:tracePt t="30302" x="781050" y="4730750"/>
          <p14:tracePt t="30302" x="774700" y="4730750"/>
          <p14:tracePt t="30319" x="768350" y="4737100"/>
          <p14:tracePt t="30319" x="755650" y="4737100"/>
          <p14:tracePt t="30336" x="749300" y="4737100"/>
          <p14:tracePt t="30336" x="723900" y="4737100"/>
          <p14:tracePt t="30353" x="717550" y="4737100"/>
          <p14:tracePt t="30353" x="704850" y="4730750"/>
          <p14:tracePt t="30370" x="692150" y="4730750"/>
          <p14:tracePt t="30370" x="685800" y="4730750"/>
          <p14:tracePt t="30386" x="673100" y="4730750"/>
          <p14:tracePt t="30386" x="654050" y="4730750"/>
          <p14:tracePt t="30404" x="647700" y="4730750"/>
          <p14:tracePt t="30404" x="635000" y="4730750"/>
          <p14:tracePt t="30420" x="628650" y="4724400"/>
          <p14:tracePt t="30436" x="622300" y="4724400"/>
          <p14:tracePt t="30452" x="628650" y="4724400"/>
          <p14:tracePt t="30480" x="635000" y="4724400"/>
          <p14:tracePt t="30488" x="641350" y="4730750"/>
          <p14:tracePt t="30501" x="654050" y="4730750"/>
          <p14:tracePt t="30501" x="679450" y="4743450"/>
          <p14:tracePt t="30521" x="698500" y="4749800"/>
          <p14:tracePt t="30521" x="723900" y="4756150"/>
          <p14:tracePt t="30537" x="749300" y="4762500"/>
          <p14:tracePt t="30537" x="781050" y="4768850"/>
          <p14:tracePt t="30537" x="812800" y="4768850"/>
          <p14:tracePt t="30556" x="844550" y="4775200"/>
          <p14:tracePt t="30568" x="876300" y="4781550"/>
          <p14:tracePt t="30568" x="914400" y="4787900"/>
          <p14:tracePt t="30568" x="952500" y="4794250"/>
          <p14:tracePt t="30589" x="984250" y="4800600"/>
          <p14:tracePt t="30589" x="1016000" y="4806950"/>
          <p14:tracePt t="30603" x="1047750" y="4806950"/>
          <p14:tracePt t="30603" x="1079500" y="4813300"/>
          <p14:tracePt t="30620" x="1098550" y="4813300"/>
          <p14:tracePt t="30620" x="1117600" y="4813300"/>
          <p14:tracePt t="30637" x="1136650" y="4813300"/>
          <p14:tracePt t="30637" x="1155700" y="4806950"/>
          <p14:tracePt t="30654" x="1162050" y="4806950"/>
          <p14:tracePt t="30669" x="1168400" y="4800600"/>
          <p14:tracePt t="30685" x="1162050" y="4800600"/>
          <p14:tracePt t="30708" x="1155700" y="4800600"/>
          <p14:tracePt t="30728" x="1155700" y="4794250"/>
          <p14:tracePt t="30759" x="1155700" y="4787900"/>
          <p14:tracePt t="30787" x="1162050" y="4781550"/>
          <p14:tracePt t="30804" x="1168400" y="4775200"/>
          <p14:tracePt t="30812" x="1174750" y="4775200"/>
          <p14:tracePt t="30820" x="1187450" y="4775200"/>
          <p14:tracePt t="30820" x="1193800" y="4768850"/>
          <p14:tracePt t="30837" x="1212850" y="4768850"/>
          <p14:tracePt t="30837" x="1231900" y="4768850"/>
          <p14:tracePt t="30837" x="1250950" y="4775200"/>
          <p14:tracePt t="30857" x="1282700" y="4775200"/>
          <p14:tracePt t="30869" x="1314450" y="4781550"/>
          <p14:tracePt t="30869" x="1390650" y="4787900"/>
          <p14:tracePt t="30888" x="1441450" y="4794250"/>
          <p14:tracePt t="30888" x="1485900" y="4794250"/>
          <p14:tracePt t="30904" x="1536700" y="4800600"/>
          <p14:tracePt t="30904" x="1593850" y="4800600"/>
          <p14:tracePt t="30921" x="1644650" y="4800600"/>
          <p14:tracePt t="30921" x="1695450" y="4800600"/>
          <p14:tracePt t="30921" x="1746250" y="4800600"/>
          <p14:tracePt t="30940" x="1797050" y="4794250"/>
          <p14:tracePt t="30940" x="1841500" y="4787900"/>
          <p14:tracePt t="30954" x="1892300" y="4781550"/>
          <p14:tracePt t="30954" x="1936750" y="4775200"/>
          <p14:tracePt t="30972" x="1981200" y="4768850"/>
          <p14:tracePt t="30972" x="2019300" y="4762500"/>
          <p14:tracePt t="30988" x="2057400" y="4749800"/>
          <p14:tracePt t="30988" x="2089150" y="4743450"/>
          <p14:tracePt t="31005" x="2120900" y="4737100"/>
          <p14:tracePt t="31005" x="2171700" y="4724400"/>
          <p14:tracePt t="31022" x="2190750" y="4718050"/>
          <p14:tracePt t="31022" x="2209800" y="4711700"/>
          <p14:tracePt t="31039" x="2222500" y="4711700"/>
          <p14:tracePt t="31039" x="2235200" y="4705350"/>
          <p14:tracePt t="31055" x="2241550" y="4705350"/>
          <p14:tracePt t="31055" x="2254250" y="4699000"/>
          <p14:tracePt t="31073" x="2260600" y="4705350"/>
          <p14:tracePt t="31088" x="2266950" y="4705350"/>
          <p14:tracePt t="31112" x="2260600" y="4711700"/>
          <p14:tracePt t="31132" x="2254250" y="4718050"/>
          <p14:tracePt t="31164" x="2247900" y="4718050"/>
          <p14:tracePt t="31188" x="2241550" y="4718050"/>
          <p14:tracePt t="31216" x="2235200" y="4718050"/>
          <p14:tracePt t="31232" x="2228850" y="4718050"/>
          <p14:tracePt t="31240" x="2222500" y="4718050"/>
          <p14:tracePt t="31254" x="2216150" y="4718050"/>
          <p14:tracePt t="31254" x="2209800" y="4718050"/>
          <p14:tracePt t="31273" x="2203450" y="4718050"/>
          <p14:tracePt t="31273" x="2197100" y="4718050"/>
          <p14:tracePt t="31289" x="2190750" y="4724400"/>
          <p14:tracePt t="31289" x="2184400" y="4724400"/>
          <p14:tracePt t="31306" x="2178050" y="4724400"/>
          <p14:tracePt t="31306" x="2171700" y="4724400"/>
          <p14:tracePt t="31323" x="2165350" y="4730750"/>
          <p14:tracePt t="31323" x="2159000" y="4730750"/>
          <p14:tracePt t="31339" x="2152650" y="4730750"/>
          <p14:tracePt t="31339" x="2146300" y="4730750"/>
          <p14:tracePt t="31356" x="2146300" y="4737100"/>
          <p14:tracePt t="31356" x="2139950" y="4737100"/>
          <p14:tracePt t="31373" x="2127250" y="4743450"/>
          <p14:tracePt t="31388" x="2133600" y="4737100"/>
          <p14:tracePt t="31472" x="2139950" y="4730750"/>
          <p14:tracePt t="31500" x="2146300" y="4724400"/>
          <p14:tracePt t="31515" x="2152650" y="4718050"/>
          <p14:tracePt t="31544" x="2159000" y="4718050"/>
          <p14:tracePt t="31568" x="2165350" y="4718050"/>
          <p14:tracePt t="31604" x="2159000" y="4718050"/>
          <p14:tracePt t="31704" x="2152650" y="4724400"/>
          <p14:tracePt t="31740" x="2146300" y="4730750"/>
          <p14:tracePt t="31784" x="2146300" y="4737100"/>
          <p14:tracePt t="31920" x="2139950" y="4743450"/>
          <p14:tracePt t="31964" x="2133600" y="4749800"/>
          <p14:tracePt t="31980" x="2127250" y="4756150"/>
          <p14:tracePt t="31996" x="2120900" y="4756150"/>
          <p14:tracePt t="32032" x="2114550" y="4756150"/>
          <p14:tracePt t="32056" x="2108200" y="4762500"/>
          <p14:tracePt t="32080" x="2101850" y="4768850"/>
          <p14:tracePt t="32100" x="2095500" y="4775200"/>
          <p14:tracePt t="32124" x="2095500" y="4781550"/>
          <p14:tracePt t="32152" x="2101850" y="4781550"/>
          <p14:tracePt t="32168" x="2108200" y="4781550"/>
          <p14:tracePt t="32184" x="2114550" y="4787900"/>
          <p14:tracePt t="32193" x="2120900" y="4787900"/>
          <p14:tracePt t="32193" x="2127250" y="4787900"/>
          <p14:tracePt t="32209" x="2133600" y="4787900"/>
          <p14:tracePt t="32209" x="2139950" y="4781550"/>
          <p14:tracePt t="32209" x="2146300" y="4781550"/>
          <p14:tracePt t="32229" x="2152650" y="4781550"/>
          <p14:tracePt t="32241" x="2159000" y="4775200"/>
          <p14:tracePt t="32258" x="2165350" y="4775200"/>
          <p14:tracePt t="32258" x="2171700" y="4768850"/>
          <p14:tracePt t="32276" x="2171700" y="4775200"/>
          <p14:tracePt t="32324" x="2165350" y="4775200"/>
          <p14:tracePt t="32348" x="2165350" y="4768850"/>
          <p14:tracePt t="32407" x="2171700" y="4768850"/>
          <p14:tracePt t="32440" x="2178050" y="4762500"/>
          <p14:tracePt t="32452" x="2184400" y="4756150"/>
          <p14:tracePt t="32469" x="2190750" y="4756150"/>
          <p14:tracePt t="32477" x="2197100" y="4756150"/>
          <p14:tracePt t="32477" x="2203450" y="4749800"/>
          <p14:tracePt t="32493" x="2209800" y="4749800"/>
          <p14:tracePt t="32493" x="2216150" y="4749800"/>
          <p14:tracePt t="32493" x="2228850" y="4743450"/>
          <p14:tracePt t="32513" x="2235200" y="4743450"/>
          <p14:tracePt t="32525" x="2247900" y="4743450"/>
          <p14:tracePt t="32525" x="2260600" y="4743450"/>
          <p14:tracePt t="32545" x="2286000" y="4743450"/>
          <p14:tracePt t="32545" x="2298700" y="4743450"/>
          <p14:tracePt t="32562" x="2317750" y="4743450"/>
          <p14:tracePt t="32562" x="2336800" y="4743450"/>
          <p14:tracePt t="32577" x="2355850" y="4743450"/>
          <p14:tracePt t="32577" x="2381250" y="4743450"/>
          <p14:tracePt t="32594" x="2400300" y="4743450"/>
          <p14:tracePt t="32594" x="2425700" y="4743450"/>
          <p14:tracePt t="32594" x="2444750" y="4743450"/>
          <p14:tracePt t="32613" x="2470150" y="4743450"/>
          <p14:tracePt t="32613" x="2495550" y="4743450"/>
          <p14:tracePt t="32627" x="2514600" y="4743450"/>
          <p14:tracePt t="32627" x="2540000" y="4743450"/>
          <p14:tracePt t="32644" x="2565400" y="4743450"/>
          <p14:tracePt t="32644" x="2590800" y="4743450"/>
          <p14:tracePt t="32661" x="2616200" y="4743450"/>
          <p14:tracePt t="32661" x="2641600" y="4743450"/>
          <p14:tracePt t="32677" x="2660650" y="4743450"/>
          <p14:tracePt t="32677" x="2711450" y="4743450"/>
          <p14:tracePt t="32694" x="2730500" y="4743450"/>
          <p14:tracePt t="32694" x="2755900" y="4737100"/>
          <p14:tracePt t="32711" x="2774950" y="4737100"/>
          <p14:tracePt t="32711" x="2794000" y="4737100"/>
          <p14:tracePt t="32728" x="2813050" y="4730750"/>
          <p14:tracePt t="32728" x="2832100" y="4730750"/>
          <p14:tracePt t="32744" x="2851150" y="4724400"/>
          <p14:tracePt t="32744" x="2889250" y="4718050"/>
          <p14:tracePt t="32761" x="2901950" y="4711700"/>
          <p14:tracePt t="32761" x="2921000" y="4705350"/>
          <p14:tracePt t="32777" x="2940050" y="4705350"/>
          <p14:tracePt t="32777" x="2952750" y="4699000"/>
          <p14:tracePt t="32794" x="2965450" y="4692650"/>
          <p14:tracePt t="32794" x="2984500" y="4692650"/>
          <p14:tracePt t="32794" x="2990850" y="4692650"/>
          <p14:tracePt t="32813" x="3003550" y="4686300"/>
          <p14:tracePt t="32826" x="3016250" y="4686300"/>
          <p14:tracePt t="32826" x="3028950" y="4679950"/>
          <p14:tracePt t="32845" x="3041650" y="4673600"/>
          <p14:tracePt t="32845" x="3048000" y="4673600"/>
          <p14:tracePt t="32861" x="3054350" y="4673600"/>
          <p14:tracePt t="32861" x="3060700" y="4667250"/>
          <p14:tracePt t="32878" x="3067050" y="4660900"/>
          <p14:tracePt t="32893" x="3073400" y="4660900"/>
          <p14:tracePt t="32909" x="3079750" y="4654550"/>
          <p14:tracePt t="32927" x="3086100" y="4654550"/>
          <p14:tracePt t="32943" x="3092450" y="4654550"/>
          <p14:tracePt t="32960" x="3086100" y="4648200"/>
          <p14:tracePt t="33023" x="3079750" y="4654550"/>
          <p14:tracePt t="33052" x="3079750" y="4660900"/>
          <p14:tracePt t="33076" x="3079750" y="4667250"/>
          <p14:tracePt t="33100" x="3086100" y="4673600"/>
          <p14:tracePt t="33129" x="3092450" y="4679950"/>
          <p14:tracePt t="33160" x="3098800" y="4679950"/>
          <p14:tracePt t="33180" x="3105150" y="4686300"/>
          <p14:tracePt t="33196" x="3105150" y="4699000"/>
          <p14:tracePt t="33212" x="3105150" y="4705350"/>
          <p14:tracePt t="33225" x="3105150" y="4711700"/>
          <p14:tracePt t="33240" x="3105150" y="4718050"/>
          <p14:tracePt t="33256" x="3111500" y="4724400"/>
          <p14:tracePt t="33265" x="3117850" y="4737100"/>
          <p14:tracePt t="33281" x="3124200" y="4737100"/>
          <p14:tracePt t="33281" x="3130550" y="4743450"/>
          <p14:tracePt t="33296" x="3143250" y="4749800"/>
          <p14:tracePt t="33296" x="3155950" y="4762500"/>
          <p14:tracePt t="33313" x="3175000" y="4768850"/>
          <p14:tracePt t="33313" x="3194050" y="4775200"/>
          <p14:tracePt t="33330" x="3213100" y="4781550"/>
          <p14:tracePt t="33330" x="3257550" y="4800600"/>
          <p14:tracePt t="33346" x="3276600" y="4813300"/>
          <p14:tracePt t="33346" x="3302000" y="4819650"/>
          <p14:tracePt t="33363" x="3321050" y="4826000"/>
          <p14:tracePt t="33363" x="3333750" y="4838700"/>
          <p14:tracePt t="33380" x="3352800" y="4845050"/>
          <p14:tracePt t="33380" x="3365500" y="4857750"/>
          <p14:tracePt t="33396" x="3378200" y="4864100"/>
          <p14:tracePt t="33396" x="3397250" y="4876800"/>
          <p14:tracePt t="33413" x="3409950" y="4883150"/>
          <p14:tracePt t="33413" x="3422650" y="4895850"/>
          <p14:tracePt t="33430" x="3435350" y="4902200"/>
          <p14:tracePt t="33430" x="3448050" y="4908550"/>
          <p14:tracePt t="33447" x="3460750" y="4921250"/>
          <p14:tracePt t="33447" x="3479800" y="4927600"/>
          <p14:tracePt t="33447" x="3492500" y="4933950"/>
          <p14:tracePt t="33466" x="3498850" y="4946650"/>
          <p14:tracePt t="33466" x="3511550" y="4953000"/>
          <p14:tracePt t="33482" x="3524250" y="4959350"/>
          <p14:tracePt t="33482" x="3530600" y="4965700"/>
          <p14:tracePt t="33497" x="3536950" y="4965700"/>
          <p14:tracePt t="33512" x="3543300" y="4972050"/>
          <p14:tracePt t="33529" x="3543300" y="4965700"/>
          <p14:tracePt t="33572" x="3536950" y="4959350"/>
          <p14:tracePt t="33592" x="3530600" y="4959350"/>
          <p14:tracePt t="33608" x="3524250" y="4959350"/>
          <p14:tracePt t="33617" x="3517900" y="4959350"/>
          <p14:tracePt t="33629" x="3511550" y="4959350"/>
          <p14:tracePt t="33629" x="3498850" y="4959350"/>
          <p14:tracePt t="33647" x="3492500" y="4959350"/>
          <p14:tracePt t="33662" x="3486150" y="4959350"/>
          <p14:tracePt t="33662" x="3479800" y="4959350"/>
          <p14:tracePt t="33681" x="3473450" y="4959350"/>
          <p14:tracePt t="33696" x="3460750" y="4959350"/>
          <p14:tracePt t="33713" x="3454400" y="4959350"/>
          <p14:tracePt t="33729" x="3448050" y="4959350"/>
          <p14:tracePt t="33746" x="3441700" y="4953000"/>
          <p14:tracePt t="33763" x="3435350" y="4953000"/>
          <p14:tracePt t="33781" x="3429000" y="4953000"/>
          <p14:tracePt t="33796" x="3416300" y="4953000"/>
          <p14:tracePt t="33813" x="3409950" y="4953000"/>
          <p14:tracePt t="33829" x="3403600" y="4946650"/>
          <p14:tracePt t="33846" x="3397250" y="4940300"/>
          <p14:tracePt t="33846" x="3384550" y="4940300"/>
          <p14:tracePt t="33866" x="3384550" y="4933950"/>
          <p14:tracePt t="33866" x="3378200" y="4933950"/>
          <p14:tracePt t="33882" x="3371850" y="4927600"/>
          <p14:tracePt t="33882" x="3365500" y="4927600"/>
          <p14:tracePt t="33898" x="3365500" y="4921250"/>
          <p14:tracePt t="33898" x="3359150" y="4921250"/>
          <p14:tracePt t="33898" x="3352800" y="4921250"/>
          <p14:tracePt t="33918" x="3346450" y="4914900"/>
          <p14:tracePt t="33930" x="3340100" y="4914900"/>
          <p14:tracePt t="33930" x="3327400" y="4908550"/>
          <p14:tracePt t="33949" x="3321050" y="4902200"/>
          <p14:tracePt t="33949" x="3314700" y="4902200"/>
          <p14:tracePt t="33965" x="3302000" y="4902200"/>
          <p14:tracePt t="33965" x="3289300" y="4902200"/>
          <p14:tracePt t="33965" x="3276600" y="4895850"/>
          <p14:tracePt t="33985" x="3257550" y="4902200"/>
          <p14:tracePt t="33997" x="3244850" y="4902200"/>
          <p14:tracePt t="33997" x="3200400" y="4902200"/>
          <p14:tracePt t="34015" x="3181350" y="4908550"/>
          <p14:tracePt t="34015" x="3155950" y="4914900"/>
          <p14:tracePt t="34033" x="3136900" y="4921250"/>
          <p14:tracePt t="34033" x="3111500" y="4927600"/>
          <p14:tracePt t="34049" x="3086100" y="4933950"/>
          <p14:tracePt t="34049" x="3022600" y="4953000"/>
          <p14:tracePt t="34066" x="2990850" y="4965700"/>
          <p14:tracePt t="34066" x="2952750" y="4978400"/>
          <p14:tracePt t="34083" x="2914650" y="4991100"/>
          <p14:tracePt t="34083" x="2870200" y="5003800"/>
          <p14:tracePt t="34099" x="2825750" y="5010150"/>
          <p14:tracePt t="34099" x="2774950" y="5022850"/>
          <p14:tracePt t="34116" x="2724150" y="5035550"/>
          <p14:tracePt t="34116" x="2603500" y="5054600"/>
          <p14:tracePt t="34134" x="2540000" y="5060950"/>
          <p14:tracePt t="34134" x="2482850" y="5073650"/>
          <p14:tracePt t="34150" x="2419350" y="5086350"/>
          <p14:tracePt t="34150" x="2362200" y="5099050"/>
          <p14:tracePt t="34166" x="2305050" y="5111750"/>
          <p14:tracePt t="34166" x="2247900" y="5124450"/>
          <p14:tracePt t="34166" x="2197100" y="5137150"/>
          <p14:tracePt t="34185" x="2146300" y="5156200"/>
          <p14:tracePt t="34197" x="2095500" y="5168900"/>
          <p14:tracePt t="34197" x="1993900" y="5200650"/>
          <p14:tracePt t="34217" x="1943100" y="5213350"/>
          <p14:tracePt t="34217" x="1892300" y="5232400"/>
          <p14:tracePt t="34233" x="1841500" y="5245100"/>
          <p14:tracePt t="34233" x="1797050" y="5251450"/>
          <p14:tracePt t="34250" x="1746250" y="5264150"/>
          <p14:tracePt t="34250" x="1701800" y="5276850"/>
          <p14:tracePt t="34266" x="1651000" y="5283200"/>
          <p14:tracePt t="34266" x="1606550" y="5295900"/>
          <p14:tracePt t="34266" x="1568450" y="5308600"/>
          <p14:tracePt t="34285" x="1524000" y="5321300"/>
          <p14:tracePt t="34298" x="1485900" y="5334000"/>
          <p14:tracePt t="34298" x="1416050" y="5365750"/>
          <p14:tracePt t="34316" x="1384300" y="5378450"/>
          <p14:tracePt t="34316" x="1352550" y="5391150"/>
          <p14:tracePt t="34333" x="1320800" y="5403850"/>
          <p14:tracePt t="34333" x="1289050" y="5416550"/>
          <p14:tracePt t="34350" x="1263650" y="5422900"/>
          <p14:tracePt t="34350" x="1200150" y="5435600"/>
          <p14:tracePt t="34366" x="1174750" y="5441950"/>
          <p14:tracePt t="34366" x="1143000" y="5448300"/>
          <p14:tracePt t="34383" x="1117600" y="5454650"/>
          <p14:tracePt t="34383" x="1092200" y="5461000"/>
          <p14:tracePt t="34400" x="1073150" y="5461000"/>
          <p14:tracePt t="34400" x="1047750" y="5467350"/>
          <p14:tracePt t="34417" x="1028700" y="5473700"/>
          <p14:tracePt t="34417" x="990600" y="5486400"/>
          <p14:tracePt t="34433" x="971550" y="5492750"/>
          <p14:tracePt t="34433" x="958850" y="5492750"/>
          <p14:tracePt t="34450" x="933450" y="5492750"/>
          <p14:tracePt t="34450" x="920750" y="5492750"/>
          <p14:tracePt t="34468" x="895350" y="5492750"/>
          <p14:tracePt t="34468" x="882650" y="5486400"/>
          <p14:tracePt t="34468" x="863600" y="5486400"/>
          <p14:tracePt t="34486" x="844550" y="5480050"/>
          <p14:tracePt t="34486" x="831850" y="5473700"/>
          <p14:tracePt t="34501" x="819150" y="5467350"/>
          <p14:tracePt t="34501" x="806450" y="5461000"/>
          <p14:tracePt t="34518" x="800100" y="5461000"/>
          <p14:tracePt t="34518" x="787400" y="5454650"/>
          <p14:tracePt t="34534" x="781050" y="5454650"/>
          <p14:tracePt t="34534" x="774700" y="5448300"/>
          <p14:tracePt t="34534" x="768350" y="5448300"/>
          <p14:tracePt t="34553" x="762000" y="5448300"/>
          <p14:tracePt t="34565" x="755650" y="5441950"/>
          <p14:tracePt t="34565" x="742950" y="5435600"/>
          <p14:tracePt t="34586" x="736600" y="5435600"/>
          <p14:tracePt t="34586" x="736600" y="5429250"/>
          <p14:tracePt t="34601" x="723900" y="5422900"/>
          <p14:tracePt t="34615" x="717550" y="5422900"/>
          <p14:tracePt t="34633" x="711200" y="5416550"/>
          <p14:tracePt t="34633" x="704850" y="5416550"/>
          <p14:tracePt t="34652" x="698500" y="5416550"/>
          <p14:tracePt t="34666" x="692150" y="5416550"/>
          <p14:tracePt t="34683" x="685800" y="5422900"/>
          <p14:tracePt t="34699" x="685800" y="5416550"/>
          <p14:tracePt t="34732" x="692150" y="5410200"/>
          <p14:tracePt t="34757" x="698500" y="5410200"/>
          <p14:tracePt t="34773" x="704850" y="5410200"/>
          <p14:tracePt t="34785" x="711200" y="5410200"/>
          <p14:tracePt t="34801" x="723900" y="5410200"/>
          <p14:tracePt t="34816" x="730250" y="5410200"/>
          <p14:tracePt t="34832" x="736600" y="5410200"/>
          <p14:tracePt t="34844" x="749300" y="5416550"/>
          <p14:tracePt t="34861" x="755650" y="5416550"/>
          <p14:tracePt t="34877" x="755650" y="5410200"/>
          <p14:tracePt t="34901" x="755650" y="5416550"/>
          <p14:tracePt t="34989" x="762000" y="5422900"/>
          <p14:tracePt t="35020" x="768350" y="5422900"/>
          <p14:tracePt t="35032" x="774700" y="5422900"/>
          <p14:tracePt t="35049" x="781050" y="5422900"/>
          <p14:tracePt t="35056" x="787400" y="5422900"/>
          <p14:tracePt t="35067" x="800100" y="5422900"/>
          <p14:tracePt t="35067" x="819150" y="5429250"/>
          <p14:tracePt t="35086" x="825500" y="5429250"/>
          <p14:tracePt t="35086" x="838200" y="5429250"/>
          <p14:tracePt t="35103" x="857250" y="5429250"/>
          <p14:tracePt t="35103" x="869950" y="5435600"/>
          <p14:tracePt t="35119" x="889000" y="5435600"/>
          <p14:tracePt t="35119" x="901700" y="5441950"/>
          <p14:tracePt t="35135" x="920750" y="5441950"/>
          <p14:tracePt t="35135" x="952500" y="5448300"/>
          <p14:tracePt t="35153" x="965200" y="5454650"/>
          <p14:tracePt t="35153" x="977900" y="5454650"/>
          <p14:tracePt t="35170" x="990600" y="5454650"/>
          <p14:tracePt t="35170" x="996950" y="5454650"/>
          <p14:tracePt t="35187" x="1009650" y="5461000"/>
          <p14:tracePt t="35187" x="1016000" y="5461000"/>
          <p14:tracePt t="35187" x="1028700" y="5461000"/>
          <p14:tracePt t="35205" x="1041400" y="5461000"/>
          <p14:tracePt t="35218" x="1047750" y="5467350"/>
          <p14:tracePt t="35218" x="1066800" y="5467350"/>
          <p14:tracePt t="35238" x="1079500" y="5473700"/>
          <p14:tracePt t="35238" x="1092200" y="5473700"/>
          <p14:tracePt t="35253" x="1104900" y="5473700"/>
          <p14:tracePt t="35253" x="1117600" y="5473700"/>
          <p14:tracePt t="35270" x="1130300" y="5473700"/>
          <p14:tracePt t="35270" x="1143000" y="5473700"/>
          <p14:tracePt t="35286" x="1155700" y="5473700"/>
          <p14:tracePt t="35286" x="1168400" y="5467350"/>
          <p14:tracePt t="35286" x="1181100" y="5467350"/>
          <p14:tracePt t="35306" x="1193800" y="5467350"/>
          <p14:tracePt t="35318" x="1206500" y="5467350"/>
          <p14:tracePt t="35318" x="1225550" y="5467350"/>
          <p14:tracePt t="35337" x="1238250" y="5467350"/>
          <p14:tracePt t="35337" x="1244600" y="5467350"/>
          <p14:tracePt t="35353" x="1250950" y="5467350"/>
          <p14:tracePt t="35368" x="1257300" y="5467350"/>
          <p14:tracePt t="35385" x="1257300" y="5473700"/>
          <p14:tracePt t="35441" x="1250950" y="5473700"/>
          <p14:tracePt t="35469" x="1244600" y="5467350"/>
          <p14:tracePt t="35493" x="1244600" y="5461000"/>
          <p14:tracePt t="35504" x="1238250" y="5454650"/>
          <p14:tracePt t="35520" x="1231900" y="5448300"/>
          <p14:tracePt t="35536" x="1231900" y="5441950"/>
          <p14:tracePt t="35553" x="1225550" y="5435600"/>
          <p14:tracePt t="35565" x="1219200" y="5429250"/>
          <p14:tracePt t="35581" x="1212850" y="5422900"/>
          <p14:tracePt t="35597" x="1212850" y="5416550"/>
          <p14:tracePt t="35625" x="1219200" y="5422900"/>
          <p14:tracePt t="35649" x="1225550" y="5422900"/>
          <p14:tracePt t="35665" x="1225550" y="5429250"/>
          <p14:tracePt t="35673" x="1231900" y="5435600"/>
          <p14:tracePt t="35673" x="1238250" y="5435600"/>
          <p14:tracePt t="35688" x="1250950" y="5441950"/>
          <p14:tracePt t="35688" x="1257300" y="5448300"/>
          <p14:tracePt t="35704" x="1270000" y="5454650"/>
          <p14:tracePt t="35704" x="1282700" y="5461000"/>
          <p14:tracePt t="35721" x="1295400" y="5467350"/>
          <p14:tracePt t="35721" x="1308100" y="5473700"/>
          <p14:tracePt t="35738" x="1320800" y="5480050"/>
          <p14:tracePt t="35738" x="1358900" y="5499100"/>
          <p14:tracePt t="35755" x="1377950" y="5511800"/>
          <p14:tracePt t="35755" x="1403350" y="5518150"/>
          <p14:tracePt t="35772" x="1428750" y="5524500"/>
          <p14:tracePt t="35772" x="1454150" y="5530850"/>
          <p14:tracePt t="35788" x="1479550" y="5537200"/>
          <p14:tracePt t="35788" x="1536700" y="5537200"/>
          <p14:tracePt t="35806" x="1568450" y="5537200"/>
          <p14:tracePt t="35806" x="1600200" y="5537200"/>
          <p14:tracePt t="35822" x="1631950" y="5537200"/>
          <p14:tracePt t="35822" x="1670050" y="5537200"/>
          <p14:tracePt t="35838" x="1708150" y="5537200"/>
          <p14:tracePt t="35838" x="1746250" y="5537200"/>
          <p14:tracePt t="35855" x="1784350" y="5537200"/>
          <p14:tracePt t="35855" x="1822450" y="5537200"/>
          <p14:tracePt t="35855" x="1860550" y="5537200"/>
          <p14:tracePt t="35875" x="1898650" y="5537200"/>
          <p14:tracePt t="35875" x="1936750" y="5530850"/>
          <p14:tracePt t="35890" x="1974850" y="5524500"/>
          <p14:tracePt t="35890" x="2012950" y="5518150"/>
          <p14:tracePt t="35906" x="2044700" y="5511800"/>
          <p14:tracePt t="35906" x="2076450" y="5499100"/>
          <p14:tracePt t="35922" x="2101850" y="5492750"/>
          <p14:tracePt t="35922" x="2127250" y="5486400"/>
          <p14:tracePt t="35939" x="2146300" y="5480050"/>
          <p14:tracePt t="35939" x="2159000" y="5473700"/>
          <p14:tracePt t="35939" x="2171700" y="5467350"/>
          <p14:tracePt t="35957" x="2184400" y="5461000"/>
          <p14:tracePt t="35971" x="2190750" y="5454650"/>
          <p14:tracePt t="35971" x="2203450" y="5448300"/>
          <p14:tracePt t="35989" x="2209800" y="5441950"/>
          <p14:tracePt t="36004" x="2209800" y="5435600"/>
          <p14:tracePt t="36033" x="2203450" y="5435600"/>
          <p14:tracePt t="36052" x="2203450" y="5429250"/>
          <p14:tracePt t="36084" x="2197100" y="5429250"/>
          <p14:tracePt t="36105" x="2197100" y="5416550"/>
          <p14:tracePt t="36129" x="2197100" y="5410200"/>
          <p14:tracePt t="36161" x="2197100" y="5403850"/>
          <p14:tracePt t="36173" x="2197100" y="5397500"/>
          <p14:tracePt t="36213" x="2190750" y="5397500"/>
          <p14:tracePt t="36281" x="2197100" y="5391150"/>
          <p14:tracePt t="36325" x="2197100" y="5384800"/>
          <p14:tracePt t="36345" x="2203450" y="5378450"/>
          <p14:tracePt t="36369" x="2209800" y="5372100"/>
          <p14:tracePt t="36393" x="2209800" y="5365750"/>
          <p14:tracePt t="36404" x="2216150" y="5359400"/>
          <p14:tracePt t="36421" x="2222500" y="5353050"/>
          <p14:tracePt t="36437" x="2228850" y="5346700"/>
          <p14:tracePt t="36453" x="2235200" y="5340350"/>
          <p14:tracePt t="36465" x="2235200" y="5334000"/>
          <p14:tracePt t="36481" x="2241550" y="5334000"/>
          <p14:tracePt t="36504" x="2235200" y="5340350"/>
          <p14:tracePt t="36661" x="2228850" y="5346700"/>
          <p14:tracePt t="36685" x="2222500" y="5346700"/>
          <p14:tracePt t="36701" x="2216150" y="5353050"/>
          <p14:tracePt t="36713" x="2209800" y="5353050"/>
          <p14:tracePt t="36729" x="2203450" y="5353050"/>
          <p14:tracePt t="36740" x="2203450" y="5359400"/>
          <p14:tracePt t="36757" x="2190750" y="5359400"/>
          <p14:tracePt t="36757" x="2184400" y="5359400"/>
          <p14:tracePt t="36776" x="2178050" y="5365750"/>
          <p14:tracePt t="36776" x="2171700" y="5365750"/>
          <p14:tracePt t="36792" x="2165350" y="5365750"/>
          <p14:tracePt t="36806" x="2159000" y="5365750"/>
          <p14:tracePt t="36806" x="2152650" y="5365750"/>
          <p14:tracePt t="36827" x="2146300" y="5359400"/>
          <p14:tracePt t="36840" x="2139950" y="5359400"/>
          <p14:tracePt t="36857" x="2133600" y="5359400"/>
          <p14:tracePt t="36874" x="2133600" y="5353050"/>
          <p14:tracePt t="36894" x="2139950" y="5346700"/>
          <p14:tracePt t="36917" x="2146300" y="5346700"/>
          <p14:tracePt t="36933" x="2152650" y="5346700"/>
          <p14:tracePt t="36945" x="2159000" y="5346700"/>
          <p14:tracePt t="36961" x="2165350" y="5346700"/>
          <p14:tracePt t="36974" x="2171700" y="5346700"/>
          <p14:tracePt t="36974" x="2178050" y="5346700"/>
          <p14:tracePt t="36974" x="2184400" y="5353050"/>
          <p14:tracePt t="36995" x="2190750" y="5353050"/>
          <p14:tracePt t="36995" x="2197100" y="5353050"/>
          <p14:tracePt t="37009" x="2203450" y="5353050"/>
          <p14:tracePt t="37009" x="2216150" y="5353050"/>
          <p14:tracePt t="37027" x="2222500" y="5353050"/>
          <p14:tracePt t="37027" x="2235200" y="5353050"/>
          <p14:tracePt t="37043" x="2247900" y="5353050"/>
          <p14:tracePt t="37043" x="2254250" y="5353050"/>
          <p14:tracePt t="37043" x="2266950" y="5353050"/>
          <p14:tracePt t="37062" x="2279650" y="5346700"/>
          <p14:tracePt t="37062" x="2292350" y="5346700"/>
          <p14:tracePt t="37077" x="2305050" y="5340350"/>
          <p14:tracePt t="37077" x="2324100" y="5340350"/>
          <p14:tracePt t="37093" x="2336800" y="5334000"/>
          <p14:tracePt t="37093" x="2355850" y="5334000"/>
          <p14:tracePt t="37109" x="2374900" y="5327650"/>
          <p14:tracePt t="37109" x="2419350" y="5327650"/>
          <p14:tracePt t="37127" x="2438400" y="5327650"/>
          <p14:tracePt t="37127" x="2463800" y="5327650"/>
          <p14:tracePt t="37143" x="2495550" y="5334000"/>
          <p14:tracePt t="37143" x="2520950" y="5334000"/>
          <p14:tracePt t="37160" x="2552700" y="5334000"/>
          <p14:tracePt t="37160" x="2590800" y="5340350"/>
          <p14:tracePt t="37177" x="2622550" y="5346700"/>
          <p14:tracePt t="37177" x="2698750" y="5346700"/>
          <p14:tracePt t="37194" x="2730500" y="5353050"/>
          <p14:tracePt t="37194" x="2768600" y="5353050"/>
          <p14:tracePt t="37210" x="2800350" y="5353050"/>
          <p14:tracePt t="37210" x="2838450" y="5353050"/>
          <p14:tracePt t="37227" x="2870200" y="5353050"/>
          <p14:tracePt t="37227" x="2908300" y="5353050"/>
          <p14:tracePt t="37243" x="2940050" y="5353050"/>
          <p14:tracePt t="37243" x="2971800" y="5353050"/>
          <p14:tracePt t="37243" x="3003550" y="5353050"/>
          <p14:tracePt t="37262" x="3028950" y="5353050"/>
          <p14:tracePt t="37262" x="3060700" y="5346700"/>
          <p14:tracePt t="37277" x="3086100" y="5346700"/>
          <p14:tracePt t="37277" x="3111500" y="5346700"/>
          <p14:tracePt t="37294" x="3130550" y="5346700"/>
          <p14:tracePt t="37294" x="3149600" y="5340350"/>
          <p14:tracePt t="37311" x="3168650" y="5340350"/>
          <p14:tracePt t="37311" x="3187700" y="5334000"/>
          <p14:tracePt t="37311" x="3206750" y="5327650"/>
          <p14:tracePt t="37329" x="3219450" y="5327650"/>
          <p14:tracePt t="37342" x="3238500" y="5321300"/>
          <p14:tracePt t="37342" x="3257550" y="5308600"/>
          <p14:tracePt t="37362" x="3270250" y="5308600"/>
          <p14:tracePt t="37362" x="3276600" y="5308600"/>
          <p14:tracePt t="37377" x="3282950" y="5302250"/>
          <p14:tracePt t="37392" x="3289300" y="5302250"/>
          <p14:tracePt t="37409" x="3295650" y="5302250"/>
          <p14:tracePt t="37426" x="3302000" y="5295900"/>
          <p14:tracePt t="37561" x="3308350" y="5295900"/>
          <p14:tracePt t="37577" x="3314700" y="5295900"/>
          <p14:tracePt t="37585" x="3321050" y="5295900"/>
          <p14:tracePt t="37593" x="3327400" y="5295900"/>
          <p14:tracePt t="37593" x="3333750" y="5295900"/>
          <p14:tracePt t="37611" x="3340100" y="5289550"/>
          <p14:tracePt t="37626" x="3346450" y="5289550"/>
          <p14:tracePt t="37626" x="3359150" y="5289550"/>
          <p14:tracePt t="37646" x="3365500" y="5289550"/>
          <p14:tracePt t="37661" x="3371850" y="5289550"/>
          <p14:tracePt t="37676" x="3371850" y="5295900"/>
          <p14:tracePt t="37749" x="3365500" y="5302250"/>
          <p14:tracePt t="37773" x="3359150" y="5308600"/>
          <p14:tracePt t="37801" x="3352800" y="5302250"/>
          <p14:tracePt t="37937" x="3359150" y="5295900"/>
          <p14:tracePt t="37961" x="3359150" y="5289550"/>
          <p14:tracePt t="37973" x="3365500" y="5283200"/>
          <p14:tracePt t="37989" x="3371850" y="5283200"/>
          <p14:tracePt t="38005" x="3378200" y="5276850"/>
          <p14:tracePt t="38021" x="3384550" y="5283200"/>
          <p14:tracePt t="38027" x="3390900" y="5283200"/>
          <p14:tracePt t="38044" x="3397250" y="5289550"/>
          <p14:tracePt t="38044" x="3409950" y="5289550"/>
          <p14:tracePt t="38062" x="3416300" y="5295900"/>
          <p14:tracePt t="38062" x="3422650" y="5302250"/>
          <p14:tracePt t="38062" x="3435350" y="5302250"/>
          <p14:tracePt t="38082" x="3448050" y="5308600"/>
          <p14:tracePt t="38082" x="3454400" y="5314950"/>
          <p14:tracePt t="38096" x="3467100" y="5314950"/>
          <p14:tracePt t="38096" x="3479800" y="5321300"/>
          <p14:tracePt t="38113" x="3492500" y="5321300"/>
          <p14:tracePt t="38113" x="3498850" y="5327650"/>
          <p14:tracePt t="38130" x="3511550" y="5334000"/>
          <p14:tracePt t="38130" x="3530600" y="5340350"/>
          <p14:tracePt t="38146" x="3536950" y="5340350"/>
          <p14:tracePt t="38146" x="3543300" y="5346700"/>
          <p14:tracePt t="38163" x="3549650" y="5353050"/>
          <p14:tracePt t="38178" x="3543300" y="5359400"/>
          <p14:tracePt t="38237" x="3536950" y="5359400"/>
          <p14:tracePt t="38265" x="3530600" y="5359400"/>
          <p14:tracePt t="38357" x="3524250" y="5359400"/>
          <p14:tracePt t="38385" x="3517900" y="5359400"/>
          <p14:tracePt t="38401" x="3511550" y="5365750"/>
          <p14:tracePt t="38417" x="3505200" y="5365750"/>
          <p14:tracePt t="38426" x="3498850" y="5365750"/>
          <p14:tracePt t="38434" x="3492500" y="5372100"/>
          <p14:tracePt t="38434" x="3479800" y="5372100"/>
          <p14:tracePt t="38447" x="3467100" y="5378450"/>
          <p14:tracePt t="38447" x="3454400" y="5378450"/>
          <p14:tracePt t="38464" x="3441700" y="5384800"/>
          <p14:tracePt t="38464" x="3422650" y="5391150"/>
          <p14:tracePt t="38481" x="3403600" y="5397500"/>
          <p14:tracePt t="38481" x="3384550" y="5403850"/>
          <p14:tracePt t="38498" x="3359150" y="5410200"/>
          <p14:tracePt t="38498" x="3295650" y="5429250"/>
          <p14:tracePt t="38514" x="3263900" y="5435600"/>
          <p14:tracePt t="38514" x="3225800" y="5448300"/>
          <p14:tracePt t="38531" x="3187700" y="5454650"/>
          <p14:tracePt t="38531" x="3149600" y="5467350"/>
          <p14:tracePt t="38548" x="3105150" y="5473700"/>
          <p14:tracePt t="38548" x="3067050" y="5486400"/>
          <p14:tracePt t="38548" x="3016250" y="5492750"/>
          <p14:tracePt t="38567" x="2971800" y="5505450"/>
          <p14:tracePt t="38579" x="2927350" y="5511800"/>
          <p14:tracePt t="38579" x="2825750" y="5530850"/>
          <p14:tracePt t="38598" x="2781300" y="5537200"/>
          <p14:tracePt t="38598" x="2730500" y="5543550"/>
          <p14:tracePt t="38615" x="2686050" y="5549900"/>
          <p14:tracePt t="38615" x="2641600" y="5562600"/>
          <p14:tracePt t="38631" x="2597150" y="5568950"/>
          <p14:tracePt t="38631" x="2559050" y="5575300"/>
          <p14:tracePt t="38631" x="2520950" y="5588000"/>
          <p14:tracePt t="38650" x="2482850" y="5594350"/>
          <p14:tracePt t="38663" x="2444750" y="5600700"/>
          <p14:tracePt t="38663" x="2368550" y="5607050"/>
          <p14:tracePt t="38682" x="2330450" y="5613400"/>
          <p14:tracePt t="38682" x="2292350" y="5613400"/>
          <p14:tracePt t="38699" x="2254250" y="5619750"/>
          <p14:tracePt t="38699" x="2216150" y="5619750"/>
          <p14:tracePt t="38699" x="2178050" y="5619750"/>
          <p14:tracePt t="38717" x="2139950" y="5626100"/>
          <p14:tracePt t="38730" x="2095500" y="5632450"/>
          <p14:tracePt t="38730" x="2019300" y="5638800"/>
          <p14:tracePt t="38749" x="1981200" y="5651500"/>
          <p14:tracePt t="38749" x="1943100" y="5657850"/>
          <p14:tracePt t="38765" x="1898650" y="5664200"/>
          <p14:tracePt t="38765" x="1860550" y="5676900"/>
          <p14:tracePt t="38782" x="1822450" y="5683250"/>
          <p14:tracePt t="38782" x="1778000" y="5695950"/>
          <p14:tracePt t="38799" x="1739900" y="5708650"/>
          <p14:tracePt t="38799" x="1657350" y="5734050"/>
          <p14:tracePt t="38816" x="1619250" y="5746750"/>
          <p14:tracePt t="38816" x="1587500" y="5759450"/>
          <p14:tracePt t="38832" x="1555750" y="5772150"/>
          <p14:tracePt t="38832" x="1524000" y="5784850"/>
          <p14:tracePt t="38850" x="1492250" y="5797550"/>
          <p14:tracePt t="38850" x="1435100" y="5816600"/>
          <p14:tracePt t="38866" x="1409700" y="5829300"/>
          <p14:tracePt t="38866" x="1384300" y="5835650"/>
          <p14:tracePt t="38883" x="1358900" y="5842000"/>
          <p14:tracePt t="38883" x="1333500" y="5848350"/>
          <p14:tracePt t="38900" x="1308100" y="5854700"/>
          <p14:tracePt t="38900" x="1282700" y="5861050"/>
          <p14:tracePt t="38916" x="1263650" y="5861050"/>
          <p14:tracePt t="38916" x="1238250" y="5861050"/>
          <p14:tracePt t="38916" x="1212850" y="5867400"/>
          <p14:tracePt t="38935" x="1193800" y="5867400"/>
          <p14:tracePt t="38947" x="1168400" y="5867400"/>
          <p14:tracePt t="38947" x="1123950" y="5867400"/>
          <p14:tracePt t="38967" x="1104900" y="5873750"/>
          <p14:tracePt t="38967" x="1085850" y="5873750"/>
          <p14:tracePt t="38983" x="1066800" y="5880100"/>
          <p14:tracePt t="38983" x="1047750" y="5880100"/>
          <p14:tracePt t="38999" x="1035050" y="5886450"/>
          <p14:tracePt t="38999" x="1022350" y="5892800"/>
          <p14:tracePt t="38999" x="1016000" y="5899150"/>
          <p14:tracePt t="39019" x="1003300" y="5905500"/>
          <p14:tracePt t="39031" x="990600" y="5911850"/>
          <p14:tracePt t="39031" x="965200" y="5918200"/>
          <p14:tracePt t="39050" x="952500" y="5924550"/>
          <p14:tracePt t="39050" x="946150" y="5924550"/>
          <p14:tracePt t="39066" x="933450" y="5930900"/>
          <p14:tracePt t="39066" x="927100" y="5937250"/>
          <p14:tracePt t="39083" x="914400" y="5937250"/>
          <p14:tracePt t="39083" x="908050" y="5943600"/>
          <p14:tracePt t="39099" x="901700" y="5949950"/>
          <p14:tracePt t="39099" x="895350" y="5962650"/>
          <p14:tracePt t="39116" x="889000" y="5962650"/>
          <p14:tracePt t="39132" x="889000" y="5975350"/>
          <p14:tracePt t="39148" x="889000" y="5981700"/>
          <p14:tracePt t="39165" x="895350" y="5988050"/>
          <p14:tracePt t="39182" x="901700" y="5988050"/>
          <p14:tracePt t="39198" x="914400" y="5994400"/>
          <p14:tracePt t="39198" x="920750" y="5994400"/>
          <p14:tracePt t="39217" x="927100" y="6000750"/>
          <p14:tracePt t="39217" x="952500" y="6007100"/>
          <p14:tracePt t="39234" x="965200" y="6007100"/>
          <p14:tracePt t="39234" x="984250" y="6007100"/>
          <p14:tracePt t="39251" x="1003300" y="6007100"/>
          <p14:tracePt t="39251" x="1022350" y="6007100"/>
          <p14:tracePt t="39267" x="1041400" y="6007100"/>
          <p14:tracePt t="39267" x="1066800" y="6007100"/>
          <p14:tracePt t="39267" x="1085850" y="6000750"/>
          <p14:tracePt t="39286" x="1104900" y="6000750"/>
          <p14:tracePt t="39298" x="1130300" y="6000750"/>
          <p14:tracePt t="39298" x="1174750" y="5994400"/>
          <p14:tracePt t="39319" x="1193800" y="5994400"/>
          <p14:tracePt t="39319" x="1212850" y="5988050"/>
          <p14:tracePt t="39335" x="1238250" y="5988050"/>
          <p14:tracePt t="39335" x="1257300" y="5988050"/>
          <p14:tracePt t="39350" x="1282700" y="5988050"/>
          <p14:tracePt t="39350" x="1301750" y="5981700"/>
          <p14:tracePt t="39367" x="1327150" y="5981700"/>
          <p14:tracePt t="39367" x="1352550" y="5981700"/>
          <p14:tracePt t="39367" x="1377950" y="5981700"/>
          <p14:tracePt t="39386" x="1403350" y="5981700"/>
          <p14:tracePt t="39399" x="1428750" y="5981700"/>
          <p14:tracePt t="39399" x="1492250" y="5988050"/>
          <p14:tracePt t="39417" x="1524000" y="5988050"/>
          <p14:tracePt t="39417" x="1555750" y="5994400"/>
          <p14:tracePt t="39435" x="1581150" y="6000750"/>
          <p14:tracePt t="39435" x="1612900" y="6000750"/>
          <p14:tracePt t="39451" x="1644650" y="6007100"/>
          <p14:tracePt t="39451" x="1695450" y="6007100"/>
          <p14:tracePt t="39469" x="1720850" y="6007100"/>
          <p14:tracePt t="39469" x="1746250" y="6007100"/>
          <p14:tracePt t="39484" x="1765300" y="6013450"/>
          <p14:tracePt t="39484" x="1784350" y="6013450"/>
          <p14:tracePt t="39501" x="1797050" y="6013450"/>
          <p14:tracePt t="39501" x="1809750" y="6013450"/>
          <p14:tracePt t="39518" x="1822450" y="6013450"/>
          <p14:tracePt t="39518" x="1835150" y="6013450"/>
          <p14:tracePt t="39534" x="1841500" y="6019800"/>
          <p14:tracePt t="39550" x="1835150" y="6026150"/>
          <p14:tracePt t="39627" x="1835150" y="6032500"/>
          <p14:tracePt t="39654" x="1828800" y="6026150"/>
          <p14:tracePt t="39714" x="1822450" y="6026150"/>
          <p14:tracePt t="39746" x="1828800" y="6026150"/>
          <p14:tracePt t="39882" x="1835150" y="6026150"/>
          <p14:tracePt t="39887" x="1841500" y="6026150"/>
          <p14:tracePt t="39887" x="1847850" y="6019800"/>
          <p14:tracePt t="39903" x="1854200" y="6019800"/>
          <p14:tracePt t="39903" x="1866900" y="6019800"/>
          <p14:tracePt t="39919" x="1873250" y="6019800"/>
          <p14:tracePt t="39919" x="1885950" y="6019800"/>
          <p14:tracePt t="39936" x="1898650" y="6019800"/>
          <p14:tracePt t="39936" x="1911350" y="6019800"/>
          <p14:tracePt t="39936" x="1924050" y="6019800"/>
          <p14:tracePt t="39955" x="1943100" y="6019800"/>
          <p14:tracePt t="39955" x="1955800" y="6019800"/>
          <p14:tracePt t="39971" x="1974850" y="6019800"/>
          <p14:tracePt t="39971" x="1993900" y="6019800"/>
          <p14:tracePt t="39986" x="2012950" y="6019800"/>
          <p14:tracePt t="39986" x="2038350" y="6019800"/>
          <p14:tracePt t="40003" x="2057400" y="6019800"/>
          <p14:tracePt t="40003" x="2082800" y="6019800"/>
          <p14:tracePt t="40019" x="2108200" y="6026150"/>
          <p14:tracePt t="40019" x="2127250" y="6026150"/>
          <p14:tracePt t="40019" x="2152650" y="6026150"/>
          <p14:tracePt t="40039" x="2171700" y="6026150"/>
          <p14:tracePt t="40051" x="2190750" y="6026150"/>
          <p14:tracePt t="40051" x="2228850" y="6026150"/>
          <p14:tracePt t="40069" x="2241550" y="6032500"/>
          <p14:tracePt t="40069" x="2254250" y="6032500"/>
          <p14:tracePt t="40087" x="2266950" y="6026150"/>
          <p14:tracePt t="40087" x="2279650" y="6026150"/>
          <p14:tracePt t="40103" x="2292350" y="6026150"/>
          <p14:tracePt t="40103" x="2298700" y="6026150"/>
          <p14:tracePt t="40103" x="2305050" y="6019800"/>
          <p14:tracePt t="40122" x="2317750" y="6019800"/>
          <p14:tracePt t="40122" x="2324100" y="6019800"/>
          <p14:tracePt t="40136" x="2330450" y="6019800"/>
          <p14:tracePt t="40136" x="2336800" y="6013450"/>
          <p14:tracePt t="40154" x="2343150" y="6013450"/>
          <p14:tracePt t="40154" x="2349500" y="6013450"/>
          <p14:tracePt t="40170" x="2355850" y="6007100"/>
          <p14:tracePt t="40170" x="2362200" y="6007100"/>
          <p14:tracePt t="40187" x="2374900" y="6007100"/>
          <p14:tracePt t="40187" x="2381250" y="6007100"/>
          <p14:tracePt t="40203" x="2387600" y="6007100"/>
          <p14:tracePt t="40203" x="2400300" y="6007100"/>
          <p14:tracePt t="40220" x="2406650" y="6007100"/>
          <p14:tracePt t="40220" x="2419350" y="6007100"/>
          <p14:tracePt t="40237" x="2432050" y="6007100"/>
          <p14:tracePt t="40237" x="2457450" y="6007100"/>
          <p14:tracePt t="40254" x="2470150" y="6000750"/>
          <p14:tracePt t="40254" x="2482850" y="6000750"/>
          <p14:tracePt t="40271" x="2495550" y="6000750"/>
          <p14:tracePt t="40271" x="2508250" y="6000750"/>
          <p14:tracePt t="40287" x="2527300" y="5994400"/>
          <p14:tracePt t="40287" x="2540000" y="5994400"/>
          <p14:tracePt t="40287" x="2559050" y="5994400"/>
          <p14:tracePt t="40306" x="2578100" y="5994400"/>
          <p14:tracePt t="40319" x="2597150" y="5994400"/>
          <p14:tracePt t="40319" x="2641600" y="6000750"/>
          <p14:tracePt t="40339" x="2660650" y="6000750"/>
          <p14:tracePt t="40339" x="2679700" y="6000750"/>
          <p14:tracePt t="40355" x="2705100" y="6000750"/>
          <p14:tracePt t="40355" x="2724150" y="6000750"/>
          <p14:tracePt t="40371" x="2743200" y="6000750"/>
          <p14:tracePt t="40371" x="2762250" y="6000750"/>
          <p14:tracePt t="40387" x="2781300" y="6000750"/>
          <p14:tracePt t="40387" x="2800350" y="6000750"/>
          <p14:tracePt t="40387" x="2819400" y="6000750"/>
          <p14:tracePt t="40406" x="2838450" y="6000750"/>
          <p14:tracePt t="40419" x="2857500" y="6000750"/>
          <p14:tracePt t="40419" x="2889250" y="5994400"/>
          <p14:tracePt t="40438" x="2901950" y="5994400"/>
          <p14:tracePt t="40438" x="2921000" y="6000750"/>
          <p14:tracePt t="40454" x="2940050" y="6000750"/>
          <p14:tracePt t="40454" x="2952750" y="6000750"/>
          <p14:tracePt t="40454" x="2971800" y="6007100"/>
          <p14:tracePt t="40475" x="2984500" y="6007100"/>
          <p14:tracePt t="40475" x="2997200" y="6013450"/>
          <p14:tracePt t="40488" x="3016250" y="6013450"/>
          <p14:tracePt t="40488" x="3028950" y="6019800"/>
          <p14:tracePt t="40505" x="3041650" y="6019800"/>
          <p14:tracePt t="40505" x="3048000" y="6026150"/>
          <p14:tracePt t="40521" x="3060700" y="6026150"/>
          <p14:tracePt t="40521" x="3067050" y="6032500"/>
          <p14:tracePt t="40538" x="3073400" y="6032500"/>
          <p14:tracePt t="40538" x="3092450" y="6032500"/>
          <p14:tracePt t="40556" x="3098800" y="6038850"/>
          <p14:tracePt t="40556" x="3105150" y="6038850"/>
          <p14:tracePt t="40571" x="3111500" y="6038850"/>
          <p14:tracePt t="40571" x="3117850" y="6038850"/>
          <p14:tracePt t="40588" x="3124200" y="6045200"/>
          <p14:tracePt t="40588" x="3136900" y="6045200"/>
          <p14:tracePt t="40588" x="3143250" y="6045200"/>
          <p14:tracePt t="40607" x="3155950" y="6051550"/>
          <p14:tracePt t="40620" x="3162300" y="6051550"/>
          <p14:tracePt t="40620" x="3181350" y="6057900"/>
          <p14:tracePt t="40639" x="3187700" y="6064250"/>
          <p14:tracePt t="40639" x="3200400" y="6064250"/>
          <p14:tracePt t="40655" x="3206750" y="6064250"/>
          <p14:tracePt t="40655" x="3219450" y="6070600"/>
          <p14:tracePt t="40671" x="3225800" y="6070600"/>
          <p14:tracePt t="40671" x="3232150" y="6070600"/>
          <p14:tracePt t="40671" x="3238500" y="6070600"/>
          <p14:tracePt t="40691" x="3244850" y="6070600"/>
          <p14:tracePt t="40703" x="3251200" y="6070600"/>
          <p14:tracePt t="40703" x="3257550" y="6070600"/>
          <p14:tracePt t="40723" x="3263900" y="6070600"/>
          <p14:tracePt t="40737" x="3270250" y="6070600"/>
          <p14:tracePt t="40737" x="3276600" y="6070600"/>
          <p14:tracePt t="40756" x="3282950" y="6070600"/>
          <p14:tracePt t="40756" x="3289300" y="6070600"/>
          <p14:tracePt t="40774" x="3295650" y="6070600"/>
          <p14:tracePt t="40774" x="3302000" y="6070600"/>
          <p14:tracePt t="40789" x="3308350" y="6070600"/>
          <p14:tracePt t="40804" x="3314700" y="6070600"/>
          <p14:tracePt t="40804" x="3321050" y="6070600"/>
          <p14:tracePt t="40822" x="3327400" y="6070600"/>
          <p14:tracePt t="40822" x="3333750" y="6070600"/>
          <p14:tracePt t="40839" x="3340100" y="6070600"/>
          <p14:tracePt t="40839" x="3352800" y="6070600"/>
          <p14:tracePt t="40856" x="3359150" y="6070600"/>
          <p14:tracePt t="40856" x="3365500" y="6070600"/>
          <p14:tracePt t="40872" x="3371850" y="6070600"/>
          <p14:tracePt t="40872" x="3384550" y="6070600"/>
          <p14:tracePt t="40889" x="3390900" y="6070600"/>
          <p14:tracePt t="40889" x="3403600" y="6070600"/>
          <p14:tracePt t="40906" x="3409950" y="6076950"/>
          <p14:tracePt t="40906" x="3416300" y="6076950"/>
          <p14:tracePt t="40923" x="3422650" y="6076950"/>
          <p14:tracePt t="40923" x="3429000" y="6076950"/>
          <p14:tracePt t="40940" x="3441700" y="6076950"/>
          <p14:tracePt t="40962" x="3448050" y="6076950"/>
          <p14:tracePt t="40975" x="3454400" y="6076950"/>
          <p14:tracePt t="40991" x="3460750" y="6083300"/>
          <p14:tracePt t="41006" x="3467100" y="6089650"/>
          <p14:tracePt t="41042" x="3473450" y="6089650"/>
          <p14:tracePt t="41066" x="3479800" y="6089650"/>
          <p14:tracePt t="41086" x="3486150" y="6089650"/>
          <p14:tracePt t="41118" x="3486150" y="6083300"/>
          <p14:tracePt t="41162" x="3486150" y="6076950"/>
          <p14:tracePt t="41230" x="3479800" y="6070600"/>
          <p14:tracePt t="41358" x="3473450" y="6064250"/>
          <p14:tracePt t="41502" x="3473450" y="6057900"/>
          <p14:tracePt t="41530" x="3473450" y="6051550"/>
          <p14:tracePt t="41562" x="3479800" y="6051550"/>
          <p14:tracePt t="41582" x="3486150" y="6045200"/>
          <p14:tracePt t="41606" x="3492500" y="6045200"/>
          <p14:tracePt t="41622" x="3498850" y="6045200"/>
          <p14:tracePt t="41634" x="3505200" y="6045200"/>
          <p14:tracePt t="41650" x="3517900" y="6045200"/>
          <p14:tracePt t="41666" x="3524250" y="6051550"/>
          <p14:tracePt t="41682" x="3530600" y="6051550"/>
          <p14:tracePt t="41690" x="3536950" y="6057900"/>
          <p14:tracePt t="41690" x="3549650" y="6057900"/>
          <p14:tracePt t="41690" x="3556000" y="6064250"/>
          <p14:tracePt t="41711" x="3568700" y="6064250"/>
          <p14:tracePt t="41724" x="3581400" y="6070600"/>
          <p14:tracePt t="41724" x="3600450" y="6070600"/>
          <p14:tracePt t="41743" x="3619500" y="6076950"/>
          <p14:tracePt t="41743" x="3632200" y="6076950"/>
          <p14:tracePt t="41759" x="3644900" y="6083300"/>
          <p14:tracePt t="41759" x="3657600" y="6083300"/>
          <p14:tracePt t="41759" x="3670300" y="6089650"/>
          <p14:tracePt t="41779" x="3689350" y="6089650"/>
          <p14:tracePt t="41790" x="3702050" y="6096000"/>
          <p14:tracePt t="41790" x="3727450" y="6096000"/>
          <p14:tracePt t="41809" x="3740150" y="6096000"/>
          <p14:tracePt t="41809" x="3752850" y="6096000"/>
          <p14:tracePt t="41827" x="3771900" y="6096000"/>
          <p14:tracePt t="41827" x="3784600" y="6102350"/>
          <p14:tracePt t="41843" x="3797300" y="6102350"/>
          <p14:tracePt t="41843" x="3810000" y="6096000"/>
          <p14:tracePt t="41859" x="3822700" y="6096000"/>
          <p14:tracePt t="41859" x="3848100" y="6096000"/>
          <p14:tracePt t="41877" x="3860800" y="6096000"/>
          <p14:tracePt t="41877" x="3867150" y="6096000"/>
          <p14:tracePt t="41893" x="3879850" y="6089650"/>
          <p14:tracePt t="41893" x="3892550" y="6089650"/>
          <p14:tracePt t="41909" x="3905250" y="6089650"/>
          <p14:tracePt t="41909" x="3937000" y="6096000"/>
          <p14:tracePt t="41927" x="3962400" y="6096000"/>
          <p14:tracePt t="41927" x="3987800" y="6102350"/>
          <p14:tracePt t="41944" x="4013200" y="6108700"/>
          <p14:tracePt t="41944" x="4038600" y="6121400"/>
          <p14:tracePt t="41960" x="4070350" y="6127750"/>
          <p14:tracePt t="41960" x="4102100" y="6134100"/>
          <p14:tracePt t="41978" x="4133850" y="6140450"/>
          <p14:tracePt t="41978" x="4159250" y="6146800"/>
          <p14:tracePt t="41978" x="4191000" y="6153150"/>
          <p14:tracePt t="41995" x="4216400" y="6153150"/>
          <p14:tracePt t="42008" x="4241800" y="6159500"/>
          <p14:tracePt t="42008" x="4286250" y="6165850"/>
          <p14:tracePt t="42028" x="4305300" y="6165850"/>
          <p14:tracePt t="42028" x="4324350" y="6165850"/>
          <p14:tracePt t="42044" x="4343400" y="6172200"/>
          <p14:tracePt t="42044" x="4362450" y="6172200"/>
          <p14:tracePt t="42060" x="4375150" y="6172200"/>
          <p14:tracePt t="42060" x="4400550" y="6178550"/>
          <p14:tracePt t="42079" x="4406900" y="6178550"/>
          <p14:tracePt t="42079" x="4413250" y="6178550"/>
          <p14:tracePt t="42095" x="4419600" y="6178550"/>
          <p14:tracePt t="42110" x="4425950" y="6172200"/>
          <p14:tracePt t="42131" x="4425950" y="6165850"/>
          <p14:tracePt t="42146" x="4419600" y="6165850"/>
          <p14:tracePt t="42166" x="4413250" y="6165850"/>
          <p14:tracePt t="42182" x="4406900" y="6165850"/>
          <p14:tracePt t="42198" x="4400550" y="6159500"/>
          <p14:tracePt t="42214" x="4394200" y="6159500"/>
          <p14:tracePt t="42228" x="4387850" y="6159500"/>
          <p14:tracePt t="42242" x="4381500" y="6153150"/>
          <p14:tracePt t="42259" x="4375150" y="6153150"/>
          <p14:tracePt t="42276" x="4368800" y="6146800"/>
          <p14:tracePt t="42295" x="4368800" y="6140450"/>
          <p14:tracePt t="42311" x="4362450" y="6134100"/>
          <p14:tracePt t="42334" x="4349750" y="6134100"/>
          <p14:tracePt t="42347" x="4343400" y="6134100"/>
          <p14:tracePt t="42359" x="4330700" y="6134100"/>
          <p14:tracePt t="42376" x="4324350" y="6127750"/>
          <p14:tracePt t="42376" x="4305300" y="6127750"/>
          <p14:tracePt t="42395" x="4292600" y="6127750"/>
          <p14:tracePt t="42395" x="4279900" y="6127750"/>
          <p14:tracePt t="42411" x="4267200" y="6127750"/>
          <p14:tracePt t="42411" x="4254500" y="6127750"/>
          <p14:tracePt t="42428" x="4235450" y="6121400"/>
          <p14:tracePt t="42428" x="4216400" y="6121400"/>
          <p14:tracePt t="42428" x="4191000" y="6121400"/>
          <p14:tracePt t="42447" x="4165600" y="6121400"/>
          <p14:tracePt t="42459" x="4133850" y="6121400"/>
          <p14:tracePt t="42459" x="4057650" y="6121400"/>
          <p14:tracePt t="42480" x="4013200" y="6121400"/>
          <p14:tracePt t="42480" x="3968750" y="6127750"/>
          <p14:tracePt t="42495" x="3924300" y="6127750"/>
          <p14:tracePt t="42495" x="3873500" y="6127750"/>
          <p14:tracePt t="42512" x="3822700" y="6127750"/>
          <p14:tracePt t="42512" x="3721100" y="6134100"/>
          <p14:tracePt t="42529" x="3663950" y="6140450"/>
          <p14:tracePt t="42529" x="3613150" y="6146800"/>
          <p14:tracePt t="42545" x="3556000" y="6153150"/>
          <p14:tracePt t="42545" x="3505200" y="6153150"/>
          <p14:tracePt t="42562" x="3448050" y="6165850"/>
          <p14:tracePt t="42562" x="3390900" y="6172200"/>
          <p14:tracePt t="42579" x="3327400" y="6178550"/>
          <p14:tracePt t="42579" x="3206750" y="6191250"/>
          <p14:tracePt t="42596" x="3143250" y="6197600"/>
          <p14:tracePt t="42596" x="3073400" y="6203950"/>
          <p14:tracePt t="42612" x="3009900" y="6203950"/>
          <p14:tracePt t="42612" x="2940050" y="6210300"/>
          <p14:tracePt t="42629" x="2876550" y="6216650"/>
          <p14:tracePt t="42629" x="2806700" y="6223000"/>
          <p14:tracePt t="42629" x="2736850" y="6229350"/>
          <p14:tracePt t="42648" x="2667000" y="6235700"/>
          <p14:tracePt t="42660" x="2603500" y="6242050"/>
          <p14:tracePt t="42660" x="2470150" y="6261100"/>
          <p14:tracePt t="42679" x="2406650" y="6267450"/>
          <p14:tracePt t="42679" x="2343150" y="6280150"/>
          <p14:tracePt t="42696" x="2273300" y="6292850"/>
          <p14:tracePt t="42696" x="2209800" y="6305550"/>
          <p14:tracePt t="42712" x="2139950" y="6324600"/>
          <p14:tracePt t="42712" x="2076450" y="6337300"/>
          <p14:tracePt t="42712" x="2019300" y="6343650"/>
          <p14:tracePt t="42731" x="1955800" y="6362700"/>
          <p14:tracePt t="42744" x="1898650" y="6375400"/>
          <p14:tracePt t="42744" x="1784350" y="6394450"/>
          <p14:tracePt t="42763" x="1727200" y="6394450"/>
          <p14:tracePt t="42763" x="1676400" y="6400800"/>
          <p14:tracePt t="42779" x="1619250" y="6407150"/>
          <p14:tracePt t="42779" x="1562100" y="6419850"/>
          <p14:tracePt t="42796" x="1511300" y="6419850"/>
          <p14:tracePt t="42796" x="1460500" y="6419850"/>
          <p14:tracePt t="42796" x="1409700" y="6426200"/>
          <p14:tracePt t="42815" x="1365250" y="6432550"/>
          <p14:tracePt t="42815" x="1320800" y="6438900"/>
          <p14:tracePt t="42829" x="1276350" y="6451600"/>
          <p14:tracePt t="42829" x="1238250" y="6451600"/>
          <p14:tracePt t="42846" x="1206500" y="6457950"/>
          <p14:tracePt t="42846" x="1174750" y="6470650"/>
          <p14:tracePt t="42863" x="1143000" y="6477000"/>
          <p14:tracePt t="42863" x="1117600" y="6489700"/>
          <p14:tracePt t="43691" x="1447800" y="6489700"/>
          <p14:tracePt t="43707" x="1479550" y="6489700"/>
          <p14:tracePt t="43867" x="2209800" y="6489700"/>
          <p14:tracePt t="43867" x="2247900" y="6483350"/>
          <p14:tracePt t="43883" x="2286000" y="6489700"/>
          <p14:tracePt t="43883" x="2324100" y="6489700"/>
          <p14:tracePt t="43900" x="2355850" y="6496050"/>
          <p14:tracePt t="43900" x="2419350" y="6496050"/>
          <p14:tracePt t="43916" x="2451100" y="6489700"/>
          <p14:tracePt t="43916" x="2476500" y="6489700"/>
          <p14:tracePt t="43933" x="2501900" y="6496050"/>
          <p14:tracePt t="43933" x="2527300" y="6496050"/>
          <p14:tracePt t="43950" x="2565400" y="6489700"/>
          <p14:tracePt t="43966" x="2597150" y="6489700"/>
          <p14:tracePt t="43982" x="2616200" y="6489700"/>
          <p14:tracePt t="43999" x="2641600" y="6496050"/>
          <p14:tracePt t="44015" x="2667000" y="6502400"/>
          <p14:tracePt t="44035" x="2692400" y="6508750"/>
          <p14:tracePt t="44059" x="2717800" y="6515100"/>
          <p14:tracePt t="44083" x="2743200" y="6521450"/>
          <p14:tracePt t="44111" x="2762250" y="6496050"/>
          <p14:tracePt t="44195" x="2762250" y="6477000"/>
          <p14:tracePt t="44327" x="2762250" y="6451600"/>
          <p14:tracePt t="44366" x="2774950" y="6426200"/>
          <p14:tracePt t="44395" x="2794000" y="6400800"/>
          <p14:tracePt t="44419" x="2832100" y="6381750"/>
          <p14:tracePt t="44443" x="2857500" y="6369050"/>
          <p14:tracePt t="44455" x="2895600" y="6362700"/>
          <p14:tracePt t="44471" x="2940050" y="6362700"/>
          <p14:tracePt t="44487" x="2959100" y="6369050"/>
          <p14:tracePt t="44495" x="2984500" y="6369050"/>
          <p14:tracePt t="44503" x="3003550" y="6375400"/>
          <p14:tracePt t="44503" x="3028950" y="6381750"/>
          <p14:tracePt t="44518" x="3048000" y="6381750"/>
          <p14:tracePt t="44534" x="3086100" y="6394450"/>
          <p14:tracePt t="44551" x="3124200" y="6407150"/>
          <p14:tracePt t="44551" x="3162300" y="6413500"/>
          <p14:tracePt t="44569" x="3187700" y="6413500"/>
          <p14:tracePt t="44584" x="3213100" y="6407150"/>
          <p14:tracePt t="44600" x="3238500" y="6400800"/>
          <p14:tracePt t="44617" x="3257550" y="6394450"/>
          <p14:tracePt t="44636" x="3289300" y="6413500"/>
          <p14:tracePt t="44666" x="3308350" y="6426200"/>
          <p14:tracePt t="44687" x="3333750" y="6438900"/>
          <p14:tracePt t="44711" x="3359150" y="6451600"/>
          <p14:tracePt t="44735" x="3384550" y="6457950"/>
          <p14:tracePt t="44755" x="3409950" y="6464300"/>
          <p14:tracePt t="44771" x="3435350" y="6464300"/>
          <p14:tracePt t="44787" x="3460750" y="6477000"/>
          <p14:tracePt t="44803" x="3492500" y="6489700"/>
          <p14:tracePt t="44815" x="3530600" y="6502400"/>
          <p14:tracePt t="44831" x="3568700" y="6508750"/>
          <p14:tracePt t="44847" x="3600450" y="6521450"/>
          <p14:tracePt t="44863" x="3638550" y="6521450"/>
          <p14:tracePt t="44875" x="3676650" y="6527800"/>
          <p14:tracePt t="44891" x="3708400" y="6534150"/>
          <p14:tracePt t="44907" x="3746500" y="6534150"/>
          <p14:tracePt t="44923" x="3784600" y="6527800"/>
          <p14:tracePt t="44935" x="3822700" y="6521450"/>
          <p14:tracePt t="44951" x="3860800" y="6515100"/>
          <p14:tracePt t="44968" x="3898900" y="6508750"/>
          <p14:tracePt t="44987" x="3937000" y="6502400"/>
          <p14:tracePt t="45002" x="3968750" y="6496050"/>
          <p14:tracePt t="45019" x="4006850" y="6489700"/>
          <p14:tracePt t="45035" x="4044950" y="6483350"/>
          <p14:tracePt t="45052" x="4083050" y="6477000"/>
          <p14:tracePt t="45069" x="4114800" y="6464300"/>
          <p14:tracePt t="45069" x="4140200" y="6457950"/>
          <p14:tracePt t="45087" x="4165600" y="6445250"/>
          <p14:tracePt t="45107" x="4191000" y="6445250"/>
          <p14:tracePt t="45147" x="4203700" y="6470650"/>
          <p14:tracePt t="45183" x="4222750" y="6496050"/>
          <p14:tracePt t="45223" x="4222750" y="6515100"/>
          <p14:tracePt t="45259" x="4203700" y="6508750"/>
          <p14:tracePt t="45447" x="4178300" y="6521450"/>
          <p14:tracePt t="45499" x="4165600" y="6546850"/>
          <p14:tracePt t="45567" x="4184650" y="6553200"/>
          <p14:tracePt t="45643" x="4210050" y="6546850"/>
          <p14:tracePt t="45679" x="4235450" y="6540500"/>
          <p14:tracePt t="45714" x="4254500" y="6534150"/>
          <p14:tracePt t="45791" x="4229100" y="6540500"/>
          <p14:tracePt t="46143" x="4210050" y="6540500"/>
          <p14:tracePt t="46219" x="4203700" y="6559550"/>
          <p14:tracePt t="46759" x="4222750" y="6578600"/>
          <p14:tracePt t="46939" x="4241800" y="6584950"/>
          <p14:tracePt t="47147" x="4222750" y="6591300"/>
          <p14:tracePt t="47403" x="4210050" y="6565900"/>
          <p14:tracePt t="47771" x="4191000" y="6572250"/>
          <p14:tracePt t="48168" x="4165600" y="6572250"/>
          <p14:tracePt t="48372" x="4165600" y="6546850"/>
          <p14:tracePt t="49160" x="4152900" y="6527800"/>
          <p14:tracePt t="49212" x="4127500" y="6502400"/>
          <p14:tracePt t="49256" x="4102100" y="6477000"/>
          <p14:tracePt t="49288" x="4076700" y="6451600"/>
          <p14:tracePt t="49315" x="4057650" y="6432550"/>
          <p14:tracePt t="49348" x="4076700" y="6451600"/>
          <p14:tracePt t="49564" x="4095750" y="6445250"/>
          <p14:tracePt t="49608" x="4121150" y="6419850"/>
          <p14:tracePt t="49632" x="4140200" y="6394450"/>
          <p14:tracePt t="49648" x="4152900" y="6375400"/>
          <p14:tracePt t="49656" x="4165600" y="6356350"/>
          <p14:tracePt t="49656" x="4184650" y="6337300"/>
          <p14:tracePt t="49670" x="4197350" y="6318250"/>
          <p14:tracePt t="49670" x="4210050" y="6299200"/>
          <p14:tracePt t="49687" x="4222750" y="6273800"/>
          <p14:tracePt t="49687" x="4241800" y="6254750"/>
          <p14:tracePt t="49703" x="4254500" y="6235700"/>
          <p14:tracePt t="49703" x="4279900" y="6191250"/>
          <p14:tracePt t="49721" x="4292600" y="6172200"/>
          <p14:tracePt t="49721" x="4311650" y="6146800"/>
          <p14:tracePt t="49737" x="4324350" y="6115050"/>
          <p14:tracePt t="49737" x="4337050" y="6083300"/>
          <p14:tracePt t="49753" x="4356100" y="6051550"/>
          <p14:tracePt t="49753" x="4375150" y="6007100"/>
          <p14:tracePt t="49770" x="4394200" y="5962650"/>
          <p14:tracePt t="49770" x="4413250" y="5918200"/>
          <p14:tracePt t="49770" x="4432300" y="5867400"/>
          <p14:tracePt t="49790" x="4451350" y="5816600"/>
          <p14:tracePt t="49802" x="4470400" y="5759450"/>
          <p14:tracePt t="49802" x="4508500" y="5632450"/>
          <p14:tracePt t="49821" x="4527550" y="5568950"/>
          <p14:tracePt t="49821" x="4552950" y="5499100"/>
          <p14:tracePt t="49837" x="4578350" y="5429250"/>
          <p14:tracePt t="49837" x="4610100" y="5353050"/>
          <p14:tracePt t="49854" x="4641850" y="5270500"/>
          <p14:tracePt t="49854" x="4686300" y="5194300"/>
          <p14:tracePt t="49854" x="4730750" y="5111750"/>
          <p14:tracePt t="49873" x="4781550" y="5035550"/>
          <p14:tracePt t="49885" x="4838700" y="4953000"/>
          <p14:tracePt t="49885" x="4953000" y="4806950"/>
          <p14:tracePt t="49904" x="5016500" y="4737100"/>
          <p14:tracePt t="49904" x="5073650" y="4667250"/>
          <p14:tracePt t="49921" x="5130800" y="4603750"/>
          <p14:tracePt t="49921" x="5187950" y="4540250"/>
          <p14:tracePt t="49937" x="5245100" y="4476750"/>
          <p14:tracePt t="49937" x="5295900" y="4413250"/>
          <p14:tracePt t="49937" x="5346700" y="4343400"/>
          <p14:tracePt t="49957" x="5403850" y="4286250"/>
          <p14:tracePt t="49957" x="5448300" y="4222750"/>
          <p14:tracePt t="49971" x="5499100" y="4171950"/>
          <p14:tracePt t="49971" x="5543550" y="4114800"/>
          <p14:tracePt t="49988" x="5588000" y="4057650"/>
          <p14:tracePt t="49988" x="5638800" y="4006850"/>
          <p14:tracePt t="50004" x="5683250" y="3956050"/>
          <p14:tracePt t="50004" x="5772150" y="3867150"/>
          <p14:tracePt t="50021" x="5816600" y="3829050"/>
          <p14:tracePt t="50021" x="5861050" y="3790950"/>
          <p14:tracePt t="50038" x="5899150" y="3759200"/>
          <p14:tracePt t="50038" x="5937250" y="3733800"/>
          <p14:tracePt t="50055" x="5969000" y="3708400"/>
          <p14:tracePt t="50055" x="5994400" y="3689350"/>
          <p14:tracePt t="50071" x="6013450" y="3670300"/>
          <p14:tracePt t="50071" x="6038850" y="3638550"/>
          <p14:tracePt t="50089" x="6038850" y="3632200"/>
          <p14:tracePt t="50089" x="6038850" y="3619500"/>
          <p14:tracePt t="50105" x="6032500" y="3619500"/>
          <p14:tracePt t="50105" x="6032500" y="3613150"/>
          <p14:tracePt t="50122" x="6019800" y="3619500"/>
          <p14:tracePt t="50122" x="6013450" y="3625850"/>
          <p14:tracePt t="50138" x="6000750" y="3638550"/>
          <p14:tracePt t="50138" x="5994400" y="3651250"/>
          <p14:tracePt t="50138" x="5988050" y="3670300"/>
          <p14:tracePt t="50157" x="5981700" y="3695700"/>
          <p14:tracePt t="50170" x="5975350" y="3721100"/>
          <p14:tracePt t="50170" x="5962650" y="3784600"/>
          <p14:tracePt t="50189" x="5956300" y="3822700"/>
          <p14:tracePt t="50189" x="5949950" y="3854450"/>
          <p14:tracePt t="50205" x="5943600" y="3892550"/>
          <p14:tracePt t="50205" x="5937250" y="3924300"/>
          <p14:tracePt t="50222" x="5930900" y="3956050"/>
          <p14:tracePt t="50222" x="5924550" y="3994150"/>
          <p14:tracePt t="50222" x="5924550" y="4025900"/>
          <p14:tracePt t="50241" x="5918200" y="4051300"/>
          <p14:tracePt t="50253" x="5911850" y="4076700"/>
          <p14:tracePt t="50253" x="5899150" y="4127500"/>
          <p14:tracePt t="50272" x="5899150" y="4152900"/>
          <p14:tracePt t="50272" x="5892800" y="4171950"/>
          <p14:tracePt t="50288" x="5892800" y="4197350"/>
          <p14:tracePt t="50288" x="5892800" y="4216400"/>
          <p14:tracePt t="50305" x="5892800" y="4235450"/>
          <p14:tracePt t="50305" x="5886450" y="4267200"/>
          <p14:tracePt t="50322" x="5886450" y="4273550"/>
          <p14:tracePt t="50322" x="5880100" y="4286250"/>
          <p14:tracePt t="50338" x="5873750" y="4292600"/>
          <p14:tracePt t="50338" x="5873750" y="4298950"/>
          <p14:tracePt t="50355" x="5867400" y="4305300"/>
          <p14:tracePt t="50355" x="5861050" y="4305300"/>
          <p14:tracePt t="50372" x="5854700" y="4311650"/>
          <p14:tracePt t="50372" x="5848350" y="4318000"/>
          <p14:tracePt t="50389" x="5842000" y="4318000"/>
          <p14:tracePt t="50389" x="5835650" y="4318000"/>
          <p14:tracePt t="50406" x="5829300" y="4311650"/>
          <p14:tracePt t="50406" x="5822950" y="4311650"/>
          <p14:tracePt t="50422" x="5816600" y="4311650"/>
          <p14:tracePt t="50422" x="5797550" y="4305300"/>
          <p14:tracePt t="50441" x="5784850" y="4298950"/>
          <p14:tracePt t="50454" x="5778500" y="4298950"/>
          <p14:tracePt t="50454" x="5753100" y="4286250"/>
          <p14:tracePt t="50473" x="5740400" y="4279900"/>
          <p14:tracePt t="50473" x="5727700" y="4273550"/>
          <p14:tracePt t="50491" x="5715000" y="4260850"/>
          <p14:tracePt t="50491" x="5695950" y="4248150"/>
          <p14:tracePt t="50491" x="5676900" y="4235450"/>
          <p14:tracePt t="50509" x="5664200" y="4222750"/>
          <p14:tracePt t="50521" x="5645150" y="4210050"/>
          <p14:tracePt t="50521" x="5626100" y="4191000"/>
          <p14:tracePt t="50521" x="5607050" y="4178300"/>
          <p14:tracePt t="50541" x="5588000" y="4159250"/>
          <p14:tracePt t="50541" x="5562600" y="4140200"/>
          <p14:tracePt t="50557" x="5543550" y="4121150"/>
          <p14:tracePt t="50557" x="5524500" y="4108450"/>
          <p14:tracePt t="50573" x="5511800" y="4089400"/>
          <p14:tracePt t="50573" x="5492750" y="4070350"/>
          <p14:tracePt t="50590" x="5473700" y="4044950"/>
          <p14:tracePt t="50590" x="5461000" y="4025900"/>
          <p14:tracePt t="50590" x="5448300" y="4006850"/>
          <p14:tracePt t="50609" x="5435600" y="3987800"/>
          <p14:tracePt t="50609" x="5422900" y="3968750"/>
          <p14:tracePt t="50623" x="5410200" y="3949700"/>
          <p14:tracePt t="50623" x="5397500" y="3930650"/>
          <p14:tracePt t="50639" x="5391150" y="3911600"/>
          <p14:tracePt t="50639" x="5378450" y="3898900"/>
          <p14:tracePt t="50657" x="5372100" y="3886200"/>
          <p14:tracePt t="50657" x="5359400" y="3886200"/>
          <p14:tracePt t="50673" x="5353050" y="3879850"/>
          <p14:tracePt t="50673" x="5340350" y="3873500"/>
          <p14:tracePt t="50690" x="5334000" y="3873500"/>
          <p14:tracePt t="50705" x="5327650" y="3873500"/>
          <p14:tracePt t="50721" x="5321300" y="3873500"/>
          <p14:tracePt t="50739" x="5308600" y="3879850"/>
          <p14:tracePt t="50756" x="5302250" y="3886200"/>
          <p14:tracePt t="50756" x="5302250" y="3892550"/>
          <p14:tracePt t="50774" x="5295900" y="3892550"/>
          <p14:tracePt t="50789" x="5289550" y="3905250"/>
          <p14:tracePt t="50789" x="5283200" y="3905250"/>
          <p14:tracePt t="50808" x="5276850" y="3917950"/>
          <p14:tracePt t="50822" x="5270500" y="3917950"/>
          <p14:tracePt t="50839" x="5257800" y="3924300"/>
          <p14:tracePt t="50856" x="5251450" y="3930650"/>
          <p14:tracePt t="50872" x="5245100" y="3937000"/>
          <p14:tracePt t="50889" x="5238750" y="3937000"/>
          <p14:tracePt t="50906" x="5226050" y="3943350"/>
          <p14:tracePt t="50906" x="5219700" y="3943350"/>
          <p14:tracePt t="50924" x="5213350" y="3943350"/>
          <p14:tracePt t="50939" x="5207000" y="3943350"/>
          <p14:tracePt t="50939" x="5200650" y="3943350"/>
          <p14:tracePt t="50957" x="5194300" y="3949700"/>
          <p14:tracePt t="50972" x="5187950" y="3949700"/>
          <p14:tracePt t="50991" x="5181600" y="3949700"/>
          <p14:tracePt t="51006" x="5175250" y="3949700"/>
          <p14:tracePt t="51022" x="5181600" y="3943350"/>
          <p14:tracePt t="51056" x="5187950" y="3937000"/>
          <p14:tracePt t="51072" x="5194300" y="3937000"/>
          <p14:tracePt t="51088" x="5200650" y="3930650"/>
          <p14:tracePt t="51100" x="5207000" y="3930650"/>
          <p14:tracePt t="51109" x="5213350" y="3930650"/>
          <p14:tracePt t="51109" x="5219700" y="3930650"/>
          <p14:tracePt t="51126" x="5226050" y="3930650"/>
          <p14:tracePt t="51140" x="5232400" y="3930650"/>
          <p14:tracePt t="51156" x="5238750" y="3937000"/>
          <p14:tracePt t="51173" x="5245100" y="3930650"/>
          <p14:tracePt t="51208" x="5245100" y="3924300"/>
          <p14:tracePt t="51348" x="5251450" y="3917950"/>
          <p14:tracePt t="51364" x="5257800" y="3917950"/>
          <p14:tracePt t="51380" x="5264150" y="3911600"/>
          <p14:tracePt t="51396" x="5270500" y="3905250"/>
          <p14:tracePt t="51409" x="5276850" y="3898900"/>
          <p14:tracePt t="51424" x="5283200" y="3892550"/>
          <p14:tracePt t="51440" x="5295900" y="3886200"/>
          <p14:tracePt t="51456" x="5308600" y="3879850"/>
          <p14:tracePt t="51477" x="5314950" y="3879850"/>
          <p14:tracePt t="51493" x="5321300" y="3873500"/>
          <p14:tracePt t="51508" x="5327650" y="3873500"/>
          <p14:tracePt t="51520" x="5334000" y="3867150"/>
          <p14:tracePt t="51545" x="5327650" y="3867150"/>
          <p14:tracePt t="51656" x="5321300" y="3873500"/>
          <p14:tracePt t="51689" x="5314950" y="3873500"/>
          <p14:tracePt t="51724" x="5321300" y="3873500"/>
          <p14:tracePt t="51792" x="5321300" y="3867150"/>
          <p14:tracePt t="51808" x="5327650" y="3860800"/>
          <p14:tracePt t="51829" x="5334000" y="3860800"/>
          <p14:tracePt t="51852" x="5340350" y="3854450"/>
          <p14:tracePt t="51889" x="5334000" y="3860800"/>
          <p14:tracePt t="51948" x="5340350" y="3867150"/>
          <p14:tracePt t="52061" x="5346700" y="3860800"/>
          <p14:tracePt t="52092" x="5353050" y="3860800"/>
          <p14:tracePt t="52108" x="5359400" y="3854450"/>
          <p14:tracePt t="52129" x="5365750" y="3854450"/>
          <p14:tracePt t="52176" x="5372100" y="3854450"/>
          <p14:tracePt t="52197" x="5378450" y="3848100"/>
          <p14:tracePt t="52220" x="5384800" y="3841750"/>
          <p14:tracePt t="52264" x="5391150" y="3835400"/>
          <p14:tracePt t="52301" x="5391150" y="3822700"/>
          <p14:tracePt t="52401" x="5397500" y="3822700"/>
          <p14:tracePt t="52421" x="5403850" y="3816350"/>
          <p14:tracePt t="52452" x="5410200" y="3816350"/>
          <p14:tracePt t="52489" x="5416550" y="3810000"/>
          <p14:tracePt t="52597" x="5422900" y="3810000"/>
          <p14:tracePt t="52625" x="5422900" y="3803650"/>
          <p14:tracePt t="52657" x="5429250" y="3797300"/>
          <p14:tracePt t="52701" x="5435600" y="3790950"/>
          <p14:tracePt t="52729" x="5441950" y="3790950"/>
          <p14:tracePt t="52761" x="5448300" y="3784600"/>
          <p14:tracePt t="52933" x="5448300" y="3778250"/>
          <p14:tracePt t="52977" x="5454650" y="3771900"/>
          <p14:tracePt t="53028" x="5454650" y="3778250"/>
          <p14:tracePt t="53105" x="5454650" y="3784600"/>
          <p14:tracePt t="53293" x="5461000" y="3778250"/>
          <p14:tracePt t="53377" x="5461000" y="3771900"/>
          <p14:tracePt t="53549" x="5467350" y="3765550"/>
          <p14:tracePt t="53653" x="5473700" y="3765550"/>
          <p14:tracePt t="53705" x="5473700" y="3759200"/>
          <p14:tracePt t="53909" x="5473700" y="3752850"/>
          <p14:tracePt t="53997" x="5480050" y="3746500"/>
          <p14:tracePt t="54021" x="5486400" y="3746500"/>
          <p14:tracePt t="54041" x="5492750" y="3740150"/>
          <p14:tracePt t="54073" x="5499100" y="3740150"/>
          <p14:tracePt t="54097" x="5499100" y="3733800"/>
          <p14:tracePt t="54124" x="5505450" y="3733800"/>
          <p14:tracePt t="54176" x="5499100" y="3740150"/>
          <p14:tracePt t="54237" x="5505450" y="3733800"/>
          <p14:tracePt t="54486" x="5505450" y="3727450"/>
          <p14:tracePt t="54561" x="5511800" y="3727450"/>
          <p14:tracePt t="54605" x="5518150" y="3721100"/>
          <p14:tracePt t="54637" x="5524500" y="3721100"/>
          <p14:tracePt t="54673" x="5524500" y="3714750"/>
          <p14:tracePt t="54717" x="5530850" y="3714750"/>
          <p14:tracePt t="54761" x="5524500" y="3708400"/>
          <p14:tracePt t="54930" x="5518150" y="3708400"/>
          <p14:tracePt t="55009" x="5511800" y="3708400"/>
          <p14:tracePt t="55041" x="5505450" y="3708400"/>
          <p14:tracePt t="55101" x="5505450" y="3714750"/>
          <p14:tracePt t="55145" x="5499100" y="3708400"/>
          <p14:tracePt t="55169" x="5492750" y="3702050"/>
          <p14:tracePt t="55249" x="5492750" y="3695700"/>
          <p14:tracePt t="55289" x="5486400" y="3689350"/>
          <p14:tracePt t="55357" x="5486400" y="3683000"/>
          <p14:tracePt t="55393" x="5486400" y="3676650"/>
          <p14:tracePt t="55417" x="5486400" y="3670300"/>
          <p14:tracePt t="55430" x="5486400" y="3663950"/>
          <p14:tracePt t="55445" x="5486400" y="3657600"/>
          <p14:tracePt t="55461" x="5486400" y="3651250"/>
          <p14:tracePt t="55472" x="5486400" y="3644900"/>
          <p14:tracePt t="55472" x="5492750" y="3632200"/>
          <p14:tracePt t="55492" x="5492750" y="3625850"/>
          <p14:tracePt t="55492" x="5492750" y="3613150"/>
          <p14:tracePt t="55507" x="5499100" y="3606800"/>
          <p14:tracePt t="55507" x="5499100" y="3594100"/>
          <p14:tracePt t="55523" x="5499100" y="3587750"/>
          <p14:tracePt t="55523" x="5505450" y="3575050"/>
          <p14:tracePt t="55542" x="5505450" y="3568700"/>
          <p14:tracePt t="55555" x="5505450" y="3556000"/>
          <p14:tracePt t="55555" x="5511800" y="3543300"/>
          <p14:tracePt t="55574" x="5511800" y="3536950"/>
          <p14:tracePt t="55590" x="5518150" y="3530600"/>
          <p14:tracePt t="55605" x="5524500" y="3524250"/>
          <p14:tracePt t="55622" x="5524500" y="3517900"/>
          <p14:tracePt t="55639" x="5524500" y="3511550"/>
          <p14:tracePt t="55639" x="5530850" y="3498850"/>
          <p14:tracePt t="55658" x="5537200" y="3486150"/>
          <p14:tracePt t="55677" x="5537200" y="3479800"/>
          <p14:tracePt t="55693" x="5543550" y="3486150"/>
          <p14:tracePt t="55717" x="5549900" y="3492500"/>
          <p14:tracePt t="55745" x="5556250" y="3498850"/>
          <p14:tracePt t="55769" x="5556250" y="3505200"/>
          <p14:tracePt t="55777" x="5556250" y="3511550"/>
          <p14:tracePt t="55777" x="5556250" y="3517900"/>
          <p14:tracePt t="55792" x="5556250" y="3524250"/>
          <p14:tracePt t="55792" x="5556250" y="3530600"/>
          <p14:tracePt t="55808" x="5556250" y="3543300"/>
          <p14:tracePt t="55808" x="5556250" y="3562350"/>
          <p14:tracePt t="55825" x="5556250" y="3575050"/>
          <p14:tracePt t="55825" x="5556250" y="3613150"/>
          <p14:tracePt t="55842" x="5556250" y="3638550"/>
          <p14:tracePt t="55842" x="5556250" y="3663950"/>
          <p14:tracePt t="55858" x="5556250" y="3689350"/>
          <p14:tracePt t="55858" x="5562600" y="3721100"/>
          <p14:tracePt t="55874" x="5562600" y="3752850"/>
          <p14:tracePt t="55874" x="5568950" y="3778250"/>
          <p14:tracePt t="55891" x="5568950" y="3803650"/>
          <p14:tracePt t="55891" x="5568950" y="3829050"/>
          <p14:tracePt t="55891" x="5568950" y="3854450"/>
          <p14:tracePt t="55910" x="5568950" y="3879850"/>
          <p14:tracePt t="55923" x="5568950" y="3898900"/>
          <p14:tracePt t="55923" x="5562600" y="3937000"/>
          <p14:tracePt t="55942" x="5556250" y="3956050"/>
          <p14:tracePt t="55942" x="5549900" y="3968750"/>
          <p14:tracePt t="55958" x="5543550" y="3981450"/>
          <p14:tracePt t="55958" x="5530850" y="3994150"/>
          <p14:tracePt t="55975" x="5524500" y="4006850"/>
          <p14:tracePt t="55975" x="5518150" y="4019550"/>
          <p14:tracePt t="55975" x="5505450" y="4025900"/>
          <p14:tracePt t="55995" x="5505450" y="4032250"/>
          <p14:tracePt t="56007" x="5492750" y="4038600"/>
          <p14:tracePt t="56024" x="5486400" y="4044950"/>
          <p14:tracePt t="56041" x="5480050" y="4044950"/>
          <p14:tracePt t="56057" x="5480050" y="4038600"/>
          <p14:tracePt t="56073" x="5480050" y="4032250"/>
          <p14:tracePt t="56073" x="5480050" y="4025900"/>
          <p14:tracePt t="56092" x="5480050" y="4013200"/>
          <p14:tracePt t="56092" x="5480050" y="4006850"/>
          <p14:tracePt t="56109" x="5480050" y="4000500"/>
          <p14:tracePt t="56109" x="5480050" y="3987800"/>
          <p14:tracePt t="56126" x="5480050" y="3981450"/>
          <p14:tracePt t="56126" x="5480050" y="3968750"/>
          <p14:tracePt t="56143" x="5480050" y="3962400"/>
          <p14:tracePt t="56143" x="5480050" y="3956050"/>
          <p14:tracePt t="56159" x="5480050" y="3949700"/>
          <p14:tracePt t="56159" x="5473700" y="3943350"/>
          <p14:tracePt t="56176" x="5473700" y="3937000"/>
          <p14:tracePt t="56176" x="5473700" y="3930650"/>
          <p14:tracePt t="56193" x="5473700" y="3917950"/>
          <p14:tracePt t="56210" x="5467350" y="3898900"/>
          <p14:tracePt t="56210" x="5467350" y="3886200"/>
          <p14:tracePt t="56226" x="5467350" y="3879850"/>
          <p14:tracePt t="56226" x="5467350" y="3873500"/>
          <p14:tracePt t="56243" x="5467350" y="3860800"/>
          <p14:tracePt t="56243" x="5467350" y="3854450"/>
          <p14:tracePt t="56259" x="5461000" y="3841750"/>
          <p14:tracePt t="56259" x="5461000" y="3835400"/>
          <p14:tracePt t="56259" x="5461000" y="3829050"/>
          <p14:tracePt t="56279" x="5461000" y="3822700"/>
          <p14:tracePt t="56294" x="5461000" y="3816350"/>
          <p14:tracePt t="56309" x="5461000" y="3810000"/>
          <p14:tracePt t="56325" x="5461000" y="3803650"/>
          <p14:tracePt t="56342" x="5461000" y="3797300"/>
          <p14:tracePt t="56358" x="5461000" y="3790950"/>
          <p14:tracePt t="56375" x="5461000" y="3784600"/>
          <p14:tracePt t="56392" x="5454650" y="3778250"/>
          <p14:tracePt t="56414" x="5448300" y="3778250"/>
          <p14:tracePt t="56465" x="5448300" y="3784600"/>
          <p14:tracePt t="56501" x="5441950" y="3790950"/>
          <p14:tracePt t="56526" x="5441950" y="3784600"/>
          <p14:tracePt t="56557" x="5441950" y="3778250"/>
          <p14:tracePt t="56562" x="5441950" y="3771900"/>
          <p14:tracePt t="56575" x="5441950" y="3765550"/>
          <p14:tracePt t="56575" x="5441950" y="3740150"/>
          <p14:tracePt t="56595" x="5441950" y="3721100"/>
          <p14:tracePt t="56595" x="5441950" y="3708400"/>
          <p14:tracePt t="56611" x="5441950" y="3689350"/>
          <p14:tracePt t="56611" x="5441950" y="3670300"/>
          <p14:tracePt t="56627" x="5441950" y="3644900"/>
          <p14:tracePt t="56627" x="5441950" y="3619500"/>
          <p14:tracePt t="56627" x="5448300" y="3594100"/>
          <p14:tracePt t="56647" x="5448300" y="3575050"/>
          <p14:tracePt t="56659" x="5454650" y="3549650"/>
          <p14:tracePt t="56659" x="5467350" y="3498850"/>
          <p14:tracePt t="56678" x="5473700" y="3479800"/>
          <p14:tracePt t="56678" x="5480050" y="3460750"/>
          <p14:tracePt t="56694" x="5486400" y="3441700"/>
          <p14:tracePt t="56694" x="5492750" y="3422650"/>
          <p14:tracePt t="56711" x="5499100" y="3409950"/>
          <p14:tracePt t="56711" x="5499100" y="3397250"/>
          <p14:tracePt t="56728" x="5511800" y="3359150"/>
          <p14:tracePt t="56774" x="5524500" y="3365500"/>
          <p14:tracePt t="56782" x="5537200" y="3378200"/>
          <p14:tracePt t="56793" x="5549900" y="3390900"/>
          <p14:tracePt t="56793" x="5575300" y="3441700"/>
          <p14:tracePt t="56811" x="5581650" y="3467100"/>
          <p14:tracePt t="56811" x="5594350" y="3505200"/>
          <p14:tracePt t="56828" x="5600700" y="3568700"/>
          <p14:tracePt t="56828" x="5607050" y="3594100"/>
          <p14:tracePt t="56845" x="5613400" y="3619500"/>
          <p14:tracePt t="56845" x="5619750" y="3663950"/>
          <p14:tracePt t="56862" x="5626100" y="3695700"/>
          <p14:tracePt t="56862" x="5626100" y="3714750"/>
          <p14:tracePt t="56878" x="5632450" y="3733800"/>
          <p14:tracePt t="56878" x="5632450" y="3752850"/>
          <p14:tracePt t="56895" x="5632450" y="3771900"/>
          <p14:tracePt t="56895" x="5632450" y="3790950"/>
          <p14:tracePt t="56912" x="5626100" y="3803650"/>
          <p14:tracePt t="56912" x="5626100" y="3822700"/>
          <p14:tracePt t="56912" x="5626100" y="3829050"/>
          <p14:tracePt t="56931" x="5619750" y="3841750"/>
          <p14:tracePt t="56943" x="5619750" y="3848100"/>
          <p14:tracePt t="56943" x="5613400" y="3854450"/>
          <p14:tracePt t="56962" x="5607050" y="3860800"/>
          <p14:tracePt t="56977" x="5607050" y="3867150"/>
          <p14:tracePt t="56995" x="5600700" y="3873500"/>
          <p14:tracePt t="56995" x="5600700" y="3879850"/>
          <p14:tracePt t="57013" x="5594350" y="3886200"/>
          <p14:tracePt t="57037" x="5594350" y="3879850"/>
          <p14:tracePt t="57050" x="5594350" y="3867150"/>
          <p14:tracePt t="57066" x="5588000" y="3867150"/>
          <p14:tracePt t="57097" x="5588000" y="3860800"/>
          <p14:tracePt t="57117" x="5581650" y="3860800"/>
          <p14:tracePt t="57134" x="5575300" y="3854450"/>
          <p14:tracePt t="57150" x="5568950" y="3854450"/>
          <p14:tracePt t="57162" x="5562600" y="3854450"/>
          <p14:tracePt t="57177" x="5556250" y="3848100"/>
          <p14:tracePt t="57202" x="5556250" y="3841750"/>
          <p14:tracePt t="57218" x="5556250" y="3829050"/>
          <p14:tracePt t="57246" x="5549900" y="3835400"/>
          <p14:tracePt t="57297" x="5543550" y="3835400"/>
          <p14:tracePt t="57322" x="5537200" y="3835400"/>
          <p14:tracePt t="57337" x="5530850" y="3835400"/>
          <p14:tracePt t="57350" x="5537200" y="3829050"/>
          <p14:tracePt t="57402" x="5543550" y="3822700"/>
          <p14:tracePt t="57426" x="5549900" y="3816350"/>
          <p14:tracePt t="57461" x="5549900" y="3810000"/>
          <p14:tracePt t="57477" x="5556250" y="3803650"/>
          <p14:tracePt t="57502" x="5549900" y="3797300"/>
          <p14:tracePt t="57546" x="5543550" y="3803650"/>
          <p14:tracePt t="57570" x="5537200" y="3803650"/>
          <p14:tracePt t="57582" x="5530850" y="3810000"/>
          <p14:tracePt t="57589" x="5524500" y="3810000"/>
          <p14:tracePt t="57598" x="5518150" y="3816350"/>
          <p14:tracePt t="57598" x="5511800" y="3816350"/>
          <p14:tracePt t="57614" x="5505450" y="3822700"/>
          <p14:tracePt t="57614" x="5499100" y="3822700"/>
          <p14:tracePt t="57631" x="5492750" y="3822700"/>
          <p14:tracePt t="57631" x="5486400" y="3829050"/>
          <p14:tracePt t="57647" x="5480050" y="3829050"/>
          <p14:tracePt t="57647" x="5473700" y="3829050"/>
          <p14:tracePt t="57647" x="5467350" y="3835400"/>
          <p14:tracePt t="57666" x="5461000" y="3835400"/>
          <p14:tracePt t="57682" x="5454650" y="3841750"/>
          <p14:tracePt t="57682" x="5448300" y="3841750"/>
          <p14:tracePt t="57699" x="5441950" y="3848100"/>
          <p14:tracePt t="57699" x="5435600" y="3848100"/>
          <p14:tracePt t="57714" x="5422900" y="3854450"/>
          <p14:tracePt t="57734" x="5416550" y="3854450"/>
          <p14:tracePt t="57750" x="5416550" y="3848100"/>
          <p14:tracePt t="57802" x="5422900" y="3841750"/>
          <p14:tracePt t="57830" x="5429250" y="3829050"/>
          <p14:tracePt t="57870" x="5429250" y="3816350"/>
          <p14:tracePt t="57898" x="5429250" y="3810000"/>
          <p14:tracePt t="57906" x="5429250" y="3803650"/>
          <p14:tracePt t="57914" x="5429250" y="3797300"/>
          <p14:tracePt t="57930" x="5429250" y="3790950"/>
          <p14:tracePt t="57930" x="5435600" y="3784600"/>
          <p14:tracePt t="57930" x="5435600" y="3778250"/>
          <p14:tracePt t="57951" x="5435600" y="3771900"/>
          <p14:tracePt t="57967" x="5435600" y="3765550"/>
          <p14:tracePt t="57981" x="5435600" y="3759200"/>
          <p14:tracePt t="57998" x="5435600" y="3752850"/>
          <p14:tracePt t="58014" x="5429250" y="3759200"/>
          <p14:tracePt t="58042" x="5429250" y="3765550"/>
          <p14:tracePt t="58058" x="5429250" y="3771900"/>
          <p14:tracePt t="58070" x="5429250" y="3778250"/>
          <p14:tracePt t="58094" x="5435600" y="3784600"/>
          <p14:tracePt t="58110" x="5441950" y="3784600"/>
          <p14:tracePt t="58130" x="5448300" y="3790950"/>
          <p14:tracePt t="58146" x="5454650" y="3797300"/>
          <p14:tracePt t="58162" x="5461000" y="3797300"/>
          <p14:tracePt t="58178" x="5467350" y="3797300"/>
          <p14:tracePt t="58190" x="5473700" y="3790950"/>
          <p14:tracePt t="58206" x="5480050" y="3784600"/>
          <p14:tracePt t="58214" x="5486400" y="3778250"/>
          <p14:tracePt t="58214" x="5486400" y="3771900"/>
          <p14:tracePt t="58233" x="5492750" y="3765550"/>
          <p14:tracePt t="58233" x="5499100" y="3752850"/>
          <p14:tracePt t="58251" x="5505450" y="3752850"/>
          <p14:tracePt t="58251" x="5511800" y="3746500"/>
          <p14:tracePt t="58267" x="5518150" y="3740150"/>
          <p14:tracePt t="58282" x="5524500" y="3733800"/>
          <p14:tracePt t="58282" x="5530850" y="3733800"/>
          <p14:tracePt t="58282" x="5537200" y="3727450"/>
          <p14:tracePt t="58302" x="5543550" y="3727450"/>
          <p14:tracePt t="58319" x="5549900" y="3727450"/>
          <p14:tracePt t="58335" x="5556250" y="3721100"/>
          <p14:tracePt t="58351" x="5562600" y="3727450"/>
          <p14:tracePt t="58370" x="5562600" y="3733800"/>
          <p14:tracePt t="58410" x="5556250" y="3740150"/>
          <p14:tracePt t="58422" x="5549900" y="3746500"/>
          <p14:tracePt t="58438" x="5543550" y="3752850"/>
          <p14:tracePt t="58454" x="5537200" y="3752850"/>
          <p14:tracePt t="58465" x="5530850" y="3752850"/>
          <p14:tracePt t="58465" x="5524500" y="3759200"/>
          <p14:tracePt t="58484" x="5518150" y="3759200"/>
          <p14:tracePt t="58502" x="5511800" y="3765550"/>
          <p14:tracePt t="58516" x="5505450" y="3765550"/>
          <p14:tracePt t="58532" x="5511800" y="3759200"/>
          <p14:tracePt t="58598" x="5518150" y="3752850"/>
          <p14:tracePt t="58642" x="5518150" y="3746500"/>
          <p14:tracePt t="58662" x="5511800" y="3746500"/>
          <p14:tracePt t="58718" x="5505450" y="3746500"/>
          <p14:tracePt t="58738" x="5499100" y="3746500"/>
          <p14:tracePt t="58762" x="5492750" y="3746500"/>
          <p14:tracePt t="58782" x="5492750" y="3740150"/>
          <p14:tracePt t="58838" x="5492750" y="3733800"/>
          <p14:tracePt t="58850" x="5492750" y="3727450"/>
          <p14:tracePt t="58866" x="5499100" y="3721100"/>
          <p14:tracePt t="58882" x="5499100" y="3714750"/>
          <p14:tracePt t="58890" x="5499100" y="3708400"/>
          <p14:tracePt t="58900" x="5499100" y="3702050"/>
          <p14:tracePt t="58918" x="5492750" y="3695700"/>
          <p14:tracePt t="58942" x="5492750" y="3689350"/>
          <p14:tracePt t="58970" x="5492750" y="3683000"/>
          <p14:tracePt t="59010" x="5499100" y="3676650"/>
          <p14:tracePt t="59038" x="5499100" y="3670300"/>
          <p14:tracePt t="59062" x="5505450" y="3663950"/>
          <p14:tracePt t="59070" x="5505450" y="3657600"/>
          <p14:tracePt t="59070" x="5505450" y="3651250"/>
          <p14:tracePt t="59086" x="5505450" y="3644900"/>
          <p14:tracePt t="59086" x="5511800" y="3638550"/>
          <p14:tracePt t="59103" x="5511800" y="3625850"/>
          <p14:tracePt t="59103" x="5511800" y="3619500"/>
          <p14:tracePt t="59119" x="5518150" y="3613150"/>
          <p14:tracePt t="59119" x="5518150" y="3600450"/>
          <p14:tracePt t="59119" x="5518150" y="3594100"/>
          <p14:tracePt t="59138" x="5524500" y="3581400"/>
          <p14:tracePt t="59138" x="5524500" y="3568700"/>
          <p14:tracePt t="59153" x="5530850" y="3562350"/>
          <p14:tracePt t="59153" x="5530850" y="3549650"/>
          <p14:tracePt t="59169" x="5537200" y="3543300"/>
          <p14:tracePt t="59169" x="5537200" y="3530600"/>
          <p14:tracePt t="59186" x="5543550" y="3524250"/>
          <p14:tracePt t="59186" x="5549900" y="3505200"/>
          <p14:tracePt t="59203" x="5556250" y="3492500"/>
          <p14:tracePt t="59203" x="5556250" y="3479800"/>
          <p14:tracePt t="59220" x="5562600" y="3467100"/>
          <p14:tracePt t="59220" x="5562600" y="3454400"/>
          <p14:tracePt t="59236" x="5568950" y="3441700"/>
          <p14:tracePt t="59236" x="5568950" y="3429000"/>
          <p14:tracePt t="59253" x="5575300" y="3416300"/>
          <p14:tracePt t="59253" x="5581650" y="3384550"/>
          <p14:tracePt t="59271" x="5588000" y="3371850"/>
          <p14:tracePt t="59271" x="5594350" y="3359150"/>
          <p14:tracePt t="59286" x="5600700" y="3346450"/>
          <p14:tracePt t="59286" x="5600700" y="3333750"/>
          <p14:tracePt t="59303" x="5607050" y="3314700"/>
          <p14:tracePt t="59303" x="5613400" y="3302000"/>
          <p14:tracePt t="59303" x="5619750" y="3289300"/>
          <p14:tracePt t="59323" x="5626100" y="3276600"/>
          <p14:tracePt t="59335" x="5626100" y="3263900"/>
          <p14:tracePt t="59335" x="5632450" y="3251200"/>
          <p14:tracePt t="59335" x="5638800" y="3244850"/>
          <p14:tracePt t="59355" x="5638800" y="3238500"/>
          <p14:tracePt t="59355" x="5645150" y="3232150"/>
          <p14:tracePt t="59371" x="5645150" y="3225800"/>
          <p14:tracePt t="59385" x="5657850" y="3219450"/>
          <p14:tracePt t="59402" x="5664200" y="3213100"/>
          <p14:tracePt t="59418" x="5664200" y="3219450"/>
          <p14:tracePt t="59450" x="5657850" y="3225800"/>
          <p14:tracePt t="59474" x="5657850" y="3232150"/>
          <p14:tracePt t="59491" x="5657850" y="3238500"/>
          <p14:tracePt t="59502" x="5664200" y="3244850"/>
          <p14:tracePt t="59526" x="5670550" y="3251200"/>
          <p14:tracePt t="59542" x="5676900" y="3257550"/>
          <p14:tracePt t="59558" x="5683250" y="3257550"/>
          <p14:tracePt t="59563" x="5683250" y="3263900"/>
          <p14:tracePt t="59571" x="5689600" y="3263900"/>
          <p14:tracePt t="59571" x="5695950" y="3270250"/>
          <p14:tracePt t="59588" x="5702300" y="3270250"/>
          <p14:tracePt t="59603" x="5708650" y="3276600"/>
          <p14:tracePt t="59603" x="5715000" y="3276600"/>
          <p14:tracePt t="59622" x="5721350" y="3282950"/>
          <p14:tracePt t="59636" x="5734050" y="3289300"/>
          <p14:tracePt t="59653" x="5740400" y="3295650"/>
          <p14:tracePt t="59670" x="5740400" y="3302000"/>
          <p14:tracePt t="59686" x="5746750" y="3302000"/>
          <p14:tracePt t="59703" x="5753100" y="3302000"/>
          <p14:tracePt t="59719" x="5759450" y="3308350"/>
          <p14:tracePt t="59739" x="5765800" y="3308350"/>
          <p14:tracePt t="59766" x="5765800" y="3314700"/>
          <p14:tracePt t="59818" x="5759450" y="3314700"/>
          <p14:tracePt t="59910" x="5753100" y="3314700"/>
          <p14:tracePt t="59978" x="5746750" y="3314700"/>
          <p14:tracePt t="60006" x="5740400" y="3321050"/>
          <p14:tracePt t="60030" x="5734050" y="3327400"/>
          <p14:tracePt t="60042" x="5727700" y="3333750"/>
          <p14:tracePt t="60050" x="5727700" y="3340100"/>
          <p14:tracePt t="60059" x="5721350" y="3346450"/>
          <p14:tracePt t="60071" x="5721350" y="3352800"/>
          <p14:tracePt t="60071" x="5715000" y="3365500"/>
          <p14:tracePt t="60071" x="5708650" y="3371850"/>
          <p14:tracePt t="60092" x="5702300" y="3384550"/>
          <p14:tracePt t="60092" x="5702300" y="3390900"/>
          <p14:tracePt t="60106" x="5702300" y="3403600"/>
          <p14:tracePt t="60106" x="5695950" y="3416300"/>
          <p14:tracePt t="60123" x="5695950" y="3429000"/>
          <p14:tracePt t="60123" x="5695950" y="3441700"/>
          <p14:tracePt t="60140" x="5695950" y="3454400"/>
          <p14:tracePt t="60140" x="5695950" y="3467100"/>
          <p14:tracePt t="60156" x="5695950" y="3479800"/>
          <p14:tracePt t="60156" x="5702300" y="3498850"/>
          <p14:tracePt t="60173" x="5702300" y="3505200"/>
          <p14:tracePt t="60173" x="5702300" y="3517900"/>
          <p14:tracePt t="60190" x="5702300" y="3524250"/>
          <p14:tracePt t="60190" x="5702300" y="3530600"/>
          <p14:tracePt t="60206" x="5702300" y="3536950"/>
          <p14:tracePt t="60206" x="5708650" y="3543300"/>
          <p14:tracePt t="60223" x="5708650" y="3556000"/>
          <p14:tracePt t="60238" x="5715000" y="3556000"/>
          <p14:tracePt t="60255" x="5721350" y="3549650"/>
          <p14:tracePt t="60278" x="5721350" y="3543300"/>
          <p14:tracePt t="60291" x="5727700" y="3536950"/>
          <p14:tracePt t="60307" x="5727700" y="3530600"/>
          <p14:tracePt t="60323" x="5734050" y="3524250"/>
          <p14:tracePt t="60339" x="5734050" y="3530600"/>
          <p14:tracePt t="60382" x="5727700" y="3543300"/>
          <p14:tracePt t="60410" x="5721350" y="3543300"/>
          <p14:tracePt t="60418" x="5715000" y="3549650"/>
          <p14:tracePt t="60427" x="5702300" y="3556000"/>
          <p14:tracePt t="60439" x="5689600" y="3562350"/>
          <p14:tracePt t="60439" x="5670550" y="3568700"/>
          <p14:tracePt t="60439" x="5645150" y="3581400"/>
          <p14:tracePt t="60460" x="5619750" y="3594100"/>
          <p14:tracePt t="60460" x="5588000" y="3600450"/>
          <p14:tracePt t="60474" x="5549900" y="3619500"/>
          <p14:tracePt t="60474" x="5511800" y="3632200"/>
          <p14:tracePt t="60474" x="5467350" y="3644900"/>
          <p14:tracePt t="60495" x="5410200" y="3657600"/>
          <p14:tracePt t="60506" x="5359400" y="3676650"/>
          <p14:tracePt t="60506" x="5232400" y="3714750"/>
          <p14:tracePt t="60525" x="5156200" y="3733800"/>
          <p14:tracePt t="60525" x="5086350" y="3759200"/>
          <p14:tracePt t="60542" x="5003800" y="3797300"/>
          <p14:tracePt t="60542" x="4921250" y="3829050"/>
          <p14:tracePt t="60558" x="4826000" y="3867150"/>
          <p14:tracePt t="60558" x="4737100" y="3911600"/>
          <p14:tracePt t="60575" x="4641850" y="3949700"/>
          <p14:tracePt t="60575" x="4451350" y="4038600"/>
          <p14:tracePt t="60592" x="4356100" y="4083050"/>
          <p14:tracePt t="60592" x="4260850" y="4121150"/>
          <p14:tracePt t="60608" x="4165600" y="4165600"/>
          <p14:tracePt t="60608" x="4070350" y="4197350"/>
          <p14:tracePt t="60625" x="3981450" y="4235450"/>
          <p14:tracePt t="60625" x="3886200" y="4267200"/>
          <p14:tracePt t="60625" x="3790950" y="4305300"/>
          <p14:tracePt t="60644" x="3695700" y="4343400"/>
          <p14:tracePt t="60656" x="3606800" y="4381500"/>
          <p14:tracePt t="60656" x="3429000" y="4457700"/>
          <p14:tracePt t="60675" x="3352800" y="4495800"/>
          <p14:tracePt t="60675" x="3276600" y="4533900"/>
          <p14:tracePt t="60692" x="3200400" y="4578350"/>
          <p14:tracePt t="60692" x="3136900" y="4616450"/>
          <p14:tracePt t="60708" x="3079750" y="4654550"/>
          <p14:tracePt t="60708" x="3022600" y="4692650"/>
          <p14:tracePt t="60708" x="2965450" y="4724400"/>
          <p14:tracePt t="60727" x="2921000" y="4756150"/>
          <p14:tracePt t="60740" x="2870200" y="4787900"/>
          <p14:tracePt t="60740" x="2819400" y="4819650"/>
          <p14:tracePt t="60760" x="2717800" y="4864100"/>
          <p14:tracePt t="60760" x="2667000" y="4883150"/>
          <p14:tracePt t="60775" x="2616200" y="4902200"/>
          <p14:tracePt t="60775" x="2571750" y="4914900"/>
          <p14:tracePt t="60792" x="2520950" y="4921250"/>
          <p14:tracePt t="60792" x="2470150" y="4927600"/>
          <p14:tracePt t="60792" x="2419350" y="4927600"/>
          <p14:tracePt t="60811" x="2368550" y="4921250"/>
          <p14:tracePt t="60811" x="2324100" y="4921250"/>
          <p14:tracePt t="60825" x="2273300" y="4908550"/>
          <p14:tracePt t="60825" x="2216150" y="4895850"/>
          <p14:tracePt t="60842" x="2159000" y="4883150"/>
          <p14:tracePt t="60842" x="2101850" y="4864100"/>
          <p14:tracePt t="60859" x="2038350" y="4851400"/>
          <p14:tracePt t="60859" x="1968500" y="4832350"/>
          <p14:tracePt t="60875" x="1905000" y="4813300"/>
          <p14:tracePt t="60875" x="1771650" y="4768850"/>
          <p14:tracePt t="60892" x="1701800" y="4749800"/>
          <p14:tracePt t="60892" x="1638300" y="4724400"/>
          <p14:tracePt t="60909" x="1574800" y="4699000"/>
          <p14:tracePt t="60909" x="1511300" y="4667250"/>
          <p14:tracePt t="60926" x="1454150" y="4641850"/>
          <p14:tracePt t="60926" x="1333500" y="4578350"/>
          <p14:tracePt t="60943" x="1276350" y="4546600"/>
          <p14:tracePt t="60943" x="1231900" y="4514850"/>
          <p14:tracePt t="60960" x="1187450" y="4489450"/>
          <p14:tracePt t="60960" x="1149350" y="4457700"/>
          <p14:tracePt t="60976" x="1117600" y="4432300"/>
          <p14:tracePt t="60976" x="1092200" y="4400550"/>
          <p14:tracePt t="60993" x="1079500" y="4375150"/>
          <p14:tracePt t="60993" x="1073150" y="4349750"/>
          <p14:tracePt t="60993" x="1079500" y="4318000"/>
          <p14:tracePt t="61011" x="1092200" y="4286250"/>
          <p14:tracePt t="61024" x="1104900" y="4260850"/>
          <p14:tracePt t="61024" x="1168400" y="4191000"/>
          <p14:tracePt t="61043" x="1206500" y="4159250"/>
          <p14:tracePt t="61043" x="1257300" y="4127500"/>
          <p14:tracePt t="61060" x="1314450" y="4095750"/>
          <p14:tracePt t="61060" x="1377950" y="4070350"/>
          <p14:tracePt t="61076" x="1447800" y="4044950"/>
          <p14:tracePt t="61076" x="1524000" y="4025900"/>
          <p14:tracePt t="61076" x="1606550" y="4013200"/>
          <p14:tracePt t="61096" x="1695450" y="4000500"/>
          <p14:tracePt t="61108" x="1790700" y="3994150"/>
          <p14:tracePt t="61108" x="1987550" y="3994150"/>
          <p14:tracePt t="61126" x="2089150" y="3994150"/>
          <p14:tracePt t="61126" x="2197100" y="4000500"/>
          <p14:tracePt t="61143" x="2298700" y="4006850"/>
          <p14:tracePt t="61143" x="2400300" y="4019550"/>
          <p14:tracePt t="61160" x="2508250" y="4025900"/>
          <p14:tracePt t="61160" x="2609850" y="4038600"/>
          <p14:tracePt t="61160" x="2711450" y="4051300"/>
          <p14:tracePt t="61179" x="2813050" y="4064000"/>
          <p14:tracePt t="61179" x="2908300" y="4076700"/>
          <p14:tracePt t="61193" x="3003550" y="4095750"/>
          <p14:tracePt t="61193" x="3086100" y="4114800"/>
          <p14:tracePt t="61210" x="3162300" y="4127500"/>
          <p14:tracePt t="61210" x="3238500" y="4146550"/>
          <p14:tracePt t="61227" x="3302000" y="4165600"/>
          <p14:tracePt t="61227" x="3409950" y="4210050"/>
          <p14:tracePt t="61243" x="3454400" y="4229100"/>
          <p14:tracePt t="61243" x="3492500" y="4254500"/>
          <p14:tracePt t="61260" x="3517900" y="4279900"/>
          <p14:tracePt t="61260" x="3543300" y="4305300"/>
          <p14:tracePt t="61277" x="3562350" y="4330700"/>
          <p14:tracePt t="61277" x="3568700" y="4356100"/>
          <p14:tracePt t="61293" x="3575050" y="4387850"/>
          <p14:tracePt t="61293" x="3562350" y="4445000"/>
          <p14:tracePt t="61312" x="3549650" y="4470400"/>
          <p14:tracePt t="61312" x="3530600" y="4502150"/>
          <p14:tracePt t="61327" x="3505200" y="4527550"/>
          <p14:tracePt t="61327" x="3479800" y="4552950"/>
          <p14:tracePt t="61344" x="3448050" y="4584700"/>
          <p14:tracePt t="61344" x="3416300" y="4616450"/>
          <p14:tracePt t="61360" x="3384550" y="4648200"/>
          <p14:tracePt t="61360" x="3346450" y="4679950"/>
          <p14:tracePt t="61360" x="3302000" y="4711700"/>
          <p14:tracePt t="61379" x="3257550" y="4743450"/>
          <p14:tracePt t="61392" x="3206750" y="4768850"/>
          <p14:tracePt t="61392" x="3105150" y="4826000"/>
          <p14:tracePt t="61411" x="3054350" y="4845050"/>
          <p14:tracePt t="61411" x="2997200" y="4870450"/>
          <p14:tracePt t="61428" x="2940050" y="4889500"/>
          <p14:tracePt t="61428" x="2882900" y="4908550"/>
          <p14:tracePt t="61444" x="2825750" y="4921250"/>
          <p14:tracePt t="61444" x="2768600" y="4940300"/>
          <p14:tracePt t="61461" x="2717800" y="4953000"/>
          <p14:tracePt t="61461" x="2667000" y="4965700"/>
          <p14:tracePt t="61461" x="2616200" y="4978400"/>
          <p14:tracePt t="61480" x="2571750" y="4997450"/>
          <p14:tracePt t="61480" x="2533650" y="5003800"/>
          <p14:tracePt t="61496" x="2495550" y="5016500"/>
          <p14:tracePt t="61496" x="2463800" y="5029200"/>
          <p14:tracePt t="61511" x="2432050" y="5035550"/>
          <p14:tracePt t="61511" x="2406650" y="5041900"/>
          <p14:tracePt t="61528" x="2387600" y="5054600"/>
          <p14:tracePt t="61528" x="2349500" y="5060950"/>
          <p14:tracePt t="61545" x="2336800" y="5060950"/>
          <p14:tracePt t="61545" x="2330450" y="5067300"/>
          <p14:tracePt t="61561" x="2317750" y="5067300"/>
          <p14:tracePt t="61576" x="2317750" y="5060950"/>
          <p14:tracePt t="61593" x="2317750" y="5054600"/>
          <p14:tracePt t="61593" x="2336800" y="5035550"/>
          <p14:tracePt t="61612" x="2343150" y="5029200"/>
          <p14:tracePt t="61612" x="2355850" y="5022850"/>
          <p14:tracePt t="61628" x="2368550" y="5016500"/>
          <p14:tracePt t="61628" x="2381250" y="5010150"/>
          <p14:tracePt t="61645" x="2393950" y="5003800"/>
          <p14:tracePt t="61645" x="2406650" y="4997450"/>
          <p14:tracePt t="61645" x="2419350" y="4997450"/>
          <p14:tracePt t="61664" x="2432050" y="4991100"/>
          <p14:tracePt t="61676" x="2444750" y="4984750"/>
          <p14:tracePt t="61676" x="2470150" y="4978400"/>
          <p14:tracePt t="61696" x="2482850" y="4978400"/>
          <p14:tracePt t="61696" x="2489200" y="4972050"/>
          <p14:tracePt t="61712" x="2501900" y="4972050"/>
          <p14:tracePt t="61712" x="2514600" y="4972050"/>
          <p14:tracePt t="61729" x="2520950" y="4972050"/>
          <p14:tracePt t="61729" x="2533650" y="4965700"/>
          <p14:tracePt t="61729" x="2540000" y="4965700"/>
          <p14:tracePt t="61747" x="2546350" y="4965700"/>
          <p14:tracePt t="61760" x="2552700" y="4959350"/>
          <p14:tracePt t="61760" x="2565400" y="4953000"/>
          <p14:tracePt t="61779" x="2571750" y="4953000"/>
          <p14:tracePt t="61793" x="2578100" y="4953000"/>
          <p14:tracePt t="61810" x="2578100" y="4959350"/>
          <p14:tracePt t="61832" x="2584450" y="4965700"/>
          <p14:tracePt t="61851" x="2590800" y="4965700"/>
          <p14:tracePt t="61875" x="2597150" y="4965700"/>
          <p14:tracePt t="61899" x="2603500" y="4965700"/>
          <p14:tracePt t="61995" x="2609850" y="4959350"/>
          <p14:tracePt t="62019" x="2616200" y="4959350"/>
          <p14:tracePt t="62038" x="2609850" y="4965700"/>
          <p14:tracePt t="62151" x="2603500" y="4972050"/>
          <p14:tracePt t="62183" x="2603500" y="4965700"/>
          <p14:tracePt t="62235" x="2609850" y="4959350"/>
          <p14:tracePt t="62251" x="2622550" y="4953000"/>
          <p14:tracePt t="62263" x="2628900" y="4946650"/>
          <p14:tracePt t="62271" x="2635250" y="4940300"/>
          <p14:tracePt t="62279" x="2654300" y="4927600"/>
          <p14:tracePt t="62279" x="2667000" y="4908550"/>
          <p14:tracePt t="62297" x="2686050" y="4895850"/>
          <p14:tracePt t="62297" x="2711450" y="4876800"/>
          <p14:tracePt t="62297" x="2743200" y="4851400"/>
          <p14:tracePt t="62316" x="2768600" y="4826000"/>
          <p14:tracePt t="62329" x="2806700" y="4800600"/>
          <p14:tracePt t="62329" x="2882900" y="4749800"/>
          <p14:tracePt t="62348" x="2927350" y="4724400"/>
          <p14:tracePt t="62348" x="2978150" y="4692650"/>
          <p14:tracePt t="62364" x="3028950" y="4667250"/>
          <p14:tracePt t="62364" x="3086100" y="4648200"/>
          <p14:tracePt t="62364" x="3143250" y="4622800"/>
          <p14:tracePt t="62384" x="3200400" y="4603750"/>
          <p14:tracePt t="62395" x="3263900" y="4578350"/>
          <p14:tracePt t="62395" x="3397250" y="4540250"/>
          <p14:tracePt t="62417" x="3467100" y="4521200"/>
          <p14:tracePt t="62417" x="3536950" y="4495800"/>
          <p14:tracePt t="62432" x="3613150" y="4476750"/>
          <p14:tracePt t="62432" x="3683000" y="4451350"/>
          <p14:tracePt t="62447" x="3759200" y="4425950"/>
          <p14:tracePt t="62447" x="3829050" y="4400550"/>
          <p14:tracePt t="62464" x="3905250" y="4375150"/>
          <p14:tracePt t="62464" x="3981450" y="4349750"/>
          <p14:tracePt t="62464" x="4051300" y="4318000"/>
          <p14:tracePt t="62484" x="4121150" y="4292600"/>
          <p14:tracePt t="62484" x="4197350" y="4267200"/>
          <p14:tracePt t="62498" x="4260850" y="4248150"/>
          <p14:tracePt t="62498" x="4330700" y="4222750"/>
          <p14:tracePt t="62514" x="4394200" y="4203700"/>
          <p14:tracePt t="62514" x="4457700" y="4184650"/>
          <p14:tracePt t="62532" x="4514850" y="4171950"/>
          <p14:tracePt t="62532" x="4572000" y="4152900"/>
          <p14:tracePt t="62548" x="4629150" y="4140200"/>
          <p14:tracePt t="62548" x="4730750" y="4108450"/>
          <p14:tracePt t="62565" x="4781550" y="4089400"/>
          <p14:tracePt t="62565" x="4826000" y="4076700"/>
          <p14:tracePt t="62582" x="4870450" y="4064000"/>
          <p14:tracePt t="62582" x="4908550" y="4051300"/>
          <p14:tracePt t="62599" x="4946650" y="4044950"/>
          <p14:tracePt t="62599" x="5016500" y="4025900"/>
          <p14:tracePt t="62615" x="5048250" y="4019550"/>
          <p14:tracePt t="62615" x="5073650" y="4006850"/>
          <p14:tracePt t="62632" x="5099050" y="4000500"/>
          <p14:tracePt t="62632" x="5124450" y="3994150"/>
          <p14:tracePt t="62649" x="5149850" y="3987800"/>
          <p14:tracePt t="62649" x="5168900" y="3981450"/>
          <p14:tracePt t="62666" x="5181600" y="3975100"/>
          <p14:tracePt t="62666" x="5207000" y="3968750"/>
          <p14:tracePt t="62684" x="5219700" y="3962400"/>
          <p14:tracePt t="62697" x="5226050" y="3962400"/>
          <p14:tracePt t="62697" x="5238750" y="3956050"/>
          <p14:tracePt t="62716" x="5245100" y="3949700"/>
          <p14:tracePt t="62733" x="5251450" y="3949700"/>
          <p14:tracePt t="62733" x="5257800" y="3943350"/>
          <p14:tracePt t="62749" x="5264150" y="3937000"/>
          <p14:tracePt t="62749" x="5270500" y="3930650"/>
          <p14:tracePt t="62749" x="5276850" y="3924300"/>
          <p14:tracePt t="62768" x="5289550" y="3917950"/>
          <p14:tracePt t="62780" x="5295900" y="3911600"/>
          <p14:tracePt t="62780" x="5314950" y="3892550"/>
          <p14:tracePt t="62799" x="5327650" y="3886200"/>
          <p14:tracePt t="62799" x="5340350" y="3879850"/>
          <p14:tracePt t="62816" x="5353050" y="3867150"/>
          <p14:tracePt t="62816" x="5365750" y="3860800"/>
          <p14:tracePt t="62833" x="5378450" y="3854450"/>
          <p14:tracePt t="62833" x="5391150" y="3854450"/>
          <p14:tracePt t="62849" x="5410200" y="3841750"/>
          <p14:tracePt t="62849" x="5441950" y="3829050"/>
          <p14:tracePt t="62866" x="5461000" y="3822700"/>
          <p14:tracePt t="62866" x="5486400" y="3810000"/>
          <p14:tracePt t="62883" x="5505450" y="3803650"/>
          <p14:tracePt t="62883" x="5530850" y="3790950"/>
          <p14:tracePt t="62899" x="5562600" y="3784600"/>
          <p14:tracePt t="62899" x="5619750" y="3771900"/>
          <p14:tracePt t="62916" x="5645150" y="3765550"/>
          <p14:tracePt t="62916" x="5676900" y="3759200"/>
          <p14:tracePt t="62933" x="5702300" y="3759200"/>
          <p14:tracePt t="62933" x="5727700" y="3752850"/>
          <p14:tracePt t="62949" x="5759450" y="3752850"/>
          <p14:tracePt t="62949" x="5784850" y="3752850"/>
          <p14:tracePt t="62966" x="5803900" y="3752850"/>
          <p14:tracePt t="62966" x="5848350" y="3752850"/>
          <p14:tracePt t="62984" x="5867400" y="3759200"/>
          <p14:tracePt t="62984" x="5880100" y="3759200"/>
          <p14:tracePt t="63000" x="5892800" y="3765550"/>
          <p14:tracePt t="63000" x="5899150" y="3771900"/>
          <p14:tracePt t="63017" x="5905500" y="3778250"/>
          <p14:tracePt t="63032" x="5892800" y="3790950"/>
          <p14:tracePt t="63048" x="5880100" y="3790950"/>
          <p14:tracePt t="63048" x="5848350" y="3803650"/>
          <p14:tracePt t="63069" x="5835650" y="3810000"/>
          <p14:tracePt t="63069" x="5810250" y="3816350"/>
          <p14:tracePt t="63084" x="5791200" y="3829050"/>
          <p14:tracePt t="63084" x="5765800" y="3835400"/>
          <p14:tracePt t="63100" x="5746750" y="3841750"/>
          <p14:tracePt t="63100" x="5721350" y="3841750"/>
          <p14:tracePt t="63117" x="5702300" y="3848100"/>
          <p14:tracePt t="63117" x="5676900" y="3848100"/>
          <p14:tracePt t="63117" x="5651500" y="3841750"/>
          <p14:tracePt t="63136" x="5632450" y="3835400"/>
          <p14:tracePt t="63148" x="5613400" y="3829050"/>
          <p14:tracePt t="63148" x="5575300" y="3797300"/>
          <p14:tracePt t="63167" x="5562600" y="3771900"/>
          <p14:tracePt t="63167" x="5543550" y="3752850"/>
          <p14:tracePt t="63183" x="5530850" y="3727450"/>
          <p14:tracePt t="63183" x="5524500" y="3702050"/>
          <p14:tracePt t="63200" x="5518150" y="3676650"/>
          <p14:tracePt t="63200" x="5518150" y="3619500"/>
          <p14:tracePt t="63217" x="5518150" y="3594100"/>
          <p14:tracePt t="63217" x="5524500" y="3568700"/>
          <p14:tracePt t="63234" x="5537200" y="3543300"/>
          <p14:tracePt t="63234" x="5556250" y="3517900"/>
          <p14:tracePt t="63251" x="5581650" y="3486150"/>
          <p14:tracePt t="63251" x="5607050" y="3460750"/>
          <p14:tracePt t="63267" x="5632450" y="3435350"/>
          <p14:tracePt t="63267" x="5708650" y="3384550"/>
          <p14:tracePt t="63284" x="5746750" y="3365500"/>
          <p14:tracePt t="63284" x="5791200" y="3346450"/>
          <p14:tracePt t="63300" x="5842000" y="3327400"/>
          <p14:tracePt t="63300" x="5892800" y="3314700"/>
          <p14:tracePt t="63318" x="5943600" y="3308350"/>
          <p14:tracePt t="63318" x="6000750" y="3302000"/>
          <p14:tracePt t="63318" x="6057900" y="3295650"/>
          <p14:tracePt t="63337" x="6115050" y="3295650"/>
          <p14:tracePt t="63349" x="6172200" y="3295650"/>
          <p14:tracePt t="63349" x="6292850" y="3302000"/>
          <p14:tracePt t="63367" x="6350000" y="3308350"/>
          <p14:tracePt t="63367" x="6407150" y="3314700"/>
          <p14:tracePt t="63385" x="6457950" y="3327400"/>
          <p14:tracePt t="63385" x="6508750" y="3340100"/>
          <p14:tracePt t="63401" x="6559550" y="3359150"/>
          <p14:tracePt t="63401" x="6604000" y="3378200"/>
          <p14:tracePt t="63401" x="6648450" y="3397250"/>
          <p14:tracePt t="63420" x="6686550" y="3429000"/>
          <p14:tracePt t="63432" x="6724650" y="3454400"/>
          <p14:tracePt t="63432" x="6788150" y="3517900"/>
          <p14:tracePt t="63452" x="6813550" y="3549650"/>
          <p14:tracePt t="63452" x="6832600" y="3581400"/>
          <p14:tracePt t="63468" x="6851650" y="3613150"/>
          <p14:tracePt t="63468" x="6858000" y="3644900"/>
          <p14:tracePt t="63484" x="6864350" y="3670300"/>
          <p14:tracePt t="63484" x="6858000" y="3695700"/>
          <p14:tracePt t="63484" x="6858000" y="3714750"/>
          <p14:tracePt t="63504" x="6845300" y="3740150"/>
          <p14:tracePt t="63504" x="6838950" y="3759200"/>
          <p14:tracePt t="63518" x="6819900" y="3771900"/>
          <p14:tracePt t="63518" x="6800850" y="3790950"/>
          <p14:tracePt t="63535" x="6781800" y="3803650"/>
          <p14:tracePt t="63535" x="6756400" y="3816350"/>
          <p14:tracePt t="63553" x="6731000" y="3829050"/>
          <p14:tracePt t="63553" x="6705600" y="3841750"/>
          <p14:tracePt t="63570" x="6680200" y="3854450"/>
          <p14:tracePt t="63570" x="6623050" y="3873500"/>
          <p14:tracePt t="63586" x="6597650" y="3879850"/>
          <p14:tracePt t="63586" x="6565900" y="3886200"/>
          <p14:tracePt t="63602" x="6540500" y="3892550"/>
          <p14:tracePt t="63602" x="6508750" y="3898900"/>
          <p14:tracePt t="63620" x="6477000" y="3905250"/>
          <p14:tracePt t="63620" x="6451600" y="3911600"/>
          <p14:tracePt t="63635" x="6419850" y="3911600"/>
          <p14:tracePt t="63635" x="6356350" y="3924300"/>
          <p14:tracePt t="63653" x="6324600" y="3924300"/>
          <p14:tracePt t="63653" x="6299200" y="3924300"/>
          <p14:tracePt t="63670" x="6267450" y="3930650"/>
          <p14:tracePt t="63670" x="6242050" y="3930650"/>
          <p14:tracePt t="63686" x="6216650" y="3937000"/>
          <p14:tracePt t="63686" x="6191250" y="3937000"/>
          <p14:tracePt t="63686" x="6165850" y="3937000"/>
          <p14:tracePt t="63705" x="6146800" y="3943350"/>
          <p14:tracePt t="63718" x="6127750" y="3943350"/>
          <p14:tracePt t="63718" x="6096000" y="3949700"/>
          <p14:tracePt t="63736" x="6076950" y="3956050"/>
          <p14:tracePt t="63736" x="6070600" y="3956050"/>
          <p14:tracePt t="63752" x="6057900" y="3962400"/>
          <p14:tracePt t="63752" x="6051550" y="3962400"/>
          <p14:tracePt t="63769" x="6045200" y="3962400"/>
          <p14:tracePt t="63769" x="6038850" y="3968750"/>
          <p14:tracePt t="63788" x="6032500" y="3968750"/>
          <p14:tracePt t="63800" x="6026150" y="3968750"/>
          <p14:tracePt t="63821" x="6026150" y="3962400"/>
          <p14:tracePt t="63835" x="6019800" y="3956050"/>
          <p14:tracePt t="63835" x="6019800" y="3949700"/>
          <p14:tracePt t="63854" x="6013450" y="3937000"/>
          <p14:tracePt t="63854" x="6007100" y="3924300"/>
          <p14:tracePt t="63870" x="6007100" y="3905250"/>
          <p14:tracePt t="63870" x="5988050" y="3854450"/>
          <p14:tracePt t="63887" x="5981700" y="3822700"/>
          <p14:tracePt t="63887" x="5969000" y="3784600"/>
          <p14:tracePt t="63904" x="5956300" y="3746500"/>
          <p14:tracePt t="63904" x="5930900" y="3695700"/>
          <p14:tracePt t="63921" x="5905500" y="3638550"/>
          <p14:tracePt t="63921" x="5867400" y="3581400"/>
          <p14:tracePt t="73622" x="6807200" y="5905500"/>
          <p14:tracePt t="73993" x="6781800" y="5905500"/>
          <p14:tracePt t="73999" x="6750050" y="5911850"/>
          <p14:tracePt t="73999" x="6724650" y="5911850"/>
          <p14:tracePt t="74006" x="6699250" y="5918200"/>
          <p14:tracePt t="74006" x="6616700" y="5930900"/>
          <p14:tracePt t="74022" x="6591300" y="5937250"/>
          <p14:tracePt t="74022" x="6565900" y="5937250"/>
          <p14:tracePt t="74022" x="6540500" y="5943600"/>
          <p14:tracePt t="74042" x="6508750" y="5943600"/>
          <p14:tracePt t="74042" x="6483350" y="5943600"/>
          <p14:tracePt t="74056" x="6451600" y="5943600"/>
          <p14:tracePt t="74056" x="6426200" y="5943600"/>
          <p14:tracePt t="74073" x="6400800" y="5943600"/>
          <p14:tracePt t="74073" x="6375400" y="5943600"/>
          <p14:tracePt t="74089" x="6350000" y="5943600"/>
          <p14:tracePt t="74089" x="6324600" y="5949950"/>
          <p14:tracePt t="74106" x="6305550" y="5949950"/>
          <p14:tracePt t="74106" x="6261100" y="5956300"/>
          <p14:tracePt t="74123" x="6235700" y="5956300"/>
          <p14:tracePt t="74123" x="6203950" y="5956300"/>
          <p14:tracePt t="74139" x="6178550" y="5956300"/>
          <p14:tracePt t="74139" x="6146800" y="5956300"/>
          <p14:tracePt t="74156" x="6115050" y="5949950"/>
          <p14:tracePt t="74156" x="6083300" y="5949950"/>
          <p14:tracePt t="74156" x="6051550" y="5943600"/>
          <p14:tracePt t="74175" x="6019800" y="5937250"/>
          <p14:tracePt t="74175" x="5988050" y="5937250"/>
          <p14:tracePt t="74190" x="5962650" y="5930900"/>
          <p14:tracePt t="74190" x="5930900" y="5924550"/>
          <p14:tracePt t="74207" x="5905500" y="5918200"/>
          <p14:tracePt t="74207" x="5873750" y="5905500"/>
          <p14:tracePt t="74223" x="5842000" y="5892800"/>
          <p14:tracePt t="74223" x="5810250" y="5880100"/>
          <p14:tracePt t="74239" x="5772150" y="5867400"/>
          <p14:tracePt t="74239" x="5734050" y="5842000"/>
          <p14:tracePt t="74239" x="5695950" y="5816600"/>
          <p14:tracePt t="74259" x="5651500" y="5791200"/>
          <p14:tracePt t="74271" x="5613400" y="5753100"/>
          <p14:tracePt t="74271" x="5537200" y="5676900"/>
          <p14:tracePt t="74290" x="5499100" y="5626100"/>
          <p14:tracePt t="74290" x="5461000" y="5575300"/>
          <p14:tracePt t="74307" x="5429250" y="5524500"/>
          <p14:tracePt t="74307" x="5403850" y="5473700"/>
          <p14:tracePt t="74307" x="5378450" y="5422900"/>
          <p14:tracePt t="74326" x="5359400" y="5365750"/>
          <p14:tracePt t="74338" x="5340350" y="5321300"/>
          <p14:tracePt t="74338" x="5327650" y="5219700"/>
          <p14:tracePt t="74357" x="5321300" y="5175250"/>
          <p14:tracePt t="74357" x="5327650" y="5130800"/>
          <p14:tracePt t="74373" x="5334000" y="5086350"/>
          <p14:tracePt t="74373" x="5346700" y="5041900"/>
          <p14:tracePt t="74390" x="5365750" y="4991100"/>
          <p14:tracePt t="74390" x="5384800" y="4946650"/>
          <p14:tracePt t="74407" x="5416550" y="4902200"/>
          <p14:tracePt t="74407" x="5492750" y="4806950"/>
          <p14:tracePt t="74423" x="5543550" y="4756150"/>
          <p14:tracePt t="74423" x="5594350" y="4705350"/>
          <p14:tracePt t="74440" x="5651500" y="4654550"/>
          <p14:tracePt t="74440" x="5715000" y="4597400"/>
          <p14:tracePt t="74457" x="5778500" y="4546600"/>
          <p14:tracePt t="74457" x="5924550" y="4438650"/>
          <p14:tracePt t="74475" x="6000750" y="4394200"/>
          <p14:tracePt t="74475" x="6083300" y="4356100"/>
          <p14:tracePt t="74492" x="6172200" y="4324350"/>
          <p14:tracePt t="74492" x="6267450" y="4298950"/>
          <p14:tracePt t="74507" x="6362700" y="4286250"/>
          <p14:tracePt t="74507" x="6457950" y="4273550"/>
          <p14:tracePt t="74524" x="6565900" y="4273550"/>
          <p14:tracePt t="74524" x="6769100" y="4292600"/>
          <p14:tracePt t="74542" x="6870700" y="4305300"/>
          <p14:tracePt t="74542" x="6972300" y="4318000"/>
          <p14:tracePt t="74558" x="7067550" y="4343400"/>
          <p14:tracePt t="74558" x="7162800" y="4368800"/>
          <p14:tracePt t="74575" x="7251700" y="4400550"/>
          <p14:tracePt t="74575" x="7340600" y="4445000"/>
          <p14:tracePt t="74591" x="7423150" y="4495800"/>
          <p14:tracePt t="74591" x="7505700" y="4552950"/>
          <p14:tracePt t="74591" x="7581900" y="4610100"/>
          <p14:tracePt t="74610" x="7645400" y="4673600"/>
          <p14:tracePt t="74622" x="7708900" y="4737100"/>
          <p14:tracePt t="74622" x="7797800" y="4857750"/>
          <p14:tracePt t="74643" x="7829550" y="4908550"/>
          <p14:tracePt t="74643" x="7854950" y="4965700"/>
          <p14:tracePt t="74658" x="7867650" y="5016500"/>
          <p14:tracePt t="74658" x="7874000" y="5067300"/>
          <p14:tracePt t="74674" x="7867650" y="5118100"/>
          <p14:tracePt t="74674" x="7861300" y="5168900"/>
          <p14:tracePt t="74691" x="7842250" y="5219700"/>
          <p14:tracePt t="74691" x="7816850" y="5264150"/>
          <p14:tracePt t="74691" x="7785100" y="5314950"/>
          <p14:tracePt t="74711" x="7747000" y="5365750"/>
          <p14:tracePt t="74711" x="7702550" y="5416550"/>
          <p14:tracePt t="74725" x="7651750" y="5467350"/>
          <p14:tracePt t="74725" x="7600950" y="5518150"/>
          <p14:tracePt t="74741" x="7550150" y="5562600"/>
          <p14:tracePt t="74741" x="7486650" y="5613400"/>
          <p14:tracePt t="74758" x="7423150" y="5651500"/>
          <p14:tracePt t="74758" x="7296150" y="5727700"/>
          <p14:tracePt t="74775" x="7232650" y="5759450"/>
          <p14:tracePt t="74775" x="7162800" y="5784850"/>
          <p14:tracePt t="74791" x="7099300" y="5810250"/>
          <p14:tracePt t="74791" x="7035800" y="5829300"/>
          <p14:tracePt t="74808" x="6978650" y="5848350"/>
          <p14:tracePt t="74808" x="6921500" y="5867400"/>
          <p14:tracePt t="74825" x="6870700" y="5880100"/>
          <p14:tracePt t="74825" x="6775450" y="5905500"/>
          <p14:tracePt t="74843" x="6731000" y="5918200"/>
          <p14:tracePt t="74843" x="6692900" y="5918200"/>
          <p14:tracePt t="74859" x="6661150" y="5924550"/>
          <p14:tracePt t="74859" x="6629400" y="5930900"/>
          <p14:tracePt t="74875" x="6604000" y="5930900"/>
          <p14:tracePt t="74875" x="6578600" y="5930900"/>
          <p14:tracePt t="74891" x="6565900" y="5924550"/>
          <p14:tracePt t="74891" x="6553200" y="5918200"/>
          <p14:tracePt t="74891" x="6540500" y="5911850"/>
          <p14:tracePt t="74911" x="6534150" y="5905500"/>
          <p14:tracePt t="74923" x="6527800" y="5892800"/>
          <p14:tracePt t="74923" x="6527800" y="5873750"/>
          <p14:tracePt t="74942" x="6534150" y="5861050"/>
          <p14:tracePt t="74942" x="6534150" y="5854700"/>
          <p14:tracePt t="74959" x="6540500" y="5848350"/>
          <p14:tracePt t="74959" x="6546850" y="5835650"/>
          <p14:tracePt t="74975" x="6546850" y="5829300"/>
          <p14:tracePt t="74975" x="6553200" y="5822950"/>
          <p14:tracePt t="74975" x="6559550" y="5816600"/>
          <p14:tracePt t="74995" x="6565900" y="5816600"/>
          <p14:tracePt t="75007" x="6572250" y="5810250"/>
          <p14:tracePt t="75007" x="6584950" y="5803900"/>
          <p14:tracePt t="75025" x="6591300" y="5797550"/>
          <p14:tracePt t="75025" x="6597650" y="5791200"/>
          <p14:tracePt t="75043" x="6604000" y="5784850"/>
          <p14:tracePt t="75043" x="6610350" y="5784850"/>
          <p14:tracePt t="75059" x="6616700" y="5778500"/>
          <p14:tracePt t="75059" x="6629400" y="5778500"/>
          <p14:tracePt t="75076" x="6629400" y="5772150"/>
          <p14:tracePt t="75091" x="6642100" y="5772150"/>
          <p14:tracePt t="75108" x="6635750" y="5778500"/>
          <p14:tracePt t="75166" x="6629400" y="5778500"/>
          <p14:tracePt t="75190" x="6623050" y="5772150"/>
          <p14:tracePt t="75210" x="6616700" y="5778500"/>
          <p14:tracePt t="75250" x="6610350" y="5772150"/>
          <p14:tracePt t="75286" x="6610350" y="5765800"/>
          <p14:tracePt t="75310" x="6604000" y="5759450"/>
          <p14:tracePt t="75322" x="6597650" y="5753100"/>
          <p14:tracePt t="75362" x="6591300" y="5746750"/>
          <p14:tracePt t="75374" x="6578600" y="5740400"/>
          <p14:tracePt t="75390" x="6578600" y="5734050"/>
          <p14:tracePt t="75398" x="6572250" y="5727700"/>
          <p14:tracePt t="75408" x="6565900" y="5715000"/>
          <p14:tracePt t="75425" x="6559550" y="5708650"/>
          <p14:tracePt t="75425" x="6553200" y="5702300"/>
          <p14:tracePt t="75443" x="6546850" y="5695950"/>
          <p14:tracePt t="75459" x="6546850" y="5689600"/>
          <p14:tracePt t="75475" x="6534150" y="5683250"/>
          <p14:tracePt t="75495" x="6527800" y="5676900"/>
          <p14:tracePt t="75495" x="6521450" y="5676900"/>
          <p14:tracePt t="75511" x="6521450" y="5670550"/>
          <p14:tracePt t="75511" x="6515100" y="5670550"/>
          <p14:tracePt t="75528" x="6508750" y="5664200"/>
          <p14:tracePt t="75528" x="6502400" y="5664200"/>
          <p14:tracePt t="75544" x="6496050" y="5657850"/>
          <p14:tracePt t="75544" x="6489700" y="5651500"/>
          <p14:tracePt t="75544" x="6483350" y="5651500"/>
          <p14:tracePt t="75564" x="6470650" y="5645150"/>
          <p14:tracePt t="75564" x="6464300" y="5645150"/>
          <p14:tracePt t="75579" x="6464300" y="5638800"/>
          <p14:tracePt t="75579" x="6457950" y="5632450"/>
          <p14:tracePt t="75595" x="6451600" y="5626100"/>
          <p14:tracePt t="75595" x="6445250" y="5626100"/>
          <p14:tracePt t="75611" x="6445250" y="5613400"/>
          <p14:tracePt t="75611" x="6438900" y="5613400"/>
          <p14:tracePt t="75611" x="6432550" y="5607050"/>
          <p14:tracePt t="75630" x="6432550" y="5600700"/>
          <p14:tracePt t="75643" x="6426200" y="5588000"/>
          <p14:tracePt t="75659" x="6426200" y="5581650"/>
          <p14:tracePt t="75676" x="6426200" y="5575300"/>
          <p14:tracePt t="75676" x="6426200" y="5562600"/>
          <p14:tracePt t="75695" x="6426200" y="5556250"/>
          <p14:tracePt t="75695" x="6426200" y="5549900"/>
          <p14:tracePt t="75711" x="6426200" y="5543550"/>
          <p14:tracePt t="75711" x="6426200" y="5530850"/>
          <p14:tracePt t="75711" x="6426200" y="5524500"/>
          <p14:tracePt t="75730" x="6426200" y="5518150"/>
          <p14:tracePt t="75730" x="6426200" y="5505450"/>
          <p14:tracePt t="75745" x="6426200" y="5499100"/>
          <p14:tracePt t="75745" x="6426200" y="5492750"/>
          <p14:tracePt t="75762" x="6426200" y="5486400"/>
          <p14:tracePt t="75762" x="6426200" y="5480050"/>
          <p14:tracePt t="75778" x="6426200" y="5473700"/>
          <p14:tracePt t="75778" x="6419850" y="5467350"/>
          <p14:tracePt t="75795" x="6426200" y="5454650"/>
          <p14:tracePt t="75914" x="6426200" y="5448300"/>
          <p14:tracePt t="75938" x="6419850" y="5441950"/>
          <p14:tracePt t="75982" x="6426200" y="5441950"/>
          <p14:tracePt t="76049" x="6432550" y="5441950"/>
          <p14:tracePt t="76066" x="6438900" y="5448300"/>
          <p14:tracePt t="76093" x="6445250" y="5448300"/>
          <p14:tracePt t="76110" x="6451600" y="5448300"/>
          <p14:tracePt t="76126" x="6457950" y="5441950"/>
          <p14:tracePt t="76142" x="6457950" y="5435600"/>
          <p14:tracePt t="76147" x="6464300" y="5429250"/>
          <p14:tracePt t="76147" x="6464300" y="5422900"/>
          <p14:tracePt t="76163" x="6470650" y="5416550"/>
          <p14:tracePt t="76163" x="6477000" y="5397500"/>
          <p14:tracePt t="76180" x="6489700" y="5378450"/>
          <p14:tracePt t="76180" x="6496050" y="5353050"/>
          <p14:tracePt t="76196" x="6508750" y="53213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6" name="Picture 8"/>
          <p:cNvPicPr>
            <a:picLocks noChangeAspect="1" noChangeArrowheads="1"/>
          </p:cNvPicPr>
          <p:nvPr/>
        </p:nvPicPr>
        <p:blipFill>
          <a:blip r:embed="rId5" cstate="print"/>
          <a:srcRect l="9759" b="9147"/>
          <a:stretch>
            <a:fillRect/>
          </a:stretch>
        </p:blipFill>
        <p:spPr bwMode="auto">
          <a:xfrm>
            <a:off x="2643174" y="1000108"/>
            <a:ext cx="4000528" cy="3836184"/>
          </a:xfrm>
          <a:prstGeom prst="rect">
            <a:avLst/>
          </a:prstGeom>
          <a:noFill/>
          <a:ln w="9525">
            <a:noFill/>
            <a:miter lim="800000"/>
            <a:headEnd/>
            <a:tailEnd/>
          </a:ln>
        </p:spPr>
      </p:pic>
      <p:sp>
        <p:nvSpPr>
          <p:cNvPr id="427011" name="Text Box 3"/>
          <p:cNvSpPr txBox="1">
            <a:spLocks noChangeArrowheads="1"/>
          </p:cNvSpPr>
          <p:nvPr/>
        </p:nvSpPr>
        <p:spPr bwMode="auto">
          <a:xfrm>
            <a:off x="3348038" y="4868863"/>
            <a:ext cx="2139950" cy="366712"/>
          </a:xfrm>
          <a:prstGeom prst="rect">
            <a:avLst/>
          </a:prstGeom>
          <a:noFill/>
          <a:ln w="9525">
            <a:noFill/>
            <a:miter lim="800000"/>
            <a:headEnd/>
            <a:tailEnd/>
          </a:ln>
          <a:effectLst/>
        </p:spPr>
        <p:txBody>
          <a:bodyPr>
            <a:spAutoFit/>
          </a:bodyPr>
          <a:lstStyle/>
          <a:p>
            <a:r>
              <a:rPr lang="en-US" altLang="ja-JP" sz="1800">
                <a:latin typeface="Arial" charset="0"/>
              </a:rPr>
              <a:t>1</a:t>
            </a:r>
            <a:r>
              <a:rPr lang="ja-JP" altLang="en-US" sz="1800">
                <a:latin typeface="Arial" charset="0"/>
              </a:rPr>
              <a:t>月の平均気温（℃）</a:t>
            </a:r>
          </a:p>
        </p:txBody>
      </p:sp>
      <p:sp>
        <p:nvSpPr>
          <p:cNvPr id="427012" name="Text Box 4"/>
          <p:cNvSpPr txBox="1">
            <a:spLocks noChangeArrowheads="1"/>
          </p:cNvSpPr>
          <p:nvPr/>
        </p:nvSpPr>
        <p:spPr bwMode="auto">
          <a:xfrm rot="-5400000">
            <a:off x="1308894" y="2875757"/>
            <a:ext cx="2139950" cy="366712"/>
          </a:xfrm>
          <a:prstGeom prst="rect">
            <a:avLst/>
          </a:prstGeom>
          <a:noFill/>
          <a:ln w="9525">
            <a:noFill/>
            <a:miter lim="800000"/>
            <a:headEnd/>
            <a:tailEnd/>
          </a:ln>
          <a:effectLst/>
        </p:spPr>
        <p:txBody>
          <a:bodyPr wrap="none">
            <a:spAutoFit/>
          </a:bodyPr>
          <a:lstStyle/>
          <a:p>
            <a:r>
              <a:rPr lang="en-US" altLang="ja-JP" sz="1800">
                <a:latin typeface="Arial" charset="0"/>
              </a:rPr>
              <a:t>7</a:t>
            </a:r>
            <a:r>
              <a:rPr lang="ja-JP" altLang="en-US" sz="1800">
                <a:latin typeface="Arial" charset="0"/>
              </a:rPr>
              <a:t>月の平均気温（℃）</a:t>
            </a:r>
          </a:p>
        </p:txBody>
      </p:sp>
      <p:sp>
        <p:nvSpPr>
          <p:cNvPr id="427013" name="Text Box 5"/>
          <p:cNvSpPr txBox="1">
            <a:spLocks noChangeArrowheads="1"/>
          </p:cNvSpPr>
          <p:nvPr/>
        </p:nvSpPr>
        <p:spPr bwMode="auto">
          <a:xfrm>
            <a:off x="3214678" y="1643050"/>
            <a:ext cx="1648208" cy="461665"/>
          </a:xfrm>
          <a:prstGeom prst="rect">
            <a:avLst/>
          </a:prstGeom>
          <a:solidFill>
            <a:schemeClr val="bg1"/>
          </a:solidFill>
          <a:ln w="9525">
            <a:noFill/>
            <a:miter lim="800000"/>
            <a:headEnd/>
            <a:tailEnd/>
          </a:ln>
          <a:effectLst/>
        </p:spPr>
        <p:txBody>
          <a:bodyPr wrap="none">
            <a:spAutoFit/>
          </a:bodyPr>
          <a:lstStyle/>
          <a:p>
            <a:r>
              <a:rPr lang="en-US" altLang="ja-JP" dirty="0">
                <a:latin typeface="Arial" charset="0"/>
              </a:rPr>
              <a:t>r=0.544</a:t>
            </a:r>
            <a:r>
              <a:rPr lang="ja-JP" altLang="en-US" baseline="30000" dirty="0">
                <a:latin typeface="Arial" charset="0"/>
              </a:rPr>
              <a:t>＊＊</a:t>
            </a:r>
          </a:p>
        </p:txBody>
      </p:sp>
      <p:sp>
        <p:nvSpPr>
          <p:cNvPr id="427014" name="Rectangle 6"/>
          <p:cNvSpPr>
            <a:spLocks noChangeArrowheads="1"/>
          </p:cNvSpPr>
          <p:nvPr/>
        </p:nvSpPr>
        <p:spPr bwMode="auto">
          <a:xfrm>
            <a:off x="1619250" y="5373688"/>
            <a:ext cx="5943600" cy="1004887"/>
          </a:xfrm>
          <a:prstGeom prst="rect">
            <a:avLst/>
          </a:prstGeom>
          <a:noFill/>
          <a:ln w="38100">
            <a:noFill/>
            <a:miter lim="800000"/>
            <a:headEnd/>
            <a:tailEnd/>
          </a:ln>
          <a:effectLst/>
        </p:spPr>
        <p:txBody>
          <a:bodyPr>
            <a:spAutoFit/>
          </a:bodyPr>
          <a:lstStyle/>
          <a:p>
            <a:pPr>
              <a:spcBef>
                <a:spcPct val="50000"/>
              </a:spcBef>
            </a:pPr>
            <a:r>
              <a:rPr lang="ja-JP" altLang="en-US"/>
              <a:t>５％水準で有意であるとき　ｒ＝</a:t>
            </a:r>
            <a:r>
              <a:rPr lang="en-US" altLang="ja-JP"/>
              <a:t>0.675*</a:t>
            </a:r>
          </a:p>
          <a:p>
            <a:pPr>
              <a:spcBef>
                <a:spcPct val="50000"/>
              </a:spcBef>
            </a:pPr>
            <a:r>
              <a:rPr lang="ja-JP" altLang="en-US"/>
              <a:t>１％水準で有意であるとき　ｒ＝</a:t>
            </a:r>
            <a:r>
              <a:rPr lang="en-US" altLang="ja-JP"/>
              <a:t>0.855**</a:t>
            </a:r>
          </a:p>
        </p:txBody>
      </p:sp>
      <p:sp>
        <p:nvSpPr>
          <p:cNvPr id="427015" name="Rectangle 7"/>
          <p:cNvSpPr>
            <a:spLocks noGrp="1" noChangeArrowheads="1"/>
          </p:cNvSpPr>
          <p:nvPr>
            <p:ph type="title"/>
          </p:nvPr>
        </p:nvSpPr>
        <p:spPr/>
        <p:txBody>
          <a:bodyPr/>
          <a:lstStyle/>
          <a:p>
            <a:r>
              <a:rPr lang="ja-JP" altLang="en-US"/>
              <a:t>相関係数の検定結果の表記</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2212"/>
    </mc:Choice>
    <mc:Fallback>
      <p:transition spd="slow" advTm="52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47" x="4864100" y="2565400"/>
          <p14:tracePt t="3265" x="4845050" y="2552700"/>
          <p14:tracePt t="3272" x="4819650" y="2540000"/>
          <p14:tracePt t="3286" x="4794250" y="2520950"/>
          <p14:tracePt t="3286" x="4762500" y="2495550"/>
          <p14:tracePt t="3305" x="4692650" y="2438400"/>
          <p14:tracePt t="3305" x="4667250" y="2406650"/>
          <p14:tracePt t="3321" x="4635500" y="2374900"/>
          <p14:tracePt t="3321" x="4610100" y="2343150"/>
          <p14:tracePt t="3338" x="4591050" y="2311400"/>
          <p14:tracePt t="3338" x="4572000" y="2279650"/>
          <p14:tracePt t="3355" x="4565650" y="2241550"/>
          <p14:tracePt t="3355" x="4552950" y="2209800"/>
          <p14:tracePt t="3355" x="4552950" y="2171700"/>
          <p14:tracePt t="3375" x="4552950" y="2139950"/>
          <p14:tracePt t="3375" x="4552950" y="2101850"/>
          <p14:tracePt t="3388" x="4565650" y="2070100"/>
          <p14:tracePt t="3388" x="4572000" y="2038350"/>
          <p14:tracePt t="3404" x="4578350" y="2012950"/>
          <p14:tracePt t="3404" x="4591050" y="1987550"/>
          <p14:tracePt t="3422" x="4603750" y="1968500"/>
          <p14:tracePt t="3422" x="4622800" y="1936750"/>
          <p14:tracePt t="3438" x="4629150" y="1924050"/>
          <p14:tracePt t="3438" x="4635500" y="1917700"/>
          <p14:tracePt t="3455" x="4641850" y="1917700"/>
          <p14:tracePt t="3455" x="4648200" y="1911350"/>
          <p14:tracePt t="3472" x="4654550" y="1917700"/>
          <p14:tracePt t="3487" x="4654550" y="1924050"/>
          <p14:tracePt t="3504" x="4648200" y="1936750"/>
          <p14:tracePt t="3504" x="4641850" y="1943100"/>
          <p14:tracePt t="3522" x="4635500" y="1949450"/>
          <p14:tracePt t="3522" x="4629150" y="1955800"/>
          <p14:tracePt t="3540" x="4616450" y="1962150"/>
          <p14:tracePt t="3540" x="4610100" y="1968500"/>
          <p14:tracePt t="3540" x="4597400" y="1974850"/>
          <p14:tracePt t="3558" x="4584700" y="1974850"/>
          <p14:tracePt t="3570" x="4572000" y="1981200"/>
          <p14:tracePt t="3570" x="4540250" y="1981200"/>
          <p14:tracePt t="3590" x="4521200" y="1974850"/>
          <p14:tracePt t="3590" x="4502150" y="1974850"/>
          <p14:tracePt t="3607" x="4476750" y="1968500"/>
          <p14:tracePt t="3607" x="4457700" y="1962150"/>
          <p14:tracePt t="3622" x="4438650" y="1955800"/>
          <p14:tracePt t="3622" x="4419600" y="1943100"/>
          <p14:tracePt t="3622" x="4400550" y="1924050"/>
          <p14:tracePt t="3642" x="4387850" y="1905000"/>
          <p14:tracePt t="3654" x="4375150" y="1885950"/>
          <p14:tracePt t="3654" x="4368800" y="1828800"/>
          <p14:tracePt t="3674" x="4368800" y="1790700"/>
          <p14:tracePt t="3674" x="4368800" y="1758950"/>
          <p14:tracePt t="3690" x="4381500" y="1720850"/>
          <p14:tracePt t="3690" x="4387850" y="1682750"/>
          <p14:tracePt t="3706" x="4406900" y="1651000"/>
          <p14:tracePt t="3706" x="4425950" y="1619250"/>
          <p14:tracePt t="3723" x="4451350" y="1587500"/>
          <p14:tracePt t="3723" x="4476750" y="1555750"/>
          <p14:tracePt t="3723" x="4508500" y="1530350"/>
          <p14:tracePt t="3742" x="4540250" y="1504950"/>
          <p14:tracePt t="3742" x="4578350" y="1485900"/>
          <p14:tracePt t="3756" x="4622800" y="1473200"/>
          <p14:tracePt t="3756" x="4660900" y="1460500"/>
          <p14:tracePt t="3773" x="4705350" y="1454150"/>
          <p14:tracePt t="3773" x="4743450" y="1460500"/>
          <p14:tracePt t="3790" x="4787900" y="1466850"/>
          <p14:tracePt t="3790" x="4870450" y="1504950"/>
          <p14:tracePt t="3807" x="4908550" y="1536700"/>
          <p14:tracePt t="3807" x="4940300" y="1568450"/>
          <p14:tracePt t="3823" x="4978400" y="1606550"/>
          <p14:tracePt t="3823" x="5003800" y="1644650"/>
          <p14:tracePt t="3840" x="5029200" y="1682750"/>
          <p14:tracePt t="3840" x="5067300" y="1758950"/>
          <p14:tracePt t="3859" x="5073650" y="1797050"/>
          <p14:tracePt t="3859" x="5073650" y="1828800"/>
          <p14:tracePt t="3874" x="5060950" y="1866900"/>
          <p14:tracePt t="3874" x="5048250" y="1892300"/>
          <p14:tracePt t="3891" x="5029200" y="1924050"/>
          <p14:tracePt t="3891" x="5003800" y="1949450"/>
          <p14:tracePt t="3909" x="4972050" y="1968500"/>
          <p14:tracePt t="3909" x="4940300" y="1987550"/>
          <p14:tracePt t="3909" x="4902200" y="2006600"/>
          <p14:tracePt t="3926" x="4857750" y="2019300"/>
          <p14:tracePt t="3938" x="4819650" y="2032000"/>
          <p14:tracePt t="3938" x="4730750" y="2044700"/>
          <p14:tracePt t="3958" x="4686300" y="2044700"/>
          <p14:tracePt t="3958" x="4641850" y="2044700"/>
          <p14:tracePt t="3974" x="4597400" y="2038350"/>
          <p14:tracePt t="3974" x="4552950" y="2032000"/>
          <p14:tracePt t="3991" x="4514850" y="2025650"/>
          <p14:tracePt t="3991" x="4476750" y="2006600"/>
          <p14:tracePt t="4007" x="4451350" y="1993900"/>
          <p14:tracePt t="4007" x="4419600" y="1968500"/>
          <p14:tracePt t="4007" x="4400550" y="1949450"/>
          <p14:tracePt t="4027" x="4381500" y="1917700"/>
          <p14:tracePt t="4027" x="4368800" y="1885950"/>
          <p14:tracePt t="4041" x="4362450" y="1854200"/>
          <p14:tracePt t="4041" x="4356100" y="1816100"/>
          <p14:tracePt t="4057" x="4362450" y="1778000"/>
          <p14:tracePt t="4057" x="4368800" y="1739900"/>
          <p14:tracePt t="4074" x="4375150" y="1708150"/>
          <p14:tracePt t="4074" x="4394200" y="1670050"/>
          <p14:tracePt t="4091" x="4413250" y="1631950"/>
          <p14:tracePt t="4091" x="4457700" y="1574800"/>
          <p14:tracePt t="4107" x="4483100" y="1549400"/>
          <p14:tracePt t="4107" x="4508500" y="1524000"/>
          <p14:tracePt t="4125" x="4540250" y="1504950"/>
          <p14:tracePt t="4125" x="4572000" y="1492250"/>
          <p14:tracePt t="4141" x="4603750" y="1485900"/>
          <p14:tracePt t="4141" x="4667250" y="1485900"/>
          <p14:tracePt t="4159" x="4699000" y="1498600"/>
          <p14:tracePt t="4159" x="4730750" y="1517650"/>
          <p14:tracePt t="4175" x="4762500" y="1543050"/>
          <p14:tracePt t="4175" x="4787900" y="1568450"/>
          <p14:tracePt t="4191" x="4813300" y="1606550"/>
          <p14:tracePt t="4191" x="4832350" y="1644650"/>
          <p14:tracePt t="4208" x="4845050" y="1689100"/>
          <p14:tracePt t="4208" x="4864100" y="1771650"/>
          <p14:tracePt t="4227" x="4870450" y="1809750"/>
          <p14:tracePt t="4227" x="4870450" y="1847850"/>
          <p14:tracePt t="4242" x="4864100" y="1885950"/>
          <p14:tracePt t="4242" x="4851400" y="1924050"/>
          <p14:tracePt t="4258" x="4838700" y="1955800"/>
          <p14:tracePt t="4258" x="4826000" y="1981200"/>
          <p14:tracePt t="4275" x="4800600" y="2012950"/>
          <p14:tracePt t="4275" x="4781550" y="2038350"/>
          <p14:tracePt t="4275" x="4749800" y="2063750"/>
          <p14:tracePt t="4294" x="4718050" y="2082800"/>
          <p14:tracePt t="4306" x="4686300" y="2108200"/>
          <p14:tracePt t="4306" x="4654550" y="2127250"/>
          <p14:tracePt t="4327" x="4578350" y="2165350"/>
          <p14:tracePt t="4327" x="4540250" y="2178050"/>
          <p14:tracePt t="4341" x="4508500" y="2190750"/>
          <p14:tracePt t="4341" x="4470400" y="2203450"/>
          <p14:tracePt t="4359" x="4432300" y="2209800"/>
          <p14:tracePt t="4359" x="4400550" y="2209800"/>
          <p14:tracePt t="4375" x="4368800" y="2209800"/>
          <p14:tracePt t="4375" x="4343400" y="2203450"/>
          <p14:tracePt t="4375" x="4318000" y="2197100"/>
          <p14:tracePt t="4394" x="4292600" y="2184400"/>
          <p14:tracePt t="4394" x="4273550" y="2165350"/>
          <p14:tracePt t="4409" x="4254500" y="2146300"/>
          <p14:tracePt t="4409" x="4235450" y="2120900"/>
          <p14:tracePt t="4425" x="4222750" y="2089150"/>
          <p14:tracePt t="4425" x="4216400" y="2063750"/>
          <p14:tracePt t="4442" x="4203700" y="2032000"/>
          <p14:tracePt t="4442" x="4203700" y="1968500"/>
          <p14:tracePt t="4459" x="4203700" y="1943100"/>
          <p14:tracePt t="4459" x="4203700" y="1911350"/>
          <p14:tracePt t="4476" x="4216400" y="1885950"/>
          <p14:tracePt t="4476" x="4229100" y="1854200"/>
          <p14:tracePt t="4492" x="4241800" y="1828800"/>
          <p14:tracePt t="4492" x="4260850" y="1797050"/>
          <p14:tracePt t="4509" x="4279900" y="1771650"/>
          <p14:tracePt t="4509" x="4330700" y="1714500"/>
          <p14:tracePt t="4527" x="4356100" y="1695450"/>
          <p14:tracePt t="4527" x="4387850" y="1670050"/>
          <p14:tracePt t="4543" x="4419600" y="1651000"/>
          <p14:tracePt t="4543" x="4451350" y="1631950"/>
          <p14:tracePt t="4560" x="4489450" y="1619250"/>
          <p14:tracePt t="4560" x="4521200" y="1612900"/>
          <p14:tracePt t="4560" x="4552950" y="1606550"/>
          <p14:tracePt t="4579" x="4584700" y="1606550"/>
          <p14:tracePt t="4591" x="4616450" y="1606550"/>
          <p14:tracePt t="4591" x="4679950" y="1631950"/>
          <p14:tracePt t="4610" x="4705350" y="1657350"/>
          <p14:tracePt t="4610" x="4730750" y="1682750"/>
          <p14:tracePt t="4627" x="4756150" y="1720850"/>
          <p14:tracePt t="4627" x="4781550" y="1758950"/>
          <p14:tracePt t="4643" x="4800600" y="1803400"/>
          <p14:tracePt t="4643" x="4819650" y="1847850"/>
          <p14:tracePt t="4643" x="4832350" y="1898650"/>
          <p14:tracePt t="4662" x="4838700" y="1943100"/>
          <p14:tracePt t="4674" x="4845050" y="1993900"/>
          <p14:tracePt t="4674" x="4845050" y="2076450"/>
          <p14:tracePt t="4694" x="4838700" y="2114550"/>
          <p14:tracePt t="4694" x="4826000" y="2152650"/>
          <p14:tracePt t="4710" x="4813300" y="2184400"/>
          <p14:tracePt t="4710" x="4794250" y="2216150"/>
          <p14:tracePt t="4726" x="4768850" y="2241550"/>
          <p14:tracePt t="4726" x="4743450" y="2266950"/>
          <p14:tracePt t="4743" x="4718050" y="2286000"/>
          <p14:tracePt t="4743" x="4660900" y="2317750"/>
          <p14:tracePt t="4760" x="4635500" y="2324100"/>
          <p14:tracePt t="4760" x="4603750" y="2336800"/>
          <p14:tracePt t="4778" x="4578350" y="2343150"/>
          <p14:tracePt t="4778" x="4552950" y="2349500"/>
          <p14:tracePt t="4795" x="4527550" y="2355850"/>
          <p14:tracePt t="4795" x="4502150" y="2355850"/>
          <p14:tracePt t="4811" x="4476750" y="2355850"/>
          <p14:tracePt t="4811" x="4432300" y="2355850"/>
          <p14:tracePt t="4828" x="4406900" y="2355850"/>
          <p14:tracePt t="4828" x="4381500" y="2349500"/>
          <p14:tracePt t="4844" x="4362450" y="2349500"/>
          <p14:tracePt t="4844" x="4343400" y="2343150"/>
          <p14:tracePt t="4861" x="4324350" y="2336800"/>
          <p14:tracePt t="4861" x="4298950" y="2330450"/>
          <p14:tracePt t="4880" x="4286250" y="2324100"/>
          <p14:tracePt t="4880" x="4279900" y="2324100"/>
          <p14:tracePt t="4895" x="4273550" y="2317750"/>
          <p14:tracePt t="4895" x="4267200" y="2311400"/>
          <p14:tracePt t="4913" x="4260850" y="2311400"/>
          <p14:tracePt t="4927" x="4254500" y="2298700"/>
          <p14:tracePt t="4927" x="4248150" y="2292350"/>
          <p14:tracePt t="4946" x="4248150" y="2286000"/>
          <p14:tracePt t="4960" x="4248150" y="2279650"/>
          <p14:tracePt t="4977" x="4241800" y="2273300"/>
          <p14:tracePt t="4995" x="4235450" y="2273300"/>
          <p14:tracePt t="5015" x="4235450" y="2266950"/>
          <p14:tracePt t="5066" x="4235450" y="2260600"/>
          <p14:tracePt t="5174" x="4241800" y="2260600"/>
          <p14:tracePt t="5186" x="4241800" y="2254250"/>
          <p14:tracePt t="5210" x="4248150" y="2247900"/>
          <p14:tracePt t="5239" x="4248150" y="2241550"/>
          <p14:tracePt t="5255" x="4248150" y="2235200"/>
          <p14:tracePt t="5263" x="4248150" y="2228850"/>
          <p14:tracePt t="5263" x="4241800" y="2209800"/>
          <p14:tracePt t="5280" x="4235450" y="2197100"/>
          <p14:tracePt t="5280" x="4229100" y="2171700"/>
          <p14:tracePt t="5280" x="4216400" y="2139950"/>
          <p14:tracePt t="5299" x="4203700" y="2108200"/>
          <p14:tracePt t="5311" x="4191000" y="2063750"/>
          <p14:tracePt t="5311" x="4178300" y="2025650"/>
          <p14:tracePt t="5311" x="4171950" y="1974850"/>
          <p14:tracePt t="5333" x="4159250" y="1930400"/>
          <p14:tracePt t="5344" x="4152900" y="1879600"/>
          <p14:tracePt t="5344" x="4152900" y="1784350"/>
          <p14:tracePt t="5363" x="4152900" y="1739900"/>
          <p14:tracePt t="5363" x="4165600" y="1695450"/>
          <p14:tracePt t="5380" x="4184650" y="1657350"/>
          <p14:tracePt t="5380" x="4203700" y="1612900"/>
          <p14:tracePt t="5397" x="4229100" y="1581150"/>
          <p14:tracePt t="5397" x="4260850" y="1549400"/>
          <p14:tracePt t="5397" x="4298950" y="1517650"/>
          <p14:tracePt t="5416" x="4343400" y="1492250"/>
          <p14:tracePt t="5416" x="4387850" y="1473200"/>
          <p14:tracePt t="5430" x="4432300" y="1454150"/>
          <p14:tracePt t="5430" x="4483100" y="1447800"/>
          <p14:tracePt t="5446" x="4533900" y="1447800"/>
          <p14:tracePt t="5446" x="4584700" y="1454150"/>
          <p14:tracePt t="5464" x="4629150" y="1466850"/>
          <p14:tracePt t="5464" x="4724400" y="1524000"/>
          <p14:tracePt t="5480" x="4768850" y="1562100"/>
          <p14:tracePt t="5480" x="4806950" y="1600200"/>
          <p14:tracePt t="5497" x="4845050" y="1644650"/>
          <p14:tracePt t="5497" x="4870450" y="1695450"/>
          <p14:tracePt t="5513" x="4895850" y="1739900"/>
          <p14:tracePt t="5513" x="4908550" y="1790700"/>
          <p14:tracePt t="5531" x="4921250" y="1835150"/>
          <p14:tracePt t="5531" x="4927600" y="1924050"/>
          <p14:tracePt t="5548" x="4921250" y="1968500"/>
          <p14:tracePt t="5548" x="4914900" y="2012950"/>
          <p14:tracePt t="5564" x="4895850" y="2057400"/>
          <p14:tracePt t="5564" x="4876800" y="2095500"/>
          <p14:tracePt t="5581" x="4851400" y="2133600"/>
          <p14:tracePt t="5581" x="4826000" y="2165350"/>
          <p14:tracePt t="5581" x="4787900" y="2197100"/>
          <p14:tracePt t="5600" x="4749800" y="2222500"/>
          <p14:tracePt t="5612" x="4711700" y="2247900"/>
          <p14:tracePt t="5612" x="4629150" y="2273300"/>
          <p14:tracePt t="5632" x="4591050" y="2286000"/>
          <p14:tracePt t="5632" x="4546600" y="2286000"/>
          <p14:tracePt t="5647" x="4508500" y="2286000"/>
          <p14:tracePt t="5647" x="4470400" y="2279650"/>
          <p14:tracePt t="5664" x="4432300" y="2266950"/>
          <p14:tracePt t="5664" x="4400550" y="2241550"/>
          <p14:tracePt t="5664" x="4362450" y="2216150"/>
          <p14:tracePt t="5683" x="4330700" y="2190750"/>
          <p14:tracePt t="5696" x="4305300" y="2152650"/>
          <p14:tracePt t="5696" x="4254500" y="2082800"/>
          <p14:tracePt t="5716" x="4229100" y="2044700"/>
          <p14:tracePt t="5716" x="4216400" y="2006600"/>
          <p14:tracePt t="5732" x="4203700" y="1974850"/>
          <p14:tracePt t="5732" x="4191000" y="1943100"/>
          <p14:tracePt t="5748" x="4191000" y="1911350"/>
          <p14:tracePt t="5748" x="4191000" y="1879600"/>
          <p14:tracePt t="5748" x="4191000" y="1854200"/>
          <p14:tracePt t="5767" x="4203700" y="1822450"/>
          <p14:tracePt t="5767" x="4210050" y="1797050"/>
          <p14:tracePt t="5782" x="4229100" y="1771650"/>
          <p14:tracePt t="5782" x="4241800" y="1752600"/>
          <p14:tracePt t="5799" x="4267200" y="1733550"/>
          <p14:tracePt t="5799" x="4286250" y="1714500"/>
          <p14:tracePt t="5816" x="4305300" y="1695450"/>
          <p14:tracePt t="5816" x="4330700" y="1682750"/>
          <p14:tracePt t="5816" x="4356100" y="1670050"/>
          <p14:tracePt t="5834" x="4375150" y="1657350"/>
          <p14:tracePt t="5834" x="4400550" y="1651000"/>
          <p14:tracePt t="5849" x="4419600" y="1644650"/>
          <p14:tracePt t="5849" x="4438650" y="1638300"/>
          <p14:tracePt t="5865" x="4457700" y="1638300"/>
          <p14:tracePt t="5865" x="4476750" y="1631950"/>
          <p14:tracePt t="5883" x="4495800" y="1631950"/>
          <p14:tracePt t="5883" x="4521200" y="1631950"/>
          <p14:tracePt t="5900" x="4533900" y="1631950"/>
          <p14:tracePt t="5900" x="4546600" y="1638300"/>
          <p14:tracePt t="5917" x="4559300" y="1638300"/>
          <p14:tracePt t="5917" x="4565650" y="1638300"/>
          <p14:tracePt t="5933" x="4578350" y="1638300"/>
          <p14:tracePt t="5933" x="4584700" y="1638300"/>
          <p14:tracePt t="5949" x="4591050" y="1644650"/>
          <p14:tracePt t="5949" x="4597400" y="1644650"/>
          <p14:tracePt t="5966" x="4603750" y="1644650"/>
          <p14:tracePt t="5981" x="4610100" y="1651000"/>
          <p14:tracePt t="6006" x="4603750" y="1657350"/>
          <p14:tracePt t="6042" x="4597400" y="1663700"/>
          <p14:tracePt t="6058" x="4597400" y="1670050"/>
          <p14:tracePt t="6074" x="4591050" y="1676400"/>
          <p14:tracePt t="6086" x="4584700" y="1682750"/>
          <p14:tracePt t="6102" x="4578350" y="1689100"/>
          <p14:tracePt t="6118" x="4572000" y="1695450"/>
          <p14:tracePt t="6135" x="4572000" y="1701800"/>
          <p14:tracePt t="6147" x="4565650" y="1708150"/>
          <p14:tracePt t="6164" x="4572000" y="1714500"/>
          <p14:tracePt t="6199" x="4578350" y="1714500"/>
          <p14:tracePt t="6222" x="4584700" y="1714500"/>
          <p14:tracePt t="6246" x="4584700" y="1708150"/>
          <p14:tracePt t="6274" x="4578350" y="1701800"/>
          <p14:tracePt t="6299" x="4572000" y="1701800"/>
          <p14:tracePt t="6334" x="4572000" y="1708150"/>
          <p14:tracePt t="6350" x="4565650" y="1714500"/>
          <p14:tracePt t="6366" x="4559300" y="1720850"/>
          <p14:tracePt t="6374" x="4546600" y="1727200"/>
          <p14:tracePt t="6382" x="4540250" y="1733550"/>
          <p14:tracePt t="6382" x="4527550" y="1739900"/>
          <p14:tracePt t="6382" x="4514850" y="1746250"/>
          <p14:tracePt t="6403" x="4502150" y="1752600"/>
          <p14:tracePt t="6415" x="4489450" y="1752600"/>
          <p14:tracePt t="6415" x="4470400" y="1752600"/>
          <p14:tracePt t="6415" x="4451350" y="1752600"/>
          <p14:tracePt t="6436" x="4432300" y="1752600"/>
          <p14:tracePt t="6436" x="4413250" y="1746250"/>
          <p14:tracePt t="6450" x="4394200" y="1739900"/>
          <p14:tracePt t="6450" x="4375150" y="1733550"/>
          <p14:tracePt t="6467" x="4356100" y="1720850"/>
          <p14:tracePt t="6467" x="4343400" y="1708150"/>
          <p14:tracePt t="6484" x="4330700" y="1701800"/>
          <p14:tracePt t="6484" x="4305300" y="1676400"/>
          <p14:tracePt t="6501" x="4305300" y="1663700"/>
          <p14:tracePt t="6501" x="4298950" y="1651000"/>
          <p14:tracePt t="6517" x="4298950" y="1631950"/>
          <p14:tracePt t="6517" x="4305300" y="1619250"/>
          <p14:tracePt t="6534" x="4318000" y="1606550"/>
          <p14:tracePt t="6534" x="4330700" y="1587500"/>
          <p14:tracePt t="6551" x="4356100" y="1568450"/>
          <p14:tracePt t="6551" x="4413250" y="1524000"/>
          <p14:tracePt t="6568" x="4445000" y="1504950"/>
          <p14:tracePt t="6568" x="4483100" y="1485900"/>
          <p14:tracePt t="6584" x="4527550" y="1466850"/>
          <p14:tracePt t="6584" x="4565650" y="1447800"/>
          <p14:tracePt t="6601" x="4603750" y="1435100"/>
          <p14:tracePt t="6601" x="4648200" y="1422400"/>
          <p14:tracePt t="6601" x="4686300" y="1416050"/>
          <p14:tracePt t="6619" x="4718050" y="1409700"/>
          <p14:tracePt t="6633" x="4756150" y="1409700"/>
          <p14:tracePt t="6633" x="4819650" y="1422400"/>
          <p14:tracePt t="6652" x="4845050" y="1441450"/>
          <p14:tracePt t="6652" x="4864100" y="1460500"/>
          <p14:tracePt t="6668" x="4883150" y="1479550"/>
          <p14:tracePt t="6668" x="4902200" y="1511300"/>
          <p14:tracePt t="6668" x="4914900" y="1543050"/>
          <p14:tracePt t="6687" x="4921250" y="1574800"/>
          <p14:tracePt t="6699" x="4927600" y="1612900"/>
          <p14:tracePt t="6699" x="4927600" y="1695450"/>
          <p14:tracePt t="6720" x="4921250" y="1733550"/>
          <p14:tracePt t="6720" x="4914900" y="1778000"/>
          <p14:tracePt t="6736" x="4902200" y="1822450"/>
          <p14:tracePt t="6736" x="4889500" y="1866900"/>
          <p14:tracePt t="6752" x="4870450" y="1911350"/>
          <p14:tracePt t="6752" x="4851400" y="1949450"/>
          <p14:tracePt t="6768" x="4832350" y="1987550"/>
          <p14:tracePt t="6768" x="4806950" y="2025650"/>
          <p14:tracePt t="6768" x="4781550" y="2057400"/>
          <p14:tracePt t="6787" x="4756150" y="2089150"/>
          <p14:tracePt t="6787" x="4724400" y="2114550"/>
          <p14:tracePt t="6802" x="4699000" y="2139950"/>
          <p14:tracePt t="6802" x="4673600" y="2165350"/>
          <p14:tracePt t="6818" x="4641850" y="2184400"/>
          <p14:tracePt t="6818" x="4616450" y="2203450"/>
          <p14:tracePt t="6835" x="4591050" y="2216150"/>
          <p14:tracePt t="6835" x="4565650" y="2228850"/>
          <p14:tracePt t="6835" x="4540250" y="2241550"/>
          <p14:tracePt t="6855" x="4521200" y="2247900"/>
          <p14:tracePt t="6855" x="4495800" y="2254250"/>
          <p14:tracePt t="6869" x="4476750" y="2260600"/>
          <p14:tracePt t="6869" x="4457700" y="2260600"/>
          <p14:tracePt t="6885" x="4438650" y="2260600"/>
          <p14:tracePt t="6885" x="4419600" y="2254250"/>
          <p14:tracePt t="6902" x="4400550" y="2247900"/>
          <p14:tracePt t="6902" x="4381500" y="2241550"/>
          <p14:tracePt t="6920" x="4356100" y="2228850"/>
          <p14:tracePt t="6920" x="4337050" y="2222500"/>
          <p14:tracePt t="6936" x="4324350" y="2216150"/>
          <p14:tracePt t="6936" x="4311650" y="2203450"/>
          <p14:tracePt t="6952" x="4298950" y="2197100"/>
          <p14:tracePt t="6952" x="4286250" y="2184400"/>
          <p14:tracePt t="6969" x="4273550" y="2171700"/>
          <p14:tracePt t="6969" x="4267200" y="2159000"/>
          <p14:tracePt t="6969" x="4254500" y="2139950"/>
          <p14:tracePt t="6987" x="4248150" y="2120900"/>
          <p14:tracePt t="7001" x="4235450" y="2101850"/>
          <p14:tracePt t="7001" x="4229100" y="2063750"/>
          <p14:tracePt t="7020" x="4222750" y="2044700"/>
          <p14:tracePt t="7020" x="4216400" y="2019300"/>
          <p14:tracePt t="7037" x="4216400" y="2000250"/>
          <p14:tracePt t="7037" x="4210050" y="1974850"/>
          <p14:tracePt t="7052" x="4210050" y="1955800"/>
          <p14:tracePt t="7052" x="4210050" y="1936750"/>
          <p14:tracePt t="7052" x="4203700" y="1917700"/>
          <p14:tracePt t="7071" x="4203700" y="1898650"/>
          <p14:tracePt t="7084" x="4203700" y="1879600"/>
          <p14:tracePt t="7084" x="4210050" y="1841500"/>
          <p14:tracePt t="7102" x="4210050" y="1822450"/>
          <p14:tracePt t="7102" x="4216400" y="1803400"/>
          <p14:tracePt t="7119" x="4229100" y="1778000"/>
          <p14:tracePt t="7119" x="4235450" y="1758950"/>
          <p14:tracePt t="7136" x="4248150" y="1739900"/>
          <p14:tracePt t="7136" x="4267200" y="1720850"/>
          <p14:tracePt t="7153" x="4292600" y="1695450"/>
          <p14:tracePt t="7153" x="4343400" y="1651000"/>
          <p14:tracePt t="7169" x="4375150" y="1631950"/>
          <p14:tracePt t="7169" x="4406900" y="1612900"/>
          <p14:tracePt t="7186" x="4445000" y="1593850"/>
          <p14:tracePt t="7186" x="4476750" y="1574800"/>
          <p14:tracePt t="7203" x="4514850" y="1555750"/>
          <p14:tracePt t="7203" x="4578350" y="1530350"/>
          <p14:tracePt t="7220" x="4616450" y="1517650"/>
          <p14:tracePt t="7220" x="4648200" y="1511300"/>
          <p14:tracePt t="7236" x="4679950" y="1511300"/>
          <p14:tracePt t="7236" x="4711700" y="1517650"/>
          <p14:tracePt t="7253" x="4743450" y="1530350"/>
          <p14:tracePt t="7253" x="4768850" y="1549400"/>
          <p14:tracePt t="7270" x="4800600" y="1581150"/>
          <p14:tracePt t="7270" x="4845050" y="1638300"/>
          <p14:tracePt t="7288" x="4857750" y="1670050"/>
          <p14:tracePt t="7288" x="4876800" y="1708150"/>
          <p14:tracePt t="7303" x="4889500" y="1739900"/>
          <p14:tracePt t="7303" x="4895850" y="1771650"/>
          <p14:tracePt t="7320" x="4902200" y="1803400"/>
          <p14:tracePt t="7320" x="4902200" y="1828800"/>
          <p14:tracePt t="7337" x="4902200" y="1854200"/>
          <p14:tracePt t="7337" x="4902200" y="1879600"/>
          <p14:tracePt t="7337" x="4895850" y="1905000"/>
          <p14:tracePt t="7355" x="4889500" y="1924050"/>
          <p14:tracePt t="7369" x="4876800" y="1949450"/>
          <p14:tracePt t="7369" x="4851400" y="1981200"/>
          <p14:tracePt t="7387" x="4832350" y="2000250"/>
          <p14:tracePt t="7387" x="4813300" y="2019300"/>
          <p14:tracePt t="7403" x="4794250" y="2032000"/>
          <p14:tracePt t="7403" x="4775200" y="2044700"/>
          <p14:tracePt t="7421" x="4756150" y="2057400"/>
          <p14:tracePt t="7421" x="4737100" y="2070100"/>
          <p14:tracePt t="7437" x="4711700" y="2076450"/>
          <p14:tracePt t="7437" x="4686300" y="2082800"/>
          <p14:tracePt t="7437" x="4667250" y="2089150"/>
          <p14:tracePt t="7457" x="4641850" y="2089150"/>
          <p14:tracePt t="7457" x="4616450" y="2089150"/>
          <p14:tracePt t="7470" x="4597400" y="2089150"/>
          <p14:tracePt t="7470" x="4572000" y="2082800"/>
          <p14:tracePt t="7487" x="4552950" y="2076450"/>
          <p14:tracePt t="7487" x="4533900" y="2076450"/>
          <p14:tracePt t="7504" x="4514850" y="2063750"/>
          <p14:tracePt t="7504" x="4483100" y="2044700"/>
          <p14:tracePt t="7521" x="4470400" y="2032000"/>
          <p14:tracePt t="7521" x="4451350" y="2019300"/>
          <p14:tracePt t="7538" x="4438650" y="2012950"/>
          <p14:tracePt t="7538" x="4425950" y="2000250"/>
          <p14:tracePt t="7554" x="4406900" y="1981200"/>
          <p14:tracePt t="7554" x="4394200" y="1968500"/>
          <p14:tracePt t="7571" x="4381500" y="1955800"/>
          <p14:tracePt t="7571" x="4362450" y="1917700"/>
          <p14:tracePt t="7588" x="4356100" y="1898650"/>
          <p14:tracePt t="7588" x="4349750" y="1879600"/>
          <p14:tracePt t="7604" x="4343400" y="1854200"/>
          <p14:tracePt t="7604" x="4343400" y="1835150"/>
          <p14:tracePt t="7621" x="4343400" y="1809750"/>
          <p14:tracePt t="7621" x="4343400" y="1778000"/>
          <p14:tracePt t="7621" x="4343400" y="1752600"/>
          <p14:tracePt t="7640" x="4349750" y="1727200"/>
          <p14:tracePt t="7652" x="4356100" y="1695450"/>
          <p14:tracePt t="7652" x="4368800" y="1651000"/>
          <p14:tracePt t="7672" x="4381500" y="1625600"/>
          <p14:tracePt t="7672" x="4394200" y="1606550"/>
          <p14:tracePt t="7688" x="4406900" y="1587500"/>
          <p14:tracePt t="7688" x="4425950" y="1568450"/>
          <p14:tracePt t="7705" x="4445000" y="1549400"/>
          <p14:tracePt t="7705" x="4470400" y="1530350"/>
          <p14:tracePt t="7705" x="4489450" y="1511300"/>
          <p14:tracePt t="7724" x="4514850" y="1498600"/>
          <p14:tracePt t="7736" x="4546600" y="1479550"/>
          <p14:tracePt t="7736" x="4603750" y="1454150"/>
          <p14:tracePt t="7756" x="4629150" y="1447800"/>
          <p14:tracePt t="7756" x="4660900" y="1441450"/>
          <p14:tracePt t="7771" x="4692650" y="1454150"/>
          <p14:tracePt t="7771" x="4724400" y="1460500"/>
          <p14:tracePt t="7788" x="4749800" y="1473200"/>
          <p14:tracePt t="7788" x="4781550" y="1498600"/>
          <p14:tracePt t="7805" x="4806950" y="1524000"/>
          <p14:tracePt t="7805" x="4845050" y="1581150"/>
          <p14:tracePt t="7821" x="4864100" y="1612900"/>
          <p14:tracePt t="7821" x="4876800" y="1644650"/>
          <p14:tracePt t="7838" x="4889500" y="1676400"/>
          <p14:tracePt t="7838" x="4895850" y="1701800"/>
          <p14:tracePt t="7855" x="4902200" y="1733550"/>
          <p14:tracePt t="7855" x="4902200" y="1758950"/>
          <p14:tracePt t="7872" x="4895850" y="1784350"/>
          <p14:tracePt t="7872" x="4883150" y="1835150"/>
          <p14:tracePt t="7888" x="4864100" y="1860550"/>
          <p14:tracePt t="7888" x="4851400" y="1885950"/>
          <p14:tracePt t="7905" x="4826000" y="1911350"/>
          <p14:tracePt t="7905" x="4800600" y="1936750"/>
          <p14:tracePt t="7922" x="4775200" y="1962150"/>
          <p14:tracePt t="7922" x="4718050" y="2006600"/>
          <p14:tracePt t="7940" x="4686300" y="2025650"/>
          <p14:tracePt t="7940" x="4648200" y="2038350"/>
          <p14:tracePt t="7956" x="4616450" y="2044700"/>
          <p14:tracePt t="7956" x="4578350" y="2051050"/>
          <p14:tracePt t="7972" x="4546600" y="2057400"/>
          <p14:tracePt t="7972" x="4508500" y="2057400"/>
          <p14:tracePt t="7989" x="4476750" y="2051050"/>
          <p14:tracePt t="7989" x="4445000" y="2044700"/>
          <p14:tracePt t="7989" x="4413250" y="2032000"/>
          <p14:tracePt t="8008" x="4381500" y="2025650"/>
          <p14:tracePt t="8020" x="4356100" y="2012950"/>
          <p14:tracePt t="8020" x="4311650" y="1981200"/>
          <p14:tracePt t="8040" x="4292600" y="1968500"/>
          <p14:tracePt t="8040" x="4279900" y="1949450"/>
          <p14:tracePt t="8056" x="4267200" y="1930400"/>
          <p14:tracePt t="8056" x="4254500" y="1911350"/>
          <p14:tracePt t="8073" x="4248150" y="1885950"/>
          <p14:tracePt t="8073" x="4248150" y="1860550"/>
          <p14:tracePt t="8089" x="4248150" y="1835150"/>
          <p14:tracePt t="8089" x="4248150" y="1803400"/>
          <p14:tracePt t="8089" x="4254500" y="1778000"/>
          <p14:tracePt t="8108" x="4267200" y="1746250"/>
          <p14:tracePt t="8108" x="4279900" y="1720850"/>
          <p14:tracePt t="8123" x="4292600" y="1695450"/>
          <p14:tracePt t="8123" x="4311650" y="1676400"/>
          <p14:tracePt t="8139" x="4330700" y="1657350"/>
          <p14:tracePt t="8139" x="4349750" y="1638300"/>
          <p14:tracePt t="8156" x="4375150" y="1619250"/>
          <p14:tracePt t="8156" x="4394200" y="1600200"/>
          <p14:tracePt t="8173" x="4419600" y="1587500"/>
          <p14:tracePt t="8173" x="4470400" y="1555750"/>
          <p14:tracePt t="8190" x="4495800" y="1549400"/>
          <p14:tracePt t="8190" x="4521200" y="1536700"/>
          <p14:tracePt t="8206" x="4546600" y="1536700"/>
          <p14:tracePt t="8206" x="4572000" y="1530350"/>
          <p14:tracePt t="8223" x="4591050" y="1530350"/>
          <p14:tracePt t="8223" x="4641850" y="1536700"/>
          <p14:tracePt t="8240" x="4667250" y="1549400"/>
          <p14:tracePt t="8240" x="4692650" y="1555750"/>
          <p14:tracePt t="8256" x="4711700" y="1568450"/>
          <p14:tracePt t="8256" x="4737100" y="1581150"/>
          <p14:tracePt t="8273" x="4756150" y="1600200"/>
          <p14:tracePt t="8273" x="4775200" y="1619250"/>
          <p14:tracePt t="8290" x="4794250" y="1638300"/>
          <p14:tracePt t="8290" x="4826000" y="1682750"/>
          <p14:tracePt t="8308" x="4838700" y="1708150"/>
          <p14:tracePt t="8308" x="4851400" y="1733550"/>
          <p14:tracePt t="8324" x="4857750" y="1765300"/>
          <p14:tracePt t="8324" x="4864100" y="1790700"/>
          <p14:tracePt t="8340" x="4864100" y="1816100"/>
          <p14:tracePt t="8340" x="4864100" y="1847850"/>
          <p14:tracePt t="8357" x="4864100" y="1873250"/>
          <p14:tracePt t="8357" x="4857750" y="1898650"/>
          <p14:tracePt t="8357" x="4845050" y="1924050"/>
          <p14:tracePt t="8375" x="4832350" y="1949450"/>
          <p14:tracePt t="8388" x="4819650" y="1968500"/>
          <p14:tracePt t="8388" x="4800600" y="1987550"/>
          <p14:tracePt t="8409" x="4756150" y="2025650"/>
          <p14:tracePt t="8409" x="4730750" y="2044700"/>
          <p14:tracePt t="8424" x="4699000" y="2057400"/>
          <p14:tracePt t="8424" x="4673600" y="2070100"/>
          <p14:tracePt t="8440" x="4641850" y="2082800"/>
          <p14:tracePt t="8440" x="4610100" y="2095500"/>
          <p14:tracePt t="8457" x="4572000" y="2101850"/>
          <p14:tracePt t="8457" x="4540250" y="2108200"/>
          <p14:tracePt t="8457" x="4508500" y="2114550"/>
          <p14:tracePt t="8476" x="4476750" y="2114550"/>
          <p14:tracePt t="8476" x="4445000" y="2108200"/>
          <p14:tracePt t="8490" x="4419600" y="2095500"/>
          <p14:tracePt t="8490" x="4394200" y="2082800"/>
          <p14:tracePt t="8507" x="4368800" y="2063750"/>
          <p14:tracePt t="8507" x="4343400" y="2044700"/>
          <p14:tracePt t="8524" x="4318000" y="2019300"/>
          <p14:tracePt t="8524" x="4279900" y="1962150"/>
          <p14:tracePt t="8541" x="4267200" y="1930400"/>
          <p14:tracePt t="8541" x="4254500" y="1898650"/>
          <p14:tracePt t="8557" x="4241800" y="1873250"/>
          <p14:tracePt t="8557" x="4235450" y="1841500"/>
          <p14:tracePt t="8574" x="4229100" y="1809750"/>
          <p14:tracePt t="8574" x="4235450" y="1778000"/>
          <p14:tracePt t="8591" x="4235450" y="1752600"/>
          <p14:tracePt t="8591" x="4260850" y="1695450"/>
          <p14:tracePt t="8608" x="4279900" y="1676400"/>
          <p14:tracePt t="8608" x="4305300" y="1651000"/>
          <p14:tracePt t="8625" x="4330700" y="1631950"/>
          <p14:tracePt t="8625" x="4362450" y="1606550"/>
          <p14:tracePt t="8641" x="4394200" y="1593850"/>
          <p14:tracePt t="8641" x="4432300" y="1574800"/>
          <p14:tracePt t="8641" x="4470400" y="1562100"/>
          <p14:tracePt t="8660" x="4508500" y="1549400"/>
          <p14:tracePt t="8673" x="4546600" y="1536700"/>
          <p14:tracePt t="8673" x="4629150" y="1543050"/>
          <p14:tracePt t="8692" x="4667250" y="1549400"/>
          <p14:tracePt t="8692" x="4705350" y="1562100"/>
          <p14:tracePt t="8709" x="4743450" y="1581150"/>
          <p14:tracePt t="8709" x="4775200" y="1606550"/>
          <p14:tracePt t="8725" x="4806950" y="1638300"/>
          <p14:tracePt t="8725" x="4838700" y="1670050"/>
          <p14:tracePt t="8725" x="4864100" y="1701800"/>
          <p14:tracePt t="8744" x="4883150" y="1739900"/>
          <p14:tracePt t="8756" x="4902200" y="1778000"/>
          <p14:tracePt t="8756" x="4921250" y="1854200"/>
          <p14:tracePt t="8777" x="4921250" y="1892300"/>
          <p14:tracePt t="8777" x="4921250" y="1930400"/>
          <p14:tracePt t="8792" x="4914900" y="1968500"/>
          <p14:tracePt t="8792" x="4902200" y="2000250"/>
          <p14:tracePt t="8808" x="4883150" y="2032000"/>
          <p14:tracePt t="8808" x="4857750" y="2063750"/>
          <p14:tracePt t="8825" x="4838700" y="2089150"/>
          <p14:tracePt t="8825" x="4775200" y="2139950"/>
          <p14:tracePt t="8842" x="4743450" y="2159000"/>
          <p14:tracePt t="8842" x="4711700" y="2171700"/>
          <p14:tracePt t="8859" x="4673600" y="2184400"/>
          <p14:tracePt t="8859" x="4641850" y="2184400"/>
          <p14:tracePt t="8875" x="4603750" y="2184400"/>
          <p14:tracePt t="8875" x="4572000" y="2178050"/>
          <p14:tracePt t="8892" x="4540250" y="2165350"/>
          <p14:tracePt t="8892" x="4476750" y="2127250"/>
          <p14:tracePt t="8910" x="4445000" y="2101850"/>
          <p14:tracePt t="8910" x="4419600" y="2070100"/>
          <p14:tracePt t="8926" x="4394200" y="2038350"/>
          <p14:tracePt t="8926" x="4375150" y="2000250"/>
          <p14:tracePt t="8942" x="4362450" y="1962150"/>
          <p14:tracePt t="8942" x="4343400" y="1885950"/>
          <p14:tracePt t="8961" x="4337050" y="1847850"/>
          <p14:tracePt t="8961" x="4343400" y="1809750"/>
          <p14:tracePt t="8976" x="4349750" y="1771650"/>
          <p14:tracePt t="8976" x="4356100" y="1733550"/>
          <p14:tracePt t="8993" x="4375150" y="1701800"/>
          <p14:tracePt t="8993" x="4394200" y="1670050"/>
          <p14:tracePt t="9009" x="4413250" y="1644650"/>
          <p14:tracePt t="9009" x="4438650" y="1619250"/>
          <p14:tracePt t="9009" x="4464050" y="1600200"/>
          <p14:tracePt t="9028" x="4489450" y="1574800"/>
          <p14:tracePt t="9041" x="4521200" y="1562100"/>
          <p14:tracePt t="9041" x="4584700" y="1536700"/>
          <p14:tracePt t="9060" x="4610100" y="1530350"/>
          <p14:tracePt t="9060" x="4641850" y="1530350"/>
          <p14:tracePt t="9077" x="4673600" y="1536700"/>
          <p14:tracePt t="9077" x="4705350" y="1549400"/>
          <p14:tracePt t="9093" x="4730750" y="1568450"/>
          <p14:tracePt t="9093" x="4762500" y="1587500"/>
          <p14:tracePt t="9109" x="4781550" y="1619250"/>
          <p14:tracePt t="9109" x="4806950" y="1657350"/>
          <p14:tracePt t="9109" x="4826000" y="1689100"/>
          <p14:tracePt t="9128" x="4838700" y="1733550"/>
          <p14:tracePt t="9128" x="4851400" y="1771650"/>
          <p14:tracePt t="9143" x="4864100" y="1803400"/>
          <p14:tracePt t="9143" x="4870450" y="1841500"/>
          <p14:tracePt t="9159" x="4870450" y="1873250"/>
          <p14:tracePt t="9159" x="4870450" y="1905000"/>
          <p14:tracePt t="9176" x="4864100" y="1936750"/>
          <p14:tracePt t="9176" x="4857750" y="1962150"/>
          <p14:tracePt t="9193" x="4851400" y="1981200"/>
          <p14:tracePt t="9193" x="4826000" y="2025650"/>
          <p14:tracePt t="9210" x="4806950" y="2044700"/>
          <p14:tracePt t="9210" x="4794250" y="2063750"/>
          <p14:tracePt t="9226" x="4775200" y="2082800"/>
          <p14:tracePt t="9226" x="4756150" y="2095500"/>
          <p14:tracePt t="9243" x="4737100" y="2108200"/>
          <p14:tracePt t="9243" x="4699000" y="2133600"/>
          <p14:tracePt t="9260" x="4679950" y="2139950"/>
          <p14:tracePt t="9260" x="4660900" y="2152650"/>
          <p14:tracePt t="9277" x="4641850" y="2159000"/>
          <p14:tracePt t="9277" x="4629150" y="2165350"/>
          <p14:tracePt t="9293" x="4616450" y="2171700"/>
          <p14:tracePt t="9293" x="4603750" y="2178050"/>
          <p14:tracePt t="9310" x="4597400" y="2178050"/>
          <p14:tracePt t="9310" x="4591050" y="2184400"/>
          <p14:tracePt t="9310" x="4584700" y="2184400"/>
          <p14:tracePt t="9329" x="4578350" y="2184400"/>
          <p14:tracePt t="9344" x="4578350" y="2178050"/>
          <p14:tracePt t="9375" x="4584700" y="2178050"/>
          <p14:tracePt t="9387" x="4591050" y="2171700"/>
          <p14:tracePt t="9404" x="4597400" y="2165350"/>
          <p14:tracePt t="9419" x="4597400" y="2159000"/>
          <p14:tracePt t="9439" x="4597400" y="2152650"/>
          <p14:tracePt t="9455" x="4591050" y="2152650"/>
          <p14:tracePt t="9500" x="4591050" y="2159000"/>
          <p14:tracePt t="9515" x="4584700" y="2165350"/>
          <p14:tracePt t="9524" x="4578350" y="2171700"/>
          <p14:tracePt t="9539" x="4572000" y="2178050"/>
          <p14:tracePt t="9547" x="4565650" y="2178050"/>
          <p14:tracePt t="9560" x="4559300" y="2184400"/>
          <p14:tracePt t="9560" x="4552950" y="2184400"/>
          <p14:tracePt t="9578" x="4546600" y="2190750"/>
          <p14:tracePt t="9592" x="4552950" y="2197100"/>
          <p14:tracePt t="9619" x="4559300" y="2197100"/>
          <p14:tracePt t="9643" x="4552950" y="2197100"/>
          <p14:tracePt t="9688" x="4546600" y="2197100"/>
          <p14:tracePt t="9704" x="4540250" y="2197100"/>
          <p14:tracePt t="9736" x="4540250" y="2203450"/>
          <p14:tracePt t="9763" x="4533900" y="2203450"/>
          <p14:tracePt t="9779" x="4527550" y="2209800"/>
          <p14:tracePt t="9796" x="4521200" y="2216150"/>
          <p14:tracePt t="9808" x="4521200" y="2209800"/>
          <p14:tracePt t="9824" x="4514850" y="2203450"/>
          <p14:tracePt t="9847" x="4521200" y="2197100"/>
          <p14:tracePt t="9858" x="4521200" y="2190750"/>
          <p14:tracePt t="9874" x="4527550" y="2184400"/>
          <p14:tracePt t="9890" x="4533900" y="2178050"/>
          <p14:tracePt t="9908" x="4540250" y="2171700"/>
          <p14:tracePt t="9918" x="4540250" y="2165350"/>
          <p14:tracePt t="9927" x="4540250" y="2159000"/>
          <p14:tracePt t="9943" x="4540250" y="2152650"/>
          <p14:tracePt t="9967" x="4540250" y="2146300"/>
          <p14:tracePt t="9986" x="4540250" y="2139950"/>
          <p14:tracePt t="10003" x="4546600" y="2127250"/>
          <p14:tracePt t="10026" x="4546600" y="2120900"/>
          <p14:tracePt t="10038" x="4552950" y="2114550"/>
          <p14:tracePt t="10047" x="4552950" y="2108200"/>
          <p14:tracePt t="10063" x="4546600" y="2101850"/>
          <p14:tracePt t="10079" x="4546600" y="2095500"/>
          <p14:tracePt t="10099" x="4540250" y="2089150"/>
          <p14:tracePt t="10115" x="4546600" y="2082800"/>
          <p14:tracePt t="10146" x="4546600" y="2076450"/>
          <p14:tracePt t="10159" x="4552950" y="2063750"/>
          <p14:tracePt t="10175" x="4552950" y="2057400"/>
          <p14:tracePt t="10183" x="4552950" y="2051050"/>
          <p14:tracePt t="10194" x="4552950" y="2044700"/>
          <p14:tracePt t="10211" x="4546600" y="2038350"/>
          <p14:tracePt t="10211" x="4540250" y="2032000"/>
          <p14:tracePt t="10229" x="4540250" y="2025650"/>
          <p14:tracePt t="10251" x="4533900" y="2019300"/>
          <p14:tracePt t="10267" x="4527550" y="2012950"/>
          <p14:tracePt t="10279" x="4527550" y="2006600"/>
          <p14:tracePt t="10279" x="4527550" y="2000250"/>
          <p14:tracePt t="10296" x="4527550" y="1993900"/>
          <p14:tracePt t="10311" x="4527550" y="1987550"/>
          <p14:tracePt t="10327" x="4521200" y="1993900"/>
          <p14:tracePt t="10387" x="4521200" y="2000250"/>
          <p14:tracePt t="10407" x="4527550" y="2000250"/>
          <p14:tracePt t="10439" x="4533900" y="2006600"/>
          <p14:tracePt t="10459" x="4540250" y="2006600"/>
          <p14:tracePt t="10483" x="4546600" y="2006600"/>
          <p14:tracePt t="10514" x="4552950" y="2006600"/>
          <p14:tracePt t="10534" x="4559300" y="2000250"/>
          <p14:tracePt t="10567" x="4565650" y="2000250"/>
          <p14:tracePt t="10587" x="4572000" y="1993900"/>
          <p14:tracePt t="10610" x="4572000" y="1987550"/>
          <p14:tracePt t="10635" x="4578350" y="1981200"/>
          <p14:tracePt t="10655" x="4572000" y="1981200"/>
          <p14:tracePt t="10707" x="4572000" y="1987550"/>
          <p14:tracePt t="10731" x="4565650" y="1993900"/>
          <p14:tracePt t="10759" x="4565650" y="1987550"/>
          <p14:tracePt t="10783" x="4572000" y="1981200"/>
          <p14:tracePt t="10819" x="4578350" y="1981200"/>
          <p14:tracePt t="10843" x="4584700" y="1974850"/>
          <p14:tracePt t="10867" x="4584700" y="1981200"/>
          <p14:tracePt t="10955" x="4591050" y="1974850"/>
          <p14:tracePt t="11099" x="4597400" y="1981200"/>
          <p14:tracePt t="11127" x="4603750" y="1981200"/>
          <p14:tracePt t="11179" x="4610100" y="1981200"/>
          <p14:tracePt t="11211" x="4616450" y="1974850"/>
          <p14:tracePt t="11246" x="4610100" y="1981200"/>
          <p14:tracePt t="11287" x="4603750" y="1987550"/>
          <p14:tracePt t="11307" x="4597400" y="1993900"/>
          <p14:tracePt t="11367" x="4591050" y="1987550"/>
          <p14:tracePt t="11435" x="4584700" y="1993900"/>
          <p14:tracePt t="11459" x="4578350" y="1993900"/>
          <p14:tracePt t="11479" x="4578350" y="2000250"/>
          <p14:tracePt t="11526" x="4578350" y="2006600"/>
          <p14:tracePt t="11595" x="4572000" y="2006600"/>
          <p14:tracePt t="11699" x="4565650" y="2006600"/>
          <p14:tracePt t="11751" x="4559300" y="2012950"/>
          <p14:tracePt t="11839" x="4552950" y="2012950"/>
          <p14:tracePt t="11975" x="4552950" y="2019300"/>
          <p14:tracePt t="12139" x="4559300" y="2019300"/>
          <p14:tracePt t="12199" x="4559300" y="2012950"/>
          <p14:tracePt t="12239" x="4565650" y="2012950"/>
          <p14:tracePt t="12379" x="4572000" y="2012950"/>
          <p14:tracePt t="12555" x="4565650" y="2019300"/>
          <p14:tracePt t="12628" x="4572000" y="2019300"/>
          <p14:tracePt t="12727" x="4565650" y="2012950"/>
          <p14:tracePt t="12915" x="4565650" y="2019300"/>
          <p14:tracePt t="12975" x="4565650" y="2025650"/>
          <p14:tracePt t="13279" x="4559300" y="2019300"/>
          <p14:tracePt t="13327" x="4559300" y="2012950"/>
          <p14:tracePt t="13348" x="4565650" y="2012950"/>
          <p14:tracePt t="13387" x="4572000" y="2006600"/>
          <p14:tracePt t="13415" x="4565650" y="2006600"/>
          <p14:tracePt t="13612" x="4572000" y="2006600"/>
          <p14:tracePt t="13748" x="4578350" y="2006600"/>
          <p14:tracePt t="13784" x="4572000" y="2006600"/>
          <p14:tracePt t="13844" x="4572000" y="2012950"/>
          <p14:tracePt t="13879" x="4565650" y="2012950"/>
          <p14:tracePt t="13936" x="4559300" y="2006600"/>
          <p14:tracePt t="13955" x="4552950" y="2006600"/>
          <p14:tracePt t="13972" x="4546600" y="2012950"/>
          <p14:tracePt t="13996" x="4546600" y="2019300"/>
          <p14:tracePt t="14032" x="4552950" y="2025650"/>
          <p14:tracePt t="14115" x="4559300" y="2025650"/>
          <p14:tracePt t="14135" x="4565650" y="2019300"/>
          <p14:tracePt t="14231" x="4559300" y="2025650"/>
          <p14:tracePt t="14352" x="4559300" y="2019300"/>
          <p14:tracePt t="14496" x="4559300" y="2025650"/>
          <p14:tracePt t="14667" x="4552950" y="2025650"/>
          <p14:tracePt t="14708" x="4552950" y="2019300"/>
          <p14:tracePt t="14828" x="4559300" y="2012950"/>
          <p14:tracePt t="14864" x="4565650" y="2012950"/>
          <p14:tracePt t="14900" x="4572000" y="2012950"/>
          <p14:tracePt t="15052" x="4578350" y="2006600"/>
          <p14:tracePt t="15216" x="4572000" y="2012950"/>
          <p14:tracePt t="15268" x="4578350" y="2012950"/>
          <p14:tracePt t="15320" x="4584700" y="2012950"/>
          <p14:tracePt t="15344" x="4584700" y="2006600"/>
          <p14:tracePt t="15372" x="4584700" y="2012950"/>
          <p14:tracePt t="15464" x="4584700" y="2006600"/>
          <p14:tracePt t="15508" x="4584700" y="2000250"/>
          <p14:tracePt t="15540" x="4591050" y="2000250"/>
          <p14:tracePt t="15652" x="4591050" y="2006600"/>
          <p14:tracePt t="15688" x="4584700" y="2006600"/>
          <p14:tracePt t="15740" x="4591050" y="2000250"/>
          <p14:tracePt t="15875" x="4584700" y="2000250"/>
          <p14:tracePt t="15920" x="4584700" y="2006600"/>
          <p14:tracePt t="16040" x="4578350" y="2006600"/>
          <p14:tracePt t="16116" x="4578350" y="2012950"/>
          <p14:tracePt t="16228" x="4584700" y="2012950"/>
          <p14:tracePt t="16440" x="4584700" y="2006600"/>
          <p14:tracePt t="16568" x="4578350" y="2000250"/>
          <p14:tracePt t="16636" x="4572000" y="2000250"/>
          <p14:tracePt t="16664" x="4572000" y="2006600"/>
          <p14:tracePt t="16696" x="4565650" y="2006600"/>
          <p14:tracePt t="16732" x="4559300" y="2000250"/>
          <p14:tracePt t="16760" x="4559300" y="1993900"/>
          <p14:tracePt t="16816" x="4552950" y="1987550"/>
          <p14:tracePt t="16912" x="4546600" y="1993900"/>
          <p14:tracePt t="16988" x="4540250" y="1993900"/>
          <p14:tracePt t="17016" x="4533900" y="2000250"/>
          <p14:tracePt t="17032" x="4527550" y="2006600"/>
          <p14:tracePt t="17068" x="4521200" y="2012950"/>
          <p14:tracePt t="17085" x="4514850" y="2019300"/>
          <p14:tracePt t="17112" x="4514850" y="2025650"/>
          <p14:tracePt t="17137" x="4521200" y="2025650"/>
          <p14:tracePt t="17173" x="4521200" y="2019300"/>
          <p14:tracePt t="17188" x="4527550" y="2012950"/>
          <p14:tracePt t="17220" x="4533900" y="2006600"/>
          <p14:tracePt t="17256" x="4540250" y="2006600"/>
          <p14:tracePt t="17352" x="4546600" y="2000250"/>
          <p14:tracePt t="17409" x="4540250" y="2006600"/>
          <p14:tracePt t="17504" x="4540250" y="2000250"/>
          <p14:tracePt t="17625" x="4546600" y="2000250"/>
          <p14:tracePt t="17712" x="4552950" y="2000250"/>
          <p14:tracePt t="17752" x="4546600" y="2006600"/>
          <p14:tracePt t="17848" x="4540250" y="2006600"/>
          <p14:tracePt t="17916" x="4533900" y="2006600"/>
          <p14:tracePt t="17960" x="4527550" y="2006600"/>
          <p14:tracePt t="18241" x="4527550" y="2012950"/>
          <p14:tracePt t="18261" x="4527550" y="2006600"/>
          <p14:tracePt t="18309" x="4527550" y="2000250"/>
          <p14:tracePt t="18465" x="4527550" y="1993900"/>
          <p14:tracePt t="18508" x="4521200" y="2000250"/>
          <p14:tracePt t="18532" x="4521200" y="2006600"/>
          <p14:tracePt t="18549" x="4521200" y="2000250"/>
          <p14:tracePt t="18592" x="4521200" y="1993900"/>
          <p14:tracePt t="18609" x="4521200" y="1987550"/>
          <p14:tracePt t="18645" x="4527550" y="1987550"/>
          <p14:tracePt t="18748" x="4527550" y="1993900"/>
          <p14:tracePt t="18849" x="4527550" y="2000250"/>
          <p14:tracePt t="18961" x="4527550" y="2006600"/>
          <p14:tracePt t="18981" x="4521200" y="2000250"/>
          <p14:tracePt t="19005" x="4514850" y="2006600"/>
          <p14:tracePt t="19033" x="4508500" y="2006600"/>
          <p14:tracePt t="19065" x="4508500" y="2012950"/>
          <p14:tracePt t="19093" x="4508500" y="2019300"/>
          <p14:tracePt t="19109" x="4508500" y="2025650"/>
          <p14:tracePt t="19117" x="4508500" y="2038350"/>
          <p14:tracePt t="19133" x="4508500" y="2044700"/>
          <p14:tracePt t="19153" x="4514850" y="2044700"/>
          <p14:tracePt t="19229" x="4521200" y="2038350"/>
          <p14:tracePt t="19313" x="4514850" y="2044700"/>
          <p14:tracePt t="19417" x="4514850" y="2051050"/>
          <p14:tracePt t="19433" x="4514850" y="2057400"/>
          <p14:tracePt t="19453" x="4514850" y="2063750"/>
          <p14:tracePt t="19461" x="4514850" y="2070100"/>
          <p14:tracePt t="19468" x="4521200" y="2076450"/>
          <p14:tracePt t="19485" x="4521200" y="2089150"/>
          <p14:tracePt t="19501" x="4521200" y="2095500"/>
          <p14:tracePt t="19509" x="4521200" y="2101850"/>
          <p14:tracePt t="19527" x="4521200" y="2108200"/>
          <p14:tracePt t="19527" x="4521200" y="2127250"/>
          <p14:tracePt t="19546" x="4521200" y="2133600"/>
          <p14:tracePt t="19546" x="4527550" y="2139950"/>
          <p14:tracePt t="19562" x="4527550" y="2146300"/>
          <p14:tracePt t="19576" x="4527550" y="2159000"/>
          <p14:tracePt t="19593" x="4527550" y="2165350"/>
          <p14:tracePt t="19610" x="4527550" y="2159000"/>
          <p14:tracePt t="19657" x="4527550" y="2152650"/>
          <p14:tracePt t="19709" x="4527550" y="2146300"/>
          <p14:tracePt t="19725" x="4533900" y="2139950"/>
          <p14:tracePt t="19733" x="4533900" y="2133600"/>
          <p14:tracePt t="19753" x="4533900" y="2127250"/>
          <p14:tracePt t="19761" x="4533900" y="2120900"/>
          <p14:tracePt t="19761" x="4533900" y="2114550"/>
          <p14:tracePt t="19779" x="4533900" y="2108200"/>
          <p14:tracePt t="19801" x="4533900" y="2101850"/>
          <p14:tracePt t="19810" x="4533900" y="2095500"/>
          <p14:tracePt t="19828" x="4533900" y="2089150"/>
          <p14:tracePt t="19828" x="4533900" y="2082800"/>
          <p14:tracePt t="19846" x="4540250" y="2076450"/>
          <p14:tracePt t="19873" x="4546600" y="2070100"/>
          <p14:tracePt t="19889" x="4559300" y="2063750"/>
          <p14:tracePt t="19913" x="4565650" y="2057400"/>
          <p14:tracePt t="19921" x="4572000" y="2057400"/>
          <p14:tracePt t="19930" x="4578350" y="2057400"/>
          <p14:tracePt t="19930" x="4584700" y="2057400"/>
          <p14:tracePt t="19946" x="4591050" y="2057400"/>
          <p14:tracePt t="19946" x="4597400" y="2051050"/>
          <p14:tracePt t="19963" x="4603750" y="2051050"/>
          <p14:tracePt t="19963" x="4610100" y="2051050"/>
          <p14:tracePt t="19963" x="4622800" y="2057400"/>
          <p14:tracePt t="19982" x="4629150" y="2057400"/>
          <p14:tracePt t="19982" x="4635500" y="2063750"/>
          <p14:tracePt t="19996" x="4641850" y="2076450"/>
          <p14:tracePt t="19996" x="4648200" y="2082800"/>
          <p14:tracePt t="20013" x="4654550" y="2095500"/>
          <p14:tracePt t="20013" x="4660900" y="2101850"/>
          <p14:tracePt t="20030" x="4667250" y="2114550"/>
          <p14:tracePt t="20030" x="4673600" y="2127250"/>
          <p14:tracePt t="20046" x="4673600" y="2139950"/>
          <p14:tracePt t="20046" x="4686300" y="2165350"/>
          <p14:tracePt t="20063" x="4686300" y="2190750"/>
          <p14:tracePt t="20063" x="4686300" y="2203450"/>
          <p14:tracePt t="20080" x="4686300" y="2222500"/>
          <p14:tracePt t="20080" x="4686300" y="2235200"/>
          <p14:tracePt t="20097" x="4686300" y="2247900"/>
          <p14:tracePt t="20097" x="4673600" y="2279650"/>
          <p14:tracePt t="20114" x="4667250" y="2292350"/>
          <p14:tracePt t="20114" x="4660900" y="2305050"/>
          <p14:tracePt t="20131" x="4654550" y="2317750"/>
          <p14:tracePt t="20131" x="4648200" y="2330450"/>
          <p14:tracePt t="20147" x="4635500" y="2343150"/>
          <p14:tracePt t="20147" x="4622800" y="2362200"/>
          <p14:tracePt t="20163" x="4616450" y="2374900"/>
          <p14:tracePt t="20163" x="4591050" y="2400300"/>
          <p14:tracePt t="20182" x="4572000" y="2413000"/>
          <p14:tracePt t="20182" x="4559300" y="2419350"/>
          <p14:tracePt t="20197" x="4546600" y="2432050"/>
          <p14:tracePt t="20197" x="4533900" y="2444750"/>
          <p14:tracePt t="20214" x="4521200" y="2457450"/>
          <p14:tracePt t="20214" x="4508500" y="2463800"/>
          <p14:tracePt t="20230" x="4495800" y="2470150"/>
          <p14:tracePt t="20230" x="4483100" y="2476500"/>
          <p14:tracePt t="20247" x="4470400" y="2482850"/>
          <p14:tracePt t="20247" x="4457700" y="2489200"/>
          <p14:tracePt t="20247" x="4451350" y="2495550"/>
          <p14:tracePt t="20266" x="4438650" y="2501900"/>
          <p14:tracePt t="20279" x="4432300" y="2508250"/>
          <p14:tracePt t="20279" x="4419600" y="2520950"/>
          <p14:tracePt t="20297" x="4413250" y="2527300"/>
          <p14:tracePt t="20317" x="4406900" y="2520950"/>
          <p14:tracePt t="20341" x="4400550" y="2520950"/>
          <p14:tracePt t="20369" x="4406900" y="2514600"/>
          <p14:tracePt t="20377" x="4406900" y="2508250"/>
          <p14:tracePt t="20385" x="4406900" y="2501900"/>
          <p14:tracePt t="20409" x="4413250" y="2495550"/>
          <p14:tracePt t="20413" x="4413250" y="2489200"/>
          <p14:tracePt t="20437" x="4419600" y="2482850"/>
          <p14:tracePt t="20453" x="4419600" y="2476500"/>
          <p14:tracePt t="20463" x="4425950" y="2470150"/>
          <p14:tracePt t="20463" x="4425950" y="2451100"/>
          <p14:tracePt t="20482" x="4425950" y="2444750"/>
          <p14:tracePt t="20497" x="4432300" y="2432050"/>
          <p14:tracePt t="20513" x="4432300" y="2425700"/>
          <p14:tracePt t="20513" x="4438650" y="2413000"/>
          <p14:tracePt t="20513" x="4438650" y="2406650"/>
          <p14:tracePt t="20534" x="4445000" y="2393950"/>
          <p14:tracePt t="20546" x="4445000" y="2381250"/>
          <p14:tracePt t="20546" x="4445000" y="2349500"/>
          <p14:tracePt t="20566" x="4445000" y="2330450"/>
          <p14:tracePt t="20566" x="4445000" y="2317750"/>
          <p14:tracePt t="20582" x="4445000" y="2298700"/>
          <p14:tracePt t="20582" x="4438650" y="2279650"/>
          <p14:tracePt t="20598" x="4438650" y="2260600"/>
          <p14:tracePt t="20598" x="4438650" y="2235200"/>
          <p14:tracePt t="20598" x="4432300" y="2216150"/>
          <p14:tracePt t="20617" x="4425950" y="2197100"/>
          <p14:tracePt t="20630" x="4425950" y="2171700"/>
          <p14:tracePt t="20630" x="4419600" y="2133600"/>
          <p14:tracePt t="20650" x="4419600" y="2114550"/>
          <p14:tracePt t="20650" x="4413250" y="2101850"/>
          <p14:tracePt t="20666" x="4413250" y="2089150"/>
          <p14:tracePt t="20666" x="4413250" y="2070100"/>
          <p14:tracePt t="20683" x="4406900" y="2057400"/>
          <p14:tracePt t="20683" x="4406900" y="2044700"/>
          <p14:tracePt t="20699" x="4400550" y="2025650"/>
          <p14:tracePt t="20699" x="4394200" y="2000250"/>
          <p14:tracePt t="20715" x="4394200" y="1993900"/>
          <p14:tracePt t="20715" x="4394200" y="1981200"/>
          <p14:tracePt t="20732" x="4387850" y="1968500"/>
          <p14:tracePt t="20732" x="4394200" y="1955800"/>
          <p14:tracePt t="20749" x="4394200" y="1943100"/>
          <p14:tracePt t="20749" x="4394200" y="1936750"/>
          <p14:tracePt t="20765" x="4400550" y="1930400"/>
          <p14:tracePt t="20765" x="4413250" y="1917700"/>
          <p14:tracePt t="20782" x="4419600" y="1911350"/>
          <p14:tracePt t="20782" x="4425950" y="1905000"/>
          <p14:tracePt t="20799" x="4438650" y="1898650"/>
          <p14:tracePt t="20799" x="4457700" y="1892300"/>
          <p14:tracePt t="20816" x="4470400" y="1885950"/>
          <p14:tracePt t="20816" x="4489450" y="1879600"/>
          <p14:tracePt t="20816" x="4508500" y="1873250"/>
          <p14:tracePt t="20835" x="4527550" y="1866900"/>
          <p14:tracePt t="20835" x="4552950" y="1860550"/>
          <p14:tracePt t="20850" x="4578350" y="1854200"/>
          <p14:tracePt t="20850" x="4597400" y="1847850"/>
          <p14:tracePt t="20866" x="4629150" y="1847850"/>
          <p14:tracePt t="20866" x="4654550" y="1841500"/>
          <p14:tracePt t="20883" x="4679950" y="1841500"/>
          <p14:tracePt t="20883" x="4705350" y="1841500"/>
          <p14:tracePt t="20883" x="4737100" y="1835150"/>
          <p14:tracePt t="20902" x="4762500" y="1835150"/>
          <p14:tracePt t="20902" x="4787900" y="1835150"/>
          <p14:tracePt t="20918" x="4806950" y="1835150"/>
          <p14:tracePt t="20931" x="4832350" y="1841500"/>
          <p14:tracePt t="20931" x="4876800" y="1841500"/>
          <p14:tracePt t="20950" x="4895850" y="1841500"/>
          <p14:tracePt t="20950" x="4908550" y="1841500"/>
          <p14:tracePt t="20966" x="4927600" y="1847850"/>
          <p14:tracePt t="20966" x="4940300" y="1847850"/>
          <p14:tracePt t="20966" x="4953000" y="1847850"/>
          <p14:tracePt t="20986" x="4959350" y="1847850"/>
          <p14:tracePt t="20998" x="4965700" y="1847850"/>
          <p14:tracePt t="20998" x="4972050" y="1854200"/>
          <p14:tracePt t="21016" x="4978400" y="1854200"/>
          <p14:tracePt t="21032" x="4978400" y="1860550"/>
          <p14:tracePt t="21069" x="4972050" y="1860550"/>
          <p14:tracePt t="21081" x="4965700" y="1860550"/>
          <p14:tracePt t="21089" x="4959350" y="1860550"/>
          <p14:tracePt t="21098" x="4953000" y="1860550"/>
          <p14:tracePt t="21115" x="4946650" y="1860550"/>
          <p14:tracePt t="21132" x="4940300" y="1866900"/>
          <p14:tracePt t="21149" x="4933950" y="1866900"/>
          <p14:tracePt t="21165" x="4927600" y="1866900"/>
          <p14:tracePt t="21182" x="4921250" y="1866900"/>
          <p14:tracePt t="21199" x="4914900" y="1873250"/>
          <p14:tracePt t="21241" x="4908550" y="1879600"/>
          <p14:tracePt t="21269" x="4902200" y="1879600"/>
          <p14:tracePt t="21293" x="4895850" y="1879600"/>
          <p14:tracePt t="21313" x="4889500" y="1885950"/>
          <p14:tracePt t="21329" x="4883150" y="1892300"/>
          <p14:tracePt t="21361" x="4883150" y="1898650"/>
          <p14:tracePt t="21389" x="4876800" y="1898650"/>
          <p14:tracePt t="21489" x="4870450" y="1898650"/>
          <p14:tracePt t="21509" x="4864100" y="1898650"/>
          <p14:tracePt t="21533" x="4857750" y="1892300"/>
          <p14:tracePt t="21549" x="4851400" y="1892300"/>
          <p14:tracePt t="21561" x="4845050" y="1885950"/>
          <p14:tracePt t="21578" x="4838700" y="1885950"/>
          <p14:tracePt t="21587" x="4832350" y="1885950"/>
          <p14:tracePt t="21602" x="4826000" y="1885950"/>
          <p14:tracePt t="21617" x="4819650" y="1885950"/>
          <p14:tracePt t="21633" x="4813300" y="1892300"/>
          <p14:tracePt t="21650" x="4806950" y="1892300"/>
          <p14:tracePt t="21670" x="4806950" y="1898650"/>
          <p14:tracePt t="21689" x="4813300" y="1905000"/>
          <p14:tracePt t="21721" x="4819650" y="1905000"/>
          <p14:tracePt t="21741" x="4826000" y="1911350"/>
          <p14:tracePt t="21758" x="4832350" y="1917700"/>
          <p14:tracePt t="21793" x="4832350" y="1924050"/>
          <p14:tracePt t="21841" x="4826000" y="1924050"/>
          <p14:tracePt t="21853" x="4819650" y="1930400"/>
          <p14:tracePt t="21877" x="4813300" y="1930400"/>
          <p14:tracePt t="21886" x="4806950" y="1936750"/>
          <p14:tracePt t="21894" x="4800600" y="1943100"/>
          <p14:tracePt t="21909" x="4794250" y="1943100"/>
          <p14:tracePt t="21918" x="4787900" y="1943100"/>
          <p14:tracePt t="21918" x="4781550" y="1949450"/>
          <p14:tracePt t="21938" x="4775200" y="1955800"/>
          <p14:tracePt t="21951" x="4768850" y="1955800"/>
          <p14:tracePt t="21951" x="4762500" y="1955800"/>
          <p14:tracePt t="21970" x="4756150" y="1962150"/>
          <p14:tracePt t="21985" x="4749800" y="1968500"/>
          <p14:tracePt t="21985" x="4743450" y="1968500"/>
          <p14:tracePt t="22003" x="4737100" y="1974850"/>
          <p14:tracePt t="22018" x="4730750" y="1981200"/>
          <p14:tracePt t="22018" x="4724400" y="1981200"/>
          <p14:tracePt t="22037" x="4718050" y="1987550"/>
          <p14:tracePt t="22052" x="4711700" y="1993900"/>
          <p14:tracePt t="22068" x="4705350" y="2000250"/>
          <p14:tracePt t="22085" x="4699000" y="2006600"/>
          <p14:tracePt t="22109" x="4692650" y="2012950"/>
          <p14:tracePt t="22125" x="4686300" y="2019300"/>
          <p14:tracePt t="22142" x="4686300" y="2025650"/>
          <p14:tracePt t="22153" x="4679950" y="2032000"/>
          <p14:tracePt t="22169" x="4673600" y="2032000"/>
          <p14:tracePt t="22186" x="4667250" y="2038350"/>
          <p14:tracePt t="22202" x="4667250" y="2044700"/>
          <p14:tracePt t="22219" x="4660900" y="2051050"/>
          <p14:tracePt t="22238" x="4660900" y="2057400"/>
          <p14:tracePt t="22254" x="4660900" y="2051050"/>
          <p14:tracePt t="22322" x="4654550" y="2057400"/>
          <p14:tracePt t="22341" x="4654550" y="2051050"/>
          <p14:tracePt t="22365" x="4648200" y="2051050"/>
          <p14:tracePt t="22401" x="4648200" y="2057400"/>
          <p14:tracePt t="22410" x="4641850" y="2057400"/>
          <p14:tracePt t="22433" x="4635500" y="2051050"/>
          <p14:tracePt t="22453" x="4635500" y="2057400"/>
          <p14:tracePt t="22485" x="4635500" y="2051050"/>
          <p14:tracePt t="22529" x="4635500" y="2044700"/>
          <p14:tracePt t="22537" x="4635500" y="2038350"/>
          <p14:tracePt t="22553" x="4641850" y="2032000"/>
          <p14:tracePt t="22581" x="4635500" y="2025650"/>
          <p14:tracePt t="22622" x="4629150" y="2032000"/>
          <p14:tracePt t="22717" x="4622800" y="2032000"/>
          <p14:tracePt t="22741" x="4622800" y="2038350"/>
          <p14:tracePt t="22761" x="4616450" y="2032000"/>
          <p14:tracePt t="22813" x="4610100" y="2025650"/>
          <p14:tracePt t="22837" x="4610100" y="2019300"/>
          <p14:tracePt t="22889" x="4610100" y="2025650"/>
          <p14:tracePt t="22930" x="4603750" y="2032000"/>
          <p14:tracePt t="22957" x="4603750" y="2038350"/>
          <p14:tracePt t="22974" x="4603750" y="2044700"/>
          <p14:tracePt t="22994" x="4603750" y="2051050"/>
          <p14:tracePt t="23002" x="4610100" y="2063750"/>
          <p14:tracePt t="23010" x="4610100" y="2070100"/>
          <p14:tracePt t="23022" x="4616450" y="2076450"/>
          <p14:tracePt t="23022" x="4616450" y="2089150"/>
          <p14:tracePt t="23022" x="4616450" y="2101850"/>
          <p14:tracePt t="23043" x="4616450" y="2114550"/>
          <p14:tracePt t="23043" x="4622800" y="2127250"/>
          <p14:tracePt t="23057" x="4622800" y="2146300"/>
          <p14:tracePt t="23057" x="4622800" y="2152650"/>
          <p14:tracePt t="23074" x="4629150" y="2171700"/>
          <p14:tracePt t="23074" x="4629150" y="2197100"/>
          <p14:tracePt t="23090" x="4635500" y="2209800"/>
          <p14:tracePt t="23090" x="4635500" y="2235200"/>
          <p14:tracePt t="23107" x="4641850" y="2254250"/>
          <p14:tracePt t="23107" x="4648200" y="2298700"/>
          <p14:tracePt t="23124" x="4648200" y="2330450"/>
          <p14:tracePt t="23124" x="4648200" y="2349500"/>
          <p14:tracePt t="23141" x="4654550" y="2368550"/>
          <p14:tracePt t="23141" x="4654550" y="2393950"/>
          <p14:tracePt t="23157" x="4660900" y="2406650"/>
          <p14:tracePt t="23157" x="4660900" y="2444750"/>
          <p14:tracePt t="23174" x="4660900" y="2463800"/>
          <p14:tracePt t="23174" x="4667250" y="2476500"/>
          <p14:tracePt t="23191" x="4667250" y="2489200"/>
          <p14:tracePt t="23191" x="4667250" y="2508250"/>
          <p14:tracePt t="23207" x="4667250" y="2527300"/>
          <p14:tracePt t="23207" x="4667250" y="2540000"/>
          <p14:tracePt t="23224" x="4673600" y="2552700"/>
          <p14:tracePt t="23224" x="4673600" y="2565400"/>
          <p14:tracePt t="23224" x="4673600" y="2578100"/>
          <p14:tracePt t="23243" x="4673600" y="2590800"/>
          <p14:tracePt t="23243" x="4679950" y="2597150"/>
          <p14:tracePt t="23258" x="4679950" y="2609850"/>
          <p14:tracePt t="23258" x="4679950" y="2616200"/>
          <p14:tracePt t="23275" x="4679950" y="2622550"/>
          <p14:tracePt t="23275" x="4679950" y="2628900"/>
          <p14:tracePt t="23291" x="4679950" y="2635250"/>
          <p14:tracePt t="23291" x="4679950" y="2647950"/>
          <p14:tracePt t="23291" x="4679950" y="2654300"/>
          <p14:tracePt t="23310" x="4679950" y="2660650"/>
          <p14:tracePt t="23323" x="4679950" y="2667000"/>
          <p14:tracePt t="23339" x="4686300" y="2667000"/>
          <p14:tracePt t="23339" x="4679950" y="2673350"/>
          <p14:tracePt t="23358" x="4686300" y="2679700"/>
          <p14:tracePt t="23386" x="4692650" y="2679700"/>
          <p14:tracePt t="23410" x="4692650" y="2673350"/>
          <p14:tracePt t="23446" x="4692650" y="2667000"/>
          <p14:tracePt t="23470" x="4692650" y="2660650"/>
          <p14:tracePt t="23474" x="4699000" y="2654300"/>
          <p14:tracePt t="23497" x="4699000" y="2647950"/>
          <p14:tracePt t="23506" x="4699000" y="2635250"/>
          <p14:tracePt t="23506" x="4699000" y="2628900"/>
          <p14:tracePt t="23525" x="4699000" y="2622550"/>
          <p14:tracePt t="23525" x="4699000" y="2609850"/>
          <p14:tracePt t="23543" x="4699000" y="2603500"/>
          <p14:tracePt t="23543" x="4699000" y="2597150"/>
          <p14:tracePt t="23559" x="4699000" y="2590800"/>
          <p14:tracePt t="23574" x="4699000" y="2584450"/>
          <p14:tracePt t="23574" x="4699000" y="2578100"/>
          <p14:tracePt t="23574" x="4699000" y="2571750"/>
          <p14:tracePt t="23594" x="4699000" y="2565400"/>
          <p14:tracePt t="23607" x="4699000" y="2559050"/>
          <p14:tracePt t="23624" x="4699000" y="2552700"/>
          <p14:tracePt t="23624" x="4692650" y="2540000"/>
          <p14:tracePt t="23642" x="4692650" y="2533650"/>
          <p14:tracePt t="23642" x="4692650" y="2527300"/>
          <p14:tracePt t="23659" x="4692650" y="2520950"/>
          <p14:tracePt t="23674" x="4686300" y="2514600"/>
          <p14:tracePt t="23691" x="4686300" y="2501900"/>
          <p14:tracePt t="23708" x="4679950" y="2501900"/>
          <p14:tracePt t="23724" x="4679950" y="2489200"/>
          <p14:tracePt t="23724" x="4679950" y="2482850"/>
          <p14:tracePt t="23743" x="4679950" y="2476500"/>
          <p14:tracePt t="23757" x="4679950" y="2470150"/>
          <p14:tracePt t="23774" x="4679950" y="2463800"/>
          <p14:tracePt t="23806" x="4679950" y="2457450"/>
          <p14:tracePt t="23822" x="4686300" y="2451100"/>
          <p14:tracePt t="23830" x="4686300" y="2444750"/>
          <p14:tracePt t="23842" x="4686300" y="2438400"/>
          <p14:tracePt t="23902" x="4679950" y="2432050"/>
          <p14:tracePt t="23926" x="4679950" y="2425700"/>
          <p14:tracePt t="23962" x="4673600" y="2425700"/>
          <p14:tracePt t="24001" x="4667250" y="2419350"/>
          <p14:tracePt t="24062" x="4667250" y="2413000"/>
          <p14:tracePt t="24142" x="4673600" y="2406650"/>
          <p14:tracePt t="24158" x="4679950" y="2400300"/>
          <p14:tracePt t="24174" x="4692650" y="2400300"/>
          <p14:tracePt t="24194" x="4699000" y="2393950"/>
          <p14:tracePt t="24253" x="4692650" y="2387600"/>
          <p14:tracePt t="24261" x="4692650" y="2381250"/>
          <p14:tracePt t="24278" x="4692650" y="2387600"/>
          <p14:tracePt t="24313" x="4692650" y="2393950"/>
          <p14:tracePt t="24321" x="4692650" y="2387600"/>
          <p14:tracePt t="24346" x="4692650" y="2381250"/>
          <p14:tracePt t="24390" x="4692650" y="2387600"/>
          <p14:tracePt t="24398" x="4692650" y="2393950"/>
          <p14:tracePt t="24414" x="4692650" y="2400300"/>
          <p14:tracePt t="24426" x="4692650" y="2406650"/>
          <p14:tracePt t="24426" x="4692650" y="2425700"/>
          <p14:tracePt t="24445" x="4699000" y="2444750"/>
          <p14:tracePt t="24445" x="4699000" y="2457450"/>
          <p14:tracePt t="24462" x="4699000" y="2463800"/>
          <p14:tracePt t="24462" x="4705350" y="2476500"/>
          <p14:tracePt t="24478" x="4711700" y="2489200"/>
          <p14:tracePt t="24478" x="4724400" y="2501900"/>
          <p14:tracePt t="24495" x="4737100" y="2501900"/>
          <p14:tracePt t="24495" x="4749800" y="2501900"/>
          <p14:tracePt t="24512" x="4762500" y="2501900"/>
          <p14:tracePt t="24512" x="4775200" y="2495550"/>
          <p14:tracePt t="24529" x="4794250" y="2489200"/>
          <p14:tracePt t="24529" x="4806950" y="2482850"/>
          <p14:tracePt t="24546" x="4819650" y="2470150"/>
          <p14:tracePt t="24546" x="4851400" y="2444750"/>
          <p14:tracePt t="24563" x="4864100" y="2438400"/>
          <p14:tracePt t="24563" x="4870450" y="2425700"/>
          <p14:tracePt t="24579" x="4883150" y="2413000"/>
          <p14:tracePt t="24579" x="4889500" y="2400300"/>
          <p14:tracePt t="24596" x="4889500" y="2393950"/>
          <p14:tracePt t="24596" x="4895850" y="2381250"/>
          <p14:tracePt t="24596" x="4895850" y="2368550"/>
          <p14:tracePt t="24615" x="4889500" y="2362200"/>
          <p14:tracePt t="24627" x="4889500" y="2355850"/>
          <p14:tracePt t="24627" x="4883150" y="2349500"/>
          <p14:tracePt t="24647" x="4870450" y="2343150"/>
          <p14:tracePt t="24647" x="4857750" y="2336800"/>
          <p14:tracePt t="24663" x="4851400" y="2330450"/>
          <p14:tracePt t="24663" x="4838700" y="2324100"/>
          <p14:tracePt t="24679" x="4826000" y="2317750"/>
          <p14:tracePt t="24679" x="4813300" y="2305050"/>
          <p14:tracePt t="24696" x="4800600" y="2298700"/>
          <p14:tracePt t="24696" x="4787900" y="2292350"/>
          <p14:tracePt t="24696" x="4775200" y="2286000"/>
          <p14:tracePt t="24715" x="4756150" y="2279650"/>
          <p14:tracePt t="24727" x="4743450" y="2279650"/>
          <p14:tracePt t="24727" x="4718050" y="2273300"/>
          <p14:tracePt t="24746" x="4705350" y="2279650"/>
          <p14:tracePt t="24746" x="4692650" y="2279650"/>
          <p14:tracePt t="24763" x="4679950" y="2286000"/>
          <p14:tracePt t="24763" x="4673600" y="2286000"/>
          <p14:tracePt t="24780" x="4660900" y="2292350"/>
          <p14:tracePt t="24780" x="4648200" y="2292350"/>
          <p14:tracePt t="24796" x="4641850" y="2298700"/>
          <p14:tracePt t="24796" x="4635500" y="2305050"/>
          <p14:tracePt t="24813" x="4629150" y="2311400"/>
          <p14:tracePt t="24828" x="4622800" y="2311400"/>
          <p14:tracePt t="24845" x="4616450" y="2311400"/>
          <p14:tracePt t="24845" x="4610100" y="2317750"/>
          <p14:tracePt t="24863" x="4610100" y="2311400"/>
          <p14:tracePt t="24878" x="4603750" y="2311400"/>
          <p14:tracePt t="24911" x="4603750" y="2317750"/>
          <p14:tracePt t="24930" x="4610100" y="2311400"/>
          <p14:tracePt t="24962" x="4616450" y="2305050"/>
          <p14:tracePt t="24982" x="4610100" y="2305050"/>
          <p14:tracePt t="25022" x="4603750" y="2311400"/>
          <p14:tracePt t="25034" x="4603750" y="2317750"/>
          <p14:tracePt t="25058" x="4597400" y="2324100"/>
          <p14:tracePt t="25074" x="4597400" y="2330450"/>
          <p14:tracePt t="25090" x="4591050" y="2343150"/>
          <p14:tracePt t="25102" x="4591050" y="2349500"/>
          <p14:tracePt t="25112" x="4591050" y="2355850"/>
          <p14:tracePt t="25112" x="4584700" y="2362200"/>
          <p14:tracePt t="25131" x="4584700" y="2374900"/>
          <p14:tracePt t="25131" x="4584700" y="2393950"/>
          <p14:tracePt t="25147" x="4584700" y="2419350"/>
          <p14:tracePt t="25147" x="4591050" y="2495550"/>
          <p14:tracePt t="25164" x="4591050" y="2540000"/>
          <p14:tracePt t="25164" x="4597400" y="2584450"/>
          <p14:tracePt t="25181" x="4597400" y="2641600"/>
          <p14:tracePt t="25181" x="4603750" y="2692400"/>
          <p14:tracePt t="25198" x="4610100" y="2736850"/>
          <p14:tracePt t="25198" x="4622800" y="2832100"/>
          <p14:tracePt t="25215" x="4622800" y="2870200"/>
          <p14:tracePt t="25215" x="4629150" y="2908300"/>
          <p14:tracePt t="25231" x="4629150" y="2946400"/>
          <p14:tracePt t="25231" x="4635500" y="2978150"/>
          <p14:tracePt t="25248" x="4635500" y="3009900"/>
          <p14:tracePt t="25248" x="4641850" y="3048000"/>
          <p14:tracePt t="25264" x="4641850" y="3079750"/>
          <p14:tracePt t="25264" x="4641850" y="3105150"/>
          <p14:tracePt t="25264" x="4648200" y="3136900"/>
          <p14:tracePt t="25284" x="4648200" y="3162300"/>
          <p14:tracePt t="25284" x="4654550" y="3187700"/>
          <p14:tracePt t="25299" x="4654550" y="3219450"/>
          <p14:tracePt t="25299" x="4654550" y="3238500"/>
          <p14:tracePt t="25315" x="4660900" y="3263900"/>
          <p14:tracePt t="25315" x="4660900" y="3282950"/>
          <p14:tracePt t="25332" x="4660900" y="3302000"/>
          <p14:tracePt t="25332" x="4660900" y="3314700"/>
          <p14:tracePt t="25332" x="4660900" y="3327400"/>
          <p14:tracePt t="25351" x="4660900" y="3346450"/>
          <p14:tracePt t="25363" x="4660900" y="3352800"/>
          <p14:tracePt t="25363" x="4660900" y="3359150"/>
          <p14:tracePt t="25383" x="4660900" y="3352800"/>
          <p14:tracePt t="25418" x="4654550" y="3352800"/>
          <p14:tracePt t="25442" x="4648200" y="3365500"/>
          <p14:tracePt t="25454" x="4648200" y="3378200"/>
          <p14:tracePt t="25463" x="4641850" y="3390900"/>
          <p14:tracePt t="25463" x="4635500" y="3416300"/>
          <p14:tracePt t="25482" x="4629150" y="3448050"/>
          <p14:tracePt t="25482" x="4622800" y="3492500"/>
          <p14:tracePt t="25499" x="4616450" y="3549650"/>
          <p14:tracePt t="25499" x="4610100" y="3695700"/>
          <p14:tracePt t="25516" x="4603750" y="3778250"/>
          <p14:tracePt t="25516" x="4597400" y="3879850"/>
          <p14:tracePt t="25532" x="4591050" y="3975100"/>
          <p14:tracePt t="25532" x="4578350" y="4083050"/>
          <p14:tracePt t="25550" x="4565650" y="4184650"/>
          <p14:tracePt t="25550" x="4552950" y="4292600"/>
          <p14:tracePt t="25566" x="4533900" y="4387850"/>
          <p14:tracePt t="25566" x="4489450" y="4572000"/>
          <p14:tracePt t="25583" x="4470400" y="4654550"/>
          <p14:tracePt t="25583" x="4438650" y="4730750"/>
          <p14:tracePt t="25600" x="4413250" y="4806950"/>
          <p14:tracePt t="25600" x="4387850" y="4870450"/>
          <p14:tracePt t="25616" x="4362450" y="4933950"/>
          <p14:tracePt t="25616" x="4337050" y="4991100"/>
          <p14:tracePt t="25616" x="4305300" y="5048250"/>
          <p14:tracePt t="25634" x="4286250" y="5099050"/>
          <p14:tracePt t="25647" x="4260850" y="5149850"/>
          <p14:tracePt t="25647" x="4216400" y="5245100"/>
          <p14:tracePt t="25667" x="4197350" y="5283200"/>
          <p14:tracePt t="25667" x="4178300" y="5321300"/>
          <p14:tracePt t="25683" x="4165600" y="5353050"/>
          <p14:tracePt t="25683" x="4146550" y="5384800"/>
          <p14:tracePt t="25699" x="4133850" y="5403850"/>
          <p14:tracePt t="25699" x="4127500" y="5429250"/>
          <p14:tracePt t="25699" x="4114800" y="5448300"/>
          <p14:tracePt t="25718" x="4108450" y="5461000"/>
          <p14:tracePt t="25731" x="4102100" y="5473700"/>
          <p14:tracePt t="25731" x="4102100" y="5480050"/>
          <p14:tracePt t="25731" x="4095750" y="5492750"/>
          <p14:tracePt t="25752" x="4095750" y="5505450"/>
          <p14:tracePt t="25752" x="4095750" y="5518150"/>
          <p14:tracePt t="25767" x="4095750" y="5530850"/>
          <p14:tracePt t="25767" x="4102100" y="5543550"/>
          <p14:tracePt t="25783" x="4102100" y="5562600"/>
          <p14:tracePt t="25783" x="4108450" y="5581650"/>
          <p14:tracePt t="25800" x="4108450" y="5600700"/>
          <p14:tracePt t="25800" x="4114800" y="5632450"/>
          <p14:tracePt t="25816" x="4121150" y="5651500"/>
          <p14:tracePt t="25816" x="4121150" y="5664200"/>
          <p14:tracePt t="25833" x="4127500" y="5676900"/>
          <p14:tracePt t="25833" x="4133850" y="5689600"/>
          <p14:tracePt t="25850" x="4140200" y="5702300"/>
          <p14:tracePt t="25850" x="4146550" y="5708650"/>
          <p14:tracePt t="25867" x="4152900" y="5721350"/>
          <p14:tracePt t="25867" x="4178300" y="5746750"/>
          <p14:tracePt t="25884" x="4184650" y="5759450"/>
          <p14:tracePt t="25884" x="4197350" y="5778500"/>
          <p14:tracePt t="25901" x="4216400" y="5784850"/>
          <p14:tracePt t="25901" x="4229100" y="5797550"/>
          <p14:tracePt t="25919" x="4241800" y="5810250"/>
          <p14:tracePt t="25919" x="4267200" y="5829300"/>
          <p14:tracePt t="25936" x="4279900" y="5835650"/>
          <p14:tracePt t="25936" x="4292600" y="5842000"/>
          <p14:tracePt t="25951" x="4305300" y="5848350"/>
          <p14:tracePt t="25951" x="4311650" y="5854700"/>
          <p14:tracePt t="25967" x="4318000" y="5854700"/>
          <p14:tracePt t="25967" x="4330700" y="5861050"/>
          <p14:tracePt t="25984" x="4337050" y="5861050"/>
          <p14:tracePt t="25984" x="4343400" y="5867400"/>
          <p14:tracePt t="25984" x="4349750" y="5867400"/>
          <p14:tracePt t="26003" x="4356100" y="5867400"/>
          <p14:tracePt t="26015" x="4362450" y="5873750"/>
          <p14:tracePt t="26015" x="4368800" y="5873750"/>
          <p14:tracePt t="26035" x="4375150" y="5873750"/>
          <p14:tracePt t="26035" x="4381500" y="5880100"/>
          <p14:tracePt t="26051" x="4387850" y="5880100"/>
          <p14:tracePt t="26051" x="4394200" y="5880100"/>
          <p14:tracePt t="26068" x="4394200" y="5886450"/>
          <p14:tracePt t="26068" x="4400550" y="5886450"/>
          <p14:tracePt t="26068" x="4406900" y="5892800"/>
          <p14:tracePt t="26087" x="4413250" y="5892800"/>
          <p14:tracePt t="26099" x="4419600" y="5899150"/>
          <p14:tracePt t="26099" x="4425950" y="5905500"/>
          <p14:tracePt t="26118" x="4438650" y="5905500"/>
          <p14:tracePt t="26132" x="4445000" y="5905500"/>
          <p14:tracePt t="26149" x="4451350" y="5905500"/>
          <p14:tracePt t="26166" x="4445000" y="5905500"/>
          <p14:tracePt t="26235" x="4438650" y="5905500"/>
          <p14:tracePt t="26250" x="4432300" y="5911850"/>
          <p14:tracePt t="26266" x="4432300" y="5918200"/>
          <p14:tracePt t="26282" x="4425950" y="5930900"/>
          <p14:tracePt t="26295" x="4425950" y="5937250"/>
          <p14:tracePt t="26310" x="4432300" y="5937250"/>
          <p14:tracePt t="26335" x="4445000" y="5943600"/>
          <p14:tracePt t="26351" x="4451350" y="5943600"/>
          <p14:tracePt t="26362" x="4464050" y="5943600"/>
          <p14:tracePt t="26371" x="4470400" y="5949950"/>
          <p14:tracePt t="26383" x="4483100" y="5949950"/>
          <p14:tracePt t="26383" x="4502150" y="5956300"/>
          <p14:tracePt t="26404" x="4521200" y="5956300"/>
          <p14:tracePt t="26404" x="4533900" y="5962650"/>
          <p14:tracePt t="26419" x="4552950" y="5969000"/>
          <p14:tracePt t="26419" x="4572000" y="5969000"/>
          <p14:tracePt t="26436" x="4584700" y="5975350"/>
          <p14:tracePt t="26436" x="4603750" y="5975350"/>
          <p14:tracePt t="26452" x="4622800" y="5975350"/>
          <p14:tracePt t="26452" x="4641850" y="5981700"/>
          <p14:tracePt t="26452" x="4660900" y="5981700"/>
          <p14:tracePt t="26471" x="4679950" y="5981700"/>
          <p14:tracePt t="26471" x="4692650" y="5981700"/>
          <p14:tracePt t="26486" x="4711700" y="5981700"/>
          <p14:tracePt t="26486" x="4730750" y="5981700"/>
          <p14:tracePt t="26502" x="4749800" y="5981700"/>
          <p14:tracePt t="26502" x="4768850" y="5981700"/>
          <p14:tracePt t="26519" x="4787900" y="5981700"/>
          <p14:tracePt t="26519" x="4819650" y="5981700"/>
          <p14:tracePt t="26537" x="4832350" y="5975350"/>
          <p14:tracePt t="26537" x="4845050" y="5975350"/>
          <p14:tracePt t="26553" x="4857750" y="5975350"/>
          <p14:tracePt t="26553" x="4870450" y="5975350"/>
          <p14:tracePt t="26569" x="4876800" y="5975350"/>
          <p14:tracePt t="26569" x="4889500" y="5975350"/>
          <p14:tracePt t="26586" x="4902200" y="5975350"/>
          <p14:tracePt t="26586" x="4914900" y="5975350"/>
          <p14:tracePt t="26603" x="4927600" y="5975350"/>
          <p14:tracePt t="26603" x="4933950" y="5975350"/>
          <p14:tracePt t="26620" x="4940300" y="5981700"/>
          <p14:tracePt t="26620" x="4953000" y="5981700"/>
          <p14:tracePt t="26637" x="4959350" y="5981700"/>
          <p14:tracePt t="26637" x="4965700" y="5981700"/>
          <p14:tracePt t="26637" x="4978400" y="5981700"/>
          <p14:tracePt t="26655" x="4991100" y="5988050"/>
          <p14:tracePt t="26668" x="4997450" y="5988050"/>
          <p14:tracePt t="26668" x="5010150" y="5988050"/>
          <p14:tracePt t="26688" x="5035550" y="5994400"/>
          <p14:tracePt t="26688" x="5048250" y="5994400"/>
          <p14:tracePt t="26703" x="5060950" y="5994400"/>
          <p14:tracePt t="26703" x="5080000" y="6000750"/>
          <p14:tracePt t="26720" x="5092700" y="6007100"/>
          <p14:tracePt t="26720" x="5105400" y="6007100"/>
          <p14:tracePt t="26720" x="5124450" y="6013450"/>
          <p14:tracePt t="26739" x="5137150" y="6013450"/>
          <p14:tracePt t="26751" x="5149850" y="6019800"/>
          <p14:tracePt t="26751" x="5162550" y="6019800"/>
          <p14:tracePt t="26751" x="5175250" y="6019800"/>
          <p14:tracePt t="26772" x="5187950" y="6019800"/>
          <p14:tracePt t="26772" x="5194300" y="6026150"/>
          <p14:tracePt t="26787" x="5207000" y="6019800"/>
          <p14:tracePt t="26787" x="5213350" y="6019800"/>
          <p14:tracePt t="26803" x="5219700" y="6019800"/>
          <p14:tracePt t="26803" x="5226050" y="6019800"/>
          <p14:tracePt t="26820" x="5232400" y="6019800"/>
          <p14:tracePt t="26820" x="5238750" y="6019800"/>
          <p14:tracePt t="26838" x="5245100" y="6026150"/>
          <p14:tracePt t="26858" x="5238750" y="6032500"/>
          <p14:tracePt t="26918" x="5232400" y="6032500"/>
          <p14:tracePt t="26942" x="5232400" y="6038850"/>
          <p14:tracePt t="26971" x="5232400" y="6032500"/>
          <p14:tracePt t="27062" x="5232400" y="6026150"/>
          <p14:tracePt t="27130" x="5226050" y="6019800"/>
          <p14:tracePt t="27211" x="5219700" y="6019800"/>
          <p14:tracePt t="27243" x="5219700" y="6013450"/>
          <p14:tracePt t="27255" x="5213350" y="6007100"/>
          <p14:tracePt t="27279" x="5207000" y="6000750"/>
          <p14:tracePt t="27302" x="5200650" y="6000750"/>
          <p14:tracePt t="27323" x="5194300" y="5994400"/>
          <p14:tracePt t="27363" x="5200650" y="5988050"/>
          <p14:tracePt t="27391" x="5207000" y="5981700"/>
          <p14:tracePt t="27415" x="5213350" y="5981700"/>
          <p14:tracePt t="27435" x="5219700" y="5975350"/>
          <p14:tracePt t="27459" x="5226050" y="5975350"/>
          <p14:tracePt t="27483" x="5232400" y="5975350"/>
          <p14:tracePt t="27502" x="5238750" y="5975350"/>
          <p14:tracePt t="27518" x="5245100" y="5981700"/>
          <p14:tracePt t="27526" x="5251450" y="5981700"/>
          <p14:tracePt t="27537" x="5257800" y="5981700"/>
          <p14:tracePt t="27537" x="5270500" y="5981700"/>
          <p14:tracePt t="27556" x="5283200" y="5981700"/>
          <p14:tracePt t="27556" x="5289550" y="5981700"/>
          <p14:tracePt t="27573" x="5302250" y="5981700"/>
          <p14:tracePt t="27573" x="5314950" y="5981700"/>
          <p14:tracePt t="27589" x="5327650" y="5981700"/>
          <p14:tracePt t="27589" x="5340350" y="5981700"/>
          <p14:tracePt t="27606" x="5359400" y="5981700"/>
          <p14:tracePt t="27606" x="5391150" y="5981700"/>
          <p14:tracePt t="27623" x="5416550" y="5981700"/>
          <p14:tracePt t="27623" x="5441950" y="5988050"/>
          <p14:tracePt t="27640" x="5467350" y="5988050"/>
          <p14:tracePt t="27640" x="5499100" y="5994400"/>
          <p14:tracePt t="27656" x="5530850" y="6000750"/>
          <p14:tracePt t="27656" x="5562600" y="6007100"/>
          <p14:tracePt t="27656" x="5607050" y="6013450"/>
          <p14:tracePt t="27675" x="5645150" y="6019800"/>
          <p14:tracePt t="27688" x="5689600" y="6026150"/>
          <p14:tracePt t="27688" x="5791200" y="6038850"/>
          <p14:tracePt t="27707" x="5842000" y="6045200"/>
          <p14:tracePt t="27707" x="5892800" y="6057900"/>
          <p14:tracePt t="27724" x="5943600" y="6070600"/>
          <p14:tracePt t="27724" x="6000750" y="6083300"/>
          <p14:tracePt t="27740" x="6051550" y="6096000"/>
          <p14:tracePt t="27740" x="6096000" y="6102350"/>
          <p14:tracePt t="27757" x="6146800" y="6115050"/>
          <p14:tracePt t="27757" x="6191250" y="6127750"/>
          <p14:tracePt t="27757" x="6229350" y="6140450"/>
          <p14:tracePt t="27775" x="6267450" y="6146800"/>
          <p14:tracePt t="27788" x="6305550" y="6153150"/>
          <p14:tracePt t="27788" x="6369050" y="6165850"/>
          <p14:tracePt t="27807" x="6400800" y="6178550"/>
          <p14:tracePt t="27807" x="6432550" y="6184900"/>
          <p14:tracePt t="27823" x="6457950" y="6191250"/>
          <p14:tracePt t="27823" x="6483350" y="6191250"/>
          <p14:tracePt t="27840" x="6508750" y="6197600"/>
          <p14:tracePt t="27840" x="6546850" y="6203950"/>
          <p14:tracePt t="27857" x="6553200" y="6210300"/>
          <p14:tracePt t="27857" x="6565900" y="6210300"/>
          <p14:tracePt t="27874" x="6572250" y="6210300"/>
          <p14:tracePt t="27889" x="6578600" y="6210300"/>
          <p14:tracePt t="27905" x="6565900" y="6210300"/>
          <p14:tracePt t="27922" x="6559550" y="6216650"/>
          <p14:tracePt t="27922" x="6553200" y="6216650"/>
          <p14:tracePt t="27941" x="6546850" y="6223000"/>
          <p14:tracePt t="27941" x="6540500" y="6223000"/>
          <p14:tracePt t="27957" x="6534150" y="6229350"/>
          <p14:tracePt t="27957" x="6527800" y="6229350"/>
          <p14:tracePt t="27957" x="6521450" y="6229350"/>
          <p14:tracePt t="27976" x="6515100" y="6235700"/>
          <p14:tracePt t="27991" x="6508750" y="6235700"/>
          <p14:tracePt t="28008" x="6502400" y="6229350"/>
          <p14:tracePt t="28030" x="6502400" y="6223000"/>
          <p14:tracePt t="28051" x="6508750" y="6216650"/>
          <p14:tracePt t="28083" x="6508750" y="6210300"/>
          <p14:tracePt t="28095" x="6515100" y="6210300"/>
          <p14:tracePt t="28111" x="6521450" y="6210300"/>
          <p14:tracePt t="28127" x="6527800" y="6203950"/>
          <p14:tracePt t="28143" x="6534150" y="6210300"/>
          <p14:tracePt t="28155" x="6540500" y="6210300"/>
          <p14:tracePt t="28171" x="6546850" y="6210300"/>
          <p14:tracePt t="28187" x="6553200" y="6210300"/>
          <p14:tracePt t="28203" x="6559550" y="6216650"/>
          <p14:tracePt t="28215" x="6565900" y="6223000"/>
          <p14:tracePt t="28231" x="6565900" y="6229350"/>
          <p14:tracePt t="28240" x="6572250" y="6235700"/>
          <p14:tracePt t="28263" x="6572250" y="6242050"/>
          <p14:tracePt t="28275" x="6572250" y="6248400"/>
          <p14:tracePt t="28291" x="6565900" y="6254750"/>
          <p14:tracePt t="28343" x="6559550" y="6254750"/>
          <p14:tracePt t="28411" x="6553200" y="6254750"/>
          <p14:tracePt t="28427" x="6546850" y="6248400"/>
          <p14:tracePt t="28443" x="6540500" y="6242050"/>
          <p14:tracePt t="28455" x="6540500" y="6235700"/>
          <p14:tracePt t="28471" x="6534150" y="6229350"/>
          <p14:tracePt t="28487" x="6527800" y="6229350"/>
          <p14:tracePt t="28495" x="6527800" y="6223000"/>
          <p14:tracePt t="28511" x="6521450" y="6216650"/>
          <p14:tracePt t="28524" x="6515100" y="6210300"/>
          <p14:tracePt t="28541" x="6502400" y="6210300"/>
          <p14:tracePt t="28557" x="6496050" y="6203950"/>
          <p14:tracePt t="28575" x="6489700" y="6203950"/>
          <p14:tracePt t="28591" x="6483350" y="6203950"/>
          <p14:tracePt t="28608" x="6477000" y="6197600"/>
          <p14:tracePt t="28625" x="6470650" y="6197600"/>
          <p14:tracePt t="28651" x="6464300" y="6184900"/>
          <p14:tracePt t="28711" x="6464300" y="6178550"/>
          <p14:tracePt t="28735" x="6464300" y="6172200"/>
          <p14:tracePt t="28751" x="6464300" y="6165850"/>
          <p14:tracePt t="28756" x="6464300" y="6159500"/>
          <p14:tracePt t="28763" x="6457950" y="6153150"/>
          <p14:tracePt t="28775" x="6457950" y="6140450"/>
          <p14:tracePt t="28775" x="6457950" y="6134100"/>
          <p14:tracePt t="28775" x="6457950" y="6127750"/>
          <p14:tracePt t="28796" x="6451600" y="6121400"/>
          <p14:tracePt t="28808" x="6451600" y="6115050"/>
          <p14:tracePt t="28808" x="6451600" y="6102350"/>
          <p14:tracePt t="28827" x="6451600" y="6096000"/>
          <p14:tracePt t="28827" x="6451600" y="6083300"/>
          <p14:tracePt t="28844" x="6451600" y="6076950"/>
          <p14:tracePt t="28844" x="6457950" y="6070600"/>
          <p14:tracePt t="28860" x="6457950" y="6064250"/>
          <p14:tracePt t="28860" x="6464300" y="6051550"/>
          <p14:tracePt t="28877" x="6464300" y="6045200"/>
          <p14:tracePt t="28877" x="6464300" y="6038850"/>
          <p14:tracePt t="28894" x="6464300" y="6032500"/>
          <p14:tracePt t="28894" x="6464300" y="6026150"/>
          <p14:tracePt t="28911" x="6464300" y="6019800"/>
          <p14:tracePt t="28925" x="6470650" y="6013450"/>
          <p14:tracePt t="28943" x="6470650" y="6007100"/>
          <p14:tracePt t="28959" x="6470650" y="6000750"/>
          <p14:tracePt t="28959" x="6470650" y="5994400"/>
          <p14:tracePt t="28977" x="6464300" y="5994400"/>
          <p14:tracePt t="29011" x="6464300" y="6000750"/>
          <p14:tracePt t="29043" x="6457950" y="6007100"/>
          <p14:tracePt t="29063" x="6451600" y="6007100"/>
          <p14:tracePt t="29095" x="6451600" y="6013450"/>
          <p14:tracePt t="29111" x="6464300" y="6026150"/>
          <p14:tracePt t="29130" x="6477000" y="6026150"/>
          <p14:tracePt t="29147" x="6483350" y="6032500"/>
          <p14:tracePt t="29155" x="6489700" y="6032500"/>
          <p14:tracePt t="29164" x="6502400" y="6032500"/>
          <p14:tracePt t="29164" x="6515100" y="6032500"/>
          <p14:tracePt t="29178" x="6521450" y="6032500"/>
          <p14:tracePt t="29178" x="6534150" y="6032500"/>
          <p14:tracePt t="29195" x="6546850" y="6032500"/>
          <p14:tracePt t="29195" x="6553200" y="6032500"/>
          <p14:tracePt t="29212" x="6559550" y="6032500"/>
          <p14:tracePt t="29212" x="6572250" y="6032500"/>
          <p14:tracePt t="29228" x="6578600" y="6032500"/>
          <p14:tracePt t="29228" x="6604000" y="6032500"/>
          <p14:tracePt t="29245" x="6610350" y="6032500"/>
          <p14:tracePt t="29245" x="6623050" y="6032500"/>
          <p14:tracePt t="29262" x="6635750" y="6032500"/>
          <p14:tracePt t="29262" x="6648450" y="6032500"/>
          <p14:tracePt t="29279" x="6661150" y="6032500"/>
          <p14:tracePt t="29279" x="6686550" y="6032500"/>
          <p14:tracePt t="29296" x="6692900" y="6032500"/>
          <p14:tracePt t="29296" x="6705600" y="6032500"/>
          <p14:tracePt t="29312" x="6711950" y="6032500"/>
          <p14:tracePt t="29312" x="6718300" y="6038850"/>
          <p14:tracePt t="29329" x="6731000" y="6038850"/>
          <p14:tracePt t="29329" x="6737350" y="6038850"/>
          <p14:tracePt t="29345" x="6743700" y="6045200"/>
          <p14:tracePt t="29345" x="6750050" y="6051550"/>
          <p14:tracePt t="29345" x="6756400" y="6051550"/>
          <p14:tracePt t="29365" x="6769100" y="6051550"/>
          <p14:tracePt t="29365" x="6775450" y="6057900"/>
          <p14:tracePt t="29380" x="6788150" y="6051550"/>
          <p14:tracePt t="29380" x="6794500" y="6051550"/>
          <p14:tracePt t="29396" x="6807200" y="6051550"/>
          <p14:tracePt t="29396" x="6819900" y="6045200"/>
          <p14:tracePt t="29413" x="6826250" y="6045200"/>
          <p14:tracePt t="29413" x="6838950" y="6038850"/>
          <p14:tracePt t="29413" x="6851650" y="6032500"/>
          <p14:tracePt t="29432" x="6864350" y="6032500"/>
          <p14:tracePt t="29444" x="6877050" y="6032500"/>
          <p14:tracePt t="29444" x="6908800" y="6026150"/>
          <p14:tracePt t="29464" x="6921500" y="6026150"/>
          <p14:tracePt t="29464" x="6934200" y="6026150"/>
          <p14:tracePt t="29479" x="6946900" y="6032500"/>
          <p14:tracePt t="29479" x="6959600" y="6032500"/>
          <p14:tracePt t="29496" x="6965950" y="6032500"/>
          <p14:tracePt t="29496" x="6978650" y="6038850"/>
          <p14:tracePt t="29512" x="6985000" y="6038850"/>
          <p14:tracePt t="29512" x="6997700" y="6038850"/>
          <p14:tracePt t="29512" x="7004050" y="6038850"/>
          <p14:tracePt t="29532" x="7010400" y="6038850"/>
          <p14:tracePt t="29532" x="7023100" y="6038850"/>
          <p14:tracePt t="29547" x="7029450" y="6038850"/>
          <p14:tracePt t="29547" x="7035800" y="6038850"/>
          <p14:tracePt t="29563" x="7042150" y="6045200"/>
          <p14:tracePt t="29578" x="7048500" y="6045200"/>
          <p14:tracePt t="29627" x="7054850" y="6045200"/>
          <p14:tracePt t="29643" x="7061200" y="6045200"/>
          <p14:tracePt t="29655" x="7067550" y="6045200"/>
          <p14:tracePt t="29671" x="7073900" y="6045200"/>
          <p14:tracePt t="29687" x="7080250" y="6045200"/>
          <p14:tracePt t="29704" x="7086600" y="6051550"/>
          <p14:tracePt t="29716" x="7092950" y="6051550"/>
          <p14:tracePt t="29732" x="7099300" y="6051550"/>
          <p14:tracePt t="29748" x="7105650" y="6057900"/>
          <p14:tracePt t="29771" x="7105650" y="6064250"/>
          <p14:tracePt t="29783" x="7099300" y="6070600"/>
          <p14:tracePt t="29800" x="7092950" y="6076950"/>
          <p14:tracePt t="29816" x="7086600" y="6083300"/>
          <p14:tracePt t="29832" x="7080250" y="6083300"/>
          <p14:tracePt t="29846" x="7073900" y="6089650"/>
          <p14:tracePt t="29862" x="7067550" y="6096000"/>
          <p14:tracePt t="29879" x="7054850" y="6096000"/>
          <p14:tracePt t="29896" x="7048500" y="6096000"/>
          <p14:tracePt t="29912" x="7042150" y="6102350"/>
          <p14:tracePt t="29935" x="7035800" y="6102350"/>
          <p14:tracePt t="30031" x="7035800" y="6108700"/>
          <p14:tracePt t="30055" x="7029450" y="6115050"/>
          <p14:tracePt t="30083" x="7023100" y="6115050"/>
          <p14:tracePt t="30107" x="7016750" y="6121400"/>
          <p14:tracePt t="30124" x="7010400" y="6121400"/>
          <p14:tracePt t="30135" x="7004050" y="6121400"/>
          <p14:tracePt t="30159" x="7004050" y="6127750"/>
          <p14:tracePt t="30203" x="7004050" y="6134100"/>
          <p14:tracePt t="30227" x="7004050" y="6140450"/>
          <p14:tracePt t="30255" x="7004050" y="6146800"/>
          <p14:tracePt t="30303" x="6997700" y="6153150"/>
          <p14:tracePt t="30331" x="6991350" y="6153150"/>
          <p14:tracePt t="30355" x="6991350" y="6159500"/>
          <p14:tracePt t="30371" x="6985000" y="6165850"/>
          <p14:tracePt t="30400" x="6985000" y="6172200"/>
          <p14:tracePt t="30443" x="6985000" y="6178550"/>
          <p14:tracePt t="30491" x="6991350" y="6178550"/>
          <p14:tracePt t="30563" x="6991350" y="6172200"/>
          <p14:tracePt t="30615" x="6991350" y="6178550"/>
          <p14:tracePt t="30692" x="6991350" y="6184900"/>
          <p14:tracePt t="30803" x="6991350" y="6178550"/>
          <p14:tracePt t="30895" x="6985000" y="6184900"/>
          <p14:tracePt t="30940" x="6978650" y="6178550"/>
          <p14:tracePt t="30992" x="6985000" y="6178550"/>
          <p14:tracePt t="31059" x="6991350" y="6172200"/>
          <p14:tracePt t="31075" x="6997700" y="6178550"/>
          <p14:tracePt t="31088" x="7004050" y="6178550"/>
          <p14:tracePt t="31095" x="7010400" y="6178550"/>
          <p14:tracePt t="31104" x="7023100" y="6178550"/>
          <p14:tracePt t="31116" x="7029450" y="6178550"/>
          <p14:tracePt t="31116" x="7054850" y="6172200"/>
          <p14:tracePt t="31136" x="7073900" y="6172200"/>
          <p14:tracePt t="31136" x="7092950" y="6165850"/>
          <p14:tracePt t="31153" x="7112000" y="6165850"/>
          <p14:tracePt t="31153" x="7131050" y="6159500"/>
          <p14:tracePt t="31169" x="7156450" y="6153150"/>
          <p14:tracePt t="31169" x="7175500" y="6153150"/>
          <p14:tracePt t="31185" x="7194550" y="6153150"/>
          <p14:tracePt t="31185" x="7219950" y="6153150"/>
          <p14:tracePt t="31185" x="7245350" y="6153150"/>
          <p14:tracePt t="31204" x="7270750" y="6159500"/>
          <p14:tracePt t="31204" x="7296150" y="6165850"/>
          <p14:tracePt t="31219" x="7321550" y="6172200"/>
          <p14:tracePt t="31219" x="7346950" y="6178550"/>
          <p14:tracePt t="31236" x="7372350" y="6191250"/>
          <p14:tracePt t="31236" x="7404100" y="6197600"/>
          <p14:tracePt t="31252" x="7429500" y="6210300"/>
          <p14:tracePt t="31252" x="7467600" y="6223000"/>
          <p14:tracePt t="31269" x="7480300" y="6229350"/>
          <p14:tracePt t="31269" x="7486650" y="6235700"/>
          <p14:tracePt t="31286" x="7499350" y="6242050"/>
          <p14:tracePt t="31286" x="7499350" y="6248400"/>
          <p14:tracePt t="31302" x="7493000" y="6248400"/>
          <p14:tracePt t="31344" x="7486650" y="6254750"/>
          <p14:tracePt t="31359" x="7480300" y="6254750"/>
          <p14:tracePt t="31376" x="7473950" y="6254750"/>
          <p14:tracePt t="31391" x="7467600" y="6261100"/>
          <p14:tracePt t="31403" x="7454900" y="6261100"/>
          <p14:tracePt t="31419" x="7448550" y="6267450"/>
          <p14:tracePt t="31436" x="7442200" y="6273800"/>
          <p14:tracePt t="31443" x="7435850" y="6273800"/>
          <p14:tracePt t="31452" x="7429500" y="6273800"/>
          <p14:tracePt t="31452" x="7429500" y="6280150"/>
          <p14:tracePt t="31452" x="7423150" y="6280150"/>
          <p14:tracePt t="31472" x="7416800" y="6286500"/>
          <p14:tracePt t="31489" x="7410450" y="6286500"/>
          <p14:tracePt t="31504" x="7404100" y="6292850"/>
          <p14:tracePt t="31518" x="7397750" y="6299200"/>
          <p14:tracePt t="31535" x="7391400" y="6299200"/>
          <p14:tracePt t="31551" x="7385050" y="6299200"/>
          <p14:tracePt t="31583" x="7385050" y="6292850"/>
          <p14:tracePt t="31608" x="7378700" y="6292850"/>
          <p14:tracePt t="31624" x="7372350" y="6286500"/>
          <p14:tracePt t="31635" x="7366000" y="6286500"/>
          <p14:tracePt t="31651" x="7359650" y="6292850"/>
          <p14:tracePt t="31667" x="7353300" y="6286500"/>
          <p14:tracePt t="31684" x="7346950" y="6286500"/>
          <p14:tracePt t="31704" x="7340600" y="6280150"/>
          <p14:tracePt t="31727" x="7340600" y="6273800"/>
          <p14:tracePt t="31756" x="7334250" y="6267450"/>
          <p14:tracePt t="31788" x="7327900" y="6273800"/>
          <p14:tracePt t="31804" x="7321550" y="6267450"/>
          <p14:tracePt t="31812" x="7321550" y="6273800"/>
          <p14:tracePt t="31819" x="7315200" y="6273800"/>
          <p14:tracePt t="31819" x="7308850" y="6273800"/>
          <p14:tracePt t="31819" x="7296150" y="6267450"/>
          <p14:tracePt t="31840" x="7283450" y="6267450"/>
          <p14:tracePt t="31852" x="7277100" y="6267450"/>
          <p14:tracePt t="31852" x="7258050" y="6267450"/>
          <p14:tracePt t="31852" x="7245350" y="6261100"/>
          <p14:tracePt t="31873" x="7226300" y="6261100"/>
          <p14:tracePt t="31873" x="7207250" y="6254750"/>
          <p14:tracePt t="31888" x="7181850" y="6248400"/>
          <p14:tracePt t="31888" x="7156450" y="6242050"/>
          <p14:tracePt t="31905" x="7124700" y="6235700"/>
          <p14:tracePt t="31905" x="7092950" y="6229350"/>
          <p14:tracePt t="31905" x="7054850" y="6223000"/>
          <p14:tracePt t="31925" x="7016750" y="6216650"/>
          <p14:tracePt t="31925" x="6972300" y="6203950"/>
          <p14:tracePt t="31939" x="6927850" y="6197600"/>
          <p14:tracePt t="31939" x="6877050" y="6191250"/>
          <p14:tracePt t="31954" x="6832600" y="6178550"/>
          <p14:tracePt t="31954" x="6781800" y="6172200"/>
          <p14:tracePt t="31971" x="6737350" y="6159500"/>
          <p14:tracePt t="31971" x="6648450" y="6146800"/>
          <p14:tracePt t="31989" x="6616700" y="6146800"/>
          <p14:tracePt t="31989" x="6584950" y="6140450"/>
          <p14:tracePt t="32005" x="6559550" y="6146800"/>
          <p14:tracePt t="32005" x="6540500" y="6146800"/>
          <p14:tracePt t="32024" x="6527800" y="6153150"/>
          <p14:tracePt t="32024" x="6515100" y="6159500"/>
          <p14:tracePt t="32039" x="6515100" y="6165850"/>
          <p14:tracePt t="32053" x="6515100" y="6172200"/>
          <p14:tracePt t="32053" x="6527800" y="6178550"/>
          <p14:tracePt t="32072" x="6540500" y="6178550"/>
          <p14:tracePt t="32072" x="6553200" y="6178550"/>
          <p14:tracePt t="32089" x="6565900" y="6178550"/>
          <p14:tracePt t="32089" x="6578600" y="6178550"/>
          <p14:tracePt t="32105" x="6597650" y="6178550"/>
          <p14:tracePt t="32105" x="6616700" y="6178550"/>
          <p14:tracePt t="32122" x="6635750" y="6178550"/>
          <p14:tracePt t="32122" x="6661150" y="6178550"/>
          <p14:tracePt t="32122" x="6680200" y="6178550"/>
          <p14:tracePt t="32141" x="6705600" y="6178550"/>
          <p14:tracePt t="32153" x="6731000" y="6178550"/>
          <p14:tracePt t="32153" x="6788150" y="6178550"/>
          <p14:tracePt t="32173" x="6813550" y="6172200"/>
          <p14:tracePt t="32173" x="6845300" y="6172200"/>
          <p14:tracePt t="32189" x="6877050" y="6172200"/>
          <p14:tracePt t="32189" x="6902450" y="6172200"/>
          <p14:tracePt t="32206" x="6927850" y="6165850"/>
          <p14:tracePt t="32206" x="6953250" y="6165850"/>
          <p14:tracePt t="32206" x="6978650" y="6165850"/>
          <p14:tracePt t="32224" x="6997700" y="6165850"/>
          <p14:tracePt t="32224" x="7016750" y="6165850"/>
          <p14:tracePt t="32239" x="7035800" y="6165850"/>
          <p14:tracePt t="32239" x="7054850" y="6165850"/>
          <p14:tracePt t="32256" x="7067550" y="6165850"/>
          <p14:tracePt t="32256" x="7080250" y="6165850"/>
          <p14:tracePt t="32272" x="7092950" y="6172200"/>
          <p14:tracePt t="32272" x="7118350" y="6172200"/>
          <p14:tracePt t="32289" x="7124700" y="6178550"/>
          <p14:tracePt t="32289" x="7131050" y="6178550"/>
          <p14:tracePt t="32306" x="7137400" y="6178550"/>
          <p14:tracePt t="32321" x="7143750" y="6184900"/>
          <p14:tracePt t="32338" x="7137400" y="6184900"/>
          <p14:tracePt t="32388" x="7131050" y="6191250"/>
          <p14:tracePt t="32403" x="7124700" y="6191250"/>
          <p14:tracePt t="32416" x="7118350" y="6191250"/>
          <p14:tracePt t="32432" x="7112000" y="6184900"/>
          <p14:tracePt t="32448" x="7105650" y="6184900"/>
          <p14:tracePt t="32464" x="7092950" y="6184900"/>
          <p14:tracePt t="32476" x="7086600" y="6184900"/>
          <p14:tracePt t="32492" x="7080250" y="6184900"/>
          <p14:tracePt t="32504" x="7073900" y="6184900"/>
          <p14:tracePt t="32504" x="7061200" y="6184900"/>
          <p14:tracePt t="32524" x="7054850" y="6184900"/>
          <p14:tracePt t="32539" x="7048500" y="6178550"/>
          <p14:tracePt t="32539" x="7042150" y="6178550"/>
          <p14:tracePt t="32557" x="7035800" y="6178550"/>
          <p14:tracePt t="32571" x="7029450" y="6172200"/>
          <p14:tracePt t="32589" x="7035800" y="6172200"/>
          <p14:tracePt t="32644" x="7042150" y="6165850"/>
          <p14:tracePt t="32656" x="7048500" y="6165850"/>
          <p14:tracePt t="32671" x="7054850" y="6165850"/>
          <p14:tracePt t="32688" x="7061200" y="6165850"/>
          <p14:tracePt t="32703" x="7067550" y="6165850"/>
          <p14:tracePt t="32715" x="7067550" y="6159500"/>
          <p14:tracePt t="32740" x="7073900" y="6159500"/>
          <p14:tracePt t="32763" x="7080250" y="6153150"/>
          <p14:tracePt t="32784" x="7080250" y="6146800"/>
          <p14:tracePt t="32800" x="7086600" y="6140450"/>
          <p14:tracePt t="32816" x="7086600" y="6134100"/>
          <p14:tracePt t="32884" x="7092950" y="6140450"/>
          <p14:tracePt t="33076" x="7092950" y="6146800"/>
          <p14:tracePt t="33108" x="7099300" y="6146800"/>
          <p14:tracePt t="33128" x="7105650" y="6146800"/>
          <p14:tracePt t="33152" x="7112000" y="6146800"/>
          <p14:tracePt t="33184" x="7118350" y="6146800"/>
          <p14:tracePt t="33272" x="7118350" y="6140450"/>
          <p14:tracePt t="33316" x="7118350" y="6146800"/>
          <p14:tracePt t="33408" x="7124700" y="6140450"/>
          <p14:tracePt t="33488" x="7131050" y="6140450"/>
          <p14:tracePt t="33527" x="7137400" y="6140450"/>
          <p14:tracePt t="33555" x="7143750" y="6146800"/>
          <p14:tracePt t="33596" x="7137400" y="6146800"/>
          <p14:tracePt t="33640" x="7137400" y="6153150"/>
          <p14:tracePt t="33656" x="7131050" y="6153150"/>
          <p14:tracePt t="33684" x="7124700" y="6153150"/>
          <p14:tracePt t="33836" x="7124700" y="6146800"/>
          <p14:tracePt t="33984" x="7118350" y="6153150"/>
          <p14:tracePt t="34052" x="7118350" y="6159500"/>
          <p14:tracePt t="34128" x="7112000" y="6165850"/>
          <p14:tracePt t="34157" x="7105650" y="6165850"/>
          <p14:tracePt t="34180" x="7099300" y="6165850"/>
          <p14:tracePt t="34204" x="7092950" y="6159500"/>
          <p14:tracePt t="34328" x="7086600" y="6165850"/>
          <p14:tracePt t="34360" x="7080250" y="6165850"/>
          <p14:tracePt t="34448" x="7080250" y="6172200"/>
          <p14:tracePt t="34481" x="7080250" y="6178550"/>
          <p14:tracePt t="34504" x="7073900" y="6184900"/>
          <p14:tracePt t="34556" x="7080250" y="6178550"/>
          <p14:tracePt t="34773" x="7073900" y="6178550"/>
          <p14:tracePt t="34900" x="7073900" y="6184900"/>
          <p14:tracePt t="34928" x="7067550" y="6184900"/>
          <p14:tracePt t="35800" x="7061200" y="6191250"/>
          <p14:tracePt t="35824" x="7054850" y="6191250"/>
          <p14:tracePt t="35837" x="7048500" y="6191250"/>
          <p14:tracePt t="35853" x="7042150" y="6191250"/>
          <p14:tracePt t="35868" x="7035800" y="6191250"/>
          <p14:tracePt t="35913" x="7029450" y="6197600"/>
          <p14:tracePt t="36064" x="7023100" y="6203950"/>
          <p14:tracePt t="36093" x="7016750" y="6203950"/>
          <p14:tracePt t="36145" x="7010400" y="6210300"/>
          <p14:tracePt t="36185" x="7004050" y="6210300"/>
          <p14:tracePt t="36197" x="6997700" y="6210300"/>
          <p14:tracePt t="36220" x="6991350" y="6210300"/>
          <p14:tracePt t="36244" x="6991350" y="6203950"/>
          <p14:tracePt t="36272" x="6991350" y="6210300"/>
          <p14:tracePt t="36425" x="6985000" y="6210300"/>
          <p14:tracePt t="36581" x="6978650" y="6210300"/>
          <p14:tracePt t="36597" x="6972300" y="6210300"/>
          <p14:tracePt t="36609" x="6965950" y="6216650"/>
          <p14:tracePt t="36625" x="6959600" y="6216650"/>
          <p14:tracePt t="36636" x="6953250" y="6216650"/>
          <p14:tracePt t="36636" x="6946900" y="6216650"/>
          <p14:tracePt t="36654" x="6940550" y="6216650"/>
          <p14:tracePt t="36654" x="6927850" y="6216650"/>
          <p14:tracePt t="36671" x="6921500" y="6216650"/>
          <p14:tracePt t="36671" x="6915150" y="6216650"/>
          <p14:tracePt t="36688" x="6902450" y="6223000"/>
          <p14:tracePt t="36688" x="6896100" y="6223000"/>
          <p14:tracePt t="36705" x="6889750" y="6223000"/>
          <p14:tracePt t="36705" x="6883400" y="6229350"/>
          <p14:tracePt t="36721" x="6877050" y="6229350"/>
          <p14:tracePt t="36721" x="6864350" y="6229350"/>
          <p14:tracePt t="36738" x="6858000" y="6235700"/>
          <p14:tracePt t="36753" x="6864350" y="6235700"/>
          <p14:tracePt t="36805" x="6870700" y="6229350"/>
          <p14:tracePt t="36821" x="6877050" y="6229350"/>
          <p14:tracePt t="36836" x="6883400" y="6223000"/>
          <p14:tracePt t="36849" x="6889750" y="6223000"/>
          <p14:tracePt t="36865" x="6896100" y="6223000"/>
          <p14:tracePt t="36881" x="6896100" y="6229350"/>
          <p14:tracePt t="36917" x="6889750" y="6235700"/>
          <p14:tracePt t="37044" x="6889750" y="6242050"/>
          <p14:tracePt t="37097" x="6896100" y="6248400"/>
          <p14:tracePt t="37197" x="6896100" y="6254750"/>
          <p14:tracePt t="37225" x="6889750" y="6254750"/>
          <p14:tracePt t="37257" x="6883400" y="6261100"/>
          <p14:tracePt t="37277" x="6877050" y="6261100"/>
          <p14:tracePt t="37293" x="6870700" y="6267450"/>
          <p14:tracePt t="37309" x="6870700" y="6273800"/>
          <p14:tracePt t="37325" x="6870700" y="6280150"/>
          <p14:tracePt t="37337" x="6864350" y="6286500"/>
          <p14:tracePt t="37353" x="6864350" y="6292850"/>
          <p14:tracePt t="37369" x="6864350" y="6299200"/>
          <p14:tracePt t="37377" x="6864350" y="6305550"/>
          <p14:tracePt t="37404" x="6858000" y="6305550"/>
          <p14:tracePt t="37445" x="6864350" y="6311900"/>
          <p14:tracePt t="37473" x="6870700" y="6311900"/>
          <p14:tracePt t="37505" x="6870700" y="6305550"/>
          <p14:tracePt t="37524" x="6877050" y="6299200"/>
          <p14:tracePt t="37548" x="6877050" y="6305550"/>
          <p14:tracePt t="37645" x="6870700" y="6299200"/>
          <p14:tracePt t="37705" x="6877050" y="6292850"/>
          <p14:tracePt t="37797" x="6877050" y="6286500"/>
          <p14:tracePt t="37841" x="6883400" y="6280150"/>
          <p14:tracePt t="37885" x="6877050" y="6280150"/>
          <p14:tracePt t="37985" x="6870700" y="6280150"/>
          <p14:tracePt t="38021" x="6864350" y="6280150"/>
          <p14:tracePt t="38045" x="6858000" y="6280150"/>
          <p14:tracePt t="38057" x="6851650" y="6273800"/>
          <p14:tracePt t="38073" x="6851650" y="6267450"/>
          <p14:tracePt t="38081" x="6845300" y="6261100"/>
          <p14:tracePt t="38091" x="6838950" y="6254750"/>
          <p14:tracePt t="38091" x="6826250" y="6235700"/>
          <p14:tracePt t="38110" x="6813550" y="6223000"/>
          <p14:tracePt t="38110" x="6807200" y="6216650"/>
          <p14:tracePt t="38126" x="6794500" y="6203950"/>
          <p14:tracePt t="38126" x="6781800" y="6191250"/>
          <p14:tracePt t="38143" x="6762750" y="6172200"/>
          <p14:tracePt t="38143" x="6743700" y="6159500"/>
          <p14:tracePt t="38159" x="6718300" y="6140450"/>
          <p14:tracePt t="38159" x="6692900" y="6121400"/>
          <p14:tracePt t="38159" x="6661150" y="6096000"/>
          <p14:tracePt t="38178" x="6629400" y="6070600"/>
          <p14:tracePt t="38191" x="6591300" y="6045200"/>
          <p14:tracePt t="38191" x="6508750" y="5994400"/>
          <p14:tracePt t="38210" x="6464300" y="5975350"/>
          <p14:tracePt t="38210" x="6419850" y="5949950"/>
          <p14:tracePt t="38226" x="6375400" y="5924550"/>
          <p14:tracePt t="38226" x="6324600" y="5899150"/>
          <p14:tracePt t="38226" x="6267450" y="5880100"/>
          <p14:tracePt t="38246" x="6216650" y="5854700"/>
          <p14:tracePt t="38258" x="6159500" y="5829300"/>
          <p14:tracePt t="38258" x="6038850" y="5778500"/>
          <p14:tracePt t="38278" x="5969000" y="5753100"/>
          <p14:tracePt t="38278" x="5905500" y="5727700"/>
          <p14:tracePt t="38293" x="5835650" y="5708650"/>
          <p14:tracePt t="38293" x="5765800" y="5683250"/>
          <p14:tracePt t="38310" x="5695950" y="5664200"/>
          <p14:tracePt t="38310" x="5626100" y="5651500"/>
          <p14:tracePt t="38327" x="5556250" y="5638800"/>
          <p14:tracePt t="38327" x="5492750" y="5632450"/>
          <p14:tracePt t="38327" x="5429250" y="5632450"/>
          <p14:tracePt t="38346" x="5365750" y="5638800"/>
          <p14:tracePt t="38346" x="5308600" y="5638800"/>
          <p14:tracePt t="38360" x="5245100" y="5645150"/>
          <p14:tracePt t="38360" x="5187950" y="5657850"/>
          <p14:tracePt t="38377" x="5130800" y="5664200"/>
          <p14:tracePt t="38377" x="5080000" y="5670550"/>
          <p14:tracePt t="38394" x="5022850" y="5676900"/>
          <p14:tracePt t="38394" x="4914900" y="5689600"/>
          <p14:tracePt t="38410" x="4870450" y="5695950"/>
          <p14:tracePt t="38410" x="4826000" y="5702300"/>
          <p14:tracePt t="38427" x="4781550" y="5715000"/>
          <p14:tracePt t="38427" x="4749800" y="5727700"/>
          <p14:tracePt t="38444" x="4718050" y="5746750"/>
          <p14:tracePt t="38444" x="4686300" y="5759450"/>
          <p14:tracePt t="38461" x="4667250" y="5778500"/>
          <p14:tracePt t="38461" x="4629150" y="5810250"/>
          <p14:tracePt t="38478" x="4616450" y="5822950"/>
          <p14:tracePt t="38478" x="4603750" y="5835650"/>
          <p14:tracePt t="38494" x="4597400" y="5848350"/>
          <p14:tracePt t="38494" x="4591050" y="5867400"/>
          <p14:tracePt t="38511" x="4591050" y="5873750"/>
          <p14:tracePt t="38511" x="4597400" y="5886450"/>
          <p14:tracePt t="38511" x="4610100" y="5899150"/>
          <p14:tracePt t="38529" x="4622800" y="5905500"/>
          <p14:tracePt t="38542" x="4648200" y="5911850"/>
          <p14:tracePt t="38542" x="4711700" y="5924550"/>
          <p14:tracePt t="38562" x="4749800" y="5930900"/>
          <p14:tracePt t="38562" x="4794250" y="5937250"/>
          <p14:tracePt t="38578" x="4845050" y="5943600"/>
          <p14:tracePt t="38578" x="4902200" y="5949950"/>
          <p14:tracePt t="38594" x="4959350" y="5956300"/>
          <p14:tracePt t="38594" x="5022850" y="5962650"/>
          <p14:tracePt t="38594" x="5092700" y="5975350"/>
          <p14:tracePt t="38614" x="5162550" y="5981700"/>
          <p14:tracePt t="38626" x="5238750" y="5994400"/>
          <p14:tracePt t="38626" x="5308600" y="6007100"/>
          <p14:tracePt t="38626" x="5384800" y="6013450"/>
          <p14:tracePt t="38647" x="5461000" y="6019800"/>
          <p14:tracePt t="38647" x="5537200" y="6026150"/>
          <p14:tracePt t="38661" x="5600700" y="6032500"/>
          <p14:tracePt t="38661" x="5664200" y="6032500"/>
          <p14:tracePt t="38678" x="5727700" y="6032500"/>
          <p14:tracePt t="38678" x="5784850" y="6026150"/>
          <p14:tracePt t="38695" x="5835650" y="6032500"/>
          <p14:tracePt t="38695" x="5924550" y="6032500"/>
          <p14:tracePt t="38711" x="5969000" y="6032500"/>
          <p14:tracePt t="38711" x="6000750" y="6038850"/>
          <p14:tracePt t="38728" x="6038850" y="6038850"/>
          <p14:tracePt t="38728" x="6070600" y="6038850"/>
          <p14:tracePt t="38745" x="6096000" y="6045200"/>
          <p14:tracePt t="38745" x="6115050" y="6045200"/>
          <p14:tracePt t="38762" x="6134100" y="6045200"/>
          <p14:tracePt t="38762" x="6165850" y="6045200"/>
          <p14:tracePt t="38779" x="6178550" y="6045200"/>
          <p14:tracePt t="38779" x="6184900" y="6051550"/>
          <p14:tracePt t="38795" x="6191250" y="6051550"/>
          <p14:tracePt t="38795" x="6197600" y="6051550"/>
          <p14:tracePt t="38812" x="6203950" y="6057900"/>
          <p14:tracePt t="38826" x="6210300" y="6064250"/>
          <p14:tracePt t="38826" x="6210300" y="6070600"/>
          <p14:tracePt t="38846" x="6216650" y="6076950"/>
          <p14:tracePt t="38862" x="6216650" y="6083300"/>
          <p14:tracePt t="38877" x="6216650" y="6089650"/>
          <p14:tracePt t="38898" x="6210300" y="6089650"/>
          <p14:tracePt t="38937" x="6210300" y="6096000"/>
          <p14:tracePt t="38957" x="6203950" y="6096000"/>
          <p14:tracePt t="38973" x="6197600" y="6096000"/>
          <p14:tracePt t="38989" x="6191250" y="6096000"/>
          <p14:tracePt t="39005" x="6184900" y="6096000"/>
          <p14:tracePt t="39017" x="6178550" y="6096000"/>
          <p14:tracePt t="39033" x="6172200" y="6096000"/>
          <p14:tracePt t="39049" x="6165850" y="6102350"/>
          <p14:tracePt t="39066" x="6159500" y="6102350"/>
          <p14:tracePt t="39085" x="6159500" y="6108700"/>
          <p14:tracePt t="39117" x="6165850" y="6115050"/>
          <p14:tracePt t="39137" x="6172200" y="6121400"/>
          <p14:tracePt t="39153" x="6178550" y="6127750"/>
          <p14:tracePt t="39161" x="6184900" y="6134100"/>
          <p14:tracePt t="39169" x="6191250" y="6134100"/>
          <p14:tracePt t="39178" x="6197600" y="6140450"/>
          <p14:tracePt t="39178" x="6203950" y="6146800"/>
          <p14:tracePt t="39178" x="6210300" y="6146800"/>
          <p14:tracePt t="39199" x="6216650" y="6153150"/>
          <p14:tracePt t="39211" x="6216650" y="6159500"/>
          <p14:tracePt t="39211" x="6229350" y="6165850"/>
          <p14:tracePt t="39230" x="6235700" y="6165850"/>
          <p14:tracePt t="39245" x="6242050" y="6172200"/>
          <p14:tracePt t="39262" x="6248400" y="6178550"/>
          <p14:tracePt t="39278" x="6254750" y="6178550"/>
          <p14:tracePt t="39295" x="6261100" y="6184900"/>
          <p14:tracePt t="39312" x="6261100" y="6191250"/>
          <p14:tracePt t="39328" x="6254750" y="6197600"/>
          <p14:tracePt t="39345" x="6254750" y="6203950"/>
          <p14:tracePt t="39362" x="6242050" y="6210300"/>
          <p14:tracePt t="39379" x="6235700" y="6216650"/>
          <p14:tracePt t="39396" x="6229350" y="6223000"/>
          <p14:tracePt t="39414" x="6223000" y="6223000"/>
          <p14:tracePt t="39414" x="6216650" y="6229350"/>
          <p14:tracePt t="39431" x="6210300" y="6235700"/>
          <p14:tracePt t="39445" x="6203950" y="6235700"/>
          <p14:tracePt t="39462" x="6197600" y="6242050"/>
          <p14:tracePt t="39479" x="6191250" y="6248400"/>
          <p14:tracePt t="39498" x="6191250" y="6242050"/>
          <p14:tracePt t="39537" x="6197600" y="6242050"/>
          <p14:tracePt t="39557" x="6203950" y="6235700"/>
          <p14:tracePt t="39581" x="6210300" y="6235700"/>
          <p14:tracePt t="39597" x="6216650" y="6235700"/>
          <p14:tracePt t="39625" x="6223000" y="6235700"/>
          <p14:tracePt t="39641" x="6229350" y="6229350"/>
          <p14:tracePt t="39665" x="6235700" y="6223000"/>
          <p14:tracePt t="39685" x="6235700" y="6216650"/>
          <p14:tracePt t="39753" x="6235700" y="6210300"/>
          <p14:tracePt t="39778" x="6229350" y="6203950"/>
          <p14:tracePt t="39790" x="6229350" y="6197600"/>
          <p14:tracePt t="39805" x="6223000" y="6191250"/>
          <p14:tracePt t="39813" x="6216650" y="6184900"/>
          <p14:tracePt t="39830" x="6210300" y="6178550"/>
          <p14:tracePt t="39830" x="6210300" y="6172200"/>
          <p14:tracePt t="39830" x="6197600" y="6165850"/>
          <p14:tracePt t="39851" x="6191250" y="6153150"/>
          <p14:tracePt t="39864" x="6184900" y="6146800"/>
          <p14:tracePt t="39864" x="6159500" y="6127750"/>
          <p14:tracePt t="39883" x="6146800" y="6115050"/>
          <p14:tracePt t="39883" x="6140450" y="6108700"/>
          <p14:tracePt t="39899" x="6127750" y="6096000"/>
          <p14:tracePt t="39899" x="6115050" y="6089650"/>
          <p14:tracePt t="39899" x="6102350" y="6083300"/>
          <p14:tracePt t="39919" x="6089650" y="6076950"/>
          <p14:tracePt t="39931" x="6076950" y="6064250"/>
          <p14:tracePt t="39931" x="6057900" y="6051550"/>
          <p14:tracePt t="39950" x="6045200" y="6045200"/>
          <p14:tracePt t="39950" x="6038850" y="6038850"/>
          <p14:tracePt t="39967" x="6026150" y="6032500"/>
          <p14:tracePt t="39967" x="6019800" y="6019800"/>
          <p14:tracePt t="39983" x="6007100" y="6013450"/>
          <p14:tracePt t="39983" x="6000750" y="6007100"/>
          <p14:tracePt t="39983" x="5994400" y="6000750"/>
          <p14:tracePt t="40002" x="5988050" y="5994400"/>
          <p14:tracePt t="40014" x="5981700" y="5988050"/>
          <p14:tracePt t="40014" x="5981700" y="5981700"/>
          <p14:tracePt t="40033" x="5981700" y="5975350"/>
          <p14:tracePt t="40048" x="5988050" y="5975350"/>
          <p14:tracePt t="40064" x="5994400" y="5975350"/>
          <p14:tracePt t="40064" x="6000750" y="5981700"/>
          <p14:tracePt t="40083" x="6007100" y="5981700"/>
          <p14:tracePt t="40083" x="6019800" y="5994400"/>
          <p14:tracePt t="40100" x="6026150" y="5994400"/>
          <p14:tracePt t="40100" x="6032500" y="6000750"/>
          <p14:tracePt t="40116" x="6038850" y="6013450"/>
          <p14:tracePt t="40116" x="6051550" y="6019800"/>
          <p14:tracePt t="40133" x="6057900" y="6026150"/>
          <p14:tracePt t="40133" x="6076950" y="6045200"/>
          <p14:tracePt t="40150" x="6089650" y="6057900"/>
          <p14:tracePt t="40150" x="6096000" y="6064250"/>
          <p14:tracePt t="40167" x="6108700" y="6076950"/>
          <p14:tracePt t="40167" x="6115050" y="6083300"/>
          <p14:tracePt t="40183" x="6121400" y="6089650"/>
          <p14:tracePt t="40183" x="6127750" y="6096000"/>
          <p14:tracePt t="40199" x="6134100" y="6102350"/>
          <p14:tracePt t="40199" x="6134100" y="6108700"/>
          <p14:tracePt t="40199" x="6140450" y="6115050"/>
          <p14:tracePt t="40219" x="6140450" y="6121400"/>
          <p14:tracePt t="40231" x="6140450" y="6127750"/>
          <p14:tracePt t="40231" x="6134100" y="6140450"/>
          <p14:tracePt t="40250" x="6134100" y="6146800"/>
          <p14:tracePt t="40250" x="6127750" y="6153150"/>
          <p14:tracePt t="40267" x="6127750" y="6159500"/>
          <p14:tracePt t="40267" x="6121400" y="6165850"/>
          <p14:tracePt t="40283" x="6115050" y="6172200"/>
          <p14:tracePt t="40283" x="6108700" y="6178550"/>
          <p14:tracePt t="40283" x="6102350" y="6184900"/>
          <p14:tracePt t="40302" x="6096000" y="6197600"/>
          <p14:tracePt t="40315" x="6089650" y="6203950"/>
          <p14:tracePt t="40315" x="6070600" y="6223000"/>
          <p14:tracePt t="40333" x="6057900" y="6229350"/>
          <p14:tracePt t="40333" x="6045200" y="6242050"/>
          <p14:tracePt t="40351" x="6026150" y="6248400"/>
          <p14:tracePt t="40351" x="6007100" y="6261100"/>
          <p14:tracePt t="40367" x="5988050" y="6267450"/>
          <p14:tracePt t="40367" x="5956300" y="6273800"/>
          <p14:tracePt t="40367" x="5924550" y="6280150"/>
          <p14:tracePt t="40386" x="5892800" y="6286500"/>
          <p14:tracePt t="40386" x="5854700" y="6292850"/>
          <p14:tracePt t="40400" x="5816600" y="6299200"/>
          <p14:tracePt t="40400" x="5772150" y="6305550"/>
          <p14:tracePt t="40418" x="5721350" y="6305550"/>
          <p14:tracePt t="40418" x="5676900" y="6311900"/>
          <p14:tracePt t="40434" x="5632450" y="6311900"/>
          <p14:tracePt t="40434" x="5543550" y="6292850"/>
          <p14:tracePt t="40451" x="5505450" y="6280150"/>
          <p14:tracePt t="40451" x="5467350" y="6261100"/>
          <p14:tracePt t="40467" x="5429250" y="6242050"/>
          <p14:tracePt t="40467" x="5397500" y="6223000"/>
          <p14:tracePt t="40484" x="5359400" y="6197600"/>
          <p14:tracePt t="40484" x="5327650" y="6172200"/>
          <p14:tracePt t="40501" x="5295900" y="6140450"/>
          <p14:tracePt t="40501" x="5226050" y="6076950"/>
          <p14:tracePt t="40519" x="5194300" y="6038850"/>
          <p14:tracePt t="40519" x="5162550" y="5994400"/>
          <p14:tracePt t="40535" x="5137150" y="5956300"/>
          <p14:tracePt t="40535" x="5118100" y="5911850"/>
          <p14:tracePt t="40551" x="5105400" y="5861050"/>
          <p14:tracePt t="40551" x="5099050" y="5816600"/>
          <p14:tracePt t="40551" x="5099050" y="5765800"/>
          <p14:tracePt t="40570" x="5099050" y="5715000"/>
          <p14:tracePt t="40583" x="5111750" y="5670550"/>
          <p14:tracePt t="40583" x="5143500" y="5581650"/>
          <p14:tracePt t="40602" x="5168900" y="5543550"/>
          <p14:tracePt t="40602" x="5194300" y="5505450"/>
          <p14:tracePt t="40618" x="5232400" y="5467350"/>
          <p14:tracePt t="40618" x="5264150" y="5429250"/>
          <p14:tracePt t="40635" x="5302250" y="5397500"/>
          <p14:tracePt t="40635" x="5346700" y="5372100"/>
          <p14:tracePt t="40651" x="5391150" y="5346700"/>
          <p14:tracePt t="40651" x="5441950" y="5327650"/>
          <p14:tracePt t="40651" x="5492750" y="5314950"/>
          <p14:tracePt t="40670" x="5549900" y="5314950"/>
          <p14:tracePt t="40683" x="5600700" y="5314950"/>
          <p14:tracePt t="40683" x="5715000" y="5327650"/>
          <p14:tracePt t="40702" x="5772150" y="5340350"/>
          <p14:tracePt t="40702" x="5829300" y="5359400"/>
          <p14:tracePt t="40718" x="5880100" y="5372100"/>
          <p14:tracePt t="40718" x="5930900" y="5391150"/>
          <p14:tracePt t="40735" x="5975350" y="5403850"/>
          <p14:tracePt t="40735" x="6057900" y="5441950"/>
          <p14:tracePt t="40752" x="6096000" y="5461000"/>
          <p14:tracePt t="40752" x="6127750" y="5480050"/>
          <p14:tracePt t="40768" x="6153150" y="5505450"/>
          <p14:tracePt t="40768" x="6178550" y="5530850"/>
          <p14:tracePt t="40785" x="6203950" y="5556250"/>
          <p14:tracePt t="40785" x="6229350" y="5581650"/>
          <p14:tracePt t="40802" x="6248400" y="5607050"/>
          <p14:tracePt t="40802" x="6280150" y="5664200"/>
          <p14:tracePt t="40819" x="6286500" y="5695950"/>
          <p14:tracePt t="40819" x="6299200" y="5721350"/>
          <p14:tracePt t="40836" x="6305550" y="5746750"/>
          <p14:tracePt t="40836" x="6311900" y="5772150"/>
          <p14:tracePt t="40852" x="6311900" y="5791200"/>
          <p14:tracePt t="40852" x="6311900" y="5816600"/>
          <p14:tracePt t="40852" x="6311900" y="5835650"/>
          <p14:tracePt t="40871" x="6305550" y="5854700"/>
          <p14:tracePt t="40871" x="6305550" y="5873750"/>
          <p14:tracePt t="40886" x="6292850" y="5886450"/>
          <p14:tracePt t="40886" x="6286500" y="5905500"/>
          <p14:tracePt t="40903" x="6273800" y="5924550"/>
          <p14:tracePt t="40903" x="6261100" y="5937250"/>
          <p14:tracePt t="40921" x="6248400" y="5949950"/>
          <p14:tracePt t="40921" x="6235700" y="5969000"/>
          <p14:tracePt t="40921" x="6223000" y="5981700"/>
          <p14:tracePt t="40939" x="6203950" y="6000750"/>
          <p14:tracePt t="40951" x="6191250" y="6013450"/>
          <p14:tracePt t="40951" x="6153150" y="6045200"/>
          <p14:tracePt t="40971" x="6134100" y="6057900"/>
          <p14:tracePt t="40971" x="6115050" y="6070600"/>
          <p14:tracePt t="40986" x="6096000" y="6089650"/>
          <p14:tracePt t="40986" x="6070600" y="6102350"/>
          <p14:tracePt t="41003" x="6051550" y="6121400"/>
          <p14:tracePt t="41003" x="6026150" y="6134100"/>
          <p14:tracePt t="41019" x="6007100" y="6153150"/>
          <p14:tracePt t="41019" x="5988050" y="6165850"/>
          <p14:tracePt t="41019" x="5962650" y="6172200"/>
          <p14:tracePt t="41039" x="5943600" y="6184900"/>
          <p14:tracePt t="41039" x="5924550" y="6191250"/>
          <p14:tracePt t="41053" x="5905500" y="6197600"/>
          <p14:tracePt t="41053" x="5886450" y="6203950"/>
          <p14:tracePt t="41070" x="5867400" y="6203950"/>
          <p14:tracePt t="41070" x="5848350" y="6210300"/>
          <p14:tracePt t="41087" x="5835650" y="6210300"/>
          <p14:tracePt t="41087" x="5816600" y="6210300"/>
          <p14:tracePt t="41103" x="5803900" y="6203950"/>
          <p14:tracePt t="41103" x="5784850" y="6203950"/>
          <p14:tracePt t="41120" x="5772150" y="6197600"/>
          <p14:tracePt t="41120" x="5765800" y="6197600"/>
          <p14:tracePt t="41137" x="5759450" y="6197600"/>
          <p14:tracePt t="41152" x="5759450" y="6191250"/>
          <p14:tracePt t="41169" x="5765800" y="6184900"/>
          <p14:tracePt t="41193" x="5772150" y="6178550"/>
          <p14:tracePt t="41209" x="5784850" y="6178550"/>
          <p14:tracePt t="41226" x="5791200" y="6165850"/>
          <p14:tracePt t="41239" x="5797550" y="6159500"/>
          <p14:tracePt t="41255" x="5803900" y="6153150"/>
          <p14:tracePt t="41290" x="5810250" y="6159500"/>
          <p14:tracePt t="41322" x="5810250" y="6153150"/>
          <p14:tracePt t="41426" x="5810250" y="6146800"/>
          <p14:tracePt t="41442" x="5810250" y="6140450"/>
          <p14:tracePt t="41450" x="5810250" y="6134100"/>
          <p14:tracePt t="41458" x="5810250" y="6127750"/>
          <p14:tracePt t="41458" x="5810250" y="6121400"/>
          <p14:tracePt t="41471" x="5803900" y="6115050"/>
          <p14:tracePt t="41471" x="5803900" y="6108700"/>
          <p14:tracePt t="41488" x="5803900" y="6102350"/>
          <p14:tracePt t="41488" x="5797550" y="6089650"/>
          <p14:tracePt t="41505" x="5791200" y="6083300"/>
          <p14:tracePt t="41505" x="5784850" y="6070600"/>
          <p14:tracePt t="41521" x="5778500" y="6057900"/>
          <p14:tracePt t="41521" x="5759450" y="6032500"/>
          <p14:tracePt t="41538" x="5746750" y="6013450"/>
          <p14:tracePt t="41538" x="5740400" y="6000750"/>
          <p14:tracePt t="41555" x="5727700" y="5981700"/>
          <p14:tracePt t="41555" x="5715000" y="5956300"/>
          <p14:tracePt t="41571" x="5702300" y="5930900"/>
          <p14:tracePt t="41571" x="5689600" y="5905500"/>
          <p14:tracePt t="41571" x="5683250" y="5880100"/>
          <p14:tracePt t="41591" x="5676900" y="5848350"/>
          <p14:tracePt t="41603" x="5670550" y="5822950"/>
          <p14:tracePt t="41603" x="5670550" y="5759450"/>
          <p14:tracePt t="41623" x="5676900" y="5734050"/>
          <p14:tracePt t="41623" x="5683250" y="5708650"/>
          <p14:tracePt t="41640" x="5689600" y="5683250"/>
          <p14:tracePt t="41640" x="5702300" y="5664200"/>
          <p14:tracePt t="41655" x="5715000" y="5645150"/>
          <p14:tracePt t="41655" x="5734050" y="5626100"/>
          <p14:tracePt t="41672" x="5753100" y="5607050"/>
          <p14:tracePt t="41672" x="5772150" y="5594350"/>
          <p14:tracePt t="41672" x="5797550" y="5588000"/>
          <p14:tracePt t="41691" x="5829300" y="5575300"/>
          <p14:tracePt t="41703" x="5854700" y="5575300"/>
          <p14:tracePt t="41703" x="5924550" y="5575300"/>
          <p14:tracePt t="41722" x="5956300" y="5581650"/>
          <p14:tracePt t="41722" x="5994400" y="5594350"/>
          <p14:tracePt t="41739" x="6026150" y="5607050"/>
          <p14:tracePt t="41739" x="6064250" y="5626100"/>
          <p14:tracePt t="41755" x="6096000" y="5645150"/>
          <p14:tracePt t="41755" x="6159500" y="5683250"/>
          <p14:tracePt t="41772" x="6184900" y="5708650"/>
          <p14:tracePt t="41772" x="6210300" y="5727700"/>
          <p14:tracePt t="41790" x="6229350" y="5753100"/>
          <p14:tracePt t="41790" x="6248400" y="5778500"/>
          <p14:tracePt t="41806" x="6261100" y="5803900"/>
          <p14:tracePt t="41806" x="6273800" y="5829300"/>
          <p14:tracePt t="41822" x="6280150" y="5861050"/>
          <p14:tracePt t="41822" x="6292850" y="5918200"/>
          <p14:tracePt t="41840" x="6286500" y="5949950"/>
          <p14:tracePt t="41840" x="6286500" y="5975350"/>
          <p14:tracePt t="41855" x="6280150" y="6007100"/>
          <p14:tracePt t="41855" x="6267450" y="6032500"/>
          <p14:tracePt t="41872" x="6254750" y="6057900"/>
          <p14:tracePt t="41872" x="6235700" y="6083300"/>
          <p14:tracePt t="41872" x="6216650" y="6108700"/>
          <p14:tracePt t="41892" x="6197600" y="6134100"/>
          <p14:tracePt t="41892" x="6178550" y="6153150"/>
          <p14:tracePt t="41907" x="6159500" y="6172200"/>
          <p14:tracePt t="41907" x="6134100" y="6191250"/>
          <p14:tracePt t="41924" x="6115050" y="6203950"/>
          <p14:tracePt t="41924" x="6089650" y="6210300"/>
          <p14:tracePt t="41940" x="6070600" y="6223000"/>
          <p14:tracePt t="41940" x="6051550" y="6229350"/>
          <p14:tracePt t="41956" x="6038850" y="6229350"/>
          <p14:tracePt t="41956" x="6019800" y="6235700"/>
          <p14:tracePt t="41956" x="6007100" y="6235700"/>
          <p14:tracePt t="41975" x="5994400" y="6235700"/>
          <p14:tracePt t="41988" x="5988050" y="6235700"/>
          <p14:tracePt t="41988" x="5969000" y="6235700"/>
          <p14:tracePt t="42007" x="5962650" y="6235700"/>
          <p14:tracePt t="42022" x="5969000" y="6229350"/>
          <p14:tracePt t="42042" x="5975350" y="6229350"/>
          <p14:tracePt t="42055" x="5981700" y="6229350"/>
          <p14:tracePt t="42055" x="5994400" y="6223000"/>
          <p14:tracePt t="42073" x="6007100" y="6216650"/>
          <p14:tracePt t="42073" x="6013450" y="6216650"/>
          <p14:tracePt t="42091" x="6026150" y="6216650"/>
          <p14:tracePt t="42091" x="6032500" y="6210300"/>
          <p14:tracePt t="42107" x="6038850" y="6210300"/>
          <p14:tracePt t="42107" x="6051550" y="6210300"/>
          <p14:tracePt t="42124" x="6057900" y="6203950"/>
          <p14:tracePt t="42124" x="6076950" y="6203950"/>
          <p14:tracePt t="42141" x="6083300" y="6203950"/>
          <p14:tracePt t="42141" x="6089650" y="6203950"/>
          <p14:tracePt t="42157" x="6102350" y="6203950"/>
          <p14:tracePt t="42157" x="6108700" y="6203950"/>
          <p14:tracePt t="42174" x="6121400" y="6203950"/>
          <p14:tracePt t="42174" x="6140450" y="6203950"/>
          <p14:tracePt t="42191" x="6146800" y="6203950"/>
          <p14:tracePt t="42191" x="6159500" y="6203950"/>
          <p14:tracePt t="42207" x="6172200" y="6203950"/>
          <p14:tracePt t="42207" x="6191250" y="6197600"/>
          <p14:tracePt t="42224" x="6203950" y="6197600"/>
          <p14:tracePt t="42224" x="6223000" y="6197600"/>
          <p14:tracePt t="42241" x="6248400" y="6191250"/>
          <p14:tracePt t="42241" x="6273800" y="6191250"/>
          <p14:tracePt t="42241" x="6299200" y="6184900"/>
          <p14:tracePt t="42259" x="6330950" y="6184900"/>
          <p14:tracePt t="42272" x="6362700" y="6178550"/>
          <p14:tracePt t="42272" x="6426200" y="6172200"/>
          <p14:tracePt t="42292" x="6457950" y="6165850"/>
          <p14:tracePt t="42292" x="6489700" y="6165850"/>
          <p14:tracePt t="42307" x="6515100" y="6165850"/>
          <p14:tracePt t="42307" x="6540500" y="6159500"/>
          <p14:tracePt t="42307" x="6565900" y="6159500"/>
          <p14:tracePt t="42327" x="6584950" y="6159500"/>
          <p14:tracePt t="42339" x="6604000" y="6153150"/>
          <p14:tracePt t="42339" x="6629400" y="6153150"/>
          <p14:tracePt t="42359" x="6635750" y="6153150"/>
          <p14:tracePt t="42359" x="6648450" y="6153150"/>
          <p14:tracePt t="42375" x="6654800" y="6153150"/>
          <p14:tracePt t="42389" x="6661150" y="6153150"/>
          <p14:tracePt t="42406" x="6661150" y="6159500"/>
          <p14:tracePt t="42427" x="6661150" y="6165850"/>
          <p14:tracePt t="42439" x="6654800" y="6172200"/>
          <p14:tracePt t="42462" x="6648450" y="6178550"/>
          <p14:tracePt t="42486" x="6642100" y="6178550"/>
          <p14:tracePt t="42558" x="6635750" y="6184900"/>
          <p14:tracePt t="42582" x="6629400" y="6184900"/>
          <p14:tracePt t="42598" x="6623050" y="6184900"/>
          <p14:tracePt t="42610" x="6610350" y="6191250"/>
          <p14:tracePt t="42626" x="6604000" y="6191250"/>
          <p14:tracePt t="42642" x="6597650" y="6191250"/>
          <p14:tracePt t="42650" x="6591300" y="6197600"/>
          <p14:tracePt t="42659" x="6584950" y="6197600"/>
          <p14:tracePt t="42673" x="6578600" y="6197600"/>
          <p14:tracePt t="42691" x="6572250" y="6203950"/>
          <p14:tracePt t="42691" x="6565900" y="6203950"/>
          <p14:tracePt t="42710" x="6559550" y="6203950"/>
          <p14:tracePt t="42723" x="6553200" y="6203950"/>
          <p14:tracePt t="42723" x="6546850" y="6203950"/>
          <p14:tracePt t="42743" x="6540500" y="6203950"/>
          <p14:tracePt t="42757" x="6534150" y="6203950"/>
          <p14:tracePt t="42774" x="6527800" y="6203950"/>
          <p14:tracePt t="42774" x="6521450" y="6203950"/>
          <p14:tracePt t="42792" x="6515100" y="6203950"/>
          <p14:tracePt t="42822" x="6515100" y="6210300"/>
          <p14:tracePt t="42866" x="6515100" y="6216650"/>
          <p14:tracePt t="42890" x="6521450" y="6216650"/>
          <p14:tracePt t="43018" x="6527800" y="6223000"/>
          <p14:tracePt t="43030" x="6534150" y="6216650"/>
          <p14:tracePt t="43046" x="6540500" y="6216650"/>
          <p14:tracePt t="43054" x="6546850" y="6216650"/>
          <p14:tracePt t="43063" x="6553200" y="6210300"/>
          <p14:tracePt t="43075" x="6565900" y="6210300"/>
          <p14:tracePt t="43075" x="6578600" y="6210300"/>
          <p14:tracePt t="43075" x="6591300" y="6210300"/>
          <p14:tracePt t="43096" x="6604000" y="6210300"/>
          <p14:tracePt t="43096" x="6616700" y="6210300"/>
          <p14:tracePt t="43109" x="6635750" y="6210300"/>
          <p14:tracePt t="43109" x="6654800" y="6210300"/>
          <p14:tracePt t="43127" x="6673850" y="6216650"/>
          <p14:tracePt t="43127" x="6692900" y="6216650"/>
          <p14:tracePt t="43144" x="6711950" y="6216650"/>
          <p14:tracePt t="43144" x="6750050" y="6223000"/>
          <p14:tracePt t="43160" x="6769100" y="6223000"/>
          <p14:tracePt t="43160" x="6788150" y="6223000"/>
          <p14:tracePt t="43176" x="6800850" y="6223000"/>
          <p14:tracePt t="43176" x="6813550" y="6223000"/>
          <p14:tracePt t="43194" x="6826250" y="6223000"/>
          <p14:tracePt t="43194" x="6838950" y="6223000"/>
          <p14:tracePt t="43211" x="6845300" y="6223000"/>
          <p14:tracePt t="43227" x="6845300" y="6229350"/>
          <p14:tracePt t="43258" x="6838950" y="6235700"/>
          <p14:tracePt t="43270" x="6832600" y="6242050"/>
          <p14:tracePt t="43302" x="6826250" y="6248400"/>
          <p14:tracePt t="43318" x="6819900" y="6254750"/>
          <p14:tracePt t="43338" x="6819900" y="6261100"/>
          <p14:tracePt t="43378" x="6826250" y="6261100"/>
          <p14:tracePt t="43414" x="6832600" y="6254750"/>
          <p14:tracePt t="43446" x="6832600" y="6248400"/>
          <p14:tracePt t="43526" x="6832600" y="6242050"/>
          <p14:tracePt t="43542" x="6838950" y="6242050"/>
          <p14:tracePt t="43610" x="6845300" y="6235700"/>
          <p14:tracePt t="43678" x="6838950" y="6229350"/>
          <p14:tracePt t="43706" x="6832600" y="6229350"/>
          <p14:tracePt t="43730" x="6826250" y="6229350"/>
          <p14:tracePt t="43750" x="6819900" y="6229350"/>
          <p14:tracePt t="43782" x="6813550" y="6229350"/>
          <p14:tracePt t="43834" x="6807200" y="6229350"/>
          <p14:tracePt t="43866" x="6800850" y="6235700"/>
          <p14:tracePt t="43926" x="6800850" y="6229350"/>
          <p14:tracePt t="43962" x="6800850" y="6235700"/>
          <p14:tracePt t="44023" x="6807200" y="6242050"/>
          <p14:tracePt t="44127" x="6800850" y="6242050"/>
          <p14:tracePt t="44158" x="6794500" y="6248400"/>
          <p14:tracePt t="44187" x="6800850" y="6248400"/>
          <p14:tracePt t="44630" x="6794500" y="6248400"/>
          <p14:tracePt t="44846" x="6788150" y="6254750"/>
          <p14:tracePt t="44991" x="6794500" y="6254750"/>
          <p14:tracePt t="45282" x="6800850" y="6254750"/>
          <p14:tracePt t="45327" x="6800850" y="6261100"/>
          <p14:tracePt t="45447" x="6800850" y="6254750"/>
          <p14:tracePt t="45539" x="6800850" y="6248400"/>
          <p14:tracePt t="45967" x="6794500" y="6254750"/>
          <p14:tracePt t="46047" x="6788150" y="6254750"/>
          <p14:tracePt t="46087" x="6781800" y="6254750"/>
          <p14:tracePt t="46107" x="6775450" y="6254750"/>
          <p14:tracePt t="46131" x="6775450" y="6261100"/>
          <p14:tracePt t="46147" x="6769100" y="6261100"/>
          <p14:tracePt t="46159" x="6756400" y="6261100"/>
          <p14:tracePt t="46175" x="6756400" y="6254750"/>
          <p14:tracePt t="46191" x="6750050" y="6242050"/>
          <p14:tracePt t="46207" x="6743700" y="6235700"/>
          <p14:tracePt t="46207" x="6737350" y="6229350"/>
          <p14:tracePt t="46221" x="6737350" y="6223000"/>
          <p14:tracePt t="46221" x="6731000" y="6216650"/>
          <p14:tracePt t="46238" x="6724650" y="6210300"/>
          <p14:tracePt t="46238" x="6711950" y="6197600"/>
          <p14:tracePt t="46254" x="6705600" y="6184900"/>
          <p14:tracePt t="46254" x="6692900" y="6159500"/>
          <p14:tracePt t="46272" x="6686550" y="6140450"/>
          <p14:tracePt t="46272" x="6680200" y="6121400"/>
          <p14:tracePt t="46288" x="6673850" y="6102350"/>
          <p14:tracePt t="46288" x="6667500" y="6083300"/>
          <p14:tracePt t="46304" x="6667500" y="6064250"/>
          <p14:tracePt t="46304" x="6661150" y="6038850"/>
          <p14:tracePt t="46321" x="6661150" y="60198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母相関係数</a:t>
            </a:r>
            <a:r>
              <a:rPr kumimoji="1" lang="en-US" altLang="ja-JP" dirty="0" smtClean="0"/>
              <a:t>ρ</a:t>
            </a:r>
            <a:r>
              <a:rPr kumimoji="1" lang="ja-JP" altLang="en-US" dirty="0" smtClean="0"/>
              <a:t>の区間推定</a:t>
            </a:r>
            <a:endParaRPr kumimoji="1" lang="ja-JP" altLang="en-US" dirty="0"/>
          </a:p>
        </p:txBody>
      </p:sp>
      <p:sp>
        <p:nvSpPr>
          <p:cNvPr id="3" name="正方形/長方形 2"/>
          <p:cNvSpPr/>
          <p:nvPr/>
        </p:nvSpPr>
        <p:spPr>
          <a:xfrm>
            <a:off x="169046" y="1124744"/>
            <a:ext cx="5267050" cy="1569660"/>
          </a:xfrm>
          <a:prstGeom prst="rect">
            <a:avLst/>
          </a:prstGeom>
        </p:spPr>
        <p:txBody>
          <a:bodyPr wrap="square">
            <a:spAutoFit/>
          </a:bodyPr>
          <a:lstStyle/>
          <a:p>
            <a:r>
              <a:rPr lang="ja-JP" altLang="en-US" dirty="0"/>
              <a:t>例題　右のデータは</a:t>
            </a:r>
            <a:r>
              <a:rPr lang="en-US" altLang="ja-JP" dirty="0"/>
              <a:t>20</a:t>
            </a:r>
            <a:r>
              <a:rPr lang="ja-JP" altLang="en-US" dirty="0"/>
              <a:t>頭の羊について胴回りと体重を測定したデータである．</a:t>
            </a:r>
            <a:r>
              <a:rPr lang="en-US" altLang="ja-JP" dirty="0"/>
              <a:t>95</a:t>
            </a:r>
            <a:r>
              <a:rPr lang="ja-JP" altLang="en-US" dirty="0"/>
              <a:t>％信頼区間をつけて，母相関係数を区間推定せよ．</a:t>
            </a:r>
          </a:p>
        </p:txBody>
      </p:sp>
      <p:pic>
        <p:nvPicPr>
          <p:cNvPr id="4444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886" y="980727"/>
            <a:ext cx="3312368" cy="568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47541160"/>
      </p:ext>
    </p:extLst>
  </p:cSld>
  <p:clrMapOvr>
    <a:masterClrMapping/>
  </p:clrMapOvr>
  <mc:AlternateContent xmlns:mc="http://schemas.openxmlformats.org/markup-compatibility/2006">
    <mc:Choice xmlns:p14="http://schemas.microsoft.com/office/powerpoint/2010/main" Requires="p14">
      <p:transition spd="slow" p14:dur="2000" advTm="20380"/>
    </mc:Choice>
    <mc:Fallback>
      <p:transition spd="slow" advTm="20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70" x="3860800" y="2241550"/>
          <p14:tracePt t="2642" x="3860800" y="2247900"/>
          <p14:tracePt t="2642" x="3867150" y="2260600"/>
          <p14:tracePt t="2665" x="3873500" y="2266950"/>
          <p14:tracePt t="2679" x="3879850" y="2266950"/>
          <p14:tracePt t="2679" x="3886200" y="2273300"/>
          <p14:tracePt t="2698" x="3892550" y="2273300"/>
          <p14:tracePt t="2713" x="3898900" y="2279650"/>
          <p14:tracePt t="2713" x="3898900" y="2286000"/>
          <p14:tracePt t="2713" x="3898900" y="2292350"/>
          <p14:tracePt t="2713" x="3898900" y="2305050"/>
          <p14:tracePt t="2736" x="3898900" y="2311400"/>
          <p14:tracePt t="2746" x="3898900" y="2324100"/>
          <p14:tracePt t="2746" x="3898900" y="2336800"/>
          <p14:tracePt t="2765" x="3892550" y="2349500"/>
          <p14:tracePt t="2765" x="3892550" y="2362200"/>
          <p14:tracePt t="2781" x="3886200" y="2374900"/>
          <p14:tracePt t="2781" x="3886200" y="2387600"/>
          <p14:tracePt t="2798" x="3886200" y="2393950"/>
          <p14:tracePt t="2813" x="3892550" y="2393950"/>
          <p14:tracePt t="2830" x="3898900" y="2393950"/>
          <p14:tracePt t="2846" x="3905250" y="2393950"/>
          <p14:tracePt t="2846" x="3924300" y="2393950"/>
          <p14:tracePt t="2865" x="3937000" y="2393950"/>
          <p14:tracePt t="2865" x="3949700" y="2393950"/>
          <p14:tracePt t="2882" x="3956050" y="2393950"/>
          <p14:tracePt t="2882" x="3968750" y="2387600"/>
          <p14:tracePt t="2898" x="3981450" y="2387600"/>
          <p14:tracePt t="2898" x="3994150" y="2381250"/>
          <p14:tracePt t="2898" x="4006850" y="2374900"/>
          <p14:tracePt t="2918" x="4019550" y="2368550"/>
          <p14:tracePt t="2930" x="4025900" y="2368550"/>
          <p14:tracePt t="2930" x="4044950" y="2362200"/>
          <p14:tracePt t="2949" x="4051300" y="2368550"/>
          <p14:tracePt t="2949" x="4057650" y="2368550"/>
          <p14:tracePt t="2965" x="4064000" y="2374900"/>
          <p14:tracePt t="2980" x="4070350" y="2381250"/>
          <p14:tracePt t="2980" x="4070350" y="2393950"/>
          <p14:tracePt t="3001" x="4070350" y="2400300"/>
          <p14:tracePt t="3014" x="4064000" y="2406650"/>
          <p14:tracePt t="3014" x="4064000" y="2413000"/>
          <p14:tracePt t="3033" x="4064000" y="2425700"/>
          <p14:tracePt t="3047" x="4064000" y="2432050"/>
          <p14:tracePt t="3064" x="4057650" y="2438400"/>
          <p14:tracePt t="3081" x="4057650" y="2444750"/>
          <p14:tracePt t="3081" x="4051300" y="2451100"/>
          <p14:tracePt t="3098" x="4044950" y="2457450"/>
          <p14:tracePt t="3114" x="4038600" y="2457450"/>
          <p14:tracePt t="3114" x="4032250" y="2463800"/>
          <p14:tracePt t="3133" x="4025900" y="2470150"/>
          <p14:tracePt t="3147" x="4019550" y="2470150"/>
          <p14:tracePt t="3147" x="4006850" y="2470150"/>
          <p14:tracePt t="3166" x="4000500" y="2476500"/>
          <p14:tracePt t="3166" x="3994150" y="2476500"/>
          <p14:tracePt t="3183" x="3987800" y="2482850"/>
          <p14:tracePt t="3183" x="3975100" y="2482850"/>
          <p14:tracePt t="3199" x="3968750" y="2489200"/>
          <p14:tracePt t="3199" x="3956050" y="2489200"/>
          <p14:tracePt t="3215" x="3949700" y="2495550"/>
          <p14:tracePt t="3215" x="3930650" y="2514600"/>
          <p14:tracePt t="3232" x="3917950" y="2520950"/>
          <p14:tracePt t="3232" x="3905250" y="2533650"/>
          <p14:tracePt t="3249" x="3892550" y="2546350"/>
          <p14:tracePt t="3249" x="3886200" y="2559050"/>
          <p14:tracePt t="3266" x="3873500" y="2571750"/>
          <p14:tracePt t="3266" x="3860800" y="2584450"/>
          <p14:tracePt t="3266" x="3854450" y="2603500"/>
          <p14:tracePt t="3284" x="3841750" y="2616200"/>
          <p14:tracePt t="3297" x="3835400" y="2635250"/>
          <p14:tracePt t="3297" x="3816350" y="2679700"/>
          <p14:tracePt t="3316" x="3810000" y="2705100"/>
          <p14:tracePt t="3316" x="3797300" y="2730500"/>
          <p14:tracePt t="3332" x="3790950" y="2762250"/>
          <p14:tracePt t="3332" x="3784600" y="2794000"/>
          <p14:tracePt t="3349" x="3771900" y="2832100"/>
          <p14:tracePt t="3349" x="3765550" y="2870200"/>
          <p14:tracePt t="3349" x="3759200" y="2908300"/>
          <p14:tracePt t="3368" x="3759200" y="2952750"/>
          <p14:tracePt t="3380" x="3752850" y="2990850"/>
          <p14:tracePt t="3380" x="3746500" y="3067050"/>
          <p14:tracePt t="3399" x="3746500" y="3105150"/>
          <p14:tracePt t="3399" x="3746500" y="3136900"/>
          <p14:tracePt t="3416" x="3740150" y="3162300"/>
          <p14:tracePt t="3416" x="3740150" y="3194050"/>
          <p14:tracePt t="3433" x="3740150" y="3219450"/>
          <p14:tracePt t="3433" x="3733800" y="3251200"/>
          <p14:tracePt t="3449" x="3733800" y="3276600"/>
          <p14:tracePt t="3449" x="3727450" y="3321050"/>
          <p14:tracePt t="3466" x="3721100" y="3346450"/>
          <p14:tracePt t="3466" x="3714750" y="3371850"/>
          <p14:tracePt t="3484" x="3714750" y="3390900"/>
          <p14:tracePt t="3484" x="3708400" y="3409950"/>
          <p14:tracePt t="3500" x="3702050" y="3429000"/>
          <p14:tracePt t="3500" x="3689350" y="3467100"/>
          <p14:tracePt t="3516" x="3683000" y="3479800"/>
          <p14:tracePt t="3516" x="3676650" y="3492500"/>
          <p14:tracePt t="3533" x="3670300" y="3505200"/>
          <p14:tracePt t="3533" x="3663950" y="3517900"/>
          <p14:tracePt t="3550" x="3657600" y="3530600"/>
          <p14:tracePt t="3550" x="3651250" y="3536950"/>
          <p14:tracePt t="3567" x="3644900" y="3549650"/>
          <p14:tracePt t="3567" x="3632200" y="3568700"/>
          <p14:tracePt t="3584" x="3625850" y="3575050"/>
          <p14:tracePt t="3584" x="3619500" y="3587750"/>
          <p14:tracePt t="3600" x="3613150" y="3594100"/>
          <p14:tracePt t="3600" x="3606800" y="3606800"/>
          <p14:tracePt t="3617" x="3600450" y="3613150"/>
          <p14:tracePt t="3617" x="3600450" y="3619500"/>
          <p14:tracePt t="3617" x="3594100" y="3632200"/>
          <p14:tracePt t="3635" x="3587750" y="3638550"/>
          <p14:tracePt t="3648" x="3581400" y="3651250"/>
          <p14:tracePt t="3648" x="3575050" y="3663950"/>
          <p14:tracePt t="3668" x="3575050" y="3670300"/>
          <p14:tracePt t="3668" x="3568700" y="3676650"/>
          <p14:tracePt t="3684" x="3568700" y="3683000"/>
          <p14:tracePt t="3699" x="3562350" y="3695700"/>
          <p14:tracePt t="3715" x="3556000" y="3702050"/>
          <p14:tracePt t="3732" x="3549650" y="3702050"/>
          <p14:tracePt t="3749" x="3543300" y="3695700"/>
          <p14:tracePt t="3749" x="3530600" y="3676650"/>
          <p14:tracePt t="3767" x="3517900" y="3663950"/>
          <p14:tracePt t="3767" x="3511550" y="3644900"/>
          <p14:tracePt t="3784" x="3498850" y="3619500"/>
          <p14:tracePt t="3784" x="3486150" y="3594100"/>
          <p14:tracePt t="3801" x="3473450" y="3556000"/>
          <p14:tracePt t="3801" x="3441700" y="3479800"/>
          <p14:tracePt t="3817" x="3422650" y="3429000"/>
          <p14:tracePt t="3817" x="3409950" y="3378200"/>
          <p14:tracePt t="3834" x="3397250" y="3314700"/>
          <p14:tracePt t="3834" x="3390900" y="3257550"/>
          <p14:tracePt t="3851" x="3384550" y="3187700"/>
          <p14:tracePt t="3851" x="3378200" y="3117850"/>
          <p14:tracePt t="3868" x="3371850" y="3041650"/>
          <p14:tracePt t="3868" x="3378200" y="2876550"/>
          <p14:tracePt t="3884" x="3384550" y="2794000"/>
          <p14:tracePt t="3884" x="3390900" y="2705100"/>
          <p14:tracePt t="3901" x="3403600" y="2622550"/>
          <p14:tracePt t="3901" x="3416300" y="2533650"/>
          <p14:tracePt t="3918" x="3435350" y="2451100"/>
          <p14:tracePt t="3918" x="3454400" y="2374900"/>
          <p14:tracePt t="3918" x="3479800" y="2311400"/>
          <p14:tracePt t="3937" x="3505200" y="2241550"/>
          <p14:tracePt t="3949" x="3530600" y="2184400"/>
          <p14:tracePt t="3949" x="3594100" y="2089150"/>
          <p14:tracePt t="3968" x="3625850" y="2063750"/>
          <p14:tracePt t="3968" x="3657600" y="2038350"/>
          <p14:tracePt t="3985" x="3689350" y="2025650"/>
          <p14:tracePt t="3985" x="3721100" y="2025650"/>
          <p14:tracePt t="4001" x="3752850" y="2038350"/>
          <p14:tracePt t="4001" x="3778250" y="2070100"/>
          <p14:tracePt t="4001" x="3803650" y="2101850"/>
          <p14:tracePt t="4020" x="3829050" y="2152650"/>
          <p14:tracePt t="4033" x="3854450" y="2209800"/>
          <p14:tracePt t="4033" x="3898900" y="2349500"/>
          <p14:tracePt t="4052" x="3917950" y="2419350"/>
          <p14:tracePt t="4052" x="3930650" y="2495550"/>
          <p14:tracePt t="4068" x="3943350" y="2565400"/>
          <p14:tracePt t="4068" x="3949700" y="2628900"/>
          <p14:tracePt t="4085" x="3949700" y="2686050"/>
          <p14:tracePt t="4085" x="3949700" y="2736850"/>
          <p14:tracePt t="4085" x="3943350" y="2781300"/>
          <p14:tracePt t="4104" x="3930650" y="2819400"/>
          <p14:tracePt t="4104" x="3917950" y="2844800"/>
          <p14:tracePt t="4118" x="3898900" y="2876550"/>
          <p14:tracePt t="4118" x="3879850" y="2895600"/>
          <p14:tracePt t="4135" x="3860800" y="2914650"/>
          <p14:tracePt t="4135" x="3835400" y="2933700"/>
          <p14:tracePt t="4152" x="3816350" y="2946400"/>
          <p14:tracePt t="4152" x="3790950" y="2959100"/>
          <p14:tracePt t="4168" x="3771900" y="2971800"/>
          <p14:tracePt t="4168" x="3733800" y="2990850"/>
          <p14:tracePt t="4185" x="3714750" y="2997200"/>
          <p14:tracePt t="4185" x="3695700" y="3003550"/>
          <p14:tracePt t="4202" x="3683000" y="3009900"/>
          <p14:tracePt t="4202" x="3663950" y="3016250"/>
          <p14:tracePt t="4220" x="3651250" y="3022600"/>
          <p14:tracePt t="4220" x="3632200" y="3028950"/>
          <p14:tracePt t="4237" x="3619500" y="3035300"/>
          <p14:tracePt t="4237" x="3613150" y="3035300"/>
          <p14:tracePt t="4254" x="3606800" y="3041650"/>
          <p14:tracePt t="4276" x="3600450" y="3041650"/>
          <p14:tracePt t="4304" x="3594100" y="3048000"/>
          <p14:tracePt t="4320" x="3594100" y="3054350"/>
          <p14:tracePt t="4336" x="3587750" y="3060700"/>
          <p14:tracePt t="4344" x="3587750" y="3067050"/>
          <p14:tracePt t="4357" x="3587750" y="3073400"/>
          <p14:tracePt t="4373" x="3587750" y="3079750"/>
          <p14:tracePt t="4397" x="3587750" y="3086100"/>
          <p14:tracePt t="4473" x="3594100" y="3086100"/>
          <p14:tracePt t="4500" x="3600450" y="3086100"/>
          <p14:tracePt t="4524" x="3594100" y="3086100"/>
          <p14:tracePt t="4596" x="3600450" y="3092450"/>
          <p14:tracePt t="4665" x="3594100" y="3098800"/>
          <p14:tracePt t="4884" x="3587750" y="3105150"/>
          <p14:tracePt t="4920" x="3581400" y="3111500"/>
          <p14:tracePt t="4936" x="3575050" y="3111500"/>
          <p14:tracePt t="4952" x="3562350" y="3117850"/>
          <p14:tracePt t="4965" x="3562350" y="3124200"/>
          <p14:tracePt t="4989" x="3556000" y="3130550"/>
          <p14:tracePt t="5072" x="3562350" y="3130550"/>
          <p14:tracePt t="5143" x="3562350" y="3136900"/>
          <p14:tracePt t="5196" x="3562350" y="3143250"/>
          <p14:tracePt t="5228" x="3556000" y="3149600"/>
          <p14:tracePt t="5252" x="3556000" y="3155950"/>
          <p14:tracePt t="5272" x="3562350" y="3149600"/>
          <p14:tracePt t="5520" x="3562350" y="3155950"/>
          <p14:tracePt t="5616" x="3556000" y="3155950"/>
          <p14:tracePt t="5640" x="3549650" y="3162300"/>
          <p14:tracePt t="5671" x="3549650" y="3155950"/>
          <p14:tracePt t="5916" x="3556000" y="3149600"/>
          <p14:tracePt t="5940" x="3562350" y="3143250"/>
          <p14:tracePt t="5955" x="3575050" y="3143250"/>
          <p14:tracePt t="5971" x="3581400" y="3136900"/>
          <p14:tracePt t="5984" x="3587750" y="3130550"/>
          <p14:tracePt t="6044" x="3587750" y="3124200"/>
          <p14:tracePt t="6060" x="3594100" y="3124200"/>
          <p14:tracePt t="6096" x="3600450" y="3117850"/>
          <p14:tracePt t="6128" x="3600450" y="3111500"/>
          <p14:tracePt t="6144" x="3600450" y="3105150"/>
          <p14:tracePt t="6164" x="3606800" y="3105150"/>
          <p14:tracePt t="6204" x="3600450" y="3105150"/>
          <p14:tracePt t="6248" x="3594100" y="3111500"/>
          <p14:tracePt t="6276" x="3600450" y="3105150"/>
          <p14:tracePt t="6343" x="3606800" y="3105150"/>
          <p14:tracePt t="6392" x="3606800" y="3098800"/>
          <p14:tracePt t="6404" x="3613150" y="3092450"/>
          <p14:tracePt t="6412" x="3619500" y="3086100"/>
          <p14:tracePt t="6428" x="3619500" y="3079750"/>
          <p14:tracePt t="6445" x="3619500" y="3073400"/>
          <p14:tracePt t="6445" x="3619500" y="3067050"/>
          <p14:tracePt t="6460" x="3625850" y="3067050"/>
          <p14:tracePt t="6460" x="3625850" y="3060700"/>
          <p14:tracePt t="6477" x="3625850" y="3054350"/>
          <p14:tracePt t="6477" x="3625850" y="3041650"/>
          <p14:tracePt t="6477" x="3625850" y="3035300"/>
          <p14:tracePt t="6497" x="3632200" y="3022600"/>
          <p14:tracePt t="6508" x="3632200" y="3009900"/>
          <p14:tracePt t="6508" x="3644900" y="2971800"/>
          <p14:tracePt t="6527" x="3657600" y="2946400"/>
          <p14:tracePt t="6527" x="3670300" y="2921000"/>
          <p14:tracePt t="6544" x="3683000" y="2895600"/>
          <p14:tracePt t="6544" x="3702050" y="2876550"/>
          <p14:tracePt t="6560" x="3721100" y="2844800"/>
          <p14:tracePt t="6560" x="3771900" y="2787650"/>
          <p14:tracePt t="6577" x="3797300" y="2762250"/>
          <p14:tracePt t="6577" x="3829050" y="2724150"/>
          <p14:tracePt t="6594" x="3860800" y="2698750"/>
          <p14:tracePt t="6594" x="3892550" y="2660650"/>
          <p14:tracePt t="6610" x="3930650" y="2622550"/>
          <p14:tracePt t="6610" x="3975100" y="2578100"/>
          <p14:tracePt t="6627" x="4013200" y="2533650"/>
          <p14:tracePt t="6627" x="4057650" y="2489200"/>
          <p14:tracePt t="6645" x="4146550" y="2406650"/>
          <p14:tracePt t="6645" x="4197350" y="2362200"/>
          <p14:tracePt t="6661" x="4241800" y="2324100"/>
          <p14:tracePt t="6661" x="4292600" y="2286000"/>
          <p14:tracePt t="6677" x="4343400" y="2254250"/>
          <p14:tracePt t="6677" x="4387850" y="2222500"/>
          <p14:tracePt t="6694" x="4438650" y="2190750"/>
          <p14:tracePt t="6694" x="4489450" y="2159000"/>
          <p14:tracePt t="6694" x="4533900" y="2133600"/>
          <p14:tracePt t="6713" x="4578350" y="2108200"/>
          <p14:tracePt t="6725" x="4616450" y="2089150"/>
          <p14:tracePt t="6725" x="4692650" y="2057400"/>
          <p14:tracePt t="6745" x="4718050" y="2044700"/>
          <p14:tracePt t="6745" x="4749800" y="2038350"/>
          <p14:tracePt t="6761" x="4775200" y="2038350"/>
          <p14:tracePt t="6761" x="4800600" y="2032000"/>
          <p14:tracePt t="6778" x="4819650" y="2025650"/>
          <p14:tracePt t="6778" x="4845050" y="2025650"/>
          <p14:tracePt t="6778" x="4864100" y="2025650"/>
          <p14:tracePt t="6797" x="4883150" y="2025650"/>
          <p14:tracePt t="6809" x="4908550" y="2019300"/>
          <p14:tracePt t="6809" x="4953000" y="2006600"/>
          <p14:tracePt t="6828" x="4978400" y="2006600"/>
          <p14:tracePt t="6828" x="5003800" y="1993900"/>
          <p14:tracePt t="6844" x="5029200" y="1993900"/>
          <p14:tracePt t="6844" x="5048250" y="1987550"/>
          <p14:tracePt t="6861" x="5073650" y="1993900"/>
          <p14:tracePt t="6861" x="5111750" y="2006600"/>
          <p14:tracePt t="6878" x="5130800" y="2025650"/>
          <p14:tracePt t="6878" x="5149850" y="2044700"/>
          <p14:tracePt t="6895" x="5168900" y="2076450"/>
          <p14:tracePt t="6895" x="5187950" y="2101850"/>
          <p14:tracePt t="6911" x="5207000" y="2133600"/>
          <p14:tracePt t="6911" x="5226050" y="2171700"/>
          <p14:tracePt t="6928" x="5245100" y="2203450"/>
          <p14:tracePt t="6928" x="5283200" y="2266950"/>
          <p14:tracePt t="6946" x="5302250" y="2292350"/>
          <p14:tracePt t="6946" x="5321300" y="2311400"/>
          <p14:tracePt t="6963" x="5334000" y="2336800"/>
          <p14:tracePt t="6963" x="5346700" y="2355850"/>
          <p14:tracePt t="6979" x="5359400" y="2368550"/>
          <p14:tracePt t="6979" x="5365750" y="2381250"/>
          <p14:tracePt t="6979" x="5365750" y="2393950"/>
          <p14:tracePt t="6999" x="5372100" y="2406650"/>
          <p14:tracePt t="7010" x="5372100" y="2425700"/>
          <p14:tracePt t="7010" x="5365750" y="2451100"/>
          <p14:tracePt t="7029" x="5359400" y="2476500"/>
          <p14:tracePt t="7029" x="5353050" y="2495550"/>
          <p14:tracePt t="7047" x="5340350" y="2527300"/>
          <p14:tracePt t="7047" x="5334000" y="2552700"/>
          <p14:tracePt t="7047" x="5321300" y="2584450"/>
          <p14:tracePt t="7064" x="5308600" y="2622550"/>
          <p14:tracePt t="7077" x="5295900" y="2654300"/>
          <p14:tracePt t="7077" x="5264150" y="2730500"/>
          <p14:tracePt t="7098" x="5251450" y="2768600"/>
          <p14:tracePt t="7098" x="5238750" y="2806700"/>
          <p14:tracePt t="7113" x="5226050" y="2844800"/>
          <p14:tracePt t="7113" x="5219700" y="2876550"/>
          <p14:tracePt t="7129" x="5207000" y="2908300"/>
          <p14:tracePt t="7129" x="5200650" y="2940050"/>
          <p14:tracePt t="7145" x="5194300" y="2965450"/>
          <p14:tracePt t="7145" x="5187950" y="2990850"/>
          <p14:tracePt t="7145" x="5175250" y="3016250"/>
          <p14:tracePt t="7165" x="5168900" y="3035300"/>
          <p14:tracePt t="7165" x="5162550" y="3054350"/>
          <p14:tracePt t="7179" x="5156200" y="3073400"/>
          <p14:tracePt t="7179" x="5149850" y="3092450"/>
          <p14:tracePt t="7196" x="5143500" y="3105150"/>
          <p14:tracePt t="7196" x="5143500" y="3117850"/>
          <p14:tracePt t="7212" x="5137150" y="3130550"/>
          <p14:tracePt t="7212" x="5137150" y="3143250"/>
          <p14:tracePt t="7229" x="5137150" y="3155950"/>
          <p14:tracePt t="7229" x="5130800" y="3168650"/>
          <p14:tracePt t="7247" x="5124450" y="3175000"/>
          <p14:tracePt t="7262" x="5118100" y="3181350"/>
          <p14:tracePt t="7279" x="5111750" y="3181350"/>
          <p14:tracePt t="7279" x="5099050" y="3181350"/>
          <p14:tracePt t="7298" x="5092700" y="3187700"/>
          <p14:tracePt t="7298" x="5086350" y="3187700"/>
          <p14:tracePt t="7314" x="5080000" y="3187700"/>
          <p14:tracePt t="7314" x="5073650" y="3187700"/>
          <p14:tracePt t="7330" x="5067300" y="3187700"/>
          <p14:tracePt t="7330" x="5054600" y="3187700"/>
          <p14:tracePt t="7347" x="5048250" y="3187700"/>
          <p14:tracePt t="7347" x="5041900" y="3187700"/>
          <p14:tracePt t="7347" x="5029200" y="3187700"/>
          <p14:tracePt t="7366" x="5022850" y="3187700"/>
          <p14:tracePt t="7379" x="5010150" y="3187700"/>
          <p14:tracePt t="7379" x="4984750" y="3187700"/>
          <p14:tracePt t="7397" x="4965700" y="3187700"/>
          <p14:tracePt t="7397" x="4953000" y="3187700"/>
          <p14:tracePt t="7415" x="4940300" y="3187700"/>
          <p14:tracePt t="7415" x="4927600" y="3187700"/>
          <p14:tracePt t="7431" x="4914900" y="3187700"/>
          <p14:tracePt t="7431" x="4902200" y="3187700"/>
          <p14:tracePt t="7431" x="4895850" y="3187700"/>
          <p14:tracePt t="7450" x="4883150" y="3187700"/>
          <p14:tracePt t="7462" x="4870450" y="3194050"/>
          <p14:tracePt t="7462" x="4845050" y="3200400"/>
          <p14:tracePt t="7481" x="4826000" y="3206750"/>
          <p14:tracePt t="7481" x="4813300" y="3206750"/>
          <p14:tracePt t="7481" x="4800600" y="3213100"/>
          <p14:tracePt t="7502" x="4781550" y="3219450"/>
          <p14:tracePt t="7513" x="4768850" y="3219450"/>
          <p14:tracePt t="7513" x="4749800" y="3219450"/>
          <p14:tracePt t="7513" x="4737100" y="3225800"/>
          <p14:tracePt t="7532" x="4718050" y="3225800"/>
          <p14:tracePt t="7532" x="4699000" y="3225800"/>
          <p14:tracePt t="7547" x="4686300" y="3225800"/>
          <p14:tracePt t="7547" x="4667250" y="3225800"/>
          <p14:tracePt t="7564" x="4654550" y="3219450"/>
          <p14:tracePt t="7564" x="4641850" y="3219450"/>
          <p14:tracePt t="7580" x="4622800" y="3219450"/>
          <p14:tracePt t="7580" x="4597400" y="3213100"/>
          <p14:tracePt t="7598" x="4578350" y="3206750"/>
          <p14:tracePt t="7598" x="4565650" y="3206750"/>
          <p14:tracePt t="7615" x="4552950" y="3200400"/>
          <p14:tracePt t="7615" x="4533900" y="3194050"/>
          <p14:tracePt t="7631" x="4521200" y="3187700"/>
          <p14:tracePt t="7631" x="4508500" y="3187700"/>
          <p14:tracePt t="7648" x="4489450" y="3187700"/>
          <p14:tracePt t="7648" x="4476750" y="3181350"/>
          <p14:tracePt t="7667" x="4445000" y="3181350"/>
          <p14:tracePt t="7667" x="4432300" y="3187700"/>
          <p14:tracePt t="7682" x="4419600" y="3187700"/>
          <p14:tracePt t="7682" x="4400550" y="3187700"/>
          <p14:tracePt t="7698" x="4387850" y="3187700"/>
          <p14:tracePt t="7698" x="4375150" y="3194050"/>
          <p14:tracePt t="7715" x="4368800" y="3194050"/>
          <p14:tracePt t="7715" x="4356100" y="3194050"/>
          <p14:tracePt t="7715" x="4349750" y="3194050"/>
          <p14:tracePt t="7734" x="4337050" y="3200400"/>
          <p14:tracePt t="7747" x="4330700" y="3200400"/>
          <p14:tracePt t="7747" x="4318000" y="3200400"/>
          <p14:tracePt t="7766" x="4305300" y="3206750"/>
          <p14:tracePt t="7766" x="4298950" y="3206750"/>
          <p14:tracePt t="7782" x="4292600" y="3206750"/>
          <p14:tracePt t="7797" x="4286250" y="3206750"/>
          <p14:tracePt t="7814" x="4273550" y="3213100"/>
          <p14:tracePt t="7831" x="4267200" y="3213100"/>
          <p14:tracePt t="7831" x="4260850" y="3213100"/>
          <p14:tracePt t="7849" x="4254500" y="3213100"/>
          <p14:tracePt t="7864" x="4248150" y="3213100"/>
          <p14:tracePt t="7881" x="4241800" y="3213100"/>
          <p14:tracePt t="7881" x="4229100" y="3213100"/>
          <p14:tracePt t="7900" x="4222750" y="3213100"/>
          <p14:tracePt t="7914" x="4216400" y="3213100"/>
          <p14:tracePt t="7931" x="4210050" y="3213100"/>
          <p14:tracePt t="7931" x="4203700" y="3213100"/>
          <p14:tracePt t="7949" x="4197350" y="3213100"/>
          <p14:tracePt t="7949" x="4191000" y="3213100"/>
          <p14:tracePt t="7966" x="4184650" y="3213100"/>
          <p14:tracePt t="7966" x="4178300" y="3213100"/>
          <p14:tracePt t="7984" x="4171950" y="3213100"/>
          <p14:tracePt t="7984" x="4165600" y="3213100"/>
          <p14:tracePt t="7999" x="4159250" y="3213100"/>
          <p14:tracePt t="8014" x="4152900" y="3213100"/>
          <p14:tracePt t="8014" x="4146550" y="3213100"/>
          <p14:tracePt t="8034" x="4140200" y="3213100"/>
          <p14:tracePt t="8050" x="4133850" y="3219450"/>
          <p14:tracePt t="8146" x="4133850" y="3232150"/>
          <p14:tracePt t="8161" x="4140200" y="3238500"/>
          <p14:tracePt t="8170" x="4140200" y="3244850"/>
          <p14:tracePt t="8181" x="4140200" y="3257550"/>
          <p14:tracePt t="8181" x="4146550" y="3276600"/>
          <p14:tracePt t="8200" x="4146550" y="3282950"/>
          <p14:tracePt t="8200" x="4152900" y="3295650"/>
          <p14:tracePt t="8217" x="4152900" y="3308350"/>
          <p14:tracePt t="8217" x="4159250" y="3314700"/>
          <p14:tracePt t="8234" x="4159250" y="3321050"/>
          <p14:tracePt t="8234" x="4159250" y="3327400"/>
          <p14:tracePt t="8251" x="4159250" y="3333750"/>
          <p14:tracePt t="8251" x="4165600" y="3340100"/>
          <p14:tracePt t="8267" x="4165600" y="3346450"/>
          <p14:tracePt t="8282" x="4159250" y="3346450"/>
          <p14:tracePt t="8313" x="4152900" y="3346450"/>
          <p14:tracePt t="8325" x="4146550" y="3340100"/>
          <p14:tracePt t="8341" x="4133850" y="3333750"/>
          <p14:tracePt t="8357" x="4133850" y="3327400"/>
          <p14:tracePt t="8366" x="4127500" y="3327400"/>
          <p14:tracePt t="8366" x="4121150" y="3321050"/>
          <p14:tracePt t="8366" x="4114800" y="3314700"/>
          <p14:tracePt t="8386" x="4108450" y="3302000"/>
          <p14:tracePt t="8386" x="4102100" y="3295650"/>
          <p14:tracePt t="8402" x="4095750" y="3289300"/>
          <p14:tracePt t="8402" x="4089400" y="3282950"/>
          <p14:tracePt t="8419" x="4076700" y="3270250"/>
          <p14:tracePt t="8419" x="4070350" y="3257550"/>
          <p14:tracePt t="8434" x="4064000" y="3244850"/>
          <p14:tracePt t="8434" x="4051300" y="3238500"/>
          <p14:tracePt t="8451" x="4038600" y="3225800"/>
          <p14:tracePt t="8451" x="4032250" y="3213100"/>
          <p14:tracePt t="8451" x="4019550" y="3200400"/>
          <p14:tracePt t="8470" x="4013200" y="3194050"/>
          <p14:tracePt t="8483" x="4000500" y="3181350"/>
          <p14:tracePt t="8483" x="3981450" y="3155950"/>
          <p14:tracePt t="8503" x="3968750" y="3143250"/>
          <p14:tracePt t="8503" x="3962400" y="3136900"/>
          <p14:tracePt t="8519" x="3956050" y="3124200"/>
          <p14:tracePt t="8519" x="3949700" y="3105150"/>
          <p14:tracePt t="8535" x="3943350" y="3092450"/>
          <p14:tracePt t="8535" x="3943350" y="3079750"/>
          <p14:tracePt t="8535" x="3943350" y="3073400"/>
          <p14:tracePt t="8554" x="3943350" y="3060700"/>
          <p14:tracePt t="8554" x="3943350" y="3048000"/>
          <p14:tracePt t="8568" x="3949700" y="3041650"/>
          <p14:tracePt t="8568" x="3962400" y="3028950"/>
          <p14:tracePt t="8584" x="3968750" y="3022600"/>
          <p14:tracePt t="8584" x="3981450" y="3016250"/>
          <p14:tracePt t="8601" x="4000500" y="3003550"/>
          <p14:tracePt t="8601" x="4038600" y="2984500"/>
          <p14:tracePt t="8618" x="4064000" y="2971800"/>
          <p14:tracePt t="8618" x="4089400" y="2959100"/>
          <p14:tracePt t="8634" x="4114800" y="2946400"/>
          <p14:tracePt t="8634" x="4140200" y="2933700"/>
          <p14:tracePt t="8651" x="4171950" y="2921000"/>
          <p14:tracePt t="8651" x="4203700" y="2908300"/>
          <p14:tracePt t="8667" x="4235450" y="2895600"/>
          <p14:tracePt t="8667" x="4273550" y="2882900"/>
          <p14:tracePt t="8686" x="4343400" y="2863850"/>
          <p14:tracePt t="8686" x="4375150" y="2857500"/>
          <p14:tracePt t="8701" x="4413250" y="2851150"/>
          <p14:tracePt t="8701" x="4445000" y="2851150"/>
          <p14:tracePt t="8718" x="4476750" y="2844800"/>
          <p14:tracePt t="8718" x="4508500" y="2844800"/>
          <p14:tracePt t="8718" x="4540250" y="2844800"/>
          <p14:tracePt t="8737" x="4572000" y="2851150"/>
          <p14:tracePt t="8749" x="4603750" y="2851150"/>
          <p14:tracePt t="8749" x="4629150" y="2857500"/>
          <p14:tracePt t="8749" x="4660900" y="2857500"/>
          <p14:tracePt t="8770" x="4686300" y="2863850"/>
          <p14:tracePt t="8770" x="4718050" y="2863850"/>
          <p14:tracePt t="8786" x="4743450" y="2863850"/>
          <p14:tracePt t="8786" x="4775200" y="2863850"/>
          <p14:tracePt t="8802" x="4800600" y="2857500"/>
          <p14:tracePt t="8802" x="4832350" y="2857500"/>
          <p14:tracePt t="8818" x="4864100" y="2844800"/>
          <p14:tracePt t="8818" x="4895850" y="2832100"/>
          <p14:tracePt t="8818" x="4927600" y="2819400"/>
          <p14:tracePt t="8838" x="4965700" y="2806700"/>
          <p14:tracePt t="8850" x="5010150" y="2787650"/>
          <p14:tracePt t="8850" x="5099050" y="2736850"/>
          <p14:tracePt t="8869" x="5149850" y="2705100"/>
          <p14:tracePt t="8869" x="5207000" y="2673350"/>
          <p14:tracePt t="8886" x="5257800" y="2641600"/>
          <p14:tracePt t="8886" x="5314950" y="2603500"/>
          <p14:tracePt t="8902" x="5378450" y="2559050"/>
          <p14:tracePt t="8902" x="5505450" y="2470150"/>
          <p14:tracePt t="8918" x="5568950" y="2419350"/>
          <p14:tracePt t="8918" x="5632450" y="2362200"/>
          <p14:tracePt t="8935" x="5702300" y="2311400"/>
          <p14:tracePt t="8935" x="5772150" y="2247900"/>
          <p14:tracePt t="8952" x="5842000" y="2190750"/>
          <p14:tracePt t="8952" x="5905500" y="2127250"/>
          <p14:tracePt t="8969" x="5969000" y="2070100"/>
          <p14:tracePt t="8969" x="6096000" y="1949450"/>
          <p14:tracePt t="8987" x="6146800" y="1892300"/>
          <p14:tracePt t="8987" x="6197600" y="1841500"/>
          <p14:tracePt t="9002" x="6248400" y="1797050"/>
          <p14:tracePt t="9002" x="6286500" y="1758950"/>
          <p14:tracePt t="9019" x="6324600" y="1720850"/>
          <p14:tracePt t="9019" x="6356350" y="1695450"/>
          <p14:tracePt t="9019" x="6388100" y="1670050"/>
          <p14:tracePt t="9038" x="6407150" y="1651000"/>
          <p14:tracePt t="9050" x="6426200" y="1638300"/>
          <p14:tracePt t="9050" x="6445250" y="1612900"/>
          <p14:tracePt t="9069" x="6451600" y="1600200"/>
          <p14:tracePt t="9069" x="6445250" y="1593850"/>
          <p14:tracePt t="9086" x="6438900" y="1581150"/>
          <p14:tracePt t="9086" x="6419850" y="1574800"/>
          <p14:tracePt t="9102" x="6400800" y="1562100"/>
          <p14:tracePt t="9102" x="6375400" y="1549400"/>
          <p14:tracePt t="9102" x="6337300" y="1530350"/>
          <p14:tracePt t="9122" x="6292850" y="1511300"/>
          <p14:tracePt t="9134" x="6248400" y="1492250"/>
          <p14:tracePt t="9134" x="6146800" y="1441450"/>
          <p14:tracePt t="9153" x="6089650" y="1409700"/>
          <p14:tracePt t="9153" x="6038850" y="1371600"/>
          <p14:tracePt t="9169" x="5988050" y="1339850"/>
          <p14:tracePt t="9169" x="5943600" y="1301750"/>
          <p14:tracePt t="9186" x="5905500" y="1257300"/>
          <p14:tracePt t="9186" x="5880100" y="1219200"/>
          <p14:tracePt t="9202" x="5861050" y="1168400"/>
          <p14:tracePt t="9202" x="5848350" y="1066800"/>
          <p14:tracePt t="9219" x="5861050" y="1009650"/>
          <p14:tracePt t="9219" x="5886450" y="958850"/>
          <p14:tracePt t="9236" x="5918200" y="901700"/>
          <p14:tracePt t="9236" x="5962650" y="850900"/>
          <p14:tracePt t="9253" x="6013450" y="800100"/>
          <p14:tracePt t="9253" x="6070600" y="755650"/>
          <p14:tracePt t="9270" x="6127750" y="723900"/>
          <p14:tracePt t="9270" x="6267450" y="673100"/>
          <p14:tracePt t="9286" x="6337300" y="660400"/>
          <p14:tracePt t="9286" x="6413500" y="654050"/>
          <p14:tracePt t="9303" x="6489700" y="660400"/>
          <p14:tracePt t="9303" x="6572250" y="666750"/>
          <p14:tracePt t="9320" x="6648450" y="679450"/>
          <p14:tracePt t="9320" x="6800850" y="730250"/>
          <p14:tracePt t="9337" x="6877050" y="762000"/>
          <p14:tracePt t="9337" x="6940550" y="806450"/>
          <p14:tracePt t="9354" x="6997700" y="857250"/>
          <p14:tracePt t="9354" x="7042150" y="914400"/>
          <p14:tracePt t="9370" x="7080250" y="971550"/>
          <p14:tracePt t="9370" x="7112000" y="1028700"/>
          <p14:tracePt t="9387" x="7124700" y="1092200"/>
          <p14:tracePt t="9387" x="7131050" y="1149350"/>
          <p14:tracePt t="9387" x="7124700" y="1206500"/>
          <p14:tracePt t="9405" x="7112000" y="1257300"/>
          <p14:tracePt t="9418" x="7086600" y="1301750"/>
          <p14:tracePt t="9418" x="7023100" y="1377950"/>
          <p14:tracePt t="9438" x="6985000" y="1403350"/>
          <p14:tracePt t="9438" x="6946900" y="1428750"/>
          <p14:tracePt t="9454" x="6915150" y="1441450"/>
          <p14:tracePt t="9454" x="6883400" y="1460500"/>
          <p14:tracePt t="9470" x="6864350" y="1466850"/>
          <p14:tracePt t="9470" x="6845300" y="1473200"/>
          <p14:tracePt t="9470" x="6832600" y="1479550"/>
          <p14:tracePt t="9489" x="6826250" y="1479550"/>
          <p14:tracePt t="9502" x="6832600" y="1473200"/>
          <p14:tracePt t="9519" x="6845300" y="1466850"/>
          <p14:tracePt t="9519" x="6858000" y="1460500"/>
          <p14:tracePt t="9537" x="6877050" y="1454150"/>
          <p14:tracePt t="9537" x="6902450" y="1441450"/>
          <p14:tracePt t="9554" x="6927850" y="1435100"/>
          <p14:tracePt t="9554" x="6959600" y="1428750"/>
          <p14:tracePt t="9554" x="6997700" y="1422400"/>
          <p14:tracePt t="9573" x="7042150" y="1416050"/>
          <p14:tracePt t="9573" x="7086600" y="1409700"/>
          <p14:tracePt t="9587" x="7131050" y="1403350"/>
          <p14:tracePt t="9587" x="7181850" y="1403350"/>
          <p14:tracePt t="9604" x="7226300" y="1397000"/>
          <p14:tracePt t="9604" x="7277100" y="1397000"/>
          <p14:tracePt t="9621" x="7327900" y="1403350"/>
          <p14:tracePt t="9621" x="7423150" y="1409700"/>
          <p14:tracePt t="9637" x="7467600" y="1422400"/>
          <p14:tracePt t="9637" x="7512050" y="1428750"/>
          <p14:tracePt t="9655" x="7556500" y="1441450"/>
          <p14:tracePt t="9655" x="7594600" y="1447800"/>
          <p14:tracePt t="9671" x="7626350" y="1460500"/>
          <p14:tracePt t="9671" x="7658100" y="1473200"/>
          <p14:tracePt t="9688" x="7683500" y="1479550"/>
          <p14:tracePt t="9688" x="7708900" y="1498600"/>
          <p14:tracePt t="9706" x="7715250" y="1504950"/>
          <p14:tracePt t="9706" x="7708900" y="1511300"/>
          <p14:tracePt t="9721" x="7702550" y="1517650"/>
          <p14:tracePt t="9721" x="7683500" y="1524000"/>
          <p14:tracePt t="9738" x="7664450" y="1530350"/>
          <p14:tracePt t="9738" x="7639050" y="1536700"/>
          <p14:tracePt t="9738" x="7607300" y="1536700"/>
          <p14:tracePt t="9757" x="7575550" y="1536700"/>
          <p14:tracePt t="9769" x="7543800" y="1536700"/>
          <p14:tracePt t="9769" x="7512050" y="1530350"/>
          <p14:tracePt t="9769" x="7480300" y="1517650"/>
          <p14:tracePt t="9791" x="7454900" y="1504950"/>
          <p14:tracePt t="9791" x="7429500" y="1485900"/>
          <p14:tracePt t="9805" x="7404100" y="1466850"/>
          <p14:tracePt t="9805" x="7391400" y="1441450"/>
          <p14:tracePt t="9822" x="7378700" y="1416050"/>
          <p14:tracePt t="9822" x="7372350" y="1384300"/>
          <p14:tracePt t="9838" x="7372350" y="1352550"/>
          <p14:tracePt t="9838" x="7378700" y="1314450"/>
          <p14:tracePt t="9838" x="7385050" y="1270000"/>
          <p14:tracePt t="9857" x="7397750" y="1231900"/>
          <p14:tracePt t="9870" x="7423150" y="1187450"/>
          <p14:tracePt t="9870" x="7473950" y="1104900"/>
          <p14:tracePt t="9889" x="7512050" y="1073150"/>
          <p14:tracePt t="9889" x="7543800" y="1035050"/>
          <p14:tracePt t="9905" x="7581900" y="1009650"/>
          <p14:tracePt t="9905" x="7620000" y="990600"/>
          <p14:tracePt t="9922" x="7658100" y="977900"/>
          <p14:tracePt t="9922" x="7727950" y="977900"/>
          <p14:tracePt t="9940" x="7759700" y="990600"/>
          <p14:tracePt t="9940" x="7785100" y="1009650"/>
          <p14:tracePt t="9955" x="7804150" y="1035050"/>
          <p14:tracePt t="9955" x="7823200" y="1060450"/>
          <p14:tracePt t="9972" x="7835900" y="1098550"/>
          <p14:tracePt t="9972" x="7842250" y="1136650"/>
          <p14:tracePt t="9990" x="7848600" y="1174750"/>
          <p14:tracePt t="9990" x="7842250" y="1257300"/>
          <p14:tracePt t="10006" x="7829550" y="1301750"/>
          <p14:tracePt t="10006" x="7816850" y="1346200"/>
          <p14:tracePt t="10022" x="7797800" y="1384300"/>
          <p14:tracePt t="10022" x="7778750" y="1428750"/>
          <p14:tracePt t="10039" x="7753350" y="1466850"/>
          <p14:tracePt t="10039" x="7721600" y="1504950"/>
          <p14:tracePt t="10039" x="7689850" y="1536700"/>
          <p14:tracePt t="10058" x="7658100" y="1568450"/>
          <p14:tracePt t="10070" x="7620000" y="1593850"/>
          <p14:tracePt t="10070" x="7550150" y="1638300"/>
          <p14:tracePt t="10089" x="7518400" y="1657350"/>
          <p14:tracePt t="10089" x="7480300" y="1676400"/>
          <p14:tracePt t="10106" x="7448550" y="1689100"/>
          <p14:tracePt t="10106" x="7410450" y="1701800"/>
          <p14:tracePt t="10122" x="7378700" y="1714500"/>
          <p14:tracePt t="10122" x="7353300" y="1720850"/>
          <p14:tracePt t="10122" x="7321550" y="1733550"/>
          <p14:tracePt t="10142" x="7296150" y="1739900"/>
          <p14:tracePt t="10154" x="7270750" y="1746250"/>
          <p14:tracePt t="10154" x="7232650" y="1758950"/>
          <p14:tracePt t="10173" x="7213600" y="1758950"/>
          <p14:tracePt t="10173" x="7194550" y="1765300"/>
          <p14:tracePt t="10189" x="7181850" y="1771650"/>
          <p14:tracePt t="10189" x="7175500" y="1771650"/>
          <p14:tracePt t="10206" x="7162800" y="1771650"/>
          <p14:tracePt t="10206" x="7156450" y="1778000"/>
          <p14:tracePt t="10206" x="7150100" y="1778000"/>
          <p14:tracePt t="10226" x="7143750" y="1778000"/>
          <p14:tracePt t="10238" x="7150100" y="1778000"/>
          <p14:tracePt t="10293" x="7150100" y="1784350"/>
          <p14:tracePt t="10337" x="7150100" y="1790700"/>
          <p14:tracePt t="10365" x="7143750" y="1790700"/>
          <p14:tracePt t="10381" x="7137400" y="1797050"/>
          <p14:tracePt t="10397" x="7131050" y="1803400"/>
          <p14:tracePt t="10413" x="7124700" y="1803400"/>
          <p14:tracePt t="10425" x="7118350" y="1809750"/>
          <p14:tracePt t="10441" x="7112000" y="1809750"/>
          <p14:tracePt t="10473" x="7105650" y="1809750"/>
          <p14:tracePt t="10486" x="7099300" y="1809750"/>
          <p14:tracePt t="10509" x="7092950" y="1816100"/>
          <p14:tracePt t="10532" x="7086600" y="1822450"/>
          <p14:tracePt t="10553" x="7086600" y="1828800"/>
          <p14:tracePt t="10577" x="7080250" y="1828800"/>
          <p14:tracePt t="10597" x="7073900" y="1835150"/>
          <p14:tracePt t="10621" x="7067550" y="1841500"/>
          <p14:tracePt t="10645" x="7061200" y="1847850"/>
          <p14:tracePt t="10665" x="7061200" y="1854200"/>
          <p14:tracePt t="10688" x="7054850" y="1854200"/>
          <p14:tracePt t="10705" x="7048500" y="1860550"/>
          <p14:tracePt t="10725" x="7054850" y="1854200"/>
          <p14:tracePt t="10777" x="7061200" y="1854200"/>
          <p14:tracePt t="10793" x="7067550" y="1854200"/>
          <p14:tracePt t="10809" x="7073900" y="1847850"/>
          <p14:tracePt t="10825" x="7073900" y="1854200"/>
          <p14:tracePt t="10905" x="7067550" y="1854200"/>
          <p14:tracePt t="10929" x="7061200" y="1854200"/>
          <p14:tracePt t="10953" x="7054850" y="1854200"/>
          <p14:tracePt t="10981" x="7048500" y="1854200"/>
          <p14:tracePt t="11004" x="7048500" y="1860550"/>
          <p14:tracePt t="11016" x="7042150" y="1860550"/>
          <p14:tracePt t="11033" x="7035800" y="1860550"/>
          <p14:tracePt t="11048" x="7029450" y="1866900"/>
          <p14:tracePt t="11065" x="7023100" y="1866900"/>
          <p14:tracePt t="11078" x="7016750" y="1866900"/>
          <p14:tracePt t="11117" x="7010400" y="1866900"/>
          <p14:tracePt t="11133" x="7004050" y="1866900"/>
          <p14:tracePt t="11145" x="6997700" y="1866900"/>
          <p14:tracePt t="11161" x="6991350" y="1866900"/>
          <p14:tracePt t="11177" x="6985000" y="1860550"/>
          <p14:tracePt t="11193" x="6978650" y="1860550"/>
          <p14:tracePt t="11205" x="6972300" y="1860550"/>
          <p14:tracePt t="11221" x="6965950" y="1854200"/>
          <p14:tracePt t="11253" x="6959600" y="1854200"/>
          <p14:tracePt t="11265" x="6946900" y="1854200"/>
          <p14:tracePt t="11281" x="6940550" y="1854200"/>
          <p14:tracePt t="11291" x="6934200" y="1854200"/>
          <p14:tracePt t="11308" x="6927850" y="1847850"/>
          <p14:tracePt t="11308" x="6915150" y="1847850"/>
          <p14:tracePt t="11327" x="6908800" y="1847850"/>
          <p14:tracePt t="11327" x="6902450" y="1847850"/>
          <p14:tracePt t="11344" x="6896100" y="1847850"/>
          <p14:tracePt t="11358" x="6889750" y="1841500"/>
          <p14:tracePt t="11376" x="6896100" y="1841500"/>
          <p14:tracePt t="11417" x="6902450" y="1847850"/>
          <p14:tracePt t="11425" x="6908800" y="1847850"/>
          <p14:tracePt t="11433" x="6915150" y="1847850"/>
          <p14:tracePt t="11442" x="6921500" y="1847850"/>
          <p14:tracePt t="11442" x="6934200" y="1847850"/>
          <p14:tracePt t="11462" x="6946900" y="1847850"/>
          <p14:tracePt t="11462" x="6953250" y="1847850"/>
          <p14:tracePt t="11478" x="6959600" y="1854200"/>
          <p14:tracePt t="11478" x="6965950" y="1847850"/>
          <p14:tracePt t="11495" x="6972300" y="1854200"/>
          <p14:tracePt t="11495" x="6978650" y="1854200"/>
          <p14:tracePt t="11511" x="6985000" y="1854200"/>
          <p14:tracePt t="11511" x="6991350" y="1854200"/>
          <p14:tracePt t="11529" x="6997700" y="1854200"/>
          <p14:tracePt t="11543" x="6997700" y="1860550"/>
          <p14:tracePt t="11565" x="6991350" y="1860550"/>
          <p14:tracePt t="11581" x="6985000" y="1866900"/>
          <p14:tracePt t="11597" x="6978650" y="1866900"/>
          <p14:tracePt t="11609" x="6972300" y="1873250"/>
          <p14:tracePt t="11609" x="6946900" y="1873250"/>
          <p14:tracePt t="11628" x="6934200" y="1879600"/>
          <p14:tracePt t="11628" x="6915150" y="1879600"/>
          <p14:tracePt t="11645" x="6883400" y="1885950"/>
          <p14:tracePt t="11645" x="6851650" y="1892300"/>
          <p14:tracePt t="11661" x="6813550" y="1898650"/>
          <p14:tracePt t="11661" x="6699250" y="1911350"/>
          <p14:tracePt t="11678" x="6629400" y="1924050"/>
          <p14:tracePt t="11678" x="6546850" y="1930400"/>
          <p14:tracePt t="11695" x="6457950" y="1943100"/>
          <p14:tracePt t="11695" x="6356350" y="1955800"/>
          <p14:tracePt t="11712" x="6248400" y="1974850"/>
          <p14:tracePt t="11712" x="6134100" y="1987550"/>
          <p14:tracePt t="11728" x="6013450" y="2006600"/>
          <p14:tracePt t="11728" x="5886450" y="2019300"/>
          <p14:tracePt t="11746" x="5619750" y="2051050"/>
          <p14:tracePt t="11746" x="5486400" y="2070100"/>
          <p14:tracePt t="11762" x="5346700" y="2082800"/>
          <p14:tracePt t="11762" x="5200650" y="2101850"/>
          <p14:tracePt t="11779" x="5060950" y="2120900"/>
          <p14:tracePt t="11779" x="4914900" y="2139950"/>
          <p14:tracePt t="11779" x="4775200" y="2165350"/>
          <p14:tracePt t="11798" x="4629150" y="2190750"/>
          <p14:tracePt t="11810" x="4489450" y="2216150"/>
          <p14:tracePt t="11810" x="4349750" y="2247900"/>
          <p14:tracePt t="11810" x="4216400" y="2279650"/>
          <p14:tracePt t="11831" x="4083050" y="2305050"/>
          <p14:tracePt t="11831" x="3956050" y="2336800"/>
          <p14:tracePt t="11846" x="3829050" y="2362200"/>
          <p14:tracePt t="11846" x="3714750" y="2387600"/>
          <p14:tracePt t="11862" x="3606800" y="2413000"/>
          <p14:tracePt t="11862" x="3498850" y="2432050"/>
          <p14:tracePt t="11879" x="3397250" y="2451100"/>
          <p14:tracePt t="11879" x="3308350" y="2463800"/>
          <p14:tracePt t="11879" x="3219450" y="2470150"/>
          <p14:tracePt t="11898" x="3136900" y="2482850"/>
          <p14:tracePt t="11910" x="3060700" y="2482850"/>
          <p14:tracePt t="11910" x="2921000" y="2489200"/>
          <p14:tracePt t="11929" x="2857500" y="2482850"/>
          <p14:tracePt t="11929" x="2800350" y="2482850"/>
          <p14:tracePt t="11945" x="2743200" y="2476500"/>
          <p14:tracePt t="11945" x="2692400" y="2470150"/>
          <p14:tracePt t="11962" x="2641600" y="2463800"/>
          <p14:tracePt t="11962" x="2559050" y="2463800"/>
          <p14:tracePt t="11979" x="2520950" y="2463800"/>
          <p14:tracePt t="11979" x="2489200" y="2463800"/>
          <p14:tracePt t="11996" x="2457450" y="2463800"/>
          <p14:tracePt t="11996" x="2425700" y="2463800"/>
          <p14:tracePt t="12012" x="2400300" y="2470150"/>
          <p14:tracePt t="12012" x="2374900" y="2470150"/>
          <p14:tracePt t="12029" x="2355850" y="2470150"/>
          <p14:tracePt t="12029" x="2311400" y="2476500"/>
          <p14:tracePt t="12046" x="2292350" y="2482850"/>
          <p14:tracePt t="12046" x="2273300" y="2482850"/>
          <p14:tracePt t="12063" x="2247900" y="2489200"/>
          <p14:tracePt t="12063" x="2228850" y="2489200"/>
          <p14:tracePt t="12080" x="2203450" y="2495550"/>
          <p14:tracePt t="12080" x="2178050" y="2501900"/>
          <p14:tracePt t="12080" x="2146300" y="2501900"/>
          <p14:tracePt t="12099" x="2108200" y="2508250"/>
          <p14:tracePt t="12111" x="2070100" y="2508250"/>
          <p14:tracePt t="12111" x="1981200" y="2514600"/>
          <p14:tracePt t="12129" x="1924050" y="2514600"/>
          <p14:tracePt t="12129" x="1866900" y="2514600"/>
          <p14:tracePt t="12146" x="1803400" y="2508250"/>
          <p14:tracePt t="12146" x="1739900" y="2501900"/>
          <p14:tracePt t="12163" x="1676400" y="2495550"/>
          <p14:tracePt t="12163" x="1606550" y="2482850"/>
          <p14:tracePt t="12163" x="1536700" y="2470150"/>
          <p14:tracePt t="12182" x="1473200" y="2457450"/>
          <p14:tracePt t="12194" x="1409700" y="2432050"/>
          <p14:tracePt t="12194" x="1289050" y="2387600"/>
          <p14:tracePt t="12214" x="1231900" y="2362200"/>
          <p14:tracePt t="12214" x="1181100" y="2330450"/>
          <p14:tracePt t="12229" x="1136650" y="2298700"/>
          <p14:tracePt t="12229" x="1104900" y="2260600"/>
          <p14:tracePt t="12246" x="1073150" y="2222500"/>
          <p14:tracePt t="12246" x="1047750" y="2184400"/>
          <p14:tracePt t="12263" x="1035050" y="2139950"/>
          <p14:tracePt t="12263" x="1028700" y="2051050"/>
          <p14:tracePt t="12280" x="1041400" y="2006600"/>
          <p14:tracePt t="12280" x="1066800" y="1968500"/>
          <p14:tracePt t="12297" x="1098550" y="1924050"/>
          <p14:tracePt t="12297" x="1136650" y="1879600"/>
          <p14:tracePt t="12313" x="1187450" y="1841500"/>
          <p14:tracePt t="12313" x="1250950" y="1803400"/>
          <p14:tracePt t="12330" x="1320800" y="1765300"/>
          <p14:tracePt t="12330" x="1485900" y="1708150"/>
          <p14:tracePt t="12347" x="1574800" y="1689100"/>
          <p14:tracePt t="12347" x="1670050" y="1670050"/>
          <p14:tracePt t="12364" x="1771650" y="1670050"/>
          <p14:tracePt t="12364" x="1873250" y="1670050"/>
          <p14:tracePt t="12380" x="1974850" y="1682750"/>
          <p14:tracePt t="12380" x="2165350" y="1727200"/>
          <p14:tracePt t="12398" x="2254250" y="1758950"/>
          <p14:tracePt t="12398" x="2336800" y="1790700"/>
          <p14:tracePt t="12414" x="2413000" y="1828800"/>
          <p14:tracePt t="12414" x="2476500" y="1860550"/>
          <p14:tracePt t="12431" x="2540000" y="1892300"/>
          <p14:tracePt t="12431" x="2584450" y="1924050"/>
          <p14:tracePt t="12447" x="2622550" y="1955800"/>
          <p14:tracePt t="12447" x="2647950" y="1987550"/>
          <p14:tracePt t="12447" x="2667000" y="2019300"/>
          <p14:tracePt t="12466" x="2667000" y="2051050"/>
          <p14:tracePt t="12479" x="2660650" y="2082800"/>
          <p14:tracePt t="12479" x="2609850" y="2146300"/>
          <p14:tracePt t="12499" x="2571750" y="2184400"/>
          <p14:tracePt t="12499" x="2527300" y="2222500"/>
          <p14:tracePt t="12515" x="2476500" y="2254250"/>
          <p14:tracePt t="12515" x="2425700" y="2292350"/>
          <p14:tracePt t="12531" x="2368550" y="2324100"/>
          <p14:tracePt t="12531" x="2311400" y="2355850"/>
          <p14:tracePt t="12531" x="2254250" y="2387600"/>
          <p14:tracePt t="12551" x="2197100" y="2413000"/>
          <p14:tracePt t="12562" x="2139950" y="2444750"/>
          <p14:tracePt t="12562" x="2038350" y="2495550"/>
          <p14:tracePt t="12582" x="1993900" y="2520950"/>
          <p14:tracePt t="12582" x="1949450" y="2546350"/>
          <p14:tracePt t="12598" x="1911350" y="2565400"/>
          <p14:tracePt t="12598" x="1885950" y="2590800"/>
          <p14:tracePt t="12615" x="1854200" y="2609850"/>
          <p14:tracePt t="12615" x="1835150" y="2628900"/>
          <p14:tracePt t="12615" x="1822450" y="2641600"/>
          <p14:tracePt t="12634" x="1809750" y="2654300"/>
          <p14:tracePt t="12634" x="1809750" y="2667000"/>
          <p14:tracePt t="12648" x="1809750" y="2673350"/>
          <p14:tracePt t="12648" x="1816100" y="2679700"/>
          <p14:tracePt t="12665" x="1822450" y="2686050"/>
          <p14:tracePt t="12665" x="1835150" y="2692400"/>
          <p14:tracePt t="12682" x="1854200" y="2692400"/>
          <p14:tracePt t="12682" x="1892300" y="2698750"/>
          <p14:tracePt t="12698" x="1917700" y="2705100"/>
          <p14:tracePt t="12698" x="1936750" y="2711450"/>
          <p14:tracePt t="12715" x="1962150" y="2711450"/>
          <p14:tracePt t="12715" x="1981200" y="2717800"/>
          <p14:tracePt t="12732" x="2006600" y="2724150"/>
          <p14:tracePt t="12732" x="2032000" y="2730500"/>
          <p14:tracePt t="12749" x="2051050" y="2743200"/>
          <p14:tracePt t="12749" x="2095500" y="2755900"/>
          <p14:tracePt t="12766" x="2114550" y="2762250"/>
          <p14:tracePt t="12766" x="2127250" y="2768600"/>
          <p14:tracePt t="12782" x="2139950" y="2781300"/>
          <p14:tracePt t="12782" x="2152650" y="2787650"/>
          <p14:tracePt t="12798" x="2165350" y="2794000"/>
          <p14:tracePt t="12798" x="2171700" y="2800350"/>
          <p14:tracePt t="12815" x="2178050" y="2806700"/>
          <p14:tracePt t="12815" x="2184400" y="2813050"/>
          <p14:tracePt t="12815" x="2184400" y="2819400"/>
          <p14:tracePt t="12835" x="2184400" y="2825750"/>
          <p14:tracePt t="12847" x="2184400" y="2832100"/>
          <p14:tracePt t="12847" x="2184400" y="2838450"/>
          <p14:tracePt t="12866" x="2178050" y="2844800"/>
          <p14:tracePt t="12881" x="2171700" y="2851150"/>
          <p14:tracePt t="12897" x="2165350" y="2851150"/>
          <p14:tracePt t="12914" x="2159000" y="2857500"/>
          <p14:tracePt t="12931" x="2152650" y="2857500"/>
          <p14:tracePt t="12931" x="2152650" y="2863850"/>
          <p14:tracePt t="12949" x="2139950" y="2870200"/>
          <p14:tracePt t="12949" x="2139950" y="2876550"/>
          <p14:tracePt t="12966" x="2133600" y="2876550"/>
          <p14:tracePt t="12966" x="2127250" y="2882900"/>
          <p14:tracePt t="12983" x="2120900" y="2889250"/>
          <p14:tracePt t="12983" x="2108200" y="2895600"/>
          <p14:tracePt t="13000" x="2101850" y="2901950"/>
          <p14:tracePt t="13000" x="2095500" y="2908300"/>
          <p14:tracePt t="13016" x="2089150" y="2914650"/>
          <p14:tracePt t="13031" x="2082800" y="2914650"/>
          <p14:tracePt t="13031" x="2082800" y="2921000"/>
          <p14:tracePt t="13049" x="2076450" y="2927350"/>
          <p14:tracePt t="13074" x="2082800" y="2927350"/>
          <p14:tracePt t="13106" x="2089150" y="2927350"/>
          <p14:tracePt t="13201" x="2089150" y="2914650"/>
          <p14:tracePt t="13217" x="2095500" y="2908300"/>
          <p14:tracePt t="13233" x="2089150" y="2901950"/>
          <p14:tracePt t="13277" x="2082800" y="2901950"/>
          <p14:tracePt t="13294" x="2082800" y="2895600"/>
          <p14:tracePt t="13313" x="2076450" y="2889250"/>
          <p14:tracePt t="13353" x="2063750" y="2895600"/>
          <p14:tracePt t="13374" x="2057400" y="2895600"/>
          <p14:tracePt t="13389" x="2051050" y="2901950"/>
          <p14:tracePt t="13425" x="2044700" y="2895600"/>
          <p14:tracePt t="13477" x="2044700" y="2889250"/>
          <p14:tracePt t="13502" x="2038350" y="2882900"/>
          <p14:tracePt t="13553" x="2032000" y="2882900"/>
          <p14:tracePt t="13569" x="2025650" y="2882900"/>
          <p14:tracePt t="13585" x="2012950" y="2889250"/>
          <p14:tracePt t="13597" x="2006600" y="2889250"/>
          <p14:tracePt t="13621" x="2000250" y="2889250"/>
          <p14:tracePt t="13638" x="1993900" y="2889250"/>
          <p14:tracePt t="13654" x="1987550" y="2895600"/>
          <p14:tracePt t="13665" x="1981200" y="2895600"/>
          <p14:tracePt t="13681" x="1974850" y="2889250"/>
          <p14:tracePt t="13690" x="1962150" y="2895600"/>
          <p14:tracePt t="13706" x="1955800" y="2889250"/>
          <p14:tracePt t="13718" x="1949450" y="2876550"/>
          <p14:tracePt t="13758" x="1949450" y="2863850"/>
          <p14:tracePt t="13786" x="1943100" y="2870200"/>
          <p14:tracePt t="13810" x="1936750" y="2870200"/>
          <p14:tracePt t="13833" x="1930400" y="2876550"/>
          <p14:tracePt t="13846" x="1924050" y="2870200"/>
          <p14:tracePt t="13898" x="1917700" y="2863850"/>
          <p14:tracePt t="13921" x="1911350" y="2863850"/>
          <p14:tracePt t="13946" x="1917700" y="2857500"/>
          <p14:tracePt t="14006" x="1924050" y="2851150"/>
          <p14:tracePt t="14042" x="1924050" y="2844800"/>
          <p14:tracePt t="14074" x="1924050" y="2838450"/>
          <p14:tracePt t="14146" x="1917700" y="2838450"/>
          <p14:tracePt t="14197" x="1911350" y="2838450"/>
          <p14:tracePt t="14214" x="1905000" y="2838450"/>
          <p14:tracePt t="14274" x="1905000" y="2832100"/>
          <p14:tracePt t="14314" x="1898650" y="2832100"/>
          <p14:tracePt t="14350" x="1892300" y="2825750"/>
          <p14:tracePt t="14374" x="1885950" y="2825750"/>
          <p14:tracePt t="14385" x="1879600" y="2825750"/>
          <p14:tracePt t="14426" x="1873250" y="2825750"/>
          <p14:tracePt t="14446" x="1866900" y="2832100"/>
          <p14:tracePt t="14462" x="1860550" y="2838450"/>
          <p14:tracePt t="14494" x="1854200" y="2838450"/>
          <p14:tracePt t="14506" x="1841500" y="2838450"/>
          <p14:tracePt t="14521" x="1835150" y="2844800"/>
          <p14:tracePt t="14529" x="1828800" y="2851150"/>
          <p14:tracePt t="14546" x="1822450" y="2851150"/>
          <p14:tracePt t="14558" x="1828800" y="2844800"/>
          <p14:tracePt t="14574" x="1822450" y="2851150"/>
          <p14:tracePt t="14634" x="1822450" y="2857500"/>
          <p14:tracePt t="14678" x="1828800" y="2857500"/>
          <p14:tracePt t="14710" x="1835150" y="2857500"/>
          <p14:tracePt t="14726" x="1841500" y="2857500"/>
          <p14:tracePt t="14734" x="1854200" y="2851150"/>
          <p14:tracePt t="14739" x="1860550" y="2857500"/>
          <p14:tracePt t="14754" x="1873250" y="2863850"/>
          <p14:tracePt t="14754" x="1879600" y="2863850"/>
          <p14:tracePt t="14772" x="1885950" y="2870200"/>
          <p14:tracePt t="14772" x="1898650" y="2876550"/>
          <p14:tracePt t="14789" x="1911350" y="2882900"/>
          <p14:tracePt t="14789" x="1949450" y="2901950"/>
          <p14:tracePt t="14807" x="1981200" y="2921000"/>
          <p14:tracePt t="14807" x="2006600" y="2933700"/>
          <p14:tracePt t="14822" x="2044700" y="2952750"/>
          <p14:tracePt t="14822" x="2082800" y="2965450"/>
          <p14:tracePt t="14839" x="2120900" y="2984500"/>
          <p14:tracePt t="14839" x="2159000" y="3003550"/>
          <p14:tracePt t="14839" x="2203450" y="3009900"/>
          <p14:tracePt t="14859" x="2241550" y="3022600"/>
          <p14:tracePt t="14870" x="2292350" y="3028950"/>
          <p14:tracePt t="14870" x="2336800" y="3035300"/>
          <p14:tracePt t="14870" x="2387600" y="3041650"/>
          <p14:tracePt t="14891" x="2438400" y="3048000"/>
          <p14:tracePt t="14891" x="2489200" y="3054350"/>
          <p14:tracePt t="14907" x="2546350" y="3054350"/>
          <p14:tracePt t="14907" x="2603500" y="3060700"/>
          <p14:tracePt t="14923" x="2667000" y="3067050"/>
          <p14:tracePt t="14923" x="2724150" y="3073400"/>
          <p14:tracePt t="14939" x="2781300" y="3079750"/>
          <p14:tracePt t="14939" x="2838450" y="3086100"/>
          <p14:tracePt t="14939" x="2895600" y="3092450"/>
          <p14:tracePt t="14959" x="2946400" y="3105150"/>
          <p14:tracePt t="14971" x="2997200" y="3117850"/>
          <p14:tracePt t="14971" x="3092450" y="3136900"/>
          <p14:tracePt t="14990" x="3136900" y="3143250"/>
          <p14:tracePt t="14990" x="3175000" y="3149600"/>
          <p14:tracePt t="15006" x="3213100" y="3155950"/>
          <p14:tracePt t="15006" x="3251200" y="3155950"/>
          <p14:tracePt t="15023" x="3282950" y="3155950"/>
          <p14:tracePt t="15023" x="3340100" y="3162300"/>
          <p14:tracePt t="15040" x="3365500" y="3162300"/>
          <p14:tracePt t="15040" x="3384550" y="3155950"/>
          <p14:tracePt t="15056" x="3403600" y="3155950"/>
          <p14:tracePt t="15056" x="3422650" y="3149600"/>
          <p14:tracePt t="15073" x="3435350" y="3149600"/>
          <p14:tracePt t="15073" x="3448050" y="3143250"/>
          <p14:tracePt t="15090" x="3460750" y="3136900"/>
          <p14:tracePt t="15090" x="3473450" y="3136900"/>
          <p14:tracePt t="15107" x="3479800" y="3136900"/>
          <p14:tracePt t="15107" x="3486150" y="3136900"/>
          <p14:tracePt t="15123" x="3492500" y="3130550"/>
          <p14:tracePt t="15146" x="3498850" y="3124200"/>
          <p14:tracePt t="15159" x="3505200" y="3117850"/>
          <p14:tracePt t="15171" x="3505200" y="3111500"/>
          <p14:tracePt t="15171" x="3524250" y="3098800"/>
          <p14:tracePt t="15191" x="3536950" y="3092450"/>
          <p14:tracePt t="15191" x="3549650" y="3086100"/>
          <p14:tracePt t="15207" x="3568700" y="3073400"/>
          <p14:tracePt t="15207" x="3587750" y="3067050"/>
          <p14:tracePt t="15224" x="3606800" y="3054350"/>
          <p14:tracePt t="15224" x="3625850" y="3041650"/>
          <p14:tracePt t="15224" x="3644900" y="3022600"/>
          <p14:tracePt t="15242" x="3670300" y="3009900"/>
          <p14:tracePt t="15255" x="3695700" y="2990850"/>
          <p14:tracePt t="15255" x="3727450" y="2965450"/>
          <p14:tracePt t="15275" x="3790950" y="2908300"/>
          <p14:tracePt t="15275" x="3822700" y="2882900"/>
          <p14:tracePt t="15290" x="3854450" y="2851150"/>
          <p14:tracePt t="15290" x="3892550" y="2819400"/>
          <p14:tracePt t="15307" x="3917950" y="2787650"/>
          <p14:tracePt t="15307" x="3943350" y="2755900"/>
          <p14:tracePt t="15307" x="3962400" y="2730500"/>
          <p14:tracePt t="15326" x="3981450" y="2711450"/>
          <p14:tracePt t="15326" x="3994150" y="2692400"/>
          <p14:tracePt t="15340" x="4006850" y="2679700"/>
          <p14:tracePt t="15340" x="4013200" y="2673350"/>
          <p14:tracePt t="15357" x="4019550" y="2667000"/>
          <p14:tracePt t="15372" x="4025900" y="2660650"/>
          <p14:tracePt t="15389" x="4025900" y="2667000"/>
          <p14:tracePt t="15389" x="4013200" y="2679700"/>
          <p14:tracePt t="15408" x="4006850" y="2692400"/>
          <p14:tracePt t="15408" x="3994150" y="2705100"/>
          <p14:tracePt t="15424" x="3981450" y="2711450"/>
          <p14:tracePt t="15424" x="3962400" y="2724150"/>
          <p14:tracePt t="15441" x="3937000" y="2730500"/>
          <p14:tracePt t="15441" x="3911600" y="2736850"/>
          <p14:tracePt t="15459" x="3829050" y="2730500"/>
          <p14:tracePt t="15459" x="3784600" y="2717800"/>
          <p14:tracePt t="15474" x="3733800" y="2698750"/>
          <p14:tracePt t="15474" x="3683000" y="2673350"/>
          <p14:tracePt t="15493" x="3625850" y="2641600"/>
          <p14:tracePt t="15493" x="3581400" y="2603500"/>
          <p14:tracePt t="15508" x="3530600" y="2559050"/>
          <p14:tracePt t="15508" x="3492500" y="2508250"/>
          <p14:tracePt t="15508" x="3454400" y="2463800"/>
          <p14:tracePt t="15527" x="3429000" y="2413000"/>
          <p14:tracePt t="15540" x="3409950" y="2362200"/>
          <p14:tracePt t="15540" x="3397250" y="2266950"/>
          <p14:tracePt t="15559" x="3397250" y="2216150"/>
          <p14:tracePt t="15559" x="3409950" y="2171700"/>
          <p14:tracePt t="15575" x="3435350" y="2127250"/>
          <p14:tracePt t="15575" x="3467100" y="2076450"/>
          <p14:tracePt t="15592" x="3505200" y="2032000"/>
          <p14:tracePt t="15592" x="3556000" y="1981200"/>
          <p14:tracePt t="15592" x="3613150" y="1936750"/>
          <p14:tracePt t="15610" x="3670300" y="1892300"/>
          <p14:tracePt t="15623" x="3740150" y="1860550"/>
          <p14:tracePt t="15623" x="3886200" y="1803400"/>
          <p14:tracePt t="15642" x="3956050" y="1790700"/>
          <p14:tracePt t="15642" x="4025900" y="1778000"/>
          <p14:tracePt t="15658" x="4095750" y="1771650"/>
          <p14:tracePt t="15658" x="4165600" y="1771650"/>
          <p14:tracePt t="15675" x="4235450" y="1778000"/>
          <p14:tracePt t="15675" x="4298950" y="1790700"/>
          <p14:tracePt t="15692" x="4356100" y="1809750"/>
          <p14:tracePt t="15692" x="4470400" y="1860550"/>
          <p14:tracePt t="15708" x="4521200" y="1892300"/>
          <p14:tracePt t="15708" x="4572000" y="1930400"/>
          <p14:tracePt t="15725" x="4610100" y="1974850"/>
          <p14:tracePt t="15725" x="4648200" y="2019300"/>
          <p14:tracePt t="15742" x="4679950" y="2063750"/>
          <p14:tracePt t="15742" x="4711700" y="2165350"/>
          <p14:tracePt t="15759" x="4718050" y="2216150"/>
          <p14:tracePt t="15759" x="4711700" y="2266950"/>
          <p14:tracePt t="15775" x="4705350" y="2317750"/>
          <p14:tracePt t="15775" x="4679950" y="2368550"/>
          <p14:tracePt t="15792" x="4654550" y="2413000"/>
          <p14:tracePt t="15792" x="4616450" y="2457450"/>
          <p14:tracePt t="15809" x="4572000" y="2501900"/>
          <p14:tracePt t="15809" x="4476750" y="2578100"/>
          <p14:tracePt t="15827" x="4425950" y="2616200"/>
          <p14:tracePt t="15827" x="4368800" y="2647950"/>
          <p14:tracePt t="15843" x="4311650" y="2673350"/>
          <p14:tracePt t="15843" x="4254500" y="2705100"/>
          <p14:tracePt t="15859" x="4197350" y="2724150"/>
          <p14:tracePt t="15859" x="4146550" y="2743200"/>
          <p14:tracePt t="15876" x="4095750" y="2762250"/>
          <p14:tracePt t="15876" x="4044950" y="2774950"/>
          <p14:tracePt t="15876" x="3994150" y="2787650"/>
          <p14:tracePt t="15896" x="3949700" y="2794000"/>
          <p14:tracePt t="15907" x="3898900" y="2806700"/>
          <p14:tracePt t="15907" x="3816350" y="2819400"/>
          <p14:tracePt t="15927" x="3778250" y="2825750"/>
          <p14:tracePt t="15927" x="3733800" y="2825750"/>
          <p14:tracePt t="15943" x="3695700" y="28257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ja-JP" altLang="en-US"/>
              <a:t>母相関係数</a:t>
            </a:r>
            <a:r>
              <a:rPr lang="en-US" altLang="ja-JP"/>
              <a:t>ρ</a:t>
            </a:r>
            <a:r>
              <a:rPr lang="ja-JP" altLang="en-US"/>
              <a:t>の区間推定</a:t>
            </a:r>
          </a:p>
        </p:txBody>
      </p:sp>
      <p:sp>
        <p:nvSpPr>
          <p:cNvPr id="400387" name="Text Box 3"/>
          <p:cNvSpPr txBox="1">
            <a:spLocks noChangeArrowheads="1"/>
          </p:cNvSpPr>
          <p:nvPr/>
        </p:nvSpPr>
        <p:spPr bwMode="auto">
          <a:xfrm>
            <a:off x="539552" y="1196752"/>
            <a:ext cx="1674813" cy="457200"/>
          </a:xfrm>
          <a:prstGeom prst="rect">
            <a:avLst/>
          </a:prstGeom>
          <a:noFill/>
          <a:ln w="38100">
            <a:noFill/>
            <a:miter lim="800000"/>
            <a:headEnd/>
            <a:tailEnd/>
          </a:ln>
          <a:effectLst/>
        </p:spPr>
        <p:txBody>
          <a:bodyPr wrap="none">
            <a:spAutoFit/>
          </a:bodyPr>
          <a:lstStyle/>
          <a:p>
            <a:r>
              <a:rPr lang="en-US" altLang="ja-JP"/>
              <a:t>A</a:t>
            </a:r>
            <a:r>
              <a:rPr lang="ja-JP" altLang="en-US"/>
              <a:t>　点推定：</a:t>
            </a:r>
          </a:p>
        </p:txBody>
      </p:sp>
      <p:sp>
        <p:nvSpPr>
          <p:cNvPr id="400389" name="Text Box 5"/>
          <p:cNvSpPr txBox="1">
            <a:spLocks noChangeArrowheads="1"/>
          </p:cNvSpPr>
          <p:nvPr/>
        </p:nvSpPr>
        <p:spPr bwMode="auto">
          <a:xfrm>
            <a:off x="555427" y="1841277"/>
            <a:ext cx="5467350" cy="457200"/>
          </a:xfrm>
          <a:prstGeom prst="rect">
            <a:avLst/>
          </a:prstGeom>
          <a:noFill/>
          <a:ln w="38100">
            <a:noFill/>
            <a:miter lim="800000"/>
            <a:headEnd/>
            <a:tailEnd/>
          </a:ln>
          <a:effectLst/>
        </p:spPr>
        <p:txBody>
          <a:bodyPr wrap="none">
            <a:spAutoFit/>
          </a:bodyPr>
          <a:lstStyle/>
          <a:p>
            <a:r>
              <a:rPr lang="en-US" altLang="ja-JP" dirty="0"/>
              <a:t>B</a:t>
            </a:r>
            <a:r>
              <a:rPr lang="ja-JP" altLang="en-US" dirty="0"/>
              <a:t>　区間推定：信頼率</a:t>
            </a:r>
            <a:r>
              <a:rPr lang="en-US" altLang="ja-JP" dirty="0">
                <a:latin typeface="ＭＳ ゴシック" pitchFamily="49" charset="-128"/>
                <a:ea typeface="ＭＳ ゴシック" pitchFamily="49" charset="-128"/>
              </a:rPr>
              <a:t>p</a:t>
            </a:r>
            <a:r>
              <a:rPr lang="ja-JP" altLang="en-US" dirty="0"/>
              <a:t>％の</a:t>
            </a:r>
            <a:r>
              <a:rPr lang="en-US" altLang="ja-JP" dirty="0"/>
              <a:t>ρ</a:t>
            </a:r>
            <a:r>
              <a:rPr lang="ja-JP" altLang="en-US" dirty="0"/>
              <a:t>の信頼区間</a:t>
            </a:r>
          </a:p>
        </p:txBody>
      </p:sp>
      <p:graphicFrame>
        <p:nvGraphicFramePr>
          <p:cNvPr id="400410" name="Object 26"/>
          <p:cNvGraphicFramePr>
            <a:graphicFrameLocks noChangeAspect="1"/>
          </p:cNvGraphicFramePr>
          <p:nvPr>
            <p:extLst>
              <p:ext uri="{D42A27DB-BD31-4B8C-83A1-F6EECF244321}">
                <p14:modId xmlns:p14="http://schemas.microsoft.com/office/powerpoint/2010/main" val="813176605"/>
              </p:ext>
            </p:extLst>
          </p:nvPr>
        </p:nvGraphicFramePr>
        <p:xfrm>
          <a:off x="2227049" y="1136413"/>
          <a:ext cx="1148443" cy="571500"/>
        </p:xfrm>
        <a:graphic>
          <a:graphicData uri="http://schemas.openxmlformats.org/presentationml/2006/ole">
            <mc:AlternateContent xmlns:mc="http://schemas.openxmlformats.org/markup-compatibility/2006">
              <mc:Choice xmlns:v="urn:schemas-microsoft-com:vml" Requires="v">
                <p:oleObj spid="_x0000_s400448" name="数式" r:id="rId6" imgW="380880" imgH="190440" progId="Equation.3">
                  <p:embed/>
                </p:oleObj>
              </mc:Choice>
              <mc:Fallback>
                <p:oleObj name="数式" r:id="rId6" imgW="380880" imgH="190440" progId="Equation.3">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7049" y="1136413"/>
                        <a:ext cx="1148443"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0420" name="Picture 36"/>
          <p:cNvPicPr>
            <a:picLocks noChangeAspect="1" noChangeArrowheads="1"/>
          </p:cNvPicPr>
          <p:nvPr/>
        </p:nvPicPr>
        <p:blipFill rotWithShape="1">
          <a:blip r:embed="rId8">
            <a:extLst>
              <a:ext uri="{28A0092B-C50C-407E-A947-70E740481C1C}">
                <a14:useLocalDpi xmlns:a14="http://schemas.microsoft.com/office/drawing/2010/main" val="0"/>
              </a:ext>
            </a:extLst>
          </a:blip>
          <a:srcRect t="5070"/>
          <a:stretch/>
        </p:blipFill>
        <p:spPr bwMode="auto">
          <a:xfrm>
            <a:off x="755576" y="2391477"/>
            <a:ext cx="782824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オブジェクト 1"/>
          <p:cNvGraphicFramePr>
            <a:graphicFrameLocks noChangeAspect="1"/>
          </p:cNvGraphicFramePr>
          <p:nvPr>
            <p:extLst>
              <p:ext uri="{D42A27DB-BD31-4B8C-83A1-F6EECF244321}">
                <p14:modId xmlns:p14="http://schemas.microsoft.com/office/powerpoint/2010/main" val="1486209054"/>
              </p:ext>
            </p:extLst>
          </p:nvPr>
        </p:nvGraphicFramePr>
        <p:xfrm>
          <a:off x="5724128" y="1769692"/>
          <a:ext cx="3317966" cy="600369"/>
        </p:xfrm>
        <a:graphic>
          <a:graphicData uri="http://schemas.openxmlformats.org/presentationml/2006/ole">
            <mc:AlternateContent xmlns:mc="http://schemas.openxmlformats.org/markup-compatibility/2006">
              <mc:Choice xmlns:v="urn:schemas-microsoft-com:vml" Requires="v">
                <p:oleObj spid="_x0000_s400449" name="数式" r:id="rId9" imgW="1117440" imgH="203040" progId="Equation.3">
                  <p:embed/>
                </p:oleObj>
              </mc:Choice>
              <mc:Fallback>
                <p:oleObj name="数式" r:id="rId9" imgW="1117440" imgH="20304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1769692"/>
                        <a:ext cx="3317966" cy="600369"/>
                      </a:xfrm>
                      <a:prstGeom prst="rect">
                        <a:avLst/>
                      </a:prstGeom>
                      <a:noFill/>
                      <a:ln>
                        <a:noFill/>
                      </a:ln>
                    </p:spPr>
                  </p:pic>
                </p:oleObj>
              </mc:Fallback>
            </mc:AlternateContent>
          </a:graphicData>
        </a:graphic>
      </p:graphicFrame>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9012"/>
    </mc:Choice>
    <mc:Fallback>
      <p:transition spd="slow" advTm="69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657" x="3003550" y="2057400"/>
          <p14:tracePt t="3124" x="3009900" y="2063750"/>
          <p14:tracePt t="3132" x="3016250" y="2070100"/>
          <p14:tracePt t="3140" x="3022600" y="2076450"/>
          <p14:tracePt t="3140" x="3022600" y="2082800"/>
          <p14:tracePt t="3153" x="3028950" y="2089150"/>
          <p14:tracePt t="3153" x="3035300" y="2095500"/>
          <p14:tracePt t="3169" x="3041650" y="2101850"/>
          <p14:tracePt t="3185" x="3048000" y="2108200"/>
          <p14:tracePt t="3202" x="3054350" y="2108200"/>
          <p14:tracePt t="3202" x="3060700" y="2101850"/>
          <p14:tracePt t="3221" x="3067050" y="2101850"/>
          <p14:tracePt t="3236" x="3067050" y="2089150"/>
          <p14:tracePt t="3252" x="3073400" y="2089150"/>
          <p14:tracePt t="3252" x="3073400" y="2082800"/>
          <p14:tracePt t="3252" x="3073400" y="2076450"/>
          <p14:tracePt t="3272" x="3073400" y="2063750"/>
          <p14:tracePt t="3285" x="3073400" y="2057400"/>
          <p14:tracePt t="3285" x="3067050" y="2038350"/>
          <p14:tracePt t="3305" x="3067050" y="2032000"/>
          <p14:tracePt t="3305" x="3067050" y="2025650"/>
          <p14:tracePt t="3321" x="3060700" y="2012950"/>
          <p14:tracePt t="3321" x="3054350" y="2006600"/>
          <p14:tracePt t="3337" x="3054350" y="2000250"/>
          <p14:tracePt t="3337" x="3048000" y="1993900"/>
          <p14:tracePt t="3354" x="3041650" y="1981200"/>
          <p14:tracePt t="3354" x="3035300" y="1974850"/>
          <p14:tracePt t="3354" x="3035300" y="1968500"/>
          <p14:tracePt t="3373" x="3028950" y="1962150"/>
          <p14:tracePt t="3385" x="3022600" y="1955800"/>
          <p14:tracePt t="3402" x="3009900" y="1949450"/>
          <p14:tracePt t="3419" x="3003550" y="1949450"/>
          <p14:tracePt t="3419" x="2997200" y="1949450"/>
          <p14:tracePt t="3438" x="2990850" y="1949450"/>
          <p14:tracePt t="3438" x="2984500" y="1955800"/>
          <p14:tracePt t="3454" x="2978150" y="1955800"/>
          <p14:tracePt t="3454" x="2971800" y="1955800"/>
          <p14:tracePt t="3471" x="2965450" y="1955800"/>
          <p14:tracePt t="3471" x="2959100" y="1955800"/>
          <p14:tracePt t="3488" x="2952750" y="1955800"/>
          <p14:tracePt t="3503" x="2946400" y="1962150"/>
          <p14:tracePt t="3521" x="2933700" y="1962150"/>
          <p14:tracePt t="3536" x="2927350" y="1968500"/>
          <p14:tracePt t="3536" x="2921000" y="1974850"/>
          <p14:tracePt t="3554" x="2908300" y="1981200"/>
          <p14:tracePt t="3571" x="2901950" y="1981200"/>
          <p14:tracePt t="3587" x="2895600" y="1987550"/>
          <p14:tracePt t="3604" x="2889250" y="1987550"/>
          <p14:tracePt t="3604" x="2882900" y="1987550"/>
          <p14:tracePt t="3621" x="2876550" y="1993900"/>
          <p14:tracePt t="3636" x="2863850" y="1993900"/>
          <p14:tracePt t="3636" x="2857500" y="1993900"/>
          <p14:tracePt t="3636" x="2851150" y="1993900"/>
          <p14:tracePt t="3656" x="2844800" y="2000250"/>
          <p14:tracePt t="3669" x="2832100" y="2000250"/>
          <p14:tracePt t="3669" x="2813050" y="2000250"/>
          <p14:tracePt t="3688" x="2800350" y="2000250"/>
          <p14:tracePt t="3688" x="2787650" y="2000250"/>
          <p14:tracePt t="3704" x="2774950" y="2000250"/>
          <p14:tracePt t="3704" x="2762250" y="2000250"/>
          <p14:tracePt t="3721" x="2749550" y="2000250"/>
          <p14:tracePt t="3721" x="2736850" y="2000250"/>
          <p14:tracePt t="3721" x="2724150" y="2000250"/>
          <p14:tracePt t="3740" x="2711450" y="2000250"/>
          <p14:tracePt t="3740" x="2698750" y="2000250"/>
          <p14:tracePt t="3756" x="2686050" y="2000250"/>
          <p14:tracePt t="3756" x="2673350" y="2000250"/>
          <p14:tracePt t="3772" x="2660650" y="2000250"/>
          <p14:tracePt t="3772" x="2654300" y="2000250"/>
          <p14:tracePt t="3788" x="2641600" y="2006600"/>
          <p14:tracePt t="3788" x="2635250" y="2006600"/>
          <p14:tracePt t="3804" x="2628900" y="2006600"/>
          <p14:tracePt t="3804" x="2616200" y="2006600"/>
          <p14:tracePt t="3821" x="2609850" y="2006600"/>
          <p14:tracePt t="3836" x="2603500" y="2006600"/>
          <p14:tracePt t="3853" x="2597150" y="2000250"/>
          <p14:tracePt t="3870" x="2597150" y="1993900"/>
          <p14:tracePt t="3887" x="2590800" y="1987550"/>
          <p14:tracePt t="3927" x="2584450" y="1987550"/>
          <p14:tracePt t="3947" x="2578100" y="1987550"/>
          <p14:tracePt t="3963" x="2571750" y="1987550"/>
          <p14:tracePt t="3979" x="2565400" y="1987550"/>
          <p14:tracePt t="3991" x="2559050" y="1987550"/>
          <p14:tracePt t="4007" x="2552700" y="1987550"/>
          <p14:tracePt t="4024" x="2546350" y="1987550"/>
          <p14:tracePt t="4040" x="2540000" y="1993900"/>
          <p14:tracePt t="4054" x="2533650" y="1993900"/>
          <p14:tracePt t="4070" x="2527300" y="1993900"/>
          <p14:tracePt t="4091" x="2533650" y="1987550"/>
          <p14:tracePt t="4119" x="2533650" y="1981200"/>
          <p14:tracePt t="4143" x="2540000" y="1974850"/>
          <p14:tracePt t="4159" x="2546350" y="1968500"/>
          <p14:tracePt t="4203" x="2546350" y="1962150"/>
          <p14:tracePt t="4231" x="2552700" y="1955800"/>
          <p14:tracePt t="4271" x="2559050" y="1949450"/>
          <p14:tracePt t="4291" x="2565400" y="1943100"/>
          <p14:tracePt t="4315" x="2571750" y="1943100"/>
          <p14:tracePt t="4339" x="2578100" y="1936750"/>
          <p14:tracePt t="4359" x="2584450" y="1930400"/>
          <p14:tracePt t="4391" x="2590800" y="1924050"/>
          <p14:tracePt t="4411" x="2590800" y="1917700"/>
          <p14:tracePt t="4435" x="2597150" y="1911350"/>
          <p14:tracePt t="4459" x="2590800" y="1905000"/>
          <p14:tracePt t="4471" x="2590800" y="1898650"/>
          <p14:tracePt t="4487" x="2584450" y="1892300"/>
          <p14:tracePt t="4504" x="2584450" y="1885950"/>
          <p14:tracePt t="4519" x="2578100" y="1879600"/>
          <p14:tracePt t="4531" x="2578100" y="1873250"/>
          <p14:tracePt t="4539" x="2578100" y="1866900"/>
          <p14:tracePt t="4539" x="2578100" y="1860550"/>
          <p14:tracePt t="4557" x="2571750" y="1854200"/>
          <p14:tracePt t="4557" x="2571750" y="1847850"/>
          <p14:tracePt t="4574" x="2578100" y="1835150"/>
          <p14:tracePt t="4574" x="2578100" y="1828800"/>
          <p14:tracePt t="4574" x="2578100" y="1816100"/>
          <p14:tracePt t="4592" x="2584450" y="1809750"/>
          <p14:tracePt t="4592" x="2584450" y="1797050"/>
          <p14:tracePt t="4608" x="2590800" y="1790700"/>
          <p14:tracePt t="4608" x="2597150" y="1784350"/>
          <p14:tracePt t="4624" x="2603500" y="1771650"/>
          <p14:tracePt t="4624" x="2609850" y="1765300"/>
          <p14:tracePt t="4641" x="2616200" y="1758950"/>
          <p14:tracePt t="4641" x="2622550" y="1752600"/>
          <p14:tracePt t="4641" x="2628900" y="1746250"/>
          <p14:tracePt t="4660" x="2635250" y="1739900"/>
          <p14:tracePt t="4672" x="2641600" y="1739900"/>
          <p14:tracePt t="4672" x="2647950" y="1733550"/>
          <p14:tracePt t="4692" x="2654300" y="1733550"/>
          <p14:tracePt t="4707" x="2660650" y="1727200"/>
          <p14:tracePt t="4722" x="2660650" y="1733550"/>
          <p14:tracePt t="4751" x="2654300" y="1733550"/>
          <p14:tracePt t="4767" x="2641600" y="1739900"/>
          <p14:tracePt t="4779" x="2635250" y="1739900"/>
          <p14:tracePt t="4795" x="2628900" y="1739900"/>
          <p14:tracePt t="4806" x="2622550" y="1739900"/>
          <p14:tracePt t="4806" x="2609850" y="1739900"/>
          <p14:tracePt t="4825" x="2603500" y="1739900"/>
          <p14:tracePt t="4825" x="2578100" y="1739900"/>
          <p14:tracePt t="4842" x="2565400" y="1739900"/>
          <p14:tracePt t="4842" x="2552700" y="1739900"/>
          <p14:tracePt t="4858" x="2533650" y="1739900"/>
          <p14:tracePt t="4858" x="2520950" y="1739900"/>
          <p14:tracePt t="4875" x="2501900" y="1739900"/>
          <p14:tracePt t="4875" x="2470150" y="1746250"/>
          <p14:tracePt t="4892" x="2451100" y="1746250"/>
          <p14:tracePt t="4892" x="2438400" y="1746250"/>
          <p14:tracePt t="4908" x="2419350" y="1746250"/>
          <p14:tracePt t="4908" x="2400300" y="1746250"/>
          <p14:tracePt t="4925" x="2387600" y="1739900"/>
          <p14:tracePt t="4925" x="2368550" y="1739900"/>
          <p14:tracePt t="4942" x="2355850" y="1739900"/>
          <p14:tracePt t="4942" x="2336800" y="1739900"/>
          <p14:tracePt t="4942" x="2324100" y="1746250"/>
          <p14:tracePt t="4961" x="2311400" y="1746250"/>
          <p14:tracePt t="4961" x="2292350" y="1752600"/>
          <p14:tracePt t="4977" x="2286000" y="1752600"/>
          <p14:tracePt t="4977" x="2273300" y="1758950"/>
          <p14:tracePt t="4993" x="2266950" y="1758950"/>
          <p14:tracePt t="4993" x="2254250" y="1765300"/>
          <p14:tracePt t="5009" x="2254250" y="1771650"/>
          <p14:tracePt t="5009" x="2247900" y="1778000"/>
          <p14:tracePt t="5009" x="2241550" y="1784350"/>
          <p14:tracePt t="5029" x="2241550" y="1790700"/>
          <p14:tracePt t="5040" x="2241550" y="1797050"/>
          <p14:tracePt t="5040" x="2241550" y="1809750"/>
          <p14:tracePt t="5061" x="2241550" y="1816100"/>
          <p14:tracePt t="5074" x="2247900" y="1828800"/>
          <p14:tracePt t="5091" x="2254250" y="1835150"/>
          <p14:tracePt t="5091" x="2260600" y="1841500"/>
          <p14:tracePt t="5109" x="2266950" y="1847850"/>
          <p14:tracePt t="5109" x="2273300" y="1854200"/>
          <p14:tracePt t="5109" x="2279650" y="1860550"/>
          <p14:tracePt t="5129" x="2292350" y="1866900"/>
          <p14:tracePt t="5129" x="2305050" y="1873250"/>
          <p14:tracePt t="5143" x="2311400" y="1879600"/>
          <p14:tracePt t="5143" x="2324100" y="1885950"/>
          <p14:tracePt t="5160" x="2336800" y="1892300"/>
          <p14:tracePt t="5160" x="2349500" y="1898650"/>
          <p14:tracePt t="5176" x="2368550" y="1905000"/>
          <p14:tracePt t="5176" x="2400300" y="1917700"/>
          <p14:tracePt t="5193" x="2413000" y="1917700"/>
          <p14:tracePt t="5193" x="2432050" y="1924050"/>
          <p14:tracePt t="5209" x="2451100" y="1930400"/>
          <p14:tracePt t="5209" x="2476500" y="1930400"/>
          <p14:tracePt t="5227" x="2495550" y="1936750"/>
          <p14:tracePt t="5227" x="2520950" y="1943100"/>
          <p14:tracePt t="5243" x="2546350" y="1943100"/>
          <p14:tracePt t="5243" x="2603500" y="1943100"/>
          <p14:tracePt t="5260" x="2635250" y="1943100"/>
          <p14:tracePt t="5260" x="2660650" y="1943100"/>
          <p14:tracePt t="5277" x="2686050" y="1936750"/>
          <p14:tracePt t="5277" x="2717800" y="1930400"/>
          <p14:tracePt t="5293" x="2743200" y="1924050"/>
          <p14:tracePt t="5293" x="2768600" y="1917700"/>
          <p14:tracePt t="5309" x="2794000" y="1911350"/>
          <p14:tracePt t="5309" x="2813050" y="1905000"/>
          <p14:tracePt t="5309" x="2832100" y="1898650"/>
          <p14:tracePt t="5329" x="2851150" y="1892300"/>
          <p14:tracePt t="5341" x="2876550" y="1885950"/>
          <p14:tracePt t="5341" x="2908300" y="1879600"/>
          <p14:tracePt t="5360" x="2921000" y="1873250"/>
          <p14:tracePt t="5360" x="2940050" y="1866900"/>
          <p14:tracePt t="5377" x="2952750" y="1866900"/>
          <p14:tracePt t="5377" x="2959100" y="1860550"/>
          <p14:tracePt t="5393" x="2971800" y="1860550"/>
          <p14:tracePt t="5393" x="2978150" y="1860550"/>
          <p14:tracePt t="5393" x="2984500" y="1854200"/>
          <p14:tracePt t="5412" x="2990850" y="1854200"/>
          <p14:tracePt t="5425" x="2997200" y="1854200"/>
          <p14:tracePt t="5425" x="3003550" y="1847850"/>
          <p14:tracePt t="5444" x="3003550" y="1854200"/>
          <p14:tracePt t="5499" x="2997200" y="1854200"/>
          <p14:tracePt t="5523" x="2990850" y="1854200"/>
          <p14:tracePt t="5568" x="2997200" y="1847850"/>
          <p14:tracePt t="5584" x="3003550" y="1841500"/>
          <p14:tracePt t="5591" x="3009900" y="1841500"/>
          <p14:tracePt t="5600" x="3016250" y="1841500"/>
          <p14:tracePt t="5609" x="3022600" y="1835150"/>
          <p14:tracePt t="5609" x="3035300" y="1835150"/>
          <p14:tracePt t="5629" x="3048000" y="1835150"/>
          <p14:tracePt t="5629" x="3054350" y="1835150"/>
          <p14:tracePt t="5644" x="3060700" y="1835150"/>
          <p14:tracePt t="5644" x="3073400" y="1835150"/>
          <p14:tracePt t="5661" x="3086100" y="1841500"/>
          <p14:tracePt t="5661" x="3098800" y="1841500"/>
          <p14:tracePt t="5661" x="3105150" y="1841500"/>
          <p14:tracePt t="5680" x="3124200" y="1847850"/>
          <p14:tracePt t="5692" x="3136900" y="1847850"/>
          <p14:tracePt t="5692" x="3162300" y="1854200"/>
          <p14:tracePt t="5712" x="3175000" y="1854200"/>
          <p14:tracePt t="5712" x="3187700" y="1854200"/>
          <p14:tracePt t="5729" x="3200400" y="1854200"/>
          <p14:tracePt t="5729" x="3213100" y="1847850"/>
          <p14:tracePt t="5744" x="3225800" y="1847850"/>
          <p14:tracePt t="5744" x="3238500" y="1847850"/>
          <p14:tracePt t="5762" x="3251200" y="1841500"/>
          <p14:tracePt t="5762" x="3263900" y="1841500"/>
          <p14:tracePt t="5762" x="3270250" y="1835150"/>
          <p14:tracePt t="5781" x="3282950" y="1835150"/>
          <p14:tracePt t="5781" x="3289300" y="1828800"/>
          <p14:tracePt t="5795" x="3302000" y="1828800"/>
          <p14:tracePt t="5810" x="3308350" y="1828800"/>
          <p14:tracePt t="5827" x="3314700" y="1828800"/>
          <p14:tracePt t="5844" x="3321050" y="1835150"/>
          <p14:tracePt t="5860" x="3314700" y="1841500"/>
          <p14:tracePt t="5883" x="3302000" y="1847850"/>
          <p14:tracePt t="5900" x="3295650" y="1847850"/>
          <p14:tracePt t="5912" x="3289300" y="1854200"/>
          <p14:tracePt t="5912" x="3282950" y="1854200"/>
          <p14:tracePt t="5930" x="3276600" y="1860550"/>
          <p14:tracePt t="5930" x="3270250" y="1860550"/>
          <p14:tracePt t="5945" x="3263900" y="1866900"/>
          <p14:tracePt t="5945" x="3251200" y="1866900"/>
          <p14:tracePt t="5962" x="3244850" y="1873250"/>
          <p14:tracePt t="5962" x="3238500" y="1873250"/>
          <p14:tracePt t="5962" x="3225800" y="1879600"/>
          <p14:tracePt t="5982" x="3219450" y="1879600"/>
          <p14:tracePt t="5994" x="3206750" y="1879600"/>
          <p14:tracePt t="5994" x="3181350" y="1879600"/>
          <p14:tracePt t="6013" x="3168650" y="1879600"/>
          <p14:tracePt t="6013" x="3162300" y="1879600"/>
          <p14:tracePt t="6013" x="3143250" y="1879600"/>
          <p14:tracePt t="6033" x="3130550" y="1879600"/>
          <p14:tracePt t="6044" x="3117850" y="1873250"/>
          <p14:tracePt t="6044" x="3105150" y="1866900"/>
          <p14:tracePt t="6044" x="3092450" y="1860550"/>
          <p14:tracePt t="6065" x="3079750" y="1854200"/>
          <p14:tracePt t="6077" x="3067050" y="1841500"/>
          <p14:tracePt t="6077" x="3041650" y="1816100"/>
          <p14:tracePt t="6096" x="3035300" y="1803400"/>
          <p14:tracePt t="6096" x="3022600" y="1784350"/>
          <p14:tracePt t="6112" x="3009900" y="1765300"/>
          <p14:tracePt t="6112" x="3003550" y="1739900"/>
          <p14:tracePt t="6129" x="2990850" y="1720850"/>
          <p14:tracePt t="6129" x="2984500" y="1695450"/>
          <p14:tracePt t="6129" x="2978150" y="1670050"/>
          <p14:tracePt t="6148" x="2971800" y="1644650"/>
          <p14:tracePt t="6148" x="2965450" y="1619250"/>
          <p14:tracePt t="6163" x="2965450" y="1593850"/>
          <p14:tracePt t="6163" x="2965450" y="1562100"/>
          <p14:tracePt t="6179" x="2965450" y="1536700"/>
          <p14:tracePt t="6179" x="2971800" y="1511300"/>
          <p14:tracePt t="6196" x="2978150" y="1479550"/>
          <p14:tracePt t="6196" x="2997200" y="1422400"/>
          <p14:tracePt t="6213" x="3009900" y="1397000"/>
          <p14:tracePt t="6213" x="3022600" y="1371600"/>
          <p14:tracePt t="6230" x="3041650" y="1346200"/>
          <p14:tracePt t="6230" x="3060700" y="1314450"/>
          <p14:tracePt t="6246" x="3086100" y="1289050"/>
          <p14:tracePt t="6246" x="3111500" y="1263650"/>
          <p14:tracePt t="6263" x="3143250" y="1231900"/>
          <p14:tracePt t="6263" x="3200400" y="1174750"/>
          <p14:tracePt t="6280" x="3238500" y="1149350"/>
          <p14:tracePt t="6280" x="3270250" y="1117600"/>
          <p14:tracePt t="6297" x="3302000" y="1092200"/>
          <p14:tracePt t="6297" x="3340100" y="1066800"/>
          <p14:tracePt t="6313" x="3371850" y="1047750"/>
          <p14:tracePt t="6313" x="3403600" y="1022350"/>
          <p14:tracePt t="6313" x="3435350" y="1003300"/>
          <p14:tracePt t="6332" x="3473450" y="990600"/>
          <p14:tracePt t="6345" x="3505200" y="984250"/>
          <p14:tracePt t="6345" x="3536950" y="977900"/>
          <p14:tracePt t="6365" x="3600450" y="977900"/>
          <p14:tracePt t="6365" x="3632200" y="990600"/>
          <p14:tracePt t="6381" x="3657600" y="1003300"/>
          <p14:tracePt t="6381" x="3683000" y="1022350"/>
          <p14:tracePt t="6397" x="3708400" y="1035050"/>
          <p14:tracePt t="6397" x="3733800" y="1060450"/>
          <p14:tracePt t="6414" x="3759200" y="1079500"/>
          <p14:tracePt t="6414" x="3778250" y="1104900"/>
          <p14:tracePt t="6414" x="3797300" y="1130300"/>
          <p14:tracePt t="6433" x="3816350" y="1162050"/>
          <p14:tracePt t="6445" x="3829050" y="1187450"/>
          <p14:tracePt t="6445" x="3854450" y="1250950"/>
          <p14:tracePt t="6464" x="3867150" y="1282700"/>
          <p14:tracePt t="6464" x="3879850" y="1320800"/>
          <p14:tracePt t="6481" x="3886200" y="1358900"/>
          <p14:tracePt t="6481" x="3892550" y="1397000"/>
          <p14:tracePt t="6498" x="3898900" y="1435100"/>
          <p14:tracePt t="6498" x="3898900" y="1511300"/>
          <p14:tracePt t="6514" x="3898900" y="1543050"/>
          <p14:tracePt t="6514" x="3898900" y="1581150"/>
          <p14:tracePt t="6532" x="3892550" y="1606550"/>
          <p14:tracePt t="6532" x="3886200" y="1638300"/>
          <p14:tracePt t="6547" x="3879850" y="1663700"/>
          <p14:tracePt t="6547" x="3867150" y="1682750"/>
          <p14:tracePt t="6564" x="3854450" y="1708150"/>
          <p14:tracePt t="6564" x="3829050" y="1752600"/>
          <p14:tracePt t="6581" x="3810000" y="1778000"/>
          <p14:tracePt t="6581" x="3797300" y="1797050"/>
          <p14:tracePt t="6597" x="3778250" y="1816100"/>
          <p14:tracePt t="6597" x="3765550" y="1835150"/>
          <p14:tracePt t="6614" x="3746500" y="1854200"/>
          <p14:tracePt t="6614" x="3727450" y="1873250"/>
          <p14:tracePt t="6614" x="3708400" y="1892300"/>
          <p14:tracePt t="6633" x="3689350" y="1905000"/>
          <p14:tracePt t="6633" x="3670300" y="1917700"/>
          <p14:tracePt t="6648" x="3644900" y="1936750"/>
          <p14:tracePt t="6648" x="3619500" y="1949450"/>
          <p14:tracePt t="6665" x="3594100" y="1962150"/>
          <p14:tracePt t="6665" x="3562350" y="1974850"/>
          <p14:tracePt t="6682" x="3530600" y="1993900"/>
          <p14:tracePt t="6682" x="3498850" y="2006600"/>
          <p14:tracePt t="6682" x="3467100" y="2019300"/>
          <p14:tracePt t="6700" x="3435350" y="2025650"/>
          <p14:tracePt t="6713" x="3397250" y="2038350"/>
          <p14:tracePt t="6713" x="3314700" y="2044700"/>
          <p14:tracePt t="6733" x="3276600" y="2044700"/>
          <p14:tracePt t="6733" x="3232150" y="2044700"/>
          <p14:tracePt t="6749" x="3187700" y="2032000"/>
          <p14:tracePt t="6749" x="3149600" y="2025650"/>
          <p14:tracePt t="6765" x="3111500" y="2012950"/>
          <p14:tracePt t="6765" x="3079750" y="1993900"/>
          <p14:tracePt t="6782" x="3048000" y="1974850"/>
          <p14:tracePt t="6782" x="3022600" y="1949450"/>
          <p14:tracePt t="6782" x="3003550" y="1917700"/>
          <p14:tracePt t="6800" x="2984500" y="1879600"/>
          <p14:tracePt t="6800" x="2971800" y="1841500"/>
          <p14:tracePt t="6815" x="2965450" y="1790700"/>
          <p14:tracePt t="6815" x="2965450" y="1746250"/>
          <p14:tracePt t="6832" x="2965450" y="1689100"/>
          <p14:tracePt t="6832" x="2971800" y="1631950"/>
          <p14:tracePt t="6849" x="2990850" y="1574800"/>
          <p14:tracePt t="6849" x="3009900" y="1517650"/>
          <p14:tracePt t="6865" x="3035300" y="1460500"/>
          <p14:tracePt t="6865" x="3105150" y="1339850"/>
          <p14:tracePt t="6882" x="3143250" y="1282700"/>
          <p14:tracePt t="6882" x="3194050" y="1225550"/>
          <p14:tracePt t="6899" x="3238500" y="1174750"/>
          <p14:tracePt t="6899" x="3289300" y="1123950"/>
          <p14:tracePt t="6915" x="3333750" y="1085850"/>
          <p14:tracePt t="6915" x="3435350" y="1016000"/>
          <p14:tracePt t="6933" x="3486150" y="996950"/>
          <p14:tracePt t="6933" x="3530600" y="990600"/>
          <p14:tracePt t="6949" x="3575050" y="990600"/>
          <p14:tracePt t="6949" x="3619500" y="1003300"/>
          <p14:tracePt t="6967" x="3657600" y="1028700"/>
          <p14:tracePt t="6967" x="3695700" y="1060450"/>
          <p14:tracePt t="6983" x="3727450" y="1104900"/>
          <p14:tracePt t="6983" x="3759200" y="1149350"/>
          <p14:tracePt t="6983" x="3784600" y="1200150"/>
          <p14:tracePt t="7002" x="3810000" y="1250950"/>
          <p14:tracePt t="7002" x="3822700" y="1308100"/>
          <p14:tracePt t="7016" x="3835400" y="1358900"/>
          <p14:tracePt t="7016" x="3841750" y="1409700"/>
          <p14:tracePt t="7034" x="3841750" y="1460500"/>
          <p14:tracePt t="7034" x="3835400" y="1504950"/>
          <p14:tracePt t="7050" x="3822700" y="1549400"/>
          <p14:tracePt t="7050" x="3810000" y="1600200"/>
          <p14:tracePt t="7067" x="3784600" y="1638300"/>
          <p14:tracePt t="7067" x="3759200" y="1682750"/>
          <p14:tracePt t="7067" x="3727450" y="1720850"/>
          <p14:tracePt t="7086" x="3695700" y="1758950"/>
          <p14:tracePt t="7098" x="3651250" y="1790700"/>
          <p14:tracePt t="7098" x="3568700" y="1847850"/>
          <p14:tracePt t="7117" x="3524250" y="1866900"/>
          <p14:tracePt t="7117" x="3473450" y="1885950"/>
          <p14:tracePt t="7134" x="3422650" y="1892300"/>
          <p14:tracePt t="7134" x="3371850" y="1898650"/>
          <p14:tracePt t="7150" x="3321050" y="1898650"/>
          <p14:tracePt t="7150" x="3270250" y="1892300"/>
          <p14:tracePt t="7150" x="3225800" y="1879600"/>
          <p14:tracePt t="7170" x="3181350" y="1866900"/>
          <p14:tracePt t="7170" x="3143250" y="1847850"/>
          <p14:tracePt t="7184" x="3105150" y="1822450"/>
          <p14:tracePt t="7184" x="3073400" y="1790700"/>
          <p14:tracePt t="7201" x="3041650" y="1758950"/>
          <p14:tracePt t="7201" x="3016250" y="1720850"/>
          <p14:tracePt t="7218" x="2997200" y="1676400"/>
          <p14:tracePt t="7218" x="2978150" y="1568450"/>
          <p14:tracePt t="7234" x="2978150" y="1511300"/>
          <p14:tracePt t="7234" x="2990850" y="1441450"/>
          <p14:tracePt t="7251" x="3003550" y="1371600"/>
          <p14:tracePt t="7251" x="3035300" y="1301750"/>
          <p14:tracePt t="7267" x="3073400" y="1231900"/>
          <p14:tracePt t="7267" x="3117850" y="1162050"/>
          <p14:tracePt t="7284" x="3162300" y="1098550"/>
          <p14:tracePt t="7284" x="3276600" y="996950"/>
          <p14:tracePt t="7302" x="3333750" y="965200"/>
          <p14:tracePt t="7302" x="3384550" y="946150"/>
          <p14:tracePt t="7318" x="3441700" y="939800"/>
          <p14:tracePt t="7318" x="3492500" y="952500"/>
          <p14:tracePt t="7335" x="3543300" y="971550"/>
          <p14:tracePt t="7335" x="3587750" y="1003300"/>
          <p14:tracePt t="7335" x="3625850" y="1041400"/>
          <p14:tracePt t="7354" x="3670300" y="1085850"/>
          <p14:tracePt t="7366" x="3702050" y="1136650"/>
          <p14:tracePt t="7366" x="3759200" y="1250950"/>
          <p14:tracePt t="7386" x="3778250" y="1301750"/>
          <p14:tracePt t="7386" x="3790950" y="1358900"/>
          <p14:tracePt t="7402" x="3797300" y="1409700"/>
          <p14:tracePt t="7402" x="3797300" y="1454150"/>
          <p14:tracePt t="7418" x="3784600" y="1498600"/>
          <p14:tracePt t="7418" x="3759200" y="1543050"/>
          <p14:tracePt t="7418" x="3733800" y="1581150"/>
          <p14:tracePt t="7438" x="3695700" y="1612900"/>
          <p14:tracePt t="7450" x="3657600" y="1638300"/>
          <p14:tracePt t="7450" x="3606800" y="1663700"/>
          <p14:tracePt t="7450" x="3556000" y="1682750"/>
          <p14:tracePt t="7471" x="3498850" y="1695450"/>
          <p14:tracePt t="7471" x="3441700" y="1708150"/>
          <p14:tracePt t="7485" x="3378200" y="1714500"/>
          <p14:tracePt t="7485" x="3321050" y="1714500"/>
          <p14:tracePt t="7502" x="3263900" y="1708150"/>
          <p14:tracePt t="7502" x="3206750" y="1695450"/>
          <p14:tracePt t="7502" x="3155950" y="1682750"/>
          <p14:tracePt t="7521" x="3111500" y="1657350"/>
          <p14:tracePt t="7521" x="3073400" y="1625600"/>
          <p14:tracePt t="7536" x="3041650" y="1587500"/>
          <p14:tracePt t="7536" x="3016250" y="1543050"/>
          <p14:tracePt t="7552" x="2997200" y="1498600"/>
          <p14:tracePt t="7552" x="2990850" y="1441450"/>
          <p14:tracePt t="7569" x="2990850" y="1384300"/>
          <p14:tracePt t="7569" x="2997200" y="1314450"/>
          <p14:tracePt t="7586" x="3016250" y="1250950"/>
          <p14:tracePt t="7586" x="3073400" y="1117600"/>
          <p14:tracePt t="7602" x="3117850" y="1054100"/>
          <p14:tracePt t="7602" x="3162300" y="996950"/>
          <p14:tracePt t="7619" x="3206750" y="952500"/>
          <p14:tracePt t="7619" x="3251200" y="920750"/>
          <p14:tracePt t="7636" x="3302000" y="901700"/>
          <p14:tracePt t="7636" x="3346450" y="908050"/>
          <p14:tracePt t="7636" x="3397250" y="933450"/>
          <p14:tracePt t="7655" x="3441700" y="984250"/>
          <p14:tracePt t="7655" x="3479800" y="1047750"/>
          <p14:tracePt t="7669" x="3517900" y="1130300"/>
          <p14:tracePt t="7669" x="3549650" y="1225550"/>
          <p14:tracePt t="7686" x="3575050" y="1327150"/>
          <p14:tracePt t="7686" x="3594100" y="1422400"/>
          <p14:tracePt t="7702" x="3606800" y="1517650"/>
          <p14:tracePt t="7702" x="3600450" y="1600200"/>
          <p14:tracePt t="7702" x="3587750" y="1670050"/>
          <p14:tracePt t="7721" x="3562350" y="1733550"/>
          <p14:tracePt t="7734" x="3530600" y="1778000"/>
          <p14:tracePt t="7734" x="3448050" y="1841500"/>
          <p14:tracePt t="7754" x="3390900" y="1860550"/>
          <p14:tracePt t="7754" x="3340100" y="1866900"/>
          <p14:tracePt t="7770" x="3282950" y="1866900"/>
          <p14:tracePt t="7770" x="3232150" y="1860550"/>
          <p14:tracePt t="7786" x="3187700" y="1841500"/>
          <p14:tracePt t="7786" x="3143250" y="1822450"/>
          <p14:tracePt t="7803" x="3105150" y="1790700"/>
          <p14:tracePt t="7803" x="3073400" y="1752600"/>
          <p14:tracePt t="7803" x="3054350" y="1708150"/>
          <p14:tracePt t="7822" x="3041650" y="1657350"/>
          <p14:tracePt t="7822" x="3035300" y="1600200"/>
          <p14:tracePt t="7836" x="3035300" y="1543050"/>
          <p14:tracePt t="7836" x="3041650" y="1485900"/>
          <p14:tracePt t="7853" x="3060700" y="1428750"/>
          <p14:tracePt t="7853" x="3079750" y="1371600"/>
          <p14:tracePt t="7870" x="3105150" y="1320800"/>
          <p14:tracePt t="7870" x="3136900" y="1276350"/>
          <p14:tracePt t="7886" x="3175000" y="1238250"/>
          <p14:tracePt t="7886" x="3251200" y="1200150"/>
          <p14:tracePt t="7903" x="3289300" y="1200150"/>
          <p14:tracePt t="7903" x="3321050" y="1212850"/>
          <p14:tracePt t="7920" x="3359150" y="1231900"/>
          <p14:tracePt t="7920" x="3390900" y="1257300"/>
          <p14:tracePt t="7937" x="3422650" y="1289050"/>
          <p14:tracePt t="7937" x="3467100" y="1358900"/>
          <p14:tracePt t="7954" x="3479800" y="1397000"/>
          <p14:tracePt t="7954" x="3486150" y="1422400"/>
          <p14:tracePt t="7971" x="3486150" y="1454150"/>
          <p14:tracePt t="7971" x="3486150" y="1473200"/>
          <p14:tracePt t="7987" x="3479800" y="1492250"/>
          <p14:tracePt t="7987" x="3467100" y="1504950"/>
          <p14:tracePt t="8003" x="3454400" y="1517650"/>
          <p14:tracePt t="8003" x="3416300" y="1536700"/>
          <p14:tracePt t="8023" x="3397250" y="1549400"/>
          <p14:tracePt t="8023" x="3378200" y="1555750"/>
          <p14:tracePt t="8038" x="3359150" y="1555750"/>
          <p14:tracePt t="8038" x="3346450" y="1562100"/>
          <p14:tracePt t="8054" x="3327400" y="1568450"/>
          <p14:tracePt t="8054" x="3321050" y="1568450"/>
          <p14:tracePt t="8071" x="3308350" y="1568450"/>
          <p14:tracePt t="8071" x="3295650" y="1568450"/>
          <p14:tracePt t="8071" x="3289300" y="1568450"/>
          <p14:tracePt t="8089" x="3289300" y="1562100"/>
          <p14:tracePt t="8102" x="3282950" y="1555750"/>
          <p14:tracePt t="8119" x="3282950" y="1549400"/>
          <p14:tracePt t="8119" x="3282950" y="1543050"/>
          <p14:tracePt t="8137" x="3289300" y="1536700"/>
          <p14:tracePt t="8152" x="3295650" y="1530350"/>
          <p14:tracePt t="8169" x="3289300" y="1536700"/>
          <p14:tracePt t="8201" x="3282950" y="1536700"/>
          <p14:tracePt t="8209" x="3270250" y="1543050"/>
          <p14:tracePt t="8219" x="3257550" y="1549400"/>
          <p14:tracePt t="8219" x="3244850" y="1562100"/>
          <p14:tracePt t="8238" x="3225800" y="1568450"/>
          <p14:tracePt t="8238" x="3181350" y="1587500"/>
          <p14:tracePt t="8254" x="3155950" y="1600200"/>
          <p14:tracePt t="8254" x="3124200" y="1606550"/>
          <p14:tracePt t="8271" x="3092450" y="1619250"/>
          <p14:tracePt t="8271" x="3060700" y="1631950"/>
          <p14:tracePt t="8288" x="3028950" y="1644650"/>
          <p14:tracePt t="8288" x="2990850" y="1657350"/>
          <p14:tracePt t="8305" x="2952750" y="1676400"/>
          <p14:tracePt t="8305" x="2870200" y="1701800"/>
          <p14:tracePt t="8322" x="2825750" y="1714500"/>
          <p14:tracePt t="8322" x="2787650" y="1720850"/>
          <p14:tracePt t="8338" x="2743200" y="1733550"/>
          <p14:tracePt t="8338" x="2705100" y="1746250"/>
          <p14:tracePt t="8355" x="2667000" y="1752600"/>
          <p14:tracePt t="8355" x="2628900" y="1758950"/>
          <p14:tracePt t="8355" x="2590800" y="1765300"/>
          <p14:tracePt t="8374" x="2552700" y="1778000"/>
          <p14:tracePt t="8386" x="2520950" y="1784350"/>
          <p14:tracePt t="8386" x="2457450" y="1809750"/>
          <p14:tracePt t="8406" x="2425700" y="1822450"/>
          <p14:tracePt t="8406" x="2400300" y="1835150"/>
          <p14:tracePt t="8422" x="2374900" y="1847850"/>
          <p14:tracePt t="8422" x="2349500" y="1860550"/>
          <p14:tracePt t="8438" x="2330450" y="1873250"/>
          <p14:tracePt t="8438" x="2311400" y="1885950"/>
          <p14:tracePt t="8455" x="2298700" y="1892300"/>
          <p14:tracePt t="8455" x="2286000" y="1898650"/>
          <p14:tracePt t="8455" x="2273300" y="1911350"/>
          <p14:tracePt t="8474" x="2266950" y="1917700"/>
          <p14:tracePt t="8487" x="2260600" y="1930400"/>
          <p14:tracePt t="8487" x="2241550" y="1949450"/>
          <p14:tracePt t="8505" x="2235200" y="1962150"/>
          <p14:tracePt t="8505" x="2228850" y="1974850"/>
          <p14:tracePt t="8523" x="2216150" y="1981200"/>
          <p14:tracePt t="8523" x="2209800" y="1993900"/>
          <p14:tracePt t="8539" x="2197100" y="2000250"/>
          <p14:tracePt t="8539" x="2171700" y="2012950"/>
          <p14:tracePt t="8556" x="2159000" y="2019300"/>
          <p14:tracePt t="8556" x="2146300" y="2025650"/>
          <p14:tracePt t="8572" x="2127250" y="2025650"/>
          <p14:tracePt t="8572" x="2108200" y="2032000"/>
          <p14:tracePt t="8589" x="2089150" y="2032000"/>
          <p14:tracePt t="8589" x="2063750" y="2025650"/>
          <p14:tracePt t="8605" x="2044700" y="2019300"/>
          <p14:tracePt t="8605" x="1993900" y="2000250"/>
          <p14:tracePt t="8622" x="1962150" y="1987550"/>
          <p14:tracePt t="8622" x="1936750" y="1968500"/>
          <p14:tracePt t="8639" x="1911350" y="1943100"/>
          <p14:tracePt t="8639" x="1885950" y="1917700"/>
          <p14:tracePt t="8656" x="1860550" y="1885950"/>
          <p14:tracePt t="8656" x="1835150" y="1854200"/>
          <p14:tracePt t="8656" x="1816100" y="1816100"/>
          <p14:tracePt t="8675" x="1797050" y="1784350"/>
          <p14:tracePt t="8675" x="1784350" y="1739900"/>
          <p14:tracePt t="8690" x="1771650" y="1701800"/>
          <p14:tracePt t="8690" x="1758950" y="1657350"/>
          <p14:tracePt t="8707" x="1752600" y="1612900"/>
          <p14:tracePt t="8707" x="1746250" y="1562100"/>
          <p14:tracePt t="8722" x="1752600" y="1517650"/>
          <p14:tracePt t="8722" x="1758950" y="1460500"/>
          <p14:tracePt t="8722" x="1765300" y="1409700"/>
          <p14:tracePt t="8742" x="1784350" y="1358900"/>
          <p14:tracePt t="8754" x="1803400" y="1308100"/>
          <p14:tracePt t="8754" x="1860550" y="1212850"/>
          <p14:tracePt t="8775" x="1898650" y="1168400"/>
          <p14:tracePt t="8775" x="1936750" y="1123950"/>
          <p14:tracePt t="8791" x="1974850" y="1079500"/>
          <p14:tracePt t="8791" x="2019300" y="1041400"/>
          <p14:tracePt t="8807" x="2063750" y="1003300"/>
          <p14:tracePt t="8807" x="2108200" y="971550"/>
          <p14:tracePt t="8823" x="2152650" y="939800"/>
          <p14:tracePt t="8823" x="2197100" y="920750"/>
          <p14:tracePt t="8823" x="2241550" y="908050"/>
          <p14:tracePt t="8842" x="2286000" y="908050"/>
          <p14:tracePt t="8842" x="2330450" y="914400"/>
          <p14:tracePt t="8857" x="2368550" y="933450"/>
          <p14:tracePt t="8857" x="2406650" y="965200"/>
          <p14:tracePt t="8873" x="2444750" y="1009650"/>
          <p14:tracePt t="8873" x="2476500" y="1054100"/>
          <p14:tracePt t="8890" x="2508250" y="1111250"/>
          <p14:tracePt t="8890" x="2527300" y="1174750"/>
          <p14:tracePt t="8906" x="2552700" y="1231900"/>
          <p14:tracePt t="8906" x="2578100" y="1358900"/>
          <p14:tracePt t="8924" x="2578100" y="1422400"/>
          <p14:tracePt t="8924" x="2578100" y="1485900"/>
          <p14:tracePt t="8940" x="2571750" y="1543050"/>
          <p14:tracePt t="8940" x="2565400" y="1600200"/>
          <p14:tracePt t="8957" x="2552700" y="1657350"/>
          <p14:tracePt t="8957" x="2508250" y="1752600"/>
          <p14:tracePt t="8974" x="2482850" y="1797050"/>
          <p14:tracePt t="8974" x="2451100" y="1835150"/>
          <p14:tracePt t="8990" x="2419350" y="1866900"/>
          <p14:tracePt t="8990" x="2381250" y="1892300"/>
          <p14:tracePt t="9007" x="2349500" y="1917700"/>
          <p14:tracePt t="9007" x="2311400" y="1936750"/>
          <p14:tracePt t="9025" x="2273300" y="1955800"/>
          <p14:tracePt t="9025" x="2235200" y="1962150"/>
          <p14:tracePt t="9025" x="2197100" y="1968500"/>
          <p14:tracePt t="9043" x="2159000" y="1974850"/>
          <p14:tracePt t="9043" x="2120900" y="1968500"/>
          <p14:tracePt t="9058" x="2089150" y="1955800"/>
          <p14:tracePt t="9058" x="2051050" y="1943100"/>
          <p14:tracePt t="9074" x="2012950" y="1924050"/>
          <p14:tracePt t="9074" x="1974850" y="1898650"/>
          <p14:tracePt t="9091" x="1943100" y="1873250"/>
          <p14:tracePt t="9091" x="1911350" y="1841500"/>
          <p14:tracePt t="9107" x="1879600" y="1809750"/>
          <p14:tracePt t="9107" x="1860550" y="1771650"/>
          <p14:tracePt t="9107" x="1835150" y="1733550"/>
          <p14:tracePt t="9126" x="1816100" y="1695450"/>
          <p14:tracePt t="9139" x="1803400" y="1651000"/>
          <p14:tracePt t="9139" x="1790700" y="1562100"/>
          <p14:tracePt t="9157" x="1784350" y="1517650"/>
          <p14:tracePt t="9157" x="1790700" y="1473200"/>
          <p14:tracePt t="9174" x="1797050" y="1422400"/>
          <p14:tracePt t="9174" x="1803400" y="1377950"/>
          <p14:tracePt t="9191" x="1816100" y="1327150"/>
          <p14:tracePt t="9191" x="1835150" y="1276350"/>
          <p14:tracePt t="9191" x="1860550" y="1231900"/>
          <p14:tracePt t="9210" x="1885950" y="1181100"/>
          <p14:tracePt t="9210" x="1924050" y="1130300"/>
          <p14:tracePt t="9225" x="1955800" y="1085850"/>
          <p14:tracePt t="9225" x="1993900" y="1041400"/>
          <p14:tracePt t="9242" x="2032000" y="1003300"/>
          <p14:tracePt t="9242" x="2076450" y="965200"/>
          <p14:tracePt t="9258" x="2120900" y="933450"/>
          <p14:tracePt t="9258" x="2209800" y="901700"/>
          <p14:tracePt t="9275" x="2254250" y="908050"/>
          <p14:tracePt t="9275" x="2298700" y="927100"/>
          <p14:tracePt t="9291" x="2343150" y="958850"/>
          <p14:tracePt t="9291" x="2381250" y="996950"/>
          <p14:tracePt t="9308" x="2419350" y="1047750"/>
          <p14:tracePt t="9308" x="2451100" y="1098550"/>
          <p14:tracePt t="9325" x="2482850" y="1155700"/>
          <p14:tracePt t="9325" x="2527300" y="1270000"/>
          <p14:tracePt t="9342" x="2546350" y="1320800"/>
          <p14:tracePt t="9342" x="2559050" y="1365250"/>
          <p14:tracePt t="9358" x="2565400" y="1409700"/>
          <p14:tracePt t="9358" x="2571750" y="1447800"/>
          <p14:tracePt t="9375" x="2571750" y="1485900"/>
          <p14:tracePt t="9375" x="2565400" y="1517650"/>
          <p14:tracePt t="9375" x="2559050" y="1549400"/>
          <p14:tracePt t="9394" x="2546350" y="1574800"/>
          <p14:tracePt t="9406" x="2533650" y="1600200"/>
          <p14:tracePt t="9406" x="2501900" y="1638300"/>
          <p14:tracePt t="9426" x="2489200" y="1651000"/>
          <p14:tracePt t="9426" x="2470150" y="1663700"/>
          <p14:tracePt t="9443" x="2451100" y="1676400"/>
          <p14:tracePt t="9443" x="2432050" y="1695450"/>
          <p14:tracePt t="9458" x="2413000" y="1708150"/>
          <p14:tracePt t="9458" x="2393950" y="1720850"/>
          <p14:tracePt t="9475" x="2374900" y="1733550"/>
          <p14:tracePt t="9475" x="2355850" y="1752600"/>
          <p14:tracePt t="9475" x="2336800" y="1765300"/>
          <p14:tracePt t="9494" x="2317750" y="1778000"/>
          <p14:tracePt t="9507" x="2298700" y="1797050"/>
          <p14:tracePt t="9507" x="2266950" y="1822450"/>
          <p14:tracePt t="9527" x="2254250" y="1835150"/>
          <p14:tracePt t="9527" x="2235200" y="1847850"/>
          <p14:tracePt t="9543" x="2222500" y="1854200"/>
          <p14:tracePt t="9543" x="2209800" y="1866900"/>
          <p14:tracePt t="9559" x="2197100" y="1879600"/>
          <p14:tracePt t="9559" x="2165350" y="1892300"/>
          <p14:tracePt t="9575" x="2152650" y="1898650"/>
          <p14:tracePt t="9575" x="2139950" y="1905000"/>
          <p14:tracePt t="9591" x="2127250" y="1911350"/>
          <p14:tracePt t="9591" x="2108200" y="1911350"/>
          <p14:tracePt t="9608" x="2089150" y="1911350"/>
          <p14:tracePt t="9608" x="2070100" y="1905000"/>
          <p14:tracePt t="9625" x="2051050" y="1898650"/>
          <p14:tracePt t="9625" x="2000250" y="1873250"/>
          <p14:tracePt t="9642" x="1974850" y="1854200"/>
          <p14:tracePt t="9642" x="1955800" y="1828800"/>
          <p14:tracePt t="9659" x="1930400" y="1803400"/>
          <p14:tracePt t="9659" x="1905000" y="1778000"/>
          <p14:tracePt t="9675" x="1885950" y="1746250"/>
          <p14:tracePt t="9675" x="1866900" y="1708150"/>
          <p14:tracePt t="9675" x="1847850" y="1670050"/>
          <p14:tracePt t="9694" x="1828800" y="1625600"/>
          <p14:tracePt t="9694" x="1816100" y="1574800"/>
          <p14:tracePt t="9709" x="1803400" y="1530350"/>
          <p14:tracePt t="9709" x="1797050" y="1479550"/>
          <p14:tracePt t="9726" x="1790700" y="1422400"/>
          <p14:tracePt t="9726" x="1784350" y="1371600"/>
          <p14:tracePt t="9742" x="1790700" y="1314450"/>
          <p14:tracePt t="9742" x="1797050" y="1257300"/>
          <p14:tracePt t="9742" x="1809750" y="1193800"/>
          <p14:tracePt t="9761" x="1828800" y="1130300"/>
          <p14:tracePt t="9773" x="1854200" y="1073150"/>
          <p14:tracePt t="9773" x="1924050" y="958850"/>
          <p14:tracePt t="9794" x="1962150" y="901700"/>
          <p14:tracePt t="9794" x="2000250" y="857250"/>
          <p14:tracePt t="9809" x="2044700" y="819150"/>
          <p14:tracePt t="9809" x="2089150" y="787400"/>
          <p14:tracePt t="9825" x="2139950" y="762000"/>
          <p14:tracePt t="9825" x="2184400" y="749300"/>
          <p14:tracePt t="9844" x="2228850" y="742950"/>
          <p14:tracePt t="9844" x="2273300" y="742950"/>
          <p14:tracePt t="9844" x="2317750" y="755650"/>
          <p14:tracePt t="9862" x="2362200" y="781050"/>
          <p14:tracePt t="9862" x="2400300" y="819150"/>
          <p14:tracePt t="9877" x="2438400" y="863600"/>
          <p14:tracePt t="9877" x="2470150" y="920750"/>
          <p14:tracePt t="9893" x="2495550" y="984250"/>
          <p14:tracePt t="9893" x="2520950" y="1054100"/>
          <p14:tracePt t="9910" x="2540000" y="1123950"/>
          <p14:tracePt t="9910" x="2552700" y="1193800"/>
          <p14:tracePt t="9927" x="2559050" y="1257300"/>
          <p14:tracePt t="9927" x="2552700" y="1377950"/>
          <p14:tracePt t="9943" x="2540000" y="1435100"/>
          <p14:tracePt t="9943" x="2527300" y="1479550"/>
          <p14:tracePt t="9959" x="2508250" y="1524000"/>
          <p14:tracePt t="9959" x="2482850" y="1562100"/>
          <p14:tracePt t="9976" x="2451100" y="1600200"/>
          <p14:tracePt t="9976" x="2374900" y="1651000"/>
          <p14:tracePt t="9995" x="2330450" y="1670050"/>
          <p14:tracePt t="9995" x="2286000" y="1689100"/>
          <p14:tracePt t="10011" x="2241550" y="1701800"/>
          <p14:tracePt t="10011" x="2190750" y="1708150"/>
          <p14:tracePt t="10029" x="2146300" y="1714500"/>
          <p14:tracePt t="10029" x="2095500" y="1720850"/>
          <p14:tracePt t="10044" x="2051050" y="1720850"/>
          <p14:tracePt t="10044" x="2000250" y="1714500"/>
          <p14:tracePt t="10044" x="1955800" y="1708150"/>
          <p14:tracePt t="10063" x="1917700" y="1695450"/>
          <p14:tracePt t="10075" x="1879600" y="1676400"/>
          <p14:tracePt t="10075" x="1816100" y="1625600"/>
          <p14:tracePt t="10094" x="1784350" y="1593850"/>
          <p14:tracePt t="10094" x="1765300" y="1555750"/>
          <p14:tracePt t="10111" x="1739900" y="1511300"/>
          <p14:tracePt t="10111" x="1727200" y="1466850"/>
          <p14:tracePt t="10111" x="1714500" y="1416050"/>
          <p14:tracePt t="10130" x="1714500" y="1365250"/>
          <p14:tracePt t="10143" x="1714500" y="1314450"/>
          <p14:tracePt t="10143" x="1739900" y="1200150"/>
          <p14:tracePt t="10164" x="1758950" y="1143000"/>
          <p14:tracePt t="10164" x="1784350" y="1085850"/>
          <p14:tracePt t="10178" x="1822450" y="1022350"/>
          <p14:tracePt t="10178" x="1860550" y="971550"/>
          <p14:tracePt t="10194" x="1898650" y="927100"/>
          <p14:tracePt t="10194" x="1943100" y="889000"/>
          <p14:tracePt t="10211" x="1993900" y="857250"/>
          <p14:tracePt t="10211" x="2044700" y="838200"/>
          <p14:tracePt t="10211" x="2095500" y="831850"/>
          <p14:tracePt t="10231" x="2146300" y="838200"/>
          <p14:tracePt t="10231" x="2197100" y="863600"/>
          <p14:tracePt t="10245" x="2254250" y="901700"/>
          <p14:tracePt t="10245" x="2305050" y="946150"/>
          <p14:tracePt t="10261" x="2355850" y="1003300"/>
          <p14:tracePt t="10261" x="2400300" y="1073150"/>
          <p14:tracePt t="10277" x="2444750" y="1143000"/>
          <p14:tracePt t="10277" x="2514600" y="1295400"/>
          <p14:tracePt t="10294" x="2540000" y="1365250"/>
          <p14:tracePt t="10294" x="2559050" y="1435100"/>
          <p14:tracePt t="10311" x="2565400" y="1498600"/>
          <p14:tracePt t="10311" x="2571750" y="1555750"/>
          <p14:tracePt t="10327" x="2565400" y="1612900"/>
          <p14:tracePt t="10327" x="2559050" y="1663700"/>
          <p14:tracePt t="10344" x="2540000" y="1708150"/>
          <p14:tracePt t="10344" x="2489200" y="1790700"/>
          <p14:tracePt t="10361" x="2451100" y="1828800"/>
          <p14:tracePt t="10361" x="2413000" y="1860550"/>
          <p14:tracePt t="10378" x="2368550" y="1885950"/>
          <p14:tracePt t="10378" x="2330450" y="1905000"/>
          <p14:tracePt t="10394" x="2286000" y="1917700"/>
          <p14:tracePt t="10394" x="2235200" y="1930400"/>
          <p14:tracePt t="10411" x="2190750" y="1930400"/>
          <p14:tracePt t="10411" x="2146300" y="1924050"/>
          <p14:tracePt t="10411" x="2108200" y="1917700"/>
          <p14:tracePt t="10430" x="2076450" y="1898650"/>
          <p14:tracePt t="10442" x="2038350" y="1873250"/>
          <p14:tracePt t="10442" x="1987550" y="1803400"/>
          <p14:tracePt t="10461" x="1968500" y="1758950"/>
          <p14:tracePt t="10461" x="1949450" y="1714500"/>
          <p14:tracePt t="10478" x="1943100" y="1663700"/>
          <p14:tracePt t="10478" x="1930400" y="1612900"/>
          <p14:tracePt t="10494" x="1930400" y="1555750"/>
          <p14:tracePt t="10494" x="1936750" y="1498600"/>
          <p14:tracePt t="10494" x="1943100" y="1447800"/>
          <p14:tracePt t="10514" x="1962150" y="1390650"/>
          <p14:tracePt t="10526" x="1987550" y="1339850"/>
          <p14:tracePt t="10526" x="2057400" y="1231900"/>
          <p14:tracePt t="10545" x="2095500" y="1181100"/>
          <p14:tracePt t="10545" x="2146300" y="1130300"/>
          <p14:tracePt t="10562" x="2190750" y="1085850"/>
          <p14:tracePt t="10562" x="2241550" y="1047750"/>
          <p14:tracePt t="10562" x="2292350" y="1022350"/>
          <p14:tracePt t="10581" x="2343150" y="1003300"/>
          <p14:tracePt t="10581" x="2387600" y="1003300"/>
          <p14:tracePt t="10595" x="2432050" y="1016000"/>
          <p14:tracePt t="10595" x="2476500" y="1047750"/>
          <p14:tracePt t="10611" x="2514600" y="1092200"/>
          <p14:tracePt t="10611" x="2552700" y="1143000"/>
          <p14:tracePt t="10629" x="2584450" y="1206500"/>
          <p14:tracePt t="10629" x="2609850" y="1276350"/>
          <p14:tracePt t="10645" x="2635250" y="1352550"/>
          <p14:tracePt t="10645" x="2654300" y="1492250"/>
          <p14:tracePt t="10662" x="2660650" y="1555750"/>
          <p14:tracePt t="10662" x="2654300" y="1619250"/>
          <p14:tracePt t="10679" x="2641600" y="1670050"/>
          <p14:tracePt t="10679" x="2628900" y="1720850"/>
          <p14:tracePt t="10695" x="2603500" y="1765300"/>
          <p14:tracePt t="10695" x="2578100" y="1809750"/>
          <p14:tracePt t="10695" x="2540000" y="1841500"/>
          <p14:tracePt t="10714" x="2508250" y="1873250"/>
          <p14:tracePt t="10714" x="2463800" y="1905000"/>
          <p14:tracePt t="10730" x="2419350" y="1924050"/>
          <p14:tracePt t="10730" x="2374900" y="1943100"/>
          <p14:tracePt t="10746" x="2330450" y="1955800"/>
          <p14:tracePt t="10746" x="2286000" y="1962150"/>
          <p14:tracePt t="10762" x="2241550" y="1968500"/>
          <p14:tracePt t="10762" x="2197100" y="1968500"/>
          <p14:tracePt t="10762" x="2159000" y="1962150"/>
          <p14:tracePt t="10782" x="2120900" y="1949450"/>
          <p14:tracePt t="10794" x="2082800" y="1936750"/>
          <p14:tracePt t="10794" x="2025650" y="1892300"/>
          <p14:tracePt t="10814" x="2006600" y="1866900"/>
          <p14:tracePt t="10814" x="1987550" y="1835150"/>
          <p14:tracePt t="10830" x="1974850" y="1797050"/>
          <p14:tracePt t="10830" x="1968500" y="1758950"/>
          <p14:tracePt t="10846" x="1968500" y="1714500"/>
          <p14:tracePt t="10846" x="1968500" y="1670050"/>
          <p14:tracePt t="10863" x="1968500" y="1625600"/>
          <p14:tracePt t="10863" x="1974850" y="1581150"/>
          <p14:tracePt t="10863" x="1987550" y="1536700"/>
          <p14:tracePt t="10882" x="2006600" y="1498600"/>
          <p14:tracePt t="10882" x="2025650" y="1466850"/>
          <p14:tracePt t="10896" x="2044700" y="1428750"/>
          <p14:tracePt t="10896" x="2063750" y="1403350"/>
          <p14:tracePt t="10913" x="2089150" y="1377950"/>
          <p14:tracePt t="10913" x="2114550" y="1352550"/>
          <p14:tracePt t="10930" x="2133600" y="1333500"/>
          <p14:tracePt t="10930" x="2159000" y="1320800"/>
          <p14:tracePt t="10946" x="2178050" y="1308100"/>
          <p14:tracePt t="10946" x="2216150" y="1295400"/>
          <p14:tracePt t="10963" x="2228850" y="1295400"/>
          <p14:tracePt t="10963" x="2241550" y="1295400"/>
          <p14:tracePt t="10980" x="2254250" y="1301750"/>
          <p14:tracePt t="10980" x="2260600" y="1308100"/>
          <p14:tracePt t="10996" x="2266950" y="1320800"/>
          <p14:tracePt t="10996" x="2266950" y="1333500"/>
          <p14:tracePt t="11013" x="2260600" y="1339850"/>
          <p14:tracePt t="11029" x="2260600" y="1346200"/>
          <p14:tracePt t="11029" x="2254250" y="1352550"/>
          <p14:tracePt t="11047" x="2247900" y="1358900"/>
          <p14:tracePt t="11047" x="2241550" y="1358900"/>
          <p14:tracePt t="11063" x="2235200" y="1365250"/>
          <p14:tracePt t="11063" x="2228850" y="1371600"/>
          <p14:tracePt t="11063" x="2222500" y="1377950"/>
          <p14:tracePt t="11082" x="2216150" y="1384300"/>
          <p14:tracePt t="11095" x="2209800" y="1384300"/>
          <p14:tracePt t="11095" x="2197100" y="1390650"/>
          <p14:tracePt t="11113" x="2197100" y="1397000"/>
          <p14:tracePt t="11130" x="2197100" y="1403350"/>
          <p14:tracePt t="11181" x="2203450" y="1409700"/>
          <p14:tracePt t="11193" x="2216150" y="1416050"/>
          <p14:tracePt t="11201" x="2222500" y="1422400"/>
          <p14:tracePt t="11212" x="2228850" y="1428750"/>
          <p14:tracePt t="11212" x="2241550" y="1428750"/>
          <p14:tracePt t="11230" x="2254250" y="1435100"/>
          <p14:tracePt t="11230" x="2266950" y="1441450"/>
          <p14:tracePt t="11230" x="2279650" y="1447800"/>
          <p14:tracePt t="11249" x="2298700" y="1454150"/>
          <p14:tracePt t="11249" x="2324100" y="1460500"/>
          <p14:tracePt t="11264" x="2349500" y="1473200"/>
          <p14:tracePt t="11264" x="2374900" y="1485900"/>
          <p14:tracePt t="11281" x="2400300" y="1504950"/>
          <p14:tracePt t="11281" x="2432050" y="1524000"/>
          <p14:tracePt t="11297" x="2457450" y="1543050"/>
          <p14:tracePt t="11297" x="2514600" y="1600200"/>
          <p14:tracePt t="11314" x="2540000" y="1625600"/>
          <p14:tracePt t="11314" x="2565400" y="1651000"/>
          <p14:tracePt t="11331" x="2590800" y="1682750"/>
          <p14:tracePt t="11331" x="2616200" y="1708150"/>
          <p14:tracePt t="11347" x="2635250" y="1739900"/>
          <p14:tracePt t="11347" x="2647950" y="1765300"/>
          <p14:tracePt t="11364" x="2660650" y="1790700"/>
          <p14:tracePt t="11364" x="2673350" y="1841500"/>
          <p14:tracePt t="11382" x="2673350" y="1860550"/>
          <p14:tracePt t="11382" x="2673350" y="1879600"/>
          <p14:tracePt t="11398" x="2673350" y="1898650"/>
          <p14:tracePt t="11398" x="2660650" y="1917700"/>
          <p14:tracePt t="11414" x="2654300" y="1930400"/>
          <p14:tracePt t="11414" x="2635250" y="1943100"/>
          <p14:tracePt t="11414" x="2616200" y="1949450"/>
          <p14:tracePt t="11433" x="2597150" y="1955800"/>
          <p14:tracePt t="11446" x="2565400" y="1962150"/>
          <p14:tracePt t="11446" x="2501900" y="1962150"/>
          <p14:tracePt t="11466" x="2457450" y="1955800"/>
          <p14:tracePt t="11466" x="2419350" y="1949450"/>
          <p14:tracePt t="11482" x="2381250" y="1936750"/>
          <p14:tracePt t="11482" x="2336800" y="1917700"/>
          <p14:tracePt t="11498" x="2298700" y="1898650"/>
          <p14:tracePt t="11498" x="2266950" y="1873250"/>
          <p14:tracePt t="11498" x="2235200" y="1841500"/>
          <p14:tracePt t="11517" x="2203450" y="1803400"/>
          <p14:tracePt t="11530" x="2184400" y="1758950"/>
          <p14:tracePt t="11530" x="2165350" y="1701800"/>
          <p14:tracePt t="11530" x="2152650" y="1644650"/>
          <p14:tracePt t="11550" x="2152650" y="1581150"/>
          <p14:tracePt t="11550" x="2152650" y="1517650"/>
          <p14:tracePt t="11565" x="2165350" y="1454150"/>
          <p14:tracePt t="11565" x="2178050" y="1390650"/>
          <p14:tracePt t="11582" x="2203450" y="1333500"/>
          <p14:tracePt t="11582" x="2235200" y="1282700"/>
          <p14:tracePt t="11599" x="2273300" y="1231900"/>
          <p14:tracePt t="11599" x="2349500" y="1149350"/>
          <p14:tracePt t="11615" x="2400300" y="1111250"/>
          <p14:tracePt t="11615" x="2444750" y="1085850"/>
          <p14:tracePt t="11632" x="2489200" y="1066800"/>
          <p14:tracePt t="11632" x="2540000" y="1066800"/>
          <p14:tracePt t="11648" x="2584450" y="1079500"/>
          <p14:tracePt t="11648" x="2628900" y="1104900"/>
          <p14:tracePt t="11665" x="2667000" y="1143000"/>
          <p14:tracePt t="11665" x="2736850" y="1270000"/>
          <p14:tracePt t="11682" x="2768600" y="1346200"/>
          <p14:tracePt t="11682" x="2787650" y="1422400"/>
          <p14:tracePt t="11699" x="2800350" y="1504950"/>
          <p14:tracePt t="11699" x="2806700" y="1581150"/>
          <p14:tracePt t="11715" x="2806700" y="1657350"/>
          <p14:tracePt t="11715" x="2806700" y="1727200"/>
          <p14:tracePt t="11715" x="2794000" y="1797050"/>
          <p14:tracePt t="11734" x="2774950" y="1854200"/>
          <p14:tracePt t="11734" x="2749550" y="1917700"/>
          <p14:tracePt t="11749" x="2717800" y="1968500"/>
          <p14:tracePt t="11749" x="2686050" y="2025650"/>
          <p14:tracePt t="11766" x="2641600" y="2076450"/>
          <p14:tracePt t="11766" x="2603500" y="2120900"/>
          <p14:tracePt t="11782" x="2559050" y="2171700"/>
          <p14:tracePt t="11782" x="2514600" y="2216150"/>
          <p14:tracePt t="11799" x="2476500" y="2260600"/>
          <p14:tracePt t="11799" x="2432050" y="2305050"/>
          <p14:tracePt t="11799" x="2393950" y="2349500"/>
          <p14:tracePt t="11818" x="2362200" y="2381250"/>
          <p14:tracePt t="11830" x="2324100" y="2419350"/>
          <p14:tracePt t="11830" x="2260600" y="2482850"/>
          <p14:tracePt t="11850" x="2228850" y="2514600"/>
          <p14:tracePt t="11850" x="2197100" y="2546350"/>
          <p14:tracePt t="11866" x="2165350" y="2578100"/>
          <p14:tracePt t="11866" x="2133600" y="2609850"/>
          <p14:tracePt t="11882" x="2101850" y="2641600"/>
          <p14:tracePt t="11882" x="2070100" y="2673350"/>
          <p14:tracePt t="11882" x="2032000" y="2705100"/>
          <p14:tracePt t="11902" x="2000250" y="2736850"/>
          <p14:tracePt t="11902" x="1968500" y="2768600"/>
          <p14:tracePt t="11916" x="1930400" y="2794000"/>
          <p14:tracePt t="11916" x="1898650" y="2819400"/>
          <p14:tracePt t="11933" x="1866900" y="2838450"/>
          <p14:tracePt t="11933" x="1835150" y="2857500"/>
          <p14:tracePt t="11950" x="1809750" y="2870200"/>
          <p14:tracePt t="11950" x="1778000" y="2882900"/>
          <p14:tracePt t="11966" x="1746250" y="2895600"/>
          <p14:tracePt t="11966" x="1689100" y="2901950"/>
          <p14:tracePt t="11983" x="1663700" y="2901950"/>
          <p14:tracePt t="11983" x="1638300" y="2901950"/>
          <p14:tracePt t="11999" x="1612900" y="2895600"/>
          <p14:tracePt t="11999" x="1593850" y="2895600"/>
          <p14:tracePt t="12017" x="1574800" y="2889250"/>
          <p14:tracePt t="12017" x="1536700" y="2870200"/>
          <p14:tracePt t="12035" x="1524000" y="2863850"/>
          <p14:tracePt t="12035" x="1517650" y="2857500"/>
          <p14:tracePt t="12050" x="1511300" y="2851150"/>
          <p14:tracePt t="12050" x="1498600" y="2844800"/>
          <p14:tracePt t="12067" x="1498600" y="2832100"/>
          <p14:tracePt t="12067" x="1492250" y="2825750"/>
          <p14:tracePt t="12083" x="1492250" y="2819400"/>
          <p14:tracePt t="12083" x="1492250" y="2806700"/>
          <p14:tracePt t="12083" x="1498600" y="2800350"/>
          <p14:tracePt t="12102" x="1498600" y="2794000"/>
          <p14:tracePt t="12115" x="1504950" y="2787650"/>
          <p14:tracePt t="12115" x="1517650" y="2774950"/>
          <p14:tracePt t="12134" x="1530350" y="2768600"/>
          <p14:tracePt t="12134" x="1536700" y="2762250"/>
          <p14:tracePt t="12150" x="1543050" y="2762250"/>
          <p14:tracePt t="12150" x="1549400" y="2755900"/>
          <p14:tracePt t="12167" x="1555750" y="2755900"/>
          <p14:tracePt t="12182" x="1555750" y="2749550"/>
          <p14:tracePt t="12221" x="1549400" y="2743200"/>
          <p14:tracePt t="12297" x="1543050" y="2743200"/>
          <p14:tracePt t="12329" x="1536700" y="2743200"/>
          <p14:tracePt t="12348" x="1530350" y="2743200"/>
          <p14:tracePt t="12373" x="1530350" y="2749550"/>
          <p14:tracePt t="12401" x="1536700" y="2755900"/>
          <p14:tracePt t="12449" x="1530350" y="2762250"/>
          <p14:tracePt t="12477" x="1524000" y="2768600"/>
          <p14:tracePt t="12501" x="1517650" y="2768600"/>
          <p14:tracePt t="12521" x="1511300" y="2768600"/>
          <p14:tracePt t="12545" x="1504950" y="2768600"/>
          <p14:tracePt t="12569" x="1498600" y="2768600"/>
          <p14:tracePt t="12629" x="1498600" y="2762250"/>
          <p14:tracePt t="12657" x="1498600" y="2755900"/>
          <p14:tracePt t="12701" x="1504950" y="2749550"/>
          <p14:tracePt t="12733" x="1498600" y="2749550"/>
          <p14:tracePt t="12805" x="1492250" y="2749550"/>
          <p14:tracePt t="12853" x="1498600" y="2749550"/>
          <p14:tracePt t="12897" x="1504950" y="2743200"/>
          <p14:tracePt t="12929" x="1504950" y="2736850"/>
          <p14:tracePt t="12957" x="1504950" y="2730500"/>
          <p14:tracePt t="12989" x="1504950" y="2724150"/>
          <p14:tracePt t="13001" x="1504950" y="2711450"/>
          <p14:tracePt t="13017" x="1504950" y="2705100"/>
          <p14:tracePt t="13033" x="1504950" y="2698750"/>
          <p14:tracePt t="13049" x="1504950" y="2692400"/>
          <p14:tracePt t="13061" x="1504950" y="2686050"/>
          <p14:tracePt t="13077" x="1504950" y="2679700"/>
          <p14:tracePt t="13093" x="1504950" y="2673350"/>
          <p14:tracePt t="13109" x="1504950" y="2667000"/>
          <p14:tracePt t="13118" x="1504950" y="2660650"/>
          <p14:tracePt t="13118" x="1504950" y="2654300"/>
          <p14:tracePt t="13138" x="1504950" y="2641600"/>
          <p14:tracePt t="13138" x="1504950" y="2635250"/>
          <p14:tracePt t="13154" x="1504950" y="2628900"/>
          <p14:tracePt t="13154" x="1504950" y="2622550"/>
          <p14:tracePt t="13171" x="1504950" y="2616200"/>
          <p14:tracePt t="13171" x="1504950" y="2609850"/>
          <p14:tracePt t="13187" x="1504950" y="2603500"/>
          <p14:tracePt t="13187" x="1504950" y="2597150"/>
          <p14:tracePt t="13187" x="1504950" y="2590800"/>
          <p14:tracePt t="13206" x="1498600" y="2584450"/>
          <p14:tracePt t="13219" x="1498600" y="2578100"/>
          <p14:tracePt t="13219" x="1492250" y="2559050"/>
          <p14:tracePt t="13237" x="1485900" y="2552700"/>
          <p14:tracePt t="13237" x="1479550" y="2540000"/>
          <p14:tracePt t="13254" x="1473200" y="2533650"/>
          <p14:tracePt t="13254" x="1466850" y="2527300"/>
          <p14:tracePt t="13270" x="1460500" y="2520950"/>
          <p14:tracePt t="13270" x="1454150" y="2508250"/>
          <p14:tracePt t="13287" x="1447800" y="2501900"/>
          <p14:tracePt t="13303" x="1441450" y="2495550"/>
          <p14:tracePt t="13303" x="1435100" y="2489200"/>
          <p14:tracePt t="13321" x="1428750" y="2489200"/>
          <p14:tracePt t="13321" x="1428750" y="2482850"/>
          <p14:tracePt t="13337" x="1422400" y="2482850"/>
          <p14:tracePt t="13337" x="1409700" y="2470150"/>
          <p14:tracePt t="13354" x="1403350" y="2470150"/>
          <p14:tracePt t="13354" x="1397000" y="2463800"/>
          <p14:tracePt t="13371" x="1390650" y="2457450"/>
          <p14:tracePt t="13371" x="1384300" y="2451100"/>
          <p14:tracePt t="13387" x="1377950" y="2451100"/>
          <p14:tracePt t="13387" x="1371600" y="2444750"/>
          <p14:tracePt t="13406" x="1358900" y="2438400"/>
          <p14:tracePt t="13422" x="1352550" y="2432050"/>
          <p14:tracePt t="13438" x="1352550" y="2425700"/>
          <p14:tracePt t="13462" x="1358900" y="2425700"/>
          <p14:tracePt t="13482" x="1365250" y="2425700"/>
          <p14:tracePt t="13490" x="1371600" y="2425700"/>
          <p14:tracePt t="13503" x="1384300" y="2425700"/>
          <p14:tracePt t="13503" x="1416050" y="2425700"/>
          <p14:tracePt t="13523" x="1441450" y="2425700"/>
          <p14:tracePt t="13523" x="1466850" y="2425700"/>
          <p14:tracePt t="13538" x="1498600" y="2432050"/>
          <p14:tracePt t="13538" x="1530350" y="2432050"/>
          <p14:tracePt t="13555" x="1568450" y="2438400"/>
          <p14:tracePt t="13555" x="1606550" y="2438400"/>
          <p14:tracePt t="13555" x="1651000" y="2444750"/>
          <p14:tracePt t="13574" x="1695450" y="2451100"/>
          <p14:tracePt t="13574" x="1739900" y="2451100"/>
          <p14:tracePt t="13589" x="1784350" y="2457450"/>
          <p14:tracePt t="13589" x="1828800" y="2463800"/>
          <p14:tracePt t="13605" x="1879600" y="2463800"/>
          <p14:tracePt t="13605" x="1924050" y="2463800"/>
          <p14:tracePt t="13622" x="1968500" y="2470150"/>
          <p14:tracePt t="13622" x="2006600" y="2463800"/>
          <p14:tracePt t="13638" x="2044700" y="2463800"/>
          <p14:tracePt t="13638" x="2114550" y="2457450"/>
          <p14:tracePt t="13656" x="2139950" y="2451100"/>
          <p14:tracePt t="13656" x="2165350" y="2444750"/>
          <p14:tracePt t="13672" x="2190750" y="2438400"/>
          <p14:tracePt t="13672" x="2203450" y="2425700"/>
          <p14:tracePt t="13689" x="2216150" y="2419350"/>
          <p14:tracePt t="13689" x="2241550" y="2406650"/>
          <p14:tracePt t="13706" x="2247900" y="2406650"/>
          <p14:tracePt t="13721" x="2247900" y="2413000"/>
          <p14:tracePt t="13746" x="2241550" y="2413000"/>
          <p14:tracePt t="13762" x="2235200" y="2419350"/>
          <p14:tracePt t="13774" x="2228850" y="2419350"/>
          <p14:tracePt t="13790" x="2222500" y="2413000"/>
          <p14:tracePt t="13825" x="2235200" y="2413000"/>
          <p14:tracePt t="13841" x="2247900" y="2413000"/>
          <p14:tracePt t="13857" x="2254250" y="2413000"/>
          <p14:tracePt t="13865" x="2266950" y="2419350"/>
          <p14:tracePt t="13874" x="2286000" y="2425700"/>
          <p14:tracePt t="13874" x="2305050" y="2438400"/>
          <p14:tracePt t="13889" x="2324100" y="2451100"/>
          <p14:tracePt t="13889" x="2343150" y="2457450"/>
          <p14:tracePt t="13907" x="2368550" y="2470150"/>
          <p14:tracePt t="13907" x="2393950" y="2482850"/>
          <p14:tracePt t="13923" x="2419350" y="2495550"/>
          <p14:tracePt t="13923" x="2444750" y="2514600"/>
          <p14:tracePt t="13923" x="2470150" y="2527300"/>
          <p14:tracePt t="13942" x="2501900" y="2546350"/>
          <p14:tracePt t="13942" x="2527300" y="2565400"/>
          <p14:tracePt t="13956" x="2559050" y="2590800"/>
          <p14:tracePt t="13956" x="2590800" y="2609850"/>
          <p14:tracePt t="13973" x="2622550" y="2635250"/>
          <p14:tracePt t="13973" x="2647950" y="2654300"/>
          <p14:tracePt t="13990" x="2679700" y="2679700"/>
          <p14:tracePt t="13990" x="2743200" y="2711450"/>
          <p14:tracePt t="14007" x="2768600" y="2730500"/>
          <p14:tracePt t="14007" x="2794000" y="2743200"/>
          <p14:tracePt t="14026" x="2819400" y="2749550"/>
          <p14:tracePt t="14026" x="2844800" y="2755900"/>
          <p14:tracePt t="14041" x="2863850" y="2762250"/>
          <p14:tracePt t="14041" x="2882900" y="2768600"/>
          <p14:tracePt t="14057" x="2895600" y="2768600"/>
          <p14:tracePt t="14057" x="2921000" y="2768600"/>
          <p14:tracePt t="14074" x="2933700" y="2768600"/>
          <p14:tracePt t="14074" x="2940050" y="2762250"/>
          <p14:tracePt t="14091" x="2946400" y="2762250"/>
          <p14:tracePt t="14091" x="2952750" y="2755900"/>
          <p14:tracePt t="14107" x="2959100" y="2749550"/>
          <p14:tracePt t="14122" x="2959100" y="2743200"/>
          <p14:tracePt t="14122" x="2959100" y="2736850"/>
          <p14:tracePt t="14122" x="2959100" y="2730500"/>
          <p14:tracePt t="14143" x="2959100" y="2724150"/>
          <p14:tracePt t="14155" x="2952750" y="2717800"/>
          <p14:tracePt t="14155" x="2946400" y="2711450"/>
          <p14:tracePt t="14175" x="2940050" y="2705100"/>
          <p14:tracePt t="14175" x="2940050" y="2698750"/>
          <p14:tracePt t="14191" x="2940050" y="2692400"/>
          <p14:tracePt t="14205" x="2940050" y="2686050"/>
          <p14:tracePt t="14205" x="2952750" y="2679700"/>
          <p14:tracePt t="14205" x="2959100" y="2679700"/>
          <p14:tracePt t="14226" x="2978150" y="2673350"/>
          <p14:tracePt t="14226" x="2990850" y="2667000"/>
          <p14:tracePt t="14242" x="3016250" y="2667000"/>
          <p14:tracePt t="14242" x="3041650" y="2667000"/>
          <p14:tracePt t="14258" x="3067050" y="2667000"/>
          <p14:tracePt t="14258" x="3098800" y="2673350"/>
          <p14:tracePt t="14274" x="3130550" y="2679700"/>
          <p14:tracePt t="14274" x="3162300" y="2686050"/>
          <p14:tracePt t="14291" x="3194050" y="2692400"/>
          <p14:tracePt t="14291" x="3232150" y="2705100"/>
          <p14:tracePt t="14291" x="3263900" y="2705100"/>
          <p14:tracePt t="14310" x="3295650" y="2711450"/>
          <p14:tracePt t="14310" x="3314700" y="2717800"/>
          <p14:tracePt t="14324" x="3333750" y="2717800"/>
          <p14:tracePt t="14324" x="3352800" y="2717800"/>
          <p14:tracePt t="14341" x="3359150" y="2711450"/>
          <p14:tracePt t="14356" x="3352800" y="2705100"/>
          <p14:tracePt t="14356" x="3340100" y="2698750"/>
          <p14:tracePt t="14375" x="3327400" y="2692400"/>
          <p14:tracePt t="14375" x="3308350" y="2686050"/>
          <p14:tracePt t="14391" x="3289300" y="2673350"/>
          <p14:tracePt t="14391" x="3263900" y="2667000"/>
          <p14:tracePt t="14408" x="3232150" y="2660650"/>
          <p14:tracePt t="14408" x="3206750" y="2654300"/>
          <p14:tracePt t="14408" x="3175000" y="2641600"/>
          <p14:tracePt t="14427" x="3143250" y="2635250"/>
          <p14:tracePt t="14427" x="3111500" y="2622550"/>
          <p14:tracePt t="14442" x="3079750" y="2616200"/>
          <p14:tracePt t="14442" x="3048000" y="2603500"/>
          <p14:tracePt t="14459" x="3022600" y="2590800"/>
          <p14:tracePt t="14459" x="2990850" y="2578100"/>
          <p14:tracePt t="14475" x="2965450" y="2565400"/>
          <p14:tracePt t="14475" x="2940050" y="2552700"/>
          <p14:tracePt t="14491" x="2921000" y="2540000"/>
          <p14:tracePt t="14491" x="2901950" y="2520950"/>
          <p14:tracePt t="14491" x="2889250" y="2508250"/>
          <p14:tracePt t="14511" x="2876550" y="2501900"/>
          <p14:tracePt t="14511" x="2863850" y="2489200"/>
          <p14:tracePt t="14527" x="2857500" y="2482850"/>
          <p14:tracePt t="14527" x="2851150" y="2482850"/>
          <p14:tracePt t="14543" x="2844800" y="2476500"/>
          <p14:tracePt t="14557" x="2838450" y="2476500"/>
          <p14:tracePt t="14574" x="2825750" y="2482850"/>
          <p14:tracePt t="14574" x="2819400" y="2482850"/>
          <p14:tracePt t="14574" x="2813050" y="2482850"/>
          <p14:tracePt t="14595" x="2806700" y="2489200"/>
          <p14:tracePt t="14607" x="2800350" y="2489200"/>
          <p14:tracePt t="14607" x="2774950" y="2495550"/>
          <p14:tracePt t="14625" x="2755900" y="2495550"/>
          <p14:tracePt t="14625" x="2743200" y="2495550"/>
          <p14:tracePt t="14642" x="2717800" y="2495550"/>
          <p14:tracePt t="14642" x="2698750" y="2495550"/>
          <p14:tracePt t="14659" x="2673350" y="2489200"/>
          <p14:tracePt t="14659" x="2616200" y="2470150"/>
          <p14:tracePt t="14675" x="2584450" y="2451100"/>
          <p14:tracePt t="14675" x="2552700" y="2432050"/>
          <p14:tracePt t="14692" x="2527300" y="2406650"/>
          <p14:tracePt t="14692" x="2501900" y="2381250"/>
          <p14:tracePt t="14710" x="2476500" y="2355850"/>
          <p14:tracePt t="14710" x="2438400" y="2292350"/>
          <p14:tracePt t="14726" x="2425700" y="2260600"/>
          <p14:tracePt t="14726" x="2413000" y="2222500"/>
          <p14:tracePt t="14743" x="2406650" y="2190750"/>
          <p14:tracePt t="14743" x="2406650" y="2152650"/>
          <p14:tracePt t="14760" x="2419350" y="2114550"/>
          <p14:tracePt t="14760" x="2432050" y="2076450"/>
          <p14:tracePt t="14776" x="2457450" y="2038350"/>
          <p14:tracePt t="14776" x="2482850" y="2006600"/>
          <p14:tracePt t="14776" x="2527300" y="1968500"/>
          <p14:tracePt t="14795" x="2571750" y="1930400"/>
          <p14:tracePt t="14808" x="2622550" y="1898650"/>
          <p14:tracePt t="14808" x="2736850" y="1841500"/>
          <p14:tracePt t="14827" x="2806700" y="1816100"/>
          <p14:tracePt t="14827" x="2870200" y="1797050"/>
          <p14:tracePt t="14843" x="2940050" y="1778000"/>
          <p14:tracePt t="14843" x="3016250" y="1758950"/>
          <p14:tracePt t="14860" x="3092450" y="1746250"/>
          <p14:tracePt t="14860" x="3168650" y="1733550"/>
          <p14:tracePt t="14860" x="3251200" y="1727200"/>
          <p14:tracePt t="14879" x="3333750" y="1727200"/>
          <p14:tracePt t="14891" x="3409950" y="1733550"/>
          <p14:tracePt t="14891" x="3556000" y="1758950"/>
          <p14:tracePt t="14910" x="3619500" y="1784350"/>
          <p14:tracePt t="14910" x="3683000" y="1809750"/>
          <p14:tracePt t="14927" x="3733800" y="1847850"/>
          <p14:tracePt t="14927" x="3778250" y="1885950"/>
          <p14:tracePt t="14943" x="3816350" y="1930400"/>
          <p14:tracePt t="14943" x="3848100" y="1974850"/>
          <p14:tracePt t="14943" x="3873500" y="2019300"/>
          <p14:tracePt t="14962" x="3892550" y="2063750"/>
          <p14:tracePt t="14962" x="3911600" y="2108200"/>
          <p14:tracePt t="14977" x="3917950" y="2152650"/>
          <p14:tracePt t="14977" x="3924300" y="2190750"/>
          <p14:tracePt t="14994" x="3917950" y="2228850"/>
          <p14:tracePt t="14994" x="3911600" y="2266950"/>
          <p14:tracePt t="15010" x="3892550" y="2305050"/>
          <p14:tracePt t="15010" x="3854450" y="2368550"/>
          <p14:tracePt t="15029" x="3829050" y="2400300"/>
          <p14:tracePt t="15029" x="3797300" y="2425700"/>
          <p14:tracePt t="15044" x="3765550" y="2457450"/>
          <p14:tracePt t="15044" x="3733800" y="2482850"/>
          <p14:tracePt t="15060" x="3702050" y="2501900"/>
          <p14:tracePt t="15060" x="3663950" y="2520950"/>
          <p14:tracePt t="15077" x="3632200" y="2540000"/>
          <p14:tracePt t="15077" x="3556000" y="2571750"/>
          <p14:tracePt t="15095" x="3517900" y="2584450"/>
          <p14:tracePt t="15095" x="3486150" y="2590800"/>
          <p14:tracePt t="15111" x="3448050" y="2603500"/>
          <p14:tracePt t="15111" x="3416300" y="2609850"/>
          <p14:tracePt t="15127" x="3384550" y="2616200"/>
          <p14:tracePt t="15127" x="3359150" y="2622550"/>
          <p14:tracePt t="15127" x="3327400" y="2628900"/>
          <p14:tracePt t="15146" x="3302000" y="2635250"/>
          <p14:tracePt t="15159" x="3282950" y="2641600"/>
          <p14:tracePt t="15159" x="3263900" y="2641600"/>
          <p14:tracePt t="15179" x="3225800" y="2647950"/>
          <p14:tracePt t="15179" x="3206750" y="2647950"/>
          <p14:tracePt t="15195" x="3194050" y="2654300"/>
          <p14:tracePt t="15195" x="3181350" y="2654300"/>
          <p14:tracePt t="15211" x="3168650" y="2647950"/>
          <p14:tracePt t="15211" x="3162300" y="2647950"/>
          <p14:tracePt t="15211" x="3155950" y="2647950"/>
          <p14:tracePt t="15231" x="3143250" y="2647950"/>
          <p14:tracePt t="15242" x="3136900" y="2641600"/>
          <p14:tracePt t="15242" x="3130550" y="2641600"/>
          <p14:tracePt t="15242" x="3124200" y="2635250"/>
          <p14:tracePt t="15263" x="3111500" y="2628900"/>
          <p14:tracePt t="15282" x="3105150" y="2622550"/>
          <p14:tracePt t="15298" x="3098800" y="2616200"/>
          <p14:tracePt t="15314" x="3092450" y="2616200"/>
          <p14:tracePt t="15326" x="3086100" y="2609850"/>
          <p14:tracePt t="15343" x="3079750" y="2609850"/>
          <p14:tracePt t="15359" x="3073400" y="2609850"/>
          <p14:tracePt t="15376" x="3067050" y="2603500"/>
          <p14:tracePt t="15393" x="3060700" y="2603500"/>
          <p14:tracePt t="15410" x="3060700" y="2609850"/>
          <p14:tracePt t="15427" x="3054350" y="2609850"/>
          <p14:tracePt t="15443" x="3048000" y="2609850"/>
          <p14:tracePt t="15461" x="3048000" y="2603500"/>
          <p14:tracePt t="15486" x="3048000" y="2597150"/>
          <p14:tracePt t="15506" x="3048000" y="2590800"/>
          <p14:tracePt t="15529" x="3048000" y="2584450"/>
          <p14:tracePt t="15554" x="3041650" y="2578100"/>
          <p14:tracePt t="15614" x="3041650" y="2571750"/>
          <p14:tracePt t="15642" x="3048000" y="2571750"/>
          <p14:tracePt t="15750" x="3048000" y="2578100"/>
          <p14:tracePt t="15810" x="3054350" y="2578100"/>
          <p14:tracePt t="15830" x="3060700" y="2578100"/>
          <p14:tracePt t="15854" x="3067050" y="2571750"/>
          <p14:tracePt t="15870" x="3073400" y="2571750"/>
          <p14:tracePt t="15882" x="3079750" y="2565400"/>
          <p14:tracePt t="15914" x="3086100" y="2565400"/>
          <p14:tracePt t="15926" x="3092450" y="2559050"/>
          <p14:tracePt t="15942" x="3098800" y="2552700"/>
          <p14:tracePt t="15958" x="3105150" y="2552700"/>
          <p14:tracePt t="15974" x="3111500" y="2546350"/>
          <p14:tracePt t="15986" x="3117850" y="2546350"/>
          <p14:tracePt t="16002" x="3124200" y="2546350"/>
          <p14:tracePt t="16017" x="3130550" y="2546350"/>
          <p14:tracePt t="16034" x="3136900" y="2546350"/>
          <p14:tracePt t="16034" x="3143250" y="2546350"/>
          <p14:tracePt t="16047" x="3149600" y="2546350"/>
          <p14:tracePt t="16047" x="3155950" y="2546350"/>
          <p14:tracePt t="16064" x="3168650" y="2546350"/>
          <p14:tracePt t="16064" x="3187700" y="2546350"/>
          <p14:tracePt t="16081" x="3206750" y="2546350"/>
          <p14:tracePt t="16081" x="3225800" y="2552700"/>
          <p14:tracePt t="16097" x="3251200" y="2552700"/>
          <p14:tracePt t="16097" x="3302000" y="2552700"/>
          <p14:tracePt t="16114" x="3333750" y="2552700"/>
          <p14:tracePt t="16114" x="3365500" y="2552700"/>
          <p14:tracePt t="16131" x="3397250" y="2552700"/>
          <p14:tracePt t="16131" x="3435350" y="2546350"/>
          <p14:tracePt t="16148" x="3467100" y="2546350"/>
          <p14:tracePt t="16148" x="3498850" y="2546350"/>
          <p14:tracePt t="16148" x="3536950" y="2540000"/>
          <p14:tracePt t="16167" x="3568700" y="2533650"/>
          <p14:tracePt t="16179" x="3600450" y="2533650"/>
          <p14:tracePt t="16179" x="3663950" y="2520950"/>
          <p14:tracePt t="16199" x="3695700" y="2514600"/>
          <p14:tracePt t="16199" x="3721100" y="2508250"/>
          <p14:tracePt t="16215" x="3746500" y="2508250"/>
          <p14:tracePt t="16215" x="3771900" y="2501900"/>
          <p14:tracePt t="16232" x="3797300" y="2495550"/>
          <p14:tracePt t="16232" x="3822700" y="2495550"/>
          <p14:tracePt t="16248" x="3841750" y="2489200"/>
          <p14:tracePt t="16248" x="3867150" y="2489200"/>
          <p14:tracePt t="16248" x="3886200" y="2489200"/>
          <p14:tracePt t="16267" x="3898900" y="2489200"/>
          <p14:tracePt t="16279" x="3917950" y="2489200"/>
          <p14:tracePt t="16279" x="3956050" y="2489200"/>
          <p14:tracePt t="16298" x="3975100" y="2489200"/>
          <p14:tracePt t="16298" x="3994150" y="2489200"/>
          <p14:tracePt t="16315" x="4013200" y="2495550"/>
          <p14:tracePt t="16315" x="4032250" y="2495550"/>
          <p14:tracePt t="16331" x="4057650" y="2501900"/>
          <p14:tracePt t="16331" x="4108450" y="2514600"/>
          <p14:tracePt t="16348" x="4133850" y="2527300"/>
          <p14:tracePt t="16348" x="4165600" y="2533650"/>
          <p14:tracePt t="16365" x="4191000" y="2546350"/>
          <p14:tracePt t="16365" x="4222750" y="2559050"/>
          <p14:tracePt t="16382" x="4254500" y="2565400"/>
          <p14:tracePt t="16382" x="4286250" y="2578100"/>
          <p14:tracePt t="16398" x="4318000" y="2584450"/>
          <p14:tracePt t="16398" x="4381500" y="2603500"/>
          <p14:tracePt t="16415" x="4413250" y="2609850"/>
          <p14:tracePt t="16415" x="4445000" y="2616200"/>
          <p14:tracePt t="16432" x="4476750" y="2622550"/>
          <p14:tracePt t="16432" x="4502150" y="2628900"/>
          <p14:tracePt t="16449" x="4527550" y="2635250"/>
          <p14:tracePt t="16449" x="4552950" y="2635250"/>
          <p14:tracePt t="16449" x="4572000" y="2641600"/>
          <p14:tracePt t="16467" x="4591050" y="2647950"/>
          <p14:tracePt t="16467" x="4603750" y="2654300"/>
          <p14:tracePt t="16483" x="4622800" y="2660650"/>
          <p14:tracePt t="16483" x="4635500" y="2667000"/>
          <p14:tracePt t="16499" x="4648200" y="2673350"/>
          <p14:tracePt t="16499" x="4654550" y="2679700"/>
          <p14:tracePt t="16515" x="4667250" y="2679700"/>
          <p14:tracePt t="16515" x="4673600" y="2686050"/>
          <p14:tracePt t="16515" x="4679950" y="2686050"/>
          <p14:tracePt t="16535" x="4686300" y="2692400"/>
          <p14:tracePt t="16551" x="4686300" y="2698750"/>
          <p14:tracePt t="16567" x="4679950" y="2705100"/>
          <p14:tracePt t="16567" x="4673600" y="2711450"/>
          <p14:tracePt t="16582" x="4667250" y="2717800"/>
          <p14:tracePt t="16582" x="4660900" y="2724150"/>
          <p14:tracePt t="16599" x="4654550" y="2730500"/>
          <p14:tracePt t="16599" x="4648200" y="2730500"/>
          <p14:tracePt t="16599" x="4641850" y="2736850"/>
          <p14:tracePt t="16619" x="4635500" y="2743200"/>
          <p14:tracePt t="16635" x="4629150" y="2743200"/>
          <p14:tracePt t="16647" x="4622800" y="2743200"/>
          <p14:tracePt t="16664" x="4616450" y="2743200"/>
          <p14:tracePt t="16681" x="4610100" y="2743200"/>
          <p14:tracePt t="16697" x="4603750" y="2743200"/>
          <p14:tracePt t="16697" x="4597400" y="2743200"/>
          <p14:tracePt t="16716" x="4584700" y="2736850"/>
          <p14:tracePt t="16731" x="4578350" y="2736850"/>
          <p14:tracePt t="16731" x="4565650" y="2736850"/>
          <p14:tracePt t="16749" x="4552950" y="2736850"/>
          <p14:tracePt t="16749" x="4521200" y="2736850"/>
          <p14:tracePt t="16767" x="4495800" y="2743200"/>
          <p14:tracePt t="16767" x="4476750" y="2743200"/>
          <p14:tracePt t="16783" x="4451350" y="2743200"/>
          <p14:tracePt t="16783" x="4425950" y="2743200"/>
          <p14:tracePt t="16800" x="4400550" y="2743200"/>
          <p14:tracePt t="16800" x="4375150" y="2749550"/>
          <p14:tracePt t="16816" x="4349750" y="2749550"/>
          <p14:tracePt t="16816" x="4318000" y="2749550"/>
          <p14:tracePt t="16816" x="4292600" y="2749550"/>
          <p14:tracePt t="16835" x="4267200" y="2749550"/>
          <p14:tracePt t="16848" x="4241800" y="2743200"/>
          <p14:tracePt t="16848" x="4184650" y="2724150"/>
          <p14:tracePt t="16867" x="4152900" y="2705100"/>
          <p14:tracePt t="16867" x="4127500" y="2686050"/>
          <p14:tracePt t="16883" x="4102100" y="2654300"/>
          <p14:tracePt t="16883" x="4083050" y="2616200"/>
          <p14:tracePt t="16900" x="4064000" y="2565400"/>
          <p14:tracePt t="16900" x="4057650" y="2514600"/>
          <p14:tracePt t="16900" x="4051300" y="2451100"/>
          <p14:tracePt t="16919" x="4044950" y="2387600"/>
          <p14:tracePt t="16932" x="4051300" y="2317750"/>
          <p14:tracePt t="16932" x="4064000" y="2184400"/>
          <p14:tracePt t="16950" x="4076700" y="2133600"/>
          <p14:tracePt t="16950" x="4095750" y="2082800"/>
          <p14:tracePt t="16967" x="4114800" y="2051050"/>
          <p14:tracePt t="16967" x="4133850" y="2025650"/>
          <p14:tracePt t="16984" x="4159250" y="2012950"/>
          <p14:tracePt t="16984" x="4184650" y="2019300"/>
          <p14:tracePt t="16984" x="4210050" y="2038350"/>
          <p14:tracePt t="17003" x="4235450" y="2063750"/>
          <p14:tracePt t="17003" x="4260850" y="2095500"/>
          <p14:tracePt t="17017" x="4286250" y="2139950"/>
          <p14:tracePt t="17017" x="4305300" y="2184400"/>
          <p14:tracePt t="17036" x="4324350" y="2235200"/>
          <p14:tracePt t="17036" x="4337050" y="2286000"/>
          <p14:tracePt t="17051" x="4343400" y="2336800"/>
          <p14:tracePt t="17051" x="4349750" y="2413000"/>
          <p14:tracePt t="17068" x="4349750" y="2444750"/>
          <p14:tracePt t="17068" x="4343400" y="2470150"/>
          <p14:tracePt t="17084" x="4343400" y="2489200"/>
          <p14:tracePt t="17084" x="4337050" y="2501900"/>
          <p14:tracePt t="17101" x="4330700" y="2508250"/>
          <p14:tracePt t="17116" x="4330700" y="2501900"/>
          <p14:tracePt t="17135" x="4337050" y="2495550"/>
          <p14:tracePt t="17135" x="4343400" y="2489200"/>
          <p14:tracePt t="17151" x="4349750" y="2482850"/>
          <p14:tracePt t="17151" x="4356100" y="2476500"/>
          <p14:tracePt t="17168" x="4368800" y="2470150"/>
          <p14:tracePt t="17168" x="4381500" y="2470150"/>
          <p14:tracePt t="17168" x="4400550" y="2463800"/>
          <p14:tracePt t="17187" x="4419600" y="2463800"/>
          <p14:tracePt t="17199" x="4438650" y="2457450"/>
          <p14:tracePt t="17199" x="4483100" y="2451100"/>
          <p14:tracePt t="17219" x="4508500" y="2451100"/>
          <p14:tracePt t="17219" x="4533900" y="2451100"/>
          <p14:tracePt t="17235" x="4565650" y="2451100"/>
          <p14:tracePt t="17235" x="4597400" y="2444750"/>
          <p14:tracePt t="17252" x="4629150" y="2451100"/>
          <p14:tracePt t="17252" x="4673600" y="2451100"/>
          <p14:tracePt t="17268" x="4718050" y="2451100"/>
          <p14:tracePt t="17268" x="4768850" y="2457450"/>
          <p14:tracePt t="17268" x="4819650" y="2463800"/>
          <p14:tracePt t="17288" x="4883150" y="2463800"/>
          <p14:tracePt t="17300" x="4946650" y="2470150"/>
          <p14:tracePt t="17300" x="5080000" y="2470150"/>
          <p14:tracePt t="17318" x="5156200" y="2470150"/>
          <p14:tracePt t="17318" x="5226050" y="2470150"/>
          <p14:tracePt t="17335" x="5302250" y="2463800"/>
          <p14:tracePt t="17335" x="5372100" y="2463800"/>
          <p14:tracePt t="17352" x="5441950" y="2457450"/>
          <p14:tracePt t="17352" x="5575300" y="2457450"/>
          <p14:tracePt t="17368" x="5638800" y="2457450"/>
          <p14:tracePt t="17368" x="5695950" y="2457450"/>
          <p14:tracePt t="17385" x="5753100" y="2457450"/>
          <p14:tracePt t="17385" x="5803900" y="2451100"/>
          <p14:tracePt t="17402" x="5848350" y="2451100"/>
          <p14:tracePt t="17402" x="5886450" y="2451100"/>
          <p14:tracePt t="17419" x="5924550" y="2451100"/>
          <p14:tracePt t="17419" x="5981700" y="2444750"/>
          <p14:tracePt t="17435" x="6000750" y="2444750"/>
          <p14:tracePt t="17435" x="6013450" y="2444750"/>
          <p14:tracePt t="17452" x="6019800" y="2444750"/>
          <p14:tracePt t="17467" x="6013450" y="2444750"/>
          <p14:tracePt t="17484" x="6007100" y="2451100"/>
          <p14:tracePt t="17484" x="5981700" y="2457450"/>
          <p14:tracePt t="17503" x="5969000" y="2463800"/>
          <p14:tracePt t="17503" x="5949950" y="2463800"/>
          <p14:tracePt t="17520" x="5930900" y="2470150"/>
          <p14:tracePt t="17520" x="5918200" y="2476500"/>
          <p14:tracePt t="17536" x="5899150" y="2476500"/>
          <p14:tracePt t="17536" x="5880100" y="2482850"/>
          <p14:tracePt t="17536" x="5861050" y="2489200"/>
          <p14:tracePt t="17555" x="5842000" y="2495550"/>
          <p14:tracePt t="17567" x="5822950" y="2495550"/>
          <p14:tracePt t="17567" x="5791200" y="2508250"/>
          <p14:tracePt t="17588" x="5778500" y="2508250"/>
          <p14:tracePt t="17588" x="5765800" y="2514600"/>
          <p14:tracePt t="17603" x="5753100" y="2520950"/>
          <p14:tracePt t="17603" x="5740400" y="2520950"/>
          <p14:tracePt t="17619" x="5727700" y="2527300"/>
          <p14:tracePt t="17619" x="5721350" y="2527300"/>
          <p14:tracePt t="17619" x="5708650" y="2533650"/>
          <p14:tracePt t="17639" x="5702300" y="2533650"/>
          <p14:tracePt t="17651" x="5695950" y="2540000"/>
          <p14:tracePt t="17651" x="5676900" y="2546350"/>
          <p14:tracePt t="17670" x="5670550" y="2546350"/>
          <p14:tracePt t="17670" x="5664200" y="2546350"/>
          <p14:tracePt t="17686" x="5657850" y="2552700"/>
          <p14:tracePt t="17686" x="5651500" y="2552700"/>
          <p14:tracePt t="17702" x="5645150" y="2546350"/>
          <p14:tracePt t="17718" x="5638800" y="2546350"/>
          <p14:tracePt t="17718" x="5626100" y="2546350"/>
          <p14:tracePt t="17736" x="5619750" y="2546350"/>
          <p14:tracePt t="17736" x="5613400" y="2540000"/>
          <p14:tracePt t="17753" x="5607050" y="2540000"/>
          <p14:tracePt t="17753" x="5607050" y="2533650"/>
          <p14:tracePt t="17770" x="5600700" y="2533650"/>
          <p14:tracePt t="17770" x="5588000" y="2527300"/>
          <p14:tracePt t="17787" x="5581650" y="2527300"/>
          <p14:tracePt t="17803" x="5575300" y="2520950"/>
          <p14:tracePt t="17803" x="5568950" y="2520950"/>
          <p14:tracePt t="17820" x="5562600" y="2520950"/>
          <p14:tracePt t="17820" x="5562600" y="2514600"/>
          <p14:tracePt t="17837" x="5556250" y="2514600"/>
          <p14:tracePt t="17837" x="5549900" y="2514600"/>
          <p14:tracePt t="17837" x="5543550" y="2514600"/>
          <p14:tracePt t="17856" x="5537200" y="2514600"/>
          <p14:tracePt t="17868" x="5530850" y="2514600"/>
          <p14:tracePt t="17868" x="5518150" y="2520950"/>
          <p14:tracePt t="17887" x="5511800" y="2520950"/>
          <p14:tracePt t="17887" x="5505450" y="2520950"/>
          <p14:tracePt t="17904" x="5499100" y="2520950"/>
          <p14:tracePt t="17904" x="5492750" y="2527300"/>
          <p14:tracePt t="17920" x="5480050" y="2527300"/>
          <p14:tracePt t="17939" x="5480050" y="2533650"/>
          <p14:tracePt t="17955" x="5486400" y="2533650"/>
          <p14:tracePt t="18015" x="5486400" y="2527300"/>
          <p14:tracePt t="18026" x="5492750" y="2527300"/>
          <p14:tracePt t="18042" x="5499100" y="2520950"/>
          <p14:tracePt t="18059" x="5505450" y="2520950"/>
          <p14:tracePt t="18074" x="5511800" y="2514600"/>
          <p14:tracePt t="18087" x="5511800" y="2508250"/>
          <p14:tracePt t="18118" x="5511800" y="2501900"/>
          <p14:tracePt t="18206" x="5511800" y="2495550"/>
          <p14:tracePt t="18307" x="5518150" y="2495550"/>
          <p14:tracePt t="18402" x="5518150" y="2489200"/>
          <p14:tracePt t="18427" x="5524500" y="2482850"/>
          <p14:tracePt t="18454" x="5530850" y="2482850"/>
          <p14:tracePt t="18502" x="5537200" y="2482850"/>
          <p14:tracePt t="18555" x="5537200" y="2489200"/>
          <p14:tracePt t="18615" x="5530850" y="2489200"/>
          <p14:tracePt t="18727" x="5537200" y="2495550"/>
          <p14:tracePt t="18786" x="5543550" y="2495550"/>
          <p14:tracePt t="18831" x="5537200" y="2495550"/>
          <p14:tracePt t="18922" x="5537200" y="2489200"/>
          <p14:tracePt t="19018" x="5530850" y="2489200"/>
          <p14:tracePt t="19086" x="5537200" y="2482850"/>
          <p14:tracePt t="19167" x="5537200" y="2476500"/>
          <p14:tracePt t="19207" x="5543550" y="2476500"/>
          <p14:tracePt t="19259" x="5537200" y="2476500"/>
          <p14:tracePt t="19335" x="5530850" y="2476500"/>
          <p14:tracePt t="19363" x="5537200" y="2476500"/>
          <p14:tracePt t="19551" x="5543550" y="2470150"/>
          <p14:tracePt t="19646" x="5549900" y="2470150"/>
          <p14:tracePt t="19790" x="5556250" y="2470150"/>
          <p14:tracePt t="19947" x="5562600" y="2463800"/>
          <p14:tracePt t="20038" x="5568950" y="2463800"/>
          <p14:tracePt t="20307" x="5575300" y="2463800"/>
          <p14:tracePt t="20347" x="5581650" y="2457450"/>
          <p14:tracePt t="20383" x="5575300" y="2463800"/>
          <p14:tracePt t="20495" x="5568950" y="2463800"/>
          <p14:tracePt t="20526" x="5562600" y="2470150"/>
          <p14:tracePt t="20571" x="5556250" y="2470150"/>
          <p14:tracePt t="20655" x="5549900" y="2470150"/>
          <p14:tracePt t="20675" x="5549900" y="2476500"/>
          <p14:tracePt t="20871" x="5556250" y="2476500"/>
          <p14:tracePt t="20907" x="5549900" y="2476500"/>
          <p14:tracePt t="21127" x="5556250" y="2476500"/>
          <p14:tracePt t="21327" x="5549900" y="2476500"/>
          <p14:tracePt t="21403" x="5543550" y="2482850"/>
          <p14:tracePt t="21443" x="5537200" y="2482850"/>
          <p14:tracePt t="21503" x="5537200" y="2489200"/>
          <p14:tracePt t="21531" x="5530850" y="2489200"/>
          <p14:tracePt t="21687" x="5524500" y="2489200"/>
          <p14:tracePt t="21875" x="5518150" y="2489200"/>
          <p14:tracePt t="21951" x="5511800" y="2495550"/>
          <p14:tracePt t="21967" x="5505450" y="2495550"/>
          <p14:tracePt t="21983" x="5492750" y="2501900"/>
          <p14:tracePt t="21995" x="5492750" y="2508250"/>
          <p14:tracePt t="22003" x="5486400" y="2508250"/>
          <p14:tracePt t="22016" x="5480050" y="2514600"/>
          <p14:tracePt t="22016" x="5473700" y="2514600"/>
          <p14:tracePt t="22016" x="5461000" y="2520950"/>
          <p14:tracePt t="22038" x="5454650" y="2520950"/>
          <p14:tracePt t="22038" x="5448300" y="2527300"/>
          <p14:tracePt t="22052" x="5441950" y="2533650"/>
          <p14:tracePt t="22052" x="5429250" y="2540000"/>
          <p14:tracePt t="22068" x="5416550" y="2546350"/>
          <p14:tracePt t="22068" x="5403850" y="2552700"/>
          <p14:tracePt t="22085" x="5391150" y="2559050"/>
          <p14:tracePt t="22085" x="5378450" y="2565400"/>
          <p14:tracePt t="22085" x="5359400" y="2571750"/>
          <p14:tracePt t="22104" x="5340350" y="2584450"/>
          <p14:tracePt t="22104" x="5321300" y="2590800"/>
          <p14:tracePt t="22118" x="5302250" y="2603500"/>
          <p14:tracePt t="22118" x="5276850" y="2616200"/>
          <p14:tracePt t="22135" x="5251450" y="2628900"/>
          <p14:tracePt t="22135" x="5232400" y="2641600"/>
          <p14:tracePt t="22152" x="5207000" y="2654300"/>
          <p14:tracePt t="22152" x="5162550" y="2679700"/>
          <p14:tracePt t="22169" x="5143500" y="2692400"/>
          <p14:tracePt t="22169" x="5118100" y="2698750"/>
          <p14:tracePt t="22185" x="5105400" y="2711450"/>
          <p14:tracePt t="22185" x="5086350" y="2717800"/>
          <p14:tracePt t="22202" x="5073650" y="2724150"/>
          <p14:tracePt t="22202" x="5060950" y="2730500"/>
          <p14:tracePt t="22219" x="5048250" y="2736850"/>
          <p14:tracePt t="22219" x="5035550" y="2743200"/>
          <p14:tracePt t="22235" x="5041900" y="2736850"/>
          <p14:tracePt t="22283" x="5054600" y="2736850"/>
          <p14:tracePt t="22288" x="5060950" y="2730500"/>
          <p14:tracePt t="22300" x="5067300" y="2730500"/>
          <p14:tracePt t="22300" x="5080000" y="2724150"/>
          <p14:tracePt t="22321" x="5086350" y="2724150"/>
          <p14:tracePt t="22321" x="5092700" y="2717800"/>
          <p14:tracePt t="22336" x="5099050" y="2717800"/>
          <p14:tracePt t="22351" x="5105400" y="2717800"/>
          <p14:tracePt t="22367" x="5099050" y="2717800"/>
          <p14:tracePt t="22415" x="5092700" y="2717800"/>
          <p14:tracePt t="22432" x="5086350" y="2724150"/>
          <p14:tracePt t="22447" x="5080000" y="2724150"/>
          <p14:tracePt t="22463" x="5080000" y="2730500"/>
          <p14:tracePt t="22475" x="5073650" y="2736850"/>
          <p14:tracePt t="22499" x="5067300" y="2736850"/>
          <p14:tracePt t="22515" x="5060950" y="2736850"/>
          <p14:tracePt t="22527" x="5054600" y="2743200"/>
          <p14:tracePt t="22543" x="5048250" y="2749550"/>
          <p14:tracePt t="22560" x="5041900" y="2749550"/>
          <p14:tracePt t="22568" x="5035550" y="2749550"/>
          <p14:tracePt t="22568" x="5029200" y="2755900"/>
          <p14:tracePt t="22568" x="5022850" y="2755900"/>
          <p14:tracePt t="22589" x="5016500" y="2762250"/>
          <p14:tracePt t="22602" x="5010150" y="2768600"/>
          <p14:tracePt t="22619" x="4997450" y="2768600"/>
          <p14:tracePt t="22635" x="4991100" y="2774950"/>
          <p14:tracePt t="22652" x="4984750" y="2774950"/>
          <p14:tracePt t="22669" x="4978400" y="2781300"/>
          <p14:tracePt t="22669" x="4972050" y="2781300"/>
          <p14:tracePt t="22688" x="4965700" y="2787650"/>
          <p14:tracePt t="22688" x="4959350" y="2787650"/>
          <p14:tracePt t="22704" x="4953000" y="2794000"/>
          <p14:tracePt t="22704" x="4946650" y="2794000"/>
          <p14:tracePt t="22720" x="4940300" y="2794000"/>
          <p14:tracePt t="22720" x="4933950" y="2800350"/>
          <p14:tracePt t="22720" x="4927600" y="2800350"/>
          <p14:tracePt t="22739" x="4921250" y="2806700"/>
          <p14:tracePt t="22752" x="4914900" y="2813050"/>
          <p14:tracePt t="22752" x="4895850" y="2819400"/>
          <p14:tracePt t="22771" x="4889500" y="2825750"/>
          <p14:tracePt t="22771" x="4876800" y="2825750"/>
          <p14:tracePt t="22787" x="4870450" y="2832100"/>
          <p14:tracePt t="22787" x="4864100" y="2838450"/>
          <p14:tracePt t="22804" x="4851400" y="2838450"/>
          <p14:tracePt t="22804" x="4845050" y="2844800"/>
          <p14:tracePt t="22821" x="4832350" y="2851150"/>
          <p14:tracePt t="22821" x="4813300" y="2863850"/>
          <p14:tracePt t="22838" x="4806950" y="2863850"/>
          <p14:tracePt t="22838" x="4794250" y="2870200"/>
          <p14:tracePt t="22854" x="4787900" y="2876550"/>
          <p14:tracePt t="22854" x="4775200" y="2882900"/>
          <p14:tracePt t="22871" x="4768850" y="2882900"/>
          <p14:tracePt t="22871" x="4749800" y="2889250"/>
          <p14:tracePt t="22888" x="4743450" y="2895600"/>
          <p14:tracePt t="22888" x="4737100" y="2895600"/>
          <p14:tracePt t="22904" x="4730750" y="2901950"/>
          <p14:tracePt t="22904" x="4724400" y="2901950"/>
          <p14:tracePt t="22921" x="4718050" y="2908300"/>
          <p14:tracePt t="22936" x="4718050" y="2914650"/>
          <p14:tracePt t="22956" x="4718050" y="2921000"/>
          <p14:tracePt t="23092" x="4711700" y="2927350"/>
          <p14:tracePt t="23127" x="4699000" y="2927350"/>
          <p14:tracePt t="23188" x="4699000" y="2933700"/>
          <p14:tracePt t="23203" x="4692650" y="2933700"/>
          <p14:tracePt t="23219" x="4686300" y="2933700"/>
          <p14:tracePt t="23235" x="4679950" y="2940050"/>
          <p14:tracePt t="23247" x="4673600" y="2940050"/>
          <p14:tracePt t="23263" x="4667250" y="2946400"/>
          <p14:tracePt t="23280" x="4660900" y="2946400"/>
          <p14:tracePt t="23296" x="4654550" y="2952750"/>
          <p14:tracePt t="23308" x="4648200" y="2959100"/>
          <p14:tracePt t="23332" x="4641850" y="2959100"/>
          <p14:tracePt t="23348" x="4641850" y="2965450"/>
          <p14:tracePt t="23363" x="4635500" y="2971800"/>
          <p14:tracePt t="23376" x="4629150" y="2978150"/>
          <p14:tracePt t="23392" x="4629150" y="2984500"/>
          <p14:tracePt t="23408" x="4629150" y="2990850"/>
          <p14:tracePt t="23424" x="4629150" y="2997200"/>
          <p14:tracePt t="23438" x="4629150" y="3003550"/>
          <p14:tracePt t="23454" x="4629150" y="3009900"/>
          <p14:tracePt t="23471" x="4635500" y="3022600"/>
          <p14:tracePt t="23488" x="4635500" y="3028950"/>
          <p14:tracePt t="23505" x="4629150" y="3035300"/>
          <p14:tracePt t="23523" x="4629150" y="3041650"/>
          <p14:tracePt t="23523" x="4622800" y="3048000"/>
          <p14:tracePt t="23540" x="4616450" y="3054350"/>
          <p14:tracePt t="23555" x="4610100" y="3060700"/>
          <p14:tracePt t="23572" x="4597400" y="3073400"/>
          <p14:tracePt t="23588" x="4591050" y="3079750"/>
          <p14:tracePt t="23605" x="4584700" y="3086100"/>
          <p14:tracePt t="23624" x="4578350" y="3092450"/>
          <p14:tracePt t="23624" x="4572000" y="3098800"/>
          <p14:tracePt t="23641" x="4572000" y="3105150"/>
          <p14:tracePt t="23656" x="4565650" y="3105150"/>
          <p14:tracePt t="23672" x="4559300" y="3111500"/>
          <p14:tracePt t="23688" x="4559300" y="3117850"/>
          <p14:tracePt t="23716" x="4565650" y="3124200"/>
          <p14:tracePt t="23736" x="4572000" y="3130550"/>
          <p14:tracePt t="23760" x="4578350" y="3136900"/>
          <p14:tracePt t="23776" x="4584700" y="3136900"/>
          <p14:tracePt t="23796" x="4584700" y="3143250"/>
          <p14:tracePt t="23812" x="4591050" y="3155950"/>
          <p14:tracePt t="23828" x="4591050" y="3162300"/>
          <p14:tracePt t="23836" x="4597400" y="3162300"/>
          <p14:tracePt t="23844" x="4597400" y="3175000"/>
          <p14:tracePt t="23844" x="4603750" y="3181350"/>
          <p14:tracePt t="23858" x="4610100" y="3187700"/>
          <p14:tracePt t="23858" x="4610100" y="3194050"/>
          <p14:tracePt t="23875" x="4616450" y="3200400"/>
          <p14:tracePt t="23875" x="4622800" y="3206750"/>
          <p14:tracePt t="23891" x="4629150" y="3213100"/>
          <p14:tracePt t="23891" x="4635500" y="3225800"/>
          <p14:tracePt t="23909" x="4641850" y="3232150"/>
          <p14:tracePt t="23909" x="4648200" y="3238500"/>
          <p14:tracePt t="23925" x="4648200" y="3244850"/>
          <p14:tracePt t="23940" x="4654550" y="3251200"/>
          <p14:tracePt t="23940" x="4654550" y="3257550"/>
          <p14:tracePt t="23958" x="4654550" y="3270250"/>
          <p14:tracePt t="23973" x="4654550" y="3276600"/>
          <p14:tracePt t="23989" x="4660900" y="3282950"/>
          <p14:tracePt t="24028" x="4660900" y="3289300"/>
          <p14:tracePt t="24044" x="4654550" y="3295650"/>
          <p14:tracePt t="24068" x="4654550" y="3302000"/>
          <p14:tracePt t="24084" x="4654550" y="3308350"/>
          <p14:tracePt t="24096" x="4654550" y="3314700"/>
          <p14:tracePt t="24107" x="4654550" y="3321050"/>
          <p14:tracePt t="24107" x="4654550" y="3327400"/>
          <p14:tracePt t="24125" x="4654550" y="3333750"/>
          <p14:tracePt t="24125" x="4648200" y="3346450"/>
          <p14:tracePt t="24125" x="4648200" y="3359150"/>
          <p14:tracePt t="24145" x="4641850" y="3378200"/>
          <p14:tracePt t="24145" x="4635500" y="3403600"/>
          <p14:tracePt t="24159" x="4629150" y="3435350"/>
          <p14:tracePt t="24159" x="4622800" y="3473450"/>
          <p14:tracePt t="24175" x="4616450" y="3524250"/>
          <p14:tracePt t="24175" x="4610100" y="3581400"/>
          <p14:tracePt t="24192" x="4603750" y="3644900"/>
          <p14:tracePt t="24192" x="4584700" y="3784600"/>
          <p14:tracePt t="24209" x="4572000" y="3854450"/>
          <p14:tracePt t="24209" x="4559300" y="3930650"/>
          <p14:tracePt t="24226" x="4546600" y="4000500"/>
          <p14:tracePt t="24226" x="4527550" y="4064000"/>
          <p14:tracePt t="24243" x="4502150" y="4127500"/>
          <p14:tracePt t="24243" x="4476750" y="4184650"/>
          <p14:tracePt t="24259" x="4451350" y="4235450"/>
          <p14:tracePt t="24259" x="4387850" y="4337050"/>
          <p14:tracePt t="24276" x="4349750" y="4387850"/>
          <p14:tracePt t="24276" x="4318000" y="4438650"/>
          <p14:tracePt t="24293" x="4273550" y="4489450"/>
          <p14:tracePt t="24293" x="4235450" y="4546600"/>
          <p14:tracePt t="24309" x="4191000" y="4603750"/>
          <p14:tracePt t="24309" x="4146550" y="4660900"/>
          <p14:tracePt t="24326" x="4102100" y="4711700"/>
          <p14:tracePt t="24326" x="4057650" y="4768850"/>
          <p14:tracePt t="24326" x="4013200" y="4819650"/>
          <p14:tracePt t="24346" x="3968750" y="4870450"/>
          <p14:tracePt t="24357" x="3924300" y="4921250"/>
          <p14:tracePt t="24357" x="3829050" y="5010150"/>
          <p14:tracePt t="24377" x="3784600" y="5054600"/>
          <p14:tracePt t="24377" x="3733800" y="5105400"/>
          <p14:tracePt t="24392" x="3689350" y="5149850"/>
          <p14:tracePt t="24392" x="3638550" y="5200650"/>
          <p14:tracePt t="24409" x="3594100" y="5251450"/>
          <p14:tracePt t="24409" x="3543300" y="5302250"/>
          <p14:tracePt t="24409" x="3498850" y="5359400"/>
          <p14:tracePt t="24429" x="3454400" y="5410200"/>
          <p14:tracePt t="24441" x="3409950" y="5461000"/>
          <p14:tracePt t="24441" x="3333750" y="5556250"/>
          <p14:tracePt t="24460" x="3295650" y="5607050"/>
          <p14:tracePt t="24460" x="3257550" y="5651500"/>
          <p14:tracePt t="24476" x="3225800" y="5695950"/>
          <p14:tracePt t="24476" x="3194050" y="5740400"/>
          <p14:tracePt t="24493" x="3162300" y="5784850"/>
          <p14:tracePt t="24493" x="3105150" y="5867400"/>
          <p14:tracePt t="24510" x="3079750" y="5905500"/>
          <p14:tracePt t="24510" x="3054350" y="5949950"/>
          <p14:tracePt t="24528" x="3028950" y="5988050"/>
          <p14:tracePt t="24528" x="3009900" y="6019800"/>
          <p14:tracePt t="24544" x="2990850" y="6057900"/>
          <p14:tracePt t="24544" x="2971800" y="6089650"/>
          <p14:tracePt t="24560" x="2952750" y="6121400"/>
          <p14:tracePt t="24560" x="2921000" y="6178550"/>
          <p14:tracePt t="24577" x="2908300" y="6203950"/>
          <p14:tracePt t="24577" x="2889250" y="6235700"/>
          <p14:tracePt t="24593" x="2876550" y="6261100"/>
          <p14:tracePt t="24593" x="2863850" y="6292850"/>
          <p14:tracePt t="24610" x="2851150" y="6324600"/>
          <p14:tracePt t="24610" x="2832100" y="6356350"/>
          <p14:tracePt t="24610" x="2819400" y="6388100"/>
          <p14:tracePt t="24629" x="2800350" y="6419850"/>
          <p14:tracePt t="24642" x="2781300" y="6445250"/>
          <p14:tracePt t="24642" x="2743200" y="6496050"/>
          <p14:tracePt t="24661" x="2717800" y="6521450"/>
          <p14:tracePt t="24661" x="2692400" y="6534150"/>
          <p14:tracePt t="24677" x="2667000" y="6553200"/>
          <p14:tracePt t="24677" x="2635250" y="6565900"/>
          <p14:tracePt t="24694" x="2609850" y="6578600"/>
          <p14:tracePt t="24694" x="2578100" y="6584950"/>
          <p14:tracePt t="24694" x="2546350" y="6591300"/>
          <p14:tracePt t="24713" x="2508250" y="6597650"/>
          <p14:tracePt t="24725" x="2470150" y="6597650"/>
          <p14:tracePt t="24725" x="2387600" y="6597650"/>
          <p14:tracePt t="24744" x="2343150" y="6597650"/>
          <p14:tracePt t="24744" x="2292350" y="6591300"/>
          <p14:tracePt t="24761" x="2241550" y="6584950"/>
          <p14:tracePt t="24761" x="2184400" y="6578600"/>
          <p14:tracePt t="24811" x="1727200" y="6426200"/>
          <p14:tracePt t="24829" x="1651000" y="6394450"/>
          <p14:tracePt t="24829" x="1574800" y="6350000"/>
          <p14:tracePt t="24844" x="1498600" y="6311900"/>
          <p14:tracePt t="24844" x="1422400" y="6267450"/>
          <p14:tracePt t="24861" x="1346200" y="6223000"/>
          <p14:tracePt t="24861" x="1200150" y="6134100"/>
          <p14:tracePt t="24878" x="1136650" y="6089650"/>
          <p14:tracePt t="24878" x="1073150" y="6038850"/>
          <p14:tracePt t="24895" x="1022350" y="5988050"/>
          <p14:tracePt t="24895" x="971550" y="5937250"/>
          <p14:tracePt t="24911" x="927100" y="5886450"/>
          <p14:tracePt t="24911" x="850900" y="5772150"/>
          <p14:tracePt t="24929" x="819150" y="5708650"/>
          <p14:tracePt t="24929" x="793750" y="5638800"/>
          <p14:tracePt t="24946" x="774700" y="5568950"/>
          <p14:tracePt t="24946" x="755650" y="5499100"/>
          <p14:tracePt t="24962" x="749300" y="5429250"/>
          <p14:tracePt t="24962" x="742950" y="5353050"/>
          <p14:tracePt t="24978" x="742950" y="5276850"/>
          <p14:tracePt t="24978" x="755650" y="5207000"/>
          <p14:tracePt t="24978" x="768350" y="5130800"/>
          <p14:tracePt t="24997" x="787400" y="5060950"/>
          <p14:tracePt t="25010" x="806450" y="4991100"/>
          <p14:tracePt t="25010" x="857250" y="4857750"/>
          <p14:tracePt t="25030" x="889000" y="4794250"/>
          <p14:tracePt t="25030" x="920750" y="4730750"/>
          <p14:tracePt t="25045" x="958850" y="4660900"/>
          <p14:tracePt t="25045" x="996950" y="4597400"/>
          <p14:tracePt t="25062" x="1041400" y="4527550"/>
          <p14:tracePt t="25062" x="1092200" y="4464050"/>
          <p14:tracePt t="25062" x="1143000" y="4400550"/>
          <p14:tracePt t="25081" x="1206500" y="4330700"/>
          <p14:tracePt t="25093" x="1276350" y="4267200"/>
          <p14:tracePt t="25093" x="1428750" y="4146550"/>
          <p14:tracePt t="25112" x="1511300" y="4089400"/>
          <p14:tracePt t="25112" x="1593850" y="4038600"/>
          <p14:tracePt t="25129" x="1682750" y="3994150"/>
          <p14:tracePt t="25129" x="1771650" y="3949700"/>
          <p14:tracePt t="25146" x="1860550" y="3911600"/>
          <p14:tracePt t="25146" x="1949450" y="3873500"/>
          <p14:tracePt t="25146" x="2044700" y="3835400"/>
          <p14:tracePt t="25164" x="2139950" y="3803650"/>
          <p14:tracePt t="25164" x="2241550" y="3778250"/>
          <p14:tracePt t="25179" x="2349500" y="3746500"/>
          <p14:tracePt t="25179" x="2457450" y="3721100"/>
          <p14:tracePt t="25196" x="2578100" y="3695700"/>
          <p14:tracePt t="25196" x="2692400" y="3670300"/>
          <p14:tracePt t="25213" x="2819400" y="3651250"/>
          <p14:tracePt t="25213" x="3067050" y="3613150"/>
          <p14:tracePt t="25230" x="3200400" y="3594100"/>
          <p14:tracePt t="25230" x="3327400" y="3581400"/>
          <p14:tracePt t="25246" x="3454400" y="3575050"/>
          <p14:tracePt t="25246" x="3587750" y="3568700"/>
          <p14:tracePt t="25263" x="3721100" y="3562350"/>
          <p14:tracePt t="25263" x="3854450" y="3568700"/>
          <p14:tracePt t="25279" x="3987800" y="3575050"/>
          <p14:tracePt t="25279" x="4267200" y="3594100"/>
          <p14:tracePt t="25297" x="4400550" y="3613150"/>
          <p14:tracePt t="25297" x="4546600" y="3638550"/>
          <p14:tracePt t="25313" x="4686300" y="3657600"/>
          <p14:tracePt t="25313" x="4826000" y="3689350"/>
          <p14:tracePt t="25329" x="4965700" y="3727450"/>
          <p14:tracePt t="25329" x="5105400" y="3765550"/>
          <p14:tracePt t="25346" x="5245100" y="3810000"/>
          <p14:tracePt t="25346" x="5378450" y="3854450"/>
          <p14:tracePt t="25346" x="5518150" y="3898900"/>
          <p14:tracePt t="25365" x="5651500" y="3949700"/>
          <p14:tracePt t="25378" x="5784850" y="4000500"/>
          <p14:tracePt t="25378" x="6038850" y="4089400"/>
          <p14:tracePt t="25397" x="6159500" y="4133850"/>
          <p14:tracePt t="25397" x="6280150" y="4178300"/>
          <p14:tracePt t="25413" x="6394450" y="4216400"/>
          <p14:tracePt t="25413" x="6508750" y="4260850"/>
          <p14:tracePt t="25430" x="6623050" y="4305300"/>
          <p14:tracePt t="25430" x="6724650" y="4343400"/>
          <p14:tracePt t="25430" x="6826250" y="4387850"/>
          <p14:tracePt t="25449" x="6927850" y="4438650"/>
          <p14:tracePt t="25461" x="7023100" y="4489450"/>
          <p14:tracePt t="25461" x="7194550" y="4597400"/>
          <p14:tracePt t="25480" x="7277100" y="4654550"/>
          <p14:tracePt t="25480" x="7346950" y="4711700"/>
          <p14:tracePt t="25496" x="7416800" y="4775200"/>
          <p14:tracePt t="25496" x="7480300" y="4845050"/>
          <p14:tracePt t="25513" x="7537450" y="4908550"/>
          <p14:tracePt t="25513" x="7620000" y="5041900"/>
          <p14:tracePt t="25532" x="7651750" y="5105400"/>
          <p14:tracePt t="25532" x="7670800" y="5168900"/>
          <p14:tracePt t="25547" x="7683500" y="5232400"/>
          <p14:tracePt t="25547" x="7683500" y="5295900"/>
          <p14:tracePt t="25564" x="7677150" y="5353050"/>
          <p14:tracePt t="25564" x="7664450" y="5416550"/>
          <p14:tracePt t="25580" x="7639050" y="5473700"/>
          <p14:tracePt t="25580" x="7562850" y="5581650"/>
          <p14:tracePt t="25597" x="7518400" y="5632450"/>
          <p14:tracePt t="25597" x="7454900" y="5676900"/>
          <p14:tracePt t="25614" x="7391400" y="5721350"/>
          <p14:tracePt t="25614" x="7315200" y="5765800"/>
          <p14:tracePt t="25630" x="7232650" y="5803900"/>
          <p14:tracePt t="25630" x="7054850" y="5873750"/>
          <p14:tracePt t="25650" x="6953250" y="5899150"/>
          <p14:tracePt t="25662" x="6851650" y="5930900"/>
          <p14:tracePt t="25662" x="6635750" y="5988050"/>
          <p14:tracePt t="25682" x="6521450" y="6013450"/>
          <p14:tracePt t="25682" x="6407150" y="6032500"/>
          <p14:tracePt t="25697" x="6286500" y="6057900"/>
          <p14:tracePt t="25697" x="6159500" y="6076950"/>
          <p14:tracePt t="25714" x="6026150" y="6102350"/>
          <p14:tracePt t="25714" x="5892800" y="6121400"/>
          <p14:tracePt t="25714" x="5759450" y="6140450"/>
          <p14:tracePt t="25734" x="5613400" y="6159500"/>
          <p14:tracePt t="25746" x="5473700" y="6178550"/>
          <p14:tracePt t="25746" x="5175250" y="6223000"/>
          <p14:tracePt t="25765" x="5022850" y="6235700"/>
          <p14:tracePt t="25765" x="4870450" y="6254750"/>
          <p14:tracePt t="25781" x="4711700" y="6280150"/>
          <p14:tracePt t="25781" x="4559300" y="6305550"/>
          <p14:tracePt t="25797" x="4400550" y="6330950"/>
          <p14:tracePt t="25797" x="4241800" y="6350000"/>
          <p14:tracePt t="25797" x="4083050" y="6375400"/>
          <p14:tracePt t="25818" x="3930650" y="6400800"/>
          <p14:tracePt t="25818" x="3784600" y="6426200"/>
          <p14:tracePt t="25831" x="3638550" y="6451600"/>
          <p14:tracePt t="25831" x="3492500" y="6470650"/>
          <p14:tracePt t="25848" x="3352800" y="6489700"/>
          <p14:tracePt t="25848" x="3213100" y="6508750"/>
          <p14:tracePt t="25865" x="3073400" y="6515100"/>
          <p14:tracePt t="25865" x="2940050" y="6527800"/>
          <p14:tracePt t="25882" x="2819400" y="6527800"/>
          <p14:tracePt t="25882" x="2578100" y="6502400"/>
          <p14:tracePt t="25898" x="2476500" y="6477000"/>
          <p14:tracePt t="25898" x="2374900" y="6445250"/>
          <p14:tracePt t="25915" x="2279650" y="6400800"/>
          <p14:tracePt t="25915" x="2197100" y="6362700"/>
          <p14:tracePt t="25932" x="2114550" y="6311900"/>
          <p14:tracePt t="25932" x="1962150" y="6210300"/>
          <p14:tracePt t="25949" x="1892300" y="6159500"/>
          <p14:tracePt t="25949" x="1816100" y="6115050"/>
          <p14:tracePt t="25965" x="1752600" y="6076950"/>
          <p14:tracePt t="25965" x="1689100" y="6038850"/>
          <p14:tracePt t="25983" x="1625600" y="5994400"/>
          <p14:tracePt t="25983" x="1568450" y="5956300"/>
          <p14:tracePt t="25998" x="1517650" y="5918200"/>
          <p14:tracePt t="25998" x="1479550" y="5880100"/>
          <p14:tracePt t="25998" x="1441450" y="5842000"/>
          <p14:tracePt t="26017" x="1409700" y="5810250"/>
          <p14:tracePt t="26017" x="1384300" y="5778500"/>
          <p14:tracePt t="26034" x="1365250" y="5746750"/>
          <p14:tracePt t="26034" x="1352550" y="5715000"/>
          <p14:tracePt t="26050" x="1339850" y="5695950"/>
          <p14:tracePt t="26050" x="1333500" y="5670550"/>
          <p14:tracePt t="26065" x="1333500" y="5651500"/>
          <p14:tracePt t="26065" x="1339850" y="5632450"/>
          <p14:tracePt t="26065" x="1346200" y="5619750"/>
          <p14:tracePt t="26085" x="1352550" y="5607050"/>
          <p14:tracePt t="26097" x="1358900" y="5594350"/>
          <p14:tracePt t="26097" x="1371600" y="5581650"/>
          <p14:tracePt t="26097" x="1384300" y="5568950"/>
          <p14:tracePt t="26118" x="1397000" y="5556250"/>
          <p14:tracePt t="26118" x="1403350" y="5549900"/>
          <p14:tracePt t="26133" x="1416050" y="5537200"/>
          <p14:tracePt t="26133" x="1428750" y="5524500"/>
          <p14:tracePt t="26149" x="1435100" y="5505450"/>
          <p14:tracePt t="26149" x="1441450" y="5486400"/>
          <p14:tracePt t="26166" x="1447800" y="5461000"/>
          <p14:tracePt t="26166" x="1447800" y="5435600"/>
          <p14:tracePt t="26166" x="1441450" y="5397500"/>
          <p14:tracePt t="26185" x="1435100" y="5359400"/>
          <p14:tracePt t="26185" x="1428750" y="5314950"/>
          <p14:tracePt t="26199" x="1416050" y="5264150"/>
          <p14:tracePt t="26199" x="1409700" y="5213350"/>
          <p14:tracePt t="26216" x="1397000" y="5149850"/>
          <p14:tracePt t="26216" x="1384300" y="5086350"/>
          <p14:tracePt t="26233" x="1371600" y="5016500"/>
          <p14:tracePt t="26233" x="1365250" y="4876800"/>
          <p14:tracePt t="26249" x="1365250" y="4806950"/>
          <p14:tracePt t="26249" x="1371600" y="4737100"/>
          <p14:tracePt t="26266" x="1377950" y="4667250"/>
          <p14:tracePt t="26266" x="1397000" y="4597400"/>
          <p14:tracePt t="26284" x="1422400" y="4533900"/>
          <p14:tracePt t="26284" x="1454150" y="4470400"/>
          <p14:tracePt t="26299" x="1492250" y="4406900"/>
          <p14:tracePt t="26299" x="1530350" y="4349750"/>
          <p14:tracePt t="26317" x="1631950" y="4254500"/>
          <p14:tracePt t="26317" x="1689100" y="4203700"/>
          <p14:tracePt t="26334" x="1746250" y="4165600"/>
          <p14:tracePt t="26334" x="1809750" y="4121150"/>
          <p14:tracePt t="26349" x="1879600" y="4089400"/>
          <p14:tracePt t="26349" x="1949450" y="4051300"/>
          <p14:tracePt t="26366" x="2032000" y="4013200"/>
          <p14:tracePt t="26366" x="2114550" y="3981450"/>
          <p14:tracePt t="26366" x="2203450" y="3943350"/>
          <p14:tracePt t="26386" x="2298700" y="3911600"/>
          <p14:tracePt t="26398" x="2400300" y="3879850"/>
          <p14:tracePt t="26398" x="2622550" y="3829050"/>
          <p14:tracePt t="26417" x="2736850" y="3803650"/>
          <p14:tracePt t="26417" x="2857500" y="3790950"/>
          <p14:tracePt t="26433" x="2978150" y="3771900"/>
          <p14:tracePt t="26433" x="3105150" y="3759200"/>
          <p14:tracePt t="26450" x="3225800" y="3746500"/>
          <p14:tracePt t="26450" x="3359150" y="3746500"/>
          <p14:tracePt t="26450" x="3486150" y="3746500"/>
          <p14:tracePt t="26469" x="3619500" y="3746500"/>
          <p14:tracePt t="26482" x="3752850" y="3752850"/>
          <p14:tracePt t="26482" x="4019550" y="3778250"/>
          <p14:tracePt t="26500" x="4159250" y="3790950"/>
          <p14:tracePt t="26500" x="4292600" y="3810000"/>
          <p14:tracePt t="26517" x="4425950" y="3822700"/>
          <p14:tracePt t="26517" x="4559300" y="3841750"/>
          <p14:tracePt t="26517" x="4692650" y="3860800"/>
          <p14:tracePt t="26537" x="4819650" y="3879850"/>
          <p14:tracePt t="26537" x="4946650" y="3898900"/>
          <p14:tracePt t="26550" x="5073650" y="3917950"/>
          <p14:tracePt t="26550" x="5194300" y="3943350"/>
          <p14:tracePt t="26567" x="5314950" y="3962400"/>
          <p14:tracePt t="26567" x="5435600" y="3987800"/>
          <p14:tracePt t="26584" x="5549900" y="4006850"/>
          <p14:tracePt t="26584" x="5664200" y="4038600"/>
          <p14:tracePt t="26600" x="5765800" y="4064000"/>
          <p14:tracePt t="26600" x="5962650" y="4127500"/>
          <p14:tracePt t="26617" x="6057900" y="4152900"/>
          <p14:tracePt t="26617" x="6146800" y="4184650"/>
          <p14:tracePt t="26634" x="6235700" y="4222750"/>
          <p14:tracePt t="26634" x="6311900" y="4260850"/>
          <p14:tracePt t="26651" x="6388100" y="4292600"/>
          <p14:tracePt t="26651" x="6457950" y="4337050"/>
          <p14:tracePt t="26651" x="6527800" y="4375150"/>
          <p14:tracePt t="26670" x="6584950" y="4419600"/>
          <p14:tracePt t="26682" x="6642100" y="4464050"/>
          <p14:tracePt t="26682" x="6724650" y="4559300"/>
          <p14:tracePt t="26702" x="6762750" y="4610100"/>
          <p14:tracePt t="26702" x="6788150" y="4654550"/>
          <p14:tracePt t="26718" x="6807200" y="4705350"/>
          <p14:tracePt t="26718" x="6819900" y="4749800"/>
          <p14:tracePt t="26718" x="6819900" y="4800600"/>
          <p14:tracePt t="26737" x="6813550" y="4851400"/>
          <p14:tracePt t="26749" x="6800850" y="4902200"/>
          <p14:tracePt t="26749" x="6781800" y="4953000"/>
          <p14:tracePt t="26749" x="6756400" y="5003800"/>
          <p14:tracePt t="26770" x="6724650" y="5054600"/>
          <p14:tracePt t="26770" x="6692900" y="5105400"/>
          <p14:tracePt t="26785" x="6648450" y="5156200"/>
          <p14:tracePt t="26785" x="6597650" y="5200650"/>
          <p14:tracePt t="26801" x="6546850" y="5245100"/>
          <p14:tracePt t="26801" x="6489700" y="5283200"/>
          <p14:tracePt t="26818" x="6426200" y="5321300"/>
          <p14:tracePt t="26818" x="6356350" y="5359400"/>
          <p14:tracePt t="26818" x="6280150" y="5397500"/>
          <p14:tracePt t="26837" x="6203950" y="5435600"/>
          <p14:tracePt t="26837" x="6121400" y="5473700"/>
          <p14:tracePt t="26852" x="6038850" y="5505450"/>
          <p14:tracePt t="26852" x="5949950" y="5543550"/>
          <p14:tracePt t="26868" x="5854700" y="5575300"/>
          <p14:tracePt t="26868" x="5759450" y="5607050"/>
          <p14:tracePt t="26885" x="5657850" y="5638800"/>
          <p14:tracePt t="26885" x="5556250" y="5670550"/>
          <p14:tracePt t="26901" x="5454650" y="5702300"/>
          <p14:tracePt t="26901" x="5232400" y="5759450"/>
          <p14:tracePt t="26918" x="5118100" y="5791200"/>
          <p14:tracePt t="26918" x="5003800" y="5816600"/>
          <p14:tracePt t="26935" x="4883150" y="5848350"/>
          <p14:tracePt t="26935" x="4762500" y="5880100"/>
          <p14:tracePt t="26952" x="4641850" y="5905500"/>
          <p14:tracePt t="26952" x="4387850" y="5962650"/>
          <p14:tracePt t="26970" x="4260850" y="5988050"/>
          <p14:tracePt t="26970" x="4133850" y="6013450"/>
          <p14:tracePt t="26986" x="4006850" y="6038850"/>
          <p14:tracePt t="26986" x="3879850" y="6057900"/>
          <p14:tracePt t="27002" x="3759200" y="6083300"/>
          <p14:tracePt t="27002" x="3638550" y="6108700"/>
          <p14:tracePt t="27018" x="3517900" y="6127750"/>
          <p14:tracePt t="27018" x="3403600" y="6140450"/>
          <p14:tracePt t="27018" x="3282950" y="6159500"/>
          <p14:tracePt t="27039" x="3162300" y="6172200"/>
          <p14:tracePt t="27039" x="3048000" y="6191250"/>
          <p14:tracePt t="27053" x="2933700" y="6197600"/>
          <p14:tracePt t="27053" x="2819400" y="6203950"/>
          <p14:tracePt t="27069" x="2705100" y="6210300"/>
          <p14:tracePt t="27069" x="2597150" y="6210300"/>
          <p14:tracePt t="27086" x="2495550" y="6210300"/>
          <p14:tracePt t="27086" x="2400300" y="6203950"/>
          <p14:tracePt t="27102" x="2305050" y="6197600"/>
          <p14:tracePt t="27102" x="2222500" y="6184900"/>
          <p14:tracePt t="27102" x="2146300" y="6172200"/>
          <p14:tracePt t="27121" x="2063750" y="6153150"/>
          <p14:tracePt t="27134" x="1993900" y="6127750"/>
          <p14:tracePt t="27134" x="1847850" y="6070600"/>
          <p14:tracePt t="27152" x="1778000" y="6038850"/>
          <p14:tracePt t="27152" x="1708150" y="6000750"/>
          <p14:tracePt t="27169" x="1644650" y="5956300"/>
          <p14:tracePt t="27169" x="1581150" y="5905500"/>
          <p14:tracePt t="27186" x="1517650" y="5854700"/>
          <p14:tracePt t="27186" x="1460500" y="5803900"/>
          <p14:tracePt t="27186" x="1403350" y="5740400"/>
          <p14:tracePt t="27205" x="1352550" y="5683250"/>
          <p14:tracePt t="27205" x="1308100" y="5619750"/>
          <p14:tracePt t="27220" x="1270000" y="5562600"/>
          <p14:tracePt t="27220" x="1231900" y="5505450"/>
          <p14:tracePt t="27236" x="1206500" y="5454650"/>
          <p14:tracePt t="27236" x="1187450" y="5403850"/>
          <p14:tracePt t="27253" x="1168400" y="5353050"/>
          <p14:tracePt t="27253" x="1155700" y="5264150"/>
          <p14:tracePt t="27270" x="1162050" y="5219700"/>
          <p14:tracePt t="27270" x="1168400" y="5168900"/>
          <p14:tracePt t="27286" x="1187450" y="5118100"/>
          <p14:tracePt t="27286" x="1200150" y="5067300"/>
          <p14:tracePt t="27303" x="1225550" y="5016500"/>
          <p14:tracePt t="27303" x="1244600" y="4965700"/>
          <p14:tracePt t="27319" x="1276350" y="4914900"/>
          <p14:tracePt t="27319" x="1339850" y="4800600"/>
          <p14:tracePt t="27337" x="1377950" y="4743450"/>
          <p14:tracePt t="27337" x="1422400" y="4692650"/>
          <p14:tracePt t="27353" x="1466850" y="4635500"/>
          <p14:tracePt t="27353" x="1517650" y="4578350"/>
          <p14:tracePt t="27370" x="1574800" y="4521200"/>
          <p14:tracePt t="27370" x="1625600" y="4464050"/>
          <p14:tracePt t="27386" x="1682750" y="4406900"/>
          <p14:tracePt t="27386" x="1746250" y="4356100"/>
          <p14:tracePt t="27386" x="1809750" y="4311650"/>
          <p14:tracePt t="27405" x="1873250" y="4260850"/>
          <p14:tracePt t="27418" x="1943100" y="4216400"/>
          <p14:tracePt t="27418" x="2076450" y="4146550"/>
          <p14:tracePt t="27437" x="2152650" y="4114800"/>
          <p14:tracePt t="27437" x="2228850" y="4089400"/>
          <p14:tracePt t="27454" x="2305050" y="4064000"/>
          <p14:tracePt t="27454" x="2387600" y="4044950"/>
          <p14:tracePt t="27470" x="2476500" y="4025900"/>
          <p14:tracePt t="27470" x="2565400" y="4019550"/>
          <p14:tracePt t="27470" x="2660650" y="4006850"/>
          <p14:tracePt t="27489" x="2755900" y="4006850"/>
          <p14:tracePt t="27502" x="2857500" y="4000500"/>
          <p14:tracePt t="27502" x="3067050" y="4006850"/>
          <p14:tracePt t="27520" x="3175000" y="4006850"/>
          <p14:tracePt t="27520" x="3282950" y="4013200"/>
          <p14:tracePt t="27538" x="3390900" y="4025900"/>
          <p14:tracePt t="27538" x="3498850" y="4038600"/>
          <p14:tracePt t="27554" x="3613150" y="4051300"/>
          <p14:tracePt t="27554" x="3835400" y="4089400"/>
          <p14:tracePt t="27571" x="3949700" y="4108450"/>
          <p14:tracePt t="27571" x="4057650" y="4133850"/>
          <p14:tracePt t="27587" x="4165600" y="4159250"/>
          <p14:tracePt t="27587" x="4273550" y="4184650"/>
          <p14:tracePt t="27604" x="4375150" y="4210050"/>
          <p14:tracePt t="27604" x="4470400" y="4235450"/>
          <p14:tracePt t="27621" x="4565650" y="4267200"/>
          <p14:tracePt t="27621" x="4737100" y="4324350"/>
          <p14:tracePt t="27638" x="4819650" y="4356100"/>
          <p14:tracePt t="27638" x="4902200" y="4394200"/>
          <p14:tracePt t="27654" x="4978400" y="4425950"/>
          <p14:tracePt t="27654" x="5048250" y="4464050"/>
          <p14:tracePt t="27671" x="5118100" y="4502150"/>
          <p14:tracePt t="27671" x="5181600" y="4546600"/>
          <p14:tracePt t="27671" x="5245100" y="4591050"/>
          <p14:tracePt t="27690" x="5295900" y="4641850"/>
          <p14:tracePt t="27702" x="5346700" y="4692650"/>
          <p14:tracePt t="27702" x="5422900" y="4806950"/>
          <p14:tracePt t="27721" x="5454650" y="4870450"/>
          <p14:tracePt t="27721" x="5473700" y="4933950"/>
          <p14:tracePt t="27738" x="5486400" y="5003800"/>
          <p14:tracePt t="27738" x="5499100" y="5067300"/>
          <p14:tracePt t="27754" x="5499100" y="5137150"/>
          <p14:tracePt t="27754" x="5499100" y="5200650"/>
          <p14:tracePt t="27754" x="5486400" y="5264150"/>
          <p14:tracePt t="27773" x="5467350" y="5327650"/>
          <p14:tracePt t="27786" x="5448300" y="5391150"/>
          <p14:tracePt t="27786" x="5378450" y="5511800"/>
          <p14:tracePt t="27805" x="5334000" y="5568950"/>
          <p14:tracePt t="27805" x="5289550" y="5619750"/>
          <p14:tracePt t="27822" x="5232400" y="5676900"/>
          <p14:tracePt t="27822" x="5175250" y="5734050"/>
          <p14:tracePt t="27839" x="5105400" y="5784850"/>
          <p14:tracePt t="27839" x="5035550" y="5835650"/>
          <p14:tracePt t="27839" x="4953000" y="5880100"/>
          <p14:tracePt t="27857" x="4876800" y="5924550"/>
          <p14:tracePt t="27857" x="4787900" y="5969000"/>
          <p14:tracePt t="27871" x="4699000" y="6007100"/>
          <p14:tracePt t="27871" x="4610100" y="6038850"/>
          <p14:tracePt t="27889" x="4514850" y="6070600"/>
          <p14:tracePt t="27889" x="4419600" y="6102350"/>
          <p14:tracePt t="27905" x="4324350" y="6127750"/>
          <p14:tracePt t="27905" x="4121150" y="6172200"/>
          <p14:tracePt t="27922" x="4013200" y="6191250"/>
          <p14:tracePt t="27922" x="3911600" y="6210300"/>
          <p14:tracePt t="27939" x="3803650" y="6229350"/>
          <p14:tracePt t="27939" x="3695700" y="6242050"/>
          <p14:tracePt t="27955" x="3594100" y="6248400"/>
          <p14:tracePt t="27955" x="3486150" y="6261100"/>
          <p14:tracePt t="27972" x="3384550" y="6267450"/>
          <p14:tracePt t="27972" x="3175000" y="6273800"/>
          <p14:tracePt t="27990" x="3073400" y="6267450"/>
          <p14:tracePt t="27990" x="2971800" y="6267450"/>
          <p14:tracePt t="28006" x="2870200" y="6261100"/>
          <p14:tracePt t="28006" x="2768600" y="6248400"/>
          <p14:tracePt t="28022" x="2673350" y="6235700"/>
          <p14:tracePt t="28022" x="2584450" y="6229350"/>
          <p14:tracePt t="28039" x="2495550" y="6216650"/>
          <p14:tracePt t="28039" x="2413000" y="6203950"/>
          <p14:tracePt t="28039" x="2336800" y="6191250"/>
          <p14:tracePt t="28058" x="2266950" y="6178550"/>
          <p14:tracePt t="28070" x="2197100" y="6159500"/>
          <p14:tracePt t="28070" x="2063750" y="6127750"/>
          <p14:tracePt t="28089" x="2012950" y="6115050"/>
          <p14:tracePt t="28089" x="1955800" y="6089650"/>
          <p14:tracePt t="28106" x="1911350" y="6076950"/>
          <p14:tracePt t="28106" x="1866900" y="6057900"/>
          <p14:tracePt t="28123" x="1828800" y="6045200"/>
          <p14:tracePt t="28123" x="1797050" y="6032500"/>
          <p14:tracePt t="28123" x="1765300" y="6013450"/>
          <p14:tracePt t="28142" x="1739900" y="6000750"/>
          <p14:tracePt t="28154" x="1720850" y="5994400"/>
          <p14:tracePt t="28154" x="1695450" y="5981700"/>
          <p14:tracePt t="28173" x="1689100" y="5975350"/>
          <p14:tracePt t="28188" x="1689100" y="5969000"/>
          <p14:tracePt t="28188" x="1695450" y="5969000"/>
          <p14:tracePt t="28206" x="1701800" y="5969000"/>
          <p14:tracePt t="28206" x="1714500" y="5962650"/>
          <p14:tracePt t="28206" x="1727200" y="5962650"/>
          <p14:tracePt t="28226" x="1746250" y="5962650"/>
          <p14:tracePt t="28226" x="1758950" y="5956300"/>
          <p14:tracePt t="28240" x="1771650" y="5956300"/>
          <p14:tracePt t="28240" x="1790700" y="5956300"/>
          <p14:tracePt t="28256" x="1809750" y="5962650"/>
          <p14:tracePt t="28256" x="1828800" y="5969000"/>
          <p14:tracePt t="28273" x="1847850" y="5975350"/>
          <p14:tracePt t="28273" x="1885950" y="5994400"/>
          <p14:tracePt t="28290" x="1905000" y="6007100"/>
          <p14:tracePt t="28290" x="1924050" y="6019800"/>
          <p14:tracePt t="28306" x="1943100" y="6032500"/>
          <p14:tracePt t="28306" x="1962150" y="6045200"/>
          <p14:tracePt t="28323" x="1974850" y="6057900"/>
          <p14:tracePt t="28323" x="1987550" y="6064250"/>
          <p14:tracePt t="28340" x="2000250" y="6070600"/>
          <p14:tracePt t="28340" x="2012950" y="6083300"/>
          <p14:tracePt t="28358" x="2032000" y="6089650"/>
          <p14:tracePt t="28358" x="2038350" y="6096000"/>
          <p14:tracePt t="28374" x="2044700" y="6096000"/>
          <p14:tracePt t="28389" x="2051050" y="6102350"/>
          <p14:tracePt t="28405" x="2051050" y="6096000"/>
          <p14:tracePt t="28457" x="2044700" y="6089650"/>
          <p14:tracePt t="28469" x="2044700" y="6096000"/>
          <p14:tracePt t="28536" x="2044700" y="6102350"/>
          <p14:tracePt t="28561" x="2044700" y="6108700"/>
          <p14:tracePt t="28577" x="2044700" y="6115050"/>
          <p14:tracePt t="28585" x="2044700" y="6121400"/>
          <p14:tracePt t="28589" x="2044700" y="6127750"/>
          <p14:tracePt t="28606" x="2044700" y="6134100"/>
          <p14:tracePt t="28606" x="2044700" y="6140450"/>
          <p14:tracePt t="28624" x="2044700" y="6146800"/>
          <p14:tracePt t="28624" x="2044700" y="6153150"/>
          <p14:tracePt t="28641" x="2044700" y="6159500"/>
          <p14:tracePt t="28656" x="2044700" y="6165850"/>
          <p14:tracePt t="28673" x="2044700" y="6172200"/>
          <p14:tracePt t="28689" x="2044700" y="6178550"/>
          <p14:tracePt t="28706" x="2051050" y="6184900"/>
          <p14:tracePt t="28733" x="2044700" y="6178550"/>
          <p14:tracePt t="28801" x="2038350" y="6178550"/>
          <p14:tracePt t="28817" x="2032000" y="6172200"/>
          <p14:tracePt t="28829" x="2025650" y="6172200"/>
          <p14:tracePt t="28845" x="2019300" y="6165850"/>
          <p14:tracePt t="28861" x="2012950" y="6165850"/>
          <p14:tracePt t="28877" x="2006600" y="6165850"/>
          <p14:tracePt t="28890" x="2000250" y="6172200"/>
          <p14:tracePt t="28913" x="1993900" y="6178550"/>
          <p14:tracePt t="28937" x="1993900" y="6184900"/>
          <p14:tracePt t="28949" x="1993900" y="6191250"/>
          <p14:tracePt t="28972" x="2000250" y="6191250"/>
          <p14:tracePt t="29041" x="2006600" y="6191250"/>
          <p14:tracePt t="29069" x="2012950" y="6197600"/>
          <p14:tracePt t="29129" x="2006600" y="6203950"/>
          <p14:tracePt t="29169" x="2006600" y="6210300"/>
          <p14:tracePt t="29197" x="2006600" y="6216650"/>
          <p14:tracePt t="29245" x="2006600" y="6223000"/>
          <p14:tracePt t="29257" x="2006600" y="6229350"/>
          <p14:tracePt t="29281" x="2006600" y="6223000"/>
          <p14:tracePt t="29453" x="2000250" y="6223000"/>
          <p14:tracePt t="29512" x="2000250" y="6229350"/>
          <p14:tracePt t="29549" x="1993900" y="6216650"/>
          <p14:tracePt t="29589" x="1987550" y="6216650"/>
          <p14:tracePt t="29596" x="1987550" y="6210300"/>
          <p14:tracePt t="29610" x="1981200" y="6203950"/>
          <p14:tracePt t="29610" x="1981200" y="6197600"/>
          <p14:tracePt t="29628" x="1974850" y="6191250"/>
          <p14:tracePt t="29643" x="1968500" y="6191250"/>
          <p14:tracePt t="29659" x="1968500" y="6197600"/>
          <p14:tracePt t="29692" x="1974850" y="6203950"/>
          <p14:tracePt t="29701" x="1974850" y="6210300"/>
          <p14:tracePt t="29709" x="1981200" y="6216650"/>
          <p14:tracePt t="29726" x="1981200" y="6223000"/>
          <p14:tracePt t="29726" x="1987550" y="6235700"/>
          <p14:tracePt t="29745" x="1987550" y="6242050"/>
          <p14:tracePt t="29745" x="1987550" y="6248400"/>
          <p14:tracePt t="29762" x="1987550" y="6254750"/>
          <p14:tracePt t="29762" x="1981200" y="6261100"/>
          <p14:tracePt t="29779" x="1981200" y="6267450"/>
          <p14:tracePt t="29779" x="1981200" y="6273800"/>
          <p14:tracePt t="29795" x="1968500" y="6286500"/>
          <p14:tracePt t="29810" x="1968500" y="6292850"/>
          <p14:tracePt t="29827" x="1949450" y="6299200"/>
          <p14:tracePt t="29827" x="1924050" y="6305550"/>
          <p14:tracePt t="29845" x="1905000" y="6305550"/>
          <p14:tracePt t="29845" x="1885950" y="6305550"/>
          <p14:tracePt t="29862" x="1860550" y="6299200"/>
          <p14:tracePt t="29862" x="1828800" y="6286500"/>
          <p14:tracePt t="29878" x="1797050" y="6273800"/>
          <p14:tracePt t="29878" x="1758950" y="6254750"/>
          <p14:tracePt t="29878" x="1720850" y="6229350"/>
          <p14:tracePt t="29898" x="1676400" y="6197600"/>
          <p14:tracePt t="29898" x="1625600" y="6159500"/>
          <p14:tracePt t="29912" x="1581150" y="6121400"/>
          <p14:tracePt t="29912" x="1536700" y="6083300"/>
          <p14:tracePt t="29929" x="1485900" y="6032500"/>
          <p14:tracePt t="29929" x="1441450" y="5981700"/>
          <p14:tracePt t="29945" x="1397000" y="5930900"/>
          <p14:tracePt t="29945" x="1352550" y="5873750"/>
          <p14:tracePt t="29962" x="1308100" y="5803900"/>
          <p14:tracePt t="29962" x="1231900" y="5657850"/>
          <p14:tracePt t="29979" x="1200150" y="5575300"/>
          <p14:tracePt t="29979" x="1174750" y="5486400"/>
          <p14:tracePt t="29996" x="1162050" y="5391150"/>
          <p14:tracePt t="29996" x="1155700" y="5295900"/>
          <p14:tracePt t="30012" x="1155700" y="5200650"/>
          <p14:tracePt t="30012" x="1187450" y="5010150"/>
          <p14:tracePt t="30031" x="1219200" y="4914900"/>
          <p14:tracePt t="30031" x="1257300" y="4826000"/>
          <p14:tracePt t="30047" x="1308100" y="4737100"/>
          <p14:tracePt t="30047" x="1358900" y="4648200"/>
          <p14:tracePt t="30063" x="1422400" y="4565650"/>
          <p14:tracePt t="30063" x="1485900" y="4489450"/>
          <p14:tracePt t="30079" x="1562100" y="4406900"/>
          <p14:tracePt t="30079" x="1638300" y="4337050"/>
          <p14:tracePt t="30079" x="1720850" y="4273550"/>
          <p14:tracePt t="30098" x="1803400" y="4210050"/>
          <p14:tracePt t="30111" x="1892300" y="4152900"/>
          <p14:tracePt t="30111" x="2082800" y="4064000"/>
          <p14:tracePt t="30130" x="2184400" y="4019550"/>
          <p14:tracePt t="30130" x="2286000" y="3981450"/>
          <p14:tracePt t="30146" x="2393950" y="3949700"/>
          <p14:tracePt t="30146" x="2501900" y="3924300"/>
          <p14:tracePt t="30163" x="2609850" y="3892550"/>
          <p14:tracePt t="30163" x="2724150" y="3873500"/>
          <p14:tracePt t="30163" x="2832100" y="3854450"/>
          <p14:tracePt t="30182" x="2940050" y="3835400"/>
          <p14:tracePt t="30194" x="3054350" y="3822700"/>
          <p14:tracePt t="30194" x="3270250" y="3803650"/>
          <p14:tracePt t="30213" x="3384550" y="3797300"/>
          <p14:tracePt t="30213" x="3492500" y="3803650"/>
          <p14:tracePt t="30230" x="3606800" y="3803650"/>
          <p14:tracePt t="30230" x="3721100" y="3816350"/>
          <p14:tracePt t="30230" x="3829050" y="3829050"/>
          <p14:tracePt t="30249" x="3943350" y="3848100"/>
          <p14:tracePt t="30249" x="4057650" y="3867150"/>
          <p14:tracePt t="30263" x="4165600" y="3892550"/>
          <p14:tracePt t="30263" x="4273550" y="3924300"/>
          <p14:tracePt t="30280" x="4375150" y="3949700"/>
          <p14:tracePt t="30280" x="4476750" y="3981450"/>
          <p14:tracePt t="30297" x="4572000" y="4019550"/>
          <p14:tracePt t="30297" x="4667250" y="4057650"/>
          <p14:tracePt t="30314" x="4762500" y="4095750"/>
          <p14:tracePt t="30314" x="4953000" y="4184650"/>
          <p14:tracePt t="30330" x="5041900" y="4235450"/>
          <p14:tracePt t="30330" x="5124450" y="4292600"/>
          <p14:tracePt t="30347" x="5207000" y="4343400"/>
          <p14:tracePt t="30347" x="5283200" y="4400550"/>
          <p14:tracePt t="30363" x="5353050" y="4464050"/>
          <p14:tracePt t="30363" x="5422900" y="4527550"/>
          <p14:tracePt t="30363" x="5473700" y="4591050"/>
          <p14:tracePt t="30383" x="5524500" y="4660900"/>
          <p14:tracePt t="30395" x="5568950" y="4730750"/>
          <p14:tracePt t="30395" x="5626100" y="4864100"/>
          <p14:tracePt t="30414" x="5638800" y="4927600"/>
          <p14:tracePt t="30414" x="5651500" y="4991100"/>
          <p14:tracePt t="30431" x="5651500" y="5054600"/>
          <p14:tracePt t="30431" x="5638800" y="5118100"/>
          <p14:tracePt t="30431" x="5626100" y="5181600"/>
          <p14:tracePt t="30450" x="5607050" y="5238750"/>
          <p14:tracePt t="30462" x="5581650" y="5302250"/>
          <p14:tracePt t="30462" x="5543550" y="5359400"/>
          <p14:tracePt t="30462" x="5505450" y="5416550"/>
          <p14:tracePt t="30483" x="5461000" y="5480050"/>
          <p14:tracePt t="30483" x="5403850" y="5530850"/>
          <p14:tracePt t="30498" x="5346700" y="5581650"/>
          <p14:tracePt t="30498" x="5276850" y="5632450"/>
          <p14:tracePt t="30514" x="5200650" y="5683250"/>
          <p14:tracePt t="30514" x="5124450" y="5727700"/>
          <p14:tracePt t="30514" x="5035550" y="5772150"/>
          <p14:tracePt t="30534" x="4940300" y="5810250"/>
          <p14:tracePt t="30546" x="4838700" y="5854700"/>
          <p14:tracePt t="30546" x="4629150" y="5924550"/>
          <p14:tracePt t="30564" x="4521200" y="5962650"/>
          <p14:tracePt t="30564" x="4406900" y="5994400"/>
          <p14:tracePt t="30581" x="4298950" y="6019800"/>
          <p14:tracePt t="30581" x="4184650" y="6045200"/>
          <p14:tracePt t="30598" x="4070350" y="6070600"/>
          <p14:tracePt t="30598" x="3956050" y="6083300"/>
          <p14:tracePt t="30614" x="3848100" y="6108700"/>
          <p14:tracePt t="30614" x="3625850" y="6134100"/>
          <p14:tracePt t="30631" x="3511550" y="6146800"/>
          <p14:tracePt t="30631" x="3403600" y="6159500"/>
          <p14:tracePt t="30648" x="3295650" y="6172200"/>
          <p14:tracePt t="30648" x="3187700" y="6172200"/>
          <p14:tracePt t="30665" x="3073400" y="6184900"/>
          <p14:tracePt t="30665" x="2863850" y="6184900"/>
          <p14:tracePt t="30683" x="2762250" y="6184900"/>
          <p14:tracePt t="30683" x="2667000" y="6178550"/>
          <p14:tracePt t="30698" x="2578100" y="6172200"/>
          <p14:tracePt t="30698" x="2495550" y="6165850"/>
          <p14:tracePt t="30715" x="2419350" y="6159500"/>
          <p14:tracePt t="30715" x="2349500" y="6153150"/>
          <p14:tracePt t="30731" x="2292350" y="6146800"/>
          <p14:tracePt t="30731" x="2235200" y="6134100"/>
          <p14:tracePt t="30731" x="2184400" y="6121400"/>
          <p14:tracePt t="30751" x="2133600" y="6115050"/>
          <p14:tracePt t="30763" x="2089150" y="6108700"/>
          <p14:tracePt t="30763" x="2019300" y="6102350"/>
          <p14:tracePt t="30782" x="1981200" y="6096000"/>
          <p14:tracePt t="30782" x="1955800" y="6089650"/>
          <p14:tracePt t="30799" x="1930400" y="6083300"/>
          <p14:tracePt t="30799" x="1911350" y="6083300"/>
          <p14:tracePt t="30815" x="1898650" y="6083300"/>
          <p14:tracePt t="30815" x="1892300" y="6076950"/>
          <p14:tracePt t="30815" x="1885950" y="6076950"/>
          <p14:tracePt t="30835" x="1892300" y="6083300"/>
          <p14:tracePt t="30857" x="1898650" y="6083300"/>
          <p14:tracePt t="30863" x="1905000" y="6083300"/>
          <p14:tracePt t="30863" x="1917700" y="6083300"/>
          <p14:tracePt t="30882" x="1930400" y="6089650"/>
          <p14:tracePt t="30882" x="1936750" y="6089650"/>
          <p14:tracePt t="30899" x="1949450" y="6089650"/>
          <p14:tracePt t="30899" x="1955800" y="6089650"/>
          <p14:tracePt t="30899" x="1968500" y="6089650"/>
          <p14:tracePt t="30918" x="1974850" y="6089650"/>
          <p14:tracePt t="30918" x="1981200" y="6089650"/>
          <p14:tracePt t="30933" x="1987550" y="6083300"/>
          <p14:tracePt t="30933" x="1993900" y="6076950"/>
          <p14:tracePt t="30949" x="2006600" y="6070600"/>
          <p14:tracePt t="30964" x="2006600" y="6064250"/>
          <p14:tracePt t="30981" x="2006600" y="6057900"/>
          <p14:tracePt t="30998" x="2006600" y="6051550"/>
          <p14:tracePt t="31014" x="2000250" y="6045200"/>
          <p14:tracePt t="31037" x="1993900" y="6045200"/>
          <p14:tracePt t="31050" x="1987550" y="6051550"/>
          <p14:tracePt t="31073" x="1981200" y="6051550"/>
          <p14:tracePt t="31089" x="1981200" y="6057900"/>
          <p14:tracePt t="31109" x="1974850" y="6064250"/>
          <p14:tracePt t="31133" x="1981200" y="6070600"/>
          <p14:tracePt t="31157" x="1981200" y="6076950"/>
          <p14:tracePt t="31177" x="1987550" y="6076950"/>
          <p14:tracePt t="31193" x="1993900" y="6076950"/>
          <p14:tracePt t="31209" x="2000250" y="6076950"/>
          <p14:tracePt t="31221" x="2006600" y="6076950"/>
          <p14:tracePt t="31237" x="2012950" y="6076950"/>
          <p14:tracePt t="31253" x="2019300" y="6076950"/>
          <p14:tracePt t="31269" x="2019300" y="6070600"/>
          <p14:tracePt t="31289" x="2025650" y="6076950"/>
          <p14:tracePt t="31373" x="2032000" y="6076950"/>
          <p14:tracePt t="31418" x="2038350" y="6076950"/>
          <p14:tracePt t="31441" x="2044700" y="6076950"/>
          <p14:tracePt t="31469" x="2044700" y="6083300"/>
          <p14:tracePt t="31537" x="2044700" y="6089650"/>
          <p14:tracePt t="31562" x="2051050" y="6089650"/>
          <p14:tracePt t="31606" x="2057400" y="6089650"/>
          <p14:tracePt t="31630" x="2057400" y="6083300"/>
          <p14:tracePt t="31641" x="2063750" y="6076950"/>
          <p14:tracePt t="31674" x="2070100" y="6076950"/>
          <p14:tracePt t="31697" x="2076450" y="6076950"/>
          <p14:tracePt t="31718" x="2076450" y="6070600"/>
          <p14:tracePt t="31822" x="2070100" y="6070600"/>
          <p14:tracePt t="31846" x="2063750" y="6064250"/>
          <p14:tracePt t="31869" x="2063750" y="6057900"/>
          <p14:tracePt t="31898" x="2070100" y="6051550"/>
          <p14:tracePt t="31942" x="2076450" y="6057900"/>
          <p14:tracePt t="32017" x="2070100" y="6057900"/>
          <p14:tracePt t="32154" x="2063750" y="6057900"/>
          <p14:tracePt t="32317" x="2063750" y="6064250"/>
          <p14:tracePt t="32350" x="2063750" y="6070600"/>
          <p14:tracePt t="32550" x="2057400" y="6070600"/>
          <p14:tracePt t="32574" x="2057400" y="6076950"/>
          <p14:tracePt t="32602" x="2051050" y="6076950"/>
          <p14:tracePt t="32658" x="2051050" y="6083300"/>
          <p14:tracePt t="32718" x="2051050" y="6089650"/>
          <p14:tracePt t="32830" x="2044700" y="6089650"/>
          <p14:tracePt t="32926" x="2044700" y="6096000"/>
          <p14:tracePt t="32950" x="2038350" y="6096000"/>
          <p14:tracePt t="33046" x="2032000" y="6102350"/>
          <p14:tracePt t="33090" x="2025650" y="6108700"/>
          <p14:tracePt t="33166" x="2019300" y="6108700"/>
          <p14:tracePt t="33182" x="2012950" y="6115050"/>
          <p14:tracePt t="33198" x="2006600" y="6115050"/>
          <p14:tracePt t="33210" x="2000250" y="6115050"/>
          <p14:tracePt t="33222" x="2000250" y="6121400"/>
          <p14:tracePt t="33239" x="1987550" y="6121400"/>
          <p14:tracePt t="33255" x="1981200" y="6121400"/>
          <p14:tracePt t="33255" x="1974850" y="6115050"/>
          <p14:tracePt t="33274" x="1968500" y="6115050"/>
          <p14:tracePt t="33289" x="1955800" y="6108700"/>
          <p14:tracePt t="33305" x="1949450" y="6102350"/>
          <p14:tracePt t="33305" x="1943100" y="6096000"/>
          <p14:tracePt t="33324" x="1936750" y="6089650"/>
          <p14:tracePt t="33339" x="1930400" y="6076950"/>
          <p14:tracePt t="33339" x="1924050" y="6070600"/>
          <p14:tracePt t="33357" x="1917700" y="6057900"/>
          <p14:tracePt t="33357" x="1917700" y="6051550"/>
          <p14:tracePt t="33374" x="1911350" y="6038850"/>
          <p14:tracePt t="33374" x="1905000" y="6019800"/>
          <p14:tracePt t="33391" x="1905000" y="6007100"/>
          <p14:tracePt t="33391" x="1905000" y="6000750"/>
          <p14:tracePt t="33408" x="1905000" y="5988050"/>
          <p14:tracePt t="33408" x="1911350" y="5975350"/>
          <p14:tracePt t="33424" x="1917700" y="5969000"/>
          <p14:tracePt t="33424" x="1924050" y="5956300"/>
          <p14:tracePt t="33441" x="1936750" y="5949950"/>
          <p14:tracePt t="33441" x="1949450" y="5943600"/>
          <p14:tracePt t="33458" x="1981200" y="5930900"/>
          <p14:tracePt t="33458" x="2000250" y="5930900"/>
          <p14:tracePt t="33475" x="2025650" y="5924550"/>
          <p14:tracePt t="33475" x="2044700" y="5924550"/>
          <p14:tracePt t="33491" x="2070100" y="5924550"/>
          <p14:tracePt t="33491" x="2095500" y="5918200"/>
          <p14:tracePt t="33491" x="2127250" y="5911850"/>
          <p14:tracePt t="33511" x="2152650" y="5905500"/>
          <p14:tracePt t="33523" x="2178050" y="5892800"/>
          <p14:tracePt t="33523" x="2228850" y="5873750"/>
          <p14:tracePt t="33544" x="2254250" y="5867400"/>
          <p14:tracePt t="33544" x="2286000" y="5854700"/>
          <p14:tracePt t="33559" x="2311400" y="5848350"/>
          <p14:tracePt t="33559" x="2336800" y="5842000"/>
          <p14:tracePt t="33575" x="2362200" y="5835650"/>
          <p14:tracePt t="33575" x="2387600" y="5829300"/>
          <p14:tracePt t="33592" x="2406650" y="5822950"/>
          <p14:tracePt t="33592" x="2425700" y="5816600"/>
          <p14:tracePt t="33592" x="2444750" y="5810250"/>
          <p14:tracePt t="33610" x="2463800" y="5803900"/>
          <p14:tracePt t="33623" x="2476500" y="5791200"/>
          <p14:tracePt t="33623" x="2501900" y="5778500"/>
          <p14:tracePt t="33642" x="2514600" y="5772150"/>
          <p14:tracePt t="33642" x="2527300" y="5759450"/>
          <p14:tracePt t="33659" x="2533650" y="5753100"/>
          <p14:tracePt t="33659" x="2546350" y="5746750"/>
          <p14:tracePt t="33675" x="2552700" y="5740400"/>
          <p14:tracePt t="33675" x="2565400" y="5721350"/>
          <p14:tracePt t="33692" x="2565400" y="5708650"/>
          <p14:tracePt t="33707" x="2565400" y="5702300"/>
          <p14:tracePt t="33724" x="2559050" y="5695950"/>
          <p14:tracePt t="33724" x="2552700" y="5695950"/>
          <p14:tracePt t="33743" x="2546350" y="5702300"/>
          <p14:tracePt t="33743" x="2533650" y="5715000"/>
          <p14:tracePt t="33759" x="2527300" y="5721350"/>
          <p14:tracePt t="33759" x="2520950" y="5734050"/>
          <p14:tracePt t="33776" x="2514600" y="5753100"/>
          <p14:tracePt t="33776" x="2508250" y="5772150"/>
          <p14:tracePt t="33793" x="2495550" y="5791200"/>
          <p14:tracePt t="33793" x="2489200" y="5822950"/>
          <p14:tracePt t="33793" x="2482850" y="5848350"/>
          <p14:tracePt t="33811" x="2476500" y="5873750"/>
          <p14:tracePt t="33824" x="2463800" y="5899150"/>
          <p14:tracePt t="33824" x="2444750" y="5962650"/>
          <p14:tracePt t="33843" x="2432050" y="5988050"/>
          <p14:tracePt t="33843" x="2425700" y="6013450"/>
          <p14:tracePt t="33859" x="2413000" y="6032500"/>
          <p14:tracePt t="33859" x="2400300" y="6057900"/>
          <p14:tracePt t="33876" x="2387600" y="6076950"/>
          <p14:tracePt t="33876" x="2368550" y="6089650"/>
          <p14:tracePt t="33876" x="2355850" y="6108700"/>
          <p14:tracePt t="33895" x="2336800" y="6121400"/>
          <p14:tracePt t="33907" x="2317750" y="6127750"/>
          <p14:tracePt t="33907" x="2279650" y="6134100"/>
          <p14:tracePt t="33926" x="2260600" y="6134100"/>
          <p14:tracePt t="33926" x="2235200" y="6121400"/>
          <p14:tracePt t="33943" x="2209800" y="6108700"/>
          <p14:tracePt t="33943" x="2184400" y="6089650"/>
          <p14:tracePt t="33959" x="2159000" y="6064250"/>
          <p14:tracePt t="33959" x="2133600" y="6032500"/>
          <p14:tracePt t="33976" x="2101850" y="5988050"/>
          <p14:tracePt t="33976" x="2044700" y="5892800"/>
          <p14:tracePt t="33993" x="2012950" y="5835650"/>
          <p14:tracePt t="33993" x="1981200" y="5772150"/>
          <p14:tracePt t="34010" x="1949450" y="5695950"/>
          <p14:tracePt t="34010" x="1924050" y="5619750"/>
          <p14:tracePt t="34027" x="1898650" y="5530850"/>
          <p14:tracePt t="34027" x="1860550" y="5353050"/>
          <p14:tracePt t="34045" x="1847850" y="5251450"/>
          <p14:tracePt t="34045" x="1841500" y="5149850"/>
          <p14:tracePt t="34060" x="1835150" y="5048250"/>
          <p14:tracePt t="34060" x="1841500" y="4946650"/>
          <p14:tracePt t="34077" x="1847850" y="4845050"/>
          <p14:tracePt t="34077" x="1860550" y="4743450"/>
          <p14:tracePt t="34093" x="1879600" y="4641850"/>
          <p14:tracePt t="34093" x="1924050" y="4451350"/>
          <p14:tracePt t="34111" x="1955800" y="4362450"/>
          <p14:tracePt t="34111" x="1987550" y="4286250"/>
          <p14:tracePt t="34127" x="2025650" y="4210050"/>
          <p14:tracePt t="34127" x="2057400" y="4146550"/>
          <p14:tracePt t="34144" x="2095500" y="4095750"/>
          <p14:tracePt t="34144" x="2133600" y="4057650"/>
          <p14:tracePt t="34144" x="2178050" y="4032250"/>
          <p14:tracePt t="34163" x="2222500" y="4013200"/>
          <p14:tracePt t="34175" x="2266950" y="4013200"/>
          <p14:tracePt t="34175" x="2362200" y="4038600"/>
          <p14:tracePt t="34195" x="2406650" y="4064000"/>
          <p14:tracePt t="34195" x="2457450" y="4102100"/>
          <p14:tracePt t="34211" x="2508250" y="4140200"/>
          <p14:tracePt t="34211" x="2559050" y="4197350"/>
          <p14:tracePt t="34227" x="2609850" y="4254500"/>
          <p14:tracePt t="34227" x="2660650" y="4330700"/>
          <p14:tracePt t="34244" x="2711450" y="4413250"/>
          <p14:tracePt t="34244" x="2762250" y="4508500"/>
          <p14:tracePt t="34244" x="2806700" y="4603750"/>
          <p14:tracePt t="34263" x="2844800" y="4711700"/>
          <p14:tracePt t="34275" x="2876550" y="4819650"/>
          <p14:tracePt t="34275" x="2933700" y="5035550"/>
          <p14:tracePt t="34294" x="2946400" y="5137150"/>
          <p14:tracePt t="34294" x="2959100" y="5232400"/>
          <p14:tracePt t="34311" x="2959100" y="5327650"/>
          <p14:tracePt t="34311" x="2959100" y="5416550"/>
          <p14:tracePt t="34327" x="2946400" y="5499100"/>
          <p14:tracePt t="34327" x="2921000" y="5651500"/>
          <p14:tracePt t="34344" x="2901950" y="5721350"/>
          <p14:tracePt t="34344" x="2876550" y="5791200"/>
          <p14:tracePt t="34361" x="2844800" y="5861050"/>
          <p14:tracePt t="34361" x="2813050" y="5924550"/>
          <p14:tracePt t="34377" x="2781300" y="5981700"/>
          <p14:tracePt t="34377" x="2743200" y="6038850"/>
          <p14:tracePt t="34394" x="2711450" y="6083300"/>
          <p14:tracePt t="34394" x="2628900" y="6159500"/>
          <p14:tracePt t="34412" x="2597150" y="6191250"/>
          <p14:tracePt t="34412" x="2559050" y="6210300"/>
          <p14:tracePt t="34428" x="2533650" y="6223000"/>
          <p14:tracePt t="34428" x="2501900" y="6229350"/>
          <p14:tracePt t="34444" x="2482850" y="6229350"/>
          <p14:tracePt t="34444" x="2463800" y="6229350"/>
          <p14:tracePt t="34444" x="2457450" y="6223000"/>
          <p14:tracePt t="34464" x="2451100" y="6210300"/>
          <p14:tracePt t="34476" x="2451100" y="6197600"/>
          <p14:tracePt t="34476" x="2463800" y="6165850"/>
          <p14:tracePt t="34495" x="2482850" y="6153150"/>
          <p14:tracePt t="34495" x="2501900" y="6134100"/>
          <p14:tracePt t="34512" x="2533650" y="6115050"/>
          <p14:tracePt t="34512" x="2565400" y="6102350"/>
          <p14:tracePt t="34512" x="2603500" y="6089650"/>
          <p14:tracePt t="34531" x="2647950" y="6083300"/>
          <p14:tracePt t="34543" x="2698750" y="6076950"/>
          <p14:tracePt t="34543" x="2755900" y="6076950"/>
          <p14:tracePt t="34543" x="2806700" y="6076950"/>
          <p14:tracePt t="34564" x="2870200" y="6089650"/>
          <p14:tracePt t="34564" x="2927350" y="6102350"/>
          <p14:tracePt t="34579" x="2984500" y="6121400"/>
          <p14:tracePt t="34579" x="3041650" y="6140450"/>
          <p14:tracePt t="34595" x="3092450" y="6159500"/>
          <p14:tracePt t="34595" x="3136900" y="6178550"/>
          <p14:tracePt t="34611" x="3175000" y="6203950"/>
          <p14:tracePt t="34611" x="3206750" y="6223000"/>
          <p14:tracePt t="34611" x="3225800" y="6242050"/>
          <p14:tracePt t="34631" x="3244850" y="6254750"/>
          <p14:tracePt t="34631" x="3251200" y="6267450"/>
          <p14:tracePt t="34645" x="3251200" y="6273800"/>
          <p14:tracePt t="34645" x="3238500" y="6273800"/>
          <p14:tracePt t="34662" x="3225800" y="6273800"/>
          <p14:tracePt t="34662" x="3206750" y="6267450"/>
          <p14:tracePt t="34679" x="3187700" y="6261100"/>
          <p14:tracePt t="34679" x="3155950" y="6242050"/>
          <p14:tracePt t="34696" x="3130550" y="6216650"/>
          <p14:tracePt t="34696" x="3067050" y="6134100"/>
          <p14:tracePt t="34712" x="3035300" y="6083300"/>
          <p14:tracePt t="34712" x="3009900" y="6013450"/>
          <p14:tracePt t="34729" x="2978150" y="5937250"/>
          <p14:tracePt t="34729" x="2952750" y="5848350"/>
          <p14:tracePt t="34746" x="2927350" y="5746750"/>
          <p14:tracePt t="34746" x="2882900" y="5518150"/>
          <p14:tracePt t="34763" x="2870200" y="5391150"/>
          <p14:tracePt t="34763" x="2857500" y="5264150"/>
          <p14:tracePt t="34779" x="2851150" y="5137150"/>
          <p14:tracePt t="34779" x="2851150" y="5003800"/>
          <p14:tracePt t="34796" x="2863850" y="4883150"/>
          <p14:tracePt t="34796" x="2876550" y="4762500"/>
          <p14:tracePt t="34813" x="2901950" y="4648200"/>
          <p14:tracePt t="34813" x="2927350" y="4540250"/>
          <p14:tracePt t="34813" x="2965450" y="4445000"/>
          <p14:tracePt t="34832" x="3003550" y="4356100"/>
          <p14:tracePt t="34844" x="3048000" y="4273550"/>
          <p14:tracePt t="34844" x="3149600" y="4152900"/>
          <p14:tracePt t="34864" x="3206750" y="4114800"/>
          <p14:tracePt t="34864" x="3257550" y="4089400"/>
          <p14:tracePt t="34879" x="3314700" y="4070350"/>
          <p14:tracePt t="34879" x="3378200" y="4070350"/>
          <p14:tracePt t="34896" x="3435350" y="4089400"/>
          <p14:tracePt t="34896" x="3492500" y="4114800"/>
          <p14:tracePt t="34896" x="3556000" y="4146550"/>
          <p14:tracePt t="34915" x="3619500" y="4191000"/>
          <p14:tracePt t="34928" x="3676650" y="4241800"/>
          <p14:tracePt t="34928" x="3797300" y="4356100"/>
          <p14:tracePt t="34946" x="3848100" y="4413250"/>
          <p14:tracePt t="34946" x="3898900" y="4483100"/>
          <p14:tracePt t="34963" x="3943350" y="4552950"/>
          <p14:tracePt t="34963" x="3981450" y="4635500"/>
          <p14:tracePt t="34980" x="4019550" y="4718050"/>
          <p14:tracePt t="34980" x="4051300" y="4813300"/>
          <p14:tracePt t="34980" x="4076700" y="4908550"/>
          <p14:tracePt t="34999" x="4102100" y="5003800"/>
          <p14:tracePt t="34999" x="4121150" y="5105400"/>
          <p14:tracePt t="35013" x="4140200" y="5207000"/>
          <p14:tracePt t="35013" x="4146550" y="5302250"/>
          <p14:tracePt t="35032" x="4152900" y="5397500"/>
          <p14:tracePt t="35032" x="4152900" y="5480050"/>
          <p14:tracePt t="35047" x="4152900" y="5562600"/>
          <p14:tracePt t="35047" x="4121150" y="5715000"/>
          <p14:tracePt t="35063" x="4095750" y="5784850"/>
          <p14:tracePt t="35063" x="4070350" y="5848350"/>
          <p14:tracePt t="35080" x="4038600" y="5911850"/>
          <p14:tracePt t="35080" x="4000500" y="5975350"/>
          <p14:tracePt t="35096" x="3962400" y="6026150"/>
          <p14:tracePt t="35096" x="3917950" y="6076950"/>
          <p14:tracePt t="35113" x="3879850" y="6121400"/>
          <p14:tracePt t="35113" x="3841750" y="6159500"/>
          <p14:tracePt t="35131" x="3759200" y="6223000"/>
          <p14:tracePt t="35131" x="3721100" y="6242050"/>
          <p14:tracePt t="35148" x="3689350" y="6261100"/>
          <p14:tracePt t="35148" x="3651250" y="6280150"/>
          <p14:tracePt t="35164" x="3619500" y="6292850"/>
          <p14:tracePt t="35164" x="3581400" y="6305550"/>
          <p14:tracePt t="35180" x="3549650" y="6318250"/>
          <p14:tracePt t="35180" x="3524250" y="6324600"/>
          <p14:tracePt t="35180" x="3492500" y="6330950"/>
          <p14:tracePt t="35199" x="3467100" y="6337300"/>
          <p14:tracePt t="35212" x="3448050" y="6337300"/>
          <p14:tracePt t="35212" x="3409950" y="6330950"/>
          <p14:tracePt t="35231" x="3390900" y="6324600"/>
          <p14:tracePt t="35231" x="3378200" y="6311900"/>
          <p14:tracePt t="35248" x="3365500" y="6305550"/>
          <p14:tracePt t="35248" x="3359150" y="6286500"/>
          <p14:tracePt t="35248" x="3346450" y="6273800"/>
          <p14:tracePt t="35267" x="3333750" y="6261100"/>
          <p14:tracePt t="35279" x="3327400" y="6248400"/>
          <p14:tracePt t="35279" x="3314700" y="6235700"/>
          <p14:tracePt t="35279" x="3302000" y="6223000"/>
          <p14:tracePt t="35300" x="3289300" y="6216650"/>
          <p14:tracePt t="35300" x="3276600" y="6203950"/>
          <p14:tracePt t="35314" x="3270250" y="6191250"/>
          <p14:tracePt t="35314" x="3257550" y="6178550"/>
          <p14:tracePt t="35331" x="3251200" y="6172200"/>
          <p14:tracePt t="35331" x="3238500" y="6159500"/>
          <p14:tracePt t="35348" x="3232150" y="6146800"/>
          <p14:tracePt t="35348" x="3219450" y="6127750"/>
          <p14:tracePt t="35364" x="3213100" y="6121400"/>
          <p14:tracePt t="35364" x="3206750" y="6115050"/>
          <p14:tracePt t="35381" x="3200400" y="6108700"/>
          <p14:tracePt t="35381" x="3200400" y="6102350"/>
          <p14:tracePt t="35398" x="3187700" y="6096000"/>
          <p14:tracePt t="35413" x="3187700" y="6089650"/>
          <p14:tracePt t="35430" x="3187700" y="6083300"/>
          <p14:tracePt t="35430" x="3187700" y="6076950"/>
          <p14:tracePt t="35448" x="3187700" y="6070600"/>
          <p14:tracePt t="35448" x="3187700" y="6064250"/>
          <p14:tracePt t="35465" x="3187700" y="6057900"/>
          <p14:tracePt t="35465" x="3187700" y="6045200"/>
          <p14:tracePt t="35482" x="3187700" y="6038850"/>
          <p14:tracePt t="35496" x="3187700" y="6032500"/>
          <p14:tracePt t="35496" x="3187700" y="6026150"/>
          <p14:tracePt t="35515" x="3187700" y="6019800"/>
          <p14:tracePt t="35531" x="3181350" y="6019800"/>
          <p14:tracePt t="35559" x="3175000" y="6013450"/>
          <p14:tracePt t="35583" x="3175000" y="6007100"/>
          <p14:tracePt t="35599" x="3175000" y="6000750"/>
          <p14:tracePt t="35610" x="3168650" y="6000750"/>
          <p14:tracePt t="35642" x="3162300" y="5994400"/>
          <p14:tracePt t="35662" x="3155950" y="5988050"/>
          <p14:tracePt t="35686" x="3149600" y="5988050"/>
          <p14:tracePt t="35730" x="3143250" y="5994400"/>
          <p14:tracePt t="35754" x="3136900" y="5994400"/>
          <p14:tracePt t="35783" x="3136900" y="5988050"/>
          <p14:tracePt t="35830" x="3130550" y="5994400"/>
          <p14:tracePt t="35918" x="3124200" y="6000750"/>
          <p14:tracePt t="35995" x="3130550" y="6007100"/>
          <p14:tracePt t="36130" x="3130550" y="6013450"/>
          <p14:tracePt t="36339" x="3136900" y="6013450"/>
          <p14:tracePt t="36707" x="3143250" y="6019800"/>
          <p14:tracePt t="36750" x="3143250" y="6026150"/>
          <p14:tracePt t="36791" x="3136900" y="6032500"/>
          <p14:tracePt t="36827" x="3136900" y="6026150"/>
          <p14:tracePt t="36879" x="3143250" y="6019800"/>
          <p14:tracePt t="36939" x="3143250" y="6013450"/>
          <p14:tracePt t="36999" x="3149600" y="6007100"/>
          <p14:tracePt t="37050" x="3143250" y="6013450"/>
          <p14:tracePt t="37351" x="3136900" y="6019800"/>
          <p14:tracePt t="37399" x="3130550" y="6019800"/>
          <p14:tracePt t="37418" x="3130550" y="6013450"/>
          <p14:tracePt t="37522" x="3130550" y="6007100"/>
          <p14:tracePt t="37547" x="3130550" y="6000750"/>
          <p14:tracePt t="37563" x="3130550" y="5994400"/>
          <p14:tracePt t="37579" x="3130550" y="5981700"/>
          <p14:tracePt t="37591" x="3130550" y="5975350"/>
          <p14:tracePt t="37607" x="3130550" y="5969000"/>
          <p14:tracePt t="37615" x="3130550" y="5962650"/>
          <p14:tracePt t="37624" x="3130550" y="5956300"/>
          <p14:tracePt t="37640" x="3130550" y="5949950"/>
          <p14:tracePt t="37654" x="3136900" y="5943600"/>
          <p14:tracePt t="37671" x="3136900" y="5937250"/>
          <p14:tracePt t="37687" x="3143250" y="5930900"/>
          <p14:tracePt t="37687" x="3143250" y="5924550"/>
          <p14:tracePt t="37706" x="3149600" y="5924550"/>
          <p14:tracePt t="37735" x="3149600" y="5930900"/>
          <p14:tracePt t="37787" x="3143250" y="5937250"/>
          <p14:tracePt t="37811" x="3136900" y="5943600"/>
          <p14:tracePt t="37823" x="3130550" y="5943600"/>
          <p14:tracePt t="37839" x="3124200" y="5949950"/>
          <p14:tracePt t="37855" x="3117850" y="5949950"/>
          <p14:tracePt t="37870" x="3111500" y="5949950"/>
          <p14:tracePt t="37883" x="3105150" y="5949950"/>
          <p14:tracePt t="37899" x="3098800" y="5956300"/>
          <p14:tracePt t="37915" x="3105150" y="5949950"/>
          <p14:tracePt t="37959" x="3111500" y="5943600"/>
          <p14:tracePt t="37967" x="3117850" y="5943600"/>
          <p14:tracePt t="37975" x="3130550" y="5930900"/>
          <p14:tracePt t="37988" x="3143250" y="5924550"/>
          <p14:tracePt t="37988" x="3181350" y="5899150"/>
          <p14:tracePt t="38008" x="3206750" y="5886450"/>
          <p14:tracePt t="38008" x="3232150" y="5867400"/>
          <p14:tracePt t="38025" x="3263900" y="5848350"/>
          <p14:tracePt t="38025" x="3302000" y="5822950"/>
          <p14:tracePt t="38025" x="3346450" y="5797550"/>
          <p14:tracePt t="38044" x="3397250" y="5772150"/>
          <p14:tracePt t="38056" x="3454400" y="5740400"/>
          <p14:tracePt t="38056" x="3581400" y="5670550"/>
          <p14:tracePt t="38074" x="3657600" y="5632450"/>
          <p14:tracePt t="38074" x="3746500" y="5594350"/>
          <p14:tracePt t="38091" x="3835400" y="5556250"/>
          <p14:tracePt t="38091" x="3937000" y="5511800"/>
          <p14:tracePt t="38109" x="4038600" y="5473700"/>
          <p14:tracePt t="38109" x="4260850" y="5391150"/>
          <p14:tracePt t="38124" x="4381500" y="5346700"/>
          <p14:tracePt t="38124" x="4502150" y="5302250"/>
          <p14:tracePt t="38141" x="4629150" y="5257800"/>
          <p14:tracePt t="38141" x="4749800" y="5213350"/>
          <p14:tracePt t="38157" x="4876800" y="5168900"/>
          <p14:tracePt t="38157" x="4991100" y="5130800"/>
          <p14:tracePt t="38174" x="5105400" y="5092700"/>
          <p14:tracePt t="38174" x="5219700" y="5054600"/>
          <p14:tracePt t="38192" x="5416550" y="4997450"/>
          <p14:tracePt t="38192" x="5505450" y="4978400"/>
          <p14:tracePt t="38208" x="5588000" y="4959350"/>
          <p14:tracePt t="38208" x="5664200" y="4940300"/>
          <p14:tracePt t="38224" x="5734050" y="4927600"/>
          <p14:tracePt t="38224" x="5803900" y="4921250"/>
          <p14:tracePt t="38241" x="5861050" y="4908550"/>
          <p14:tracePt t="38241" x="5905500" y="4895850"/>
          <p14:tracePt t="38241" x="5949950" y="4889500"/>
          <p14:tracePt t="38260" x="5981700" y="4876800"/>
          <p14:tracePt t="38273" x="6007100" y="4870450"/>
          <p14:tracePt t="38273" x="6026150" y="4857750"/>
          <p14:tracePt t="38292" x="6032500" y="4851400"/>
          <p14:tracePt t="38306" x="6019800" y="4845050"/>
          <p14:tracePt t="38306" x="6013450" y="4845050"/>
          <p14:tracePt t="38325" x="6007100" y="4845050"/>
          <p14:tracePt t="38325" x="6000750" y="4845050"/>
          <p14:tracePt t="38325" x="5994400" y="4845050"/>
          <p14:tracePt t="38344" x="5988050" y="4851400"/>
          <p14:tracePt t="38356" x="5981700" y="4857750"/>
          <p14:tracePt t="38356" x="5988050" y="4870450"/>
          <p14:tracePt t="38375" x="5994400" y="4876800"/>
          <p14:tracePt t="38375" x="6007100" y="4883150"/>
          <p14:tracePt t="38392" x="6019800" y="4895850"/>
          <p14:tracePt t="38392" x="6038850" y="4902200"/>
          <p14:tracePt t="38408" x="6057900" y="4908550"/>
          <p14:tracePt t="38408" x="6121400" y="4921250"/>
          <p14:tracePt t="38425" x="6165850" y="4921250"/>
          <p14:tracePt t="38425" x="6210300" y="4927600"/>
          <p14:tracePt t="38441" x="6261100" y="4933950"/>
          <p14:tracePt t="38441" x="6311900" y="4940300"/>
          <p14:tracePt t="38458" x="6369050" y="4946650"/>
          <p14:tracePt t="38458" x="6432550" y="4953000"/>
          <p14:tracePt t="38475" x="6496050" y="4959350"/>
          <p14:tracePt t="38475" x="6623050" y="4972050"/>
          <p14:tracePt t="38493" x="6686550" y="4978400"/>
          <p14:tracePt t="38493" x="6743700" y="4984750"/>
          <p14:tracePt t="38509" x="6800850" y="4991100"/>
          <p14:tracePt t="38509" x="6858000" y="4997450"/>
          <p14:tracePt t="38525" x="6915150" y="5003800"/>
          <p14:tracePt t="38525" x="6959600" y="5016500"/>
          <p14:tracePt t="38525" x="7004050" y="5022850"/>
          <p14:tracePt t="38545" x="7042150" y="5029200"/>
          <p14:tracePt t="38557" x="7080250" y="5035550"/>
          <p14:tracePt t="38557" x="7131050" y="5054600"/>
          <p14:tracePt t="38576" x="7150100" y="5067300"/>
          <p14:tracePt t="38576" x="7162800" y="5073650"/>
          <p14:tracePt t="38592" x="7169150" y="5086350"/>
          <p14:tracePt t="38592" x="7169150" y="5092700"/>
          <p14:tracePt t="38609" x="7162800" y="5099050"/>
          <p14:tracePt t="38609" x="7150100" y="5111750"/>
          <p14:tracePt t="38609" x="7131050" y="5118100"/>
          <p14:tracePt t="38628" x="7112000" y="5124450"/>
          <p14:tracePt t="38641" x="7080250" y="5137150"/>
          <p14:tracePt t="38641" x="7010400" y="5149850"/>
          <p14:tracePt t="38659" x="6972300" y="5156200"/>
          <p14:tracePt t="38659" x="6927850" y="5162550"/>
          <p14:tracePt t="38676" x="6877050" y="5168900"/>
          <p14:tracePt t="38676" x="6826250" y="5175250"/>
          <p14:tracePt t="38693" x="6775450" y="5175250"/>
          <p14:tracePt t="38693" x="6718300" y="5175250"/>
          <p14:tracePt t="38709" x="6661150" y="5175250"/>
          <p14:tracePt t="38709" x="6546850" y="5162550"/>
          <p14:tracePt t="38726" x="6489700" y="5149850"/>
          <p14:tracePt t="38726" x="6438900" y="5143500"/>
          <p14:tracePt t="38743" x="6388100" y="5124450"/>
          <p14:tracePt t="38743" x="6337300" y="5105400"/>
          <p14:tracePt t="38760" x="6292850" y="5086350"/>
          <p14:tracePt t="38760" x="6261100" y="5060950"/>
          <p14:tracePt t="38776" x="6229350" y="5029200"/>
          <p14:tracePt t="38776" x="6184900" y="4959350"/>
          <p14:tracePt t="38793" x="6172200" y="4921250"/>
          <p14:tracePt t="38793" x="6165850" y="4876800"/>
          <p14:tracePt t="38810" x="6159500" y="4832350"/>
          <p14:tracePt t="38810" x="6165850" y="4787900"/>
          <p14:tracePt t="38826" x="6178550" y="4743450"/>
          <p14:tracePt t="38826" x="6223000" y="4641850"/>
          <p14:tracePt t="38844" x="6254750" y="4597400"/>
          <p14:tracePt t="38844" x="6299200" y="4546600"/>
          <p14:tracePt t="38860" x="6350000" y="4502150"/>
          <p14:tracePt t="38860" x="6407150" y="4457700"/>
          <p14:tracePt t="38876" x="6464300" y="4413250"/>
          <p14:tracePt t="38876" x="6534150" y="4375150"/>
          <p14:tracePt t="38893" x="6610350" y="4343400"/>
          <p14:tracePt t="38893" x="6686550" y="4318000"/>
          <p14:tracePt t="38893" x="6769100" y="4292600"/>
          <p14:tracePt t="38912" x="6858000" y="4279900"/>
          <p14:tracePt t="38925" x="6940550" y="4273550"/>
          <p14:tracePt t="38925" x="7112000" y="4279900"/>
          <p14:tracePt t="38944" x="7200900" y="4298950"/>
          <p14:tracePt t="38944" x="7283450" y="4324350"/>
          <p14:tracePt t="38960" x="7366000" y="4356100"/>
          <p14:tracePt t="38960" x="7442200" y="4394200"/>
          <p14:tracePt t="38977" x="7512050" y="4438650"/>
          <p14:tracePt t="38977" x="7575550" y="4489450"/>
          <p14:tracePt t="38977" x="7632700" y="4533900"/>
          <p14:tracePt t="38996" x="7683500" y="4584700"/>
          <p14:tracePt t="39008" x="7721600" y="4635500"/>
          <p14:tracePt t="39008" x="7778750" y="4724400"/>
          <p14:tracePt t="39027" x="7791450" y="4768850"/>
          <p14:tracePt t="39027" x="7797800" y="4813300"/>
          <p14:tracePt t="39044" x="7797800" y="4857750"/>
          <p14:tracePt t="39044" x="7785100" y="4902200"/>
          <p14:tracePt t="39061" x="7766050" y="4940300"/>
          <p14:tracePt t="39061" x="7734300" y="4984750"/>
          <p14:tracePt t="39061" x="7696200" y="5022850"/>
          <p14:tracePt t="39080" x="7651750" y="5054600"/>
          <p14:tracePt t="39080" x="7600950" y="5092700"/>
          <p14:tracePt t="39094" x="7537450" y="5130800"/>
          <p14:tracePt t="39094" x="7467600" y="5156200"/>
          <p14:tracePt t="39111" x="7397750" y="5187950"/>
          <p14:tracePt t="39111" x="7315200" y="5207000"/>
          <p14:tracePt t="39128" x="7232650" y="5232400"/>
          <p14:tracePt t="39128" x="7061200" y="5264150"/>
          <p14:tracePt t="39144" x="6965950" y="5270500"/>
          <p14:tracePt t="39144" x="6877050" y="5283200"/>
          <p14:tracePt t="39161" x="6788150" y="5283200"/>
          <p14:tracePt t="39161" x="6699250" y="5283200"/>
          <p14:tracePt t="39178" x="6616700" y="5276850"/>
          <p14:tracePt t="39178" x="6540500" y="5270500"/>
          <p14:tracePt t="39194" x="6470650" y="5251450"/>
          <p14:tracePt t="39194" x="6407150" y="5232400"/>
          <p14:tracePt t="39212" x="6292850" y="5168900"/>
          <p14:tracePt t="39212" x="6242050" y="5130800"/>
          <p14:tracePt t="39228" x="6203950" y="5086350"/>
          <p14:tracePt t="39228" x="6172200" y="5041900"/>
          <p14:tracePt t="39244" x="6146800" y="4991100"/>
          <p14:tracePt t="39244" x="6134100" y="4940300"/>
          <p14:tracePt t="39261" x="6127750" y="4889500"/>
          <p14:tracePt t="39261" x="6127750" y="4832350"/>
          <p14:tracePt t="39261" x="6146800" y="4781550"/>
          <p14:tracePt t="39281" x="6165850" y="4730750"/>
          <p14:tracePt t="39293" x="6197600" y="4673600"/>
          <p14:tracePt t="39293" x="6292850" y="4578350"/>
          <p14:tracePt t="39311" x="6350000" y="4527550"/>
          <p14:tracePt t="39311" x="6413500" y="4483100"/>
          <p14:tracePt t="39328" x="6489700" y="4451350"/>
          <p14:tracePt t="39328" x="6565900" y="4419600"/>
          <p14:tracePt t="39345" x="6648450" y="4400550"/>
          <p14:tracePt t="39345" x="6737350" y="4387850"/>
          <p14:tracePt t="39345" x="6826250" y="4381500"/>
          <p14:tracePt t="39364" x="6921500" y="4387850"/>
          <p14:tracePt t="39377" x="7016750" y="4400550"/>
          <p14:tracePt t="39377" x="7194550" y="4438650"/>
          <p14:tracePt t="39395" x="7283450" y="4470400"/>
          <p14:tracePt t="39395" x="7359650" y="4502150"/>
          <p14:tracePt t="39412" x="7435850" y="4540250"/>
          <p14:tracePt t="39412" x="7505700" y="4578350"/>
          <p14:tracePt t="39428" x="7562850" y="4622800"/>
          <p14:tracePt t="39428" x="7651750" y="4711700"/>
          <p14:tracePt t="39445" x="7683500" y="4762500"/>
          <p14:tracePt t="39445" x="7702550" y="4813300"/>
          <p14:tracePt t="39462" x="7708900" y="4864100"/>
          <p14:tracePt t="39462" x="7708900" y="4914900"/>
          <p14:tracePt t="39478" x="7702550" y="4965700"/>
          <p14:tracePt t="39478" x="7683500" y="5016500"/>
          <p14:tracePt t="39496" x="7658100" y="5060950"/>
          <p14:tracePt t="39496" x="7588250" y="5149850"/>
          <p14:tracePt t="39512" x="7543800" y="5187950"/>
          <p14:tracePt t="39512" x="7493000" y="5219700"/>
          <p14:tracePt t="39530" x="7435850" y="5257800"/>
          <p14:tracePt t="39530" x="7372350" y="5283200"/>
          <p14:tracePt t="39546" x="7302500" y="5308600"/>
          <p14:tracePt t="39546" x="7232650" y="5334000"/>
          <p14:tracePt t="39546" x="7156450" y="5353050"/>
          <p14:tracePt t="39564" x="7073900" y="5365750"/>
          <p14:tracePt t="39564" x="6997700" y="5372100"/>
          <p14:tracePt t="39580" x="6915150" y="5372100"/>
          <p14:tracePt t="39580" x="6838950" y="5372100"/>
          <p14:tracePt t="39596" x="6762750" y="5365750"/>
          <p14:tracePt t="39596" x="6699250" y="5346700"/>
          <p14:tracePt t="39612" x="6629400" y="5327650"/>
          <p14:tracePt t="39612" x="6572250" y="5302250"/>
          <p14:tracePt t="39612" x="6515100" y="5270500"/>
          <p14:tracePt t="39631" x="6470650" y="5232400"/>
          <p14:tracePt t="39644" x="6426200" y="5194300"/>
          <p14:tracePt t="39644" x="6356350" y="5105400"/>
          <p14:tracePt t="39664" x="6324600" y="5054600"/>
          <p14:tracePt t="39664" x="6305550" y="5003800"/>
          <p14:tracePt t="39681" x="6292850" y="4953000"/>
          <p14:tracePt t="39681" x="6292850" y="4908550"/>
          <p14:tracePt t="39696" x="6292850" y="4851400"/>
          <p14:tracePt t="39696" x="6311900" y="4806950"/>
          <p14:tracePt t="39713" x="6330950" y="4756150"/>
          <p14:tracePt t="39713" x="6362700" y="4711700"/>
          <p14:tracePt t="39729" x="6400800" y="4667250"/>
          <p14:tracePt t="39729" x="6496050" y="4578350"/>
          <p14:tracePt t="39746" x="6553200" y="4546600"/>
          <p14:tracePt t="39746" x="6616700" y="4514850"/>
          <p14:tracePt t="39763" x="6680200" y="4489450"/>
          <p14:tracePt t="39763" x="6756400" y="4470400"/>
          <p14:tracePt t="39780" x="6826250" y="4464050"/>
          <p14:tracePt t="39780" x="6908800" y="4464050"/>
          <p14:tracePt t="39796" x="6985000" y="4470400"/>
          <p14:tracePt t="39796" x="7137400" y="4502150"/>
          <p14:tracePt t="39813" x="7207250" y="4521200"/>
          <p14:tracePt t="39813" x="7277100" y="4546600"/>
          <p14:tracePt t="39830" x="7340600" y="4572000"/>
          <p14:tracePt t="39830" x="7391400" y="4597400"/>
          <p14:tracePt t="39846" x="7448550" y="4629150"/>
          <p14:tracePt t="39846" x="7531100" y="4692650"/>
          <p14:tracePt t="39864" x="7562850" y="4724400"/>
          <p14:tracePt t="39864" x="7588250" y="4762500"/>
          <p14:tracePt t="39880" x="7613650" y="4800600"/>
          <p14:tracePt t="39880" x="7626350" y="4838700"/>
          <p14:tracePt t="39897" x="7632700" y="4876800"/>
          <p14:tracePt t="39897" x="7639050" y="4914900"/>
          <p14:tracePt t="39913" x="7632700" y="4953000"/>
          <p14:tracePt t="39913" x="7620000" y="4984750"/>
          <p14:tracePt t="39913" x="7607300" y="5016500"/>
          <p14:tracePt t="39932" x="7588250" y="5048250"/>
          <p14:tracePt t="39945" x="7562850" y="5073650"/>
          <p14:tracePt t="39945" x="7499350" y="5118100"/>
          <p14:tracePt t="39964" x="7467600" y="5143500"/>
          <p14:tracePt t="39964" x="7429500" y="5156200"/>
          <p14:tracePt t="39981" x="7385050" y="5175250"/>
          <p14:tracePt t="39981" x="7346950" y="5194300"/>
          <p14:tracePt t="39997" x="7302500" y="5207000"/>
          <p14:tracePt t="39997" x="7264400" y="5219700"/>
          <p14:tracePt t="39997" x="7219950" y="5226050"/>
          <p14:tracePt t="40016" x="7175500" y="5238750"/>
          <p14:tracePt t="40016" x="7131050" y="5245100"/>
          <p14:tracePt t="40033" x="7086600" y="5251450"/>
          <p14:tracePt t="40033" x="7042150" y="5257800"/>
          <p14:tracePt t="40047" x="6991350" y="5257800"/>
          <p14:tracePt t="40047" x="6946900" y="5264150"/>
          <p14:tracePt t="40064" x="6908800" y="5264150"/>
          <p14:tracePt t="40064" x="6864350" y="5264150"/>
          <p14:tracePt t="40081" x="6826250" y="5257800"/>
          <p14:tracePt t="40081" x="6788150" y="5257800"/>
          <p14:tracePt t="40097" x="6756400" y="5251450"/>
          <p14:tracePt t="40097" x="6699250" y="5232400"/>
          <p14:tracePt t="40114" x="6673850" y="5226050"/>
          <p14:tracePt t="40114" x="6654800" y="5213350"/>
          <p14:tracePt t="40131" x="6642100" y="5207000"/>
          <p14:tracePt t="40131" x="6629400" y="5194300"/>
          <p14:tracePt t="40148" x="6623050" y="5187950"/>
          <p14:tracePt t="40148" x="6610350" y="5168900"/>
          <p14:tracePt t="40165" x="6610350" y="5162550"/>
          <p14:tracePt t="40165" x="6610350" y="5156200"/>
          <p14:tracePt t="40181" x="6623050" y="5156200"/>
          <p14:tracePt t="40196" x="6629400" y="5149850"/>
          <p14:tracePt t="40196" x="6635750" y="5149850"/>
          <p14:tracePt t="40214" x="6642100" y="5149850"/>
          <p14:tracePt t="40214" x="6648450" y="5149850"/>
          <p14:tracePt t="40233" x="6654800" y="5149850"/>
          <p14:tracePt t="40233" x="6661150" y="5149850"/>
          <p14:tracePt t="40249" x="6667500" y="5149850"/>
          <p14:tracePt t="40263" x="6673850" y="5156200"/>
          <p14:tracePt t="40280" x="6680200" y="5156200"/>
          <p14:tracePt t="40297" x="6680200" y="5162550"/>
          <p14:tracePt t="40313" x="6680200" y="5168900"/>
          <p14:tracePt t="40332" x="6673850" y="5175250"/>
          <p14:tracePt t="40352" x="6667500" y="5175250"/>
          <p14:tracePt t="40368" x="6661150" y="5181600"/>
          <p14:tracePt t="40392" x="6654800" y="5187950"/>
          <p14:tracePt t="40411" x="6654800" y="5194300"/>
          <p14:tracePt t="40444" x="6661150" y="5194300"/>
          <p14:tracePt t="40487" x="6667500" y="5194300"/>
          <p14:tracePt t="40523" x="6661150" y="5200650"/>
          <p14:tracePt t="40660" x="6654800" y="5207000"/>
          <p14:tracePt t="40684" x="6648450" y="5207000"/>
          <p14:tracePt t="40700" x="6635750" y="5213350"/>
          <p14:tracePt t="40712" x="6629400" y="5207000"/>
          <p14:tracePt t="40728" x="6623050" y="5207000"/>
          <p14:tracePt t="40736" x="6610350" y="5200650"/>
          <p14:tracePt t="40748" x="6604000" y="5200650"/>
          <p14:tracePt t="40748" x="6584950" y="5181600"/>
          <p14:tracePt t="40767" x="6572250" y="5162550"/>
          <p14:tracePt t="40767" x="6559550" y="5149850"/>
          <p14:tracePt t="40783" x="6546850" y="5124450"/>
          <p14:tracePt t="40783" x="6534150" y="5099050"/>
          <p14:tracePt t="40800" x="6527800" y="5067300"/>
          <p14:tracePt t="40800" x="6515100" y="5035550"/>
          <p14:tracePt t="40817" x="6508750" y="4997450"/>
          <p14:tracePt t="40817" x="6508750" y="4914900"/>
          <p14:tracePt t="40833" x="6508750" y="4876800"/>
          <p14:tracePt t="40833" x="6521450" y="4832350"/>
          <p14:tracePt t="40850" x="6534150" y="4794250"/>
          <p14:tracePt t="40850" x="6553200" y="4756150"/>
          <p14:tracePt t="40866" x="6578600" y="4718050"/>
          <p14:tracePt t="40866" x="6635750" y="4648200"/>
          <p14:tracePt t="40884" x="6673850" y="4616450"/>
          <p14:tracePt t="40884" x="6718300" y="4591050"/>
          <p14:tracePt t="40901" x="6762750" y="4572000"/>
          <p14:tracePt t="40901" x="6813550" y="4552950"/>
          <p14:tracePt t="40917" x="6864350" y="4533900"/>
          <p14:tracePt t="40917" x="6915150" y="4521200"/>
          <p14:tracePt t="40934" x="6972300" y="4514850"/>
          <p14:tracePt t="40934" x="7029450" y="4514850"/>
          <p14:tracePt t="40934" x="7086600" y="4514850"/>
          <p14:tracePt t="40953" x="7143750" y="4514850"/>
          <p14:tracePt t="40965" x="7200900" y="4514850"/>
          <p14:tracePt t="40965" x="7308850" y="4527550"/>
          <p14:tracePt t="40985" x="7366000" y="4540250"/>
          <p14:tracePt t="40985" x="7410450" y="4552950"/>
          <p14:tracePt t="41001" x="7461250" y="4572000"/>
          <p14:tracePt t="41001" x="7505700" y="4591050"/>
          <p14:tracePt t="41017" x="7543800" y="4616450"/>
          <p14:tracePt t="41017" x="7581900" y="4641850"/>
          <p14:tracePt t="41017" x="7620000" y="4673600"/>
          <p14:tracePt t="41038" x="7651750" y="4705350"/>
          <p14:tracePt t="41049" x="7677150" y="4737100"/>
          <p14:tracePt t="41049" x="7721600" y="4806950"/>
          <p14:tracePt t="41068" x="7734300" y="4838700"/>
          <p14:tracePt t="41068" x="7747000" y="4870450"/>
          <p14:tracePt t="41084" x="7753350" y="4895850"/>
          <p14:tracePt t="41084" x="7753350" y="4927600"/>
          <p14:tracePt t="41101" x="7753350" y="4953000"/>
          <p14:tracePt t="41101" x="7747000" y="4978400"/>
          <p14:tracePt t="41101" x="7734300" y="5003800"/>
          <p14:tracePt t="41120" x="7721600" y="5029200"/>
          <p14:tracePt t="41120" x="7702550" y="5048250"/>
          <p14:tracePt t="41135" x="7683500" y="5073650"/>
          <p14:tracePt t="41135" x="7664450" y="5092700"/>
          <p14:tracePt t="41151" x="7632700" y="5111750"/>
          <p14:tracePt t="41151" x="7607300" y="5130800"/>
          <p14:tracePt t="41168" x="7575550" y="5149850"/>
          <p14:tracePt t="41168" x="7512050" y="5187950"/>
          <p14:tracePt t="41185" x="7473950" y="5207000"/>
          <p14:tracePt t="41185" x="7435850" y="5219700"/>
          <p14:tracePt t="41201" x="7397750" y="5238750"/>
          <p14:tracePt t="41201" x="7359650" y="5251450"/>
          <p14:tracePt t="41218" x="7315200" y="5264150"/>
          <p14:tracePt t="41218" x="7277100" y="5276850"/>
          <p14:tracePt t="41235" x="7232650" y="5289550"/>
          <p14:tracePt t="41235" x="7188200" y="5295900"/>
          <p14:tracePt t="41253" x="7105650" y="5308600"/>
          <p14:tracePt t="41253" x="7061200" y="5314950"/>
          <p14:tracePt t="41269" x="7023100" y="5314950"/>
          <p14:tracePt t="41269" x="6985000" y="5314950"/>
          <p14:tracePt t="41286" x="6946900" y="5314950"/>
          <p14:tracePt t="41286" x="6908800" y="5314950"/>
          <p14:tracePt t="41286" x="6877050" y="5314950"/>
          <p14:tracePt t="41304" x="6845300" y="5308600"/>
          <p14:tracePt t="41316" x="6813550" y="5308600"/>
          <p14:tracePt t="41316" x="6781800" y="5302250"/>
          <p14:tracePt t="41316" x="6756400" y="5295900"/>
          <p14:tracePt t="41338" x="6737350" y="5295900"/>
          <p14:tracePt t="41338" x="6718300" y="5289550"/>
          <p14:tracePt t="41353" x="6699250" y="5283200"/>
          <p14:tracePt t="41353" x="6686550" y="5283200"/>
          <p14:tracePt t="41368" x="6673850" y="5276850"/>
          <p14:tracePt t="41368" x="6667500" y="5276850"/>
          <p14:tracePt t="41368" x="6667500" y="5270500"/>
          <p14:tracePt t="41388" x="6661150" y="5264150"/>
          <p14:tracePt t="41404" x="6661150" y="5257800"/>
          <p14:tracePt t="41421" x="6667500" y="5257800"/>
          <p14:tracePt t="41434" x="6673850" y="5257800"/>
          <p14:tracePt t="41450" x="6680200" y="5257800"/>
          <p14:tracePt t="41467" x="6686550" y="5257800"/>
          <p14:tracePt t="41484" x="6692900" y="5257800"/>
          <p14:tracePt t="41501" x="6699250" y="5264150"/>
          <p14:tracePt t="41517" x="6699250" y="5270500"/>
          <p14:tracePt t="41534" x="6692900" y="5276850"/>
          <p14:tracePt t="41599" x="6686550" y="5276850"/>
          <p14:tracePt t="41636" x="6686550" y="5270500"/>
          <p14:tracePt t="41720" x="6686550" y="5264150"/>
          <p14:tracePt t="41780" x="6680200" y="5270500"/>
          <p14:tracePt t="41808" x="6673850" y="5264150"/>
          <p14:tracePt t="41832" x="6667500" y="5257800"/>
          <p14:tracePt t="41844" x="6661150" y="5251450"/>
          <p14:tracePt t="41852" x="6661150" y="5245100"/>
          <p14:tracePt t="41852" x="6654800" y="5238750"/>
          <p14:tracePt t="41870" x="6648450" y="5226050"/>
          <p14:tracePt t="41870" x="6642100" y="5213350"/>
          <p14:tracePt t="41887" x="6635750" y="5200650"/>
          <p14:tracePt t="41887" x="6629400" y="5181600"/>
          <p14:tracePt t="41905" x="6616700" y="5143500"/>
          <p14:tracePt t="41905" x="6610350" y="5124450"/>
          <p14:tracePt t="41921" x="6604000" y="5099050"/>
          <p14:tracePt t="41921" x="6597650" y="5073650"/>
          <p14:tracePt t="41938" x="6597650" y="5048250"/>
          <p14:tracePt t="41938" x="6597650" y="5016500"/>
          <p14:tracePt t="41954" x="6604000" y="4984750"/>
          <p14:tracePt t="41954" x="6616700" y="4946650"/>
          <p14:tracePt t="41954" x="6629400" y="4914900"/>
          <p14:tracePt t="41973" x="6654800" y="4876800"/>
          <p14:tracePt t="41985" x="6680200" y="4838700"/>
          <p14:tracePt t="41985" x="6743700" y="4768850"/>
          <p14:tracePt t="42004" x="6775450" y="4737100"/>
          <p14:tracePt t="42004" x="6813550" y="4705350"/>
          <p14:tracePt t="42021" x="6851650" y="4673600"/>
          <p14:tracePt t="42021" x="6889750" y="4641850"/>
          <p14:tracePt t="42021" x="6934200" y="4616450"/>
          <p14:tracePt t="42041" x="6978650" y="4597400"/>
          <p14:tracePt t="42053" x="7023100" y="4572000"/>
          <p14:tracePt t="42053" x="7073900" y="4559300"/>
          <p14:tracePt t="42053" x="7124700" y="4546600"/>
          <p14:tracePt t="42074" x="7175500" y="4540250"/>
          <p14:tracePt t="42074" x="7226300" y="4533900"/>
          <p14:tracePt t="42088" x="7270750" y="4527550"/>
          <p14:tracePt t="42088" x="7321550" y="4527550"/>
          <p14:tracePt t="42104" x="7366000" y="4533900"/>
          <p14:tracePt t="42104" x="7404100" y="4540250"/>
          <p14:tracePt t="42121" x="7448550" y="4546600"/>
          <p14:tracePt t="42121" x="7486650" y="4552950"/>
          <p14:tracePt t="42121" x="7524750" y="4565650"/>
          <p14:tracePt t="42141" x="7556500" y="4578350"/>
          <p14:tracePt t="42141" x="7594600" y="4597400"/>
          <p14:tracePt t="42155" x="7626350" y="4616450"/>
          <p14:tracePt t="42155" x="7658100" y="4635500"/>
          <p14:tracePt t="42171" x="7683500" y="4660900"/>
          <p14:tracePt t="42171" x="7708900" y="4686300"/>
          <p14:tracePt t="42188" x="7734300" y="4718050"/>
          <p14:tracePt t="42188" x="7766050" y="4775200"/>
          <p14:tracePt t="42205" x="7778750" y="4806950"/>
          <p14:tracePt t="42205" x="7785100" y="4832350"/>
          <p14:tracePt t="42222" x="7791450" y="4864100"/>
          <p14:tracePt t="42222" x="7791450" y="4889500"/>
          <p14:tracePt t="42238" x="7785100" y="4921250"/>
          <p14:tracePt t="42238" x="7778750" y="4946650"/>
          <p14:tracePt t="42255" x="7772400" y="4972050"/>
          <p14:tracePt t="42255" x="7766050" y="4997450"/>
          <p14:tracePt t="42273" x="7740650" y="5041900"/>
          <p14:tracePt t="42273" x="7721600" y="5067300"/>
          <p14:tracePt t="42289" x="7702550" y="5086350"/>
          <p14:tracePt t="42289" x="7683500" y="5111750"/>
          <p14:tracePt t="42305" x="7664450" y="5130800"/>
          <p14:tracePt t="42305" x="7645400" y="5149850"/>
          <p14:tracePt t="42305" x="7620000" y="5168900"/>
          <p14:tracePt t="42324" x="7594600" y="5187950"/>
          <p14:tracePt t="42337" x="7569200" y="5207000"/>
          <p14:tracePt t="42337" x="7537450" y="5226050"/>
          <p14:tracePt t="42337" x="7512050" y="5238750"/>
          <p14:tracePt t="42358" x="7486650" y="5251450"/>
          <p14:tracePt t="42358" x="7461250" y="5264150"/>
          <p14:tracePt t="42373" x="7429500" y="5276850"/>
          <p14:tracePt t="42373" x="7397750" y="5289550"/>
          <p14:tracePt t="42389" x="7366000" y="5295900"/>
          <p14:tracePt t="42389" x="7334250" y="5302250"/>
          <p14:tracePt t="42406" x="7308850" y="5308600"/>
          <p14:tracePt t="42406" x="7270750" y="5314950"/>
          <p14:tracePt t="42406" x="7239000" y="5314950"/>
          <p14:tracePt t="42425" x="7207250" y="5321300"/>
          <p14:tracePt t="42437" x="7175500" y="5321300"/>
          <p14:tracePt t="42437" x="7112000" y="5321300"/>
          <p14:tracePt t="42455" x="7080250" y="5321300"/>
          <p14:tracePt t="42455" x="7048500" y="5321300"/>
          <p14:tracePt t="42473" x="7016750" y="5314950"/>
          <p14:tracePt t="42473" x="6985000" y="5314950"/>
          <p14:tracePt t="42489" x="6959600" y="5308600"/>
          <p14:tracePt t="42489" x="6915150" y="5302250"/>
          <p14:tracePt t="42506" x="6889750" y="5295900"/>
          <p14:tracePt t="42506" x="6870700" y="5289550"/>
          <p14:tracePt t="42522" x="6851650" y="5289550"/>
          <p14:tracePt t="42522" x="6838950" y="5283200"/>
          <p14:tracePt t="42541" x="6819900" y="5276850"/>
          <p14:tracePt t="42541" x="6800850" y="5276850"/>
          <p14:tracePt t="42556" x="6788150" y="5270500"/>
          <p14:tracePt t="42556" x="6762750" y="5264150"/>
          <p14:tracePt t="42573" x="6750050" y="5264150"/>
          <p14:tracePt t="42573" x="6743700" y="5264150"/>
          <p14:tracePt t="42590" x="6731000" y="5264150"/>
          <p14:tracePt t="42590" x="6724650" y="5257800"/>
          <p14:tracePt t="42607" x="6718300" y="5257800"/>
          <p14:tracePt t="42621" x="6711950" y="5257800"/>
          <p14:tracePt t="42621" x="6711950" y="5251450"/>
          <p14:tracePt t="42640" x="6705600" y="5245100"/>
          <p14:tracePt t="42656" x="6705600" y="5238750"/>
          <p14:tracePt t="42656" x="6705600" y="5232400"/>
          <p14:tracePt t="42673" x="6705600" y="5226050"/>
          <p14:tracePt t="42673" x="6699250" y="5219700"/>
          <p14:tracePt t="42673" x="6692900" y="5219700"/>
          <p14:tracePt t="42693" x="6692900" y="5213350"/>
          <p14:tracePt t="42705" x="6686550" y="5200650"/>
          <p14:tracePt t="42705" x="6680200" y="5194300"/>
          <p14:tracePt t="42705" x="6673850" y="5187950"/>
          <p14:tracePt t="42726" x="6667500" y="5175250"/>
          <p14:tracePt t="42726" x="6667500" y="5162550"/>
          <p14:tracePt t="42741" x="6661150" y="5149850"/>
          <p14:tracePt t="42741" x="6654800" y="5137150"/>
          <p14:tracePt t="42756" x="6648450" y="5118100"/>
          <p14:tracePt t="42756" x="6642100" y="5099050"/>
          <p14:tracePt t="42774" x="6642100" y="5080000"/>
          <p14:tracePt t="42774" x="6635750" y="5060950"/>
          <p14:tracePt t="42774" x="6635750" y="5041900"/>
          <p14:tracePt t="42793" x="6635750" y="5016500"/>
          <p14:tracePt t="42793" x="6642100" y="4997450"/>
          <p14:tracePt t="42807" x="6648450" y="4972050"/>
          <p14:tracePt t="42807" x="6661150" y="4940300"/>
          <p14:tracePt t="42824" x="6673850" y="4914900"/>
          <p14:tracePt t="42824" x="6692900" y="4889500"/>
          <p14:tracePt t="42840" x="6711950" y="4864100"/>
          <p14:tracePt t="42840" x="6737350" y="4832350"/>
          <p14:tracePt t="42857" x="6762750" y="4806950"/>
          <p14:tracePt t="42857" x="6826250" y="4749800"/>
          <p14:tracePt t="42874" x="6858000" y="4730750"/>
          <p14:tracePt t="42874" x="6896100" y="4705350"/>
          <p14:tracePt t="42890" x="6934200" y="4686300"/>
          <p14:tracePt t="42890" x="6972300" y="4673600"/>
          <p14:tracePt t="42907" x="7010400" y="4660900"/>
          <p14:tracePt t="42907" x="7105650" y="4654550"/>
          <p14:tracePt t="42925" x="7156450" y="4654550"/>
          <p14:tracePt t="42925" x="7207250" y="4654550"/>
          <p14:tracePt t="42941" x="7251700" y="4667250"/>
          <p14:tracePt t="42941" x="7302500" y="4673600"/>
          <p14:tracePt t="42957" x="7353300" y="4686300"/>
          <p14:tracePt t="42957" x="7391400" y="4692650"/>
          <p14:tracePt t="42974" x="7435850" y="4705350"/>
          <p14:tracePt t="42974" x="7467600" y="4718050"/>
          <p14:tracePt t="42974" x="7505700" y="4730750"/>
          <p14:tracePt t="42993" x="7531100" y="4743450"/>
          <p14:tracePt t="43006" x="7556500" y="4756150"/>
          <p14:tracePt t="43006" x="7600950" y="4787900"/>
          <p14:tracePt t="43025" x="7620000" y="4800600"/>
          <p14:tracePt t="43025" x="7632700" y="4813300"/>
          <p14:tracePt t="43041" x="7645400" y="4832350"/>
          <p14:tracePt t="43041" x="7658100" y="4845050"/>
          <p14:tracePt t="43058" x="7664450" y="4864100"/>
          <p14:tracePt t="43058" x="7664450" y="4876800"/>
          <p14:tracePt t="43058" x="7664450" y="4889500"/>
          <p14:tracePt t="43077" x="7664450" y="4908550"/>
          <p14:tracePt t="43089" x="7664450" y="4921250"/>
          <p14:tracePt t="43089" x="7651750" y="4946650"/>
          <p14:tracePt t="43108" x="7639050" y="4959350"/>
          <p14:tracePt t="43108" x="7632700" y="4965700"/>
          <p14:tracePt t="43125" x="7626350" y="4978400"/>
          <p14:tracePt t="43125" x="7613650" y="4991100"/>
          <p14:tracePt t="43141" x="7607300" y="5003800"/>
          <p14:tracePt t="43141" x="7594600" y="5016500"/>
          <p14:tracePt t="43158" x="7588250" y="5022850"/>
          <p14:tracePt t="43158" x="7569200" y="5048250"/>
          <p14:tracePt t="43175" x="7556500" y="5054600"/>
          <p14:tracePt t="43175" x="7550150" y="5067300"/>
          <p14:tracePt t="43192" x="7537450" y="5073650"/>
          <p14:tracePt t="43192" x="7531100" y="5086350"/>
          <p14:tracePt t="43208" x="7518400" y="5092700"/>
          <p14:tracePt t="43208" x="7499350" y="5105400"/>
          <p14:tracePt t="43225" x="7486650" y="5118100"/>
          <p14:tracePt t="43225" x="7480300" y="5124450"/>
          <p14:tracePt t="43242" x="7467600" y="5130800"/>
          <p14:tracePt t="43242" x="7454900" y="5137150"/>
          <p14:tracePt t="43258" x="7442200" y="5143500"/>
          <p14:tracePt t="43258" x="7429500" y="5156200"/>
          <p14:tracePt t="43275" x="7416800" y="5162550"/>
          <p14:tracePt t="43275" x="7397750" y="5168900"/>
          <p14:tracePt t="43293" x="7391400" y="5175250"/>
          <p14:tracePt t="43293" x="7378700" y="5175250"/>
          <p14:tracePt t="43309" x="7372350" y="5181600"/>
          <p14:tracePt t="43309" x="7366000" y="5181600"/>
          <p14:tracePt t="43326" x="7359650" y="5181600"/>
          <p14:tracePt t="43326" x="7353300" y="5181600"/>
          <p14:tracePt t="43326" x="7346950" y="5187950"/>
          <p14:tracePt t="43345" x="7340600" y="5187950"/>
          <p14:tracePt t="43357" x="7334250" y="5187950"/>
          <p14:tracePt t="43374" x="7334250" y="5194300"/>
          <p14:tracePt t="43420" x="7327900" y="5200650"/>
          <p14:tracePt t="43444" x="7327900" y="5207000"/>
          <p14:tracePt t="43460" x="7321550" y="5213350"/>
          <p14:tracePt t="43472" x="7315200" y="5219700"/>
          <p14:tracePt t="43480" x="7308850" y="5219700"/>
          <p14:tracePt t="43491" x="7302500" y="5226050"/>
          <p14:tracePt t="43491" x="7289800" y="5232400"/>
          <p14:tracePt t="43510" x="7277100" y="5238750"/>
          <p14:tracePt t="43510" x="7245350" y="5251450"/>
          <p14:tracePt t="43526" x="7226300" y="5251450"/>
          <p14:tracePt t="43526" x="7200900" y="5257800"/>
          <p14:tracePt t="43543" x="7169150" y="5257800"/>
          <p14:tracePt t="43543" x="7137400" y="5264150"/>
          <p14:tracePt t="43560" x="7099300" y="5264150"/>
          <p14:tracePt t="43560" x="7016750" y="5257800"/>
          <p14:tracePt t="43577" x="6972300" y="5257800"/>
          <p14:tracePt t="43577" x="6927850" y="5251450"/>
          <p14:tracePt t="43594" x="6883400" y="5251450"/>
          <p14:tracePt t="43594" x="6838950" y="5245100"/>
          <p14:tracePt t="43610" x="6794500" y="5238750"/>
          <p14:tracePt t="43610" x="6750050" y="5232400"/>
          <p14:tracePt t="43626" x="6705600" y="5219700"/>
          <p14:tracePt t="43626" x="6661150" y="5207000"/>
          <p14:tracePt t="43626" x="6616700" y="5194300"/>
          <p14:tracePt t="43646" x="6578600" y="5168900"/>
          <p14:tracePt t="43658" x="6540500" y="5143500"/>
          <p14:tracePt t="43658" x="6464300" y="5080000"/>
          <p14:tracePt t="43677" x="6432550" y="5041900"/>
          <p14:tracePt t="43677" x="6407150" y="5003800"/>
          <p14:tracePt t="43693" x="6381750" y="4965700"/>
          <p14:tracePt t="43693" x="6362700" y="4921250"/>
          <p14:tracePt t="43710" x="6350000" y="4883150"/>
          <p14:tracePt t="43710" x="6343650" y="4838700"/>
          <p14:tracePt t="43710" x="6343650" y="4794250"/>
          <p14:tracePt t="43729" x="6350000" y="4749800"/>
          <p14:tracePt t="43742" x="6369050" y="4705350"/>
          <p14:tracePt t="43742" x="6419850" y="4610100"/>
          <p14:tracePt t="43761" x="6457950" y="4559300"/>
          <p14:tracePt t="43761" x="6496050" y="4514850"/>
          <p14:tracePt t="43776" x="6546850" y="4470400"/>
          <p14:tracePt t="43776" x="6604000" y="4432300"/>
          <p14:tracePt t="43794" x="6667500" y="4394200"/>
          <p14:tracePt t="43794" x="6731000" y="4362450"/>
          <p14:tracePt t="43794" x="6794500" y="4337050"/>
          <p14:tracePt t="43813" x="6864350" y="4318000"/>
          <p14:tracePt t="43813" x="6940550" y="4311650"/>
          <p14:tracePt t="43827" x="7010400" y="4305300"/>
          <p14:tracePt t="43827" x="7086600" y="4298950"/>
          <p14:tracePt t="43844" x="7156450" y="4298950"/>
          <p14:tracePt t="43844" x="7232650" y="4305300"/>
          <p14:tracePt t="43860" x="7302500" y="4311650"/>
          <p14:tracePt t="43860" x="7372350" y="4318000"/>
          <p14:tracePt t="43877" x="7435850" y="4330700"/>
          <p14:tracePt t="43877" x="7550150" y="4368800"/>
          <p14:tracePt t="43894" x="7600950" y="4387850"/>
          <p14:tracePt t="43894" x="7651750" y="4413250"/>
          <p14:tracePt t="43911" x="7689850" y="4445000"/>
          <p14:tracePt t="43911" x="7734300" y="4470400"/>
          <p14:tracePt t="43927" x="7766050" y="4502150"/>
          <p14:tracePt t="43927" x="7791450" y="4533900"/>
          <p14:tracePt t="43945" x="7835900" y="4603750"/>
          <p14:tracePt t="43945" x="7854950" y="4641850"/>
          <p14:tracePt t="43961" x="7861300" y="4679950"/>
          <p14:tracePt t="43961" x="7867650" y="4718050"/>
          <p14:tracePt t="43978" x="7874000" y="4756150"/>
          <p14:tracePt t="43978" x="7867650" y="4794250"/>
          <p14:tracePt t="43994" x="7867650" y="4832350"/>
          <p14:tracePt t="43994" x="7854950" y="4870450"/>
          <p14:tracePt t="43994" x="7842250" y="4908550"/>
          <p14:tracePt t="44014" x="7823200" y="4946650"/>
          <p14:tracePt t="44026" x="7797800" y="4978400"/>
          <p14:tracePt t="44026" x="7747000" y="5054600"/>
          <p14:tracePt t="44047" x="7708900" y="5086350"/>
          <p14:tracePt t="44047" x="7677150" y="5124450"/>
          <p14:tracePt t="44061" x="7632700" y="5156200"/>
          <p14:tracePt t="44061" x="7594600" y="5187950"/>
          <p14:tracePt t="44078" x="7543800" y="5219700"/>
          <p14:tracePt t="44078" x="7499350" y="5245100"/>
          <p14:tracePt t="44078" x="7442200" y="5270500"/>
          <p14:tracePt t="44097" x="7385050" y="5295900"/>
          <p14:tracePt t="44110" x="7327900" y="5321300"/>
          <p14:tracePt t="44110" x="7207250" y="5359400"/>
          <p14:tracePt t="44128" x="7143750" y="5372100"/>
          <p14:tracePt t="44128" x="7080250" y="5384800"/>
          <p14:tracePt t="44145" x="7023100" y="5391150"/>
          <p14:tracePt t="44145" x="6965950" y="5397500"/>
          <p14:tracePt t="44162" x="6908800" y="5397500"/>
          <p14:tracePt t="44162" x="6851650" y="5397500"/>
          <p14:tracePt t="44162" x="6800850" y="5397500"/>
          <p14:tracePt t="44181" x="6750050" y="5397500"/>
          <p14:tracePt t="44181" x="6699250" y="5391150"/>
          <p14:tracePt t="44195" x="6654800" y="5384800"/>
          <p14:tracePt t="44195" x="6616700" y="5372100"/>
          <p14:tracePt t="44212" x="6578600" y="5359400"/>
          <p14:tracePt t="44212" x="6540500" y="5346700"/>
          <p14:tracePt t="44228" x="6508750" y="5340350"/>
          <p14:tracePt t="44228" x="6457950" y="5314950"/>
          <p14:tracePt t="44246" x="6438900" y="5302250"/>
          <p14:tracePt t="44246" x="6419850" y="5289550"/>
          <p14:tracePt t="44262" x="6413500" y="5283200"/>
          <p14:tracePt t="44262" x="6407150" y="5276850"/>
          <p14:tracePt t="44278" x="6400800" y="5270500"/>
          <p14:tracePt t="44278" x="6400800" y="5264150"/>
          <p14:tracePt t="44295" x="6400800" y="5257800"/>
          <p14:tracePt t="44295" x="6413500" y="5251450"/>
          <p14:tracePt t="44313" x="6413500" y="5245100"/>
          <p14:tracePt t="44313" x="6419850" y="5245100"/>
          <p14:tracePt t="44329" x="6426200" y="5245100"/>
          <p14:tracePt t="44329" x="6432550" y="5245100"/>
          <p14:tracePt t="44345" x="6438900" y="5245100"/>
          <p14:tracePt t="44345" x="6438900" y="5238750"/>
          <p14:tracePt t="44362" x="6451600" y="5245100"/>
          <p14:tracePt t="44377" x="6457950" y="5245100"/>
          <p14:tracePt t="44394" x="6464300" y="5251450"/>
          <p14:tracePt t="44424" x="6464300" y="5245100"/>
          <p14:tracePt t="44517" x="6464300" y="5238750"/>
          <p14:tracePt t="44533" x="6464300" y="5232400"/>
          <p14:tracePt t="44544" x="6457950" y="5226050"/>
          <p14:tracePt t="44560" x="6457950" y="5219700"/>
          <p14:tracePt t="44568" x="6457950" y="5213350"/>
          <p14:tracePt t="44578" x="6451600" y="5207000"/>
          <p14:tracePt t="44594" x="6451600" y="5200650"/>
          <p14:tracePt t="44594" x="6438900" y="5187950"/>
          <p14:tracePt t="44614" x="6438900" y="5181600"/>
          <p14:tracePt t="44628" x="6426200" y="5175250"/>
          <p14:tracePt t="44645" x="6413500" y="5168900"/>
          <p14:tracePt t="44661" x="6407150" y="5168900"/>
          <p14:tracePt t="44678" x="6400800" y="5168900"/>
          <p14:tracePt t="44705" x="6394450" y="5168900"/>
          <p14:tracePt t="44725" x="6394450" y="5175250"/>
          <p14:tracePt t="44765" x="6400800" y="5175250"/>
          <p14:tracePt t="44793" x="6407150" y="5175250"/>
          <p14:tracePt t="44817" x="6413500" y="5175250"/>
          <p14:tracePt t="44833" x="6419850" y="5168900"/>
          <p14:tracePt t="44861" x="6426200" y="5162550"/>
          <p14:tracePt t="44876" x="6426200" y="5156200"/>
          <p14:tracePt t="44893" x="6432550" y="5149850"/>
          <p14:tracePt t="44904" x="6432550" y="5143500"/>
          <p14:tracePt t="44921" x="6438900" y="5143500"/>
          <p14:tracePt t="44937" x="6438900" y="5137150"/>
          <p14:tracePt t="44953" x="6445250" y="5130800"/>
          <p14:tracePt t="44966" x="6445250" y="5124450"/>
          <p14:tracePt t="44989" x="6445250" y="5130800"/>
          <p14:tracePt t="45085" x="6445250" y="5124450"/>
          <p14:tracePt t="45333" x="6438900" y="5118100"/>
          <p14:tracePt t="45365" x="6438900" y="5111750"/>
          <p14:tracePt t="45380" x="6438900" y="5105400"/>
          <p14:tracePt t="45393" x="6432550" y="5099050"/>
          <p14:tracePt t="45409" x="6432550" y="5092700"/>
          <p14:tracePt t="45418" x="6432550" y="5086350"/>
          <p14:tracePt t="45418" x="6432550" y="5080000"/>
          <p14:tracePt t="45433" x="6438900" y="5073650"/>
          <p14:tracePt t="45447" x="6445250" y="5080000"/>
          <p14:tracePt t="45447" x="6451600" y="5086350"/>
          <p14:tracePt t="45466" x="6470650" y="5105400"/>
          <p14:tracePt t="45466" x="6489700" y="5124450"/>
          <p14:tracePt t="45466" x="6515100" y="5149850"/>
          <p14:tracePt t="45486" x="6546850" y="5187950"/>
          <p14:tracePt t="45498" x="6584950" y="5219700"/>
          <p14:tracePt t="45498" x="6680200" y="5295900"/>
          <p14:tracePt t="45517" x="6724650" y="5334000"/>
          <p14:tracePt t="45517" x="6775450" y="5365750"/>
          <p14:tracePt t="45534" x="6819900" y="5391150"/>
          <p14:tracePt t="45534" x="6864350" y="5422900"/>
          <p14:tracePt t="45550" x="6908800" y="5448300"/>
          <p14:tracePt t="45550" x="6991350" y="5486400"/>
          <p14:tracePt t="45567" x="7029450" y="5511800"/>
          <p14:tracePt t="45567" x="7061200" y="5530850"/>
          <p14:tracePt t="45583" x="7092950" y="5556250"/>
          <p14:tracePt t="45583" x="7124700" y="5575300"/>
          <p14:tracePt t="45600" x="7156450" y="5600700"/>
          <p14:tracePt t="45600" x="7194550" y="5626100"/>
          <p14:tracePt t="45617" x="7226300" y="5651500"/>
          <p14:tracePt t="45617" x="7302500" y="5708650"/>
          <p14:tracePt t="45634" x="7334250" y="5734050"/>
          <p14:tracePt t="45634" x="7366000" y="5759450"/>
          <p14:tracePt t="45650" x="7397750" y="5784850"/>
          <p14:tracePt t="45650" x="7423150" y="5803900"/>
          <p14:tracePt t="45667" x="7442200" y="5822950"/>
          <p14:tracePt t="45667" x="7461250" y="5842000"/>
          <p14:tracePt t="45667" x="7473950" y="5854700"/>
          <p14:tracePt t="45686" x="7480300" y="5867400"/>
          <p14:tracePt t="45698" x="7486650" y="5880100"/>
          <p14:tracePt t="45698" x="7493000" y="5905500"/>
          <p14:tracePt t="45718" x="7493000" y="5918200"/>
          <p14:tracePt t="45718" x="7493000" y="5930900"/>
          <p14:tracePt t="45734" x="7486650" y="5937250"/>
          <p14:tracePt t="45734" x="7480300" y="5943600"/>
          <p14:tracePt t="45734" x="7473950" y="5956300"/>
          <p14:tracePt t="45753" x="7467600" y="5962650"/>
          <p14:tracePt t="45765" x="7461250" y="5962650"/>
          <p14:tracePt t="45765" x="7448550" y="5969000"/>
          <p14:tracePt t="45765" x="7442200" y="5975350"/>
          <p14:tracePt t="45787" x="7435850" y="5975350"/>
          <p14:tracePt t="45787" x="7429500" y="5975350"/>
          <p14:tracePt t="45801" x="7423150" y="5981700"/>
          <p14:tracePt t="45816" x="7416800" y="5988050"/>
          <p14:tracePt t="45832" x="7410450" y="5994400"/>
          <p14:tracePt t="45832" x="7404100" y="6000750"/>
          <p14:tracePt t="45832" x="7404100" y="6007100"/>
          <p14:tracePt t="45854" x="7397750" y="6013450"/>
          <p14:tracePt t="45866" x="7391400" y="6019800"/>
          <p14:tracePt t="45882" x="7385050" y="6026150"/>
          <p14:tracePt t="45882" x="7378700" y="6032500"/>
          <p14:tracePt t="45901" x="7372350" y="6038850"/>
          <p14:tracePt t="45901" x="7353300" y="6045200"/>
          <p14:tracePt t="45918" x="7334250" y="6051550"/>
          <p14:tracePt t="45918" x="7321550" y="6057900"/>
          <p14:tracePt t="45935" x="7302500" y="6064250"/>
          <p14:tracePt t="45935" x="7277100" y="6070600"/>
          <p14:tracePt t="45951" x="7258050" y="6070600"/>
          <p14:tracePt t="45951" x="7226300" y="6076950"/>
          <p14:tracePt t="45968" x="7200900" y="6076950"/>
          <p14:tracePt t="45968" x="7169150" y="6076950"/>
          <p14:tracePt t="45986" x="7092950" y="6070600"/>
          <p14:tracePt t="45986" x="7054850" y="6064250"/>
          <p14:tracePt t="46002" x="7010400" y="6051550"/>
          <p14:tracePt t="46002" x="6965950" y="6038850"/>
          <p14:tracePt t="46018" x="6921500" y="6019800"/>
          <p14:tracePt t="46018" x="6877050" y="6000750"/>
          <p14:tracePt t="46018" x="6832600" y="5975350"/>
          <p14:tracePt t="46039" x="6794500" y="5943600"/>
          <p14:tracePt t="46050" x="6762750" y="5918200"/>
          <p14:tracePt t="46050" x="6705600" y="5848350"/>
          <p14:tracePt t="46070" x="6680200" y="5810250"/>
          <p14:tracePt t="46070" x="6661150" y="5778500"/>
          <p14:tracePt t="46086" x="6648450" y="5740400"/>
          <p14:tracePt t="46086" x="6648450" y="5702300"/>
          <p14:tracePt t="46101" x="6648450" y="5664200"/>
          <p14:tracePt t="46101" x="6661150" y="5626100"/>
          <p14:tracePt t="46118" x="6680200" y="5594350"/>
          <p14:tracePt t="46118" x="6705600" y="5562600"/>
          <p14:tracePt t="46118" x="6743700" y="5530850"/>
          <p14:tracePt t="46138" x="6781800" y="5505450"/>
          <p14:tracePt t="46150" x="6826250" y="5486400"/>
          <p14:tracePt t="46150" x="6940550" y="5454650"/>
          <p14:tracePt t="46168" x="6997700" y="5448300"/>
          <p14:tracePt t="46168" x="7061200" y="5441950"/>
          <p14:tracePt t="46185" x="7124700" y="5435600"/>
          <p14:tracePt t="46185" x="7194550" y="5429250"/>
          <p14:tracePt t="46202" x="7258050" y="5429250"/>
          <p14:tracePt t="46202" x="7378700" y="5441950"/>
          <p14:tracePt t="46219" x="7435850" y="5454650"/>
          <p14:tracePt t="46219" x="7493000" y="5473700"/>
          <p14:tracePt t="46235" x="7543800" y="5499100"/>
          <p14:tracePt t="46235" x="7588250" y="5524500"/>
          <p14:tracePt t="46253" x="7626350" y="5562600"/>
          <p14:tracePt t="46253" x="7664450" y="5594350"/>
          <p14:tracePt t="46269" x="7696200" y="5632450"/>
          <p14:tracePt t="46269" x="7740650" y="5715000"/>
          <p14:tracePt t="46287" x="7753350" y="5753100"/>
          <p14:tracePt t="46287" x="7759700" y="5791200"/>
          <p14:tracePt t="46303" x="7753350" y="5822950"/>
          <p14:tracePt t="46303" x="7747000" y="5861050"/>
          <p14:tracePt t="46319" x="7734300" y="5886450"/>
          <p14:tracePt t="46319" x="7715250" y="5918200"/>
          <p14:tracePt t="46319" x="7696200" y="5937250"/>
          <p14:tracePt t="46339" x="7664450" y="5962650"/>
          <p14:tracePt t="46351" x="7632700" y="5981700"/>
          <p14:tracePt t="46351" x="7562850" y="6007100"/>
          <p14:tracePt t="46370" x="7524750" y="6013450"/>
          <p14:tracePt t="46370" x="7480300" y="6026150"/>
          <p14:tracePt t="46386" x="7435850" y="6032500"/>
          <p14:tracePt t="46386" x="7391400" y="6032500"/>
          <p14:tracePt t="46403" x="7346950" y="6032500"/>
          <p14:tracePt t="46403" x="7308850" y="6026150"/>
          <p14:tracePt t="46403" x="7258050" y="6013450"/>
          <p14:tracePt t="46422" x="7219950" y="6000750"/>
          <p14:tracePt t="46434" x="7175500" y="5981700"/>
          <p14:tracePt t="46434" x="7099300" y="5930900"/>
          <p14:tracePt t="46454" x="7061200" y="5899150"/>
          <p14:tracePt t="46454" x="7029450" y="5861050"/>
          <p14:tracePt t="46470" x="6997700" y="5822950"/>
          <p14:tracePt t="46470" x="6965950" y="5778500"/>
          <p14:tracePt t="46470" x="6946900" y="5740400"/>
          <p14:tracePt t="46489" x="6921500" y="5702300"/>
          <p14:tracePt t="46501" x="6908800" y="5664200"/>
          <p14:tracePt t="46501" x="6896100" y="5594350"/>
          <p14:tracePt t="46520" x="6896100" y="5556250"/>
          <p14:tracePt t="46520" x="6908800" y="5524500"/>
          <p14:tracePt t="46539" x="6927850" y="5499100"/>
          <p14:tracePt t="46539" x="6946900" y="5467350"/>
          <p14:tracePt t="46554" x="6972300" y="5441950"/>
          <p14:tracePt t="46554" x="7010400" y="5416550"/>
          <p14:tracePt t="46570" x="7042150" y="5391150"/>
          <p14:tracePt t="46570" x="7118350" y="5359400"/>
          <p14:tracePt t="46587" x="7169150" y="5353050"/>
          <p14:tracePt t="46587" x="7213600" y="5346700"/>
          <p14:tracePt t="46604" x="7258050" y="5346700"/>
          <p14:tracePt t="46604" x="7308850" y="5353050"/>
          <p14:tracePt t="46620" x="7359650" y="5365750"/>
          <p14:tracePt t="46620" x="7448550" y="5397500"/>
          <p14:tracePt t="46638" x="7486650" y="5410200"/>
          <p14:tracePt t="46638" x="7524750" y="5429250"/>
          <p14:tracePt t="46655" x="7550150" y="5448300"/>
          <p14:tracePt t="46655" x="7575550" y="5473700"/>
          <p14:tracePt t="46670" x="7594600" y="5492750"/>
          <p14:tracePt t="46670" x="7607300" y="5518150"/>
          <p14:tracePt t="46688" x="7607300" y="5543550"/>
          <p14:tracePt t="46688" x="7607300" y="5568950"/>
          <p14:tracePt t="46688" x="7607300" y="5594350"/>
          <p14:tracePt t="46707" x="7594600" y="5619750"/>
          <p14:tracePt t="46719" x="7581900" y="5645150"/>
          <p14:tracePt t="46719" x="7543800" y="5689600"/>
          <p14:tracePt t="46738" x="7518400" y="5708650"/>
          <p14:tracePt t="46738" x="7493000" y="5727700"/>
          <p14:tracePt t="46754" x="7473950" y="5746750"/>
          <p14:tracePt t="46754" x="7448550" y="5759450"/>
          <p14:tracePt t="46771" x="7416800" y="5772150"/>
          <p14:tracePt t="46771" x="7391400" y="5784850"/>
          <p14:tracePt t="46771" x="7366000" y="5797550"/>
          <p14:tracePt t="46791" x="7340600" y="5803900"/>
          <p14:tracePt t="46802" x="7315200" y="5810250"/>
          <p14:tracePt t="46802" x="7270750" y="5810250"/>
          <p14:tracePt t="46821" x="7251700" y="5810250"/>
          <p14:tracePt t="46821" x="7239000" y="5803900"/>
          <p14:tracePt t="46838" x="7226300" y="5797550"/>
          <p14:tracePt t="46838" x="7219950" y="5784850"/>
          <p14:tracePt t="46854" x="7213600" y="5778500"/>
          <p14:tracePt t="46854" x="7207250" y="5759450"/>
          <p14:tracePt t="46871" x="7207250" y="5746750"/>
          <p14:tracePt t="46871" x="7213600" y="5715000"/>
          <p14:tracePt t="46888" x="7219950" y="5702300"/>
          <p14:tracePt t="46888" x="7226300" y="5683250"/>
          <p14:tracePt t="46905" x="7239000" y="5670550"/>
          <p14:tracePt t="46905" x="7251700" y="5657850"/>
          <p14:tracePt t="46921" x="7264400" y="5645150"/>
          <p14:tracePt t="46921" x="7283450" y="5632450"/>
          <p14:tracePt t="46938" x="7302500" y="5619750"/>
          <p14:tracePt t="46938" x="7346950" y="5607050"/>
          <p14:tracePt t="46955" x="7366000" y="5607050"/>
          <p14:tracePt t="46955" x="7391400" y="5607050"/>
          <p14:tracePt t="46971" x="7410450" y="5613400"/>
          <p14:tracePt t="46971" x="7429500" y="5619750"/>
          <p14:tracePt t="46988" x="7448550" y="5632450"/>
          <p14:tracePt t="46988" x="7461250" y="5645150"/>
          <p14:tracePt t="47006" x="7486650" y="5683250"/>
          <p14:tracePt t="47006" x="7493000" y="5702300"/>
          <p14:tracePt t="47022" x="7493000" y="5721350"/>
          <p14:tracePt t="47022" x="7486650" y="5734050"/>
          <p14:tracePt t="47040" x="7480300" y="5746750"/>
          <p14:tracePt t="47040" x="7467600" y="5759450"/>
          <p14:tracePt t="47040" x="7448550" y="5778500"/>
          <p14:tracePt t="47057" x="7423150" y="5784850"/>
          <p14:tracePt t="47070" x="7397750" y="5797550"/>
          <p14:tracePt t="47070" x="7327900" y="5810250"/>
          <p14:tracePt t="47090" x="7289800" y="5810250"/>
          <p14:tracePt t="47090" x="7251700" y="5816600"/>
          <p14:tracePt t="47106" x="7219950" y="5816600"/>
          <p14:tracePt t="47106" x="7181850" y="5810250"/>
          <p14:tracePt t="47122" x="7150100" y="5803900"/>
          <p14:tracePt t="47122" x="7124700" y="5791200"/>
          <p14:tracePt t="47139" x="7099300" y="5778500"/>
          <p14:tracePt t="47139" x="7080250" y="5765800"/>
          <p14:tracePt t="47139" x="7061200" y="5746750"/>
          <p14:tracePt t="47158" x="7048500" y="5721350"/>
          <p14:tracePt t="47170" x="7035800" y="5689600"/>
          <p14:tracePt t="47170" x="7029450" y="5626100"/>
          <p14:tracePt t="47189" x="7035800" y="5588000"/>
          <p14:tracePt t="47189" x="7042150" y="5549900"/>
          <p14:tracePt t="47206" x="7061200" y="5518150"/>
          <p14:tracePt t="47206" x="7080250" y="5486400"/>
          <p14:tracePt t="47222" x="7112000" y="5461000"/>
          <p14:tracePt t="47222" x="7188200" y="5416550"/>
          <p14:tracePt t="47239" x="7232650" y="5410200"/>
          <p14:tracePt t="47239" x="7283450" y="5403850"/>
          <p14:tracePt t="47256" x="7334250" y="5403850"/>
          <p14:tracePt t="47256" x="7391400" y="5416550"/>
          <p14:tracePt t="47272" x="7448550" y="5429250"/>
          <p14:tracePt t="47272" x="7499350" y="5441950"/>
          <p14:tracePt t="47289" x="7556500" y="5461000"/>
          <p14:tracePt t="47289" x="7639050" y="5511800"/>
          <p14:tracePt t="47306" x="7670800" y="5537200"/>
          <p14:tracePt t="47306" x="7696200" y="5556250"/>
          <p14:tracePt t="47322" x="7715250" y="5581650"/>
          <p14:tracePt t="47322" x="7721600" y="5607050"/>
          <p14:tracePt t="47339" x="7721600" y="5632450"/>
          <p14:tracePt t="47339" x="7708900" y="5657850"/>
          <p14:tracePt t="47339" x="7696200" y="5683250"/>
          <p14:tracePt t="47358" x="7670800" y="5708650"/>
          <p14:tracePt t="47371" x="7645400" y="5727700"/>
          <p14:tracePt t="47371" x="7575550" y="5765800"/>
          <p14:tracePt t="47390" x="7537450" y="5784850"/>
          <p14:tracePt t="47390" x="7493000" y="5797550"/>
          <p14:tracePt t="47407" x="7448550" y="5810250"/>
          <p14:tracePt t="47407" x="7404100" y="5816600"/>
          <p14:tracePt t="47423" x="7359650" y="5822950"/>
          <p14:tracePt t="47423" x="7315200" y="5822950"/>
          <p14:tracePt t="47423" x="7277100" y="5822950"/>
          <p14:tracePt t="47442" x="7239000" y="5816600"/>
          <p14:tracePt t="47454" x="7207250" y="5803900"/>
          <p14:tracePt t="47454" x="7150100" y="5772150"/>
          <p14:tracePt t="47474" x="7131050" y="5753100"/>
          <p14:tracePt t="47474" x="7112000" y="5727700"/>
          <p14:tracePt t="47490" x="7105650" y="5695950"/>
          <p14:tracePt t="47490" x="7092950" y="5664200"/>
          <p14:tracePt t="47507" x="7092950" y="5626100"/>
          <p14:tracePt t="47507" x="7092950" y="5588000"/>
          <p14:tracePt t="47507" x="7099300" y="5549900"/>
          <p14:tracePt t="47526" x="7112000" y="5511800"/>
          <p14:tracePt t="47526" x="7124700" y="5473700"/>
          <p14:tracePt t="47541" x="7143750" y="5441950"/>
          <p14:tracePt t="47541" x="7169150" y="5410200"/>
          <p14:tracePt t="47557" x="7194550" y="5384800"/>
          <p14:tracePt t="47557" x="7219950" y="5372100"/>
          <p14:tracePt t="47573" x="7251700" y="5359400"/>
          <p14:tracePt t="47573" x="7289800" y="5359400"/>
          <p14:tracePt t="47590" x="7321550" y="5365750"/>
          <p14:tracePt t="47590" x="7397750" y="5384800"/>
          <p14:tracePt t="47607" x="7435850" y="5403850"/>
          <p14:tracePt t="47607" x="7473950" y="5429250"/>
          <p14:tracePt t="47624" x="7499350" y="5448300"/>
          <p14:tracePt t="47624" x="7524750" y="5473700"/>
          <p14:tracePt t="47641" x="7550150" y="5499100"/>
          <p14:tracePt t="47641" x="7569200" y="5543550"/>
          <p14:tracePt t="47658" x="7575550" y="5568950"/>
          <p14:tracePt t="47658" x="7575550" y="5588000"/>
          <p14:tracePt t="47674" x="7562850" y="5613400"/>
          <p14:tracePt t="47674" x="7556500" y="5632450"/>
          <p14:tracePt t="47691" x="7537450" y="5651500"/>
          <p14:tracePt t="47691" x="7524750" y="5664200"/>
          <p14:tracePt t="47708" x="7499350" y="5683250"/>
          <p14:tracePt t="47708" x="7480300" y="5695950"/>
          <p14:tracePt t="47708" x="7461250" y="5708650"/>
          <p14:tracePt t="47726" x="7435850" y="5721350"/>
          <p14:tracePt t="47739" x="7410450" y="5734050"/>
          <p14:tracePt t="47739" x="7366000" y="5746750"/>
          <p14:tracePt t="47758" x="7340600" y="5753100"/>
          <p14:tracePt t="47758" x="7321550" y="5753100"/>
          <p14:tracePt t="47774" x="7302500" y="5753100"/>
          <p14:tracePt t="47774" x="7283450" y="5753100"/>
          <p14:tracePt t="47791" x="7270750" y="5746750"/>
          <p14:tracePt t="47791" x="7258050" y="5740400"/>
          <p14:tracePt t="47791" x="7245350" y="5734050"/>
          <p14:tracePt t="47810" x="7239000" y="5727700"/>
          <p14:tracePt t="47822" x="7232650" y="5715000"/>
          <p14:tracePt t="47822" x="7232650" y="5695950"/>
          <p14:tracePt t="47841" x="7232650" y="5689600"/>
          <p14:tracePt t="47841" x="7232650" y="5683250"/>
          <p14:tracePt t="47858" x="7245350" y="5676900"/>
          <p14:tracePt t="47873" x="7251700" y="5670550"/>
          <p14:tracePt t="47873" x="7258050" y="5670550"/>
          <p14:tracePt t="47873" x="7264400" y="5670550"/>
          <p14:tracePt t="47894" x="7270750" y="5670550"/>
          <p14:tracePt t="47894" x="7277100" y="5670550"/>
          <p14:tracePt t="47908" x="7283450" y="5670550"/>
          <p14:tracePt t="47923" x="7296150" y="5670550"/>
          <p14:tracePt t="47939" x="7296150" y="5676900"/>
          <p14:tracePt t="47958" x="7296150" y="5683250"/>
          <p14:tracePt t="47981" x="7289800" y="5689600"/>
          <p14:tracePt t="48005" x="7283450" y="5695950"/>
          <p14:tracePt t="48085" x="7283450" y="5702300"/>
          <p14:tracePt t="48125" x="7289800" y="5708650"/>
          <p14:tracePt t="48145" x="7289800" y="5715000"/>
          <p14:tracePt t="48162" x="7302500" y="5721350"/>
          <p14:tracePt t="48178" x="7308850" y="5727700"/>
          <p14:tracePt t="48185" x="7315200" y="5734050"/>
          <p14:tracePt t="48198" x="7321550" y="5734050"/>
          <p14:tracePt t="48207" x="7327900" y="5734050"/>
          <p14:tracePt t="48207" x="7334250" y="5740400"/>
          <p14:tracePt t="48226" x="7340600" y="5740400"/>
          <p14:tracePt t="48226" x="7346950" y="5740400"/>
          <p14:tracePt t="48242" x="7353300" y="5746750"/>
          <p14:tracePt t="48242" x="7372350" y="5746750"/>
          <p14:tracePt t="48259" x="7378700" y="5753100"/>
          <p14:tracePt t="48259" x="7385050" y="5753100"/>
          <p14:tracePt t="48276" x="7391400" y="5759450"/>
          <p14:tracePt t="48276" x="7404100" y="5759450"/>
          <p14:tracePt t="48293" x="7410450" y="5765800"/>
          <p14:tracePt t="48293" x="7416800" y="5772150"/>
          <p14:tracePt t="48309" x="7423150" y="5778500"/>
          <p14:tracePt t="48309" x="7435850" y="5791200"/>
          <p14:tracePt t="48327" x="7435850" y="5797550"/>
          <p14:tracePt t="48327" x="7435850" y="5803900"/>
          <p14:tracePt t="48343" x="7429500" y="5810250"/>
          <p14:tracePt t="48343" x="7423150" y="5816600"/>
          <p14:tracePt t="48360" x="7416800" y="5829300"/>
          <p14:tracePt t="48360" x="7404100" y="5835650"/>
          <p14:tracePt t="48360" x="7391400" y="5848350"/>
          <p14:tracePt t="48378" x="7366000" y="5854700"/>
          <p14:tracePt t="48391" x="7346950" y="5867400"/>
          <p14:tracePt t="48391" x="7289800" y="5886450"/>
          <p14:tracePt t="48410" x="7258050" y="5892800"/>
          <p14:tracePt t="48410" x="7232650" y="5899150"/>
          <p14:tracePt t="48427" x="7200900" y="5899150"/>
          <p14:tracePt t="48427" x="7169150" y="5892800"/>
          <p14:tracePt t="48443" x="7143750" y="5886450"/>
          <p14:tracePt t="48443" x="7112000" y="5873750"/>
          <p14:tracePt t="48443" x="7086600" y="5854700"/>
          <p14:tracePt t="48462" x="7067550" y="5835650"/>
          <p14:tracePt t="48475" x="7042150" y="5810250"/>
          <p14:tracePt t="48475" x="7010400" y="5753100"/>
          <p14:tracePt t="48494" x="6997700" y="5727700"/>
          <p14:tracePt t="48494" x="6985000" y="5695950"/>
          <p14:tracePt t="48511" x="6972300" y="5657850"/>
          <p14:tracePt t="48511" x="6972300" y="5619750"/>
          <p14:tracePt t="48527" x="6972300" y="5588000"/>
          <p14:tracePt t="48527" x="6978650" y="5543550"/>
          <p14:tracePt t="48527" x="6997700" y="5511800"/>
          <p14:tracePt t="48547" x="7016750" y="5473700"/>
          <p14:tracePt t="48547" x="7048500" y="5441950"/>
          <p14:tracePt t="48560" x="7086600" y="5410200"/>
          <p14:tracePt t="48560" x="7124700" y="5391150"/>
          <p14:tracePt t="48577" x="7169150" y="5372100"/>
          <p14:tracePt t="48577" x="7213600" y="5365750"/>
          <p14:tracePt t="48594" x="7264400" y="5359400"/>
          <p14:tracePt t="48594" x="7308850" y="5359400"/>
          <p14:tracePt t="48611" x="7359650" y="5359400"/>
          <p14:tracePt t="48611" x="7454900" y="5384800"/>
          <p14:tracePt t="48627" x="7505700" y="5403850"/>
          <p14:tracePt t="48627" x="7556500" y="5429250"/>
          <p14:tracePt t="48644" x="7600950" y="5454650"/>
          <p14:tracePt t="48644" x="7645400" y="5480050"/>
          <p14:tracePt t="48661" x="7683500" y="5511800"/>
          <p14:tracePt t="48661" x="7747000" y="5575300"/>
          <p14:tracePt t="48678" x="7772400" y="5607050"/>
          <p14:tracePt t="48678" x="7791450" y="5638800"/>
          <p14:tracePt t="48696" x="7797800" y="5664200"/>
          <p14:tracePt t="48696" x="7797800" y="5695950"/>
          <p14:tracePt t="48711" x="7797800" y="5721350"/>
          <p14:tracePt t="48711" x="7785100" y="5753100"/>
          <p14:tracePt t="48727" x="7772400" y="5778500"/>
          <p14:tracePt t="48727" x="7753350" y="5803900"/>
          <p14:tracePt t="48727" x="7734300" y="5822950"/>
          <p14:tracePt t="48748" x="7708900" y="5848350"/>
          <p14:tracePt t="48760" x="7683500" y="5861050"/>
          <p14:tracePt t="48760" x="7632700" y="5892800"/>
          <p14:tracePt t="48779" x="7600950" y="5905500"/>
          <p14:tracePt t="48779" x="7569200" y="5918200"/>
          <p14:tracePt t="48796" x="7543800" y="5924550"/>
          <p14:tracePt t="48796" x="7512050" y="5924550"/>
          <p14:tracePt t="48812" x="7486650" y="5930900"/>
          <p14:tracePt t="48812" x="7461250" y="5930900"/>
          <p14:tracePt t="48812" x="7435850" y="5930900"/>
          <p14:tracePt t="48830" x="7416800" y="5930900"/>
          <p14:tracePt t="48843" x="7391400" y="5930900"/>
          <p14:tracePt t="48843" x="7359650" y="5918200"/>
          <p14:tracePt t="48861" x="7340600" y="5918200"/>
          <p14:tracePt t="48861" x="7327900" y="5911850"/>
          <p14:tracePt t="48879" x="7321550" y="5905500"/>
          <p14:tracePt t="48879" x="7308850" y="5899150"/>
          <p14:tracePt t="48896" x="7302500" y="5892800"/>
          <p14:tracePt t="48896" x="7296150" y="5886450"/>
          <p14:tracePt t="48912" x="7289800" y="5880100"/>
          <p14:tracePt t="48912" x="7277100" y="5867400"/>
          <p14:tracePt t="48929" x="7270750" y="5861050"/>
          <p14:tracePt t="48929" x="7264400" y="5854700"/>
          <p14:tracePt t="48946" x="7264400" y="5848350"/>
          <p14:tracePt t="48946" x="7258050" y="5842000"/>
          <p14:tracePt t="48963" x="7251700" y="5835650"/>
          <p14:tracePt t="48978" x="7245350" y="5829300"/>
          <p14:tracePt t="48994" x="7239000" y="5829300"/>
          <p14:tracePt t="49011" x="7232650" y="5822950"/>
          <p14:tracePt t="49028" x="7226300" y="5822950"/>
          <p14:tracePt t="49047" x="7219950" y="5816600"/>
          <p14:tracePt t="49047" x="7213600" y="5816600"/>
          <p14:tracePt t="49064" x="7207250" y="5810250"/>
          <p14:tracePt t="49079" x="7200900" y="5803900"/>
          <p14:tracePt t="49095" x="7194550" y="5803900"/>
          <p14:tracePt t="49111" x="7188200" y="5810250"/>
          <p14:tracePt t="49131" x="7188200" y="5816600"/>
          <p14:tracePt t="49148" x="7181850" y="5822950"/>
          <p14:tracePt t="49182" x="7181850" y="5829300"/>
          <p14:tracePt t="49207" x="7188200" y="5835650"/>
          <p14:tracePt t="49227" x="7194550" y="5842000"/>
          <p14:tracePt t="49251" x="7194550" y="5848350"/>
          <p14:tracePt t="49278" x="7200900" y="5842000"/>
          <p14:tracePt t="49311" x="7200900" y="5835650"/>
          <p14:tracePt t="49327" x="7200900" y="5829300"/>
          <p14:tracePt t="49347" x="7200900" y="5822950"/>
          <p14:tracePt t="49387" x="7194550" y="5816600"/>
          <p14:tracePt t="49415" x="7188200" y="5822950"/>
          <p14:tracePt t="49431" x="7181850" y="5822950"/>
          <p14:tracePt t="49447" x="7175500" y="5829300"/>
          <p14:tracePt t="49459" x="7169150" y="5829300"/>
          <p14:tracePt t="49475" x="7162800" y="5835650"/>
          <p14:tracePt t="49491" x="7156450" y="5829300"/>
          <p14:tracePt t="49515" x="7156450" y="5816600"/>
          <p14:tracePt t="49542" x="7156450" y="5810250"/>
          <p14:tracePt t="49559" x="7162800" y="5803900"/>
          <p14:tracePt t="49567" x="7162800" y="5791200"/>
          <p14:tracePt t="49567" x="7162800" y="5784850"/>
          <p14:tracePt t="49581" x="7169150" y="5778500"/>
          <p14:tracePt t="49581" x="7175500" y="5765800"/>
          <p14:tracePt t="49599" x="7181850" y="5759450"/>
          <p14:tracePt t="49599" x="7188200" y="5746750"/>
          <p14:tracePt t="49615" x="7194550" y="5734050"/>
          <p14:tracePt t="49615" x="7200900" y="5721350"/>
          <p14:tracePt t="49632" x="7213600" y="5708650"/>
          <p14:tracePt t="49632" x="7232650" y="5689600"/>
          <p14:tracePt t="49649" x="7245350" y="5676900"/>
          <p14:tracePt t="49649" x="7264400" y="5670550"/>
          <p14:tracePt t="49665" x="7277100" y="5657850"/>
          <p14:tracePt t="49665" x="7296150" y="5651500"/>
          <p14:tracePt t="49682" x="7308850" y="5651500"/>
          <p14:tracePt t="49682" x="7327900" y="5645150"/>
          <p14:tracePt t="49700" x="7372350" y="5645150"/>
          <p14:tracePt t="49700" x="7391400" y="5651500"/>
          <p14:tracePt t="49716" x="7410450" y="5651500"/>
          <p14:tracePt t="49716" x="7435850" y="5657850"/>
          <p14:tracePt t="49732" x="7454900" y="5670550"/>
          <p14:tracePt t="49732" x="7473950" y="5676900"/>
          <p14:tracePt t="49749" x="7493000" y="5689600"/>
          <p14:tracePt t="49749" x="7512050" y="5695950"/>
          <p14:tracePt t="49749" x="7524750" y="5708650"/>
          <p14:tracePt t="49768" x="7537450" y="5721350"/>
          <p14:tracePt t="49780" x="7550150" y="5727700"/>
          <p14:tracePt t="49780" x="7556500" y="5753100"/>
          <p14:tracePt t="49799" x="7556500" y="5765800"/>
          <p14:tracePt t="49799" x="7556500" y="5778500"/>
          <p14:tracePt t="49816" x="7550150" y="5791200"/>
          <p14:tracePt t="49816" x="7543800" y="5797550"/>
          <p14:tracePt t="49832" x="7537450" y="5810250"/>
          <p14:tracePt t="49832" x="7524750" y="5822950"/>
          <p14:tracePt t="49832" x="7512050" y="5835650"/>
          <p14:tracePt t="49851" x="7499350" y="5848350"/>
          <p14:tracePt t="49864" x="7480300" y="5861050"/>
          <p14:tracePt t="49864" x="7448550" y="5880100"/>
          <p14:tracePt t="49882" x="7423150" y="5886450"/>
          <p14:tracePt t="49882" x="7404100" y="5892800"/>
          <p14:tracePt t="49899" x="7385050" y="5899150"/>
          <p14:tracePt t="49899" x="7359650" y="5899150"/>
          <p14:tracePt t="49916" x="7340600" y="5899150"/>
          <p14:tracePt t="49916" x="7321550" y="5892800"/>
          <p14:tracePt t="49933" x="7302500" y="5892800"/>
          <p14:tracePt t="49933" x="7264400" y="5873750"/>
          <p14:tracePt t="49949" x="7251700" y="5861050"/>
          <p14:tracePt t="49949" x="7239000" y="5842000"/>
          <p14:tracePt t="49966" x="7226300" y="5829300"/>
          <p14:tracePt t="49966" x="7213600" y="5810250"/>
          <p14:tracePt t="49982" x="7200900" y="5784850"/>
          <p14:tracePt t="49982" x="7188200" y="5740400"/>
          <p14:tracePt t="50000" x="7181850" y="5715000"/>
          <p14:tracePt t="50000" x="7175500" y="5689600"/>
          <p14:tracePt t="50016" x="7175500" y="5664200"/>
          <p14:tracePt t="50016" x="7175500" y="5632450"/>
          <p14:tracePt t="50035" x="7181850" y="5607050"/>
          <p14:tracePt t="50035" x="7194550" y="5581650"/>
          <p14:tracePt t="50050" x="7200900" y="5556250"/>
          <p14:tracePt t="50050" x="7219950" y="5530850"/>
          <p14:tracePt t="50068" x="7264400" y="5499100"/>
          <p14:tracePt t="50068" x="7283450" y="5480050"/>
          <p14:tracePt t="50084" x="7315200" y="5473700"/>
          <p14:tracePt t="50084" x="7340600" y="5473700"/>
          <p14:tracePt t="50100" x="7372350" y="5473700"/>
          <p14:tracePt t="50100" x="7404100" y="5473700"/>
          <p14:tracePt t="50117" x="7429500" y="5486400"/>
          <p14:tracePt t="50117" x="7461250" y="5499100"/>
          <p14:tracePt t="50117" x="7493000" y="5518150"/>
          <p14:tracePt t="50136" x="7524750" y="5537200"/>
          <p14:tracePt t="50148" x="7550150" y="5556250"/>
          <p14:tracePt t="50148" x="7600950" y="5594350"/>
          <p14:tracePt t="50167" x="7620000" y="5613400"/>
          <p14:tracePt t="50167" x="7632700" y="5632450"/>
          <p14:tracePt t="50183" x="7639050" y="5651500"/>
          <p14:tracePt t="50183" x="7639050" y="5670550"/>
          <p14:tracePt t="50200" x="7639050" y="5689600"/>
          <p14:tracePt t="50200" x="7632700" y="5702300"/>
          <p14:tracePt t="50200" x="7620000" y="5721350"/>
          <p14:tracePt t="50219" x="7607300" y="5740400"/>
          <p14:tracePt t="50232" x="7588250" y="5753100"/>
          <p14:tracePt t="50232" x="7550150" y="5784850"/>
          <p14:tracePt t="50251" x="7524750" y="5797550"/>
          <p14:tracePt t="50251" x="7499350" y="5810250"/>
          <p14:tracePt t="50267" x="7480300" y="5822950"/>
          <p14:tracePt t="50267" x="7448550" y="5835650"/>
          <p14:tracePt t="50284" x="7423150" y="5842000"/>
          <p14:tracePt t="50284" x="7372350" y="5861050"/>
          <p14:tracePt t="50301" x="7346950" y="5861050"/>
          <p14:tracePt t="50301" x="7321550" y="5867400"/>
          <p14:tracePt t="50317" x="7302500" y="5867400"/>
          <p14:tracePt t="50317" x="7283450" y="5867400"/>
          <p14:tracePt t="50334" x="7264400" y="5861050"/>
          <p14:tracePt t="50334" x="7251700" y="5861050"/>
          <p14:tracePt t="50351" x="7239000" y="5854700"/>
          <p14:tracePt t="50351" x="7232650" y="5848350"/>
          <p14:tracePt t="50368" x="7232650" y="5835650"/>
          <p14:tracePt t="50383" x="7239000" y="5829300"/>
          <p14:tracePt t="50399" x="7245350" y="5822950"/>
          <p14:tracePt t="50399" x="7251700" y="5822950"/>
          <p14:tracePt t="50399" x="7258050" y="5816600"/>
          <p14:tracePt t="50420" x="7264400" y="5816600"/>
          <p14:tracePt t="50433" x="7270750" y="5810250"/>
          <p14:tracePt t="50433" x="7283450" y="5803900"/>
          <p14:tracePt t="50451" x="7289800" y="5803900"/>
          <p14:tracePt t="50466" x="7296150" y="5797550"/>
          <p14:tracePt t="50483" x="7302500" y="5797550"/>
          <p14:tracePt t="50500" x="7308850" y="5797550"/>
          <p14:tracePt t="50516" x="7302500" y="5803900"/>
          <p14:tracePt t="50547" x="7296150" y="5803900"/>
          <p14:tracePt t="50563" x="7289800" y="5803900"/>
          <p14:tracePt t="50579" x="7283450" y="5797550"/>
          <p14:tracePt t="50595" x="7289800" y="5791200"/>
          <p14:tracePt t="50631" x="7289800" y="5784850"/>
          <p14:tracePt t="50647" x="7289800" y="5778500"/>
          <p14:tracePt t="50659" x="7296150" y="5772150"/>
          <p14:tracePt t="50675" x="7296150" y="5765800"/>
          <p14:tracePt t="50691" x="7302500" y="5759450"/>
          <p14:tracePt t="50715" x="7308850" y="5759450"/>
          <p14:tracePt t="50727" x="7315200" y="5759450"/>
          <p14:tracePt t="50743" x="7327900" y="5759450"/>
          <p14:tracePt t="50759" x="7334250" y="5759450"/>
          <p14:tracePt t="50775" x="7340600" y="5759450"/>
          <p14:tracePt t="50788" x="7340600" y="5765800"/>
          <p14:tracePt t="50827" x="7334250" y="5772150"/>
          <p14:tracePt t="50839" x="7327900" y="5778500"/>
          <p14:tracePt t="50847" x="7315200" y="5791200"/>
          <p14:tracePt t="50855" x="7302500" y="5797550"/>
          <p14:tracePt t="50867" x="7289800" y="5810250"/>
          <p14:tracePt t="50867" x="7270750" y="5822950"/>
          <p14:tracePt t="50867" x="7245350" y="5835650"/>
          <p14:tracePt t="50889" x="7219950" y="5848350"/>
          <p14:tracePt t="50889" x="7188200" y="5867400"/>
          <p14:tracePt t="50903" x="7143750" y="5886450"/>
          <p14:tracePt t="50903" x="7105650" y="5905500"/>
          <p14:tracePt t="50919" x="7054850" y="5924550"/>
          <p14:tracePt t="50919" x="6997700" y="5943600"/>
          <p14:tracePt t="50936" x="6927850" y="5956300"/>
          <p14:tracePt t="50936" x="6858000" y="5975350"/>
          <p14:tracePt t="50936" x="6775450" y="5994400"/>
          <p14:tracePt t="50956" x="6692900" y="6013450"/>
          <p14:tracePt t="50956" x="6604000" y="6026150"/>
          <p14:tracePt t="50970" x="6508750" y="6051550"/>
          <p14:tracePt t="50970" x="6413500" y="6070600"/>
          <p14:tracePt t="50986" x="6311900" y="6096000"/>
          <p14:tracePt t="50986" x="6216650" y="6115050"/>
          <p14:tracePt t="51003" x="6121400" y="6140450"/>
          <p14:tracePt t="51003" x="5924550" y="6184900"/>
          <p14:tracePt t="51020" x="5829300" y="6203950"/>
          <p14:tracePt t="51020" x="5734050" y="6223000"/>
          <p14:tracePt t="51039" x="5638800" y="6242050"/>
          <p14:tracePt t="51039" x="5543550" y="6254750"/>
          <p14:tracePt t="51054" x="5448300" y="6267450"/>
          <p14:tracePt t="51054" x="5353050" y="6280150"/>
          <p14:tracePt t="51070" x="5264150" y="6292850"/>
          <p14:tracePt t="51070" x="5092700" y="6324600"/>
          <p14:tracePt t="51088" x="5016500" y="6343650"/>
          <p14:tracePt t="51088" x="4946650" y="6362700"/>
          <p14:tracePt t="51104" x="4889500" y="6381750"/>
          <p14:tracePt t="51104" x="4838700" y="6400800"/>
          <p14:tracePt t="51120" x="4794250" y="6419850"/>
          <p14:tracePt t="51120" x="4756150" y="6438900"/>
          <p14:tracePt t="51137" x="4730750" y="6457950"/>
          <p14:tracePt t="51152" x="4705350" y="6477000"/>
          <p14:tracePt t="51169" x="4711700" y="6496050"/>
          <p14:tracePt t="51188" x="4737100" y="6502400"/>
          <p14:tracePt t="51202" x="4775200" y="6508750"/>
          <p14:tracePt t="51219" x="4800600" y="6515100"/>
          <p14:tracePt t="51219" x="4819650" y="6515100"/>
          <p14:tracePt t="51237" x="4838700" y="6515100"/>
          <p14:tracePt t="51237" x="4864100" y="6521450"/>
          <p14:tracePt t="51255" x="4895850" y="6527800"/>
          <p14:tracePt t="51269" x="4914900" y="6553200"/>
          <p14:tracePt t="51291" x="4889500" y="6584950"/>
          <p14:tracePt t="51315" x="4857750" y="6604000"/>
          <p14:tracePt t="51327" x="4832350" y="6616700"/>
          <p14:tracePt t="51336" x="4806950" y="6623050"/>
          <p14:tracePt t="51336" x="4781550" y="6629400"/>
          <p14:tracePt t="51355" x="4743450" y="6635750"/>
          <p14:tracePt t="51355" x="4705350" y="6642100"/>
          <p14:tracePt t="51371" x="4667250" y="6642100"/>
          <p14:tracePt t="51371" x="4578350" y="6635750"/>
          <p14:tracePt t="51389" x="4527550" y="6635750"/>
          <p14:tracePt t="51389" x="4483100" y="6635750"/>
          <p14:tracePt t="51404" x="4438650" y="6629400"/>
          <p14:tracePt t="51404" x="4394200" y="6616700"/>
          <p14:tracePt t="51421" x="4349750" y="6610350"/>
          <p14:tracePt t="51421" x="4311650" y="6591300"/>
          <p14:tracePt t="51421" x="4267200" y="6578600"/>
          <p14:tracePt t="51441" x="4235450" y="6553200"/>
          <p14:tracePt t="51453" x="4197350" y="6527800"/>
          <p14:tracePt t="51453" x="4133850" y="6457950"/>
          <p14:tracePt t="51472" x="4102100" y="6419850"/>
          <p14:tracePt t="51472" x="4083050" y="6388100"/>
          <p14:tracePt t="51488" x="4070350" y="6350000"/>
          <p14:tracePt t="51488" x="4057650" y="6311900"/>
          <p14:tracePt t="51505" x="4064000" y="6273800"/>
          <p14:tracePt t="51505" x="4070350" y="6242050"/>
          <p14:tracePt t="51505" x="4089400" y="6203950"/>
          <p14:tracePt t="51524" x="4114800" y="6172200"/>
          <p14:tracePt t="51537" x="4146550" y="6140450"/>
          <p14:tracePt t="51537" x="4229100" y="6083300"/>
          <p14:tracePt t="51556" x="4279900" y="6057900"/>
          <p14:tracePt t="51556" x="4337050" y="6038850"/>
          <p14:tracePt t="51572" x="4400550" y="6026150"/>
          <p14:tracePt t="51572" x="4470400" y="6019800"/>
          <p14:tracePt t="51589" x="4546600" y="6019800"/>
          <p14:tracePt t="51589" x="4629150" y="6019800"/>
          <p14:tracePt t="51605" x="4718050" y="6026150"/>
          <p14:tracePt t="51605" x="4895850" y="6038850"/>
          <p14:tracePt t="51622" x="4991100" y="6051550"/>
          <p14:tracePt t="51622" x="5080000" y="6064250"/>
          <p14:tracePt t="51639" x="5168900" y="6076950"/>
          <p14:tracePt t="51639" x="5251450" y="6089650"/>
          <p14:tracePt t="51655" x="5327650" y="6102350"/>
          <p14:tracePt t="51655" x="5397500" y="6121400"/>
          <p14:tracePt t="51672" x="5461000" y="6140450"/>
          <p14:tracePt t="51672" x="5568950" y="6178550"/>
          <p14:tracePt t="51689" x="5613400" y="6203950"/>
          <p14:tracePt t="51689" x="5645150" y="6229350"/>
          <p14:tracePt t="51706" x="5670550" y="6254750"/>
          <p14:tracePt t="51706" x="5689600" y="6280150"/>
          <p14:tracePt t="51722" x="5702300" y="6305550"/>
          <p14:tracePt t="51722" x="5702300" y="6330950"/>
          <p14:tracePt t="51741" x="5689600" y="6388100"/>
          <p14:tracePt t="51741" x="5670550" y="6419850"/>
          <p14:tracePt t="51756" x="5651500" y="6451600"/>
          <p14:tracePt t="51756" x="5626100" y="6477000"/>
          <p14:tracePt t="51772" x="5600700" y="6508750"/>
          <p14:tracePt t="51772" x="5562600" y="6534150"/>
          <p14:tracePt t="51790" x="5530850" y="6565900"/>
          <p14:tracePt t="51790" x="5492750" y="6591300"/>
          <p14:tracePt t="51790" x="5448300" y="6610350"/>
          <p14:tracePt t="51808" x="5403850" y="6629400"/>
          <p14:tracePt t="51821" x="5353050" y="6648450"/>
          <p14:tracePt t="51821" x="5264150" y="6680200"/>
          <p14:tracePt t="51840" x="5213350" y="6686550"/>
          <p14:tracePt t="51840" x="5168900" y="6692900"/>
          <p14:tracePt t="51856" x="5124450" y="6692900"/>
          <p14:tracePt t="51856" x="5086350" y="6692900"/>
          <p14:tracePt t="51873" x="5048250" y="6692900"/>
          <p14:tracePt t="51873" x="5010150" y="6686550"/>
          <p14:tracePt t="51873" x="4978400" y="6680200"/>
          <p14:tracePt t="51892" x="4953000" y="6673850"/>
          <p14:tracePt t="51904" x="4927600" y="6661150"/>
          <p14:tracePt t="51904" x="4902200" y="6648450"/>
          <p14:tracePt t="51923" x="4870450" y="6623050"/>
          <p14:tracePt t="51938" x="4845050" y="6591300"/>
          <p14:tracePt t="51955" x="4838700" y="6572250"/>
          <p14:tracePt t="51972" x="4838700" y="6546850"/>
          <p14:tracePt t="51989" x="4851400" y="6527800"/>
          <p14:tracePt t="52005" x="4876800" y="6502400"/>
          <p14:tracePt t="52035" x="4864100" y="6527800"/>
          <p14:tracePt t="52123" x="4851400" y="6546850"/>
          <p14:tracePt t="52167" x="4845050" y="6572250"/>
          <p14:tracePt t="52207" x="4864100" y="6578600"/>
          <p14:tracePt t="52268" x="4889500" y="6565900"/>
          <p14:tracePt t="52304" x="4908550" y="6559550"/>
          <p14:tracePt t="52327" x="4940300" y="6546850"/>
          <p14:tracePt t="52347" x="4959350" y="6540500"/>
          <p14:tracePt t="52363" x="4984750" y="6534150"/>
          <p14:tracePt t="52379" x="5010150" y="6527800"/>
          <p14:tracePt t="52395" x="5041900" y="6527800"/>
          <p14:tracePt t="52408" x="5080000" y="6527800"/>
          <p14:tracePt t="52423" x="5099050" y="6527800"/>
          <p14:tracePt t="52431" x="5118100" y="6527800"/>
          <p14:tracePt t="52440" x="5143500" y="6527800"/>
          <p14:tracePt t="52440" x="5168900" y="6527800"/>
          <p14:tracePt t="52440" x="5194300" y="6521450"/>
          <p14:tracePt t="52460" x="5226050" y="6521450"/>
          <p14:tracePt t="52473" x="5251450" y="6521450"/>
          <p14:tracePt t="52473" x="5295900" y="6508750"/>
          <p14:tracePt t="52492" x="5321300" y="6508750"/>
          <p14:tracePt t="52492" x="5346700" y="6502400"/>
          <p14:tracePt t="52508" x="5372100" y="6502400"/>
          <p14:tracePt t="52508" x="5397500" y="6502400"/>
          <p14:tracePt t="52508" x="5429250" y="6502400"/>
          <p14:tracePt t="52527" x="5461000" y="6502400"/>
          <p14:tracePt t="52541" x="5499100" y="6502400"/>
          <p14:tracePt t="52541" x="5537200" y="6508750"/>
          <p14:tracePt t="52541" x="5581650" y="6508750"/>
          <p14:tracePt t="52561" x="5626100" y="6508750"/>
          <p14:tracePt t="52573" x="5670550" y="6502400"/>
          <p14:tracePt t="52573" x="5778500" y="6496050"/>
          <p14:tracePt t="52592" x="5829300" y="6489700"/>
          <p14:tracePt t="52592" x="5886450" y="6483350"/>
          <p14:tracePt t="52609" x="5949950" y="6477000"/>
          <p14:tracePt t="52609" x="6007100" y="6464300"/>
          <p14:tracePt t="52609" x="6070600" y="6457950"/>
          <p14:tracePt t="52628" x="6134100" y="6451600"/>
          <p14:tracePt t="52628" x="6191250" y="6438900"/>
          <p14:tracePt t="52642" x="6254750" y="6432550"/>
          <p14:tracePt t="52642" x="6311900" y="6419850"/>
          <p14:tracePt t="52659" x="6369050" y="6407150"/>
          <p14:tracePt t="52659" x="6426200" y="6394450"/>
          <p14:tracePt t="52676" x="6477000" y="6381750"/>
          <p14:tracePt t="52676" x="6540500" y="6369050"/>
          <p14:tracePt t="52693" x="6597650" y="6362700"/>
          <p14:tracePt t="52693" x="6724650" y="6337300"/>
          <p14:tracePt t="52709" x="6788150" y="6330950"/>
          <p14:tracePt t="52709" x="6851650" y="6330950"/>
          <p14:tracePt t="52726" x="6908800" y="6324600"/>
          <p14:tracePt t="52726" x="6972300" y="6324600"/>
          <p14:tracePt t="52742" x="7023100" y="6318250"/>
          <p14:tracePt t="52742" x="7080250" y="6318250"/>
          <p14:tracePt t="52760" x="7169150" y="6318250"/>
          <p14:tracePt t="52760" x="7207250" y="6318250"/>
          <p14:tracePt t="52776" x="7245350" y="6318250"/>
          <p14:tracePt t="52776" x="7277100" y="6318250"/>
          <p14:tracePt t="52793" x="7308850" y="6318250"/>
          <p14:tracePt t="52793" x="7334250" y="6318250"/>
          <p14:tracePt t="52809" x="7353300" y="6318250"/>
          <p14:tracePt t="52809" x="7372350" y="6318250"/>
          <p14:tracePt t="52827" x="7397750" y="6324600"/>
          <p14:tracePt t="52841" x="7416800" y="6337300"/>
          <p14:tracePt t="52867" x="7416800" y="6356350"/>
          <p14:tracePt t="52895" x="7404100" y="6381750"/>
          <p14:tracePt t="52928" x="7378700" y="6394450"/>
          <p14:tracePt t="52956" x="7359650" y="6394450"/>
          <p14:tracePt t="52988" x="7378700" y="6375400"/>
          <p14:tracePt t="53324" x="7404100" y="6369050"/>
          <p14:tracePt t="53399" x="7416800" y="6350000"/>
          <p14:tracePt t="53443" x="7442200" y="6337300"/>
          <p14:tracePt t="53496" x="7461250" y="6337300"/>
          <p14:tracePt t="53535" x="7480300" y="6343650"/>
          <p14:tracePt t="53564" x="7499350" y="6369050"/>
          <p14:tracePt t="53596" x="7493000" y="6394450"/>
          <p14:tracePt t="53608" x="7480300" y="6419850"/>
          <p14:tracePt t="53624" x="7454900" y="6451600"/>
          <p14:tracePt t="53640" x="7423150" y="6483350"/>
          <p14:tracePt t="53656" x="7397750" y="6496050"/>
          <p14:tracePt t="53660" x="7366000" y="6515100"/>
          <p14:tracePt t="53660" x="7327900" y="6534150"/>
          <p14:tracePt t="53679" x="7283450" y="6546850"/>
          <p14:tracePt t="53679" x="7232650" y="6565900"/>
          <p14:tracePt t="53696" x="7169150" y="6578600"/>
          <p14:tracePt t="53696" x="7105650" y="6591300"/>
          <p14:tracePt t="53712" x="7029450" y="6604000"/>
          <p14:tracePt t="53712" x="6883400" y="6629400"/>
          <p14:tracePt t="53729" x="6807200" y="6635750"/>
          <p14:tracePt t="53729" x="6731000" y="6642100"/>
          <p14:tracePt t="53746" x="6654800" y="6642100"/>
          <p14:tracePt t="53746" x="6591300" y="6635750"/>
          <p14:tracePt t="53763" x="6527800" y="6629400"/>
          <p14:tracePt t="53763" x="6413500" y="6597650"/>
          <p14:tracePt t="53780" x="6369050" y="6572250"/>
          <p14:tracePt t="53780" x="6324600" y="6540500"/>
          <p14:tracePt t="53796" x="6292850" y="6502400"/>
          <p14:tracePt t="53796" x="6261100" y="6464300"/>
          <p14:tracePt t="53813" x="6229350" y="6419850"/>
          <p14:tracePt t="53813" x="6203950" y="6369050"/>
          <p14:tracePt t="53830" x="6184900" y="6318250"/>
          <p14:tracePt t="53830" x="6178550" y="6267450"/>
          <p14:tracePt t="53830" x="6172200" y="6216650"/>
          <p14:tracePt t="53849" x="6178550" y="6165850"/>
          <p14:tracePt t="53861" x="6197600" y="6121400"/>
          <p14:tracePt t="53861" x="6261100" y="6057900"/>
          <p14:tracePt t="53881" x="6311900" y="6032500"/>
          <p14:tracePt t="53881" x="6369050" y="6013450"/>
          <p14:tracePt t="53896" x="6438900" y="6000750"/>
          <p14:tracePt t="53896" x="6515100" y="5994400"/>
          <p14:tracePt t="53913" x="6591300" y="5988050"/>
          <p14:tracePt t="53913" x="6680200" y="5988050"/>
          <p14:tracePt t="53913" x="6769100" y="5988050"/>
          <p14:tracePt t="53932" x="6851650" y="5988050"/>
          <p14:tracePt t="53945" x="6940550" y="5988050"/>
          <p14:tracePt t="53945" x="7112000" y="6000750"/>
          <p14:tracePt t="53963" x="7188200" y="6007100"/>
          <p14:tracePt t="53963" x="7264400" y="6019800"/>
          <p14:tracePt t="53980" x="7334250" y="6032500"/>
          <p14:tracePt t="53980" x="7391400" y="6045200"/>
          <p14:tracePt t="53997" x="7448550" y="6064250"/>
          <p14:tracePt t="53997" x="7499350" y="6083300"/>
          <p14:tracePt t="54013" x="7537450" y="6102350"/>
          <p14:tracePt t="54013" x="7600950" y="6134100"/>
          <p14:tracePt t="54030" x="7620000" y="6153150"/>
          <p14:tracePt t="54030" x="7632700" y="6172200"/>
          <p14:tracePt t="54047" x="7645400" y="6184900"/>
          <p14:tracePt t="54047" x="7645400" y="6203950"/>
          <p14:tracePt t="54064" x="7639050" y="6223000"/>
          <p14:tracePt t="54064" x="7613650" y="6254750"/>
          <p14:tracePt t="54081" x="7569200" y="6292850"/>
          <p14:tracePt t="54096" x="7543800" y="6318250"/>
          <p14:tracePt t="54096" x="7518400" y="6337300"/>
          <p14:tracePt t="54114" x="7493000" y="6362700"/>
          <p14:tracePt t="54114" x="7467600" y="6381750"/>
          <p14:tracePt t="54131" x="7435850" y="6407150"/>
          <p14:tracePt t="54131" x="7378700" y="6445250"/>
          <p14:tracePt t="54148" x="7353300" y="6464300"/>
          <p14:tracePt t="54148" x="7327900" y="6483350"/>
          <p14:tracePt t="54165" x="7296150" y="6502400"/>
          <p14:tracePt t="54165" x="7270750" y="6515100"/>
          <p14:tracePt t="54181" x="7239000" y="6527800"/>
          <p14:tracePt t="54181" x="7213600" y="6540500"/>
          <p14:tracePt t="54181" x="7181850" y="6553200"/>
          <p14:tracePt t="54200" x="7156450" y="6565900"/>
          <p14:tracePt t="54212" x="7124700" y="6572250"/>
          <p14:tracePt t="54212" x="7099300" y="6578600"/>
          <p14:tracePt t="54212" x="7067550" y="6578600"/>
          <p14:tracePt t="54233" x="7042150" y="6584950"/>
          <p14:tracePt t="54233" x="7016750" y="6584950"/>
          <p14:tracePt t="54248" x="6985000" y="6591300"/>
          <p14:tracePt t="54248" x="6959600" y="6591300"/>
          <p14:tracePt t="54265" x="6940550" y="6591300"/>
          <p14:tracePt t="54265" x="6915150" y="6597650"/>
          <p14:tracePt t="54281" x="6889750" y="6597650"/>
          <p14:tracePt t="54281" x="6870700" y="6597650"/>
          <p14:tracePt t="54281" x="6845300" y="6597650"/>
          <p14:tracePt t="54301" x="6807200" y="6591300"/>
          <p14:tracePt t="54317" x="6775450" y="6584950"/>
          <p14:tracePt t="54329" x="6756400" y="6578600"/>
          <p14:tracePt t="54346" x="6731000" y="6578600"/>
          <p14:tracePt t="54368" x="6756400" y="6572250"/>
          <p14:tracePt t="54440" x="6781800" y="6546850"/>
          <p14:tracePt t="54479" x="6800850" y="6527800"/>
          <p14:tracePt t="54524" x="6813550" y="6546850"/>
          <p14:tracePt t="54919" x="6819900" y="6572250"/>
          <p14:tracePt t="55296" x="6838950" y="6559550"/>
          <p14:tracePt t="55527" x="6858000" y="6534150"/>
          <p14:tracePt t="56000" x="6858000" y="6515100"/>
          <p14:tracePt t="56025" x="6858000" y="6483350"/>
          <p14:tracePt t="56040" x="6858000" y="6438900"/>
          <p14:tracePt t="56056" x="6858000" y="6413500"/>
          <p14:tracePt t="56061" x="6858000" y="6388100"/>
          <p14:tracePt t="56069" x="6858000" y="6362700"/>
          <p14:tracePt t="56069" x="6858000" y="6330950"/>
          <p14:tracePt t="56087" x="6858000" y="6299200"/>
          <p14:tracePt t="56087" x="6858000" y="6261100"/>
          <p14:tracePt t="56104" x="6851650" y="6223000"/>
          <p14:tracePt t="56104" x="6858000" y="6134100"/>
          <p14:tracePt t="56121" x="6858000" y="6083300"/>
          <p14:tracePt t="56121" x="6858000" y="6026150"/>
          <p14:tracePt t="56138" x="6858000" y="5975350"/>
          <p14:tracePt t="56138" x="6864350" y="5918200"/>
          <p14:tracePt t="56155" x="6870700" y="5867400"/>
          <p14:tracePt t="56155" x="6883400" y="5816600"/>
          <p14:tracePt t="56171" x="6896100" y="5772150"/>
          <p14:tracePt t="56171" x="6940550" y="5695950"/>
          <p14:tracePt t="56189" x="6972300" y="5664200"/>
          <p14:tracePt t="56189" x="7004050" y="5638800"/>
          <p14:tracePt t="56205" x="7042150" y="5619750"/>
          <p14:tracePt t="56205" x="7073900" y="5600700"/>
          <p14:tracePt t="56222" x="7112000" y="5581650"/>
          <p14:tracePt t="56222" x="7150100" y="5568950"/>
          <p14:tracePt t="56222" x="7181850" y="5562600"/>
          <p14:tracePt t="56241" x="7213600" y="5549900"/>
          <p14:tracePt t="56253" x="7251700" y="5543550"/>
          <p14:tracePt t="56253" x="7283450" y="5543550"/>
          <p14:tracePt t="56253" x="7315200" y="5537200"/>
          <p14:tracePt t="56274" x="7340600" y="5543550"/>
          <p14:tracePt t="56274" x="7366000" y="5543550"/>
          <p14:tracePt t="56289" x="7397750" y="5549900"/>
          <p14:tracePt t="56289" x="7423150" y="5556250"/>
          <p14:tracePt t="56305" x="7442200" y="5562600"/>
          <p14:tracePt t="56305" x="7461250" y="5562600"/>
          <p14:tracePt t="56322" x="7473950" y="5568950"/>
          <p14:tracePt t="56322" x="7486650" y="5575300"/>
          <p14:tracePt t="56338" x="7499350" y="5581650"/>
          <p14:tracePt t="56338" x="7505700" y="5588000"/>
          <p14:tracePt t="56338" x="7505700" y="5594350"/>
          <p14:tracePt t="56358" x="7505700" y="5600700"/>
          <p14:tracePt t="56358" x="7499350" y="5607050"/>
          <p14:tracePt t="56372" x="7486650" y="5613400"/>
          <p14:tracePt t="56372" x="7473950" y="5619750"/>
          <p14:tracePt t="56389" x="7461250" y="5626100"/>
          <p14:tracePt t="56389" x="7442200" y="5632450"/>
          <p14:tracePt t="56406" x="7423150" y="5638800"/>
          <p14:tracePt t="56406" x="7366000" y="5645150"/>
          <p14:tracePt t="56423" x="7334250" y="5645150"/>
          <p14:tracePt t="56423" x="7296150" y="5645150"/>
          <p14:tracePt t="56440" x="7258050" y="5645150"/>
          <p14:tracePt t="56440" x="7213600" y="5638800"/>
          <p14:tracePt t="56456" x="7169150" y="5632450"/>
          <p14:tracePt t="56456" x="7124700" y="5626100"/>
          <p14:tracePt t="56474" x="7086600" y="5619750"/>
          <p14:tracePt t="56474" x="7004050" y="5600700"/>
          <p14:tracePt t="56490" x="6965950" y="5588000"/>
          <p14:tracePt t="56490" x="6927850" y="5568950"/>
          <p14:tracePt t="56506" x="6896100" y="5549900"/>
          <p14:tracePt t="56506" x="6870700" y="5530850"/>
          <p14:tracePt t="56524" x="6845300" y="5511800"/>
          <p14:tracePt t="56524" x="6826250" y="5486400"/>
          <p14:tracePt t="56524" x="6813550" y="5454650"/>
          <p14:tracePt t="56542" x="6807200" y="5429250"/>
          <p14:tracePt t="56554" x="6807200" y="5397500"/>
          <p14:tracePt t="56554" x="6826250" y="5327650"/>
          <p14:tracePt t="56574" x="6845300" y="5295900"/>
          <p14:tracePt t="56574" x="6870700" y="5264150"/>
          <p14:tracePt t="56590" x="6902450" y="5232400"/>
          <p14:tracePt t="56590" x="6946900" y="5207000"/>
          <p14:tracePt t="56606" x="6985000" y="5181600"/>
          <p14:tracePt t="56606" x="7035800" y="5162550"/>
          <p14:tracePt t="56606" x="7086600" y="5156200"/>
          <p14:tracePt t="56625" x="7150100" y="5143500"/>
          <p14:tracePt t="56637" x="7213600" y="5143500"/>
          <p14:tracePt t="56637" x="7340600" y="5143500"/>
          <p14:tracePt t="56658" x="7410450" y="5149850"/>
          <p14:tracePt t="56658" x="7473950" y="5156200"/>
          <p14:tracePt t="56673" x="7543800" y="5168900"/>
          <p14:tracePt t="56673" x="7607300" y="5181600"/>
          <p14:tracePt t="56673" x="7664450" y="5200650"/>
          <p14:tracePt t="56693" x="7721600" y="5226050"/>
          <p14:tracePt t="56705" x="7778750" y="5257800"/>
          <p14:tracePt t="56705" x="7874000" y="5321300"/>
          <p14:tracePt t="56723" x="7918450" y="5353050"/>
          <p14:tracePt t="56723" x="7950200" y="5391150"/>
          <p14:tracePt t="56740" x="7981950" y="5422900"/>
          <p14:tracePt t="56740" x="8007350" y="5454650"/>
          <p14:tracePt t="56757" x="8026400" y="5492750"/>
          <p14:tracePt t="56757" x="8039100" y="5524500"/>
          <p14:tracePt t="56773" x="8045450" y="5556250"/>
          <p14:tracePt t="56773" x="8045450" y="5613400"/>
          <p14:tracePt t="56791" x="8039100" y="5645150"/>
          <p14:tracePt t="56791" x="8032750" y="5670550"/>
          <p14:tracePt t="56807" x="8020050" y="5695950"/>
          <p14:tracePt t="56807" x="8001000" y="5721350"/>
          <p14:tracePt t="56824" x="7988300" y="5740400"/>
          <p14:tracePt t="56824" x="7969250" y="5765800"/>
          <p14:tracePt t="56842" x="7924800" y="5816600"/>
          <p14:tracePt t="56842" x="7893050" y="5835650"/>
          <p14:tracePt t="56857" x="7867650" y="5861050"/>
          <p14:tracePt t="56857" x="7835900" y="5880100"/>
          <p14:tracePt t="56874" x="7804150" y="5899150"/>
          <p14:tracePt t="56874" x="7766050" y="5918200"/>
          <p14:tracePt t="56891" x="7734300" y="5937250"/>
          <p14:tracePt t="56891" x="7696200" y="5949950"/>
          <p14:tracePt t="56891" x="7664450" y="5962650"/>
          <p14:tracePt t="56909" x="7626350" y="5969000"/>
          <p14:tracePt t="56922" x="7594600" y="5975350"/>
          <p14:tracePt t="56922" x="7524750" y="5981700"/>
          <p14:tracePt t="56942" x="7499350" y="5988050"/>
          <p14:tracePt t="56942" x="7467600" y="5988050"/>
          <p14:tracePt t="56958" x="7442200" y="5988050"/>
          <p14:tracePt t="56958" x="7423150" y="5988050"/>
          <p14:tracePt t="56974" x="7397750" y="5994400"/>
          <p14:tracePt t="56974" x="7385050" y="5994400"/>
          <p14:tracePt t="56974" x="7366000" y="5994400"/>
          <p14:tracePt t="56994" x="7353300" y="6000750"/>
          <p14:tracePt t="57005" x="7346950" y="6000750"/>
          <p14:tracePt t="57005" x="7334250" y="6000750"/>
          <p14:tracePt t="57024" x="7340600" y="6007100"/>
          <p14:tracePt t="57068" x="7346950" y="6007100"/>
          <p14:tracePt t="57081" x="7353300" y="6007100"/>
          <p14:tracePt t="57096" x="7353300" y="6000750"/>
          <p14:tracePt t="57149" x="7346950" y="5994400"/>
          <p14:tracePt t="57181" x="7340600" y="5994400"/>
          <p14:tracePt t="57196" x="7334250" y="5994400"/>
          <p14:tracePt t="57208" x="7327900" y="5988050"/>
          <p14:tracePt t="57249" x="7321550" y="5994400"/>
          <p14:tracePt t="57284" x="7321550" y="6000750"/>
          <p14:tracePt t="57308" x="7321550" y="6007100"/>
          <p14:tracePt t="57337" x="7327900" y="6013450"/>
          <p14:tracePt t="57361" x="7334250" y="6013450"/>
          <p14:tracePt t="57380" x="7340600" y="6013450"/>
          <p14:tracePt t="57397" x="7346950" y="6007100"/>
          <p14:tracePt t="57457" x="7353300" y="6000750"/>
          <p14:tracePt t="57712" x="7359650" y="5994400"/>
          <p14:tracePt t="57833" x="7366000" y="5988050"/>
          <p14:tracePt t="57856" x="7372350" y="5988050"/>
          <p14:tracePt t="57876" x="7378700" y="5994400"/>
          <p14:tracePt t="57929" x="7372350" y="6000750"/>
          <p14:tracePt t="57968" x="7378700" y="5994400"/>
          <p14:tracePt t="58049" x="7385050" y="5994400"/>
          <p14:tracePt t="58081" x="7391400" y="5994400"/>
          <p14:tracePt t="58117" x="7391400" y="5988050"/>
          <p14:tracePt t="58169" x="7391400" y="5981700"/>
          <p14:tracePt t="58253" x="7397750" y="5975350"/>
          <p14:tracePt t="58372" x="7404100" y="5969000"/>
          <p14:tracePt t="58432" x="7404100" y="5962650"/>
          <p14:tracePt t="58492" x="7410450" y="5956300"/>
          <p14:tracePt t="58520" x="7410450" y="5949950"/>
          <p14:tracePt t="58560" x="7410450" y="5943600"/>
          <p14:tracePt t="58581" x="7416800" y="5937250"/>
          <p14:tracePt t="58605" x="7416800" y="5930900"/>
          <p14:tracePt t="58637" x="7423150" y="5930900"/>
          <p14:tracePt t="58701" x="7423150" y="5937250"/>
          <p14:tracePt t="58844" x="7416800" y="5943600"/>
          <p14:tracePt t="58937" x="7410450" y="5943600"/>
          <p14:tracePt t="58973" x="7404100" y="5943600"/>
          <p14:tracePt t="59001" x="7404100" y="5937250"/>
          <p14:tracePt t="59121" x="7397750" y="5937250"/>
          <p14:tracePt t="59181" x="7391400" y="5937250"/>
          <p14:tracePt t="59228" x="7397750" y="5930900"/>
          <p14:tracePt t="59549" x="7404100" y="5924550"/>
          <p14:tracePt t="59573" x="7404100" y="5918200"/>
          <p14:tracePt t="59601" x="7410450" y="5911850"/>
          <p14:tracePt t="59633" x="7416800" y="5911850"/>
          <p14:tracePt t="59657" x="7423150" y="5911850"/>
          <p14:tracePt t="59677" x="7429500" y="5911850"/>
          <p14:tracePt t="59701" x="7429500" y="5918200"/>
          <p14:tracePt t="59721" x="7429500" y="5930900"/>
          <p14:tracePt t="59736" x="7429500" y="5937250"/>
          <p14:tracePt t="59745" x="7423150" y="5949950"/>
          <p14:tracePt t="59753" x="7423150" y="5962650"/>
          <p14:tracePt t="59765" x="7416800" y="5981700"/>
          <p14:tracePt t="59765" x="7404100" y="6032500"/>
          <p14:tracePt t="59784" x="7404100" y="6064250"/>
          <p14:tracePt t="59784" x="7397750" y="6096000"/>
          <p14:tracePt t="59800" x="7391400" y="6127750"/>
          <p14:tracePt t="59800" x="7385050" y="6159500"/>
          <p14:tracePt t="59817" x="7378700" y="6191250"/>
          <p14:tracePt t="59817" x="7372350" y="6223000"/>
          <p14:tracePt t="59834" x="7366000" y="6248400"/>
          <p14:tracePt t="59834" x="7346950" y="6305550"/>
          <p14:tracePt t="59851" x="7340600" y="6324600"/>
          <p14:tracePt t="59851" x="7327900" y="6350000"/>
          <p14:tracePt t="59867" x="7308850" y="6388100"/>
          <p14:tracePt t="59882" x="7283450" y="6419850"/>
          <p14:tracePt t="59899" x="7264400" y="6445250"/>
          <p14:tracePt t="59916" x="7239000" y="6470650"/>
          <p14:tracePt t="59933" x="7219950" y="6489700"/>
          <p14:tracePt t="59949" x="7188200" y="6515100"/>
          <p14:tracePt t="59966" x="7162800" y="6534150"/>
          <p14:tracePt t="59986" x="7143750" y="6553200"/>
          <p14:tracePt t="60002" x="7118350" y="6572250"/>
          <p14:tracePt t="60018" x="7092950" y="6591300"/>
          <p14:tracePt t="60034" x="7067550" y="6610350"/>
          <p14:tracePt t="60049" x="7042150" y="6623050"/>
          <p14:tracePt t="60066" x="7023100" y="6629400"/>
          <p14:tracePt t="60083" x="7016750" y="6648450"/>
          <p14:tracePt t="60173" x="7035800" y="6673850"/>
          <p14:tracePt t="60217" x="7016750" y="6699250"/>
          <p14:tracePt t="60257" x="6991350" y="6718300"/>
          <p14:tracePt t="60285" x="6972300" y="6731000"/>
          <p14:tracePt t="60317" x="6946900" y="6724650"/>
          <p14:tracePt t="60361" x="6946900" y="6705600"/>
          <p14:tracePt t="60405" x="6953250" y="6686550"/>
          <p14:tracePt t="60442" x="6965950" y="6661150"/>
          <p14:tracePt t="60489" x="6972300" y="6635750"/>
          <p14:tracePt t="60517" x="6985000" y="6616700"/>
          <p14:tracePt t="60549" x="7004050" y="6629400"/>
          <p14:tracePt t="60773" x="7023100" y="6616700"/>
          <p14:tracePt t="60833" x="7004050" y="6635750"/>
          <p14:tracePt t="61349" x="6978650" y="6635750"/>
          <p14:tracePt t="61365" x="6946900" y="6635750"/>
          <p14:tracePt t="61381" x="6915150" y="6629400"/>
          <p14:tracePt t="61398" x="6877050" y="6629400"/>
          <p14:tracePt t="61409" x="6858000" y="6629400"/>
          <p14:tracePt t="61421" x="6832600" y="6629400"/>
          <p14:tracePt t="61421" x="6807200" y="6629400"/>
          <p14:tracePt t="61421" x="6775450" y="6629400"/>
          <p14:tracePt t="61443" x="6750050" y="6629400"/>
          <p14:tracePt t="61454" x="6718300" y="6635750"/>
          <p14:tracePt t="61454" x="6654800" y="6629400"/>
          <p14:tracePt t="61473" x="6623050" y="6629400"/>
          <p14:tracePt t="61473" x="6584950" y="6629400"/>
          <p14:tracePt t="61489" x="6553200" y="6629400"/>
          <p14:tracePt t="61489" x="6521450" y="6623050"/>
          <p14:tracePt t="61506" x="6489700" y="6616700"/>
          <p14:tracePt t="61506" x="6426200" y="6597650"/>
          <p14:tracePt t="61524" x="6394450" y="6584950"/>
          <p14:tracePt t="61524" x="6362700" y="6565900"/>
          <p14:tracePt t="61541" x="6337300" y="6546850"/>
          <p14:tracePt t="61541" x="6318250" y="6521450"/>
          <p14:tracePt t="61557" x="6299200" y="6496050"/>
          <p14:tracePt t="61557" x="6280150" y="6464300"/>
          <p14:tracePt t="61573" x="6267450" y="6438900"/>
          <p14:tracePt t="61573" x="6267450" y="6381750"/>
          <p14:tracePt t="61591" x="6267450" y="6356350"/>
          <p14:tracePt t="61591" x="6280150" y="6337300"/>
          <p14:tracePt t="61607" x="6299200" y="6318250"/>
          <p14:tracePt t="61607" x="6324600" y="6299200"/>
          <p14:tracePt t="61624" x="6356350" y="6292850"/>
          <p14:tracePt t="61624" x="6400800" y="6286500"/>
          <p14:tracePt t="61624" x="6457950" y="6280150"/>
          <p14:tracePt t="61643" x="6521450" y="6280150"/>
          <p14:tracePt t="61655" x="6591300" y="6286500"/>
          <p14:tracePt t="61655" x="6756400" y="6305550"/>
          <p14:tracePt t="61674" x="6845300" y="6318250"/>
          <p14:tracePt t="61674" x="6934200" y="6324600"/>
          <p14:tracePt t="61691" x="7023100" y="6330950"/>
          <p14:tracePt t="61691" x="7105650" y="6330950"/>
          <p14:tracePt t="61707" x="7188200" y="6330950"/>
          <p14:tracePt t="61707" x="7264400" y="6330950"/>
          <p14:tracePt t="61707" x="7334250" y="6324600"/>
          <p14:tracePt t="61726" x="7404100" y="6311900"/>
          <p14:tracePt t="61738" x="7461250" y="6305550"/>
          <p14:tracePt t="61738" x="7569200" y="6292850"/>
          <p14:tracePt t="61758" x="7607300" y="6286500"/>
          <p14:tracePt t="61758" x="7645400" y="6280150"/>
          <p14:tracePt t="61774" x="7670800" y="6286500"/>
          <p14:tracePt t="61774" x="7696200" y="6292850"/>
          <p14:tracePt t="61791" x="7727950" y="6318250"/>
          <p14:tracePt t="61805" x="7734300" y="6350000"/>
          <p14:tracePt t="61823" x="7727950" y="6388100"/>
          <p14:tracePt t="61823" x="7715250" y="6413500"/>
          <p14:tracePt t="61842" x="7702550" y="6432550"/>
          <p14:tracePt t="61842" x="7683500" y="6457950"/>
          <p14:tracePt t="61858" x="7658100" y="6477000"/>
          <p14:tracePt t="61858" x="7632700" y="6502400"/>
          <p14:tracePt t="61874" x="7600950" y="6534150"/>
          <p14:tracePt t="61874" x="7524750" y="6584950"/>
          <p14:tracePt t="61892" x="7480300" y="6610350"/>
          <p14:tracePt t="61892" x="7429500" y="6635750"/>
          <p14:tracePt t="61907" x="7385050" y="6661150"/>
          <p14:tracePt t="61907" x="7334250" y="6680200"/>
          <p14:tracePt t="61924" x="7277100" y="6692900"/>
          <p14:tracePt t="61924" x="7226300" y="6705600"/>
          <p14:tracePt t="61943" x="7112000" y="6711950"/>
          <p14:tracePt t="61943" x="7061200" y="6711950"/>
          <p14:tracePt t="61958" x="7010400" y="6711950"/>
          <p14:tracePt t="61958" x="6959600" y="6705600"/>
          <p14:tracePt t="61975" x="6908800" y="6699250"/>
          <p14:tracePt t="61975" x="6864350" y="6692900"/>
          <p14:tracePt t="61992" x="6826250" y="6686550"/>
          <p14:tracePt t="61992" x="6788150" y="6680200"/>
          <p14:tracePt t="61992" x="6756400" y="6673850"/>
          <p14:tracePt t="62010" x="6724650" y="6661150"/>
          <p14:tracePt t="62023" x="6699250" y="6661150"/>
          <p14:tracePt t="62023" x="6680200" y="6654800"/>
          <p14:tracePt t="62044" x="6648450" y="6635750"/>
          <p14:tracePt t="62057" x="6642100" y="6604000"/>
          <p14:tracePt t="62073" x="6648450" y="6578600"/>
          <p14:tracePt t="62090" x="6661150" y="6553200"/>
          <p14:tracePt t="62106" x="6680200" y="6527800"/>
          <p14:tracePt t="62123" x="6699250" y="6502400"/>
          <p14:tracePt t="62153" x="6667500" y="6483350"/>
          <p14:tracePt t="62205" x="6648450" y="6477000"/>
          <p14:tracePt t="62230" x="6623050" y="6464300"/>
          <p14:tracePt t="62249" x="6604000" y="6438900"/>
          <p14:tracePt t="62273" x="6584950" y="6413500"/>
          <p14:tracePt t="62289" x="6572250" y="6388100"/>
          <p14:tracePt t="62302" x="6559550" y="6369050"/>
          <p14:tracePt t="62318" x="6546850" y="6343650"/>
          <p14:tracePt t="62342" x="6546850" y="6337300"/>
          <p14:tracePt t="62357" x="6546850" y="6324600"/>
          <p14:tracePt t="62386" x="6515100" y="6343650"/>
          <p14:tracePt t="62438" x="6489700" y="6350000"/>
          <p14:tracePt t="62453" x="6445250" y="6350000"/>
          <p14:tracePt t="62470" x="6419850" y="6350000"/>
          <p14:tracePt t="62478" x="6394450" y="6343650"/>
          <p14:tracePt t="62478" x="6369050" y="6337300"/>
          <p14:tracePt t="62494" x="6343650" y="6330950"/>
          <p14:tracePt t="62494" x="6318250" y="6324600"/>
          <p14:tracePt t="62510" x="6299200" y="6311900"/>
          <p14:tracePt t="62510" x="6280150" y="6305550"/>
          <p14:tracePt t="62526" x="6261100" y="6292850"/>
          <p14:tracePt t="62526" x="6242050" y="6273800"/>
          <p14:tracePt t="62545" x="6235700" y="6261100"/>
          <p14:tracePt t="62545" x="6229350" y="6248400"/>
          <p14:tracePt t="62560" x="6229350" y="6235700"/>
          <p14:tracePt t="62560" x="6235700" y="6223000"/>
          <p14:tracePt t="62577" x="6242050" y="6210300"/>
          <p14:tracePt t="62577" x="6273800" y="6172200"/>
          <p14:tracePt t="62594" x="6292850" y="6153150"/>
          <p14:tracePt t="62594" x="6324600" y="6134100"/>
          <p14:tracePt t="62611" x="6350000" y="6115050"/>
          <p14:tracePt t="62611" x="6388100" y="6096000"/>
          <p14:tracePt t="62627" x="6432550" y="6076950"/>
          <p14:tracePt t="62627" x="6483350" y="6057900"/>
          <p14:tracePt t="62644" x="6534150" y="6045200"/>
          <p14:tracePt t="62644" x="6597650" y="6032500"/>
          <p14:tracePt t="62644" x="6661150" y="6026150"/>
          <p14:tracePt t="62663" x="6724650" y="6019800"/>
          <p14:tracePt t="62675" x="6794500" y="6013450"/>
          <p14:tracePt t="62675" x="6940550" y="6007100"/>
          <p14:tracePt t="62695" x="7010400" y="6007100"/>
          <p14:tracePt t="62695" x="7080250" y="6000750"/>
          <p14:tracePt t="62711" x="7150100" y="6000750"/>
          <p14:tracePt t="62711" x="7213600" y="6000750"/>
          <p14:tracePt t="62727" x="7283450" y="6007100"/>
          <p14:tracePt t="62727" x="7340600" y="6007100"/>
          <p14:tracePt t="62744" x="7391400" y="6013450"/>
          <p14:tracePt t="62744" x="7442200" y="6026150"/>
          <p14:tracePt t="62744" x="7480300" y="6032500"/>
          <p14:tracePt t="62763" x="7518400" y="6045200"/>
          <p14:tracePt t="62775" x="7550150" y="6051550"/>
          <p14:tracePt t="62775" x="7594600" y="6070600"/>
          <p14:tracePt t="62794" x="7613650" y="6083300"/>
          <p14:tracePt t="62794" x="7620000" y="6096000"/>
          <p14:tracePt t="62811" x="7626350" y="6108700"/>
          <p14:tracePt t="62811" x="7626350" y="6121400"/>
          <p14:tracePt t="62811" x="7620000" y="6134100"/>
          <p14:tracePt t="62830" x="7607300" y="6146800"/>
          <p14:tracePt t="62830" x="7594600" y="6159500"/>
          <p14:tracePt t="62844" x="7575550" y="6178550"/>
          <p14:tracePt t="62844" x="7550150" y="6191250"/>
          <p14:tracePt t="62861" x="7531100" y="6203950"/>
          <p14:tracePt t="62861" x="7505700" y="6223000"/>
          <p14:tracePt t="62878" x="7480300" y="6235700"/>
          <p14:tracePt t="62878" x="7416800" y="6267450"/>
          <p14:tracePt t="62895" x="7385050" y="6280150"/>
          <p14:tracePt t="62895" x="7353300" y="6299200"/>
          <p14:tracePt t="62911" x="7315200" y="6311900"/>
          <p14:tracePt t="62911" x="7283450" y="6324600"/>
          <p14:tracePt t="62928" x="7245350" y="6343650"/>
          <p14:tracePt t="62928" x="7200900" y="6356350"/>
          <p14:tracePt t="62945" x="7162800" y="6369050"/>
          <p14:tracePt t="62945" x="7086600" y="6394450"/>
          <p14:tracePt t="62962" x="7048500" y="6407150"/>
          <p14:tracePt t="62962" x="7010400" y="6413500"/>
          <p14:tracePt t="62979" x="6978650" y="6419850"/>
          <p14:tracePt t="62979" x="6940550" y="6426200"/>
          <p14:tracePt t="62994" x="6908800" y="6432550"/>
          <p14:tracePt t="62994" x="6870700" y="6438900"/>
          <p14:tracePt t="63011" x="6838950" y="6438900"/>
          <p14:tracePt t="63011" x="6807200" y="6438900"/>
          <p14:tracePt t="63011" x="6775450" y="6438900"/>
          <p14:tracePt t="63031" x="6750050" y="6438900"/>
          <p14:tracePt t="63043" x="6718300" y="6438900"/>
          <p14:tracePt t="63043" x="6673850" y="6432550"/>
          <p14:tracePt t="63062" x="6642100" y="6432550"/>
          <p14:tracePt t="63078" x="6623050" y="6426200"/>
          <p14:tracePt t="63093" x="6597650" y="6419850"/>
          <p14:tracePt t="63114" x="6591300" y="6400800"/>
          <p14:tracePt t="63190" x="6610350" y="6381750"/>
          <p14:tracePt t="63258" x="6635750" y="6369050"/>
          <p14:tracePt t="63293" x="6661150" y="6356350"/>
          <p14:tracePt t="63313" x="6680200" y="6356350"/>
          <p14:tracePt t="63337" x="6705600" y="6356350"/>
          <p14:tracePt t="63361" x="6724650" y="6356350"/>
          <p14:tracePt t="63382" x="6756400" y="6350000"/>
          <p14:tracePt t="63413" x="6769100" y="6337300"/>
          <p14:tracePt t="63434" x="6769100" y="6330950"/>
          <p14:tracePt t="63442" x="6781800" y="6324600"/>
          <p14:tracePt t="63458" x="6781800" y="6318250"/>
          <p14:tracePt t="63466" x="6788150" y="6305550"/>
          <p14:tracePt t="63478" x="6794500" y="6299200"/>
          <p14:tracePt t="63478" x="6800850" y="6286500"/>
          <p14:tracePt t="63497" x="6807200" y="6280150"/>
          <p14:tracePt t="63497" x="6813550" y="6267450"/>
          <p14:tracePt t="63513" x="6813550" y="6261100"/>
          <p14:tracePt t="63513" x="6819900" y="6254750"/>
          <p14:tracePt t="63530" x="6826250" y="6254750"/>
          <p14:tracePt t="63530" x="6832600" y="6248400"/>
          <p14:tracePt t="63548" x="6838950" y="6248400"/>
          <p14:tracePt t="63548" x="6858000" y="6235700"/>
          <p14:tracePt t="63564" x="6864350" y="6235700"/>
          <p14:tracePt t="63564" x="6870700" y="6229350"/>
          <p14:tracePt t="63580" x="6883400" y="6223000"/>
          <p14:tracePt t="63580" x="6889750" y="6216650"/>
          <p14:tracePt t="63597" x="6896100" y="6216650"/>
          <p14:tracePt t="63597" x="6902450" y="6216650"/>
          <p14:tracePt t="63615" x="6915150" y="6210300"/>
          <p14:tracePt t="63629" x="6921500" y="6210300"/>
          <p14:tracePt t="63646" x="6927850" y="6210300"/>
          <p14:tracePt t="63670" x="6915150" y="6203950"/>
          <p14:tracePt t="63690" x="6908800" y="6203950"/>
          <p14:tracePt t="63706" x="6902450" y="6203950"/>
          <p14:tracePt t="63714" x="6889750" y="6203950"/>
          <p14:tracePt t="63714" x="6883400" y="6197600"/>
          <p14:tracePt t="63731" x="6877050" y="6197600"/>
          <p14:tracePt t="63731" x="6864350" y="6191250"/>
          <p14:tracePt t="63747" x="6858000" y="6191250"/>
          <p14:tracePt t="63747" x="6845300" y="6184900"/>
          <p14:tracePt t="63747" x="6832600" y="6178550"/>
          <p14:tracePt t="63766" x="6819900" y="6172200"/>
          <p14:tracePt t="63779" x="6807200" y="6172200"/>
          <p14:tracePt t="63779" x="6775450" y="61595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title"/>
          </p:nvPr>
        </p:nvSpPr>
        <p:spPr/>
        <p:txBody>
          <a:bodyPr/>
          <a:lstStyle/>
          <a:p>
            <a:r>
              <a:rPr lang="ja-JP" altLang="en-US" dirty="0"/>
              <a:t>母相関係数の区間推定</a:t>
            </a:r>
            <a:r>
              <a:rPr lang="ja-JP" altLang="en-US" dirty="0" smtClean="0"/>
              <a:t>（予習）</a:t>
            </a:r>
            <a:endParaRPr lang="ja-JP" altLang="en-US" dirty="0"/>
          </a:p>
        </p:txBody>
      </p:sp>
      <p:sp>
        <p:nvSpPr>
          <p:cNvPr id="431110" name="Text Box 6"/>
          <p:cNvSpPr txBox="1">
            <a:spLocks noChangeArrowheads="1"/>
          </p:cNvSpPr>
          <p:nvPr/>
        </p:nvSpPr>
        <p:spPr bwMode="auto">
          <a:xfrm>
            <a:off x="357159" y="1000108"/>
            <a:ext cx="5078937" cy="1569660"/>
          </a:xfrm>
          <a:prstGeom prst="rect">
            <a:avLst/>
          </a:prstGeom>
          <a:noFill/>
          <a:ln w="38100">
            <a:noFill/>
            <a:miter lim="800000"/>
            <a:headEnd/>
            <a:tailEnd/>
          </a:ln>
          <a:effectLst/>
        </p:spPr>
        <p:txBody>
          <a:bodyPr wrap="square">
            <a:spAutoFit/>
          </a:bodyPr>
          <a:lstStyle/>
          <a:p>
            <a:r>
              <a:rPr lang="ja-JP" altLang="en-US" dirty="0"/>
              <a:t>練習１　右のデータは</a:t>
            </a:r>
            <a:r>
              <a:rPr lang="en-US" altLang="ja-JP" dirty="0"/>
              <a:t>20</a:t>
            </a:r>
            <a:r>
              <a:rPr lang="ja-JP" altLang="en-US" dirty="0"/>
              <a:t>個のジャガイモについて重量と芽の数を測定したデータである．</a:t>
            </a:r>
            <a:r>
              <a:rPr lang="en-US" altLang="ja-JP" dirty="0"/>
              <a:t>95</a:t>
            </a:r>
            <a:r>
              <a:rPr lang="ja-JP" altLang="en-US" dirty="0"/>
              <a:t>％信頼区間をつけて，母相関係数を区間推定せよ．</a:t>
            </a:r>
          </a:p>
        </p:txBody>
      </p:sp>
      <p:pic>
        <p:nvPicPr>
          <p:cNvPr id="4454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000107"/>
            <a:ext cx="3384376" cy="58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006934971"/>
      </p:ext>
    </p:extLst>
  </p:cSld>
  <p:clrMapOvr>
    <a:masterClrMapping/>
  </p:clrMapOvr>
  <mc:AlternateContent xmlns:mc="http://schemas.openxmlformats.org/markup-compatibility/2006">
    <mc:Choice xmlns:p14="http://schemas.microsoft.com/office/powerpoint/2010/main" Requires="p14">
      <p:transition spd="slow" p14:dur="2000" advTm="15033"/>
    </mc:Choice>
    <mc:Fallback>
      <p:transition spd="slow" advTm="15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11" x="3727450" y="2908300"/>
          <p14:tracePt t="2123" x="3733800" y="2901950"/>
          <p14:tracePt t="2139" x="3733800" y="2895600"/>
          <p14:tracePt t="2147" x="3733800" y="2889250"/>
          <p14:tracePt t="2164" x="3727450" y="2882900"/>
          <p14:tracePt t="2181" x="3733800" y="2889250"/>
          <p14:tracePt t="2230" x="3740150" y="2889250"/>
          <p14:tracePt t="2242" x="3752850" y="2889250"/>
          <p14:tracePt t="2258" x="3752850" y="2895600"/>
          <p14:tracePt t="2283" x="3746500" y="2901950"/>
          <p14:tracePt t="2299" x="3740150" y="2908300"/>
          <p14:tracePt t="2304" x="3733800" y="2914650"/>
          <p14:tracePt t="2313" x="3727450" y="2914650"/>
          <p14:tracePt t="2313" x="3721100" y="2921000"/>
          <p14:tracePt t="2332" x="3714750" y="2921000"/>
          <p14:tracePt t="2348" x="3708400" y="2927350"/>
          <p14:tracePt t="2364" x="3714750" y="2927350"/>
          <p14:tracePt t="2446" x="3721100" y="2927350"/>
          <p14:tracePt t="2462" x="3727450" y="2927350"/>
          <p14:tracePt t="2470" x="3733800" y="2927350"/>
          <p14:tracePt t="2470" x="3740150" y="2927350"/>
          <p14:tracePt t="2483" x="3746500" y="2921000"/>
          <p14:tracePt t="2483" x="3759200" y="2921000"/>
          <p14:tracePt t="2500" x="3765550" y="2914650"/>
          <p14:tracePt t="2500" x="3771900" y="2914650"/>
          <p14:tracePt t="2516" x="3784600" y="2914650"/>
          <p14:tracePt t="2516" x="3790950" y="2908300"/>
          <p14:tracePt t="2532" x="3803650" y="2908300"/>
          <p14:tracePt t="2532" x="3810000" y="2908300"/>
          <p14:tracePt t="2532" x="3816350" y="2901950"/>
          <p14:tracePt t="2552" x="3822700" y="2901950"/>
          <p14:tracePt t="2552" x="3829050" y="2901950"/>
          <p14:tracePt t="2567" x="3829050" y="2908300"/>
          <p14:tracePt t="2643" x="3822700" y="2908300"/>
          <p14:tracePt t="2659" x="3816350" y="2908300"/>
          <p14:tracePt t="2671" x="3810000" y="2908300"/>
          <p14:tracePt t="2679" x="3803650" y="2914650"/>
          <p14:tracePt t="2695" x="3797300" y="2914650"/>
          <p14:tracePt t="2703" x="3790950" y="2914650"/>
          <p14:tracePt t="2715" x="3784600" y="2914650"/>
          <p14:tracePt t="2715" x="3771900" y="2914650"/>
          <p14:tracePt t="2733" x="3765550" y="2921000"/>
          <p14:tracePt t="2733" x="3759200" y="2921000"/>
          <p14:tracePt t="2751" x="3752850" y="2921000"/>
          <p14:tracePt t="2765" x="3752850" y="2914650"/>
          <p14:tracePt t="2765" x="3746500" y="2914650"/>
          <p14:tracePt t="2783" x="3740150" y="2914650"/>
          <p14:tracePt t="2814" x="3733800" y="2921000"/>
          <p14:tracePt t="2838" x="3727450" y="2927350"/>
          <p14:tracePt t="2858" x="3721100" y="2927350"/>
          <p14:tracePt t="2890" x="3714750" y="2933700"/>
          <p14:tracePt t="2902" x="3708400" y="2933700"/>
          <p14:tracePt t="2918" x="3708400" y="2940050"/>
          <p14:tracePt t="2943" x="3702050" y="2946400"/>
          <p14:tracePt t="3098" x="3702050" y="2952750"/>
          <p14:tracePt t="3122" x="3708400" y="2952750"/>
          <p14:tracePt t="3190" x="3714750" y="2952750"/>
          <p14:tracePt t="3210" x="3721100" y="2952750"/>
          <p14:tracePt t="3234" x="3727450" y="2952750"/>
          <p14:tracePt t="3294" x="3733800" y="2940050"/>
          <p14:tracePt t="3354" x="3727450" y="2946400"/>
          <p14:tracePt t="3438" x="3733800" y="2946400"/>
          <p14:tracePt t="3510" x="3740150" y="2946400"/>
          <p14:tracePt t="3602" x="3740150" y="2952750"/>
          <p14:tracePt t="3630" x="3746500" y="2946400"/>
          <p14:tracePt t="3670" x="3752850" y="2940050"/>
          <p14:tracePt t="3722" x="3759200" y="2940050"/>
          <p14:tracePt t="3918" x="3765550" y="2933700"/>
          <p14:tracePt t="3939" x="3771900" y="2933700"/>
          <p14:tracePt t="3970" x="3765550" y="2933700"/>
          <p14:tracePt t="4186" x="3759200" y="2940050"/>
          <p14:tracePt t="4246" x="3765550" y="2946400"/>
          <p14:tracePt t="4314" x="3759200" y="2946400"/>
          <p14:tracePt t="4351" x="3752850" y="2946400"/>
          <p14:tracePt t="4375" x="3752850" y="2952750"/>
          <p14:tracePt t="4398" x="3746500" y="2959100"/>
          <p14:tracePt t="4418" x="3740150" y="2965450"/>
          <p14:tracePt t="4451" x="3733800" y="2965450"/>
          <p14:tracePt t="4470" x="3727450" y="2965450"/>
          <p14:tracePt t="4630" x="3721100" y="2971800"/>
          <p14:tracePt t="4675" x="3714750" y="2971800"/>
          <p14:tracePt t="4751" x="3708400" y="2971800"/>
          <p14:tracePt t="4770" x="3702050" y="2971800"/>
          <p14:tracePt t="4803" x="3708400" y="2971800"/>
          <p14:tracePt t="4846" x="3714750" y="2965450"/>
          <p14:tracePt t="4862" x="3721100" y="2965450"/>
          <p14:tracePt t="4878" x="3733800" y="2959100"/>
          <p14:tracePt t="4890" x="3740150" y="2959100"/>
          <p14:tracePt t="4907" x="3746500" y="2965450"/>
          <p14:tracePt t="4922" x="3752850" y="2959100"/>
          <p14:tracePt t="4938" x="3759200" y="2959100"/>
          <p14:tracePt t="4951" x="3765550" y="2959100"/>
          <p14:tracePt t="4967" x="3771900" y="2959100"/>
          <p14:tracePt t="4982" x="3778250" y="2959100"/>
          <p14:tracePt t="4999" x="3784600" y="2965450"/>
          <p14:tracePt t="5058" x="3790950" y="2971800"/>
          <p14:tracePt t="5122" x="3797300" y="2971800"/>
          <p14:tracePt t="5162" x="3803650" y="2971800"/>
          <p14:tracePt t="5198" x="3810000" y="2965450"/>
          <p14:tracePt t="5222" x="3816350" y="2965450"/>
          <p14:tracePt t="5243" x="3816350" y="2959100"/>
          <p14:tracePt t="5326" x="3822700" y="2959100"/>
          <p14:tracePt t="5351" x="3829050" y="2946400"/>
          <p14:tracePt t="5363" x="3841750" y="2940050"/>
          <p14:tracePt t="5378" x="3841750" y="2933700"/>
          <p14:tracePt t="5387" x="3848100" y="2927350"/>
          <p14:tracePt t="5395" x="3854450" y="2921000"/>
          <p14:tracePt t="5411" x="3860800" y="2908300"/>
          <p14:tracePt t="5430" x="3867150" y="2908300"/>
          <p14:tracePt t="5463" x="3867150" y="2901950"/>
          <p14:tracePt t="5483" x="3873500" y="2895600"/>
          <p14:tracePt t="5498" x="3873500" y="2889250"/>
          <p14:tracePt t="5543" x="3867150" y="2889250"/>
          <p14:tracePt t="5595" x="3860800" y="2895600"/>
          <p14:tracePt t="5635" x="3854450" y="2901950"/>
          <p14:tracePt t="5670" x="3848100" y="2908300"/>
          <p14:tracePt t="5695" x="3841750" y="2914650"/>
          <p14:tracePt t="5711" x="3841750" y="2921000"/>
          <p14:tracePt t="5783" x="3835400" y="2927350"/>
          <p14:tracePt t="5851" x="3829050" y="2933700"/>
          <p14:tracePt t="5979" x="3822700" y="2940050"/>
          <p14:tracePt t="6071" x="3822700" y="2946400"/>
          <p14:tracePt t="6135" x="3816350" y="2946400"/>
          <p14:tracePt t="6159" x="3810000" y="2946400"/>
          <p14:tracePt t="6183" x="3810000" y="2952750"/>
          <p14:tracePt t="6271" x="3803650" y="2959100"/>
          <p14:tracePt t="6339" x="3797300" y="2965450"/>
          <p14:tracePt t="6383" x="3790950" y="2965450"/>
          <p14:tracePt t="6435" x="3784600" y="2971800"/>
          <p14:tracePt t="6594" x="3790950" y="2978150"/>
          <p14:tracePt t="6723" x="3790950" y="2971800"/>
          <p14:tracePt t="6783" x="3784600" y="2978150"/>
          <p14:tracePt t="6878" x="3784600" y="2984500"/>
          <p14:tracePt t="6923" x="3778250" y="2990850"/>
          <p14:tracePt t="6962" x="3771900" y="2990850"/>
          <p14:tracePt t="6999" x="3765550" y="2997200"/>
          <p14:tracePt t="7022" x="3765550" y="2990850"/>
          <p14:tracePt t="7067" x="3759200" y="2990850"/>
          <p14:tracePt t="7111" x="3752850" y="2997200"/>
          <p14:tracePt t="7159" x="3752850" y="2990850"/>
          <p14:tracePt t="7223" x="3746500" y="2990850"/>
          <p14:tracePt t="7283" x="3746500" y="2997200"/>
          <p14:tracePt t="7307" x="3740150" y="3003550"/>
          <p14:tracePt t="7343" x="3740150" y="3009900"/>
          <p14:tracePt t="7455" x="3740150" y="3003550"/>
          <p14:tracePt t="7555" x="3746500" y="3003550"/>
          <p14:tracePt t="7651" x="3740150" y="3003550"/>
          <p14:tracePt t="7719" x="3740150" y="3009900"/>
          <p14:tracePt t="7752" x="3740150" y="3016250"/>
          <p14:tracePt t="7779" x="3740150" y="3022600"/>
          <p14:tracePt t="7795" x="3740150" y="3028950"/>
          <p14:tracePt t="7811" x="3740150" y="3035300"/>
          <p14:tracePt t="7831" x="3740150" y="3041650"/>
          <p14:tracePt t="7846" x="3740150" y="3048000"/>
          <p14:tracePt t="7871" x="3740150" y="3054350"/>
          <p14:tracePt t="7883" x="3746500" y="3060700"/>
          <p14:tracePt t="7899" x="3746500" y="3067050"/>
          <p14:tracePt t="7915" x="3752850" y="3067050"/>
          <p14:tracePt t="7931" x="3759200" y="3073400"/>
          <p14:tracePt t="7943" x="3765550" y="3073400"/>
          <p14:tracePt t="7959" x="3771900" y="3073400"/>
          <p14:tracePt t="7975" x="3778250" y="3079750"/>
          <p14:tracePt t="7990" x="3784600" y="3073400"/>
          <p14:tracePt t="8004" x="3797300" y="3073400"/>
          <p14:tracePt t="8020" x="3803650" y="3073400"/>
          <p14:tracePt t="8036" x="3810000" y="3067050"/>
          <p14:tracePt t="8052" x="3816350" y="3067050"/>
          <p14:tracePt t="8067" x="3822700" y="3067050"/>
          <p14:tracePt t="8088" x="3822700" y="3073400"/>
          <p14:tracePt t="8131" x="3829050" y="3079750"/>
          <p14:tracePt t="8147" x="3829050" y="3086100"/>
          <p14:tracePt t="8171" x="3829050" y="3092450"/>
          <p14:tracePt t="8183" x="3835400" y="3098800"/>
          <p14:tracePt t="8207" x="3841750" y="3105150"/>
          <p14:tracePt t="8243" x="3848100" y="3105150"/>
          <p14:tracePt t="8259" x="3854450" y="3105150"/>
          <p14:tracePt t="8275" x="3860800" y="3098800"/>
          <p14:tracePt t="8291" x="3867150" y="3098800"/>
          <p14:tracePt t="8303" x="3873500" y="3098800"/>
          <p14:tracePt t="8319" x="3879850" y="3098800"/>
          <p14:tracePt t="8335" x="3886200" y="3098800"/>
          <p14:tracePt t="8351" x="3886200" y="3092450"/>
          <p14:tracePt t="8371" x="3892550" y="3086100"/>
          <p14:tracePt t="8403" x="3892550" y="3079750"/>
          <p14:tracePt t="8423" x="3898900" y="3073400"/>
          <p14:tracePt t="8471" x="3898900" y="3067050"/>
          <p14:tracePt t="8491" x="3905250" y="3060700"/>
          <p14:tracePt t="8515" x="3905250" y="3054350"/>
          <p14:tracePt t="8535" x="3905250" y="3048000"/>
          <p14:tracePt t="8567" x="3911600" y="3048000"/>
          <p14:tracePt t="8591" x="3917950" y="3048000"/>
          <p14:tracePt t="8603" x="3924300" y="3054350"/>
          <p14:tracePt t="8619" x="3930650" y="3054350"/>
          <p14:tracePt t="8627" x="3937000" y="3060700"/>
          <p14:tracePt t="8643" x="3943350" y="3060700"/>
          <p14:tracePt t="8652" x="3949700" y="3060700"/>
          <p14:tracePt t="8652" x="3956050" y="3060700"/>
          <p14:tracePt t="8652" x="3968750" y="3067050"/>
          <p14:tracePt t="8673" x="3975100" y="3067050"/>
          <p14:tracePt t="8673" x="3981450" y="3073400"/>
          <p14:tracePt t="8688" x="3987800" y="3073400"/>
          <p14:tracePt t="8688" x="3994150" y="3079750"/>
          <p14:tracePt t="8704" x="4006850" y="3079750"/>
          <p14:tracePt t="8704" x="4013200" y="3086100"/>
          <p14:tracePt t="8704" x="4019550" y="3092450"/>
          <p14:tracePt t="8724" x="4025900" y="3092450"/>
          <p14:tracePt t="8736" x="4032250" y="3098800"/>
          <p14:tracePt t="8736" x="4038600" y="3098800"/>
          <p14:tracePt t="8736" x="4044950" y="3105150"/>
          <p14:tracePt t="8757" x="4051300" y="3105150"/>
          <p14:tracePt t="8769" x="4057650" y="3111500"/>
          <p14:tracePt t="8769" x="4064000" y="3117850"/>
          <p14:tracePt t="8788" x="4070350" y="3124200"/>
          <p14:tracePt t="8788" x="4070350" y="3130550"/>
          <p14:tracePt t="8804" x="4076700" y="3136900"/>
          <p14:tracePt t="8804" x="4076700" y="3143250"/>
          <p14:tracePt t="8821" x="4083050" y="3155950"/>
          <p14:tracePt t="8836" x="4089400" y="3162300"/>
          <p14:tracePt t="8854" x="4095750" y="3168650"/>
          <p14:tracePt t="8870" x="4102100" y="3181350"/>
          <p14:tracePt t="8887" x="4108450" y="3194050"/>
          <p14:tracePt t="8904" x="4114800" y="3200400"/>
          <p14:tracePt t="8920" x="4121150" y="3206750"/>
          <p14:tracePt t="8937" x="4127500" y="3206750"/>
          <p14:tracePt t="8955" x="4127500" y="3213100"/>
          <p14:tracePt t="8971" x="4133850" y="3213100"/>
          <p14:tracePt t="8988" x="4146550" y="3213100"/>
          <p14:tracePt t="9005" x="4152900" y="3213100"/>
          <p14:tracePt t="9021" x="4159250" y="3213100"/>
          <p14:tracePt t="9021" x="4171950" y="3206750"/>
          <p14:tracePt t="9041" x="4178300" y="3200400"/>
          <p14:tracePt t="9057" x="4184650" y="3200400"/>
          <p14:tracePt t="9057" x="4191000" y="3194050"/>
          <p14:tracePt t="9073" x="4197350" y="3187700"/>
          <p14:tracePt t="9073" x="4203700" y="3181350"/>
          <p14:tracePt t="9089" x="4210050" y="3175000"/>
          <p14:tracePt t="9089" x="4222750" y="3168650"/>
          <p14:tracePt t="9089" x="4229100" y="3162300"/>
          <p14:tracePt t="9108" x="4235450" y="3155950"/>
          <p14:tracePt t="9120" x="4248150" y="3149600"/>
          <p14:tracePt t="9120" x="4267200" y="3130550"/>
          <p14:tracePt t="9139" x="4273550" y="3124200"/>
          <p14:tracePt t="9139" x="4286250" y="3117850"/>
          <p14:tracePt t="9156" x="4292600" y="3105150"/>
          <p14:tracePt t="9156" x="4305300" y="3098800"/>
          <p14:tracePt t="9172" x="4318000" y="3086100"/>
          <p14:tracePt t="9172" x="4330700" y="3079750"/>
          <p14:tracePt t="9189" x="4337050" y="3073400"/>
          <p14:tracePt t="9189" x="4362450" y="3067050"/>
          <p14:tracePt t="9206" x="4375150" y="3067050"/>
          <p14:tracePt t="9206" x="4387850" y="3067050"/>
          <p14:tracePt t="9222" x="4394200" y="3067050"/>
          <p14:tracePt t="9222" x="4406900" y="3067050"/>
          <p14:tracePt t="9239" x="4413250" y="3073400"/>
          <p14:tracePt t="9239" x="4432300" y="3079750"/>
          <p14:tracePt t="9256" x="4445000" y="3079750"/>
          <p14:tracePt t="9256" x="4457700" y="3086100"/>
          <p14:tracePt t="9273" x="4470400" y="3086100"/>
          <p14:tracePt t="9273" x="4483100" y="3086100"/>
          <p14:tracePt t="9289" x="4495800" y="3092450"/>
          <p14:tracePt t="9289" x="4514850" y="3092450"/>
          <p14:tracePt t="9306" x="4527550" y="3092450"/>
          <p14:tracePt t="9306" x="4559300" y="3092450"/>
          <p14:tracePt t="9324" x="4572000" y="3092450"/>
          <p14:tracePt t="9324" x="4591050" y="3092450"/>
          <p14:tracePt t="9340" x="4603750" y="3098800"/>
          <p14:tracePt t="9340" x="4616450" y="3098800"/>
          <p14:tracePt t="9357" x="4629150" y="3098800"/>
          <p14:tracePt t="9357" x="4648200" y="3105150"/>
          <p14:tracePt t="9357" x="4660900" y="3105150"/>
          <p14:tracePt t="9376" x="4673600" y="3105150"/>
          <p14:tracePt t="9388" x="4686300" y="3105150"/>
          <p14:tracePt t="9388" x="4718050" y="3111500"/>
          <p14:tracePt t="9408" x="4737100" y="3117850"/>
          <p14:tracePt t="9408" x="4749800" y="3124200"/>
          <p14:tracePt t="9424" x="4762500" y="3124200"/>
          <p14:tracePt t="9424" x="4775200" y="3130550"/>
          <p14:tracePt t="9440" x="4781550" y="3136900"/>
          <p14:tracePt t="9440" x="4787900" y="3143250"/>
          <p14:tracePt t="9440" x="4800600" y="3149600"/>
          <p14:tracePt t="9460" x="4806950" y="3155950"/>
          <p14:tracePt t="9472" x="4813300" y="3162300"/>
          <p14:tracePt t="9489" x="4813300" y="3168650"/>
          <p14:tracePt t="9489" x="4806950" y="3175000"/>
          <p14:tracePt t="9507" x="4800600" y="3181350"/>
          <p14:tracePt t="9527" x="4794250" y="3181350"/>
          <p14:tracePt t="9539" x="4787900" y="3181350"/>
          <p14:tracePt t="9539" x="4768850" y="3187700"/>
          <p14:tracePt t="9558" x="4756150" y="3194050"/>
          <p14:tracePt t="9558" x="4743450" y="3194050"/>
          <p14:tracePt t="9574" x="4724400" y="3200400"/>
          <p14:tracePt t="9574" x="4705350" y="3206750"/>
          <p14:tracePt t="9591" x="4679950" y="3219450"/>
          <p14:tracePt t="9591" x="4660900" y="3225800"/>
          <p14:tracePt t="9607" x="4635500" y="3232150"/>
          <p14:tracePt t="9607" x="4584700" y="3244850"/>
          <p14:tracePt t="9624" x="4559300" y="3251200"/>
          <p14:tracePt t="9624" x="4533900" y="3257550"/>
          <p14:tracePt t="9641" x="4508500" y="3263900"/>
          <p14:tracePt t="9641" x="4483100" y="3270250"/>
          <p14:tracePt t="9657" x="4457700" y="3276600"/>
          <p14:tracePt t="9657" x="4438650" y="3282950"/>
          <p14:tracePt t="9657" x="4413250" y="3282950"/>
          <p14:tracePt t="9676" x="4387850" y="3289300"/>
          <p14:tracePt t="9689" x="4356100" y="3295650"/>
          <p14:tracePt t="9689" x="4305300" y="3302000"/>
          <p14:tracePt t="9708" x="4279900" y="3308350"/>
          <p14:tracePt t="9708" x="4254500" y="3308350"/>
          <p14:tracePt t="9725" x="4229100" y="3308350"/>
          <p14:tracePt t="9725" x="4203700" y="3308350"/>
          <p14:tracePt t="9741" x="4171950" y="3314700"/>
          <p14:tracePt t="9741" x="4146550" y="3314700"/>
          <p14:tracePt t="9741" x="4121150" y="3321050"/>
          <p14:tracePt t="9760" x="4089400" y="3327400"/>
          <p14:tracePt t="9773" x="4051300" y="3333750"/>
          <p14:tracePt t="9773" x="3968750" y="3352800"/>
          <p14:tracePt t="9793" x="3917950" y="3359150"/>
          <p14:tracePt t="9793" x="3867150" y="3371850"/>
          <p14:tracePt t="9808" x="3810000" y="3378200"/>
          <p14:tracePt t="9808" x="3752850" y="3384550"/>
          <p14:tracePt t="9825" x="3689350" y="3390900"/>
          <p14:tracePt t="9825" x="3619500" y="3397250"/>
          <p14:tracePt t="9841" x="3549650" y="3397250"/>
          <p14:tracePt t="9841" x="3403600" y="3403600"/>
          <p14:tracePt t="9858" x="3327400" y="3397250"/>
          <p14:tracePt t="9858" x="3244850" y="3397250"/>
          <p14:tracePt t="9875" x="3162300" y="3397250"/>
          <p14:tracePt t="9875" x="3079750" y="3390900"/>
          <p14:tracePt t="9891" x="2990850" y="3390900"/>
          <p14:tracePt t="9891" x="2895600" y="3384550"/>
          <p14:tracePt t="9908" x="2800350" y="3371850"/>
          <p14:tracePt t="9908" x="2597150" y="3352800"/>
          <p14:tracePt t="9925" x="2495550" y="3333750"/>
          <p14:tracePt t="9925" x="2393950" y="3321050"/>
          <p14:tracePt t="9942" x="2292350" y="3302000"/>
          <p14:tracePt t="9942" x="2190750" y="3276600"/>
          <p14:tracePt t="9959" x="2089150" y="3257550"/>
          <p14:tracePt t="9959" x="1993900" y="3232150"/>
          <p14:tracePt t="9975" x="1892300" y="3200400"/>
          <p14:tracePt t="9975" x="1708150" y="3136900"/>
          <p14:tracePt t="9992" x="1625600" y="3098800"/>
          <p14:tracePt t="9992" x="1543050" y="3060700"/>
          <p14:tracePt t="10009" x="1466850" y="3016250"/>
          <p14:tracePt t="10009" x="1390650" y="2965450"/>
          <p14:tracePt t="10026" x="1327150" y="2908300"/>
          <p14:tracePt t="10026" x="1263650" y="2851150"/>
          <p14:tracePt t="10026" x="1206500" y="2787650"/>
          <p14:tracePt t="10045" x="1155700" y="2724150"/>
          <p14:tracePt t="10057" x="1111250" y="2654300"/>
          <p14:tracePt t="10057" x="1047750" y="2514600"/>
          <p14:tracePt t="10076" x="1022350" y="2444750"/>
          <p14:tracePt t="10076" x="1009650" y="2374900"/>
          <p14:tracePt t="10093" x="996950" y="2305050"/>
          <p14:tracePt t="10093" x="1003300" y="2235200"/>
          <p14:tracePt t="10109" x="1009650" y="2159000"/>
          <p14:tracePt t="10109" x="1028700" y="2089150"/>
          <p14:tracePt t="10109" x="1060450" y="2012950"/>
          <p14:tracePt t="10128" x="1098550" y="1930400"/>
          <p14:tracePt t="10141" x="1143000" y="1854200"/>
          <p14:tracePt t="10141" x="1257300" y="1701800"/>
          <p14:tracePt t="10159" x="1327150" y="1625600"/>
          <p14:tracePt t="10159" x="1397000" y="1555750"/>
          <p14:tracePt t="10176" x="1473200" y="1492250"/>
          <p14:tracePt t="10176" x="1555750" y="1428750"/>
          <p14:tracePt t="10193" x="1638300" y="1371600"/>
          <p14:tracePt t="10193" x="1727200" y="1320800"/>
          <p14:tracePt t="10210" x="1816100" y="1270000"/>
          <p14:tracePt t="10210" x="2006600" y="1174750"/>
          <p14:tracePt t="10226" x="2114550" y="1130300"/>
          <p14:tracePt t="10226" x="2216150" y="1092200"/>
          <p14:tracePt t="10243" x="2324100" y="1054100"/>
          <p14:tracePt t="10243" x="2438400" y="1022350"/>
          <p14:tracePt t="10260" x="2552700" y="996950"/>
          <p14:tracePt t="10260" x="2781300" y="952500"/>
          <p14:tracePt t="10277" x="2901950" y="939800"/>
          <p14:tracePt t="10277" x="3016250" y="927100"/>
          <p14:tracePt t="10293" x="3136900" y="927100"/>
          <p14:tracePt t="10293" x="3251200" y="927100"/>
          <p14:tracePt t="10309" x="3371850" y="933450"/>
          <p14:tracePt t="10309" x="3492500" y="939800"/>
          <p14:tracePt t="10326" x="3613150" y="952500"/>
          <p14:tracePt t="10326" x="3733800" y="971550"/>
          <p14:tracePt t="10326" x="3860800" y="990600"/>
          <p14:tracePt t="10345" x="3981450" y="1016000"/>
          <p14:tracePt t="10345" x="4102100" y="1041400"/>
          <p14:tracePt t="10361" x="4222750" y="1066800"/>
          <p14:tracePt t="10361" x="4343400" y="1098550"/>
          <p14:tracePt t="10377" x="4464050" y="1130300"/>
          <p14:tracePt t="10377" x="4578350" y="1168400"/>
          <p14:tracePt t="10393" x="4692650" y="1206500"/>
          <p14:tracePt t="10393" x="4806950" y="1250950"/>
          <p14:tracePt t="10393" x="4908550" y="1295400"/>
          <p14:tracePt t="10412" x="5010150" y="1339850"/>
          <p14:tracePt t="10425" x="5105400" y="1390650"/>
          <p14:tracePt t="10425" x="5200650" y="1441450"/>
          <p14:tracePt t="10445" x="5359400" y="1543050"/>
          <p14:tracePt t="10445" x="5435600" y="1593850"/>
          <p14:tracePt t="10460" x="5499100" y="1644650"/>
          <p14:tracePt t="10460" x="5556250" y="1701800"/>
          <p14:tracePt t="10477" x="5607050" y="1758950"/>
          <p14:tracePt t="10477" x="5651500" y="1816100"/>
          <p14:tracePt t="10477" x="5683250" y="1879600"/>
          <p14:tracePt t="10496" x="5708650" y="1949450"/>
          <p14:tracePt t="10509" x="5721350" y="2019300"/>
          <p14:tracePt t="10509" x="5715000" y="2171700"/>
          <p14:tracePt t="10528" x="5695950" y="2247900"/>
          <p14:tracePt t="10528" x="5657850" y="2330450"/>
          <p14:tracePt t="10544" x="5613400" y="2406650"/>
          <p14:tracePt t="10544" x="5556250" y="2489200"/>
          <p14:tracePt t="10561" x="5492750" y="2565400"/>
          <p14:tracePt t="10561" x="5314950" y="2717800"/>
          <p14:tracePt t="10577" x="5207000" y="2787650"/>
          <p14:tracePt t="10577" x="5092700" y="2857500"/>
          <p14:tracePt t="10594" x="4972050" y="2921000"/>
          <p14:tracePt t="10594" x="4838700" y="2984500"/>
          <p14:tracePt t="10611" x="4699000" y="3035300"/>
          <p14:tracePt t="10611" x="4546600" y="3086100"/>
          <p14:tracePt t="10628" x="4394200" y="3130550"/>
          <p14:tracePt t="10628" x="4070350" y="32004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title"/>
          </p:nvPr>
        </p:nvSpPr>
        <p:spPr/>
        <p:txBody>
          <a:bodyPr/>
          <a:lstStyle/>
          <a:p>
            <a:r>
              <a:rPr lang="ja-JP" altLang="en-US" dirty="0"/>
              <a:t>母相関係数の区間推定</a:t>
            </a:r>
            <a:r>
              <a:rPr lang="ja-JP" altLang="en-US" dirty="0" smtClean="0"/>
              <a:t>（予習）</a:t>
            </a:r>
            <a:endParaRPr lang="ja-JP" altLang="en-US" dirty="0"/>
          </a:p>
        </p:txBody>
      </p:sp>
      <p:sp>
        <p:nvSpPr>
          <p:cNvPr id="431110" name="Text Box 6"/>
          <p:cNvSpPr txBox="1">
            <a:spLocks noChangeArrowheads="1"/>
          </p:cNvSpPr>
          <p:nvPr/>
        </p:nvSpPr>
        <p:spPr bwMode="auto">
          <a:xfrm>
            <a:off x="357159" y="1000108"/>
            <a:ext cx="5078937" cy="1569660"/>
          </a:xfrm>
          <a:prstGeom prst="rect">
            <a:avLst/>
          </a:prstGeom>
          <a:noFill/>
          <a:ln w="38100">
            <a:noFill/>
            <a:miter lim="800000"/>
            <a:headEnd/>
            <a:tailEnd/>
          </a:ln>
          <a:effectLst/>
        </p:spPr>
        <p:txBody>
          <a:bodyPr wrap="square">
            <a:spAutoFit/>
          </a:bodyPr>
          <a:lstStyle/>
          <a:p>
            <a:r>
              <a:rPr lang="ja-JP" altLang="en-US" dirty="0" smtClean="0"/>
              <a:t>練習２</a:t>
            </a:r>
            <a:r>
              <a:rPr lang="ja-JP" altLang="en-US" dirty="0"/>
              <a:t>　右のデータは</a:t>
            </a:r>
            <a:r>
              <a:rPr lang="en-US" altLang="ja-JP" dirty="0"/>
              <a:t>20</a:t>
            </a:r>
            <a:r>
              <a:rPr lang="ja-JP" altLang="en-US" dirty="0"/>
              <a:t>匹のミミズについて長さと重さを測定したデータである．</a:t>
            </a:r>
            <a:r>
              <a:rPr lang="en-US" altLang="ja-JP" dirty="0"/>
              <a:t>99</a:t>
            </a:r>
            <a:r>
              <a:rPr lang="ja-JP" altLang="en-US" dirty="0"/>
              <a:t>％信頼区間をつけて，母相関係数を区間推定</a:t>
            </a:r>
            <a:r>
              <a:rPr lang="ja-JP" altLang="en-US" dirty="0" smtClean="0"/>
              <a:t>せよ．</a:t>
            </a:r>
            <a:endParaRPr lang="ja-JP" altLang="en-US" dirty="0"/>
          </a:p>
        </p:txBody>
      </p:sp>
      <p:pic>
        <p:nvPicPr>
          <p:cNvPr id="4464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944242"/>
            <a:ext cx="3338393" cy="572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22926509"/>
      </p:ext>
    </p:extLst>
  </p:cSld>
  <p:clrMapOvr>
    <a:masterClrMapping/>
  </p:clrMapOvr>
  <mc:AlternateContent xmlns:mc="http://schemas.openxmlformats.org/markup-compatibility/2006">
    <mc:Choice xmlns:p14="http://schemas.microsoft.com/office/powerpoint/2010/main" Requires="p14">
      <p:transition spd="slow" p14:dur="2000" advTm="11832"/>
    </mc:Choice>
    <mc:Fallback>
      <p:transition spd="slow" advTm="11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6" x="3384550" y="2990850"/>
          <p14:tracePt t="1824" x="3390900" y="2990850"/>
          <p14:tracePt t="1830" x="3397250" y="2997200"/>
          <p14:tracePt t="1839" x="3403600" y="3003550"/>
          <p14:tracePt t="1851" x="3409950" y="3009900"/>
          <p14:tracePt t="1851" x="3416300" y="3022600"/>
          <p14:tracePt t="1851" x="3422650" y="3022600"/>
          <p14:tracePt t="1872" x="3429000" y="3022600"/>
          <p14:tracePt t="1884" x="3429000" y="3028950"/>
          <p14:tracePt t="1900" x="3435350" y="3035300"/>
          <p14:tracePt t="1917" x="3429000" y="3028950"/>
          <p14:tracePt t="1949" x="3422650" y="3022600"/>
          <p14:tracePt t="1973" x="3422650" y="3016250"/>
          <p14:tracePt t="2002" x="3422650" y="3009900"/>
          <p14:tracePt t="2017" x="3422650" y="3003550"/>
          <p14:tracePt t="2025" x="3422650" y="2997200"/>
          <p14:tracePt t="2034" x="3422650" y="2990850"/>
          <p14:tracePt t="2034" x="3429000" y="2984500"/>
          <p14:tracePt t="2034" x="3429000" y="2971800"/>
          <p14:tracePt t="2055" x="3429000" y="2965450"/>
          <p14:tracePt t="2055" x="3435350" y="2959100"/>
          <p14:tracePt t="2070" x="3435350" y="2952750"/>
          <p14:tracePt t="2086" x="3441700" y="2946400"/>
          <p14:tracePt t="2086" x="3441700" y="2940050"/>
          <p14:tracePt t="2103" x="3448050" y="2933700"/>
          <p14:tracePt t="2103" x="3454400" y="2927350"/>
          <p14:tracePt t="2103" x="3454400" y="2921000"/>
          <p14:tracePt t="2123" x="3460750" y="2914650"/>
          <p14:tracePt t="2135" x="3467100" y="2908300"/>
          <p14:tracePt t="2151" x="3473450" y="2901950"/>
          <p14:tracePt t="2151" x="3479800" y="2895600"/>
          <p14:tracePt t="2171" x="3486150" y="2895600"/>
          <p14:tracePt t="2184" x="3492500" y="2895600"/>
          <p14:tracePt t="2206" x="3498850" y="2895600"/>
          <p14:tracePt t="2222" x="3505200" y="2895600"/>
          <p14:tracePt t="2241" x="3511550" y="2895600"/>
          <p14:tracePt t="2273" x="3517900" y="2901950"/>
          <p14:tracePt t="2293" x="3524250" y="2901950"/>
          <p14:tracePt t="2325" x="3517900" y="2908300"/>
          <p14:tracePt t="2377" x="3511550" y="2914650"/>
          <p14:tracePt t="2401" x="3505200" y="2914650"/>
          <p14:tracePt t="2421" x="3498850" y="2921000"/>
          <p14:tracePt t="2438" x="3492500" y="2927350"/>
          <p14:tracePt t="2454" x="3486150" y="2933700"/>
          <p14:tracePt t="2469" x="3479800" y="2940050"/>
          <p14:tracePt t="2481" x="3473450" y="2946400"/>
          <p14:tracePt t="2498" x="3467100" y="2952750"/>
          <p14:tracePt t="2514" x="3460750" y="2959100"/>
          <p14:tracePt t="2530" x="3454400" y="2952750"/>
          <p14:tracePt t="2610" x="3454400" y="2959100"/>
          <p14:tracePt t="2635" x="3454400" y="2965450"/>
          <p14:tracePt t="2686" x="3454400" y="2971800"/>
          <p14:tracePt t="2714" x="3454400" y="2978150"/>
          <p14:tracePt t="2739" x="3460750" y="2984500"/>
          <p14:tracePt t="2762" x="3467100" y="2990850"/>
          <p14:tracePt t="2823" x="3467100" y="2997200"/>
          <p14:tracePt t="2951" x="3467100" y="3003550"/>
          <p14:tracePt t="2995" x="3473450" y="3009900"/>
          <p14:tracePt t="3014" x="3479800" y="3009900"/>
          <p14:tracePt t="3030" x="3486150" y="3016250"/>
          <p14:tracePt t="3054" x="3486150" y="3022600"/>
          <p14:tracePt t="3083" x="3492500" y="3028950"/>
          <p14:tracePt t="3114" x="3492500" y="3035300"/>
          <p14:tracePt t="3151" x="3486150" y="3035300"/>
          <p14:tracePt t="3175" x="3479800" y="3041650"/>
          <p14:tracePt t="3191" x="3473450" y="3041650"/>
          <p14:tracePt t="3195" x="3467100" y="3041650"/>
          <p14:tracePt t="3206" x="3460750" y="3048000"/>
          <p14:tracePt t="3206" x="3454400" y="3048000"/>
          <p14:tracePt t="3224" x="3448050" y="3054350"/>
          <p14:tracePt t="3224" x="3435350" y="3054350"/>
          <p14:tracePt t="3224" x="3422650" y="3060700"/>
          <p14:tracePt t="3244" x="3409950" y="3067050"/>
          <p14:tracePt t="3244" x="3397250" y="3073400"/>
          <p14:tracePt t="3258" x="3378200" y="3079750"/>
          <p14:tracePt t="3258" x="3359150" y="3086100"/>
          <p14:tracePt t="3275" x="3333750" y="3092450"/>
          <p14:tracePt t="3275" x="3308350" y="3098800"/>
          <p14:tracePt t="3291" x="3282950" y="3105150"/>
          <p14:tracePt t="3291" x="3257550" y="3111500"/>
          <p14:tracePt t="3308" x="3225800" y="3117850"/>
          <p14:tracePt t="3308" x="3162300" y="3130550"/>
          <p14:tracePt t="3324" x="3130550" y="3136900"/>
          <p14:tracePt t="3324" x="3098800" y="3136900"/>
          <p14:tracePt t="3341" x="3060700" y="3136900"/>
          <p14:tracePt t="3341" x="3016250" y="3136900"/>
          <p14:tracePt t="3357" x="2978150" y="3136900"/>
          <p14:tracePt t="3357" x="2882900" y="3124200"/>
          <p14:tracePt t="3375" x="2825750" y="3111500"/>
          <p14:tracePt t="3375" x="2774950" y="3098800"/>
          <p14:tracePt t="3391" x="2724150" y="3086100"/>
          <p14:tracePt t="3391" x="2667000" y="3067050"/>
          <p14:tracePt t="3407" x="2616200" y="3054350"/>
          <p14:tracePt t="3407" x="2559050" y="3035300"/>
          <p14:tracePt t="3424" x="2508250" y="3009900"/>
          <p14:tracePt t="3424" x="2406650" y="2959100"/>
          <p14:tracePt t="3442" x="2362200" y="2927350"/>
          <p14:tracePt t="3442" x="2311400" y="2889250"/>
          <p14:tracePt t="3459" x="2266950" y="2851150"/>
          <p14:tracePt t="3459" x="2222500" y="2800350"/>
          <p14:tracePt t="3475" x="2178050" y="2749550"/>
          <p14:tracePt t="3475" x="2133600" y="2686050"/>
          <p14:tracePt t="3491" x="2089150" y="2622550"/>
          <p14:tracePt t="3491" x="2051050" y="2552700"/>
          <p14:tracePt t="3859" x="4972050" y="1301750"/>
          <p14:tracePt t="3859" x="5022850" y="1365250"/>
          <p14:tracePt t="3876" x="5080000" y="1428750"/>
          <p14:tracePt t="3876" x="5137150" y="1504950"/>
          <p14:tracePt t="3892" x="5200650" y="1593850"/>
          <p14:tracePt t="3892" x="5264150" y="1682750"/>
          <p14:tracePt t="3909" x="5289550" y="1739900"/>
          <p14:tracePt t="3909" x="5314950" y="1860550"/>
          <p14:tracePt t="3927" x="5321300" y="1917700"/>
          <p14:tracePt t="3927" x="5314950" y="1981200"/>
          <p14:tracePt t="3943" x="5302250" y="2051050"/>
          <p14:tracePt t="3943" x="5276850" y="2114550"/>
          <p14:tracePt t="3959" x="5251450" y="2178050"/>
          <p14:tracePt t="3959" x="5213350" y="2241550"/>
          <p14:tracePt t="3959" x="5168900" y="2311400"/>
          <p14:tracePt t="3978" x="5118100" y="2374900"/>
          <p14:tracePt t="3991" x="5060950" y="2438400"/>
          <p14:tracePt t="3991" x="4933950" y="2559050"/>
          <p14:tracePt t="4010" x="4864100" y="2609850"/>
          <p14:tracePt t="4010" x="4794250" y="2660650"/>
          <p14:tracePt t="4026" x="4718050" y="2711450"/>
          <p14:tracePt t="4026" x="4635500" y="2749550"/>
          <p14:tracePt t="4043" x="4552950" y="2787650"/>
          <p14:tracePt t="4043" x="4470400" y="2825750"/>
          <p14:tracePt t="4059" x="4387850" y="2857500"/>
          <p14:tracePt t="4059" x="4305300" y="2889250"/>
          <p14:tracePt t="4059" x="4216400" y="2914650"/>
          <p14:tracePt t="4079" x="4127500" y="2940050"/>
          <p14:tracePt t="4091" x="4038600" y="2959100"/>
          <p14:tracePt t="4091" x="3860800" y="3003550"/>
          <p14:tracePt t="4109" x="3771900" y="3016250"/>
          <p14:tracePt t="4109" x="3683000" y="3035300"/>
          <p14:tracePt t="4127" x="3594100" y="3048000"/>
          <p14:tracePt t="4127" x="3511550" y="3054350"/>
          <p14:tracePt t="4143" x="3435350" y="3067050"/>
          <p14:tracePt t="4143" x="3295650" y="3086100"/>
          <p14:tracePt t="4160" x="3232150" y="3092450"/>
          <p14:tracePt t="4160" x="3175000" y="3098800"/>
          <p14:tracePt t="4177" x="3124200" y="3105150"/>
          <p14:tracePt t="4177" x="3073400" y="3111500"/>
          <p14:tracePt t="4193" x="3028950" y="3117850"/>
          <p14:tracePt t="4193" x="2990850" y="3124200"/>
          <p14:tracePt t="4210" x="2952750" y="3124200"/>
          <p14:tracePt t="4210" x="2889250" y="3136900"/>
          <p14:tracePt t="4227" x="2863850" y="3143250"/>
          <p14:tracePt t="4227" x="2844800" y="3143250"/>
          <p14:tracePt t="4244" x="2825750" y="3149600"/>
          <p14:tracePt t="4244" x="2819400" y="3155950"/>
          <p14:tracePt t="4260" x="2806700" y="3162300"/>
          <p14:tracePt t="4260" x="2800350" y="3168650"/>
          <p14:tracePt t="4260" x="2800350" y="3175000"/>
          <p14:tracePt t="4279" x="2800350" y="3181350"/>
          <p14:tracePt t="4292" x="2806700" y="3187700"/>
          <p14:tracePt t="4292" x="2806700" y="3194050"/>
          <p14:tracePt t="4311" x="2819400" y="3200400"/>
          <p14:tracePt t="4327" x="2825750" y="3200400"/>
          <p14:tracePt t="4327" x="2832100" y="3200400"/>
          <p14:tracePt t="4345" x="2838450" y="3200400"/>
          <p14:tracePt t="4345" x="2844800" y="3200400"/>
          <p14:tracePt t="4345" x="2851150" y="3200400"/>
          <p14:tracePt t="4364" x="2857500" y="3194050"/>
          <p14:tracePt t="4375" x="2863850" y="3194050"/>
          <p14:tracePt t="4375" x="2870200" y="3187700"/>
          <p14:tracePt t="4395" x="2876550" y="3181350"/>
          <p14:tracePt t="4409" x="2882900" y="3175000"/>
          <p14:tracePt t="4427" x="2889250" y="3175000"/>
          <p14:tracePt t="4444" x="2895600" y="3168650"/>
          <p14:tracePt t="4444" x="2908300" y="3168650"/>
          <p14:tracePt t="4462" x="2914650" y="3168650"/>
          <p14:tracePt t="4476" x="2921000" y="3175000"/>
          <p14:tracePt t="4476" x="2927350" y="3175000"/>
          <p14:tracePt t="4494" x="2933700" y="3175000"/>
          <p14:tracePt t="4494" x="2940050" y="3175000"/>
          <p14:tracePt t="4512" x="2946400" y="3181350"/>
          <p14:tracePt t="4512" x="2959100" y="3181350"/>
          <p14:tracePt t="4529" x="2965450" y="3181350"/>
          <p14:tracePt t="4544" x="2978150" y="3181350"/>
          <p14:tracePt t="4560" x="2984500" y="3181350"/>
          <p14:tracePt t="4560" x="2997200" y="3175000"/>
          <p14:tracePt t="4579" x="3003550" y="3175000"/>
          <p14:tracePt t="4579" x="3009900" y="3175000"/>
          <p14:tracePt t="4595" x="3016250" y="3168650"/>
          <p14:tracePt t="4595" x="3022600" y="3168650"/>
          <p14:tracePt t="4613" x="3028950" y="3162300"/>
          <p14:tracePt t="4613" x="3035300" y="3162300"/>
          <p14:tracePt t="4629" x="3041650" y="3162300"/>
          <p14:tracePt t="4629" x="3048000" y="3162300"/>
          <p14:tracePt t="4629" x="3054350" y="3155950"/>
          <p14:tracePt t="4648" x="3060700" y="3149600"/>
          <p14:tracePt t="4664" x="3067050" y="3149600"/>
          <p14:tracePt t="4664" x="3073400" y="3149600"/>
          <p14:tracePt t="4678" x="3079750" y="3149600"/>
          <p14:tracePt t="4694" x="3086100" y="3149600"/>
          <p14:tracePt t="4694" x="3092450" y="3155950"/>
          <p14:tracePt t="4712" x="3098800" y="3155950"/>
          <p14:tracePt t="4727" x="3105150" y="3162300"/>
          <p14:tracePt t="4743" x="3111500" y="3162300"/>
          <p14:tracePt t="4760" x="3111500" y="3168650"/>
          <p14:tracePt t="4778" x="3117850" y="3168650"/>
          <p14:tracePt t="4806" x="3124200" y="3175000"/>
          <p14:tracePt t="4818" x="3130550" y="3181350"/>
          <p14:tracePt t="4835" x="3136900" y="3187700"/>
          <p14:tracePt t="4874" x="3143250" y="3187700"/>
          <p14:tracePt t="4894" x="3149600" y="3187700"/>
          <p14:tracePt t="4918" x="3155950" y="3187700"/>
          <p14:tracePt t="4934" x="3162300" y="3187700"/>
          <p14:tracePt t="4946" x="3168650" y="3187700"/>
          <p14:tracePt t="4954" x="3175000" y="3187700"/>
          <p14:tracePt t="4963" x="3181350" y="3187700"/>
          <p14:tracePt t="4978" x="3187700" y="3187700"/>
          <p14:tracePt t="4978" x="3194050" y="3187700"/>
          <p14:tracePt t="4978" x="3200400" y="3187700"/>
          <p14:tracePt t="4998" x="3213100" y="3187700"/>
          <p14:tracePt t="5021" x="3219450" y="3187700"/>
          <p14:tracePt t="5038" x="3225800" y="3187700"/>
          <p14:tracePt t="5054" x="3232150" y="3187700"/>
          <p14:tracePt t="5066" x="3238500" y="3187700"/>
          <p14:tracePt t="5082" x="3244850" y="3194050"/>
          <p14:tracePt t="5099" x="3251200" y="3194050"/>
          <p14:tracePt t="5115" x="3257550" y="3194050"/>
          <p14:tracePt t="5128" x="3263900" y="3200400"/>
          <p14:tracePt t="5145" x="3276600" y="3194050"/>
          <p14:tracePt t="5174" x="3282950" y="3194050"/>
          <p14:tracePt t="5186" x="3295650" y="3194050"/>
          <p14:tracePt t="5218" x="3302000" y="3187700"/>
          <p14:tracePt t="5234" x="3308350" y="3187700"/>
          <p14:tracePt t="5246" x="3314700" y="3187700"/>
          <p14:tracePt t="5254" x="3321050" y="3187700"/>
          <p14:tracePt t="5270" x="3327400" y="3187700"/>
          <p14:tracePt t="5278" x="3333750" y="3187700"/>
          <p14:tracePt t="5278" x="3340100" y="3187700"/>
          <p14:tracePt t="5297" x="3346450" y="3187700"/>
          <p14:tracePt t="5297" x="3352800" y="3187700"/>
          <p14:tracePt t="5315" x="3365500" y="3187700"/>
          <p14:tracePt t="5315" x="3371850" y="3194050"/>
          <p14:tracePt t="5332" x="3378200" y="3194050"/>
          <p14:tracePt t="5332" x="3384550" y="3194050"/>
          <p14:tracePt t="5348" x="3390900" y="3194050"/>
          <p14:tracePt t="5348" x="3403600" y="3200400"/>
          <p14:tracePt t="5364" x="3409950" y="3200400"/>
          <p14:tracePt t="5364" x="3416300" y="3206750"/>
          <p14:tracePt t="5364" x="3422650" y="3206750"/>
          <p14:tracePt t="5384" x="3429000" y="3206750"/>
          <p14:tracePt t="5396" x="3435350" y="3206750"/>
          <p14:tracePt t="5396" x="3454400" y="3206750"/>
          <p14:tracePt t="5415" x="3460750" y="3206750"/>
          <p14:tracePt t="5415" x="3467100" y="3213100"/>
          <p14:tracePt t="5431" x="3473450" y="3213100"/>
          <p14:tracePt t="5431" x="3479800" y="3213100"/>
          <p14:tracePt t="5448" x="3486150" y="3213100"/>
          <p14:tracePt t="5448" x="3492500" y="3213100"/>
          <p14:tracePt t="5448" x="3498850" y="3213100"/>
          <p14:tracePt t="5467" x="3505200" y="3213100"/>
          <p14:tracePt t="5480" x="3511550" y="3213100"/>
          <p14:tracePt t="5480" x="3517900" y="3213100"/>
          <p14:tracePt t="5498" x="3524250" y="3219450"/>
          <p14:tracePt t="5513" x="3530600" y="3219450"/>
          <p14:tracePt t="5534" x="3536950" y="3219450"/>
          <p14:tracePt t="5546" x="3543300" y="3219450"/>
          <p14:tracePt t="5578" x="3543300" y="3225800"/>
          <p14:tracePt t="5606" x="3543300" y="3232150"/>
          <p14:tracePt t="5622" x="3536950" y="3232150"/>
          <p14:tracePt t="5654" x="3530600" y="3232150"/>
          <p14:tracePt t="5810" x="3530600" y="3225800"/>
          <p14:tracePt t="5826" x="3524250" y="3225800"/>
          <p14:tracePt t="5854" x="3517900" y="3232150"/>
          <p14:tracePt t="5886" x="3511550" y="3232150"/>
          <p14:tracePt t="5954" x="3505200" y="3232150"/>
          <p14:tracePt t="5998" x="3505200" y="3225800"/>
          <p14:tracePt t="6018" x="3498850" y="3225800"/>
          <p14:tracePt t="6034" x="3492500" y="32258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642910" y="357166"/>
            <a:ext cx="7772400" cy="685800"/>
          </a:xfrm>
        </p:spPr>
        <p:txBody>
          <a:bodyPr/>
          <a:lstStyle/>
          <a:p>
            <a:r>
              <a:rPr lang="ja-JP" altLang="en-US" dirty="0"/>
              <a:t>母相関係数</a:t>
            </a:r>
            <a:r>
              <a:rPr lang="en-US" altLang="ja-JP" dirty="0"/>
              <a:t>ρ</a:t>
            </a:r>
            <a:r>
              <a:rPr lang="ja-JP" altLang="en-US" dirty="0"/>
              <a:t>の検定</a:t>
            </a:r>
          </a:p>
        </p:txBody>
      </p:sp>
      <p:grpSp>
        <p:nvGrpSpPr>
          <p:cNvPr id="21" name="グループ化 20"/>
          <p:cNvGrpSpPr/>
          <p:nvPr/>
        </p:nvGrpSpPr>
        <p:grpSpPr>
          <a:xfrm>
            <a:off x="428596" y="1285860"/>
            <a:ext cx="8231741" cy="4419600"/>
            <a:chOff x="285720" y="6215082"/>
            <a:chExt cx="8231741" cy="4419600"/>
          </a:xfrm>
        </p:grpSpPr>
        <p:sp>
          <p:nvSpPr>
            <p:cNvPr id="374787" name="Rectangle 3"/>
            <p:cNvSpPr>
              <a:spLocks noChangeArrowheads="1"/>
            </p:cNvSpPr>
            <p:nvPr/>
          </p:nvSpPr>
          <p:spPr bwMode="auto">
            <a:xfrm>
              <a:off x="285720" y="6215082"/>
              <a:ext cx="8231741" cy="461665"/>
            </a:xfrm>
            <a:prstGeom prst="rect">
              <a:avLst/>
            </a:prstGeom>
            <a:noFill/>
            <a:ln w="38100">
              <a:noFill/>
              <a:miter lim="800000"/>
              <a:headEnd/>
              <a:tailEnd/>
            </a:ln>
            <a:effectLst/>
          </p:spPr>
          <p:txBody>
            <a:bodyPr wrap="none">
              <a:spAutoFit/>
            </a:bodyPr>
            <a:lstStyle/>
            <a:p>
              <a:r>
                <a:rPr lang="ja-JP" altLang="en-US" dirty="0"/>
                <a:t>母相関</a:t>
              </a:r>
              <a:r>
                <a:rPr lang="ja-JP" altLang="en-US" dirty="0" smtClean="0"/>
                <a:t>係数</a:t>
              </a:r>
              <a:r>
                <a:rPr lang="ja-JP" altLang="en-US" dirty="0"/>
                <a:t>　</a:t>
              </a:r>
              <a:r>
                <a:rPr lang="ja-JP" altLang="en-US" dirty="0" smtClean="0"/>
                <a:t>　　　　と</a:t>
              </a:r>
              <a:r>
                <a:rPr lang="ja-JP" altLang="en-US" dirty="0"/>
                <a:t>いう帰無仮説を</a:t>
              </a:r>
              <a:r>
                <a:rPr lang="ja-JP" altLang="en-US" dirty="0" err="1"/>
                <a:t>ｔ</a:t>
              </a:r>
              <a:r>
                <a:rPr lang="ja-JP" altLang="en-US" dirty="0"/>
                <a:t>検定を用いて検定する．</a:t>
              </a:r>
            </a:p>
          </p:txBody>
        </p:sp>
        <p:sp>
          <p:nvSpPr>
            <p:cNvPr id="374788" name="Rectangle 4"/>
            <p:cNvSpPr>
              <a:spLocks noChangeArrowheads="1"/>
            </p:cNvSpPr>
            <p:nvPr/>
          </p:nvSpPr>
          <p:spPr bwMode="auto">
            <a:xfrm>
              <a:off x="361920" y="8272482"/>
              <a:ext cx="3746500" cy="457200"/>
            </a:xfrm>
            <a:prstGeom prst="rect">
              <a:avLst/>
            </a:prstGeom>
            <a:noFill/>
            <a:ln w="38100">
              <a:noFill/>
              <a:miter lim="800000"/>
              <a:headEnd/>
              <a:tailEnd/>
            </a:ln>
            <a:effectLst/>
          </p:spPr>
          <p:txBody>
            <a:bodyPr wrap="none">
              <a:spAutoFit/>
            </a:bodyPr>
            <a:lstStyle/>
            <a:p>
              <a:r>
                <a:rPr lang="ja-JP" altLang="en-US"/>
                <a:t>帰無仮説が棄却された場合</a:t>
              </a:r>
            </a:p>
          </p:txBody>
        </p:sp>
        <p:sp>
          <p:nvSpPr>
            <p:cNvPr id="374789" name="Rectangle 5"/>
            <p:cNvSpPr>
              <a:spLocks noChangeArrowheads="1"/>
            </p:cNvSpPr>
            <p:nvPr/>
          </p:nvSpPr>
          <p:spPr bwMode="auto">
            <a:xfrm>
              <a:off x="819120" y="8805882"/>
              <a:ext cx="5302250" cy="457200"/>
            </a:xfrm>
            <a:prstGeom prst="rect">
              <a:avLst/>
            </a:prstGeom>
            <a:noFill/>
            <a:ln w="38100">
              <a:noFill/>
              <a:miter lim="800000"/>
              <a:headEnd/>
              <a:tailEnd/>
            </a:ln>
            <a:effectLst/>
          </p:spPr>
          <p:txBody>
            <a:bodyPr wrap="none">
              <a:spAutoFit/>
            </a:bodyPr>
            <a:lstStyle/>
            <a:p>
              <a:r>
                <a:rPr lang="ja-JP" altLang="en-US"/>
                <a:t>両変数間には相関があると結論できる．</a:t>
              </a:r>
            </a:p>
          </p:txBody>
        </p:sp>
        <p:sp>
          <p:nvSpPr>
            <p:cNvPr id="374790" name="Rectangle 6"/>
            <p:cNvSpPr>
              <a:spLocks noChangeArrowheads="1"/>
            </p:cNvSpPr>
            <p:nvPr/>
          </p:nvSpPr>
          <p:spPr bwMode="auto">
            <a:xfrm>
              <a:off x="361920" y="9567882"/>
              <a:ext cx="4565650" cy="457200"/>
            </a:xfrm>
            <a:prstGeom prst="rect">
              <a:avLst/>
            </a:prstGeom>
            <a:noFill/>
            <a:ln w="38100">
              <a:noFill/>
              <a:miter lim="800000"/>
              <a:headEnd/>
              <a:tailEnd/>
            </a:ln>
            <a:effectLst/>
          </p:spPr>
          <p:txBody>
            <a:bodyPr wrap="none">
              <a:spAutoFit/>
            </a:bodyPr>
            <a:lstStyle/>
            <a:p>
              <a:r>
                <a:rPr lang="ja-JP" altLang="en-US"/>
                <a:t>帰無仮説が棄却できなかった場合</a:t>
              </a:r>
            </a:p>
          </p:txBody>
        </p:sp>
        <p:sp>
          <p:nvSpPr>
            <p:cNvPr id="374791" name="Rectangle 7"/>
            <p:cNvSpPr>
              <a:spLocks noChangeArrowheads="1"/>
            </p:cNvSpPr>
            <p:nvPr/>
          </p:nvSpPr>
          <p:spPr bwMode="auto">
            <a:xfrm>
              <a:off x="819120" y="10177482"/>
              <a:ext cx="7162800" cy="457200"/>
            </a:xfrm>
            <a:prstGeom prst="rect">
              <a:avLst/>
            </a:prstGeom>
            <a:noFill/>
            <a:ln w="38100">
              <a:noFill/>
              <a:miter lim="800000"/>
              <a:headEnd/>
              <a:tailEnd/>
            </a:ln>
            <a:effectLst/>
          </p:spPr>
          <p:txBody>
            <a:bodyPr>
              <a:spAutoFit/>
            </a:bodyPr>
            <a:lstStyle/>
            <a:p>
              <a:pPr>
                <a:spcBef>
                  <a:spcPct val="50000"/>
                </a:spcBef>
              </a:pPr>
              <a:r>
                <a:rPr lang="ja-JP" altLang="en-US"/>
                <a:t>両変数間には相関があるとはいえないと結論できる．</a:t>
              </a:r>
            </a:p>
          </p:txBody>
        </p:sp>
        <p:sp>
          <p:nvSpPr>
            <p:cNvPr id="374795" name="Text Box 11"/>
            <p:cNvSpPr txBox="1">
              <a:spLocks noChangeArrowheads="1"/>
            </p:cNvSpPr>
            <p:nvPr/>
          </p:nvSpPr>
          <p:spPr bwMode="auto">
            <a:xfrm>
              <a:off x="422245" y="6845320"/>
              <a:ext cx="6635150" cy="461665"/>
            </a:xfrm>
            <a:prstGeom prst="rect">
              <a:avLst/>
            </a:prstGeom>
            <a:noFill/>
            <a:ln w="38100">
              <a:noFill/>
              <a:miter lim="800000"/>
              <a:headEnd/>
              <a:tailEnd/>
            </a:ln>
            <a:effectLst/>
          </p:spPr>
          <p:txBody>
            <a:bodyPr wrap="none">
              <a:spAutoFit/>
            </a:bodyPr>
            <a:lstStyle/>
            <a:p>
              <a:r>
                <a:rPr lang="ja-JP" altLang="en-US" dirty="0"/>
                <a:t>帰無仮説：両変数間には相関がない　母相関</a:t>
              </a:r>
              <a:r>
                <a:rPr lang="ja-JP" altLang="en-US" dirty="0" smtClean="0"/>
                <a:t>係数</a:t>
              </a:r>
              <a:endParaRPr lang="ja-JP" altLang="en-US" dirty="0"/>
            </a:p>
          </p:txBody>
        </p:sp>
        <p:sp>
          <p:nvSpPr>
            <p:cNvPr id="374796" name="Text Box 12"/>
            <p:cNvSpPr txBox="1">
              <a:spLocks noChangeArrowheads="1"/>
            </p:cNvSpPr>
            <p:nvPr/>
          </p:nvSpPr>
          <p:spPr bwMode="auto">
            <a:xfrm>
              <a:off x="438120" y="7510482"/>
              <a:ext cx="6622326" cy="461665"/>
            </a:xfrm>
            <a:prstGeom prst="rect">
              <a:avLst/>
            </a:prstGeom>
            <a:noFill/>
            <a:ln w="38100">
              <a:noFill/>
              <a:miter lim="800000"/>
              <a:headEnd/>
              <a:tailEnd/>
            </a:ln>
            <a:effectLst/>
          </p:spPr>
          <p:txBody>
            <a:bodyPr wrap="none">
              <a:spAutoFit/>
            </a:bodyPr>
            <a:lstStyle/>
            <a:p>
              <a:r>
                <a:rPr lang="ja-JP" altLang="en-US" dirty="0"/>
                <a:t>対立仮説：両変数間には相関がある　母相関</a:t>
              </a:r>
              <a:r>
                <a:rPr lang="ja-JP" altLang="en-US" dirty="0" smtClean="0"/>
                <a:t>係数</a:t>
              </a:r>
              <a:endParaRPr lang="ja-JP" altLang="en-US" dirty="0"/>
            </a:p>
          </p:txBody>
        </p:sp>
      </p:grpSp>
      <p:graphicFrame>
        <p:nvGraphicFramePr>
          <p:cNvPr id="374805" name="Object 21"/>
          <p:cNvGraphicFramePr>
            <a:graphicFrameLocks noChangeAspect="1"/>
          </p:cNvGraphicFramePr>
          <p:nvPr/>
        </p:nvGraphicFramePr>
        <p:xfrm>
          <a:off x="7143768" y="1857364"/>
          <a:ext cx="1004887" cy="473087"/>
        </p:xfrm>
        <a:graphic>
          <a:graphicData uri="http://schemas.openxmlformats.org/presentationml/2006/ole">
            <mc:AlternateContent xmlns:mc="http://schemas.openxmlformats.org/markup-compatibility/2006">
              <mc:Choice xmlns:v="urn:schemas-microsoft-com:vml" Requires="v">
                <p:oleObj spid="_x0000_s374850" name="数式" r:id="rId6" imgW="380880" imgH="203040" progId="Equation.3">
                  <p:embed/>
                </p:oleObj>
              </mc:Choice>
              <mc:Fallback>
                <p:oleObj name="数式" r:id="rId6" imgW="380880" imgH="203040"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68" y="1857364"/>
                        <a:ext cx="1004887" cy="4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806" name="Object 22"/>
          <p:cNvGraphicFramePr>
            <a:graphicFrameLocks noChangeAspect="1"/>
          </p:cNvGraphicFramePr>
          <p:nvPr/>
        </p:nvGraphicFramePr>
        <p:xfrm>
          <a:off x="7072330" y="2571744"/>
          <a:ext cx="1004888" cy="473075"/>
        </p:xfrm>
        <a:graphic>
          <a:graphicData uri="http://schemas.openxmlformats.org/presentationml/2006/ole">
            <mc:AlternateContent xmlns:mc="http://schemas.openxmlformats.org/markup-compatibility/2006">
              <mc:Choice xmlns:v="urn:schemas-microsoft-com:vml" Requires="v">
                <p:oleObj spid="_x0000_s374851" name="数式" r:id="rId8" imgW="380880" imgH="203040" progId="Equation.3">
                  <p:embed/>
                </p:oleObj>
              </mc:Choice>
              <mc:Fallback>
                <p:oleObj name="数式" r:id="rId8" imgW="380880" imgH="203040"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2330" y="2571744"/>
                        <a:ext cx="100488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807" name="Object 23"/>
          <p:cNvGraphicFramePr>
            <a:graphicFrameLocks noChangeAspect="1"/>
          </p:cNvGraphicFramePr>
          <p:nvPr/>
        </p:nvGraphicFramePr>
        <p:xfrm>
          <a:off x="2071670" y="1285860"/>
          <a:ext cx="1004888" cy="473075"/>
        </p:xfrm>
        <a:graphic>
          <a:graphicData uri="http://schemas.openxmlformats.org/presentationml/2006/ole">
            <mc:AlternateContent xmlns:mc="http://schemas.openxmlformats.org/markup-compatibility/2006">
              <mc:Choice xmlns:v="urn:schemas-microsoft-com:vml" Requires="v">
                <p:oleObj spid="_x0000_s374852" name="数式" r:id="rId10" imgW="380880" imgH="203040" progId="Equation.3">
                  <p:embed/>
                </p:oleObj>
              </mc:Choice>
              <mc:Fallback>
                <p:oleObj name="数式" r:id="rId10" imgW="380880" imgH="203040" progId="Equation.3">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670" y="1285860"/>
                        <a:ext cx="100488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7512"/>
    </mc:Choice>
    <mc:Fallback>
      <p:transition spd="slow" advTm="77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5" x="2622550" y="2235200"/>
          <p14:tracePt t="2014" x="2622550" y="2228850"/>
          <p14:tracePt t="2022" x="2622550" y="2222500"/>
          <p14:tracePt t="2022" x="2616200" y="2216150"/>
          <p14:tracePt t="2038" x="2616200" y="2209800"/>
          <p14:tracePt t="2038" x="2609850" y="2197100"/>
          <p14:tracePt t="2054" x="2603500" y="2190750"/>
          <p14:tracePt t="2054" x="2597150" y="2178050"/>
          <p14:tracePt t="2070" x="2590800" y="2165350"/>
          <p14:tracePt t="2070" x="2571750" y="2146300"/>
          <p14:tracePt t="2088" x="2565400" y="2133600"/>
          <p14:tracePt t="2088" x="2552700" y="2120900"/>
          <p14:tracePt t="2104" x="2546350" y="2114550"/>
          <p14:tracePt t="2104" x="2540000" y="2101850"/>
          <p14:tracePt t="2121" x="2527300" y="2095500"/>
          <p14:tracePt t="2121" x="2520950" y="2082800"/>
          <p14:tracePt t="2138" x="2514600" y="2076450"/>
          <p14:tracePt t="2138" x="2501900" y="2063750"/>
          <p14:tracePt t="2155" x="2495550" y="2057400"/>
          <p14:tracePt t="2155" x="2489200" y="2051050"/>
          <p14:tracePt t="2171" x="2482850" y="2044700"/>
          <p14:tracePt t="2186" x="2482850" y="2038350"/>
          <p14:tracePt t="2186" x="2489200" y="2032000"/>
          <p14:tracePt t="2186" x="2489200" y="2019300"/>
          <p14:tracePt t="2207" x="2495550" y="2012950"/>
          <p14:tracePt t="2219" x="2501900" y="2006600"/>
          <p14:tracePt t="2219" x="2514600" y="1987550"/>
          <p14:tracePt t="2239" x="2520950" y="1974850"/>
          <p14:tracePt t="2239" x="2533650" y="1968500"/>
          <p14:tracePt t="2255" x="2540000" y="1955800"/>
          <p14:tracePt t="2255" x="2552700" y="1949450"/>
          <p14:tracePt t="2271" x="2559050" y="1943100"/>
          <p14:tracePt t="2271" x="2571750" y="1936750"/>
          <p14:tracePt t="2288" x="2578100" y="1930400"/>
          <p14:tracePt t="2288" x="2590800" y="1924050"/>
          <p14:tracePt t="2288" x="2609850" y="1917700"/>
          <p14:tracePt t="2307" x="2622550" y="1917700"/>
          <p14:tracePt t="2320" x="2641600" y="1911350"/>
          <p14:tracePt t="2320" x="2673350" y="1911350"/>
          <p14:tracePt t="2337" x="2692400" y="1911350"/>
          <p14:tracePt t="2337" x="2711450" y="1911350"/>
          <p14:tracePt t="2355" x="2736850" y="1917700"/>
          <p14:tracePt t="2355" x="2755900" y="1917700"/>
          <p14:tracePt t="2355" x="2774950" y="1924050"/>
          <p14:tracePt t="2373" x="2794000" y="1930400"/>
          <p14:tracePt t="2373" x="2813050" y="1936750"/>
          <p14:tracePt t="2388" x="2825750" y="1936750"/>
          <p14:tracePt t="2388" x="2844800" y="1949450"/>
          <p14:tracePt t="2404" x="2857500" y="1955800"/>
          <p14:tracePt t="2404" x="2870200" y="1962150"/>
          <p14:tracePt t="2421" x="2882900" y="1974850"/>
          <p14:tracePt t="2421" x="2889250" y="1981200"/>
          <p14:tracePt t="2438" x="2895600" y="1993900"/>
          <p14:tracePt t="2438" x="2908300" y="2019300"/>
          <p14:tracePt t="2454" x="2914650" y="2032000"/>
          <p14:tracePt t="2454" x="2914650" y="2044700"/>
          <p14:tracePt t="2471" x="2914650" y="2057400"/>
          <p14:tracePt t="2471" x="2914650" y="2070100"/>
          <p14:tracePt t="2489" x="2914650" y="2076450"/>
          <p14:tracePt t="2489" x="2914650" y="2095500"/>
          <p14:tracePt t="2507" x="2914650" y="2101850"/>
          <p14:tracePt t="2522" x="2921000" y="2101850"/>
          <p14:tracePt t="2545" x="2927350" y="2101850"/>
          <p14:tracePt t="2561" x="2933700" y="2101850"/>
          <p14:tracePt t="2574" x="2940050" y="2095500"/>
          <p14:tracePt t="2590" x="2946400" y="2089150"/>
          <p14:tracePt t="2621" x="2952750" y="2082800"/>
          <p14:tracePt t="2633" x="2959100" y="2076450"/>
          <p14:tracePt t="2649" x="2965450" y="2070100"/>
          <p14:tracePt t="2666" x="2971800" y="2063750"/>
          <p14:tracePt t="2681" x="2971800" y="2057400"/>
          <p14:tracePt t="2693" x="2978150" y="2051050"/>
          <p14:tracePt t="2709" x="2978150" y="2044700"/>
          <p14:tracePt t="2742" x="2984500" y="2032000"/>
          <p14:tracePt t="2753" x="2984500" y="2025650"/>
          <p14:tracePt t="2769" x="2990850" y="2019300"/>
          <p14:tracePt t="2785" x="2990850" y="2012950"/>
          <p14:tracePt t="2802" x="2990850" y="2006600"/>
          <p14:tracePt t="2813" x="2997200" y="2000250"/>
          <p14:tracePt t="2829" x="3003550" y="1993900"/>
          <p14:tracePt t="2861" x="3016250" y="1987550"/>
          <p14:tracePt t="2874" x="3022600" y="1987550"/>
          <p14:tracePt t="2882" x="3022600" y="1981200"/>
          <p14:tracePt t="2892" x="3028950" y="1981200"/>
          <p14:tracePt t="2892" x="3035300" y="1981200"/>
          <p14:tracePt t="2907" x="3041650" y="1981200"/>
          <p14:tracePt t="2907" x="3048000" y="1974850"/>
          <p14:tracePt t="2924" x="3054350" y="1974850"/>
          <p14:tracePt t="2938" x="3060700" y="1974850"/>
          <p14:tracePt t="2955" x="3067050" y="1968500"/>
          <p14:tracePt t="2971" x="3073400" y="1968500"/>
          <p14:tracePt t="2971" x="3079750" y="1962150"/>
          <p14:tracePt t="2990" x="3073400" y="1962150"/>
          <p14:tracePt t="3130" x="3067050" y="1962150"/>
          <p14:tracePt t="3161" x="3060700" y="1968500"/>
          <p14:tracePt t="3198" x="3067050" y="1968500"/>
          <p14:tracePt t="3521" x="3073400" y="1968500"/>
          <p14:tracePt t="3549" x="3079750" y="1962150"/>
          <p14:tracePt t="3582" x="3086100" y="1962150"/>
          <p14:tracePt t="3662" x="3092450" y="1962150"/>
          <p14:tracePt t="3702" x="3098800" y="1955800"/>
          <p14:tracePt t="3730" x="3105150" y="1955800"/>
          <p14:tracePt t="3754" x="3111500" y="1949450"/>
          <p14:tracePt t="3773" x="3117850" y="1943100"/>
          <p14:tracePt t="3789" x="3124200" y="1936750"/>
          <p14:tracePt t="3826" x="3130550" y="1936750"/>
          <p14:tracePt t="3850" x="3136900" y="1930400"/>
          <p14:tracePt t="3901" x="3136900" y="1936750"/>
          <p14:tracePt t="3978" x="3143250" y="1936750"/>
          <p14:tracePt t="4166" x="3149600" y="1936750"/>
          <p14:tracePt t="4202" x="3155950" y="1930400"/>
          <p14:tracePt t="4234" x="3162300" y="1930400"/>
          <p14:tracePt t="4254" x="3162300" y="1924050"/>
          <p14:tracePt t="4398" x="3155950" y="1924050"/>
          <p14:tracePt t="4502" x="3149600" y="1930400"/>
          <p14:tracePt t="4525" x="3143250" y="1930400"/>
          <p14:tracePt t="4554" x="3143250" y="1936750"/>
          <p14:tracePt t="4594" x="3143250" y="1930400"/>
          <p14:tracePt t="4646" x="3149600" y="1930400"/>
          <p14:tracePt t="4674" x="3155950" y="1930400"/>
          <p14:tracePt t="4722" x="3162300" y="1924050"/>
          <p14:tracePt t="4774" x="3168650" y="1924050"/>
          <p14:tracePt t="4793" x="3175000" y="1917700"/>
          <p14:tracePt t="4818" x="3181350" y="1917700"/>
          <p14:tracePt t="4842" x="3187700" y="1911350"/>
          <p14:tracePt t="4854" x="3194050" y="1917700"/>
          <p14:tracePt t="4914" x="3187700" y="1917700"/>
          <p14:tracePt t="4954" x="3187700" y="1911350"/>
          <p14:tracePt t="5013" x="3194050" y="1905000"/>
          <p14:tracePt t="5058" x="3194050" y="1898650"/>
          <p14:tracePt t="5086" x="3200400" y="1892300"/>
          <p14:tracePt t="5126" x="3206750" y="1892300"/>
          <p14:tracePt t="5154" x="3213100" y="1892300"/>
          <p14:tracePt t="5170" x="3219450" y="1885950"/>
          <p14:tracePt t="5202" x="3225800" y="1885950"/>
          <p14:tracePt t="5214" x="3232150" y="1879600"/>
          <p14:tracePt t="5231" x="3238500" y="1879600"/>
          <p14:tracePt t="5246" x="3244850" y="1873250"/>
          <p14:tracePt t="5254" x="3251200" y="1866900"/>
          <p14:tracePt t="5267" x="3257550" y="1866900"/>
          <p14:tracePt t="5279" x="3263900" y="1860550"/>
          <p14:tracePt t="5279" x="3282950" y="1854200"/>
          <p14:tracePt t="5300" x="3289300" y="1847850"/>
          <p14:tracePt t="5300" x="3295650" y="1847850"/>
          <p14:tracePt t="5316" x="3302000" y="1841500"/>
          <p14:tracePt t="5316" x="3314700" y="1835150"/>
          <p14:tracePt t="5332" x="3321050" y="1835150"/>
          <p14:tracePt t="5332" x="3327400" y="1828800"/>
          <p14:tracePt t="5332" x="3340100" y="1828800"/>
          <p14:tracePt t="5351" x="3346450" y="1822450"/>
          <p14:tracePt t="5363" x="3352800" y="1822450"/>
          <p14:tracePt t="5363" x="3359150" y="1822450"/>
          <p14:tracePt t="5363" x="3365500" y="1816100"/>
          <p14:tracePt t="5383" x="3371850" y="1816100"/>
          <p14:tracePt t="5383" x="3378200" y="1816100"/>
          <p14:tracePt t="5399" x="3384550" y="1816100"/>
          <p14:tracePt t="5413" x="3390900" y="1822450"/>
          <p14:tracePt t="5430" x="3397250" y="1822450"/>
          <p14:tracePt t="5446" x="3403600" y="1828800"/>
          <p14:tracePt t="5463" x="3403600" y="1835150"/>
          <p14:tracePt t="5480" x="3403600" y="1841500"/>
          <p14:tracePt t="5496" x="3409950" y="1841500"/>
          <p14:tracePt t="5538" x="3416300" y="1841500"/>
          <p14:tracePt t="5546" x="3422650" y="1841500"/>
          <p14:tracePt t="5554" x="3429000" y="1835150"/>
          <p14:tracePt t="5563" x="3441700" y="1828800"/>
          <p14:tracePt t="5563" x="3473450" y="1816100"/>
          <p14:tracePt t="5583" x="3498850" y="1809750"/>
          <p14:tracePt t="5583" x="3517900" y="1803400"/>
          <p14:tracePt t="5600" x="3543300" y="1797050"/>
          <p14:tracePt t="5600" x="3568700" y="1790700"/>
          <p14:tracePt t="5615" x="3600450" y="1784350"/>
          <p14:tracePt t="5615" x="3632200" y="1778000"/>
          <p14:tracePt t="5615" x="3663950" y="1771650"/>
          <p14:tracePt t="5634" x="3695700" y="1771650"/>
          <p14:tracePt t="5647" x="3727450" y="1765300"/>
          <p14:tracePt t="5647" x="3797300" y="1765300"/>
          <p14:tracePt t="5667" x="3835400" y="1765300"/>
          <p14:tracePt t="5667" x="3867150" y="1765300"/>
          <p14:tracePt t="5683" x="3905250" y="1771650"/>
          <p14:tracePt t="5683" x="3937000" y="1771650"/>
          <p14:tracePt t="5700" x="3975100" y="1771650"/>
          <p14:tracePt t="5700" x="4006850" y="1778000"/>
          <p14:tracePt t="5716" x="4038600" y="1778000"/>
          <p14:tracePt t="5716" x="4064000" y="1778000"/>
          <p14:tracePt t="5716" x="4095750" y="1784350"/>
          <p14:tracePt t="5735" x="4121150" y="1784350"/>
          <p14:tracePt t="5735" x="4146550" y="1784350"/>
          <p14:tracePt t="5750" x="4165600" y="1784350"/>
          <p14:tracePt t="5750" x="4184650" y="1784350"/>
          <p14:tracePt t="5766" x="4197350" y="1790700"/>
          <p14:tracePt t="5766" x="4210050" y="1790700"/>
          <p14:tracePt t="5783" x="4216400" y="1797050"/>
          <p14:tracePt t="5783" x="4222750" y="1803400"/>
          <p14:tracePt t="5800" x="4229100" y="1803400"/>
          <p14:tracePt t="5800" x="4229100" y="1816100"/>
          <p14:tracePt t="5817" x="4229100" y="1822450"/>
          <p14:tracePt t="5817" x="4222750" y="1828800"/>
          <p14:tracePt t="5833" x="4222750" y="1835150"/>
          <p14:tracePt t="5833" x="4210050" y="1841500"/>
          <p14:tracePt t="5849" x="4203700" y="1847850"/>
          <p14:tracePt t="5849" x="4184650" y="1860550"/>
          <p14:tracePt t="5867" x="4178300" y="1866900"/>
          <p14:tracePt t="5867" x="4165600" y="1873250"/>
          <p14:tracePt t="5883" x="4152900" y="1879600"/>
          <p14:tracePt t="5883" x="4146550" y="1885950"/>
          <p14:tracePt t="5901" x="4133850" y="1892300"/>
          <p14:tracePt t="5901" x="4127500" y="1892300"/>
          <p14:tracePt t="5917" x="4121150" y="1898650"/>
          <p14:tracePt t="5917" x="4114800" y="1898650"/>
          <p14:tracePt t="5917" x="4108450" y="1905000"/>
          <p14:tracePt t="5936" x="4102100" y="1905000"/>
          <p14:tracePt t="5936" x="4095750" y="1905000"/>
          <p14:tracePt t="5951" x="4089400" y="1911350"/>
          <p14:tracePt t="5965" x="4083050" y="1911350"/>
          <p14:tracePt t="5965" x="4076700" y="1911350"/>
          <p14:tracePt t="5983" x="4064000" y="1917700"/>
          <p14:tracePt t="5983" x="4057650" y="1917700"/>
          <p14:tracePt t="6000" x="4051300" y="1917700"/>
          <p14:tracePt t="6000" x="4038600" y="1917700"/>
          <p14:tracePt t="6000" x="4025900" y="1924050"/>
          <p14:tracePt t="6019" x="4013200" y="1924050"/>
          <p14:tracePt t="6032" x="3994150" y="1924050"/>
          <p14:tracePt t="6032" x="3956050" y="1930400"/>
          <p14:tracePt t="6051" x="3937000" y="1930400"/>
          <p14:tracePt t="6051" x="3911600" y="1936750"/>
          <p14:tracePt t="6067" x="3886200" y="1936750"/>
          <p14:tracePt t="6067" x="3860800" y="1936750"/>
          <p14:tracePt t="6083" x="3835400" y="1936750"/>
          <p14:tracePt t="6083" x="3810000" y="1943100"/>
          <p14:tracePt t="6083" x="3778250" y="1943100"/>
          <p14:tracePt t="6103" x="3752850" y="1943100"/>
          <p14:tracePt t="6103" x="3727450" y="1943100"/>
          <p14:tracePt t="6117" x="3708400" y="1943100"/>
          <p14:tracePt t="6117" x="3689350" y="1943100"/>
          <p14:tracePt t="6134" x="3670300" y="1936750"/>
          <p14:tracePt t="6134" x="3651250" y="1936750"/>
          <p14:tracePt t="6151" x="3638550" y="1936750"/>
          <p14:tracePt t="6151" x="3619500" y="1930400"/>
          <p14:tracePt t="6167" x="3613150" y="1924050"/>
          <p14:tracePt t="6190" x="3613150" y="1917700"/>
          <p14:tracePt t="6206" x="3613150" y="1911350"/>
          <p14:tracePt t="6222" x="3619500" y="1905000"/>
          <p14:tracePt t="6235" x="3632200" y="1898650"/>
          <p14:tracePt t="6251" x="3638550" y="1892300"/>
          <p14:tracePt t="6266" x="3644900" y="1885950"/>
          <p14:tracePt t="6282" x="3644900" y="1879600"/>
          <p14:tracePt t="6299" x="3638550" y="1885950"/>
          <p14:tracePt t="6354" x="3638550" y="1892300"/>
          <p14:tracePt t="6378" x="3638550" y="1898650"/>
          <p14:tracePt t="6402" x="3638550" y="1905000"/>
          <p14:tracePt t="6414" x="3644900" y="1911350"/>
          <p14:tracePt t="6430" x="3644900" y="1917700"/>
          <p14:tracePt t="6446" x="3651250" y="1917700"/>
          <p14:tracePt t="6462" x="3657600" y="1924050"/>
          <p14:tracePt t="6474" x="3663950" y="1924050"/>
          <p14:tracePt t="6490" x="3663950" y="1930400"/>
          <p14:tracePt t="6500" x="3676650" y="1930400"/>
          <p14:tracePt t="6517" x="3683000" y="1930400"/>
          <p14:tracePt t="6534" x="3689350" y="1936750"/>
          <p14:tracePt t="6550" x="3695700" y="1936750"/>
          <p14:tracePt t="6567" x="3689350" y="1936750"/>
          <p14:tracePt t="6610" x="3683000" y="1936750"/>
          <p14:tracePt t="6626" x="3676650" y="1936750"/>
          <p14:tracePt t="6642" x="3670300" y="1936750"/>
          <p14:tracePt t="6662" x="3663950" y="1943100"/>
          <p14:tracePt t="6694" x="3670300" y="1943100"/>
          <p14:tracePt t="6754" x="3676650" y="1943100"/>
          <p14:tracePt t="6774" x="3683000" y="1936750"/>
          <p14:tracePt t="6799" x="3676650" y="1943100"/>
          <p14:tracePt t="6910" x="3670300" y="1949450"/>
          <p14:tracePt t="7063" x="3676650" y="1943100"/>
          <p14:tracePt t="7166" x="3683000" y="1936750"/>
          <p14:tracePt t="7194" x="3676650" y="1936750"/>
          <p14:tracePt t="7302" x="3683000" y="1930400"/>
          <p14:tracePt t="7347" x="3689350" y="1930400"/>
          <p14:tracePt t="7367" x="3695700" y="1930400"/>
          <p14:tracePt t="7391" x="3689350" y="1936750"/>
          <p14:tracePt t="7502" x="3683000" y="1943100"/>
          <p14:tracePt t="7535" x="3676650" y="1949450"/>
          <p14:tracePt t="7547" x="3676650" y="1955800"/>
          <p14:tracePt t="7555" x="3670300" y="1962150"/>
          <p14:tracePt t="7555" x="3670300" y="1968500"/>
          <p14:tracePt t="7572" x="3670300" y="1974850"/>
          <p14:tracePt t="7572" x="3670300" y="1981200"/>
          <p14:tracePt t="7589" x="3670300" y="1987550"/>
          <p14:tracePt t="7589" x="3670300" y="1993900"/>
          <p14:tracePt t="7589" x="3670300" y="2000250"/>
          <p14:tracePt t="7608" x="3670300" y="2006600"/>
          <p14:tracePt t="7623" x="3670300" y="2012950"/>
          <p14:tracePt t="7623" x="3670300" y="2019300"/>
          <p14:tracePt t="7639" x="3670300" y="2025650"/>
          <p14:tracePt t="7655" x="3663950" y="2032000"/>
          <p14:tracePt t="7671" x="3663950" y="2038350"/>
          <p14:tracePt t="7687" x="3663950" y="2044700"/>
          <p14:tracePt t="7704" x="3663950" y="2051050"/>
          <p14:tracePt t="7727" x="3663950" y="2044700"/>
          <p14:tracePt t="7766" x="3663950" y="2038350"/>
          <p14:tracePt t="7786" x="3670300" y="2032000"/>
          <p14:tracePt t="7818" x="3670300" y="2025650"/>
          <p14:tracePt t="7835" x="3676650" y="2019300"/>
          <p14:tracePt t="7847" x="3676650" y="2012950"/>
          <p14:tracePt t="7855" x="3676650" y="2006600"/>
          <p14:tracePt t="7855" x="3683000" y="2000250"/>
          <p14:tracePt t="7873" x="3683000" y="1993900"/>
          <p14:tracePt t="7873" x="3683000" y="1987550"/>
          <p14:tracePt t="7890" x="3689350" y="1981200"/>
          <p14:tracePt t="7890" x="3689350" y="1968500"/>
          <p14:tracePt t="7907" x="3689350" y="1955800"/>
          <p14:tracePt t="7907" x="3689350" y="1949450"/>
          <p14:tracePt t="7924" x="3689350" y="1943100"/>
          <p14:tracePt t="7924" x="3689350" y="1930400"/>
          <p14:tracePt t="7940" x="3689350" y="1924050"/>
          <p14:tracePt t="7940" x="3695700" y="1917700"/>
          <p14:tracePt t="7958" x="3695700" y="1905000"/>
          <p14:tracePt t="7958" x="3695700" y="1892300"/>
          <p14:tracePt t="7976" x="3695700" y="1885950"/>
          <p14:tracePt t="7976" x="3702050" y="1879600"/>
          <p14:tracePt t="7991" x="3702050" y="1873250"/>
          <p14:tracePt t="7991" x="3702050" y="1860550"/>
          <p14:tracePt t="8008" x="3708400" y="1854200"/>
          <p14:tracePt t="8008" x="3708400" y="1847850"/>
          <p14:tracePt t="8024" x="3714750" y="1841500"/>
          <p14:tracePt t="8024" x="3714750" y="1835150"/>
          <p14:tracePt t="8024" x="3714750" y="1828800"/>
          <p14:tracePt t="8043" x="3721100" y="1822450"/>
          <p14:tracePt t="8055" x="3721100" y="1816100"/>
          <p14:tracePt t="8072" x="3727450" y="1803400"/>
          <p14:tracePt t="8072" x="3727450" y="1797050"/>
          <p14:tracePt t="8090" x="3733800" y="1790700"/>
          <p14:tracePt t="8105" x="3740150" y="1784350"/>
          <p14:tracePt t="8122" x="3746500" y="1778000"/>
          <p14:tracePt t="8139" x="3752850" y="1778000"/>
          <p14:tracePt t="8156" x="3759200" y="1778000"/>
          <p14:tracePt t="8173" x="3765550" y="1778000"/>
          <p14:tracePt t="8189" x="3771900" y="1771650"/>
          <p14:tracePt t="8189" x="3778250" y="1771650"/>
          <p14:tracePt t="8207" x="3784600" y="1771650"/>
          <p14:tracePt t="8223" x="3797300" y="1778000"/>
          <p14:tracePt t="8239" x="3803650" y="1784350"/>
          <p14:tracePt t="8256" x="3810000" y="1790700"/>
          <p14:tracePt t="8274" x="3810000" y="1797050"/>
          <p14:tracePt t="8290" x="3816350" y="1809750"/>
          <p14:tracePt t="8306" x="3816350" y="1816100"/>
          <p14:tracePt t="8323" x="3816350" y="1822450"/>
          <p14:tracePt t="8340" x="3822700" y="1828800"/>
          <p14:tracePt t="8340" x="3822700" y="1835150"/>
          <p14:tracePt t="8360" x="3822700" y="1841500"/>
          <p14:tracePt t="8374" x="3829050" y="1854200"/>
          <p14:tracePt t="8390" x="3835400" y="1860550"/>
          <p14:tracePt t="8408" x="3835400" y="1866900"/>
          <p14:tracePt t="8423" x="3835400" y="1879600"/>
          <p14:tracePt t="8440" x="3835400" y="1885950"/>
          <p14:tracePt t="8440" x="3835400" y="1898650"/>
          <p14:tracePt t="8458" x="3835400" y="1905000"/>
          <p14:tracePt t="8458" x="3835400" y="1911350"/>
          <p14:tracePt t="8475" x="3835400" y="1917700"/>
          <p14:tracePt t="8475" x="3829050" y="1924050"/>
          <p14:tracePt t="8492" x="3829050" y="1930400"/>
          <p14:tracePt t="8492" x="3829050" y="1943100"/>
          <p14:tracePt t="8508" x="3822700" y="1949450"/>
          <p14:tracePt t="8524" x="3822700" y="1955800"/>
          <p14:tracePt t="8541" x="3816350" y="1962150"/>
          <p14:tracePt t="8557" x="3810000" y="1968500"/>
          <p14:tracePt t="8574" x="3803650" y="1974850"/>
          <p14:tracePt t="8599" x="3797300" y="1974850"/>
          <p14:tracePt t="8615" x="3790950" y="1974850"/>
          <p14:tracePt t="8635" x="3784600" y="1974850"/>
          <p14:tracePt t="8651" x="3778250" y="1974850"/>
          <p14:tracePt t="8675" x="3778250" y="1968500"/>
          <p14:tracePt t="8711" x="3778250" y="1962150"/>
          <p14:tracePt t="8763" x="3778250" y="1968500"/>
          <p14:tracePt t="8823" x="3784600" y="1968500"/>
          <p14:tracePt t="9131" x="3790950" y="1962150"/>
          <p14:tracePt t="9223" x="3784600" y="1968500"/>
          <p14:tracePt t="9283" x="3778250" y="1974850"/>
          <p14:tracePt t="9439" x="3784600" y="1968500"/>
          <p14:tracePt t="9514" x="3778250" y="1968500"/>
          <p14:tracePt t="9603" x="3771900" y="1968500"/>
          <p14:tracePt t="9643" x="3765550" y="1974850"/>
          <p14:tracePt t="9707" x="3771900" y="1968500"/>
          <p14:tracePt t="9927" x="3771900" y="1962150"/>
          <p14:tracePt t="10007" x="3778250" y="1962150"/>
          <p14:tracePt t="10067" x="3778250" y="1955800"/>
          <p14:tracePt t="10127" x="3784600" y="1949450"/>
          <p14:tracePt t="10227" x="3790950" y="1943100"/>
          <p14:tracePt t="10303" x="3797300" y="1943100"/>
          <p14:tracePt t="10400" x="3803650" y="1943100"/>
          <p14:tracePt t="10408" x="3810000" y="1936750"/>
          <p14:tracePt t="10416" x="3816350" y="1936750"/>
          <p14:tracePt t="10416" x="3829050" y="1930400"/>
          <p14:tracePt t="10432" x="3835400" y="1924050"/>
          <p14:tracePt t="10432" x="3848100" y="1924050"/>
          <p14:tracePt t="10432" x="3867150" y="1917700"/>
          <p14:tracePt t="10452" x="3879850" y="1911350"/>
          <p14:tracePt t="10464" x="3892550" y="1905000"/>
          <p14:tracePt t="10464" x="3911600" y="1898650"/>
          <p14:tracePt t="10464" x="3930650" y="1892300"/>
          <p14:tracePt t="10485" x="3949700" y="1885950"/>
          <p14:tracePt t="10485" x="3968750" y="1879600"/>
          <p14:tracePt t="10499" x="3981450" y="1873250"/>
          <p14:tracePt t="10499" x="4000500" y="1873250"/>
          <p14:tracePt t="10516" x="4013200" y="1866900"/>
          <p14:tracePt t="10516" x="4032250" y="1860550"/>
          <p14:tracePt t="10532" x="4044950" y="1860550"/>
          <p14:tracePt t="10532" x="4070350" y="1854200"/>
          <p14:tracePt t="10549" x="4083050" y="1854200"/>
          <p14:tracePt t="10549" x="4089400" y="1847850"/>
          <p14:tracePt t="10566" x="4095750" y="1847850"/>
          <p14:tracePt t="10566" x="4102100" y="1847850"/>
          <p14:tracePt t="10582" x="4108450" y="1847850"/>
          <p14:tracePt t="10582" x="4114800" y="1847850"/>
          <p14:tracePt t="10600" x="4121150" y="1847850"/>
          <p14:tracePt t="10600" x="4127500" y="1841500"/>
          <p14:tracePt t="10616" x="4133850" y="1841500"/>
          <p14:tracePt t="10632" x="4127500" y="1847850"/>
          <p14:tracePt t="10676" x="4121150" y="1854200"/>
          <p14:tracePt t="10707" x="4114800" y="1854200"/>
          <p14:tracePt t="10724" x="4108450" y="1854200"/>
          <p14:tracePt t="10735" x="4095750" y="1854200"/>
          <p14:tracePt t="10751" x="4095750" y="1860550"/>
          <p14:tracePt t="10759" x="4089400" y="1860550"/>
          <p14:tracePt t="10768" x="4083050" y="1860550"/>
          <p14:tracePt t="10768" x="4076700" y="1866900"/>
          <p14:tracePt t="10784" x="4070350" y="1866900"/>
          <p14:tracePt t="10784" x="4064000" y="1866900"/>
          <p14:tracePt t="10801" x="4051300" y="1873250"/>
          <p14:tracePt t="10801" x="4044950" y="1873250"/>
          <p14:tracePt t="10817" x="4032250" y="1879600"/>
          <p14:tracePt t="10817" x="4019550" y="1879600"/>
          <p14:tracePt t="10817" x="4006850" y="1885950"/>
          <p14:tracePt t="10836" x="3987800" y="1892300"/>
          <p14:tracePt t="10836" x="3975100" y="1898650"/>
          <p14:tracePt t="10851" x="3956050" y="1905000"/>
          <p14:tracePt t="10851" x="3943350" y="1911350"/>
          <p14:tracePt t="10867" x="3924300" y="1917700"/>
          <p14:tracePt t="10867" x="3905250" y="1924050"/>
          <p14:tracePt t="10884" x="3886200" y="1930400"/>
          <p14:tracePt t="10884" x="3860800" y="1936750"/>
          <p14:tracePt t="10884" x="3841750" y="1943100"/>
          <p14:tracePt t="10904" x="3822700" y="1949450"/>
          <p14:tracePt t="10904" x="3803650" y="1955800"/>
          <p14:tracePt t="10917" x="3790950" y="1962150"/>
          <p14:tracePt t="10917" x="3778250" y="1974850"/>
          <p14:tracePt t="10934" x="3765550" y="1981200"/>
          <p14:tracePt t="10934" x="3752850" y="1981200"/>
          <p14:tracePt t="10952" x="3746500" y="1987550"/>
          <p14:tracePt t="10952" x="3740150" y="1993900"/>
          <p14:tracePt t="10968" x="3752850" y="1993900"/>
          <p14:tracePt t="10999" x="3759200" y="1993900"/>
          <p14:tracePt t="11007" x="3778250" y="1987550"/>
          <p14:tracePt t="11016" x="3790950" y="1987550"/>
          <p14:tracePt t="11016" x="3829050" y="1974850"/>
          <p14:tracePt t="11037" x="3848100" y="1968500"/>
          <p14:tracePt t="11049" x="3867150" y="1962150"/>
          <p14:tracePt t="11049" x="3917950" y="1949450"/>
          <p14:tracePt t="11068" x="3937000" y="1943100"/>
          <p14:tracePt t="11068" x="3962400" y="1943100"/>
          <p14:tracePt t="11084" x="3981450" y="1936750"/>
          <p14:tracePt t="11084" x="4000500" y="1930400"/>
          <p14:tracePt t="11101" x="4019550" y="1924050"/>
          <p14:tracePt t="11101" x="4038600" y="1924050"/>
          <p14:tracePt t="11101" x="4057650" y="1917700"/>
          <p14:tracePt t="11120" x="4070350" y="1911350"/>
          <p14:tracePt t="11133" x="4089400" y="1911350"/>
          <p14:tracePt t="11133" x="4108450" y="1905000"/>
          <p14:tracePt t="11152" x="4121150" y="1905000"/>
          <p14:tracePt t="11152" x="4127500" y="1905000"/>
          <p14:tracePt t="11168" x="4133850" y="1905000"/>
          <p14:tracePt t="11183" x="4127500" y="1911350"/>
          <p14:tracePt t="11207" x="4121150" y="1911350"/>
          <p14:tracePt t="11216" x="4114800" y="1917700"/>
          <p14:tracePt t="11216" x="4108450" y="1917700"/>
          <p14:tracePt t="11234" x="4102100" y="1924050"/>
          <p14:tracePt t="11250" x="4095750" y="1924050"/>
          <p14:tracePt t="11250" x="4083050" y="1924050"/>
          <p14:tracePt t="11269" x="4076700" y="1924050"/>
          <p14:tracePt t="11269" x="4070350" y="1924050"/>
          <p14:tracePt t="11285" x="4064000" y="1924050"/>
          <p14:tracePt t="11300" x="4057650" y="1924050"/>
          <p14:tracePt t="11317" x="4051300" y="1924050"/>
          <p14:tracePt t="11333" x="4044950" y="1924050"/>
          <p14:tracePt t="11351" x="4038600" y="1924050"/>
          <p14:tracePt t="11367" x="4032250" y="1930400"/>
          <p14:tracePt t="11384" x="4025900" y="1930400"/>
          <p14:tracePt t="11403" x="4019550" y="1936750"/>
          <p14:tracePt t="11417" x="4019550" y="1943100"/>
          <p14:tracePt t="11444" x="4019550" y="1949450"/>
          <p14:tracePt t="11583" x="4025900" y="1955800"/>
          <p14:tracePt t="11628" x="4032250" y="1962150"/>
          <p14:tracePt t="11659" x="4038600" y="1962150"/>
          <p14:tracePt t="11712" x="4044950" y="1968500"/>
          <p14:tracePt t="11744" x="4044950" y="1974850"/>
          <p14:tracePt t="11771" x="4044950" y="1981200"/>
          <p14:tracePt t="11795" x="4044950" y="1987550"/>
          <p14:tracePt t="11815" x="4051300" y="1987550"/>
          <p14:tracePt t="11855" x="4057650" y="1993900"/>
          <p14:tracePt t="11875" x="4064000" y="1987550"/>
          <p14:tracePt t="11900" x="4070350" y="1987550"/>
          <p14:tracePt t="11923" x="4064000" y="1987550"/>
          <p14:tracePt t="12043" x="4070350" y="1981200"/>
          <p14:tracePt t="12224" x="4070350" y="1974850"/>
          <p14:tracePt t="12259" x="4076700" y="1974850"/>
          <p14:tracePt t="12288" x="4083050" y="1968500"/>
          <p14:tracePt t="12312" x="4089400" y="1968500"/>
          <p14:tracePt t="12336" x="4095750" y="1962150"/>
          <p14:tracePt t="12356" x="4102100" y="1962150"/>
          <p14:tracePt t="12396" x="4108450" y="1955800"/>
          <p14:tracePt t="12408" x="4114800" y="1955800"/>
          <p14:tracePt t="12432" x="4121150" y="1955800"/>
          <p14:tracePt t="12456" x="4121150" y="1949450"/>
          <p14:tracePt t="12619" x="4121150" y="1943100"/>
          <p14:tracePt t="12663" x="4121150" y="1949450"/>
          <p14:tracePt t="12964" x="4127500" y="1949450"/>
          <p14:tracePt t="12987" x="4133850" y="1955800"/>
          <p14:tracePt t="13008" x="4140200" y="1962150"/>
          <p14:tracePt t="13032" x="4140200" y="1968500"/>
          <p14:tracePt t="13048" x="4146550" y="1974850"/>
          <p14:tracePt t="13064" x="4152900" y="1981200"/>
          <p14:tracePt t="13076" x="4159250" y="1987550"/>
          <p14:tracePt t="13128" x="4159250" y="1981200"/>
          <p14:tracePt t="13204" x="4165600" y="1981200"/>
          <p14:tracePt t="13248" x="4165600" y="1974850"/>
          <p14:tracePt t="13324" x="4171950" y="1968500"/>
          <p14:tracePt t="13364" x="4165600" y="1974850"/>
          <p14:tracePt t="13528" x="4159250" y="1974850"/>
          <p14:tracePt t="13556" x="4152900" y="1974850"/>
          <p14:tracePt t="13580" x="4146550" y="1974850"/>
          <p14:tracePt t="13600" x="4140200" y="1981200"/>
          <p14:tracePt t="13624" x="4133850" y="1981200"/>
          <p14:tracePt t="13656" x="4127500" y="1981200"/>
          <p14:tracePt t="13676" x="4127500" y="1974850"/>
          <p14:tracePt t="13776" x="4133850" y="1974850"/>
          <p14:tracePt t="13820" x="4127500" y="1974850"/>
          <p14:tracePt t="13872" x="4121150" y="1981200"/>
          <p14:tracePt t="13901" x="4114800" y="1987550"/>
          <p14:tracePt t="13956" x="4108450" y="1987550"/>
          <p14:tracePt t="13968" x="4102100" y="1993900"/>
          <p14:tracePt t="13984" x="4095750" y="1993900"/>
          <p14:tracePt t="14000" x="4089400" y="1993900"/>
          <p14:tracePt t="14020" x="4083050" y="1993900"/>
          <p14:tracePt t="14044" x="4083050" y="1987550"/>
          <p14:tracePt t="14180" x="4076700" y="1987550"/>
          <p14:tracePt t="14216" x="4070350" y="1987550"/>
          <p14:tracePt t="14240" x="4064000" y="1981200"/>
          <p14:tracePt t="14316" x="4064000" y="1974850"/>
          <p14:tracePt t="14336" x="4070350" y="1974850"/>
          <p14:tracePt t="14360" x="4076700" y="1968500"/>
          <p14:tracePt t="14388" x="4083050" y="1968500"/>
          <p14:tracePt t="14404" x="4089400" y="1962150"/>
          <p14:tracePt t="14420" x="4095750" y="1962150"/>
          <p14:tracePt t="14436" x="4095750" y="1968500"/>
          <p14:tracePt t="14449" x="4102100" y="1968500"/>
          <p14:tracePt t="14472" x="4095750" y="1968500"/>
          <p14:tracePt t="14516" x="4089400" y="1968500"/>
          <p14:tracePt t="14584" x="4089400" y="1974850"/>
          <p14:tracePt t="14616" x="4083050" y="1981200"/>
          <p14:tracePt t="14644" x="4083050" y="1987550"/>
          <p14:tracePt t="14756" x="4076700" y="1987550"/>
          <p14:tracePt t="15100" x="4070350" y="1993900"/>
          <p14:tracePt t="15140" x="4064000" y="1993900"/>
          <p14:tracePt t="15216" x="4057650" y="1993900"/>
          <p14:tracePt t="15508" x="4051300" y="2000250"/>
          <p14:tracePt t="15544" x="4057650" y="2000250"/>
          <p14:tracePt t="15801" x="4064000" y="1993900"/>
          <p14:tracePt t="15929" x="4057650" y="2000250"/>
          <p14:tracePt t="16136" x="4064000" y="2000250"/>
          <p14:tracePt t="16384" x="4070350" y="2000250"/>
          <p14:tracePt t="16476" x="4076700" y="2000250"/>
          <p14:tracePt t="16520" x="4083050" y="2000250"/>
          <p14:tracePt t="16564" x="4083050" y="1993900"/>
          <p14:tracePt t="16600" x="4083050" y="2000250"/>
          <p14:tracePt t="16729" x="4089400" y="1993900"/>
          <p14:tracePt t="16889" x="4095750" y="1993900"/>
          <p14:tracePt t="16917" x="4102100" y="1993900"/>
          <p14:tracePt t="16985" x="4095750" y="2000250"/>
          <p14:tracePt t="17068" x="4089400" y="2000250"/>
          <p14:tracePt t="17112" x="4089400" y="2006600"/>
          <p14:tracePt t="17209" x="4089400" y="2012950"/>
          <p14:tracePt t="17317" x="4089400" y="2006600"/>
          <p14:tracePt t="17420" x="4089400" y="2012950"/>
          <p14:tracePt t="17569" x="4083050" y="2006600"/>
          <p14:tracePt t="17637" x="4076700" y="2012950"/>
          <p14:tracePt t="17688" x="4070350" y="2012950"/>
          <p14:tracePt t="17817" x="4064000" y="2012950"/>
          <p14:tracePt t="17849" x="4064000" y="2019300"/>
          <p14:tracePt t="17877" x="4057650" y="2025650"/>
          <p14:tracePt t="17908" x="4051300" y="2025650"/>
          <p14:tracePt t="17980" x="4051300" y="2032000"/>
          <p14:tracePt t="18141" x="4051300" y="2038350"/>
          <p14:tracePt t="18237" x="4044950" y="2038350"/>
          <p14:tracePt t="18340" x="4051300" y="2032000"/>
          <p14:tracePt t="18402" x="4057650" y="2032000"/>
          <p14:tracePt t="18433" x="4064000" y="2025650"/>
          <p14:tracePt t="18649" x="4057650" y="2032000"/>
          <p14:tracePt t="18785" x="4051300" y="2038350"/>
          <p14:tracePt t="18821" x="4044950" y="2038350"/>
          <p14:tracePt t="18881" x="4044950" y="2032000"/>
          <p14:tracePt t="19093" x="4044950" y="2038350"/>
          <p14:tracePt t="19169" x="4038600" y="2032000"/>
          <p14:tracePt t="19302" x="4032250" y="2038350"/>
          <p14:tracePt t="19361" x="4032250" y="2044700"/>
          <p14:tracePt t="19409" x="4025900" y="2051050"/>
          <p14:tracePt t="19437" x="4032250" y="2051050"/>
          <p14:tracePt t="19481" x="4038600" y="2044700"/>
          <p14:tracePt t="19505" x="4032250" y="2038350"/>
          <p14:tracePt t="19573" x="4025900" y="2038350"/>
          <p14:tracePt t="19598" x="4019550" y="2044700"/>
          <p14:tracePt t="19617" x="4013200" y="2044700"/>
          <p14:tracePt t="19642" x="4013200" y="2051050"/>
          <p14:tracePt t="19709" x="4019550" y="2051050"/>
          <p14:tracePt t="19745" x="4032250" y="2057400"/>
          <p14:tracePt t="19761" x="4038600" y="2063750"/>
          <p14:tracePt t="19769" x="4044950" y="2063750"/>
          <p14:tracePt t="19769" x="4057650" y="2070100"/>
          <p14:tracePt t="19782" x="4064000" y="2076450"/>
          <p14:tracePt t="19782" x="4076700" y="2076450"/>
          <p14:tracePt t="19798" x="4089400" y="2082800"/>
          <p14:tracePt t="19798" x="4102100" y="2089150"/>
          <p14:tracePt t="19815" x="4108450" y="2095500"/>
          <p14:tracePt t="19815" x="4121150" y="2101850"/>
          <p14:tracePt t="19831" x="4133850" y="2108200"/>
          <p14:tracePt t="19831" x="4146550" y="2114550"/>
          <p14:tracePt t="19831" x="4152900" y="2114550"/>
          <p14:tracePt t="19851" x="4159250" y="2120900"/>
          <p14:tracePt t="19863" x="4165600" y="2120900"/>
          <p14:tracePt t="19863" x="4178300" y="2120900"/>
          <p14:tracePt t="19882" x="4184650" y="2127250"/>
          <p14:tracePt t="19901" x="4191000" y="2120900"/>
          <p14:tracePt t="19918" x="4191000" y="2127250"/>
          <p14:tracePt t="19969" x="4191000" y="2133600"/>
          <p14:tracePt t="20038" x="4184650" y="2139950"/>
          <p14:tracePt t="20069" x="4178300" y="2146300"/>
          <p14:tracePt t="20081" x="4165600" y="2152650"/>
          <p14:tracePt t="20097" x="4159250" y="2152650"/>
          <p14:tracePt t="20106" x="4152900" y="2159000"/>
          <p14:tracePt t="20114" x="4146550" y="2165350"/>
          <p14:tracePt t="20114" x="4140200" y="2171700"/>
          <p14:tracePt t="20133" x="4127500" y="2178050"/>
          <p14:tracePt t="20133" x="4114800" y="2190750"/>
          <p14:tracePt t="20150" x="4076700" y="2216150"/>
          <p14:tracePt t="20150" x="4051300" y="2235200"/>
          <p14:tracePt t="20166" x="4025900" y="2254250"/>
          <p14:tracePt t="20166" x="3987800" y="2279650"/>
          <p14:tracePt t="20183" x="3956050" y="2305050"/>
          <p14:tracePt t="20183" x="3917950" y="2336800"/>
          <p14:tracePt t="20199" x="3873500" y="2362200"/>
          <p14:tracePt t="20199" x="3829050" y="2393950"/>
          <p14:tracePt t="20199" x="3784600" y="2425700"/>
          <p14:tracePt t="20218" x="3740150" y="2457450"/>
          <p14:tracePt t="20231" x="3695700" y="2482850"/>
          <p14:tracePt t="20231" x="3600450" y="2540000"/>
          <p14:tracePt t="20250" x="3556000" y="2565400"/>
          <p14:tracePt t="20250" x="3511550" y="2584450"/>
          <p14:tracePt t="20266" x="3467100" y="2597150"/>
          <p14:tracePt t="20266" x="3429000" y="2616200"/>
          <p14:tracePt t="20283" x="3384550" y="2622550"/>
          <p14:tracePt t="20283" x="3346450" y="2635250"/>
          <p14:tracePt t="20283" x="3302000" y="2635250"/>
          <p14:tracePt t="20302" x="3263900" y="2635250"/>
          <p14:tracePt t="20315" x="3225800" y="2628900"/>
          <p14:tracePt t="20315" x="3143250" y="2609850"/>
          <p14:tracePt t="20333" x="3105150" y="2590800"/>
          <p14:tracePt t="20333" x="3060700" y="2571750"/>
          <p14:tracePt t="20350" x="3016250" y="2546350"/>
          <p14:tracePt t="20350" x="2971800" y="2527300"/>
          <p14:tracePt t="20367" x="2927350" y="2508250"/>
          <p14:tracePt t="20367" x="2844800" y="2470150"/>
          <p14:tracePt t="20383" x="2806700" y="2457450"/>
          <p14:tracePt t="20383" x="2768600" y="2451100"/>
          <p14:tracePt t="20401" x="2730500" y="2444750"/>
          <p14:tracePt t="20401" x="2692400" y="2444750"/>
          <p14:tracePt t="20417" x="2660650" y="2438400"/>
          <p14:tracePt t="20417" x="2628900" y="2438400"/>
          <p14:tracePt t="20433" x="2590800" y="2438400"/>
          <p14:tracePt t="20433" x="2520950" y="2425700"/>
          <p14:tracePt t="20451" x="2489200" y="2425700"/>
          <p14:tracePt t="20451" x="2451100" y="2419350"/>
          <p14:tracePt t="20467" x="2419350" y="2413000"/>
          <p14:tracePt t="20467" x="2381250" y="2413000"/>
          <p14:tracePt t="20484" x="2349500" y="2406650"/>
          <p14:tracePt t="20484" x="2317750" y="2400300"/>
          <p14:tracePt t="20484" x="2286000" y="2400300"/>
          <p14:tracePt t="20503" x="2254250" y="2393950"/>
          <p14:tracePt t="20515" x="2222500" y="2387600"/>
          <p14:tracePt t="20515" x="2159000" y="2381250"/>
          <p14:tracePt t="20534" x="2127250" y="2374900"/>
          <p14:tracePt t="20534" x="2095500" y="2368550"/>
          <p14:tracePt t="20551" x="2063750" y="2368550"/>
          <p14:tracePt t="20551" x="2032000" y="2362200"/>
          <p14:tracePt t="20551" x="2006600" y="2355850"/>
          <p14:tracePt t="20570" x="1974850" y="2355850"/>
          <p14:tracePt t="20582" x="1943100" y="2349500"/>
          <p14:tracePt t="20582" x="1917700" y="2349500"/>
          <p14:tracePt t="20582" x="1885950" y="2343150"/>
          <p14:tracePt t="20603" x="1860550" y="2343150"/>
          <p14:tracePt t="20603" x="1835150" y="2343150"/>
          <p14:tracePt t="20618" x="1809750" y="2349500"/>
          <p14:tracePt t="20618" x="1784350" y="2349500"/>
          <p14:tracePt t="20634" x="1765300" y="2349500"/>
          <p14:tracePt t="20634" x="1746250" y="2355850"/>
          <p14:tracePt t="20651" x="1733550" y="2362200"/>
          <p14:tracePt t="20651" x="1720850" y="2362200"/>
          <p14:tracePt t="20651" x="1708150" y="2368550"/>
          <p14:tracePt t="20670" x="1695450" y="2374900"/>
          <p14:tracePt t="20670" x="1689100" y="2381250"/>
          <p14:tracePt t="20684" x="1682750" y="2387600"/>
          <p14:tracePt t="20684" x="1670050" y="2393950"/>
          <p14:tracePt t="20701" x="1663700" y="2393950"/>
          <p14:tracePt t="20701" x="1663700" y="2400300"/>
          <p14:tracePt t="20718" x="1657350" y="2406650"/>
          <p14:tracePt t="20733" x="1663700" y="2400300"/>
          <p14:tracePt t="20773" x="1670050" y="2400300"/>
          <p14:tracePt t="20789" x="1676400" y="2393950"/>
          <p14:tracePt t="20802" x="1682750" y="2393950"/>
          <p14:tracePt t="20818" x="1682750" y="2400300"/>
          <p14:tracePt t="20878" x="1676400" y="2406650"/>
          <p14:tracePt t="20902" x="1670050" y="2406650"/>
          <p14:tracePt t="20922" x="1663700" y="2413000"/>
          <p14:tracePt t="20938" x="1657350" y="2413000"/>
          <p14:tracePt t="20953" x="1651000" y="2419350"/>
          <p14:tracePt t="20962" x="1644650" y="2419350"/>
          <p14:tracePt t="20970" x="1638300" y="2419350"/>
          <p14:tracePt t="20970" x="1631950" y="2425700"/>
          <p14:tracePt t="20986" x="1625600" y="2425700"/>
          <p14:tracePt t="20986" x="1619250" y="2425700"/>
          <p14:tracePt t="21003" x="1606550" y="2432050"/>
          <p14:tracePt t="21003" x="1600200" y="2432050"/>
          <p14:tracePt t="21019" x="1593850" y="2438400"/>
          <p14:tracePt t="21019" x="1581150" y="2438400"/>
          <p14:tracePt t="21019" x="1574800" y="2438400"/>
          <p14:tracePt t="21038" x="1562100" y="2444750"/>
          <p14:tracePt t="21038" x="1555750" y="2444750"/>
          <p14:tracePt t="21054" x="1543050" y="2444750"/>
          <p14:tracePt t="21054" x="1536700" y="2451100"/>
          <p14:tracePt t="21069" x="1524000" y="2451100"/>
          <p14:tracePt t="21069" x="1517650" y="2451100"/>
          <p14:tracePt t="21086" x="1504950" y="2451100"/>
          <p14:tracePt t="21086" x="1485900" y="2451100"/>
          <p14:tracePt t="21103" x="1479550" y="2451100"/>
          <p14:tracePt t="21103" x="1473200" y="2444750"/>
          <p14:tracePt t="21120" x="1466850" y="2444750"/>
          <p14:tracePt t="21120" x="1460500" y="2444750"/>
          <p14:tracePt t="21136" x="1454150" y="2444750"/>
          <p14:tracePt t="21151" x="1460500" y="2438400"/>
          <p14:tracePt t="21171" x="1466850" y="2438400"/>
          <p14:tracePt t="21171" x="1485900" y="2432050"/>
          <p14:tracePt t="21187" x="1498600" y="2425700"/>
          <p14:tracePt t="21187" x="1517650" y="2425700"/>
          <p14:tracePt t="21203" x="1543050" y="2419350"/>
          <p14:tracePt t="21203" x="1568450" y="2419350"/>
          <p14:tracePt t="21220" x="1600200" y="2419350"/>
          <p14:tracePt t="21220" x="1631950" y="2425700"/>
          <p14:tracePt t="21220" x="1670050" y="2432050"/>
          <p14:tracePt t="21239" x="1714500" y="2444750"/>
          <p14:tracePt t="21251" x="1758950" y="2451100"/>
          <p14:tracePt t="21251" x="1854200" y="2476500"/>
          <p14:tracePt t="21271" x="1905000" y="2482850"/>
          <p14:tracePt t="21271" x="1962150" y="2495550"/>
          <p14:tracePt t="21286" x="2012950" y="2495550"/>
          <p14:tracePt t="21286" x="2057400" y="2501900"/>
          <p14:tracePt t="21303" x="2101850" y="2501900"/>
          <p14:tracePt t="21303" x="2139950" y="2501900"/>
          <p14:tracePt t="21303" x="2171700" y="2501900"/>
          <p14:tracePt t="21322" x="2203450" y="2501900"/>
          <p14:tracePt t="21335" x="2222500" y="2501900"/>
          <p14:tracePt t="21335" x="2254250" y="2495550"/>
          <p14:tracePt t="21354" x="2266950" y="2489200"/>
          <p14:tracePt t="21354" x="2273300" y="2489200"/>
          <p14:tracePt t="21370" x="2279650" y="2489200"/>
          <p14:tracePt t="21385" x="2286000" y="2489200"/>
          <p14:tracePt t="21404" x="2279650" y="2495550"/>
          <p14:tracePt t="21418" x="2273300" y="2501900"/>
          <p14:tracePt t="21435" x="2266950" y="2508250"/>
          <p14:tracePt t="21452" x="2260600" y="2514600"/>
          <p14:tracePt t="21469" x="2266950" y="2514600"/>
          <p14:tracePt t="21486" x="2273300" y="2514600"/>
          <p14:tracePt t="21486" x="2279650" y="2514600"/>
          <p14:tracePt t="21504" x="2286000" y="2514600"/>
          <p14:tracePt t="21504" x="2292350" y="2514600"/>
          <p14:tracePt t="21504" x="2305050" y="2514600"/>
          <p14:tracePt t="21523" x="2311400" y="2520950"/>
          <p14:tracePt t="21536" x="2317750" y="2520950"/>
          <p14:tracePt t="21536" x="2336800" y="2527300"/>
          <p14:tracePt t="21555" x="2343150" y="2527300"/>
          <p14:tracePt t="21555" x="2355850" y="2533650"/>
          <p14:tracePt t="21571" x="2362200" y="2533650"/>
          <p14:tracePt t="21571" x="2368550" y="2540000"/>
          <p14:tracePt t="21587" x="2374900" y="2540000"/>
          <p14:tracePt t="21587" x="2387600" y="2540000"/>
          <p14:tracePt t="21587" x="2393950" y="2546350"/>
          <p14:tracePt t="21606" x="2400300" y="2546350"/>
          <p14:tracePt t="21619" x="2406650" y="2546350"/>
          <p14:tracePt t="21619" x="2419350" y="2552700"/>
          <p14:tracePt t="21639" x="2425700" y="2552700"/>
          <p14:tracePt t="21639" x="2432050" y="2552700"/>
          <p14:tracePt t="21655" x="2438400" y="2552700"/>
          <p14:tracePt t="21669" x="2444750" y="2552700"/>
          <p14:tracePt t="21686" x="2451100" y="2552700"/>
          <p14:tracePt t="21703" x="2444750" y="2552700"/>
          <p14:tracePt t="21742" x="2438400" y="2552700"/>
          <p14:tracePt t="21758" x="2432050" y="2552700"/>
          <p14:tracePt t="21769" x="2425700" y="2552700"/>
          <p14:tracePt t="21785" x="2419350" y="2552700"/>
          <p14:tracePt t="21802" x="2413000" y="2552700"/>
          <p14:tracePt t="21818" x="2406650" y="2552700"/>
          <p14:tracePt t="21830" x="2400300" y="2552700"/>
          <p14:tracePt t="21846" x="2393950" y="2559050"/>
          <p14:tracePt t="21862" x="2387600" y="2565400"/>
          <p14:tracePt t="21882" x="2393950" y="2565400"/>
          <p14:tracePt t="21914" x="2400300" y="2565400"/>
          <p14:tracePt t="21930" x="2406650" y="2565400"/>
          <p14:tracePt t="21942" x="2413000" y="2565400"/>
          <p14:tracePt t="21958" x="2419350" y="2565400"/>
          <p14:tracePt t="21974" x="2425700" y="2559050"/>
          <p14:tracePt t="21998" x="2425700" y="2552700"/>
          <p14:tracePt t="22018" x="2419350" y="2552700"/>
          <p14:tracePt t="22042" x="2413000" y="2552700"/>
          <p14:tracePt t="22058" x="2406650" y="2546350"/>
          <p14:tracePt t="22078" x="2400300" y="2546350"/>
          <p14:tracePt t="22102" x="2400300" y="2552700"/>
          <p14:tracePt t="22237" x="2393950" y="2559050"/>
          <p14:tracePt t="22258" x="2387600" y="2559050"/>
          <p14:tracePt t="22274" x="2381250" y="2565400"/>
          <p14:tracePt t="22298" x="2374900" y="2565400"/>
          <p14:tracePt t="22310" x="2368550" y="2571750"/>
          <p14:tracePt t="22334" x="2368550" y="2565400"/>
          <p14:tracePt t="22438" x="2374900" y="2559050"/>
          <p14:tracePt t="22478" x="2381250" y="2559050"/>
          <p14:tracePt t="22521" x="2387600" y="2552700"/>
          <p14:tracePt t="22566" x="2393950" y="2546350"/>
          <p14:tracePt t="22598" x="2400300" y="2540000"/>
          <p14:tracePt t="22658" x="2400300" y="2533650"/>
          <p14:tracePt t="22806" x="2393950" y="2533650"/>
          <p14:tracePt t="23017" x="2387600" y="2533650"/>
          <p14:tracePt t="23046" x="2381250" y="2533650"/>
          <p14:tracePt t="23090" x="2374900" y="2527300"/>
          <p14:tracePt t="23114" x="2368550" y="2527300"/>
          <p14:tracePt t="23138" x="2368550" y="2533650"/>
          <p14:tracePt t="23158" x="2362200" y="2533650"/>
          <p14:tracePt t="23190" x="2368550" y="2527300"/>
          <p14:tracePt t="23226" x="2374900" y="2520950"/>
          <p14:tracePt t="23242" x="2381250" y="2514600"/>
          <p14:tracePt t="23250" x="2393950" y="2514600"/>
          <p14:tracePt t="23258" x="2400300" y="2508250"/>
          <p14:tracePt t="23258" x="2413000" y="2501900"/>
          <p14:tracePt t="23258" x="2425700" y="2501900"/>
          <p14:tracePt t="23279" x="2444750" y="2495550"/>
          <p14:tracePt t="23292" x="2457450" y="2489200"/>
          <p14:tracePt t="23292" x="2501900" y="2482850"/>
          <p14:tracePt t="23311" x="2527300" y="2482850"/>
          <p14:tracePt t="23311" x="2552700" y="2489200"/>
          <p14:tracePt t="23327" x="2578100" y="2489200"/>
          <p14:tracePt t="23327" x="2609850" y="2489200"/>
          <p14:tracePt t="23344" x="2641600" y="2495550"/>
          <p14:tracePt t="23344" x="2679700" y="2495550"/>
          <p14:tracePt t="23344" x="2717800" y="2501900"/>
          <p14:tracePt t="23363" x="2755900" y="2508250"/>
          <p14:tracePt t="23375" x="2794000" y="2508250"/>
          <p14:tracePt t="23375" x="2882900" y="2514600"/>
          <p14:tracePt t="23394" x="2927350" y="2514600"/>
          <p14:tracePt t="23394" x="2971800" y="2520950"/>
          <p14:tracePt t="23410" x="3016250" y="2520950"/>
          <p14:tracePt t="23410" x="3060700" y="2520950"/>
          <p14:tracePt t="23428" x="3105150" y="2514600"/>
          <p14:tracePt t="23428" x="3194050" y="2508250"/>
          <p14:tracePt t="23444" x="3232150" y="2508250"/>
          <p14:tracePt t="23444" x="3276600" y="2501900"/>
          <p14:tracePt t="23461" x="3314700" y="2495550"/>
          <p14:tracePt t="23461" x="3352800" y="2489200"/>
          <p14:tracePt t="23478" x="3384550" y="2489200"/>
          <p14:tracePt t="23478" x="3422650" y="2482850"/>
          <p14:tracePt t="23494" x="3454400" y="2482850"/>
          <p14:tracePt t="23494" x="3511550" y="2482850"/>
          <p14:tracePt t="23511" x="3536950" y="2482850"/>
          <p14:tracePt t="23511" x="3562350" y="2482850"/>
          <p14:tracePt t="23528" x="3587750" y="2489200"/>
          <p14:tracePt t="23528" x="3606800" y="2489200"/>
          <p14:tracePt t="23545" x="3632200" y="2495550"/>
          <p14:tracePt t="23545" x="3651250" y="2495550"/>
          <p14:tracePt t="23545" x="3663950" y="2501900"/>
          <p14:tracePt t="23564" x="3683000" y="2508250"/>
          <p14:tracePt t="23576" x="3702050" y="2508250"/>
          <p14:tracePt t="23576" x="3733800" y="2514600"/>
          <p14:tracePt t="23595" x="3746500" y="2514600"/>
          <p14:tracePt t="23595" x="3765550" y="2514600"/>
          <p14:tracePt t="23611" x="3778250" y="2514600"/>
          <p14:tracePt t="23611" x="3790950" y="2514600"/>
          <p14:tracePt t="23628" x="3803650" y="2514600"/>
          <p14:tracePt t="23628" x="3810000" y="2514600"/>
          <p14:tracePt t="23628" x="3816350" y="2514600"/>
          <p14:tracePt t="23647" x="3822700" y="2514600"/>
          <p14:tracePt t="23659" x="3829050" y="2514600"/>
          <p14:tracePt t="23659" x="3835400" y="2514600"/>
          <p14:tracePt t="23679" x="3841750" y="2514600"/>
          <p14:tracePt t="23693" x="3848100" y="2514600"/>
          <p14:tracePt t="23710" x="3854450" y="2514600"/>
          <p14:tracePt t="23727" x="3854450" y="2508250"/>
          <p14:tracePt t="23782" x="3860800" y="2514600"/>
          <p14:tracePt t="23803" x="3867150" y="2514600"/>
          <p14:tracePt t="23818" x="3879850" y="2514600"/>
          <p14:tracePt t="23834" x="3886200" y="2514600"/>
          <p14:tracePt t="23842" x="3892550" y="2520950"/>
          <p14:tracePt t="23850" x="3898900" y="2520950"/>
          <p14:tracePt t="23863" x="3905250" y="2527300"/>
          <p14:tracePt t="23863" x="3911600" y="2527300"/>
          <p14:tracePt t="23879" x="3917950" y="2533650"/>
          <p14:tracePt t="23879" x="3924300" y="2540000"/>
          <p14:tracePt t="23897" x="3930650" y="2540000"/>
          <p14:tracePt t="23897" x="3930650" y="2546350"/>
          <p14:tracePt t="23913" x="3937000" y="2552700"/>
          <p14:tracePt t="23913" x="3943350" y="2552700"/>
          <p14:tracePt t="23930" x="3949700" y="2565400"/>
          <p14:tracePt t="23944" x="3949700" y="2571750"/>
          <p14:tracePt t="23970" x="3943350" y="2578100"/>
          <p14:tracePt t="23982" x="3937000" y="2584450"/>
          <p14:tracePt t="23994" x="3930650" y="2584450"/>
          <p14:tracePt t="23994" x="3924300" y="2584450"/>
          <p14:tracePt t="23994" x="3911600" y="2590800"/>
          <p14:tracePt t="24015" x="3898900" y="2590800"/>
          <p14:tracePt t="24028" x="3879850" y="2584450"/>
          <p14:tracePt t="24028" x="3835400" y="2578100"/>
          <p14:tracePt t="24046" x="3816350" y="2571750"/>
          <p14:tracePt t="24046" x="3790950" y="2565400"/>
          <p14:tracePt t="24063" x="3759200" y="2559050"/>
          <p14:tracePt t="24063" x="3733800" y="2552700"/>
          <p14:tracePt t="24080" x="3708400" y="2540000"/>
          <p14:tracePt t="24080" x="3689350" y="2533650"/>
          <p14:tracePt t="24080" x="3670300" y="2520950"/>
          <p14:tracePt t="24099" x="3651250" y="2508250"/>
          <p14:tracePt t="24099" x="3644900" y="2482850"/>
          <p14:tracePt t="24113" x="3632200" y="2463800"/>
          <p14:tracePt t="24113" x="3632200" y="2438400"/>
          <p14:tracePt t="24130" x="3632200" y="2413000"/>
          <p14:tracePt t="24130" x="3638550" y="2381250"/>
          <p14:tracePt t="24146" x="3644900" y="2343150"/>
          <p14:tracePt t="24146" x="3676650" y="2273300"/>
          <p14:tracePt t="24163" x="3695700" y="2235200"/>
          <p14:tracePt t="24163" x="3721100" y="2203450"/>
          <p14:tracePt t="24180" x="3752850" y="2165350"/>
          <p14:tracePt t="24180" x="3784600" y="2133600"/>
          <p14:tracePt t="24196" x="3829050" y="2101850"/>
          <p14:tracePt t="24196" x="3867150" y="2070100"/>
          <p14:tracePt t="24213" x="3917950" y="2044700"/>
          <p14:tracePt t="24213" x="3968750" y="2012950"/>
          <p14:tracePt t="24231" x="4076700" y="1968500"/>
          <p14:tracePt t="24231" x="4133850" y="1949450"/>
          <p14:tracePt t="24248" x="4191000" y="1936750"/>
          <p14:tracePt t="24248" x="4248150" y="1924050"/>
          <p14:tracePt t="24264" x="4305300" y="1917700"/>
          <p14:tracePt t="24264" x="4362450" y="1911350"/>
          <p14:tracePt t="24264" x="4419600" y="1911350"/>
          <p14:tracePt t="24283" x="4476750" y="1917700"/>
          <p14:tracePt t="24295" x="4533900" y="1930400"/>
          <p14:tracePt t="24295" x="4648200" y="1962150"/>
          <p14:tracePt t="24316" x="4699000" y="1987550"/>
          <p14:tracePt t="24316" x="4756150" y="2012950"/>
          <p14:tracePt t="24331" x="4806950" y="2038350"/>
          <p14:tracePt t="24331" x="4857750" y="2063750"/>
          <p14:tracePt t="24347" x="4908550" y="2089150"/>
          <p14:tracePt t="24347" x="4953000" y="2120900"/>
          <p14:tracePt t="24364" x="4997450" y="2146300"/>
          <p14:tracePt t="24364" x="5035550" y="2178050"/>
          <p14:tracePt t="24364" x="5073650" y="2203450"/>
          <p14:tracePt t="24383" x="5099050" y="2235200"/>
          <p14:tracePt t="24395" x="5124450" y="2266950"/>
          <p14:tracePt t="24395" x="5162550" y="2336800"/>
          <p14:tracePt t="24415" x="5168900" y="2374900"/>
          <p14:tracePt t="24415" x="5175250" y="2413000"/>
          <p14:tracePt t="24431" x="5175250" y="2451100"/>
          <p14:tracePt t="24431" x="5175250" y="2482850"/>
          <p14:tracePt t="24448" x="5168900" y="2520950"/>
          <p14:tracePt t="24448" x="5137150" y="2584450"/>
          <p14:tracePt t="24464" x="5118100" y="2609850"/>
          <p14:tracePt t="24464" x="5099050" y="2635250"/>
          <p14:tracePt t="24481" x="5067300" y="2660650"/>
          <p14:tracePt t="24481" x="5041900" y="2679700"/>
          <p14:tracePt t="24498" x="5003800" y="2698750"/>
          <p14:tracePt t="24498" x="4972050" y="2717800"/>
          <p14:tracePt t="24514" x="4933950" y="2730500"/>
          <p14:tracePt t="24514" x="4857750" y="2755900"/>
          <p14:tracePt t="24532" x="4819650" y="2768600"/>
          <p14:tracePt t="24532" x="4775200" y="2781300"/>
          <p14:tracePt t="24548" x="4730750" y="2787650"/>
          <p14:tracePt t="24548" x="4686300" y="2794000"/>
          <p14:tracePt t="24565" x="4641850" y="2794000"/>
          <p14:tracePt t="24565" x="4597400" y="2800350"/>
          <p14:tracePt t="24565" x="4552950" y="2800350"/>
          <p14:tracePt t="24583" x="4514850" y="2800350"/>
          <p14:tracePt t="24596" x="4470400" y="2794000"/>
          <p14:tracePt t="24596" x="4387850" y="2787650"/>
          <p14:tracePt t="24616" x="4349750" y="2781300"/>
          <p14:tracePt t="24616" x="4318000" y="2768600"/>
          <p14:tracePt t="24632" x="4279900" y="2762250"/>
          <p14:tracePt t="24632" x="4248150" y="2749550"/>
          <p14:tracePt t="24648" x="4216400" y="2736850"/>
          <p14:tracePt t="24648" x="4191000" y="2724150"/>
          <p14:tracePt t="24648" x="4165600" y="2705100"/>
          <p14:tracePt t="24667" x="4146550" y="2692400"/>
          <p14:tracePt t="24680" x="4121150" y="2673350"/>
          <p14:tracePt t="24680" x="4089400" y="2641600"/>
          <p14:tracePt t="24699" x="4076700" y="2628900"/>
          <p14:tracePt t="24699" x="4070350" y="2616200"/>
          <p14:tracePt t="24715" x="4064000" y="2603500"/>
          <p14:tracePt t="24715" x="4057650" y="2597150"/>
          <p14:tracePt t="24732" x="4057650" y="2584450"/>
          <p14:tracePt t="24732" x="4051300" y="2578100"/>
          <p14:tracePt t="24748" x="4051300" y="2571750"/>
          <p14:tracePt t="24748" x="4051300" y="2565400"/>
          <p14:tracePt t="24765" x="4057650" y="2565400"/>
          <p14:tracePt t="24786" x="4064000" y="2565400"/>
          <p14:tracePt t="24810" x="4064000" y="2571750"/>
          <p14:tracePt t="24830" x="4070350" y="2578100"/>
          <p14:tracePt t="24846" x="4070350" y="2584450"/>
          <p14:tracePt t="24862" x="4076700" y="2590800"/>
          <p14:tracePt t="24879" x="4083050" y="2590800"/>
          <p14:tracePt t="24891" x="4089400" y="2597150"/>
          <p14:tracePt t="24900" x="4095750" y="2597150"/>
          <p14:tracePt t="24900" x="4102100" y="2597150"/>
          <p14:tracePt t="24916" x="4108450" y="2597150"/>
          <p14:tracePt t="24931" x="4114800" y="2597150"/>
          <p14:tracePt t="24948" x="4121150" y="2597150"/>
          <p14:tracePt t="24964" x="4127500" y="2597150"/>
          <p14:tracePt t="24964" x="4133850" y="2590800"/>
          <p14:tracePt t="24983" x="4140200" y="2590800"/>
          <p14:tracePt t="25003" x="4140200" y="2584450"/>
          <p14:tracePt t="25027" x="4146550" y="2578100"/>
          <p14:tracePt t="25051" x="4152900" y="2571750"/>
          <p14:tracePt t="25063" x="4159250" y="2571750"/>
          <p14:tracePt t="25078" x="4165600" y="2565400"/>
          <p14:tracePt t="25095" x="4171950" y="2565400"/>
          <p14:tracePt t="25103" x="4178300" y="2565400"/>
          <p14:tracePt t="25115" x="4184650" y="2565400"/>
          <p14:tracePt t="25115" x="4197350" y="2565400"/>
          <p14:tracePt t="25133" x="4203700" y="2571750"/>
          <p14:tracePt t="25133" x="4216400" y="2571750"/>
          <p14:tracePt t="25150" x="4222750" y="2578100"/>
          <p14:tracePt t="25150" x="4229100" y="2578100"/>
          <p14:tracePt t="25167" x="4241800" y="2584450"/>
          <p14:tracePt t="25167" x="4254500" y="2590800"/>
          <p14:tracePt t="25184" x="4267200" y="2590800"/>
          <p14:tracePt t="25184" x="4273550" y="2597150"/>
          <p14:tracePt t="25201" x="4279900" y="2597150"/>
          <p14:tracePt t="25201" x="4286250" y="2597150"/>
          <p14:tracePt t="25217" x="4292600" y="2603500"/>
          <p14:tracePt t="25232" x="4292600" y="2609850"/>
          <p14:tracePt t="25248" x="4292600" y="2616200"/>
          <p14:tracePt t="25266" x="4292600" y="2622550"/>
          <p14:tracePt t="25282" x="4286250" y="2622550"/>
          <p14:tracePt t="25327" x="4286250" y="2616200"/>
          <p14:tracePt t="25343" x="4286250" y="2609850"/>
          <p14:tracePt t="25359" x="4286250" y="2603500"/>
          <p14:tracePt t="25365" x="4286250" y="2597150"/>
          <p14:tracePt t="25382" x="4286250" y="2590800"/>
          <p14:tracePt t="25399" x="4286250" y="2584450"/>
          <p14:tracePt t="25416" x="4286250" y="2578100"/>
          <p14:tracePt t="25432" x="4286250" y="2584450"/>
          <p14:tracePt t="25498" x="4292600" y="2590800"/>
          <p14:tracePt t="25530" x="4298950" y="2590800"/>
          <p14:tracePt t="25582" x="4305300" y="2590800"/>
          <p14:tracePt t="25598" x="4311650" y="2590800"/>
          <p14:tracePt t="25604" x="4318000" y="2584450"/>
          <p14:tracePt t="25616" x="4324350" y="2584450"/>
          <p14:tracePt t="25616" x="4343400" y="2571750"/>
          <p14:tracePt t="25636" x="4362450" y="2559050"/>
          <p14:tracePt t="25636" x="4381500" y="2552700"/>
          <p14:tracePt t="25652" x="4400550" y="2540000"/>
          <p14:tracePt t="25652" x="4425950" y="2527300"/>
          <p14:tracePt t="25668" x="4457700" y="2514600"/>
          <p14:tracePt t="25668" x="4495800" y="2495550"/>
          <p14:tracePt t="25668" x="4533900" y="2476500"/>
          <p14:tracePt t="25688" x="4578350" y="2451100"/>
          <p14:tracePt t="25700" x="4622800" y="2425700"/>
          <p14:tracePt t="25700" x="4730750" y="2374900"/>
          <p14:tracePt t="25719" x="4787900" y="2349500"/>
          <p14:tracePt t="25719" x="4845050" y="2317750"/>
          <p14:tracePt t="25735" x="4908550" y="2298700"/>
          <p14:tracePt t="25735" x="4972050" y="2273300"/>
          <p14:tracePt t="25752" x="5041900" y="2254250"/>
          <p14:tracePt t="25752" x="5105400" y="2235200"/>
          <p14:tracePt t="25769" x="5168900" y="2222500"/>
          <p14:tracePt t="25769" x="5302250" y="2209800"/>
          <p14:tracePt t="25786" x="5359400" y="2203450"/>
          <p14:tracePt t="25786" x="5422900" y="2203450"/>
          <p14:tracePt t="25802" x="5486400" y="2197100"/>
          <p14:tracePt t="25802" x="5543550" y="2197100"/>
          <p14:tracePt t="25819" x="5600700" y="2197100"/>
          <p14:tracePt t="25819" x="5657850" y="2197100"/>
          <p14:tracePt t="25836" x="5715000" y="2197100"/>
          <p14:tracePt t="25836" x="5816600" y="2203450"/>
          <p14:tracePt t="25852" x="5867400" y="2209800"/>
          <p14:tracePt t="25852" x="5911850" y="2216150"/>
          <p14:tracePt t="25869" x="5956300" y="2228850"/>
          <p14:tracePt t="25869" x="5994400" y="2241550"/>
          <p14:tracePt t="25886" x="6032500" y="2247900"/>
          <p14:tracePt t="25886" x="6070600" y="2260600"/>
          <p14:tracePt t="25905" x="6134100" y="2286000"/>
          <p14:tracePt t="25905" x="6159500" y="2292350"/>
          <p14:tracePt t="25920" x="6184900" y="2305050"/>
          <p14:tracePt t="25920" x="6203950" y="2317750"/>
          <p14:tracePt t="25936" x="6216650" y="2330450"/>
          <p14:tracePt t="25936" x="6229350" y="2343150"/>
          <p14:tracePt t="25953" x="6235700" y="2355850"/>
          <p14:tracePt t="25953" x="6235700" y="2368550"/>
          <p14:tracePt t="25953" x="6235700" y="2374900"/>
          <p14:tracePt t="25972" x="6235700" y="2387600"/>
          <p14:tracePt t="25984" x="6229350" y="2393950"/>
          <p14:tracePt t="25984" x="6216650" y="2406650"/>
          <p14:tracePt t="26004" x="6203950" y="2413000"/>
          <p14:tracePt t="26004" x="6191250" y="2419350"/>
          <p14:tracePt t="26020" x="6178550" y="2419350"/>
          <p14:tracePt t="26020" x="6165850" y="2425700"/>
          <p14:tracePt t="26037" x="6153150" y="2432050"/>
          <p14:tracePt t="26037" x="6140450" y="2432050"/>
          <p14:tracePt t="26037" x="6121400" y="2438400"/>
          <p14:tracePt t="26056" x="6108700" y="2438400"/>
          <p14:tracePt t="26068" x="6096000" y="2444750"/>
          <p14:tracePt t="26068" x="6070600" y="2451100"/>
          <p14:tracePt t="26086" x="6057900" y="2457450"/>
          <p14:tracePt t="26086" x="6045200" y="2463800"/>
          <p14:tracePt t="26104" x="6032500" y="2470150"/>
          <p14:tracePt t="26104" x="6019800" y="2482850"/>
          <p14:tracePt t="26120" x="6007100" y="2489200"/>
          <p14:tracePt t="26120" x="5994400" y="2495550"/>
          <p14:tracePt t="26136" x="5981700" y="2508250"/>
          <p14:tracePt t="26136" x="5949950" y="2527300"/>
          <p14:tracePt t="26154" x="5937250" y="2540000"/>
          <p14:tracePt t="26154" x="5924550" y="2552700"/>
          <p14:tracePt t="26170" x="5911850" y="2565400"/>
          <p14:tracePt t="26170" x="5899150" y="2578100"/>
          <p14:tracePt t="26187" x="5880100" y="2590800"/>
          <p14:tracePt t="26187" x="5848350" y="2609850"/>
          <p14:tracePt t="26204" x="5835650" y="2622550"/>
          <p14:tracePt t="26204" x="5816600" y="2628900"/>
          <p14:tracePt t="26220" x="5803900" y="2635250"/>
          <p14:tracePt t="26220" x="5791200" y="2641600"/>
          <p14:tracePt t="26237" x="5778500" y="2647950"/>
          <p14:tracePt t="26237" x="5765800" y="2654300"/>
          <p14:tracePt t="26254" x="5759450" y="2654300"/>
          <p14:tracePt t="26254" x="5753100" y="2654300"/>
          <p14:tracePt t="26272" x="5734050" y="2654300"/>
          <p14:tracePt t="26272" x="5721350" y="2647950"/>
          <p14:tracePt t="26288" x="5715000" y="2641600"/>
          <p14:tracePt t="26288" x="5708650" y="2635250"/>
          <p14:tracePt t="26305" x="5695950" y="2628900"/>
          <p14:tracePt t="26305" x="5689600" y="2622550"/>
          <p14:tracePt t="26305" x="5683250" y="2609850"/>
          <p14:tracePt t="26323" x="5683250" y="2603500"/>
          <p14:tracePt t="26335" x="5676900" y="2590800"/>
          <p14:tracePt t="26335" x="5676900" y="2578100"/>
          <p14:tracePt t="26356" x="5683250" y="2571750"/>
          <p14:tracePt t="26356" x="5689600" y="2565400"/>
          <p14:tracePt t="26371" x="5695950" y="2559050"/>
          <p14:tracePt t="26371" x="5708650" y="2552700"/>
          <p14:tracePt t="26388" x="5721350" y="2546350"/>
          <p14:tracePt t="26388" x="5740400" y="2546350"/>
          <p14:tracePt t="26388" x="5759450" y="2540000"/>
          <p14:tracePt t="26407" x="5784850" y="2533650"/>
          <p14:tracePt t="26419" x="5816600" y="2533650"/>
          <p14:tracePt t="26419" x="5892800" y="2527300"/>
          <p14:tracePt t="26439" x="5937250" y="2527300"/>
          <p14:tracePt t="26439" x="5988050" y="2527300"/>
          <p14:tracePt t="26455" x="6045200" y="2527300"/>
          <p14:tracePt t="26455" x="6102350" y="2527300"/>
          <p14:tracePt t="26472" x="6165850" y="2533650"/>
          <p14:tracePt t="26472" x="6229350" y="2533650"/>
          <p14:tracePt t="26488" x="6292850" y="2533650"/>
          <p14:tracePt t="26488" x="6432550" y="2533650"/>
          <p14:tracePt t="26505" x="6502400" y="2533650"/>
          <p14:tracePt t="26505" x="6572250" y="2533650"/>
          <p14:tracePt t="26522" x="6642100" y="2527300"/>
          <p14:tracePt t="26522" x="6711950" y="2527300"/>
          <p14:tracePt t="26538" x="6781800" y="2520950"/>
          <p14:tracePt t="26538" x="6851650" y="2520950"/>
          <p14:tracePt t="26555" x="6915150" y="2514600"/>
          <p14:tracePt t="26555" x="7042150" y="2508250"/>
          <p14:tracePt t="26572" x="7099300" y="2501900"/>
          <p14:tracePt t="26572" x="7156450" y="2495550"/>
          <p14:tracePt t="26588" x="7207250" y="2495550"/>
          <p14:tracePt t="26588" x="7258050" y="2489200"/>
          <p14:tracePt t="26605" x="7308850" y="2489200"/>
          <p14:tracePt t="26605" x="7346950" y="2482850"/>
          <p14:tracePt t="26605" x="7391400" y="2476500"/>
          <p14:tracePt t="26624" x="7423150" y="2476500"/>
          <p14:tracePt t="26637" x="7454900" y="2470150"/>
          <p14:tracePt t="26637" x="7512050" y="2463800"/>
          <p14:tracePt t="26655" x="7537450" y="2457450"/>
          <p14:tracePt t="26655" x="7556500" y="2451100"/>
          <p14:tracePt t="26672" x="7575550" y="2444750"/>
          <p14:tracePt t="26672" x="7594600" y="2444750"/>
          <p14:tracePt t="26689" x="7607300" y="2438400"/>
          <p14:tracePt t="26689" x="7620000" y="2432050"/>
          <p14:tracePt t="26689" x="7626350" y="2432050"/>
          <p14:tracePt t="26708" x="7632700" y="2432050"/>
          <p14:tracePt t="26720" x="7639050" y="2425700"/>
          <p14:tracePt t="26720" x="7645400" y="2425700"/>
          <p14:tracePt t="26740" x="7651750" y="2432050"/>
          <p14:tracePt t="26759" x="7658100" y="2438400"/>
          <p14:tracePt t="26775" x="7670800" y="2444750"/>
          <p14:tracePt t="26803" x="7677150" y="2451100"/>
          <p14:tracePt t="26811" x="7683500" y="2451100"/>
          <p14:tracePt t="26827" x="7689850" y="2457450"/>
          <p14:tracePt t="26837" x="7696200" y="2457450"/>
          <p14:tracePt t="26837" x="7702550" y="2463800"/>
          <p14:tracePt t="26856" x="7702550" y="2470150"/>
          <p14:tracePt t="26856" x="7715250" y="2476500"/>
          <p14:tracePt t="26873" x="7715250" y="2482850"/>
          <p14:tracePt t="26873" x="7721600" y="2489200"/>
          <p14:tracePt t="26889" x="7727950" y="2489200"/>
          <p14:tracePt t="26889" x="7727950" y="2495550"/>
          <p14:tracePt t="26908" x="7734300" y="2501900"/>
          <p14:tracePt t="26908" x="7740650" y="2508250"/>
          <p14:tracePt t="26924" x="7747000" y="2514600"/>
          <p14:tracePt t="26939" x="7753350" y="2520950"/>
          <p14:tracePt t="26955" x="7759700" y="2527300"/>
          <p14:tracePt t="26979" x="7759700" y="2520950"/>
          <p14:tracePt t="27039" x="7766050" y="2514600"/>
          <p14:tracePt t="27051" x="7766050" y="2508250"/>
          <p14:tracePt t="27067" x="7772400" y="2501900"/>
          <p14:tracePt t="27083" x="7772400" y="2495550"/>
          <p14:tracePt t="27099" x="7778750" y="2489200"/>
          <p14:tracePt t="27111" x="7785100" y="2482850"/>
          <p14:tracePt t="27127" x="7785100" y="2476500"/>
          <p14:tracePt t="27143" x="7791450" y="2470150"/>
          <p14:tracePt t="27163" x="7791450" y="2476500"/>
          <p14:tracePt t="27219" x="7785100" y="2482850"/>
          <p14:tracePt t="27231" x="7778750" y="2482850"/>
          <p14:tracePt t="27247" x="7766050" y="2489200"/>
          <p14:tracePt t="27263" x="7759700" y="2495550"/>
          <p14:tracePt t="27272" x="7753350" y="2495550"/>
          <p14:tracePt t="27272" x="7747000" y="2501900"/>
          <p14:tracePt t="27292" x="7727950" y="2508250"/>
          <p14:tracePt t="27292" x="7715250" y="2514600"/>
          <p14:tracePt t="27308" x="7702550" y="2520950"/>
          <p14:tracePt t="27308" x="7689850" y="2520950"/>
          <p14:tracePt t="27324" x="7677150" y="2527300"/>
          <p14:tracePt t="27324" x="7658100" y="2533650"/>
          <p14:tracePt t="27341" x="7639050" y="2540000"/>
          <p14:tracePt t="27341" x="7620000" y="2546350"/>
          <p14:tracePt t="27341" x="7600950" y="2546350"/>
          <p14:tracePt t="27360" x="7581900" y="2552700"/>
          <p14:tracePt t="27372" x="7562850" y="2559050"/>
          <p14:tracePt t="27372" x="7518400" y="2565400"/>
          <p14:tracePt t="27391" x="7493000" y="2571750"/>
          <p14:tracePt t="27391" x="7473950" y="2578100"/>
          <p14:tracePt t="27409" x="7448550" y="2578100"/>
          <p14:tracePt t="27409" x="7423150" y="2584450"/>
          <p14:tracePt t="27425" x="7397750" y="2584450"/>
          <p14:tracePt t="27425" x="7372350" y="2590800"/>
          <p14:tracePt t="27425" x="7346950" y="2590800"/>
          <p14:tracePt t="27444" x="7321550" y="2590800"/>
          <p14:tracePt t="27456" x="7296150" y="2590800"/>
          <p14:tracePt t="27456" x="7251700" y="2584450"/>
          <p14:tracePt t="27475" x="7226300" y="2584450"/>
          <p14:tracePt t="27475" x="7200900" y="2578100"/>
          <p14:tracePt t="27491" x="7175500" y="2565400"/>
          <p14:tracePt t="27491" x="7150100" y="2559050"/>
          <p14:tracePt t="27508" x="7131050" y="2546350"/>
          <p14:tracePt t="27508" x="7080250" y="2520950"/>
          <p14:tracePt t="27525" x="7054850" y="2508250"/>
          <p14:tracePt t="27525" x="7029450" y="2489200"/>
          <p14:tracePt t="27542" x="7010400" y="2470150"/>
          <p14:tracePt t="27542" x="6991350" y="2451100"/>
          <p14:tracePt t="27558" x="6978650" y="2425700"/>
          <p14:tracePt t="27558" x="6965950" y="2400300"/>
          <p14:tracePt t="27575" x="6959600" y="2368550"/>
          <p14:tracePt t="27575" x="6953250" y="2305050"/>
          <p14:tracePt t="27592" x="6959600" y="2273300"/>
          <p14:tracePt t="27592" x="6959600" y="2241550"/>
          <p14:tracePt t="27609" x="6972300" y="2209800"/>
          <p14:tracePt t="27609" x="6985000" y="2171700"/>
          <p14:tracePt t="27625" x="6997700" y="2139950"/>
          <p14:tracePt t="27625" x="7023100" y="2114550"/>
          <p14:tracePt t="27625" x="7048500" y="2082800"/>
          <p14:tracePt t="27645" x="7073900" y="2057400"/>
          <p14:tracePt t="27657" x="7112000" y="2032000"/>
          <p14:tracePt t="27657" x="7188200" y="1981200"/>
          <p14:tracePt t="27676" x="7232650" y="1955800"/>
          <p14:tracePt t="27676" x="7277100" y="1936750"/>
          <p14:tracePt t="27692" x="7321550" y="1917700"/>
          <p14:tracePt t="27692" x="7366000" y="1898650"/>
          <p14:tracePt t="27709" x="7416800" y="1885950"/>
          <p14:tracePt t="27709" x="7467600" y="1873250"/>
          <p14:tracePt t="27709" x="7518400" y="1866900"/>
          <p14:tracePt t="27728" x="7569200" y="1866900"/>
          <p14:tracePt t="27740" x="7626350" y="1866900"/>
          <p14:tracePt t="27740" x="7677150" y="1866900"/>
          <p14:tracePt t="27760" x="7785100" y="1879600"/>
          <p14:tracePt t="27760" x="7835900" y="1892300"/>
          <p14:tracePt t="27776" x="7880350" y="1898650"/>
          <p14:tracePt t="27776" x="7924800" y="1917700"/>
          <p14:tracePt t="27793" x="7969250" y="1930400"/>
          <p14:tracePt t="27793" x="8013700" y="1943100"/>
          <p14:tracePt t="27793" x="8045450" y="1962150"/>
          <p14:tracePt t="27812" x="8077200" y="1987550"/>
          <p14:tracePt t="27812" x="8102600" y="2012950"/>
          <p14:tracePt t="27826" x="8121650" y="2038350"/>
          <p14:tracePt t="27826" x="8140700" y="2063750"/>
          <p14:tracePt t="27843" x="8147050" y="2089150"/>
          <p14:tracePt t="27843" x="8147050" y="2120900"/>
          <p14:tracePt t="27860" x="8147050" y="2146300"/>
          <p14:tracePt t="27860" x="8134350" y="2178050"/>
          <p14:tracePt t="27876" x="8121650" y="2203450"/>
          <p14:tracePt t="27876" x="8077200" y="2254250"/>
          <p14:tracePt t="27894" x="8045450" y="2279650"/>
          <p14:tracePt t="27894" x="8013700" y="2305050"/>
          <p14:tracePt t="27911" x="7975600" y="2330450"/>
          <p14:tracePt t="27911" x="7937500" y="2355850"/>
          <p14:tracePt t="27926" x="7893050" y="2374900"/>
          <p14:tracePt t="27926" x="7848600" y="2400300"/>
          <p14:tracePt t="27944" x="7759700" y="2438400"/>
          <p14:tracePt t="27944" x="7721600" y="2457450"/>
          <p14:tracePt t="27960" x="7677150" y="2476500"/>
          <p14:tracePt t="27960" x="7639050" y="2489200"/>
          <p14:tracePt t="27976" x="7594600" y="2501900"/>
          <p14:tracePt t="27976" x="7562850" y="2514600"/>
          <p14:tracePt t="27993" x="7524750" y="2527300"/>
          <p14:tracePt t="27993" x="7493000" y="2540000"/>
          <p14:tracePt t="27993" x="7461250" y="2546350"/>
          <p14:tracePt t="28012" x="7429500" y="2552700"/>
          <p14:tracePt t="28025" x="7404100" y="2559050"/>
          <p14:tracePt t="28025" x="7366000" y="2571750"/>
          <p14:tracePt t="28044" x="7346950" y="2571750"/>
          <p14:tracePt t="28044" x="7334250" y="2571750"/>
          <p14:tracePt t="28060" x="7321550" y="2571750"/>
          <p14:tracePt t="28060" x="7315200" y="2571750"/>
          <p14:tracePt t="28077" x="7308850" y="2565400"/>
          <p14:tracePt t="28092" x="7302500" y="2565400"/>
          <p14:tracePt t="28109" x="7296150" y="2559050"/>
          <p14:tracePt t="28125" x="7289800" y="2552700"/>
          <p14:tracePt t="28142" x="7289800" y="2546350"/>
          <p14:tracePt t="28159" x="7283450" y="2540000"/>
          <p14:tracePt t="28176" x="7277100" y="2533650"/>
          <p14:tracePt t="28176" x="7277100" y="2527300"/>
          <p14:tracePt t="28194" x="7270750" y="2520950"/>
          <p14:tracePt t="28215" x="7264400" y="2520950"/>
          <p14:tracePt t="28243" x="7258050" y="2514600"/>
          <p14:tracePt t="28268" x="7251700" y="2514600"/>
          <p14:tracePt t="28283" x="7239000" y="2514600"/>
          <p14:tracePt t="28299" x="7232650" y="2508250"/>
          <p14:tracePt t="28311" x="7226300" y="2508250"/>
          <p14:tracePt t="28328" x="7219950" y="2501900"/>
          <p14:tracePt t="28343" x="7213600" y="2501900"/>
          <p14:tracePt t="28359" x="7207250" y="2508250"/>
          <p14:tracePt t="28379" x="7207250" y="2514600"/>
          <p14:tracePt t="28395" x="7213600" y="2520950"/>
          <p14:tracePt t="28411" x="7213600" y="2527300"/>
          <p14:tracePt t="28419" x="7213600" y="2533650"/>
          <p14:tracePt t="28426" x="7219950" y="2540000"/>
          <p14:tracePt t="28443" x="7226300" y="2546350"/>
          <p14:tracePt t="28460" x="7232650" y="2552700"/>
          <p14:tracePt t="28476" x="7239000" y="2552700"/>
          <p14:tracePt t="28493" x="7245350" y="2552700"/>
          <p14:tracePt t="28510" x="7251700" y="2552700"/>
          <p14:tracePt t="28527" x="7258050" y="2552700"/>
          <p14:tracePt t="28544" x="7258050" y="2546350"/>
          <p14:tracePt t="28560" x="7258050" y="2540000"/>
          <p14:tracePt t="28584" x="7264400" y="2533650"/>
          <p14:tracePt t="28596" x="7264400" y="2527300"/>
          <p14:tracePt t="28612" x="7264400" y="2520950"/>
          <p14:tracePt t="28635" x="7270750" y="2514600"/>
          <p14:tracePt t="28679" x="7277100" y="2508250"/>
          <p14:tracePt t="28696" x="7283450" y="2508250"/>
          <p14:tracePt t="28719" x="7289800" y="2508250"/>
          <p14:tracePt t="28731" x="7296150" y="2514600"/>
          <p14:tracePt t="28747" x="7302500" y="2514600"/>
          <p14:tracePt t="28763" x="7308850" y="2514600"/>
          <p14:tracePt t="28779" x="7315200" y="2514600"/>
          <p14:tracePt t="28792" x="7321550" y="2514600"/>
          <p14:tracePt t="28807" x="7327900" y="2514600"/>
          <p14:tracePt t="28823" x="7334250" y="2514600"/>
          <p14:tracePt t="28840" x="7340600" y="2514600"/>
          <p14:tracePt t="28852" x="7340600" y="2508250"/>
          <p14:tracePt t="28868" x="7353300" y="2508250"/>
          <p14:tracePt t="28883" x="7359650" y="2508250"/>
          <p14:tracePt t="28900" x="7366000" y="2508250"/>
          <p14:tracePt t="28911" x="7366000" y="2501900"/>
          <p14:tracePt t="28928" x="7372350" y="2501900"/>
          <p14:tracePt t="28945" x="7378700" y="2501900"/>
          <p14:tracePt t="28964" x="7385050" y="2508250"/>
          <p14:tracePt t="28988" x="7391400" y="2508250"/>
          <p14:tracePt t="29004" x="7397750" y="2508250"/>
          <p14:tracePt t="29019" x="7404100" y="2508250"/>
          <p14:tracePt t="29032" x="7410450" y="2508250"/>
          <p14:tracePt t="29048" x="7416800" y="2508250"/>
          <p14:tracePt t="29048" x="7423150" y="2508250"/>
          <p14:tracePt t="29064" x="7429500" y="2508250"/>
          <p14:tracePt t="29080" x="7435850" y="2508250"/>
          <p14:tracePt t="29080" x="7442200" y="2501900"/>
          <p14:tracePt t="29097" x="7448550" y="2501900"/>
          <p14:tracePt t="29097" x="7454900" y="2501900"/>
          <p14:tracePt t="29097" x="7461250" y="2501900"/>
          <p14:tracePt t="29116" x="7467600" y="2495550"/>
          <p14:tracePt t="29129" x="7473950" y="2495550"/>
          <p14:tracePt t="29129" x="7480300" y="2495550"/>
          <p14:tracePt t="29147" x="7493000" y="2489200"/>
          <p14:tracePt t="29162" x="7499350" y="2489200"/>
          <p14:tracePt t="29179" x="7505700" y="2489200"/>
          <p14:tracePt t="29196" x="7505700" y="2482850"/>
          <p14:tracePt t="29212" x="7512050" y="2482850"/>
          <p14:tracePt t="29229" x="7518400" y="2482850"/>
          <p14:tracePt t="29255" x="7524750" y="2476500"/>
          <p14:tracePt t="29288" x="7531100" y="2476500"/>
          <p14:tracePt t="29311" x="7537450" y="2476500"/>
          <p14:tracePt t="29323" x="7543800" y="2470150"/>
          <p14:tracePt t="29356" x="7550150" y="2463800"/>
          <p14:tracePt t="29375" x="7556500" y="2463800"/>
          <p14:tracePt t="29400" x="7550150" y="2463800"/>
          <p14:tracePt t="29476" x="7550150" y="2470150"/>
          <p14:tracePt t="29504" x="7550150" y="2476500"/>
          <p14:tracePt t="29527" x="7543800" y="2482850"/>
          <p14:tracePt t="29588" x="7537450" y="2482850"/>
          <p14:tracePt t="29612" x="7531100" y="2489200"/>
          <p14:tracePt t="29624" x="7518400" y="2489200"/>
          <p14:tracePt t="29640" x="7512050" y="2489200"/>
          <p14:tracePt t="29656" x="7505700" y="2489200"/>
          <p14:tracePt t="29664" x="7493000" y="2495550"/>
          <p14:tracePt t="29664" x="7486650" y="2495550"/>
          <p14:tracePt t="29664" x="7480300" y="2495550"/>
          <p14:tracePt t="29685" x="7467600" y="2501900"/>
          <p14:tracePt t="29697" x="7454900" y="2501900"/>
          <p14:tracePt t="29697" x="7416800" y="2514600"/>
          <p14:tracePt t="29716" x="7391400" y="2520950"/>
          <p14:tracePt t="29716" x="7366000" y="2527300"/>
          <p14:tracePt t="29732" x="7327900" y="2540000"/>
          <p14:tracePt t="29732" x="7289800" y="2546350"/>
          <p14:tracePt t="29750" x="7245350" y="2552700"/>
          <p14:tracePt t="29750" x="7188200" y="2565400"/>
          <p14:tracePt t="29750" x="7124700" y="2578100"/>
          <p14:tracePt t="29768" x="7048500" y="2584450"/>
          <p14:tracePt t="29781" x="6972300" y="2597150"/>
          <p14:tracePt t="29781" x="6781800" y="2628900"/>
          <p14:tracePt t="29800" x="6673850" y="2641600"/>
          <p14:tracePt t="29800" x="6553200" y="2660650"/>
          <p14:tracePt t="29816" x="6426200" y="2679700"/>
          <p14:tracePt t="29816" x="6286500" y="2692400"/>
          <p14:tracePt t="29816" x="6140450" y="2711450"/>
          <p14:tracePt t="29836" x="5981700" y="2724150"/>
          <p14:tracePt t="29848" x="5816600" y="2736850"/>
          <p14:tracePt t="29848" x="5454650" y="2768600"/>
          <p14:tracePt t="29866" x="5270500" y="2774950"/>
          <p14:tracePt t="29866" x="5080000" y="2787650"/>
          <p14:tracePt t="29883" x="4883150" y="2794000"/>
          <p14:tracePt t="29883" x="4692650" y="2806700"/>
          <p14:tracePt t="29901" x="4495800" y="2813050"/>
          <p14:tracePt t="29901" x="4114800" y="2825750"/>
          <p14:tracePt t="29916" x="3930650" y="2832100"/>
          <p14:tracePt t="29916" x="3746500" y="2838450"/>
          <p14:tracePt t="29933" x="3575050" y="2851150"/>
          <p14:tracePt t="29933" x="3403600" y="2857500"/>
          <p14:tracePt t="29950" x="3238500" y="2857500"/>
          <p14:tracePt t="29950" x="3079750" y="2863850"/>
          <p14:tracePt t="29967" x="2927350" y="2870200"/>
          <p14:tracePt t="29967" x="2787650" y="2876550"/>
          <p14:tracePt t="29985" x="2520950" y="2895600"/>
          <p14:tracePt t="29985" x="2400300" y="2901950"/>
          <p14:tracePt t="30000" x="2286000" y="2914650"/>
          <p14:tracePt t="30000" x="2184400" y="2927350"/>
          <p14:tracePt t="30017" x="2089150" y="2940050"/>
          <p14:tracePt t="30017" x="2000250" y="2952750"/>
          <p14:tracePt t="30034" x="1911350" y="2965450"/>
          <p14:tracePt t="30034" x="1835150" y="2978150"/>
          <p14:tracePt t="30034" x="1752600" y="2990850"/>
          <p14:tracePt t="30053" x="1682750" y="3003550"/>
          <p14:tracePt t="30065" x="1619250" y="3016250"/>
          <p14:tracePt t="30065" x="1498600" y="3028950"/>
          <p14:tracePt t="30085" x="1447800" y="3041650"/>
          <p14:tracePt t="30085" x="1397000" y="3048000"/>
          <p14:tracePt t="30101" x="1352550" y="3060700"/>
          <p14:tracePt t="30101" x="1314450" y="3067050"/>
          <p14:tracePt t="30117" x="1276350" y="3073400"/>
          <p14:tracePt t="30117" x="1244600" y="3086100"/>
          <p14:tracePt t="30117" x="1206500" y="3092450"/>
          <p14:tracePt t="30136" x="1174750" y="3098800"/>
          <p14:tracePt t="30149" x="1143000" y="3105150"/>
          <p14:tracePt t="30149" x="1092200" y="3117850"/>
          <p14:tracePt t="30168" x="1066800" y="3117850"/>
          <p14:tracePt t="30168" x="1047750" y="3124200"/>
          <p14:tracePt t="30184" x="1028700" y="3124200"/>
          <p14:tracePt t="30184" x="1016000" y="3130550"/>
          <p14:tracePt t="30201" x="996950" y="3130550"/>
          <p14:tracePt t="30201" x="990600" y="3130550"/>
          <p14:tracePt t="30217" x="977900" y="3136900"/>
          <p14:tracePt t="30217" x="971550" y="3136900"/>
          <p14:tracePt t="30234" x="984250" y="3130550"/>
          <p14:tracePt t="30256" x="996950" y="3124200"/>
          <p14:tracePt t="30266" x="1022350" y="3124200"/>
          <p14:tracePt t="30266" x="1085850" y="3117850"/>
          <p14:tracePt t="30285" x="1130300" y="3111500"/>
          <p14:tracePt t="30285" x="1181100" y="3111500"/>
          <p14:tracePt t="30301" x="1238250" y="3117850"/>
          <p14:tracePt t="30301" x="1301750" y="3124200"/>
          <p14:tracePt t="30318" x="1371600" y="3130550"/>
          <p14:tracePt t="30318" x="1441450" y="3136900"/>
          <p14:tracePt t="30335" x="1517650" y="3149600"/>
          <p14:tracePt t="30335" x="1670050" y="3168650"/>
          <p14:tracePt t="30353" x="1746250" y="3181350"/>
          <p14:tracePt t="30353" x="1816100" y="3187700"/>
          <p14:tracePt t="30369" x="1879600" y="3194050"/>
          <p14:tracePt t="30369" x="1936750" y="3200400"/>
          <p14:tracePt t="30385" x="1987550" y="3200400"/>
          <p14:tracePt t="30385" x="2032000" y="3206750"/>
          <p14:tracePt t="30385" x="2070100" y="3206750"/>
          <p14:tracePt t="30405" x="2095500" y="3206750"/>
          <p14:tracePt t="30416" x="2120900" y="3200400"/>
          <p14:tracePt t="30416" x="2139950" y="3200400"/>
          <p14:tracePt t="30416" x="2152650" y="3200400"/>
          <p14:tracePt t="30437" x="2159000" y="3200400"/>
          <p14:tracePt t="30451" x="2159000" y="3206750"/>
          <p14:tracePt t="30472" x="2152650" y="3213100"/>
          <p14:tracePt t="30483" x="2146300" y="3219450"/>
          <p14:tracePt t="30483" x="2139950" y="3225800"/>
          <p14:tracePt t="30483" x="2133600" y="3232150"/>
          <p14:tracePt t="30505" x="2127250" y="3238500"/>
          <p14:tracePt t="30517" x="2120900" y="3244850"/>
          <p14:tracePt t="30517" x="2108200" y="3257550"/>
          <p14:tracePt t="30536" x="2101850" y="3263900"/>
          <p14:tracePt t="30550" x="2101850" y="3270250"/>
          <p14:tracePt t="30572" x="2114550" y="3270250"/>
          <p14:tracePt t="30584" x="2120900" y="3263900"/>
          <p14:tracePt t="30600" x="2127250" y="3263900"/>
          <p14:tracePt t="30600" x="2133600" y="3263900"/>
          <p14:tracePt t="30619" x="2139950" y="3257550"/>
          <p14:tracePt t="30619" x="2146300" y="3257550"/>
          <p14:tracePt t="30637" x="2159000" y="3251200"/>
          <p14:tracePt t="30637" x="2171700" y="3244850"/>
          <p14:tracePt t="30653" x="2178050" y="3244850"/>
          <p14:tracePt t="30653" x="2184400" y="3244850"/>
          <p14:tracePt t="30669" x="2190750" y="3238500"/>
          <p14:tracePt t="30669" x="2197100" y="3238500"/>
          <p14:tracePt t="30686" x="2203450" y="3238500"/>
          <p14:tracePt t="30686" x="2216150" y="3232150"/>
          <p14:tracePt t="30686" x="2222500" y="3232150"/>
          <p14:tracePt t="30705" x="2228850" y="3225800"/>
          <p14:tracePt t="30718" x="2235200" y="3225800"/>
          <p14:tracePt t="30718" x="2247900" y="3219450"/>
          <p14:tracePt t="30736" x="2254250" y="3219450"/>
          <p14:tracePt t="30736" x="2260600" y="3219450"/>
          <p14:tracePt t="30753" x="2260600" y="3213100"/>
          <p14:tracePt t="30768" x="2273300" y="3213100"/>
          <p14:tracePt t="30785" x="2279650" y="3213100"/>
          <p14:tracePt t="30801" x="2273300" y="3213100"/>
          <p14:tracePt t="30872" x="2260600" y="3213100"/>
          <p14:tracePt t="30883" x="2254250" y="3213100"/>
          <p14:tracePt t="30900" x="2247900" y="3213100"/>
          <p14:tracePt t="30916" x="2241550" y="3213100"/>
          <p14:tracePt t="30924" x="2235200" y="3213100"/>
          <p14:tracePt t="30924" x="2228850" y="3213100"/>
          <p14:tracePt t="30937" x="2222500" y="3213100"/>
          <p14:tracePt t="30952" x="2216150" y="3206750"/>
          <p14:tracePt t="30968" x="2209800" y="3206750"/>
          <p14:tracePt t="30985" x="2203450" y="3206750"/>
          <p14:tracePt t="30985" x="2197100" y="3200400"/>
          <p14:tracePt t="31005" x="2190750" y="3200400"/>
          <p14:tracePt t="31036" x="2190750" y="3194050"/>
          <p14:tracePt t="31080" x="2197100" y="3194050"/>
          <p14:tracePt t="31232" x="2203450" y="3187700"/>
          <p14:tracePt t="31260" x="2209800" y="3187700"/>
          <p14:tracePt t="31284" x="2216150" y="3187700"/>
          <p14:tracePt t="31296" x="2216150" y="3181350"/>
          <p14:tracePt t="31312" x="2222500" y="3181350"/>
          <p14:tracePt t="31328" x="2228850" y="3181350"/>
          <p14:tracePt t="31352" x="2235200" y="3175000"/>
          <p14:tracePt t="31380" x="2241550" y="3175000"/>
          <p14:tracePt t="31404" x="2247900" y="3168650"/>
          <p14:tracePt t="31416" x="2254250" y="3168650"/>
          <p14:tracePt t="31432" x="2260600" y="3162300"/>
          <p14:tracePt t="31448" x="2266950" y="3162300"/>
          <p14:tracePt t="31464" x="2273300" y="3162300"/>
          <p14:tracePt t="31476" x="2273300" y="3155950"/>
          <p14:tracePt t="31500" x="2279650" y="3149600"/>
          <p14:tracePt t="31524" x="2279650" y="3143250"/>
          <p14:tracePt t="31544" x="2279650" y="3136900"/>
          <p14:tracePt t="31584" x="2279650" y="3130550"/>
          <p14:tracePt t="31741" x="2279650" y="3124200"/>
          <p14:tracePt t="31756" x="2286000" y="3117850"/>
          <p14:tracePt t="31772" x="2286000" y="3111500"/>
          <p14:tracePt t="31784" x="2292350" y="3105150"/>
          <p14:tracePt t="31800" x="2292350" y="3098800"/>
          <p14:tracePt t="31852" x="2286000" y="3098800"/>
          <p14:tracePt t="31928" x="2286000" y="3105150"/>
          <p14:tracePt t="31956" x="2279650" y="3105150"/>
          <p14:tracePt t="32024" x="2279650" y="3098800"/>
          <p14:tracePt t="32056" x="2279650" y="3092450"/>
          <p14:tracePt t="32080" x="2273300" y="3086100"/>
          <p14:tracePt t="32092" x="2273300" y="3079750"/>
          <p14:tracePt t="32108" x="2266950" y="3073400"/>
          <p14:tracePt t="32144" x="2266950" y="3067050"/>
          <p14:tracePt t="32168" x="2260600" y="3067050"/>
          <p14:tracePt t="32204" x="2254250" y="3073400"/>
          <p14:tracePt t="32252" x="2247900" y="3079750"/>
          <p14:tracePt t="32280" x="2254250" y="3079750"/>
          <p14:tracePt t="32316" x="2260600" y="3079750"/>
          <p14:tracePt t="32332" x="2266950" y="3079750"/>
          <p14:tracePt t="32348" x="2273300" y="3079750"/>
          <p14:tracePt t="32364" x="2279650" y="3073400"/>
          <p14:tracePt t="32400" x="2286000" y="3073400"/>
          <p14:tracePt t="32432" x="2292350" y="3067050"/>
          <p14:tracePt t="32452" x="2298700" y="3067050"/>
          <p14:tracePt t="32476" x="2305050" y="3060700"/>
          <p14:tracePt t="32492" x="2311400" y="3060700"/>
          <p14:tracePt t="32497" x="2317750" y="3060700"/>
          <p14:tracePt t="32507" x="2330450" y="3060700"/>
          <p14:tracePt t="32507" x="2343150" y="3054350"/>
          <p14:tracePt t="32526" x="2362200" y="3054350"/>
          <p14:tracePt t="32526" x="2381250" y="3054350"/>
          <p14:tracePt t="32526" x="2400300" y="3048000"/>
          <p14:tracePt t="32545" x="2425700" y="3048000"/>
          <p14:tracePt t="32545" x="2457450" y="3048000"/>
          <p14:tracePt t="32559" x="2489200" y="3048000"/>
          <p14:tracePt t="32559" x="2533650" y="3054350"/>
          <p14:tracePt t="32576" x="2578100" y="3054350"/>
          <p14:tracePt t="32576" x="2622550" y="3060700"/>
          <p14:tracePt t="32593" x="2679700" y="3073400"/>
          <p14:tracePt t="32593" x="2736850" y="3079750"/>
          <p14:tracePt t="32610" x="2800350" y="3098800"/>
          <p14:tracePt t="32610" x="2933700" y="3124200"/>
          <p14:tracePt t="32626" x="3003550" y="3143250"/>
          <p14:tracePt t="32626" x="3073400" y="3155950"/>
          <p14:tracePt t="32643" x="3143250" y="3168650"/>
          <p14:tracePt t="32643" x="3206750" y="3175000"/>
          <p14:tracePt t="32660" x="3270250" y="3181350"/>
          <p14:tracePt t="32660" x="3384550" y="3187700"/>
          <p14:tracePt t="32677" x="3441700" y="3194050"/>
          <p14:tracePt t="32677" x="3492500" y="3194050"/>
          <p14:tracePt t="32693" x="3536950" y="3194050"/>
          <p14:tracePt t="32693" x="3581400" y="3194050"/>
          <p14:tracePt t="32710" x="3619500" y="3187700"/>
          <p14:tracePt t="32710" x="3657600" y="3187700"/>
          <p14:tracePt t="32726" x="3695700" y="3187700"/>
          <p14:tracePt t="32726" x="3727450" y="3194050"/>
          <p14:tracePt t="32726" x="3759200" y="3194050"/>
          <p14:tracePt t="32745" x="3784600" y="3200400"/>
          <p14:tracePt t="32758" x="3810000" y="3206750"/>
          <p14:tracePt t="32758" x="3854450" y="3225800"/>
          <p14:tracePt t="32777" x="3873500" y="3232150"/>
          <p14:tracePt t="32777" x="3886200" y="3238500"/>
          <p14:tracePt t="32793" x="3898900" y="3251200"/>
          <p14:tracePt t="32793" x="3911600" y="3257550"/>
          <p14:tracePt t="32810" x="3917950" y="3257550"/>
          <p14:tracePt t="32810" x="3924300" y="3263900"/>
          <p14:tracePt t="32810" x="3930650" y="3270250"/>
          <p14:tracePt t="32829" x="3937000" y="3270250"/>
          <p14:tracePt t="32845" x="3937000" y="3276600"/>
          <p14:tracePt t="32888" x="3943350" y="3270250"/>
          <p14:tracePt t="32912" x="3943350" y="3263900"/>
          <p14:tracePt t="32924" x="3943350" y="3257550"/>
          <p14:tracePt t="32940" x="3943350" y="3251200"/>
          <p14:tracePt t="32956" x="3943350" y="3244850"/>
          <p14:tracePt t="32972" x="3943350" y="3238500"/>
          <p14:tracePt t="32992" x="3937000" y="3238500"/>
          <p14:tracePt t="33024" x="3937000" y="3232150"/>
          <p14:tracePt t="33044" x="3930650" y="3225800"/>
          <p14:tracePt t="33060" x="3937000" y="3219450"/>
          <p14:tracePt t="33077" x="3937000" y="3213100"/>
          <p14:tracePt t="33104" x="3943350" y="3206750"/>
          <p14:tracePt t="33120" x="3949700" y="3200400"/>
          <p14:tracePt t="33136" x="3949700" y="3194050"/>
          <p14:tracePt t="33145" x="3956050" y="3194050"/>
          <p14:tracePt t="33145" x="3962400" y="3187700"/>
          <p14:tracePt t="33161" x="3968750" y="3187700"/>
          <p14:tracePt t="33161" x="3975100" y="3181350"/>
          <p14:tracePt t="33178" x="3981450" y="3175000"/>
          <p14:tracePt t="33178" x="3987800" y="3175000"/>
          <p14:tracePt t="33178" x="3994150" y="3168650"/>
          <p14:tracePt t="33196" x="4000500" y="3168650"/>
          <p14:tracePt t="33210" x="4006850" y="3162300"/>
          <p14:tracePt t="33210" x="4025900" y="3162300"/>
          <p14:tracePt t="33228" x="4038600" y="3168650"/>
          <p14:tracePt t="33228" x="4051300" y="3168650"/>
          <p14:tracePt t="33245" x="4070350" y="3175000"/>
          <p14:tracePt t="33245" x="4089400" y="3175000"/>
          <p14:tracePt t="33261" x="4108450" y="3181350"/>
          <p14:tracePt t="33261" x="4152900" y="3194050"/>
          <p14:tracePt t="33279" x="4171950" y="3200400"/>
          <p14:tracePt t="33279" x="4191000" y="3200400"/>
          <p14:tracePt t="33295" x="4210050" y="3206750"/>
          <p14:tracePt t="33295" x="4222750" y="3206750"/>
          <p14:tracePt t="33312" x="4235450" y="3213100"/>
          <p14:tracePt t="33312" x="4248150" y="3213100"/>
          <p14:tracePt t="33328" x="4260850" y="3213100"/>
          <p14:tracePt t="33328" x="4273550" y="3219450"/>
          <p14:tracePt t="33345" x="4273550" y="3225800"/>
          <p14:tracePt t="33361" x="4267200" y="3232150"/>
          <p14:tracePt t="33377" x="4260850" y="3238500"/>
          <p14:tracePt t="33377" x="4254500" y="3238500"/>
          <p14:tracePt t="33377" x="4248150" y="3244850"/>
          <p14:tracePt t="33398" x="4235450" y="3244850"/>
          <p14:tracePt t="33410" x="4222750" y="3251200"/>
          <p14:tracePt t="33410" x="4197350" y="3251200"/>
          <p14:tracePt t="33429" x="4178300" y="3251200"/>
          <p14:tracePt t="33429" x="4152900" y="3244850"/>
          <p14:tracePt t="33446" x="4133850" y="3238500"/>
          <p14:tracePt t="33446" x="4108450" y="3225800"/>
          <p14:tracePt t="33462" x="4083050" y="3213100"/>
          <p14:tracePt t="33462" x="4057650" y="3200400"/>
          <p14:tracePt t="33462" x="4032250" y="3175000"/>
          <p14:tracePt t="33481" x="4013200" y="3155950"/>
          <p14:tracePt t="33494" x="3994150" y="3130550"/>
          <p14:tracePt t="33494" x="3962400" y="3073400"/>
          <p14:tracePt t="33513" x="3949700" y="3035300"/>
          <p14:tracePt t="33513" x="3943350" y="2997200"/>
          <p14:tracePt t="33529" x="3937000" y="2959100"/>
          <p14:tracePt t="33529" x="3937000" y="2921000"/>
          <p14:tracePt t="33546" x="3943350" y="2876550"/>
          <p14:tracePt t="33546" x="3956050" y="2825750"/>
          <p14:tracePt t="33546" x="3981450" y="2781300"/>
          <p14:tracePt t="33565" x="4006850" y="2736850"/>
          <p14:tracePt t="33565" x="4038600" y="2686050"/>
          <p14:tracePt t="33579" x="4076700" y="2647950"/>
          <p14:tracePt t="33579" x="4121150" y="2603500"/>
          <p14:tracePt t="33596" x="4165600" y="2565400"/>
          <p14:tracePt t="33596" x="4216400" y="2533650"/>
          <p14:tracePt t="33613" x="4273550" y="2501900"/>
          <p14:tracePt t="33613" x="4337050" y="2482850"/>
          <p14:tracePt t="33630" x="4400550" y="2463800"/>
          <p14:tracePt t="33630" x="4533900" y="2432050"/>
          <p14:tracePt t="33646" x="4603750" y="2425700"/>
          <p14:tracePt t="33646" x="4679950" y="2425700"/>
          <p14:tracePt t="33663" x="4756150" y="2425700"/>
          <p14:tracePt t="33663" x="4826000" y="2425700"/>
          <p14:tracePt t="33680" x="4902200" y="2438400"/>
          <p14:tracePt t="33680" x="4972050" y="2451100"/>
          <p14:tracePt t="33697" x="5111750" y="2495550"/>
          <p14:tracePt t="33697" x="5181600" y="2520950"/>
          <p14:tracePt t="33714" x="5238750" y="2546350"/>
          <p14:tracePt t="33714" x="5295900" y="2578100"/>
          <p14:tracePt t="33730" x="5346700" y="2609850"/>
          <p14:tracePt t="33730" x="5391150" y="2641600"/>
          <p14:tracePt t="33746" x="5429250" y="2673350"/>
          <p14:tracePt t="33746" x="5461000" y="2705100"/>
          <p14:tracePt t="33746" x="5486400" y="2743200"/>
          <p14:tracePt t="33765" x="5505450" y="2774950"/>
          <p14:tracePt t="33778" x="5524500" y="2813050"/>
          <p14:tracePt t="33778" x="5537200" y="2889250"/>
          <p14:tracePt t="33797" x="5530850" y="2933700"/>
          <p14:tracePt t="33797" x="5524500" y="2971800"/>
          <p14:tracePt t="33813" x="5511800" y="3009900"/>
          <p14:tracePt t="33813" x="5492750" y="3048000"/>
          <p14:tracePt t="33830" x="5467350" y="3079750"/>
          <p14:tracePt t="33830" x="5441950" y="3111500"/>
          <p14:tracePt t="33830" x="5410200" y="3136900"/>
          <p14:tracePt t="33849" x="5372100" y="3162300"/>
          <p14:tracePt t="33862" x="5334000" y="3181350"/>
          <p14:tracePt t="33862" x="5232400" y="3213100"/>
          <p14:tracePt t="33880" x="5181600" y="3225800"/>
          <p14:tracePt t="33880" x="5124450" y="3238500"/>
          <p14:tracePt t="33897" x="5067300" y="3251200"/>
          <p14:tracePt t="33897" x="5003800" y="3257550"/>
          <p14:tracePt t="33897" x="4953000" y="3263900"/>
          <p14:tracePt t="33917" x="4895850" y="3263900"/>
          <p14:tracePt t="33929" x="4851400" y="3270250"/>
          <p14:tracePt t="33929" x="4768850" y="3263900"/>
          <p14:tracePt t="33947" x="4737100" y="3257550"/>
          <p14:tracePt t="33947" x="4711700" y="3251200"/>
          <p14:tracePt t="33964" x="4692650" y="3244850"/>
          <p14:tracePt t="33964" x="4673600" y="3232150"/>
          <p14:tracePt t="33980" x="4660900" y="3219450"/>
          <p14:tracePt t="33980" x="4660900" y="3194050"/>
          <p14:tracePt t="33997" x="4667250" y="3187700"/>
          <p14:tracePt t="33997" x="4679950" y="3175000"/>
          <p14:tracePt t="34014" x="4699000" y="3168650"/>
          <p14:tracePt t="34014" x="4718050" y="3162300"/>
          <p14:tracePt t="34031" x="4743450" y="3162300"/>
          <p14:tracePt t="34031" x="4775200" y="3162300"/>
          <p14:tracePt t="34048" x="4800600" y="3162300"/>
          <p14:tracePt t="34048" x="4832350" y="3168650"/>
          <p14:tracePt t="34066" x="4902200" y="3181350"/>
          <p14:tracePt t="34066" x="4940300" y="3187700"/>
          <p14:tracePt t="34081" x="4972050" y="3194050"/>
          <p14:tracePt t="34081" x="5016500" y="3200400"/>
          <p14:tracePt t="34098" x="5054600" y="3200400"/>
          <p14:tracePt t="34098" x="5099050" y="3206750"/>
          <p14:tracePt t="34114" x="5149850" y="3200400"/>
          <p14:tracePt t="34114" x="5194300" y="3200400"/>
          <p14:tracePt t="34114" x="5245100" y="3187700"/>
          <p14:tracePt t="34133" x="5295900" y="3181350"/>
          <p14:tracePt t="34146" x="5346700" y="3168650"/>
          <p14:tracePt t="34146" x="5454650" y="3143250"/>
          <p14:tracePt t="34165" x="5505450" y="3130550"/>
          <p14:tracePt t="34165" x="5562600" y="3117850"/>
          <p14:tracePt t="34181" x="5613400" y="3105150"/>
          <p14:tracePt t="34181" x="5670550" y="3092450"/>
          <p14:tracePt t="34198" x="5721350" y="3079750"/>
          <p14:tracePt t="34198" x="5778500" y="3067050"/>
          <p14:tracePt t="34198" x="5829300" y="3054350"/>
          <p14:tracePt t="34217" x="5886450" y="3048000"/>
          <p14:tracePt t="34230" x="5930900" y="3035300"/>
          <p14:tracePt t="34230" x="6026150" y="3022600"/>
          <p14:tracePt t="34248" x="6070600" y="3016250"/>
          <p14:tracePt t="34248" x="6108700" y="3009900"/>
          <p14:tracePt t="34265" x="6146800" y="3003550"/>
          <p14:tracePt t="34265" x="6184900" y="2997200"/>
          <p14:tracePt t="34282" x="6216650" y="2990850"/>
          <p14:tracePt t="34282" x="6261100" y="2978150"/>
          <p14:tracePt t="34299" x="6280150" y="2978150"/>
          <p14:tracePt t="34299" x="6292850" y="2978150"/>
          <p14:tracePt t="34315" x="6305550" y="2978150"/>
          <p14:tracePt t="34315" x="6305550" y="2984500"/>
          <p14:tracePt t="34332" x="6299200" y="2997200"/>
          <p14:tracePt t="34357" x="6292850" y="2997200"/>
          <p14:tracePt t="34366" x="6286500" y="3003550"/>
          <p14:tracePt t="34381" x="6280150" y="3009900"/>
          <p14:tracePt t="34397" x="6273800" y="3016250"/>
          <p14:tracePt t="34413" x="6267450" y="3022600"/>
          <p14:tracePt t="34430" x="6261100" y="3022600"/>
          <p14:tracePt t="34448" x="6254750" y="3035300"/>
          <p14:tracePt t="34448" x="6248400" y="3041650"/>
          <p14:tracePt t="34466" x="6254750" y="3048000"/>
          <p14:tracePt t="34466" x="6254750" y="3054350"/>
          <p14:tracePt t="34482" x="6261100" y="3067050"/>
          <p14:tracePt t="34482" x="6273800" y="3086100"/>
          <p14:tracePt t="34482" x="6286500" y="3098800"/>
          <p14:tracePt t="34501" x="6305550" y="3117850"/>
          <p14:tracePt t="34514" x="6324600" y="3136900"/>
          <p14:tracePt t="34514" x="6362700" y="3181350"/>
          <p14:tracePt t="34533" x="6381750" y="3200400"/>
          <p14:tracePt t="34533" x="6400800" y="3225800"/>
          <p14:tracePt t="34549" x="6426200" y="3244850"/>
          <p14:tracePt t="34549" x="6445250" y="3263900"/>
          <p14:tracePt t="34566" x="6464300" y="3289300"/>
          <p14:tracePt t="34566" x="6483350" y="3308350"/>
          <p14:tracePt t="34566" x="6502400" y="3327400"/>
          <p14:tracePt t="34585" x="6521450" y="3352800"/>
          <p14:tracePt t="34585" x="6546850" y="3365500"/>
          <p14:tracePt t="34600" x="6565900" y="3384550"/>
          <p14:tracePt t="34600" x="6578600" y="3397250"/>
          <p14:tracePt t="34616" x="6597650" y="3409950"/>
          <p14:tracePt t="34616" x="6610350" y="3422650"/>
          <p14:tracePt t="34633" x="6623050" y="3429000"/>
          <p14:tracePt t="34633" x="6635750" y="3435350"/>
          <p14:tracePt t="34650" x="6648450" y="3441700"/>
          <p14:tracePt t="34650" x="6661150" y="3448050"/>
          <p14:tracePt t="34667" x="6667500" y="3448050"/>
          <p14:tracePt t="34667" x="6680200" y="3448050"/>
          <p14:tracePt t="34683" x="6686550" y="3448050"/>
          <p14:tracePt t="34683" x="6692900" y="3448050"/>
          <p14:tracePt t="34700" x="6699250" y="3448050"/>
          <p14:tracePt t="34700" x="6705600" y="3441700"/>
          <p14:tracePt t="34718" x="6711950" y="3441700"/>
          <p14:tracePt t="34732" x="6705600" y="3441700"/>
          <p14:tracePt t="34764" x="6705600" y="3435350"/>
          <p14:tracePt t="34773" x="6699250" y="3435350"/>
          <p14:tracePt t="34781" x="6686550" y="3435350"/>
          <p14:tracePt t="34781" x="6667500" y="3429000"/>
          <p14:tracePt t="34801" x="6654800" y="3429000"/>
          <p14:tracePt t="34801" x="6642100" y="3422650"/>
          <p14:tracePt t="34817" x="6623050" y="3416300"/>
          <p14:tracePt t="34817" x="6604000" y="3409950"/>
          <p14:tracePt t="34834" x="6584950" y="3403600"/>
          <p14:tracePt t="34834" x="6565900" y="3390900"/>
          <p14:tracePt t="34850" x="6540500" y="3378200"/>
          <p14:tracePt t="34850" x="6508750" y="3365500"/>
          <p14:tracePt t="34850" x="6477000" y="3346450"/>
          <p14:tracePt t="34869" x="6445250" y="3321050"/>
          <p14:tracePt t="34882" x="6413500" y="3302000"/>
          <p14:tracePt t="34882" x="6350000" y="3251200"/>
          <p14:tracePt t="34902" x="6318250" y="3232150"/>
          <p14:tracePt t="34902" x="6292850" y="3213100"/>
          <p14:tracePt t="34918" x="6267450" y="3194050"/>
          <p14:tracePt t="34918" x="6248400" y="3181350"/>
          <p14:tracePt t="34934" x="6229350" y="3162300"/>
          <p14:tracePt t="34934" x="6216650" y="3155950"/>
          <p14:tracePt t="34951" x="6203950" y="3143250"/>
          <p14:tracePt t="34951" x="6184900" y="3124200"/>
          <p14:tracePt t="34967" x="6178550" y="3117850"/>
          <p14:tracePt t="34967" x="6178550" y="3111500"/>
          <p14:tracePt t="34984" x="6172200" y="3105150"/>
          <p14:tracePt t="34984" x="6172200" y="3098800"/>
          <p14:tracePt t="35001" x="6172200" y="3092450"/>
          <p14:tracePt t="35016" x="6178550" y="3086100"/>
          <p14:tracePt t="35033" x="6184900" y="3086100"/>
          <p14:tracePt t="35033" x="6191250" y="3079750"/>
          <p14:tracePt t="35051" x="6197600" y="3079750"/>
          <p14:tracePt t="35066" x="6203950" y="3079750"/>
          <p14:tracePt t="35066" x="6216650" y="3079750"/>
          <p14:tracePt t="35086" x="6229350" y="3073400"/>
          <p14:tracePt t="35086" x="6235700" y="3073400"/>
          <p14:tracePt t="35101" x="6248400" y="3073400"/>
          <p14:tracePt t="35101" x="6261100" y="3073400"/>
          <p14:tracePt t="35118" x="6273800" y="3073400"/>
          <p14:tracePt t="35118" x="6286500" y="3073400"/>
          <p14:tracePt t="35118" x="6305550" y="3073400"/>
          <p14:tracePt t="35137" x="6318250" y="3073400"/>
          <p14:tracePt t="35149" x="6337300" y="3073400"/>
          <p14:tracePt t="35149" x="6356350" y="3067050"/>
          <p14:tracePt t="35149" x="6381750" y="3067050"/>
          <p14:tracePt t="35171" x="6407150" y="3067050"/>
          <p14:tracePt t="35171" x="6438900" y="3060700"/>
          <p14:tracePt t="35186" x="6477000" y="3060700"/>
          <p14:tracePt t="35186" x="6515100" y="3060700"/>
          <p14:tracePt t="35202" x="6559550" y="3060700"/>
          <p14:tracePt t="35202" x="6604000" y="3060700"/>
          <p14:tracePt t="35219" x="6654800" y="3060700"/>
          <p14:tracePt t="35219" x="6705600" y="3060700"/>
          <p14:tracePt t="35219" x="6762750" y="3060700"/>
          <p14:tracePt t="35238" x="6819900" y="3067050"/>
          <p14:tracePt t="35250" x="6877050" y="3067050"/>
          <p14:tracePt t="35250" x="6991350" y="3073400"/>
          <p14:tracePt t="35268" x="7048500" y="3073400"/>
          <p14:tracePt t="35268" x="7105650" y="3073400"/>
          <p14:tracePt t="35285" x="7162800" y="3073400"/>
          <p14:tracePt t="35285" x="7219950" y="3073400"/>
          <p14:tracePt t="35302" x="7270750" y="3073400"/>
          <p14:tracePt t="35302" x="7372350" y="3079750"/>
          <p14:tracePt t="35319" x="7423150" y="3079750"/>
          <p14:tracePt t="35319" x="7467600" y="3079750"/>
          <p14:tracePt t="35335" x="7505700" y="3086100"/>
          <p14:tracePt t="35335" x="7550150" y="3086100"/>
          <p14:tracePt t="35352" x="7581900" y="3086100"/>
          <p14:tracePt t="35352" x="7620000" y="3086100"/>
          <p14:tracePt t="35368" x="7651750" y="3086100"/>
          <p14:tracePt t="35368" x="7708900" y="3092450"/>
          <p14:tracePt t="35387" x="7734300" y="3092450"/>
          <p14:tracePt t="35387" x="7753350" y="3098800"/>
          <p14:tracePt t="35403" x="7772400" y="3098800"/>
          <p14:tracePt t="35403" x="7791450" y="3105150"/>
          <p14:tracePt t="35419" x="7804150" y="3105150"/>
          <p14:tracePt t="35419" x="7816850" y="3105150"/>
          <p14:tracePt t="35419" x="7829550" y="3111500"/>
          <p14:tracePt t="35438" x="7842250" y="3111500"/>
          <p14:tracePt t="35451" x="7854950" y="3111500"/>
          <p14:tracePt t="35451" x="7874000" y="3111500"/>
          <p14:tracePt t="35470" x="7886700" y="3111500"/>
          <p14:tracePt t="35470" x="7899400" y="3111500"/>
          <p14:tracePt t="35486" x="7905750" y="3111500"/>
          <p14:tracePt t="35486" x="7918450" y="3111500"/>
          <p14:tracePt t="35503" x="7924800" y="3111500"/>
          <p14:tracePt t="35503" x="7931150" y="3111500"/>
          <p14:tracePt t="35503" x="7943850" y="3111500"/>
          <p14:tracePt t="35521" x="7950200" y="3111500"/>
          <p14:tracePt t="35534" x="7956550" y="3111500"/>
          <p14:tracePt t="35534" x="7969250" y="3111500"/>
          <p14:tracePt t="35554" x="7975600" y="3111500"/>
          <p14:tracePt t="35568" x="7988300" y="3111500"/>
          <p14:tracePt t="35585" x="7988300" y="3105150"/>
          <p14:tracePt t="35701" x="7994650" y="3098800"/>
          <p14:tracePt t="35725" x="8001000" y="3098800"/>
          <p14:tracePt t="35745" x="8001000" y="3092450"/>
          <p14:tracePt t="35793" x="8001000" y="3086100"/>
          <p14:tracePt t="35857" x="7994650" y="3086100"/>
          <p14:tracePt t="35917" x="7988300" y="3092450"/>
          <p14:tracePt t="35941" x="7981950" y="3092450"/>
          <p14:tracePt t="35965" x="7975600" y="3092450"/>
          <p14:tracePt t="35984" x="7969250" y="3092450"/>
          <p14:tracePt t="36016" x="7962900" y="3098800"/>
          <p14:tracePt t="36037" x="7969250" y="3098800"/>
          <p14:tracePt t="36137" x="7975600" y="3098800"/>
          <p14:tracePt t="36165" x="7981950" y="3098800"/>
          <p14:tracePt t="36217" x="7988300" y="3105150"/>
          <p14:tracePt t="36233" x="7994650" y="3105150"/>
          <p14:tracePt t="36249" x="8001000" y="3105150"/>
          <p14:tracePt t="36265" x="8007350" y="3105150"/>
          <p14:tracePt t="36277" x="8007350" y="3111500"/>
          <p14:tracePt t="36301" x="8001000" y="3111500"/>
          <p14:tracePt t="36385" x="7994650" y="3111500"/>
          <p14:tracePt t="36398" x="7988300" y="3117850"/>
          <p14:tracePt t="36407" x="7981950" y="3117850"/>
          <p14:tracePt t="36421" x="7975600" y="3117850"/>
          <p14:tracePt t="36421" x="7969250" y="3117850"/>
          <p14:tracePt t="36439" x="7956550" y="3117850"/>
          <p14:tracePt t="36439" x="7943850" y="3111500"/>
          <p14:tracePt t="36459" x="7931150" y="3111500"/>
          <p14:tracePt t="36471" x="7924800" y="3105150"/>
          <p14:tracePt t="36471" x="7899400" y="3098800"/>
          <p14:tracePt t="36490" x="7886700" y="3092450"/>
          <p14:tracePt t="36490" x="7867650" y="3086100"/>
          <p14:tracePt t="36508" x="7848600" y="3079750"/>
          <p14:tracePt t="36508" x="7829550" y="3067050"/>
          <p14:tracePt t="36523" x="7810500" y="3060700"/>
          <p14:tracePt t="36523" x="7791450" y="3054350"/>
          <p14:tracePt t="36523" x="7766050" y="3041650"/>
          <p14:tracePt t="36542" x="7747000" y="3028950"/>
          <p14:tracePt t="36555" x="7721600" y="3022600"/>
          <p14:tracePt t="36555" x="7696200" y="3009900"/>
          <p14:tracePt t="36574" x="7645400" y="2990850"/>
          <p14:tracePt t="36574" x="7620000" y="2978150"/>
          <p14:tracePt t="36590" x="7594600" y="2971800"/>
          <p14:tracePt t="36590" x="7575550" y="2959100"/>
          <p14:tracePt t="36607" x="7556500" y="2952750"/>
          <p14:tracePt t="36607" x="7537450" y="2946400"/>
          <p14:tracePt t="36623" x="7518400" y="2940050"/>
          <p14:tracePt t="36623" x="7499350" y="2927350"/>
          <p14:tracePt t="36640" x="7493000" y="2927350"/>
          <p14:tracePt t="36655" x="7493000" y="2914650"/>
          <p14:tracePt t="36655" x="7499350" y="2914650"/>
          <p14:tracePt t="36673" x="7505700" y="2914650"/>
          <p14:tracePt t="36673" x="7518400" y="2908300"/>
          <p14:tracePt t="36690" x="7531100" y="2914650"/>
          <p14:tracePt t="36690" x="7569200" y="2914650"/>
          <p14:tracePt t="36707" x="7594600" y="2921000"/>
          <p14:tracePt t="36707" x="7613650" y="2921000"/>
          <p14:tracePt t="36723" x="7639050" y="2927350"/>
          <p14:tracePt t="36723" x="7664450" y="2933700"/>
          <p14:tracePt t="36740" x="7689850" y="2933700"/>
          <p14:tracePt t="36740" x="7708900" y="2940050"/>
          <p14:tracePt t="36758" x="7747000" y="2946400"/>
          <p14:tracePt t="36758" x="7759700" y="2952750"/>
          <p14:tracePt t="36774" x="7772400" y="2959100"/>
          <p14:tracePt t="36774" x="7785100" y="2959100"/>
          <p14:tracePt t="36791" x="7791450" y="2965450"/>
          <p14:tracePt t="36806" x="7785100" y="2971800"/>
          <p14:tracePt t="36806" x="7778750" y="2978150"/>
          <p14:tracePt t="36806" x="7772400" y="2978150"/>
          <p14:tracePt t="36826" x="7759700" y="2984500"/>
          <p14:tracePt t="36839" x="7740650" y="2990850"/>
          <p14:tracePt t="36839" x="7702550" y="3003550"/>
          <p14:tracePt t="36858" x="7677150" y="3009900"/>
          <p14:tracePt t="36858" x="7651750" y="3022600"/>
          <p14:tracePt t="36874" x="7626350" y="3028950"/>
          <p14:tracePt t="36874" x="7594600" y="3035300"/>
          <p14:tracePt t="36891" x="7562850" y="3041650"/>
          <p14:tracePt t="36891" x="7537450" y="3054350"/>
          <p14:tracePt t="36891" x="7505700" y="3060700"/>
          <p14:tracePt t="36911" x="7473950" y="3067050"/>
          <p14:tracePt t="36922" x="7448550" y="3073400"/>
          <p14:tracePt t="36922" x="7397750" y="3086100"/>
          <p14:tracePt t="36941" x="7378700" y="3092450"/>
          <p14:tracePt t="36941" x="7366000" y="3092450"/>
          <p14:tracePt t="36958" x="7346950" y="3098800"/>
          <p14:tracePt t="36958" x="7340600" y="3098800"/>
          <p14:tracePt t="36974" x="7327900" y="3105150"/>
          <p14:tracePt t="36974" x="7321550" y="3105150"/>
          <p14:tracePt t="36993" x="7327900" y="3105150"/>
          <p14:tracePt t="37006" x="7340600" y="3105150"/>
          <p14:tracePt t="37006" x="7353300" y="3105150"/>
          <p14:tracePt t="37025" x="7372350" y="3105150"/>
          <p14:tracePt t="37025" x="7391400" y="3098800"/>
          <p14:tracePt t="37042" x="7410450" y="3098800"/>
          <p14:tracePt t="37042" x="7461250" y="3098800"/>
          <p14:tracePt t="37059" x="7486650" y="3092450"/>
          <p14:tracePt t="37059" x="7518400" y="3092450"/>
          <p14:tracePt t="37075" x="7543800" y="3086100"/>
          <p14:tracePt t="37075" x="7569200" y="3086100"/>
          <p14:tracePt t="37091" x="7600950" y="3079750"/>
          <p14:tracePt t="37091" x="7626350" y="3079750"/>
          <p14:tracePt t="37108" x="7645400" y="3073400"/>
          <p14:tracePt t="37108" x="7689850" y="3073400"/>
          <p14:tracePt t="37126" x="7702550" y="3067050"/>
          <p14:tracePt t="37126" x="7715250" y="3067050"/>
          <p14:tracePt t="37142" x="7727950" y="3067050"/>
          <p14:tracePt t="37142" x="7734300" y="3067050"/>
          <p14:tracePt t="37159" x="7740650" y="3067050"/>
          <p14:tracePt t="37173" x="7747000" y="3067050"/>
          <p14:tracePt t="37190" x="7740650" y="3067050"/>
          <p14:tracePt t="37207" x="7734300" y="3067050"/>
          <p14:tracePt t="37207" x="7721600" y="3067050"/>
          <p14:tracePt t="37226" x="7715250" y="3067050"/>
          <p14:tracePt t="37226" x="7708900" y="3073400"/>
          <p14:tracePt t="37242" x="7696200" y="3073400"/>
          <p14:tracePt t="37242" x="7689850" y="3073400"/>
          <p14:tracePt t="37259" x="7683500" y="3073400"/>
          <p14:tracePt t="37259" x="7677150" y="3079750"/>
          <p14:tracePt t="37275" x="7670800" y="3079750"/>
          <p14:tracePt t="37275" x="7664450" y="3079750"/>
          <p14:tracePt t="37275" x="7658100" y="3079750"/>
          <p14:tracePt t="37294" x="7651750" y="3086100"/>
          <p14:tracePt t="37307" x="7658100" y="3086100"/>
          <p14:tracePt t="37357" x="7651750" y="3086100"/>
          <p14:tracePt t="37441" x="7645400" y="3086100"/>
          <p14:tracePt t="37457" x="7639050" y="3079750"/>
          <p14:tracePt t="37501" x="7626350" y="3073400"/>
          <p14:tracePt t="37525" x="7626350" y="3067050"/>
          <p14:tracePt t="37537" x="7620000" y="3060700"/>
          <p14:tracePt t="37546" x="7613650" y="3054350"/>
          <p14:tracePt t="37558" x="7613650" y="3041650"/>
          <p14:tracePt t="37558" x="7607300" y="3035300"/>
          <p14:tracePt t="37558" x="7600950" y="3022600"/>
          <p14:tracePt t="37579" x="7594600" y="3009900"/>
          <p14:tracePt t="37591" x="7588250" y="2997200"/>
          <p14:tracePt t="37591" x="7569200" y="2965450"/>
          <p14:tracePt t="37610" x="7562850" y="2952750"/>
          <p14:tracePt t="37610" x="7550150" y="2940050"/>
          <p14:tracePt t="37626" x="7537450" y="2927350"/>
          <p14:tracePt t="37626" x="7531100" y="2914650"/>
          <p14:tracePt t="37643" x="7518400" y="2908300"/>
          <p14:tracePt t="37643" x="7493000" y="2889250"/>
          <p14:tracePt t="37660" x="7486650" y="2876550"/>
          <p14:tracePt t="37660" x="7473950" y="2870200"/>
          <p14:tracePt t="37677" x="7467600" y="2863850"/>
          <p14:tracePt t="37677" x="7461250" y="2857500"/>
          <p14:tracePt t="37694" x="7448550" y="2851150"/>
          <p14:tracePt t="37694" x="7442200" y="2844800"/>
          <p14:tracePt t="37710" x="7435850" y="2844800"/>
          <p14:tracePt t="37710" x="7429500" y="2838450"/>
          <p14:tracePt t="37727" x="7423150" y="2832100"/>
          <p14:tracePt t="37742" x="7423150" y="2838450"/>
          <p14:tracePt t="37785" x="7429500" y="2844800"/>
          <p14:tracePt t="37809" x="7429500" y="2851150"/>
          <p14:tracePt t="37825" x="7429500" y="2857500"/>
          <p14:tracePt t="37837" x="7435850" y="2863850"/>
          <p14:tracePt t="37846" x="7435850" y="2870200"/>
          <p14:tracePt t="37859" x="7435850" y="2876550"/>
          <p14:tracePt t="37859" x="7442200" y="2895600"/>
          <p14:tracePt t="37879" x="7442200" y="2901950"/>
          <p14:tracePt t="37879" x="7442200" y="2914650"/>
          <p14:tracePt t="37894" x="7448550" y="2921000"/>
          <p14:tracePt t="37894" x="7448550" y="2927350"/>
          <p14:tracePt t="37894" x="7448550" y="2933700"/>
          <p14:tracePt t="37915" x="7454900" y="2940050"/>
          <p14:tracePt t="37930" x="7461250" y="2946400"/>
          <p14:tracePt t="37946" x="7467600" y="2946400"/>
          <p14:tracePt t="37959" x="7473950" y="2946400"/>
          <p14:tracePt t="37976" x="7480300" y="2952750"/>
          <p14:tracePt t="37993" x="7493000" y="2952750"/>
          <p14:tracePt t="38009" x="7499350" y="2946400"/>
          <p14:tracePt t="38026" x="7505700" y="2946400"/>
          <p14:tracePt t="38043" x="7505700" y="2940050"/>
          <p14:tracePt t="38060" x="7505700" y="2933700"/>
          <p14:tracePt t="38077" x="7499350" y="2933700"/>
          <p14:tracePt t="38125" x="7499350" y="2940050"/>
          <p14:tracePt t="38258" x="7493000" y="2946400"/>
          <p14:tracePt t="38274" x="7493000" y="2952750"/>
          <p14:tracePt t="38290" x="7486650" y="2965450"/>
          <p14:tracePt t="38306" x="7486650" y="2971800"/>
          <p14:tracePt t="38318" x="7486650" y="2978150"/>
          <p14:tracePt t="38333" x="7486650" y="2984500"/>
          <p14:tracePt t="38350" x="7493000" y="2984500"/>
          <p14:tracePt t="38374" x="7499350" y="2984500"/>
          <p14:tracePt t="38386" x="7505700" y="2984500"/>
          <p14:tracePt t="38401" x="7512050" y="2984500"/>
          <p14:tracePt t="38418" x="7518400" y="2984500"/>
          <p14:tracePt t="38434" x="7524750" y="2990850"/>
          <p14:tracePt t="38454" x="7531100" y="2997200"/>
          <p14:tracePt t="38477" x="7531100" y="3003550"/>
          <p14:tracePt t="38493" x="7537450" y="3009900"/>
          <p14:tracePt t="38506" x="7537450" y="3016250"/>
          <p14:tracePt t="38521" x="7537450" y="3022600"/>
          <p14:tracePt t="38546" x="7537450" y="3028950"/>
          <p14:tracePt t="38582" x="7550150" y="3035300"/>
          <p14:tracePt t="38634" x="7556500" y="3035300"/>
          <p14:tracePt t="38650" x="7562850" y="3041650"/>
          <p14:tracePt t="38666" x="7569200" y="3041650"/>
          <p14:tracePt t="38674" x="7581900" y="3041650"/>
          <p14:tracePt t="38679" x="7588250" y="3048000"/>
          <p14:tracePt t="38679" x="7600950" y="3048000"/>
          <p14:tracePt t="38697" x="7607300" y="3048000"/>
          <p14:tracePt t="38697" x="7620000" y="3054350"/>
          <p14:tracePt t="38714" x="7632700" y="3054350"/>
          <p14:tracePt t="38714" x="7645400" y="3054350"/>
          <p14:tracePt t="38730" x="7658100" y="3054350"/>
          <p14:tracePt t="38730" x="7677150" y="3060700"/>
          <p14:tracePt t="38747" x="7689850" y="3060700"/>
          <p14:tracePt t="38747" x="7702550" y="3067050"/>
          <p14:tracePt t="38764" x="7708900" y="3067050"/>
          <p14:tracePt t="38764" x="7715250" y="3067050"/>
          <p14:tracePt t="38781" x="7727950" y="3073400"/>
          <p14:tracePt t="38781" x="7734300" y="3073400"/>
          <p14:tracePt t="38799" x="7747000" y="3079750"/>
          <p14:tracePt t="38814" x="7753350" y="3086100"/>
          <p14:tracePt t="38854" x="7753350" y="3092450"/>
          <p14:tracePt t="38874" x="7747000" y="3098800"/>
          <p14:tracePt t="38906" x="7747000" y="3092450"/>
          <p14:tracePt t="39054" x="7740650" y="3092450"/>
          <p14:tracePt t="39113" x="7734300" y="3098800"/>
          <p14:tracePt t="39129" x="7721600" y="3098800"/>
          <p14:tracePt t="39145" x="7715250" y="3098800"/>
          <p14:tracePt t="39154" x="7708900" y="3098800"/>
          <p14:tracePt t="39163" x="7702550" y="3098800"/>
          <p14:tracePt t="39163" x="7670800" y="3105150"/>
          <p14:tracePt t="39183" x="7651750" y="3111500"/>
          <p14:tracePt t="39183" x="7632700" y="3111500"/>
          <p14:tracePt t="39199" x="7600950" y="3117850"/>
          <p14:tracePt t="39199" x="7562850" y="3124200"/>
          <p14:tracePt t="39216" x="7524750" y="3130550"/>
          <p14:tracePt t="39216" x="7467600" y="3143250"/>
          <p14:tracePt t="39232" x="7404100" y="3155950"/>
          <p14:tracePt t="39232" x="7334250" y="3162300"/>
          <p14:tracePt t="39232" x="7258050" y="3175000"/>
          <p14:tracePt t="39251" x="7169150" y="3194050"/>
          <p14:tracePt t="39251" x="7073900" y="3206750"/>
          <p14:tracePt t="39266" x="6972300" y="3225800"/>
          <p14:tracePt t="39266" x="6864350" y="3244850"/>
          <p14:tracePt t="39283" x="6750050" y="3263900"/>
          <p14:tracePt t="39283" x="6635750" y="3289300"/>
          <p14:tracePt t="39299" x="6515100" y="3308350"/>
          <p14:tracePt t="39299" x="6388100" y="3327400"/>
          <p14:tracePt t="39299" x="6254750" y="3346450"/>
          <p14:tracePt t="39318" x="6127750" y="3371850"/>
          <p14:tracePt t="39331" x="5994400" y="3390900"/>
          <p14:tracePt t="39331" x="5721350" y="3429000"/>
          <p14:tracePt t="39349" x="5581650" y="3448050"/>
          <p14:tracePt t="39349" x="5448300" y="3467100"/>
          <p14:tracePt t="39366" x="5308600" y="3486150"/>
          <p14:tracePt t="39366" x="5175250" y="3511550"/>
          <p14:tracePt t="39383" x="5041900" y="3530600"/>
          <p14:tracePt t="39383" x="4787900" y="3581400"/>
          <p14:tracePt t="39400" x="4660900" y="3613150"/>
          <p14:tracePt t="39400" x="4540250" y="3638550"/>
          <p14:tracePt t="39416" x="4419600" y="3663950"/>
          <p14:tracePt t="39416" x="4311650" y="3689350"/>
          <p14:tracePt t="39433" x="4197350" y="3714750"/>
          <p14:tracePt t="39433" x="4089400" y="3733800"/>
          <p14:tracePt t="39450" x="3987800" y="3746500"/>
          <p14:tracePt t="39450" x="3784600" y="3778250"/>
          <p14:tracePt t="39466" x="3683000" y="3790950"/>
          <p14:tracePt t="39466" x="3594100" y="3797300"/>
          <p14:tracePt t="39483" x="3498850" y="3810000"/>
          <p14:tracePt t="39483" x="3416300" y="3816350"/>
          <p14:tracePt t="39500" x="3333750" y="3829050"/>
          <p14:tracePt t="39500" x="3251200" y="3841750"/>
          <p14:tracePt t="39500" x="3175000" y="3848100"/>
          <p14:tracePt t="39519" x="3098800" y="3860800"/>
          <p14:tracePt t="39531" x="3022600" y="3873500"/>
          <p14:tracePt t="39531" x="2882900" y="3892550"/>
          <p14:tracePt t="39551" x="2813050" y="3905250"/>
          <p14:tracePt t="39551" x="2743200" y="3917950"/>
          <p14:tracePt t="39567" x="2679700" y="3930650"/>
          <p14:tracePt t="39567" x="2616200" y="3943350"/>
          <p14:tracePt t="39583" x="2559050" y="3956050"/>
          <p14:tracePt t="39583" x="2508250" y="3968750"/>
          <p14:tracePt t="39583" x="2457450" y="3981450"/>
          <p14:tracePt t="39602" x="2413000" y="3994150"/>
          <p14:tracePt t="39615" x="2368550" y="4000500"/>
          <p14:tracePt t="39615" x="2324100" y="4006850"/>
          <p14:tracePt t="39635" x="2241550" y="4006850"/>
          <p14:tracePt t="39635" x="2197100" y="4006850"/>
          <p14:tracePt t="39651" x="2159000" y="4000500"/>
          <p14:tracePt t="39651" x="2114550" y="3987800"/>
          <p14:tracePt t="39667" x="2076450" y="3981450"/>
          <p14:tracePt t="39667" x="2038350" y="3968750"/>
          <p14:tracePt t="39667" x="2006600" y="3962400"/>
          <p14:tracePt t="39686" x="1974850" y="3949700"/>
          <p14:tracePt t="39686" x="1949450" y="3943350"/>
          <p14:tracePt t="39701" x="1924050" y="3937000"/>
          <p14:tracePt t="39701" x="1905000" y="3930650"/>
          <p14:tracePt t="39718" x="1892300" y="3924300"/>
          <p14:tracePt t="39718" x="1885950" y="3924300"/>
          <p14:tracePt t="39734" x="1879600" y="3917950"/>
          <p14:tracePt t="39749" x="1879600" y="3905250"/>
          <p14:tracePt t="39749" x="1885950" y="3905250"/>
          <p14:tracePt t="39767" x="1898650" y="3905250"/>
          <p14:tracePt t="39767" x="1911350" y="3905250"/>
          <p14:tracePt t="39784" x="1924050" y="3911600"/>
          <p14:tracePt t="39784" x="1943100" y="3917950"/>
          <p14:tracePt t="39801" x="1962150" y="3930650"/>
          <p14:tracePt t="39801" x="1987550" y="3943350"/>
          <p14:tracePt t="39819" x="2057400" y="3975100"/>
          <p14:tracePt t="39819" x="2095500" y="3987800"/>
          <p14:tracePt t="39835" x="2139950" y="4006850"/>
          <p14:tracePt t="39835" x="2184400" y="4019550"/>
          <p14:tracePt t="39851" x="2235200" y="4032250"/>
          <p14:tracePt t="39851" x="2286000" y="4038600"/>
          <p14:tracePt t="39868" x="2336800" y="4044950"/>
          <p14:tracePt t="39868" x="2381250" y="4057650"/>
          <p14:tracePt t="39868" x="2432050" y="4057650"/>
          <p14:tracePt t="39887" x="2482850" y="4064000"/>
          <p14:tracePt t="39887" x="2527300" y="4070350"/>
          <p14:tracePt t="39904" x="2578100" y="4070350"/>
          <p14:tracePt t="39904" x="2622550" y="4070350"/>
          <p14:tracePt t="39919" x="2660650" y="4070350"/>
          <p14:tracePt t="39919" x="2698750" y="4064000"/>
          <p14:tracePt t="39936" x="2736850" y="4064000"/>
          <p14:tracePt t="39936" x="2768600" y="4057650"/>
          <p14:tracePt t="39952" x="2800350" y="4057650"/>
          <p14:tracePt t="39952" x="2825750" y="4051300"/>
          <p14:tracePt t="39952" x="2851150" y="4044950"/>
          <p14:tracePt t="39971" x="2870200" y="4044950"/>
          <p14:tracePt t="39983" x="2889250" y="4044950"/>
          <p14:tracePt t="39983" x="2921000" y="4038600"/>
          <p14:tracePt t="40002" x="2933700" y="4044950"/>
          <p14:tracePt t="40002" x="2946400" y="4044950"/>
          <p14:tracePt t="40018" x="2952750" y="4044950"/>
          <p14:tracePt t="40018" x="2959100" y="4044950"/>
          <p14:tracePt t="40035" x="2965450" y="4051300"/>
          <p14:tracePt t="40050" x="2965450" y="4057650"/>
          <p14:tracePt t="40067" x="2971800" y="4064000"/>
          <p14:tracePt t="40083" x="2978150" y="4070350"/>
          <p14:tracePt t="40107" x="2971800" y="4076700"/>
          <p14:tracePt t="40142" x="2965450" y="4070350"/>
          <p14:tracePt t="40174" x="2959100" y="4064000"/>
          <p14:tracePt t="40210" x="2965450" y="4057650"/>
          <p14:tracePt t="40322" x="2965450" y="4051300"/>
          <p14:tracePt t="40346" x="2971800" y="4044950"/>
          <p14:tracePt t="40359" x="2978150" y="4044950"/>
          <p14:tracePt t="40374" x="2984500" y="4038600"/>
          <p14:tracePt t="40390" x="2990850" y="4032250"/>
          <p14:tracePt t="40406" x="2997200" y="4032250"/>
          <p14:tracePt t="40418" x="3009900" y="4025900"/>
          <p14:tracePt t="40435" x="3016250" y="4025900"/>
          <p14:tracePt t="40451" x="3022600" y="4019550"/>
          <p14:tracePt t="40468" x="3022600" y="4013200"/>
          <p14:tracePt t="40485" x="3028950" y="4006850"/>
          <p14:tracePt t="40502" x="3035300" y="4006850"/>
          <p14:tracePt t="40525" x="3041650" y="4000500"/>
          <p14:tracePt t="40554" x="3048000" y="4000500"/>
          <p14:tracePt t="40578" x="3054350" y="3994150"/>
          <p14:tracePt t="40622" x="3060700" y="3994150"/>
          <p14:tracePt t="40638" x="3067050" y="3987800"/>
          <p14:tracePt t="40654" x="3073400" y="3987800"/>
          <p14:tracePt t="40666" x="3079750" y="3987800"/>
          <p14:tracePt t="40682" x="3086100" y="3981450"/>
          <p14:tracePt t="40714" x="3086100" y="3987800"/>
          <p14:tracePt t="40750" x="3086100" y="3994150"/>
          <p14:tracePt t="40774" x="3086100" y="4000500"/>
          <p14:tracePt t="40786" x="3079750" y="4000500"/>
          <p14:tracePt t="40810" x="3079750" y="4006850"/>
          <p14:tracePt t="40834" x="3073400" y="4013200"/>
          <p14:tracePt t="40955" x="3079750" y="4019550"/>
          <p14:tracePt t="40966" x="3092450" y="4019550"/>
          <p14:tracePt t="40982" x="3098800" y="4019550"/>
          <p14:tracePt t="40991" x="3105150" y="4025900"/>
          <p14:tracePt t="41003" x="3111500" y="4025900"/>
          <p14:tracePt t="41003" x="3124200" y="4032250"/>
          <p14:tracePt t="41022" x="3130550" y="4038600"/>
          <p14:tracePt t="41022" x="3143250" y="4038600"/>
          <p14:tracePt t="41038" x="3149600" y="4044950"/>
          <p14:tracePt t="41038" x="3155950" y="4051300"/>
          <p14:tracePt t="41055" x="3168650" y="4057650"/>
          <p14:tracePt t="41055" x="3181350" y="4064000"/>
          <p14:tracePt t="41055" x="3187700" y="4070350"/>
          <p14:tracePt t="41075" x="3200400" y="4076700"/>
          <p14:tracePt t="41075" x="3213100" y="4083050"/>
          <p14:tracePt t="41089" x="3219450" y="4083050"/>
          <p14:tracePt t="41089" x="3232150" y="4089400"/>
          <p14:tracePt t="41105" x="3238500" y="4089400"/>
          <p14:tracePt t="41105" x="3244850" y="4095750"/>
          <p14:tracePt t="41122" x="3251200" y="4095750"/>
          <p14:tracePt t="41122" x="3257550" y="4095750"/>
          <p14:tracePt t="41139" x="3263900" y="4095750"/>
          <p14:tracePt t="41154" x="3270250" y="4095750"/>
          <p14:tracePt t="41171" x="3276600" y="4095750"/>
          <p14:tracePt t="41187" x="3282950" y="4095750"/>
          <p14:tracePt t="41204" x="3282950" y="4089400"/>
          <p14:tracePt t="41230" x="3289300" y="4089400"/>
          <p14:tracePt t="41266" x="3282950" y="4089400"/>
          <p14:tracePt t="41318" x="3276600" y="4089400"/>
          <p14:tracePt t="41342" x="3276600" y="4083050"/>
          <p14:tracePt t="41394" x="3282950" y="4083050"/>
          <p14:tracePt t="41410" x="3289300" y="4076700"/>
          <p14:tracePt t="41426" x="3295650" y="4070350"/>
          <p14:tracePt t="41438" x="3302000" y="4070350"/>
          <p14:tracePt t="41446" x="3308350" y="4064000"/>
          <p14:tracePt t="41455" x="3314700" y="4064000"/>
          <p14:tracePt t="41455" x="3321050" y="4057650"/>
          <p14:tracePt t="41473" x="3327400" y="4051300"/>
          <p14:tracePt t="41473" x="3340100" y="4051300"/>
          <p14:tracePt t="41491" x="3352800" y="4044950"/>
          <p14:tracePt t="41491" x="3378200" y="4044950"/>
          <p14:tracePt t="41508" x="3390900" y="4038600"/>
          <p14:tracePt t="41508" x="3409950" y="4038600"/>
          <p14:tracePt t="41523" x="3429000" y="4038600"/>
          <p14:tracePt t="41523" x="3448050" y="4044950"/>
          <p14:tracePt t="41541" x="3467100" y="4044950"/>
          <p14:tracePt t="41541" x="3486150" y="4044950"/>
          <p14:tracePt t="41541" x="3511550" y="4044950"/>
          <p14:tracePt t="41560" x="3530600" y="4051300"/>
          <p14:tracePt t="41572" x="3556000" y="4051300"/>
          <p14:tracePt t="41572" x="3600450" y="4057650"/>
          <p14:tracePt t="41591" x="3625850" y="4057650"/>
          <p14:tracePt t="41591" x="3644900" y="4064000"/>
          <p14:tracePt t="41608" x="3670300" y="4064000"/>
          <p14:tracePt t="41608" x="3689350" y="4064000"/>
          <p14:tracePt t="41624" x="3702050" y="4070350"/>
          <p14:tracePt t="41624" x="3721100" y="4070350"/>
          <p14:tracePt t="41624" x="3733800" y="4070350"/>
          <p14:tracePt t="41643" x="3746500" y="4076700"/>
          <p14:tracePt t="41656" x="3752850" y="4076700"/>
          <p14:tracePt t="41656" x="3752850" y="4089400"/>
          <p14:tracePt t="41675" x="3746500" y="4102100"/>
          <p14:tracePt t="41675" x="3740150" y="4108450"/>
          <p14:tracePt t="41691" x="3727450" y="4121150"/>
          <p14:tracePt t="41691" x="3708400" y="4133850"/>
          <p14:tracePt t="41708" x="3689350" y="4146550"/>
          <p14:tracePt t="41708" x="3670300" y="4159250"/>
          <p14:tracePt t="41708" x="3644900" y="4171950"/>
          <p14:tracePt t="41727" x="3613150" y="4184650"/>
          <p14:tracePt t="41727" x="3581400" y="4191000"/>
          <p14:tracePt t="41742" x="3543300" y="4203700"/>
          <p14:tracePt t="41742" x="3498850" y="4210050"/>
          <p14:tracePt t="41758" x="3448050" y="4222750"/>
          <p14:tracePt t="41758" x="3397250" y="4235450"/>
          <p14:tracePt t="41775" x="3340100" y="4241800"/>
          <p14:tracePt t="41775" x="3276600" y="4260850"/>
          <p14:tracePt t="41791" x="3219450" y="4273550"/>
          <p14:tracePt t="41791" x="3092450" y="4318000"/>
          <p14:tracePt t="41808" x="3035300" y="4337050"/>
          <p14:tracePt t="41808" x="2971800" y="4362450"/>
          <p14:tracePt t="41825" x="2914650" y="4387850"/>
          <p14:tracePt t="41825" x="2857500" y="4413250"/>
          <p14:tracePt t="41841" x="2806700" y="4438650"/>
          <p14:tracePt t="41841" x="2749550" y="4457700"/>
          <p14:tracePt t="41859" x="2654300" y="4495800"/>
          <p14:tracePt t="41859" x="2603500" y="4508500"/>
          <p14:tracePt t="41875" x="2559050" y="4521200"/>
          <p14:tracePt t="41875" x="2520950" y="4527550"/>
          <p14:tracePt t="41892" x="2482850" y="4533900"/>
          <p14:tracePt t="41892" x="2444750" y="4540250"/>
          <p14:tracePt t="41910" x="2413000" y="4540250"/>
          <p14:tracePt t="41910" x="2381250" y="4540250"/>
          <p14:tracePt t="41910" x="2349500" y="4533900"/>
          <p14:tracePt t="41927" x="2324100" y="4527550"/>
          <p14:tracePt t="41940" x="2298700" y="4521200"/>
          <p14:tracePt t="41940" x="2260600" y="4514850"/>
          <p14:tracePt t="41960" x="2241550" y="4508500"/>
          <p14:tracePt t="41960" x="2222500" y="4508500"/>
          <p14:tracePt t="41976" x="2209800" y="4502150"/>
          <p14:tracePt t="41976" x="2197100" y="4495800"/>
          <p14:tracePt t="41992" x="2184400" y="4489450"/>
          <p14:tracePt t="41992" x="2171700" y="4483100"/>
          <p14:tracePt t="41992" x="2159000" y="4476750"/>
          <p14:tracePt t="42011" x="2146300" y="4464050"/>
          <p14:tracePt t="42024" x="2133600" y="4457700"/>
          <p14:tracePt t="42024" x="2114550" y="4445000"/>
          <p14:tracePt t="42043" x="2108200" y="4438650"/>
          <p14:tracePt t="42043" x="2101850" y="4438650"/>
          <p14:tracePt t="42058" x="2095500" y="4432300"/>
          <p14:tracePt t="42074" x="2101850" y="4438650"/>
          <p14:tracePt t="42115" x="2108200" y="4438650"/>
          <p14:tracePt t="42122" x="2114550" y="4445000"/>
          <p14:tracePt t="42130" x="2127250" y="4451350"/>
          <p14:tracePt t="42140" x="2139950" y="4451350"/>
          <p14:tracePt t="42140" x="2171700" y="4464050"/>
          <p14:tracePt t="42160" x="2190750" y="4476750"/>
          <p14:tracePt t="42160" x="2209800" y="4483100"/>
          <p14:tracePt t="42176" x="2235200" y="4483100"/>
          <p14:tracePt t="42176" x="2266950" y="4489450"/>
          <p14:tracePt t="42193" x="2292350" y="4495800"/>
          <p14:tracePt t="42193" x="2330450" y="4495800"/>
          <p14:tracePt t="42209" x="2362200" y="4495800"/>
          <p14:tracePt t="42209" x="2432050" y="4502150"/>
          <p14:tracePt t="42228" x="2470150" y="4502150"/>
          <p14:tracePt t="42228" x="2508250" y="4502150"/>
          <p14:tracePt t="42243" x="2546350" y="4508500"/>
          <p14:tracePt t="42243" x="2590800" y="4508500"/>
          <p14:tracePt t="42259" x="2628900" y="4508500"/>
          <p14:tracePt t="42259" x="2667000" y="4508500"/>
          <p14:tracePt t="42276" x="2705100" y="4508500"/>
          <p14:tracePt t="42276" x="2743200" y="4502150"/>
          <p14:tracePt t="42276" x="2781300" y="4502150"/>
          <p14:tracePt t="42295" x="2819400" y="4495800"/>
          <p14:tracePt t="42308" x="2857500" y="4495800"/>
          <p14:tracePt t="42308" x="2895600" y="4489450"/>
          <p14:tracePt t="42327" x="2959100" y="4483100"/>
          <p14:tracePt t="42327" x="2990850" y="4483100"/>
          <p14:tracePt t="42343" x="3016250" y="4483100"/>
          <p14:tracePt t="42343" x="3041650" y="4476750"/>
          <p14:tracePt t="42360" x="3060700" y="4476750"/>
          <p14:tracePt t="42360" x="3079750" y="4476750"/>
          <p14:tracePt t="42377" x="3092450" y="4476750"/>
          <p14:tracePt t="42377" x="3124200" y="4476750"/>
          <p14:tracePt t="42393" x="3136900" y="4476750"/>
          <p14:tracePt t="42393" x="3149600" y="4476750"/>
          <p14:tracePt t="42411" x="3168650" y="4476750"/>
          <p14:tracePt t="42411" x="3181350" y="4476750"/>
          <p14:tracePt t="42427" x="3194050" y="4476750"/>
          <p14:tracePt t="42427" x="3206750" y="4476750"/>
          <p14:tracePt t="42443" x="3219450" y="4476750"/>
          <p14:tracePt t="42443" x="3251200" y="4476750"/>
          <p14:tracePt t="42460" x="3263900" y="4476750"/>
          <p14:tracePt t="42460" x="3276600" y="4476750"/>
          <p14:tracePt t="42477" x="3295650" y="4476750"/>
          <p14:tracePt t="42477" x="3308350" y="4476750"/>
          <p14:tracePt t="42494" x="3321050" y="4476750"/>
          <p14:tracePt t="42494" x="3333750" y="4476750"/>
          <p14:tracePt t="42510" x="3346450" y="4476750"/>
          <p14:tracePt t="42510" x="3378200" y="4470400"/>
          <p14:tracePt t="42528" x="3390900" y="4470400"/>
          <p14:tracePt t="42528" x="3403600" y="4476750"/>
          <p14:tracePt t="42544" x="3416300" y="4476750"/>
          <p14:tracePt t="42544" x="3429000" y="4476750"/>
          <p14:tracePt t="42561" x="3441700" y="4476750"/>
          <p14:tracePt t="42561" x="3454400" y="4476750"/>
          <p14:tracePt t="42561" x="3460750" y="4483100"/>
          <p14:tracePt t="42580" x="3473450" y="4483100"/>
          <p14:tracePt t="42592" x="3479800" y="4483100"/>
          <p14:tracePt t="42592" x="3498850" y="4489450"/>
          <p14:tracePt t="42612" x="3511550" y="4489450"/>
          <p14:tracePt t="42612" x="3517900" y="4489450"/>
          <p14:tracePt t="42627" x="3524250" y="4489450"/>
          <p14:tracePt t="42627" x="3530600" y="4495800"/>
          <p14:tracePt t="42644" x="3536950" y="4495800"/>
          <p14:tracePt t="42659" x="3543300" y="4502150"/>
          <p14:tracePt t="42676" x="3543300" y="4508500"/>
          <p14:tracePt t="42692" x="3543300" y="4514850"/>
          <p14:tracePt t="42710" x="3536950" y="4521200"/>
          <p14:tracePt t="42726" x="3530600" y="4521200"/>
          <p14:tracePt t="42743" x="3524250" y="4527550"/>
          <p14:tracePt t="42743" x="3517900" y="4527550"/>
          <p14:tracePt t="42761" x="3511550" y="4521200"/>
          <p14:tracePt t="42783" x="3517900" y="4514850"/>
          <p14:tracePt t="42807" x="3517900" y="4508500"/>
          <p14:tracePt t="42819" x="3524250" y="4502150"/>
          <p14:tracePt t="42835" x="3530600" y="4495800"/>
          <p14:tracePt t="42850" x="3536950" y="4489450"/>
          <p14:tracePt t="42866" x="3543300" y="4483100"/>
          <p14:tracePt t="42876" x="3549650" y="4476750"/>
          <p14:tracePt t="42876" x="3568700" y="4470400"/>
          <p14:tracePt t="42896" x="3581400" y="4464050"/>
          <p14:tracePt t="42896" x="3594100" y="4457700"/>
          <p14:tracePt t="42912" x="3606800" y="4457700"/>
          <p14:tracePt t="42912" x="3619500" y="4451350"/>
          <p14:tracePt t="42929" x="3638550" y="4451350"/>
          <p14:tracePt t="42929" x="3657600" y="4451350"/>
          <p14:tracePt t="42929" x="3676650" y="4451350"/>
          <p14:tracePt t="42948" x="3702050" y="4451350"/>
          <p14:tracePt t="42960" x="3721100" y="4451350"/>
          <p14:tracePt t="42960" x="3771900" y="4457700"/>
          <p14:tracePt t="42979" x="3797300" y="4457700"/>
          <p14:tracePt t="42979" x="3822700" y="4457700"/>
          <p14:tracePt t="42996" x="3841750" y="4457700"/>
          <p14:tracePt t="42996" x="3860800" y="4464050"/>
          <p14:tracePt t="43012" x="3879850" y="4464050"/>
          <p14:tracePt t="43012" x="3898900" y="4464050"/>
          <p14:tracePt t="43012" x="3911600" y="4464050"/>
          <p14:tracePt t="43031" x="3924300" y="4464050"/>
          <p14:tracePt t="43044" x="3930650" y="4470400"/>
          <p14:tracePt t="43044" x="3949700" y="4470400"/>
          <p14:tracePt t="43062" x="3956050" y="4470400"/>
          <p14:tracePt t="43077" x="3962400" y="4476750"/>
          <p14:tracePt t="43077" x="3968750" y="4476750"/>
          <p14:tracePt t="43096" x="3975100" y="4483100"/>
          <p14:tracePt t="43111" x="3981450" y="4483100"/>
          <p14:tracePt t="43111" x="3994150" y="4483100"/>
          <p14:tracePt t="43129" x="4000500" y="4483100"/>
          <p14:tracePt t="43129" x="4006850" y="4483100"/>
          <p14:tracePt t="43146" x="4013200" y="4483100"/>
          <p14:tracePt t="43146" x="4019550" y="4483100"/>
          <p14:tracePt t="43163" x="4032250" y="4483100"/>
          <p14:tracePt t="43163" x="4057650" y="4483100"/>
          <p14:tracePt t="43180" x="4070350" y="4489450"/>
          <p14:tracePt t="43180" x="4089400" y="4489450"/>
          <p14:tracePt t="43196" x="4102100" y="4489450"/>
          <p14:tracePt t="43196" x="4121150" y="4489450"/>
          <p14:tracePt t="43213" x="4140200" y="4495800"/>
          <p14:tracePt t="43213" x="4159250" y="4495800"/>
          <p14:tracePt t="43230" x="4171950" y="4495800"/>
          <p14:tracePt t="43230" x="4191000" y="4502150"/>
          <p14:tracePt t="43247" x="4216400" y="4502150"/>
          <p14:tracePt t="43247" x="4229100" y="4502150"/>
          <p14:tracePt t="43263" x="4241800" y="4502150"/>
          <p14:tracePt t="43263" x="4254500" y="4502150"/>
          <p14:tracePt t="43280" x="4260850" y="4508500"/>
          <p14:tracePt t="43280" x="4267200" y="4508500"/>
          <p14:tracePt t="43280" x="4273550" y="4508500"/>
          <p14:tracePt t="43299" x="4279900" y="4508500"/>
          <p14:tracePt t="43312" x="4286250" y="4514850"/>
          <p14:tracePt t="43399" x="4279900" y="4514850"/>
          <p14:tracePt t="43435" x="4286250" y="4514850"/>
          <p14:tracePt t="43487" x="4292600" y="4514850"/>
          <p14:tracePt t="43503" x="4298950" y="4521200"/>
          <p14:tracePt t="43519" x="4311650" y="4521200"/>
          <p14:tracePt t="43534" x="4318000" y="4521200"/>
          <p14:tracePt t="43539" x="4324350" y="4521200"/>
          <p14:tracePt t="43547" x="4330700" y="4527550"/>
          <p14:tracePt t="43547" x="4337050" y="4527550"/>
          <p14:tracePt t="43564" x="4343400" y="4527550"/>
          <p14:tracePt t="43564" x="4349750" y="4527550"/>
          <p14:tracePt t="43581" x="4362450" y="4533900"/>
          <p14:tracePt t="43581" x="4368800" y="4533900"/>
          <p14:tracePt t="43581" x="4375150" y="4533900"/>
          <p14:tracePt t="43600" x="4381500" y="4533900"/>
          <p14:tracePt t="43612" x="4387850" y="4540250"/>
          <p14:tracePt t="43612" x="4400550" y="4540250"/>
          <p14:tracePt t="43632" x="4406900" y="4540250"/>
          <p14:tracePt t="43655" x="4413250" y="4546600"/>
          <p14:tracePt t="43675" x="4419600" y="4546600"/>
          <p14:tracePt t="43839" x="4425950" y="4546600"/>
          <p14:tracePt t="43862" x="4432300" y="4552950"/>
          <p14:tracePt t="43887" x="4438650" y="4546600"/>
          <p14:tracePt t="43915" x="4445000" y="4546600"/>
          <p14:tracePt t="43939" x="4451350" y="4540250"/>
          <p14:tracePt t="43959" x="4451350" y="4533900"/>
          <p14:tracePt t="43975" x="4451350" y="4527550"/>
          <p14:tracePt t="43991" x="4445000" y="4521200"/>
          <p14:tracePt t="44019" x="4438650" y="4521200"/>
          <p14:tracePt t="44043" x="4432300" y="4521200"/>
          <p14:tracePt t="44067" x="4432300" y="4527550"/>
          <p14:tracePt t="44087" x="4425950" y="4527550"/>
          <p14:tracePt t="44119" x="4419600" y="4533900"/>
          <p14:tracePt t="44146" x="4425950" y="4533900"/>
          <p14:tracePt t="44199" x="4419600" y="4533900"/>
          <p14:tracePt t="44327" x="4425950" y="4533900"/>
          <p14:tracePt t="44367" x="4432300" y="4533900"/>
          <p14:tracePt t="44379" x="4438650" y="4527550"/>
          <p14:tracePt t="44387" x="4445000" y="4527550"/>
          <p14:tracePt t="44398" x="4451350" y="4527550"/>
          <p14:tracePt t="44398" x="4464050" y="4527550"/>
          <p14:tracePt t="44398" x="4476750" y="4533900"/>
          <p14:tracePt t="44420" x="4495800" y="4540250"/>
          <p14:tracePt t="44432" x="4514850" y="4546600"/>
          <p14:tracePt t="44432" x="4578350" y="4559300"/>
          <p14:tracePt t="44450" x="4616450" y="4572000"/>
          <p14:tracePt t="44450" x="4660900" y="4584700"/>
          <p14:tracePt t="44467" x="4705350" y="4591050"/>
          <p14:tracePt t="44467" x="4756150" y="4597400"/>
          <p14:tracePt t="44484" x="4806950" y="4610100"/>
          <p14:tracePt t="44484" x="4902200" y="4622800"/>
          <p14:tracePt t="44501" x="4953000" y="4622800"/>
          <p14:tracePt t="44501" x="4997450" y="4629150"/>
          <p14:tracePt t="44517" x="5048250" y="4629150"/>
          <p14:tracePt t="44517" x="5086350" y="4629150"/>
          <p14:tracePt t="44534" x="5130800" y="4629150"/>
          <p14:tracePt t="44534" x="5175250" y="4629150"/>
          <p14:tracePt t="44551" x="5213350" y="4622800"/>
          <p14:tracePt t="44551" x="5289550" y="4616450"/>
          <p14:tracePt t="44568" x="5327650" y="4610100"/>
          <p14:tracePt t="44568" x="5359400" y="4603750"/>
          <p14:tracePt t="44584" x="5391150" y="4597400"/>
          <p14:tracePt t="44584" x="5422900" y="4591050"/>
          <p14:tracePt t="44601" x="5448300" y="4578350"/>
          <p14:tracePt t="44601" x="5473700" y="4572000"/>
          <p14:tracePt t="44601" x="5492750" y="4565650"/>
          <p14:tracePt t="44619" x="5518150" y="4552950"/>
          <p14:tracePt t="44633" x="5530850" y="4546600"/>
          <p14:tracePt t="44633" x="5568950" y="4521200"/>
          <p14:tracePt t="44652" x="5581650" y="4514850"/>
          <p14:tracePt t="44652" x="5600700" y="4502150"/>
          <p14:tracePt t="44668" x="5613400" y="4489450"/>
          <p14:tracePt t="44668" x="5626100" y="4483100"/>
          <p14:tracePt t="44685" x="5638800" y="4470400"/>
          <p14:tracePt t="44685" x="5651500" y="4464050"/>
          <p14:tracePt t="44685" x="5670550" y="4457700"/>
          <p14:tracePt t="44704" x="5683250" y="4451350"/>
          <p14:tracePt t="44716" x="5695950" y="4445000"/>
          <p14:tracePt t="44716" x="5715000" y="4438650"/>
          <p14:tracePt t="44736" x="5746750" y="4432300"/>
          <p14:tracePt t="44736" x="5765800" y="4432300"/>
          <p14:tracePt t="44751" x="5784850" y="4425950"/>
          <p14:tracePt t="44751" x="5803900" y="4425950"/>
          <p14:tracePt t="44768" x="5829300" y="4425950"/>
          <p14:tracePt t="44768" x="5854700" y="4425950"/>
          <p14:tracePt t="44785" x="5880100" y="4432300"/>
          <p14:tracePt t="44785" x="5930900" y="4432300"/>
          <p14:tracePt t="44802" x="5956300" y="4438650"/>
          <p14:tracePt t="44802" x="5981700" y="4445000"/>
          <p14:tracePt t="44818" x="6000750" y="4445000"/>
          <p14:tracePt t="44818" x="6019800" y="4451350"/>
          <p14:tracePt t="44835" x="6045200" y="4451350"/>
          <p14:tracePt t="44835" x="6064250" y="4457700"/>
          <p14:tracePt t="44852" x="6089650" y="4457700"/>
          <p14:tracePt t="44852" x="6134100" y="4464050"/>
          <p14:tracePt t="44868" x="6153150" y="4464050"/>
          <p14:tracePt t="44868" x="6178550" y="4464050"/>
          <p14:tracePt t="44885" x="6197600" y="4464050"/>
          <p14:tracePt t="44885" x="6216650" y="4464050"/>
          <p14:tracePt t="44904" x="6229350" y="4470400"/>
          <p14:tracePt t="44904" x="6254750" y="4470400"/>
          <p14:tracePt t="44920" x="6261100" y="4476750"/>
          <p14:tracePt t="44920" x="6267450" y="4476750"/>
          <p14:tracePt t="44936" x="6273800" y="4476750"/>
          <p14:tracePt t="44952" x="6280150" y="4483100"/>
          <p14:tracePt t="44975" x="6286500" y="4489450"/>
          <p14:tracePt t="44988" x="6286500" y="4495800"/>
          <p14:tracePt t="45004" x="6286500" y="4508500"/>
          <p14:tracePt t="45019" x="6286500" y="4514850"/>
          <p14:tracePt t="45036" x="6280150" y="4521200"/>
          <p14:tracePt t="45051" x="6273800" y="4527550"/>
          <p14:tracePt t="45051" x="6267450" y="4527550"/>
          <p14:tracePt t="45051" x="6261100" y="4533900"/>
          <p14:tracePt t="45072" x="6248400" y="4540250"/>
          <p14:tracePt t="45084" x="6235700" y="4546600"/>
          <p14:tracePt t="45084" x="6203950" y="4559300"/>
          <p14:tracePt t="45102" x="6178550" y="4572000"/>
          <p14:tracePt t="45102" x="6153150" y="4578350"/>
          <p14:tracePt t="45120" x="6121400" y="4591050"/>
          <p14:tracePt t="45120" x="6083300" y="4603750"/>
          <p14:tracePt t="45136" x="6032500" y="4622800"/>
          <p14:tracePt t="45136" x="5981700" y="4635500"/>
          <p14:tracePt t="45153" x="5918200" y="4654550"/>
          <p14:tracePt t="45153" x="5772150" y="4692650"/>
          <p14:tracePt t="45170" x="5683250" y="4711700"/>
          <p14:tracePt t="45170" x="5588000" y="4730750"/>
          <p14:tracePt t="45186" x="5480050" y="4749800"/>
          <p14:tracePt t="45186" x="5365750" y="4768850"/>
          <p14:tracePt t="45203" x="5238750" y="4794250"/>
          <p14:tracePt t="45203" x="4972050" y="4838700"/>
          <p14:tracePt t="45220" x="4826000" y="4864100"/>
          <p14:tracePt t="45220" x="4679950" y="4883150"/>
          <p14:tracePt t="45237" x="4527550" y="4908550"/>
          <p14:tracePt t="45237" x="4375150" y="4933950"/>
          <p14:tracePt t="45253" x="4222750" y="4959350"/>
          <p14:tracePt t="45253" x="4070350" y="4978400"/>
          <p14:tracePt t="45253" x="3924300" y="4997450"/>
          <p14:tracePt t="45273" x="3784600" y="5016500"/>
          <p14:tracePt t="45285" x="3644900" y="5029200"/>
          <p14:tracePt t="45285" x="3397250" y="5054600"/>
          <p14:tracePt t="45304" x="3276600" y="5060950"/>
          <p14:tracePt t="45304" x="3162300" y="5067300"/>
          <p14:tracePt t="45320" x="3060700" y="5073650"/>
          <p14:tracePt t="45320" x="2959100" y="5080000"/>
          <p14:tracePt t="45337" x="2857500" y="5080000"/>
          <p14:tracePt t="45337" x="2762250" y="5080000"/>
          <p14:tracePt t="45337" x="2673350" y="5080000"/>
          <p14:tracePt t="45356" x="2590800" y="5080000"/>
          <p14:tracePt t="45368" x="2514600" y="5080000"/>
          <p14:tracePt t="45368" x="2444750" y="5086350"/>
          <p14:tracePt t="45388" x="2324100" y="5080000"/>
          <p14:tracePt t="45388" x="2273300" y="5080000"/>
          <p14:tracePt t="45404" x="2228850" y="5073650"/>
          <p14:tracePt t="45404" x="2190750" y="5073650"/>
          <p14:tracePt t="45421" x="2152650" y="5067300"/>
          <p14:tracePt t="45421" x="2120900" y="5067300"/>
          <p14:tracePt t="45437" x="2089150" y="5067300"/>
          <p14:tracePt t="45437" x="2032000" y="5060950"/>
          <p14:tracePt t="45454" x="2006600" y="5060950"/>
          <p14:tracePt t="45454" x="1981200" y="5060950"/>
          <p14:tracePt t="45471" x="1962150" y="5060950"/>
          <p14:tracePt t="45471" x="1936750" y="5067300"/>
          <p14:tracePt t="45488" x="1917700" y="5067300"/>
          <p14:tracePt t="45488" x="1898650" y="5067300"/>
          <p14:tracePt t="45504" x="1879600" y="5073650"/>
          <p14:tracePt t="45504" x="1847850" y="5080000"/>
          <p14:tracePt t="45521" x="1835150" y="5086350"/>
          <p14:tracePt t="45521" x="1822450" y="5086350"/>
          <p14:tracePt t="45537" x="1809750" y="5086350"/>
          <p14:tracePt t="45537" x="1797050" y="5092700"/>
          <p14:tracePt t="45554" x="1778000" y="5099050"/>
          <p14:tracePt t="45554" x="1765300" y="5099050"/>
          <p14:tracePt t="45572" x="1746250" y="5111750"/>
          <p14:tracePt t="45572" x="1733550" y="5118100"/>
          <p14:tracePt t="45588" x="1727200" y="5118100"/>
          <p14:tracePt t="45588" x="1720850" y="5124450"/>
          <p14:tracePt t="45605" x="1714500" y="5130800"/>
          <p14:tracePt t="45605" x="1708150" y="5137150"/>
          <p14:tracePt t="45621" x="1701800" y="5143500"/>
          <p14:tracePt t="45636" x="1695450" y="5149850"/>
          <p14:tracePt t="45653" x="1689100" y="5156200"/>
          <p14:tracePt t="45670" x="1689100" y="5162550"/>
          <p14:tracePt t="45691" x="1689100" y="5168900"/>
          <p14:tracePt t="45708" x="1695450" y="5175250"/>
          <p14:tracePt t="45732" x="1701800" y="5181600"/>
          <p14:tracePt t="45759" x="1695450" y="5181600"/>
          <p14:tracePt t="45835" x="1689100" y="5175250"/>
          <p14:tracePt t="45867" x="1682750" y="5181600"/>
          <p14:tracePt t="45879" x="1676400" y="5181600"/>
          <p14:tracePt t="45895" x="1670050" y="5181600"/>
          <p14:tracePt t="45911" x="1663700" y="5187950"/>
          <p14:tracePt t="45927" x="1657350" y="5194300"/>
          <p14:tracePt t="45940" x="1651000" y="5194300"/>
          <p14:tracePt t="45940" x="1644650" y="5194300"/>
          <p14:tracePt t="45956" x="1638300" y="5194300"/>
          <p14:tracePt t="45972" x="1631950" y="5194300"/>
          <p14:tracePt t="45972" x="1625600" y="5194300"/>
          <p14:tracePt t="45989" x="1612900" y="5194300"/>
          <p14:tracePt t="46008" x="1606550" y="5194300"/>
          <p14:tracePt t="46024" x="1600200" y="5187950"/>
          <p14:tracePt t="46091" x="1593850" y="5181600"/>
          <p14:tracePt t="46119" x="1587500" y="5175250"/>
          <p14:tracePt t="46187" x="1593850" y="5168900"/>
          <p14:tracePt t="46228" x="1593850" y="5162550"/>
          <p14:tracePt t="46263" x="1600200" y="5162550"/>
          <p14:tracePt t="46387" x="1606550" y="5162550"/>
          <p14:tracePt t="46409" x="1612900" y="5162550"/>
          <p14:tracePt t="46419" x="1619250" y="5162550"/>
          <p14:tracePt t="46435" x="1631950" y="5168900"/>
          <p14:tracePt t="46444" x="1644650" y="5168900"/>
          <p14:tracePt t="46455" x="1657350" y="5175250"/>
          <p14:tracePt t="46455" x="1701800" y="5181600"/>
          <p14:tracePt t="46475" x="1733550" y="5187950"/>
          <p14:tracePt t="46475" x="1765300" y="5194300"/>
          <p14:tracePt t="46491" x="1803400" y="5200650"/>
          <p14:tracePt t="46491" x="1847850" y="5213350"/>
          <p14:tracePt t="46508" x="1892300" y="5219700"/>
          <p14:tracePt t="46508" x="1936750" y="5232400"/>
          <p14:tracePt t="46524" x="1987550" y="5238750"/>
          <p14:tracePt t="46524" x="2082800" y="5251450"/>
          <p14:tracePt t="46542" x="2133600" y="5251450"/>
          <p14:tracePt t="46542" x="2178050" y="5251450"/>
          <p14:tracePt t="46559" x="2216150" y="5251450"/>
          <p14:tracePt t="46559" x="2260600" y="5251450"/>
          <p14:tracePt t="46574" x="2298700" y="5251450"/>
          <p14:tracePt t="46574" x="2336800" y="5251450"/>
          <p14:tracePt t="46593" x="2400300" y="5257800"/>
          <p14:tracePt t="46593" x="2432050" y="5257800"/>
          <p14:tracePt t="46610" x="2463800" y="5264150"/>
          <p14:tracePt t="46610" x="2489200" y="5264150"/>
          <p14:tracePt t="46625" x="2508250" y="5264150"/>
          <p14:tracePt t="46625" x="2527300" y="5270500"/>
          <p14:tracePt t="46641" x="2546350" y="5270500"/>
          <p14:tracePt t="46641" x="2565400" y="5270500"/>
          <p14:tracePt t="46641" x="2578100" y="5270500"/>
          <p14:tracePt t="46661" x="2590800" y="5270500"/>
          <p14:tracePt t="46673" x="2597150" y="5270500"/>
          <p14:tracePt t="46673" x="2609850" y="5270500"/>
          <p14:tracePt t="46692" x="2616200" y="5270500"/>
          <p14:tracePt t="46707" x="2622550" y="5270500"/>
          <p14:tracePt t="46723" x="2622550" y="5276850"/>
          <p14:tracePt t="46740" x="2622550" y="5283200"/>
          <p14:tracePt t="46757" x="2616200" y="5283200"/>
          <p14:tracePt t="46780" x="2622550" y="5283200"/>
          <p14:tracePt t="46872" x="2628900" y="5276850"/>
          <p14:tracePt t="46891" x="2641600" y="5276850"/>
          <p14:tracePt t="46907" x="2654300" y="5276850"/>
          <p14:tracePt t="46923" x="2660650" y="5276850"/>
          <p14:tracePt t="46932" x="2667000" y="5283200"/>
          <p14:tracePt t="46940" x="2679700" y="5283200"/>
          <p14:tracePt t="46940" x="2705100" y="5283200"/>
          <p14:tracePt t="46962" x="2724150" y="5283200"/>
          <p14:tracePt t="46962" x="2736850" y="5289550"/>
          <p14:tracePt t="46976" x="2749550" y="5289550"/>
          <p14:tracePt t="46976" x="2768600" y="5289550"/>
          <p14:tracePt t="46993" x="2781300" y="5289550"/>
          <p14:tracePt t="46993" x="2794000" y="5289550"/>
          <p14:tracePt t="46993" x="2806700" y="5295900"/>
          <p14:tracePt t="47012" x="2825750" y="5295900"/>
          <p14:tracePt t="47024" x="2838450" y="5295900"/>
          <p14:tracePt t="47024" x="2851150" y="5295900"/>
          <p14:tracePt t="47024" x="2863850" y="5302250"/>
          <p14:tracePt t="47045" x="2876550" y="5302250"/>
          <p14:tracePt t="47045" x="2882900" y="5302250"/>
          <p14:tracePt t="47061" x="2895600" y="5295900"/>
          <p14:tracePt t="47061" x="2908300" y="5295900"/>
          <p14:tracePt t="47077" x="2914650" y="5295900"/>
          <p14:tracePt t="47077" x="2921000" y="5289550"/>
          <p14:tracePt t="47093" x="2927350" y="5289550"/>
          <p14:tracePt t="47093" x="2933700" y="5283200"/>
          <p14:tracePt t="47093" x="2940050" y="5283200"/>
          <p14:tracePt t="47112" x="2946400" y="5276850"/>
          <p14:tracePt t="47128" x="2946400" y="5270500"/>
          <p14:tracePt t="47172" x="2946400" y="5264150"/>
          <p14:tracePt t="47191" x="2946400" y="5257800"/>
          <p14:tracePt t="47207" x="2952750" y="5251450"/>
          <p14:tracePt t="47223" x="2959100" y="5245100"/>
          <p14:tracePt t="47248" x="2965450" y="5238750"/>
          <p14:tracePt t="47268" x="2971800" y="5238750"/>
          <p14:tracePt t="47291" x="2978150" y="5238750"/>
          <p14:tracePt t="47308" x="2984500" y="5232400"/>
          <p14:tracePt t="47320" x="2990850" y="5232400"/>
          <p14:tracePt t="47329" x="2997200" y="5232400"/>
          <p14:tracePt t="47329" x="3003550" y="5232400"/>
          <p14:tracePt t="47344" x="3016250" y="5232400"/>
          <p14:tracePt t="47344" x="3022600" y="5238750"/>
          <p14:tracePt t="47361" x="3028950" y="5238750"/>
          <p14:tracePt t="47361" x="3035300" y="5238750"/>
          <p14:tracePt t="47377" x="3041650" y="5238750"/>
          <p14:tracePt t="47377" x="3048000" y="5245100"/>
          <p14:tracePt t="47377" x="3054350" y="5245100"/>
          <p14:tracePt t="47396" x="3060700" y="5245100"/>
          <p14:tracePt t="47409" x="3067050" y="5251450"/>
          <p14:tracePt t="47428" x="3079750" y="5251450"/>
          <p14:tracePt t="47443" x="3086100" y="5257800"/>
          <p14:tracePt t="47480" x="3079750" y="5264150"/>
          <p14:tracePt t="47515" x="3079750" y="5257800"/>
          <p14:tracePt t="47591" x="3079750" y="5251450"/>
          <p14:tracePt t="47644" x="3086100" y="5251450"/>
          <p14:tracePt t="47696" x="3086100" y="5245100"/>
          <p14:tracePt t="47728" x="3086100" y="5238750"/>
          <p14:tracePt t="47764" x="3086100" y="5232400"/>
          <p14:tracePt t="47800" x="3092450" y="5226050"/>
          <p14:tracePt t="47840" x="3098800" y="5232400"/>
          <p14:tracePt t="47959" x="3105150" y="5238750"/>
          <p14:tracePt t="47980" x="3105150" y="5245100"/>
          <p14:tracePt t="48036" x="3111500" y="5245100"/>
          <p14:tracePt t="48088" x="3105150" y="5251450"/>
          <p14:tracePt t="48124" x="3111500" y="5251450"/>
          <p14:tracePt t="48175" x="3117850" y="5251450"/>
          <p14:tracePt t="48288" x="3117850" y="5257800"/>
          <p14:tracePt t="48364" x="3124200" y="5251450"/>
          <p14:tracePt t="48440" x="3124200" y="5245100"/>
          <p14:tracePt t="48483" x="3117850" y="5245100"/>
          <p14:tracePt t="48544" x="3117850" y="5251450"/>
          <p14:tracePt t="48572" x="3111500" y="5257800"/>
          <p14:tracePt t="48604" x="3117850" y="5257800"/>
          <p14:tracePt t="48700" x="3117850" y="5251450"/>
          <p14:tracePt t="48724" x="3124200" y="5251450"/>
          <p14:tracePt t="48740" x="3130550" y="5251450"/>
          <p14:tracePt t="48752" x="3136900" y="5251450"/>
          <p14:tracePt t="48764" x="3143250" y="5251450"/>
          <p14:tracePt t="48764" x="3149600" y="5251450"/>
          <p14:tracePt t="48764" x="3155950" y="5251450"/>
          <p14:tracePt t="48785" x="3162300" y="5251450"/>
          <p14:tracePt t="48797" x="3168650" y="5251450"/>
          <p14:tracePt t="48797" x="3187700" y="5257800"/>
          <p14:tracePt t="48815" x="3206750" y="5257800"/>
          <p14:tracePt t="48815" x="3219450" y="5257800"/>
          <p14:tracePt t="48832" x="3238500" y="5257800"/>
          <p14:tracePt t="48832" x="3257550" y="5257800"/>
          <p14:tracePt t="48849" x="3276600" y="5257800"/>
          <p14:tracePt t="48849" x="3295650" y="5257800"/>
          <p14:tracePt t="48866" x="3321050" y="5257800"/>
          <p14:tracePt t="48866" x="3359150" y="5257800"/>
          <p14:tracePt t="48883" x="3384550" y="5257800"/>
          <p14:tracePt t="48883" x="3403600" y="5257800"/>
          <p14:tracePt t="48899" x="3422650" y="5257800"/>
          <p14:tracePt t="48899" x="3448050" y="5264150"/>
          <p14:tracePt t="48918" x="3473450" y="5264150"/>
          <p14:tracePt t="48918" x="3524250" y="5264150"/>
          <p14:tracePt t="48933" x="3556000" y="5264150"/>
          <p14:tracePt t="48933" x="3587750" y="5270500"/>
          <p14:tracePt t="48949" x="3619500" y="5270500"/>
          <p14:tracePt t="48949" x="3651250" y="5270500"/>
          <p14:tracePt t="48966" x="3683000" y="5276850"/>
          <p14:tracePt t="48966" x="3714750" y="5276850"/>
          <p14:tracePt t="48983" x="3746500" y="5276850"/>
          <p14:tracePt t="48983" x="3810000" y="5276850"/>
          <p14:tracePt t="49001" x="3841750" y="5276850"/>
          <p14:tracePt t="49001" x="3873500" y="5270500"/>
          <p14:tracePt t="49017" x="3905250" y="5270500"/>
          <p14:tracePt t="49017" x="3937000" y="5270500"/>
          <p14:tracePt t="49033" x="3975100" y="5270500"/>
          <p14:tracePt t="49033" x="4006850" y="5270500"/>
          <p14:tracePt t="49033" x="4038600" y="5270500"/>
          <p14:tracePt t="49052" x="4076700" y="5270500"/>
          <p14:tracePt t="49065" x="4108450" y="5270500"/>
          <p14:tracePt t="49065" x="4140200" y="5276850"/>
          <p14:tracePt t="49065" x="4171950" y="5276850"/>
          <p14:tracePt t="49086" x="4203700" y="5276850"/>
          <p14:tracePt t="49086" x="4229100" y="5270500"/>
          <p14:tracePt t="49101" x="4254500" y="5270500"/>
          <p14:tracePt t="49101" x="4273550" y="5270500"/>
          <p14:tracePt t="49117" x="4298950" y="5264150"/>
          <p14:tracePt t="49117" x="4318000" y="5257800"/>
          <p14:tracePt t="49134" x="4330700" y="5251450"/>
          <p14:tracePt t="49134" x="4349750" y="5251450"/>
          <p14:tracePt t="49150" x="4362450" y="5245100"/>
          <p14:tracePt t="49150" x="4375150" y="5238750"/>
          <p14:tracePt t="49150" x="4381500" y="5232400"/>
          <p14:tracePt t="49169" x="4394200" y="5226050"/>
          <p14:tracePt t="49169" x="4400550" y="5226050"/>
          <p14:tracePt t="49184" x="4406900" y="5219700"/>
          <p14:tracePt t="49184" x="4413250" y="5219700"/>
          <p14:tracePt t="49200" x="4419600" y="5219700"/>
          <p14:tracePt t="49215" x="4425950" y="5219700"/>
          <p14:tracePt t="49215" x="4432300" y="5219700"/>
          <p14:tracePt t="49234" x="4438650" y="5219700"/>
          <p14:tracePt t="49249" x="4445000" y="5213350"/>
          <p14:tracePt t="49265" x="4451350" y="5213350"/>
          <p14:tracePt t="49282" x="4457700" y="5213350"/>
          <p14:tracePt t="49282" x="4470400" y="5213350"/>
          <p14:tracePt t="49301" x="4476750" y="5213350"/>
          <p14:tracePt t="49301" x="4483100" y="5213350"/>
          <p14:tracePt t="49318" x="4495800" y="5213350"/>
          <p14:tracePt t="49318" x="4502150" y="5213350"/>
          <p14:tracePt t="49334" x="4508500" y="5213350"/>
          <p14:tracePt t="49334" x="4521200" y="5213350"/>
          <p14:tracePt t="49334" x="4527550" y="5213350"/>
          <p14:tracePt t="49353" x="4540250" y="5213350"/>
          <p14:tracePt t="49366" x="4546600" y="5207000"/>
          <p14:tracePt t="49366" x="4565650" y="5207000"/>
          <p14:tracePt t="49385" x="4572000" y="5207000"/>
          <p14:tracePt t="49385" x="4584700" y="5207000"/>
          <p14:tracePt t="49402" x="4591050" y="5207000"/>
          <p14:tracePt t="49402" x="4597400" y="5207000"/>
          <p14:tracePt t="49417" x="4603750" y="5200650"/>
          <p14:tracePt t="49417" x="4610100" y="5200650"/>
          <p14:tracePt t="49417" x="4616450" y="5200650"/>
          <p14:tracePt t="49437" x="4622800" y="5200650"/>
          <p14:tracePt t="49449" x="4629150" y="5200650"/>
          <p14:tracePt t="49468" x="4635500" y="5200650"/>
          <p14:tracePt t="49468" x="4648200" y="5200650"/>
          <p14:tracePt t="49485" x="4654550" y="5207000"/>
          <p14:tracePt t="49499" x="4660900" y="5207000"/>
          <p14:tracePt t="49516" x="4667250" y="5207000"/>
          <p14:tracePt t="49534" x="4667250" y="5213350"/>
          <p14:tracePt t="49550" x="4679950" y="5213350"/>
          <p14:tracePt t="49567" x="4686300" y="5219700"/>
          <p14:tracePt t="49567" x="4699000" y="5219700"/>
          <p14:tracePt t="49585" x="4705350" y="5219700"/>
          <p14:tracePt t="49585" x="4730750" y="5232400"/>
          <p14:tracePt t="49602" x="4743450" y="5238750"/>
          <p14:tracePt t="49602" x="4756150" y="5238750"/>
          <p14:tracePt t="49618" x="4775200" y="5245100"/>
          <p14:tracePt t="49618" x="4787900" y="5251450"/>
          <p14:tracePt t="49635" x="4800600" y="5251450"/>
          <p14:tracePt t="49635" x="4826000" y="5257800"/>
          <p14:tracePt t="49653" x="4838700" y="5264150"/>
          <p14:tracePt t="49653" x="4851400" y="5264150"/>
          <p14:tracePt t="49669" x="4864100" y="5270500"/>
          <p14:tracePt t="49669" x="4876800" y="5276850"/>
          <p14:tracePt t="49685" x="4883150" y="5276850"/>
          <p14:tracePt t="49685" x="4895850" y="5283200"/>
          <p14:tracePt t="49702" x="4902200" y="5283200"/>
          <p14:tracePt t="49702" x="4914900" y="5289550"/>
          <p14:tracePt t="49702" x="4921250" y="5289550"/>
          <p14:tracePt t="49722" x="4927600" y="5295900"/>
          <p14:tracePt t="49734" x="4933950" y="5295900"/>
          <p14:tracePt t="49734" x="4940300" y="5302250"/>
          <p14:tracePt t="49753" x="4940300" y="5308600"/>
          <p14:tracePt t="49769" x="4933950" y="5314950"/>
          <p14:tracePt t="49788" x="4927600" y="5321300"/>
          <p14:tracePt t="49800" x="4921250" y="5327650"/>
          <p14:tracePt t="49800" x="4908550" y="5334000"/>
          <p14:tracePt t="49800" x="4895850" y="5346700"/>
          <p14:tracePt t="49822" x="4883150" y="5353050"/>
          <p14:tracePt t="49834" x="4864100" y="5365750"/>
          <p14:tracePt t="49834" x="4819650" y="5391150"/>
          <p14:tracePt t="49853" x="4794250" y="5403850"/>
          <p14:tracePt t="49853" x="4762500" y="5416550"/>
          <p14:tracePt t="49869" x="4730750" y="5429250"/>
          <p14:tracePt t="49869" x="4699000" y="5441950"/>
          <p14:tracePt t="49886" x="4667250" y="5454650"/>
          <p14:tracePt t="49886" x="4597400" y="5480050"/>
          <p14:tracePt t="49904" x="4559300" y="5492750"/>
          <p14:tracePt t="49904" x="4521200" y="5505450"/>
          <p14:tracePt t="49920" x="4483100" y="5524500"/>
          <p14:tracePt t="49920" x="4445000" y="5537200"/>
          <p14:tracePt t="49936" x="4400550" y="5549900"/>
          <p14:tracePt t="49936" x="4318000" y="5581650"/>
          <p14:tracePt t="49953" x="4267200" y="5594350"/>
          <p14:tracePt t="49953" x="4222750" y="5613400"/>
          <p14:tracePt t="49970" x="4178300" y="5619750"/>
          <p14:tracePt t="49970" x="4133850" y="5632450"/>
          <p14:tracePt t="49986" x="4089400" y="5645150"/>
          <p14:tracePt t="49986" x="4038600" y="5651500"/>
          <p14:tracePt t="50003" x="3987800" y="5651500"/>
          <p14:tracePt t="50003" x="3879850" y="5664200"/>
          <p14:tracePt t="50022" x="3822700" y="5670550"/>
          <p14:tracePt t="50022" x="3765550" y="5670550"/>
          <p14:tracePt t="50037" x="3708400" y="5670550"/>
          <p14:tracePt t="50037" x="3651250" y="5676900"/>
          <p14:tracePt t="50053" x="3594100" y="5676900"/>
          <p14:tracePt t="50053" x="3543300" y="5676900"/>
          <p14:tracePt t="50070" x="3492500" y="5676900"/>
          <p14:tracePt t="50070" x="3448050" y="5683250"/>
          <p14:tracePt t="50070" x="3403600" y="5683250"/>
          <p14:tracePt t="50089" x="3365500" y="5689600"/>
          <p14:tracePt t="50102" x="3327400" y="5695950"/>
          <p14:tracePt t="50102" x="3257550" y="5708650"/>
          <p14:tracePt t="50122" x="3219450" y="5715000"/>
          <p14:tracePt t="50122" x="3187700" y="5721350"/>
          <p14:tracePt t="50137" x="3162300" y="5727700"/>
          <p14:tracePt t="50137" x="3136900" y="5740400"/>
          <p14:tracePt t="50154" x="3111500" y="5746750"/>
          <p14:tracePt t="50154" x="3086100" y="5753100"/>
          <p14:tracePt t="50154" x="3073400" y="5765800"/>
          <p14:tracePt t="50173" x="3054350" y="5772150"/>
          <p14:tracePt t="50185" x="3041650" y="5784850"/>
          <p14:tracePt t="50185" x="3028950" y="5797550"/>
          <p14:tracePt t="50204" x="3022600" y="5810250"/>
          <p14:tracePt t="50219" x="3028950" y="5822950"/>
          <p14:tracePt t="50235" x="3035300" y="5816600"/>
          <p14:tracePt t="50235" x="3054350" y="5816600"/>
          <p14:tracePt t="50254" x="3067050" y="5816600"/>
          <p14:tracePt t="50254" x="3079750" y="5816600"/>
          <p14:tracePt t="50271" x="3098800" y="5816600"/>
          <p14:tracePt t="50271" x="3124200" y="5822950"/>
          <p14:tracePt t="50288" x="3149600" y="5822950"/>
          <p14:tracePt t="50288" x="3181350" y="5829300"/>
          <p14:tracePt t="50304" x="3219450" y="5829300"/>
          <p14:tracePt t="50304" x="3302000" y="5835650"/>
          <p14:tracePt t="50321" x="3346450" y="5835650"/>
          <p14:tracePt t="50321" x="3390900" y="5842000"/>
          <p14:tracePt t="50338" x="3435350" y="5842000"/>
          <p14:tracePt t="50338" x="3479800" y="5842000"/>
          <p14:tracePt t="50354" x="3524250" y="5842000"/>
          <p14:tracePt t="50354" x="3575050" y="5842000"/>
          <p14:tracePt t="50354" x="3625850" y="5842000"/>
          <p14:tracePt t="50374" x="3676650" y="5842000"/>
          <p14:tracePt t="50386" x="3727450" y="5835650"/>
          <p14:tracePt t="50386" x="3835400" y="5835650"/>
          <p14:tracePt t="50406" x="3886200" y="5829300"/>
          <p14:tracePt t="50406" x="3937000" y="5822950"/>
          <p14:tracePt t="50421" x="3981450" y="5816600"/>
          <p14:tracePt t="50421" x="4025900" y="5810250"/>
          <p14:tracePt t="50438" x="4064000" y="5803900"/>
          <p14:tracePt t="50438" x="4102100" y="5797550"/>
          <p14:tracePt t="50438" x="4133850" y="5797550"/>
          <p14:tracePt t="50457" x="4159250" y="5791200"/>
          <p14:tracePt t="50469" x="4184650" y="5784850"/>
          <p14:tracePt t="50469" x="4210050" y="5778500"/>
          <p14:tracePt t="50489" x="4248150" y="5772150"/>
          <p14:tracePt t="50489" x="4267200" y="5772150"/>
          <p14:tracePt t="50505" x="4279900" y="5765800"/>
          <p14:tracePt t="50505" x="4292600" y="5765800"/>
          <p14:tracePt t="50521" x="4305300" y="5759450"/>
          <p14:tracePt t="50521" x="4311650" y="5759450"/>
          <p14:tracePt t="50538" x="4318000" y="5759450"/>
          <p14:tracePt t="50538" x="4324350" y="5759450"/>
          <p14:tracePt t="50556" x="4330700" y="5759450"/>
          <p14:tracePt t="50570" x="4337050" y="5759450"/>
          <p14:tracePt t="50587" x="4337050" y="5765800"/>
          <p14:tracePt t="50612" x="4343400" y="5772150"/>
          <p14:tracePt t="50672" x="4337050" y="5778500"/>
          <p14:tracePt t="50789" x="4330700" y="5778500"/>
          <p14:tracePt t="50809" x="4324350" y="5784850"/>
          <p14:tracePt t="50832" x="4318000" y="5784850"/>
          <p14:tracePt t="50861" x="4311650" y="5791200"/>
          <p14:tracePt t="50876" x="4305300" y="5791200"/>
          <p14:tracePt t="50893" x="4318000" y="5791200"/>
          <p14:tracePt t="50929" x="4324350" y="5791200"/>
          <p14:tracePt t="50936" x="4343400" y="5791200"/>
          <p14:tracePt t="50945" x="4362450" y="5791200"/>
          <p14:tracePt t="50955" x="4381500" y="5791200"/>
          <p14:tracePt t="50955" x="4438650" y="5791200"/>
          <p14:tracePt t="50973" x="4470400" y="5791200"/>
          <p14:tracePt t="50973" x="4502150" y="5791200"/>
          <p14:tracePt t="50990" x="4540250" y="5791200"/>
          <p14:tracePt t="50990" x="4578350" y="5791200"/>
          <p14:tracePt t="51006" x="4616450" y="5791200"/>
          <p14:tracePt t="51006" x="4654550" y="5791200"/>
          <p14:tracePt t="51023" x="4699000" y="5797550"/>
          <p14:tracePt t="51023" x="4743450" y="5797550"/>
          <p14:tracePt t="51041" x="4832350" y="5803900"/>
          <p14:tracePt t="51041" x="4883150" y="5810250"/>
          <p14:tracePt t="51057" x="4927600" y="5822950"/>
          <p14:tracePt t="51057" x="4972050" y="5829300"/>
          <p14:tracePt t="51074" x="5010150" y="5835650"/>
          <p14:tracePt t="51074" x="5054600" y="5842000"/>
          <p14:tracePt t="51090" x="5086350" y="5854700"/>
          <p14:tracePt t="51090" x="5118100" y="5861050"/>
          <p14:tracePt t="51090" x="5149850" y="5861050"/>
          <p14:tracePt t="51110" x="5175250" y="5867400"/>
          <p14:tracePt t="51122" x="5200650" y="5873750"/>
          <p14:tracePt t="51122" x="5245100" y="5873750"/>
          <p14:tracePt t="51141" x="5270500" y="5873750"/>
          <p14:tracePt t="51141" x="5289550" y="5873750"/>
          <p14:tracePt t="51157" x="5308600" y="5880100"/>
          <p14:tracePt t="51157" x="5327650" y="5880100"/>
          <p14:tracePt t="51174" x="5346700" y="5880100"/>
          <p14:tracePt t="51174" x="5359400" y="5886450"/>
          <p14:tracePt t="51174" x="5378450" y="5886450"/>
          <p14:tracePt t="51193" x="5397500" y="5886450"/>
          <p14:tracePt t="51205" x="5410200" y="5892800"/>
          <p14:tracePt t="51205" x="5441950" y="5892800"/>
          <p14:tracePt t="51224" x="5461000" y="5892800"/>
          <p14:tracePt t="51224" x="5473700" y="5892800"/>
          <p14:tracePt t="51241" x="5492750" y="5892800"/>
          <p14:tracePt t="51241" x="5505450" y="5892800"/>
          <p14:tracePt t="51257" x="5524500" y="5892800"/>
          <p14:tracePt t="51257" x="5556250" y="5899150"/>
          <p14:tracePt t="51274" x="5575300" y="5899150"/>
          <p14:tracePt t="51274" x="5594350" y="5899150"/>
          <p14:tracePt t="51291" x="5613400" y="5905500"/>
          <p14:tracePt t="51291" x="5632450" y="5905500"/>
          <p14:tracePt t="51308" x="5645150" y="5911850"/>
          <p14:tracePt t="51308" x="5664200" y="5911850"/>
          <p14:tracePt t="51325" x="5676900" y="5911850"/>
          <p14:tracePt t="51325" x="5702300" y="5905500"/>
          <p14:tracePt t="51342" x="5715000" y="5899150"/>
          <p14:tracePt t="51342" x="5727700" y="5899150"/>
          <p14:tracePt t="51358" x="5740400" y="5892800"/>
          <p14:tracePt t="51358" x="5746750" y="5892800"/>
          <p14:tracePt t="51374" x="5759450" y="5886450"/>
          <p14:tracePt t="51374" x="5772150" y="5886450"/>
          <p14:tracePt t="51374" x="5784850" y="5886450"/>
          <p14:tracePt t="51393" x="5803900" y="5886450"/>
          <p14:tracePt t="51406" x="5816600" y="5892800"/>
          <p14:tracePt t="51406" x="5848350" y="5899150"/>
          <p14:tracePt t="51426" x="5867400" y="5899150"/>
          <p14:tracePt t="51426" x="5880100" y="5899150"/>
          <p14:tracePt t="51442" x="5899150" y="5899150"/>
          <p14:tracePt t="51442" x="5911850" y="5899150"/>
          <p14:tracePt t="51458" x="5924550" y="5899150"/>
          <p14:tracePt t="51458" x="5937250" y="5899150"/>
          <p14:tracePt t="51458" x="5949950" y="5892800"/>
          <p14:tracePt t="51477" x="5962650" y="5892800"/>
          <p14:tracePt t="51490" x="5975350" y="5886450"/>
          <p14:tracePt t="51490" x="5988050" y="5886450"/>
          <p14:tracePt t="51510" x="6007100" y="5880100"/>
          <p14:tracePt t="51510" x="6013450" y="5873750"/>
          <p14:tracePt t="51525" x="6026150" y="5873750"/>
          <p14:tracePt t="51525" x="6038850" y="5867400"/>
          <p14:tracePt t="51542" x="6045200" y="5867400"/>
          <p14:tracePt t="51542" x="6057900" y="5861050"/>
          <p14:tracePt t="51542" x="6064250" y="5861050"/>
          <p14:tracePt t="51561" x="6070600" y="5854700"/>
          <p14:tracePt t="51561" x="6083300" y="5854700"/>
          <p14:tracePt t="51575" x="6089650" y="5854700"/>
          <p14:tracePt t="51575" x="6096000" y="5854700"/>
          <p14:tracePt t="51592" x="6108700" y="5848350"/>
          <p14:tracePt t="51592" x="6115050" y="5848350"/>
          <p14:tracePt t="51609" x="6121400" y="5848350"/>
          <p14:tracePt t="51624" x="6127750" y="5848350"/>
          <p14:tracePt t="51624" x="6134100" y="5854700"/>
          <p14:tracePt t="51642" x="6140450" y="5854700"/>
          <p14:tracePt t="51657" x="6146800" y="5854700"/>
          <p14:tracePt t="51688" x="6140450" y="5854700"/>
          <p14:tracePt t="51740" x="6140450" y="5848350"/>
          <p14:tracePt t="51752" x="6140450" y="5842000"/>
          <p14:tracePt t="51768" x="6140450" y="5835650"/>
          <p14:tracePt t="51784" x="6146800" y="5829300"/>
          <p14:tracePt t="51801" x="6140450" y="5822950"/>
          <p14:tracePt t="51821" x="6140450" y="5829300"/>
          <p14:tracePt t="51861" x="6134100" y="5829300"/>
          <p14:tracePt t="51873" x="6134100" y="5835650"/>
          <p14:tracePt t="51889" x="6134100" y="5848350"/>
          <p14:tracePt t="51907" x="6127750" y="5848350"/>
          <p14:tracePt t="51913" x="6127750" y="5854700"/>
          <p14:tracePt t="51925" x="6134100" y="5861050"/>
          <p14:tracePt t="51943" x="6134100" y="5867400"/>
          <p14:tracePt t="51960" x="6134100" y="5861050"/>
          <p14:tracePt t="52010" x="6140450" y="5854700"/>
          <p14:tracePt t="52025" x="6134100" y="5848350"/>
          <p14:tracePt t="52042" x="6134100" y="5842000"/>
          <p14:tracePt t="52054" x="6134100" y="5835650"/>
          <p14:tracePt t="52070" x="6134100" y="5829300"/>
          <p14:tracePt t="52086" x="6134100" y="5822950"/>
          <p14:tracePt t="52102" x="6140450" y="5816600"/>
          <p14:tracePt t="52138" x="6146800" y="5810250"/>
          <p14:tracePt t="52154" x="6159500" y="5810250"/>
          <p14:tracePt t="52169" x="6165850" y="5803900"/>
          <p14:tracePt t="52175" x="6172200" y="5810250"/>
          <p14:tracePt t="52175" x="6184900" y="5810250"/>
          <p14:tracePt t="52194" x="6197600" y="5810250"/>
          <p14:tracePt t="52194" x="6216650" y="5816600"/>
          <p14:tracePt t="52194" x="6235700" y="5822950"/>
          <p14:tracePt t="52213" x="6261100" y="5829300"/>
          <p14:tracePt t="52226" x="6292850" y="5842000"/>
          <p14:tracePt t="52226" x="6356350" y="5861050"/>
          <p14:tracePt t="52244" x="6394450" y="5873750"/>
          <p14:tracePt t="52244" x="6426200" y="5886450"/>
          <p14:tracePt t="52261" x="6464300" y="5892800"/>
          <p14:tracePt t="52261" x="6502400" y="5905500"/>
          <p14:tracePt t="52277" x="6540500" y="5911850"/>
          <p14:tracePt t="52277" x="6610350" y="5924550"/>
          <p14:tracePt t="52295" x="6642100" y="5930900"/>
          <p14:tracePt t="52295" x="6673850" y="5930900"/>
          <p14:tracePt t="52311" x="6711950" y="5937250"/>
          <p14:tracePt t="52311" x="6743700" y="5937250"/>
          <p14:tracePt t="52328" x="6775450" y="5937250"/>
          <p14:tracePt t="52328" x="6807200" y="5937250"/>
          <p14:tracePt t="52346" x="6838950" y="5937250"/>
          <p14:tracePt t="52346" x="6902450" y="5930900"/>
          <p14:tracePt t="52363" x="6927850" y="5930900"/>
          <p14:tracePt t="52363" x="6959600" y="5924550"/>
          <p14:tracePt t="52379" x="6991350" y="5924550"/>
          <p14:tracePt t="52379" x="7023100" y="5918200"/>
          <p14:tracePt t="52394" x="7054850" y="5918200"/>
          <p14:tracePt t="52394" x="7092950" y="5918200"/>
          <p14:tracePt t="52394" x="7131050" y="5924550"/>
          <p14:tracePt t="52415" x="7169150" y="5930900"/>
          <p14:tracePt t="52427" x="7207250" y="5937250"/>
          <p14:tracePt t="52427" x="7283450" y="5943600"/>
          <p14:tracePt t="52446" x="7321550" y="5949950"/>
          <p14:tracePt t="52446" x="7353300" y="5956300"/>
          <p14:tracePt t="52463" x="7391400" y="5962650"/>
          <p14:tracePt t="52463" x="7423150" y="5962650"/>
          <p14:tracePt t="52480" x="7448550" y="5969000"/>
          <p14:tracePt t="52480" x="7480300" y="5969000"/>
          <p14:tracePt t="52480" x="7505700" y="5975350"/>
          <p14:tracePt t="52498" x="7531100" y="5975350"/>
          <p14:tracePt t="52511" x="7556500" y="5981700"/>
          <p14:tracePt t="52511" x="7600950" y="5988050"/>
          <p14:tracePt t="52530" x="7620000" y="5994400"/>
          <p14:tracePt t="52530" x="7645400" y="5994400"/>
          <p14:tracePt t="52547" x="7658100" y="6000750"/>
          <p14:tracePt t="52547" x="7677150" y="6000750"/>
          <p14:tracePt t="52564" x="7689850" y="6007100"/>
          <p14:tracePt t="52564" x="7696200" y="6007100"/>
          <p14:tracePt t="52580" x="7708900" y="6007100"/>
          <p14:tracePt t="52580" x="7715250" y="6007100"/>
          <p14:tracePt t="52596" x="7721600" y="6007100"/>
          <p14:tracePt t="52611" x="7727950" y="6007100"/>
          <p14:tracePt t="52762" x="7734300" y="6007100"/>
          <p14:tracePt t="52782" x="7740650" y="6007100"/>
          <p14:tracePt t="52814" x="7740650" y="6013450"/>
          <p14:tracePt t="52858" x="7740650" y="6019800"/>
          <p14:tracePt t="52874" x="7740650" y="6026150"/>
          <p14:tracePt t="52890" x="7734300" y="6032500"/>
          <p14:tracePt t="52910" x="7727950" y="6038850"/>
          <p14:tracePt t="52942" x="7721600" y="6038850"/>
          <p14:tracePt t="52954" x="7715250" y="6038850"/>
          <p14:tracePt t="52970" x="7708900" y="6038850"/>
          <p14:tracePt t="52986" x="7702550" y="6038850"/>
          <p14:tracePt t="53001" x="7702550" y="6045200"/>
          <p14:tracePt t="53014" x="7696200" y="6045200"/>
          <p14:tracePt t="53029" x="7689850" y="6045200"/>
          <p14:tracePt t="53045" x="7683500" y="6045200"/>
          <p14:tracePt t="53069" x="7683500" y="6051550"/>
          <p14:tracePt t="53097" x="7677150" y="6057900"/>
          <p14:tracePt t="53128" x="7683500" y="6064250"/>
          <p14:tracePt t="53157" x="7689850" y="6064250"/>
          <p14:tracePt t="53181" x="7689850" y="6070600"/>
          <p14:tracePt t="53193" x="7696200" y="6070600"/>
          <p14:tracePt t="53210" x="7702550" y="6070600"/>
          <p14:tracePt t="53234" x="7708900" y="6076950"/>
          <p14:tracePt t="53262" x="7715250" y="6076950"/>
          <p14:tracePt t="53286" x="7721600" y="6083300"/>
          <p14:tracePt t="53338" x="7727950" y="6089650"/>
          <p14:tracePt t="53382" x="7721600" y="6089650"/>
          <p14:tracePt t="53474" x="7715250" y="6096000"/>
          <p14:tracePt t="53501" x="7715250" y="6102350"/>
          <p14:tracePt t="53525" x="7708900" y="6102350"/>
          <p14:tracePt t="53554" x="7708900" y="6108700"/>
          <p14:tracePt t="53630" x="7702550" y="6115050"/>
          <p14:tracePt t="53670" x="7696200" y="6115050"/>
          <p14:tracePt t="53682" x="7689850" y="6115050"/>
          <p14:tracePt t="53690" x="7683500" y="6115050"/>
          <p14:tracePt t="53698" x="7677150" y="6115050"/>
          <p14:tracePt t="53715" x="7664450" y="6115050"/>
          <p14:tracePt t="53715" x="7651750" y="6121400"/>
          <p14:tracePt t="53735" x="7645400" y="6121400"/>
          <p14:tracePt t="53735" x="7639050" y="6121400"/>
          <p14:tracePt t="53751" x="7632700" y="6121400"/>
          <p14:tracePt t="53751" x="7626350" y="6127750"/>
          <p14:tracePt t="53767" x="7613650" y="6127750"/>
          <p14:tracePt t="53767" x="7607300" y="6127750"/>
          <p14:tracePt t="53784" x="7600950" y="6127750"/>
          <p14:tracePt t="53784" x="7594600" y="6127750"/>
          <p14:tracePt t="53784" x="7588250" y="6127750"/>
          <p14:tracePt t="53803" x="7581900" y="6127750"/>
          <p14:tracePt t="53815" x="7575550" y="6134100"/>
          <p14:tracePt t="53833" x="7575550" y="6127750"/>
          <p14:tracePt t="53862" x="7581900" y="6121400"/>
          <p14:tracePt t="53886" x="7588250" y="6121400"/>
          <p14:tracePt t="53903" x="7594600" y="6121400"/>
          <p14:tracePt t="53914" x="7600950" y="6121400"/>
          <p14:tracePt t="53930" x="7607300" y="6121400"/>
          <p14:tracePt t="53946" x="7613650" y="6121400"/>
          <p14:tracePt t="53963" x="7620000" y="6121400"/>
          <p14:tracePt t="53974" x="7626350" y="6121400"/>
          <p14:tracePt t="53998" x="7632700" y="6127750"/>
          <p14:tracePt t="54022" x="7639050" y="6127750"/>
          <p14:tracePt t="54042" x="7645400" y="6134100"/>
          <p14:tracePt t="54102" x="7651750" y="6134100"/>
          <p14:tracePt t="54134" x="7658100" y="6134100"/>
          <p14:tracePt t="54162" x="7658100" y="6140450"/>
          <p14:tracePt t="54186" x="7664450" y="6146800"/>
          <p14:tracePt t="54211" x="7664450" y="6153150"/>
          <p14:tracePt t="54231" x="7670800" y="6153150"/>
          <p14:tracePt t="54270" x="7677150" y="6159500"/>
          <p14:tracePt t="54299" x="7677150" y="6165850"/>
          <p14:tracePt t="54314" x="7683500" y="6172200"/>
          <p14:tracePt t="54334" x="7677150" y="6178550"/>
          <p14:tracePt t="54426" x="7670800" y="6178550"/>
          <p14:tracePt t="54462" x="7664450" y="6184900"/>
          <p14:tracePt t="54495" x="7658100" y="6191250"/>
          <p14:tracePt t="54562" x="7651750" y="6191250"/>
          <p14:tracePt t="54591" x="7645400" y="6197600"/>
          <p14:tracePt t="54622" x="7639050" y="6197600"/>
          <p14:tracePt t="54666" x="7632700" y="6191250"/>
          <p14:tracePt t="54711" x="7639050" y="6184900"/>
          <p14:tracePt t="54890" x="7645400" y="6184900"/>
          <p14:tracePt t="54914" x="7651750" y="6184900"/>
          <p14:tracePt t="54935" x="7658100" y="6191250"/>
          <p14:tracePt t="54975" x="7664450" y="6191250"/>
          <p14:tracePt t="55011" x="7670800" y="6191250"/>
          <p14:tracePt t="55054" x="7677150" y="6191250"/>
          <p14:tracePt t="55078" x="7683500" y="6191250"/>
          <p14:tracePt t="55094" x="7689850" y="6191250"/>
          <p14:tracePt t="55111" x="7696200" y="6191250"/>
          <p14:tracePt t="55123" x="7702550" y="6191250"/>
          <p14:tracePt t="55163" x="7708900" y="6191250"/>
          <p14:tracePt t="55182" x="7715250" y="6191250"/>
          <p14:tracePt t="55207" x="7721600" y="6191250"/>
          <p14:tracePt t="55231" x="7727950" y="6191250"/>
          <p14:tracePt t="55251" x="7734300" y="6184900"/>
          <p14:tracePt t="55283" x="7727950" y="6191250"/>
          <p14:tracePt t="55670" x="7727950" y="6197600"/>
          <p14:tracePt t="55943" x="7734300" y="6191250"/>
          <p14:tracePt t="56063" x="7734300" y="6197600"/>
          <p14:tracePt t="56115" x="7740650" y="6197600"/>
          <p14:tracePt t="56451" x="7734300" y="6191250"/>
          <p14:tracePt t="56803" x="7727950" y="6191250"/>
          <p14:tracePt t="56835" x="7715250" y="6191250"/>
          <p14:tracePt t="56851" x="7708900" y="6191250"/>
          <p14:tracePt t="56863" x="7702550" y="6191250"/>
          <p14:tracePt t="56879" x="7696200" y="6191250"/>
          <p14:tracePt t="56895" x="7689850" y="6184900"/>
          <p14:tracePt t="56912" x="7683500" y="6184900"/>
          <p14:tracePt t="56947" x="7677150" y="6184900"/>
          <p14:tracePt t="56971" x="7670800" y="6184900"/>
          <p14:tracePt t="56991" x="7664450" y="6184900"/>
          <p14:tracePt t="57007" x="7658100" y="6184900"/>
          <p14:tracePt t="57022" x="7651750" y="6184900"/>
          <p14:tracePt t="57035" x="7645400" y="6184900"/>
          <p14:tracePt t="57051" x="7639050" y="6184900"/>
          <p14:tracePt t="57067" x="7626350" y="6191250"/>
          <p14:tracePt t="57083" x="7620000" y="6191250"/>
          <p14:tracePt t="57096" x="7613650" y="6191250"/>
          <p14:tracePt t="57112" x="7607300" y="6191250"/>
          <p14:tracePt t="57127" x="7600950" y="6191250"/>
          <p14:tracePt t="57144" x="7594600" y="6184900"/>
          <p14:tracePt t="57160" x="7588250" y="6184900"/>
          <p14:tracePt t="57179" x="7581900" y="6191250"/>
          <p14:tracePt t="57271" x="7581900" y="6197600"/>
          <p14:tracePt t="57315" x="7575550" y="6197600"/>
          <p14:tracePt t="57343" x="7569200" y="6203950"/>
          <p14:tracePt t="57367" x="7562850" y="6203950"/>
          <p14:tracePt t="57395" x="7569200" y="6203950"/>
          <p14:tracePt t="57455" x="7575550" y="6203950"/>
          <p14:tracePt t="57479" x="7581900" y="6197600"/>
          <p14:tracePt t="57503" x="7588250" y="6197600"/>
          <p14:tracePt t="57523" x="7594600" y="6197600"/>
          <p14:tracePt t="57575" x="7588250" y="6197600"/>
          <p14:tracePt t="57631" x="7588250" y="6203950"/>
          <p14:tracePt t="57643" x="7581900" y="6203950"/>
          <p14:tracePt t="57659" x="7575550" y="6203950"/>
          <p14:tracePt t="57675" x="7569200" y="6203950"/>
          <p14:tracePt t="57695" x="7575550" y="6203950"/>
          <p14:tracePt t="57855" x="7581900" y="6203950"/>
          <p14:tracePt t="57943" x="7588250" y="6203950"/>
          <p14:tracePt t="58235" x="7594600" y="6203950"/>
          <p14:tracePt t="58267" x="7594600" y="6197600"/>
          <p14:tracePt t="58311" x="7594600" y="6203950"/>
          <p14:tracePt t="58363" x="7588250" y="6210300"/>
          <p14:tracePt t="58456" x="7581900" y="6210300"/>
          <p14:tracePt t="58491" x="7588250" y="6210300"/>
          <p14:tracePt t="58591" x="7594600" y="6210300"/>
          <p14:tracePt t="58619" x="7594600" y="6203950"/>
          <p14:tracePt t="58663" x="7600950" y="6203950"/>
          <p14:tracePt t="58723" x="7594600" y="6203950"/>
          <p14:tracePt t="58807" x="7594600" y="6210300"/>
          <p14:tracePt t="58971" x="7594600" y="6216650"/>
          <p14:tracePt t="59107" x="7594600" y="6210300"/>
          <p14:tracePt t="59167" x="7588250" y="6210300"/>
          <p14:tracePt t="59255" x="7588250" y="6203950"/>
          <p14:tracePt t="59296" x="7581900" y="6197600"/>
          <p14:tracePt t="59315" x="7581900" y="6191250"/>
          <p14:tracePt t="59331" x="7575550" y="6191250"/>
          <p14:tracePt t="59355" x="7569200" y="6191250"/>
          <p14:tracePt t="59372" x="7562850" y="6191250"/>
          <p14:tracePt t="59383" x="7556500" y="6184900"/>
          <p14:tracePt t="59399" x="7550150" y="6184900"/>
          <p14:tracePt t="59431" x="7543800" y="6184900"/>
          <p14:tracePt t="59451" x="7537450" y="6184900"/>
          <p14:tracePt t="59475" x="7543800" y="6178550"/>
          <p14:tracePt t="59551" x="7550150" y="6178550"/>
          <p14:tracePt t="59564" x="7556500" y="6178550"/>
          <p14:tracePt t="59580" x="7562850" y="6178550"/>
          <p14:tracePt t="59595" x="7569200" y="6172200"/>
          <p14:tracePt t="59612" x="7575550" y="6178550"/>
          <p14:tracePt t="59624" x="7581900" y="6178550"/>
          <p14:tracePt t="59640" x="7588250" y="6178550"/>
          <p14:tracePt t="59656" x="7594600" y="6178550"/>
          <p14:tracePt t="59676" x="7594600" y="6184900"/>
          <p14:tracePt t="59707" x="7600950" y="6178550"/>
          <p14:tracePt t="59732" x="7607300" y="6178550"/>
          <p14:tracePt t="59751" x="7613650" y="6178550"/>
          <p14:tracePt t="59776" x="7613650" y="6172200"/>
          <p14:tracePt t="59796" x="7620000" y="6172200"/>
          <p14:tracePt t="59835" x="7613650" y="6178550"/>
          <p14:tracePt t="59956" x="7607300" y="6178550"/>
          <p14:tracePt t="59984" x="7600950" y="6178550"/>
          <p14:tracePt t="60016" x="7594600" y="6178550"/>
          <p14:tracePt t="60035" x="7594600" y="6184900"/>
          <p14:tracePt t="60076" x="7594600" y="6178550"/>
          <p14:tracePt t="60151" x="7600950" y="6178550"/>
          <p14:tracePt t="60171" x="7607300" y="6178550"/>
          <p14:tracePt t="60195" x="7613650" y="6178550"/>
          <p14:tracePt t="60223" x="7613650" y="6184900"/>
          <p14:tracePt t="60284" x="7607300" y="6184900"/>
          <p14:tracePt t="60336" x="7600950" y="6184900"/>
          <p14:tracePt t="60360" x="7594600" y="6184900"/>
          <p14:tracePt t="60384" x="7600950" y="6184900"/>
          <p14:tracePt t="60464" x="7607300" y="6184900"/>
          <p14:tracePt t="60487" x="7613650" y="6184900"/>
          <p14:tracePt t="60512" x="7620000" y="6184900"/>
          <p14:tracePt t="60532" x="7626350" y="6178550"/>
          <p14:tracePt t="60736" x="7620000" y="6178550"/>
          <p14:tracePt t="60787" x="7620000" y="6184900"/>
          <p14:tracePt t="60923" x="7613650" y="6191250"/>
          <p14:tracePt t="60960" x="7607300" y="6191250"/>
          <p14:tracePt t="60984" x="7600950" y="6197600"/>
          <p14:tracePt t="61004" x="7594600" y="6197600"/>
          <p14:tracePt t="61027" x="7588250" y="6197600"/>
          <p14:tracePt t="61052" x="7594600" y="6197600"/>
          <p14:tracePt t="61123" x="7600950" y="6191250"/>
          <p14:tracePt t="61148" x="7607300" y="6191250"/>
          <p14:tracePt t="61164" x="7613650" y="6191250"/>
          <p14:tracePt t="61176" x="7620000" y="6184900"/>
          <p14:tracePt t="61216" x="7626350" y="6184900"/>
          <p14:tracePt t="61236" x="7632700" y="6184900"/>
          <p14:tracePt t="61252" x="7639050" y="6184900"/>
          <p14:tracePt t="61268" x="7645400" y="6178550"/>
          <p14:tracePt t="61291" x="7651750" y="6178550"/>
          <p14:tracePt t="61320" x="7645400" y="6178550"/>
          <p14:tracePt t="61391" x="7639050" y="6178550"/>
          <p14:tracePt t="61412" x="7632700" y="6178550"/>
          <p14:tracePt t="61433" x="7626350" y="6178550"/>
          <p14:tracePt t="61459" x="7620000" y="6184900"/>
          <p14:tracePt t="61508" x="7626350" y="6178550"/>
          <p14:tracePt t="61535" x="7632700" y="6178550"/>
          <p14:tracePt t="61552" x="7639050" y="6178550"/>
          <p14:tracePt t="61560" x="7645400" y="6178550"/>
          <p14:tracePt t="61576" x="7658100" y="6172200"/>
          <p14:tracePt t="61588" x="7664450" y="6172200"/>
          <p14:tracePt t="61604" x="7677150" y="6172200"/>
          <p14:tracePt t="61620" x="7683500" y="6172200"/>
          <p14:tracePt t="61636" x="7689850" y="6165850"/>
          <p14:tracePt t="61645" x="7696200" y="6172200"/>
          <p14:tracePt t="61645" x="7702550" y="6172200"/>
          <p14:tracePt t="61661" x="7708900" y="6172200"/>
          <p14:tracePt t="61676" x="7715250" y="6172200"/>
          <p14:tracePt t="61693" x="7721600" y="6172200"/>
          <p14:tracePt t="61710" x="7727950" y="6165850"/>
          <p14:tracePt t="61727" x="7734300" y="6165850"/>
          <p14:tracePt t="61743" x="7740650" y="6159500"/>
          <p14:tracePt t="61768" x="7747000" y="6153150"/>
          <p14:tracePt t="61800" x="7747000" y="6159500"/>
          <p14:tracePt t="61896" x="7740650" y="6165850"/>
          <p14:tracePt t="61920" x="7734300" y="6172200"/>
          <p14:tracePt t="61936" x="7734300" y="6178550"/>
          <p14:tracePt t="61952" x="7727950" y="6178550"/>
          <p14:tracePt t="61964" x="7721600" y="6184900"/>
          <p14:tracePt t="61980" x="7715250" y="6184900"/>
          <p14:tracePt t="62004" x="7708900" y="6178550"/>
          <p14:tracePt t="62084" x="7708900" y="6172200"/>
          <p14:tracePt t="62116" x="7702550" y="6165850"/>
          <p14:tracePt t="62128" x="7696200" y="6159500"/>
          <p14:tracePt t="62144" x="7696200" y="6153150"/>
          <p14:tracePt t="62152" x="7689850" y="6146800"/>
          <p14:tracePt t="62161" x="7689850" y="6140450"/>
          <p14:tracePt t="62161" x="7683500" y="6134100"/>
          <p14:tracePt t="62180" x="7677150" y="6134100"/>
          <p14:tracePt t="62180" x="7664450" y="6121400"/>
          <p14:tracePt t="62197" x="7658100" y="6115050"/>
          <p14:tracePt t="62197" x="7651750" y="6108700"/>
          <p14:tracePt t="62214" x="7639050" y="6102350"/>
          <p14:tracePt t="62214" x="7626350" y="6102350"/>
          <p14:tracePt t="62230" x="7620000" y="6096000"/>
          <p14:tracePt t="62230" x="7607300" y="6096000"/>
          <p14:tracePt t="62230" x="7594600" y="6089650"/>
          <p14:tracePt t="62249" x="7588250" y="6083300"/>
          <p14:tracePt t="62261" x="7575550" y="6083300"/>
          <p14:tracePt t="62261" x="7562850" y="6076950"/>
          <p14:tracePt t="62280" x="7550150" y="6076950"/>
          <p14:tracePt t="62280" x="7543800" y="6070600"/>
          <p14:tracePt t="62297" x="7537450" y="6070600"/>
          <p14:tracePt t="62297" x="7531100" y="6070600"/>
          <p14:tracePt t="62297" x="7524750" y="6064250"/>
          <p14:tracePt t="62316" x="7518400" y="6064250"/>
          <p14:tracePt t="62328" x="7512050" y="6064250"/>
          <p14:tracePt t="62345" x="7505700" y="6064250"/>
          <p14:tracePt t="62345" x="7499350" y="6064250"/>
          <p14:tracePt t="62365" x="7486650" y="6064250"/>
          <p14:tracePt t="62379" x="7480300" y="6064250"/>
          <p14:tracePt t="62395" x="7467600" y="6064250"/>
          <p14:tracePt t="62412" x="7461250" y="6064250"/>
          <p14:tracePt t="62429" x="7454900" y="6070600"/>
          <p14:tracePt t="62446" x="7448550" y="6076950"/>
          <p14:tracePt t="62462" x="7448550" y="6083300"/>
          <p14:tracePt t="62479" x="7454900" y="6089650"/>
          <p14:tracePt t="62496" x="7454900" y="6096000"/>
          <p14:tracePt t="62496" x="7454900" y="6108700"/>
          <p14:tracePt t="62514" x="7461250" y="6115050"/>
          <p14:tracePt t="62514" x="7461250" y="6121400"/>
          <p14:tracePt t="62531" x="7467600" y="6127750"/>
          <p14:tracePt t="62531" x="7467600" y="6134100"/>
          <p14:tracePt t="62549" x="7480300" y="6153150"/>
          <p14:tracePt t="62549" x="7486650" y="6159500"/>
          <p14:tracePt t="62565" x="7493000" y="6165850"/>
          <p14:tracePt t="62565" x="7505700" y="6172200"/>
          <p14:tracePt t="62582" x="7512050" y="6178550"/>
          <p14:tracePt t="62582" x="7518400" y="6178550"/>
          <p14:tracePt t="62598" x="7531100" y="6184900"/>
          <p14:tracePt t="62598" x="7537450" y="6184900"/>
          <p14:tracePt t="62598" x="7550150" y="6191250"/>
          <p14:tracePt t="62617" x="7556500" y="6191250"/>
          <p14:tracePt t="62630" x="7562850" y="6191250"/>
          <p14:tracePt t="62630" x="7581900" y="6197600"/>
          <p14:tracePt t="62649" x="7594600" y="6191250"/>
          <p14:tracePt t="62649" x="7600950" y="6191250"/>
          <p14:tracePt t="62665" x="7607300" y="6191250"/>
          <p14:tracePt t="62665" x="7613650" y="6191250"/>
          <p14:tracePt t="62682" x="7620000" y="6191250"/>
          <p14:tracePt t="62682" x="7626350" y="6184900"/>
          <p14:tracePt t="62682" x="7632700" y="6184900"/>
          <p14:tracePt t="62701" x="7639050" y="6184900"/>
          <p14:tracePt t="62713" x="7645400" y="6184900"/>
          <p14:tracePt t="62730" x="7651750" y="6178550"/>
          <p14:tracePt t="62730" x="7658100" y="6165850"/>
          <p14:tracePt t="62749" x="7658100" y="6159500"/>
          <p14:tracePt t="62749" x="7651750" y="6153150"/>
          <p14:tracePt t="62765" x="7651750" y="6146800"/>
          <p14:tracePt t="62765" x="7645400" y="6140450"/>
          <p14:tracePt t="62782" x="7639050" y="6127750"/>
          <p14:tracePt t="62782" x="7620000" y="6108700"/>
          <p14:tracePt t="62798" x="7607300" y="6102350"/>
          <p14:tracePt t="62798" x="7588250" y="6089650"/>
          <p14:tracePt t="62816" x="7575550" y="6083300"/>
          <p14:tracePt t="62816" x="7562850" y="6070600"/>
          <p14:tracePt t="62832" x="7543800" y="6064250"/>
          <p14:tracePt t="62832" x="7531100" y="6051550"/>
          <p14:tracePt t="62849" x="7518400" y="6038850"/>
          <p14:tracePt t="62849" x="7486650" y="6019800"/>
          <p14:tracePt t="62865" x="7480300" y="6013450"/>
          <p14:tracePt t="62865" x="7467600" y="6007100"/>
          <p14:tracePt t="62882" x="7454900" y="6000750"/>
          <p14:tracePt t="62882" x="7448550" y="5994400"/>
          <p14:tracePt t="62899" x="7448550" y="5988050"/>
          <p14:tracePt t="62899" x="7442200" y="5988050"/>
          <p14:tracePt t="62918" x="7435850" y="5988050"/>
          <p14:tracePt t="62931" x="7429500" y="5988050"/>
          <p14:tracePt t="62956" x="7429500" y="5994400"/>
          <p14:tracePt t="62969" x="7423150" y="6000750"/>
          <p14:tracePt t="62985" x="7423150" y="6007100"/>
          <p14:tracePt t="63001" x="7423150" y="6019800"/>
          <p14:tracePt t="63017" x="7416800" y="6026150"/>
          <p14:tracePt t="63032" x="7416800" y="6032500"/>
          <p14:tracePt t="63032" x="7410450" y="6038850"/>
          <p14:tracePt t="63050" x="7404100" y="6045200"/>
          <p14:tracePt t="63064" x="7404100" y="6051550"/>
          <p14:tracePt t="63081" x="7397750" y="6057900"/>
          <p14:tracePt t="63098" x="7397750" y="6064250"/>
          <p14:tracePt t="63115" x="7397750" y="6070600"/>
          <p14:tracePt t="63132" x="7404100" y="6076950"/>
          <p14:tracePt t="63132" x="7410450" y="6083300"/>
          <p14:tracePt t="63150" x="7416800" y="6089650"/>
          <p14:tracePt t="63165" x="7423150" y="6096000"/>
          <p14:tracePt t="63181" x="7435850" y="6102350"/>
          <p14:tracePt t="63198" x="7442200" y="6108700"/>
          <p14:tracePt t="63215" x="7448550" y="6115050"/>
          <p14:tracePt t="63215" x="7448550" y="6121400"/>
          <p14:tracePt t="63234" x="7454900" y="6121400"/>
          <p14:tracePt t="63234" x="7461250" y="6127750"/>
          <p14:tracePt t="63251" x="7467600" y="6127750"/>
          <p14:tracePt t="63251" x="7473950" y="6134100"/>
          <p14:tracePt t="63267" x="7480300" y="6140450"/>
          <p14:tracePt t="63267" x="7486650" y="6140450"/>
          <p14:tracePt t="63267" x="7493000" y="6146800"/>
          <p14:tracePt t="63286" x="7499350" y="6153150"/>
          <p14:tracePt t="63286" x="7512050" y="6159500"/>
          <p14:tracePt t="63301" x="7518400" y="6165850"/>
          <p14:tracePt t="63301" x="7524750" y="6165850"/>
          <p14:tracePt t="63318" x="7531100" y="6172200"/>
          <p14:tracePt t="63318" x="7537450" y="6178550"/>
          <p14:tracePt t="63334" x="7550150" y="6178550"/>
          <p14:tracePt t="63334" x="7556500" y="6184900"/>
          <p14:tracePt t="63334" x="7562850" y="6184900"/>
          <p14:tracePt t="63353" x="7569200" y="6184900"/>
          <p14:tracePt t="63365" x="7581900" y="6191250"/>
          <p14:tracePt t="63365" x="7594600" y="6191250"/>
          <p14:tracePt t="63386" x="7600950" y="6197600"/>
          <p14:tracePt t="63386" x="7607300" y="6191250"/>
          <p14:tracePt t="63401" x="7613650" y="6191250"/>
          <p14:tracePt t="63401" x="7620000" y="6191250"/>
          <p14:tracePt t="63418" x="7626350" y="6184900"/>
          <p14:tracePt t="63432" x="7632700" y="6178550"/>
          <p14:tracePt t="63457" x="7639050" y="6172200"/>
          <p14:tracePt t="63472" x="7639050" y="6165850"/>
          <p14:tracePt t="63488" x="7639050" y="6159500"/>
          <p14:tracePt t="63499" x="7632700" y="6153150"/>
          <p14:tracePt t="63499" x="7620000" y="6140450"/>
          <p14:tracePt t="63518" x="7613650" y="6127750"/>
          <p14:tracePt t="63518" x="7607300" y="6121400"/>
          <p14:tracePt t="63535" x="7594600" y="6115050"/>
          <p14:tracePt t="63535" x="7581900" y="6102350"/>
          <p14:tracePt t="63551" x="7569200" y="6096000"/>
          <p14:tracePt t="63551" x="7543800" y="6076950"/>
          <p14:tracePt t="63569" x="7537450" y="6064250"/>
          <p14:tracePt t="63569" x="7524750" y="6057900"/>
          <p14:tracePt t="63585" x="7512050" y="6051550"/>
          <p14:tracePt t="63585" x="7505700" y="6045200"/>
          <p14:tracePt t="63601" x="7499350" y="6038850"/>
          <p14:tracePt t="63601" x="7486650" y="6032500"/>
          <p14:tracePt t="63618" x="7480300" y="6026150"/>
          <p14:tracePt t="63618" x="7473950" y="6019800"/>
          <p14:tracePt t="63618" x="7467600" y="6013450"/>
          <p14:tracePt t="63637" x="7461250" y="6007100"/>
          <p14:tracePt t="63650" x="7454900" y="6007100"/>
          <p14:tracePt t="63650" x="7448550" y="6000750"/>
          <p14:tracePt t="63669" x="7435850" y="5994400"/>
          <p14:tracePt t="63684" x="7429500" y="5994400"/>
          <p14:tracePt t="63700" x="7423150" y="5988050"/>
          <p14:tracePt t="63717" x="7416800" y="5988050"/>
          <p14:tracePt t="63734" x="7410450" y="5988050"/>
          <p14:tracePt t="63750" x="7404100" y="5988050"/>
          <p14:tracePt t="63767" x="7397750" y="5994400"/>
          <p14:tracePt t="63804" x="7397750" y="6000750"/>
          <p14:tracePt t="63816" x="7397750" y="6007100"/>
          <p14:tracePt t="63832" x="7397750" y="6013450"/>
          <p14:tracePt t="63849" x="7404100" y="6019800"/>
          <p14:tracePt t="63856" x="7404100" y="6026150"/>
          <p14:tracePt t="63869" x="7404100" y="6032500"/>
          <p14:tracePt t="63885" x="7404100" y="6038850"/>
          <p14:tracePt t="63885" x="7404100" y="6045200"/>
          <p14:tracePt t="63903" x="7397750" y="6051550"/>
          <p14:tracePt t="63917" x="7404100" y="6057900"/>
          <p14:tracePt t="63934" x="7404100" y="6064250"/>
          <p14:tracePt t="63952" x="7410450" y="6070600"/>
          <p14:tracePt t="63968" x="7416800" y="6076950"/>
          <p14:tracePt t="63968" x="7423150" y="6083300"/>
          <p14:tracePt t="63986" x="7429500" y="6083300"/>
          <p14:tracePt t="63986" x="7435850" y="6089650"/>
          <p14:tracePt t="63986" x="7442200" y="6096000"/>
          <p14:tracePt t="64005" x="7448550" y="6096000"/>
          <p14:tracePt t="64018" x="7454900" y="6102350"/>
          <p14:tracePt t="64018" x="7473950" y="6102350"/>
          <p14:tracePt t="64037" x="7480300" y="6108700"/>
          <p14:tracePt t="64037" x="7486650" y="6108700"/>
          <p14:tracePt t="64054" x="7493000" y="6108700"/>
          <p14:tracePt t="64054" x="7499350" y="6115050"/>
          <p14:tracePt t="64070" x="7505700" y="6115050"/>
          <p14:tracePt t="64070" x="7512050" y="6115050"/>
          <p14:tracePt t="64086" x="7518400" y="6121400"/>
          <p14:tracePt t="64101" x="7524750" y="6121400"/>
          <p14:tracePt t="64118" x="7524750" y="6127750"/>
          <p14:tracePt t="64141" x="7524750" y="6134100"/>
          <p14:tracePt t="64168" x="7518400" y="6134100"/>
          <p14:tracePt t="64192" x="7512050" y="6134100"/>
          <p14:tracePt t="64209" x="7505700" y="6134100"/>
          <p14:tracePt t="64229" x="7499350" y="6140450"/>
          <p14:tracePt t="64252" x="7499350" y="6146800"/>
          <p14:tracePt t="64305" x="7505700" y="6146800"/>
          <p14:tracePt t="64345" x="7512050" y="6146800"/>
          <p14:tracePt t="64381" x="7518400" y="6146800"/>
          <p14:tracePt t="64397" x="7524750" y="6146800"/>
          <p14:tracePt t="64409" x="7531100" y="6140450"/>
          <p14:tracePt t="64425" x="7543800" y="6140450"/>
          <p14:tracePt t="64441" x="7550150" y="6134100"/>
          <p14:tracePt t="64457" x="7556500" y="6127750"/>
          <p14:tracePt t="64469" x="7569200" y="6115050"/>
          <p14:tracePt t="64486" x="7569200" y="6108700"/>
          <p14:tracePt t="64503" x="7575550" y="6102350"/>
          <p14:tracePt t="64519" x="7569200" y="6096000"/>
          <p14:tracePt t="64536" x="7569200" y="6089650"/>
          <p14:tracePt t="64553" x="7562850" y="6083300"/>
          <p14:tracePt t="64570" x="7556500" y="6076950"/>
          <p14:tracePt t="64586" x="7550150" y="6076950"/>
          <p14:tracePt t="64586" x="7537450" y="6076950"/>
          <p14:tracePt t="64606" x="7531100" y="6076950"/>
          <p14:tracePt t="64621" x="7524750" y="6076950"/>
          <p14:tracePt t="64652" x="7518400" y="6070600"/>
          <p14:tracePt t="64665" x="7512050" y="6070600"/>
          <p14:tracePt t="64681" x="7505700" y="6064250"/>
          <p14:tracePt t="64705" x="7505700" y="6057900"/>
          <p14:tracePt t="64717" x="7505700" y="6051550"/>
          <p14:tracePt t="64749" x="7499350" y="6057900"/>
          <p14:tracePt t="64828" x="7493000" y="6057900"/>
          <p14:tracePt t="64845" x="7486650" y="6064250"/>
          <p14:tracePt t="64860" x="7480300" y="6064250"/>
          <p14:tracePt t="64869" x="7473950" y="6070600"/>
          <p14:tracePt t="64885" x="7467600" y="6070600"/>
          <p14:tracePt t="64890" x="7461250" y="6076950"/>
          <p14:tracePt t="64907" x="7454900" y="6076950"/>
          <p14:tracePt t="64921" x="7448550" y="6089650"/>
          <p14:tracePt t="64937" x="7442200" y="6096000"/>
          <p14:tracePt t="64954" x="7442200" y="6102350"/>
          <p14:tracePt t="64954" x="7448550" y="6121400"/>
          <p14:tracePt t="64973" x="7448550" y="6127750"/>
          <p14:tracePt t="64973" x="7448550" y="6134100"/>
          <p14:tracePt t="64990" x="7454900" y="6140450"/>
          <p14:tracePt t="64990" x="7454900" y="6153150"/>
          <p14:tracePt t="65006" x="7461250" y="6159500"/>
          <p14:tracePt t="65006" x="7467600" y="6165850"/>
          <p14:tracePt t="65024" x="7473950" y="6172200"/>
          <p14:tracePt t="65038" x="7480300" y="6178550"/>
          <p14:tracePt t="65038" x="7493000" y="6184900"/>
          <p14:tracePt t="65057" x="7505700" y="6184900"/>
          <p14:tracePt t="65057" x="7512050" y="6191250"/>
          <p14:tracePt t="65074" x="7518400" y="6191250"/>
          <p14:tracePt t="65074" x="7524750" y="6197600"/>
          <p14:tracePt t="65090" x="7531100" y="6197600"/>
          <p14:tracePt t="65090" x="7537450" y="6203950"/>
          <p14:tracePt t="65107" x="7543800" y="6203950"/>
          <p14:tracePt t="65122" x="7550150" y="6210300"/>
          <p14:tracePt t="65122" x="7562850" y="6210300"/>
          <p14:tracePt t="65140" x="7569200" y="6203950"/>
          <p14:tracePt t="65155" x="7575550" y="6203950"/>
          <p14:tracePt t="65172" x="7581900" y="6197600"/>
          <p14:tracePt t="65189" x="7588250" y="6191250"/>
          <p14:tracePt t="65189" x="7594600" y="6184900"/>
          <p14:tracePt t="65207" x="7594600" y="6178550"/>
          <p14:tracePt t="65222" x="7594600" y="6172200"/>
          <p14:tracePt t="65222" x="7594600" y="6165850"/>
          <p14:tracePt t="65241" x="7594600" y="6159500"/>
          <p14:tracePt t="65241" x="7594600" y="6140450"/>
          <p14:tracePt t="65258" x="7588250" y="6134100"/>
          <p14:tracePt t="65258" x="7588250" y="6127750"/>
          <p14:tracePt t="65274" x="7581900" y="6121400"/>
          <p14:tracePt t="65274" x="7575550" y="6108700"/>
          <p14:tracePt t="65290" x="7575550" y="6102350"/>
          <p14:tracePt t="65290" x="7569200" y="6089650"/>
          <p14:tracePt t="65290" x="7562850" y="6083300"/>
          <p14:tracePt t="65310" x="7562850" y="6076950"/>
          <p14:tracePt t="65322" x="7556500" y="6064250"/>
          <p14:tracePt t="65322" x="7543800" y="6045200"/>
          <p14:tracePt t="65342" x="7543800" y="6038850"/>
          <p14:tracePt t="65342" x="7537450" y="6032500"/>
          <p14:tracePt t="65358" x="7531100" y="6026150"/>
          <p14:tracePt t="65358" x="7531100" y="6019800"/>
          <p14:tracePt t="65374" x="7524750" y="6013450"/>
          <p14:tracePt t="65374" x="7518400" y="6007100"/>
          <p14:tracePt t="65374" x="7512050" y="6000750"/>
          <p14:tracePt t="65393" x="7505700" y="5994400"/>
          <p14:tracePt t="65406" x="7499350" y="5988050"/>
          <p14:tracePt t="65422" x="7493000" y="5988050"/>
          <p14:tracePt t="65422" x="7480300" y="5988050"/>
          <p14:tracePt t="65441" x="7473950" y="5981700"/>
          <p14:tracePt t="65441" x="7467600" y="5981700"/>
          <p14:tracePt t="65458" x="7461250" y="5981700"/>
          <p14:tracePt t="65458" x="7454900" y="5981700"/>
          <p14:tracePt t="65474" x="7448550" y="5981700"/>
          <p14:tracePt t="65474" x="7429500" y="5988050"/>
          <p14:tracePt t="65491" x="7423150" y="5988050"/>
          <p14:tracePt t="65491" x="7416800" y="5988050"/>
          <p14:tracePt t="65508" x="7410450" y="5988050"/>
          <p14:tracePt t="65523" x="7397750" y="5994400"/>
          <p14:tracePt t="65540" x="7391400" y="5994400"/>
          <p14:tracePt t="65557" x="7391400" y="6000750"/>
          <p14:tracePt t="65573" x="7385050" y="6007100"/>
          <p14:tracePt t="65590" x="7378700" y="6013450"/>
          <p14:tracePt t="65606" x="7372350" y="6019800"/>
          <p14:tracePt t="65669" x="7366000" y="6026150"/>
          <p14:tracePt t="65685" x="7359650" y="6026150"/>
          <p14:tracePt t="65701" x="7353300" y="6026150"/>
          <p14:tracePt t="65717" x="7346950" y="6026150"/>
          <p14:tracePt t="65729" x="7340600" y="6026150"/>
          <p14:tracePt t="65745" x="7334250" y="6026150"/>
          <p14:tracePt t="65761" x="7327900" y="6026150"/>
          <p14:tracePt t="65777" x="7321550" y="6032500"/>
          <p14:tracePt t="65797" x="7315200" y="6032500"/>
          <p14:tracePt t="65821" x="7315200" y="6038850"/>
          <p14:tracePt t="65845" x="7315200" y="6045200"/>
          <p14:tracePt t="65881" x="7321550" y="6045200"/>
          <p14:tracePt t="65905" x="7327900" y="6051550"/>
          <p14:tracePt t="65933" x="7327900" y="6057900"/>
          <p14:tracePt t="65965" x="7327900" y="6064250"/>
          <p14:tracePt t="65993" x="7321550" y="6070600"/>
          <p14:tracePt t="66037" x="7321550" y="6076950"/>
          <p14:tracePt t="66061" x="7315200" y="6083300"/>
          <p14:tracePt t="66089" x="7308850" y="6083300"/>
          <p14:tracePt t="66113" x="7302500" y="6083300"/>
          <p14:tracePt t="66137" x="7296150" y="6083300"/>
          <p14:tracePt t="66149" x="7289800" y="6083300"/>
          <p14:tracePt t="66173" x="7283450" y="6083300"/>
          <p14:tracePt t="66189" x="7277100" y="6083300"/>
          <p14:tracePt t="66217" x="7270750" y="6083300"/>
          <p14:tracePt t="66233" x="7264400" y="6076950"/>
          <p14:tracePt t="66249" x="7251700" y="6076950"/>
          <p14:tracePt t="66266" x="7245350" y="6076950"/>
          <p14:tracePt t="66270" x="7239000" y="6076950"/>
          <p14:tracePt t="66278" x="7232650" y="6070600"/>
          <p14:tracePt t="66278" x="7226300" y="6070600"/>
          <p14:tracePt t="66294" x="7213600" y="6070600"/>
          <p14:tracePt t="66294" x="7200900" y="6064250"/>
          <p14:tracePt t="66311" x="7188200" y="6064250"/>
          <p14:tracePt t="66311" x="7175500" y="6057900"/>
          <p14:tracePt t="66311" x="7162800" y="6057900"/>
          <p14:tracePt t="66330" x="7143750" y="6051550"/>
          <p14:tracePt t="66342" x="7124700" y="6051550"/>
          <p14:tracePt t="66342" x="7092950" y="6038850"/>
          <p14:tracePt t="66362" x="7080250" y="6038850"/>
          <p14:tracePt t="66362" x="7067550" y="6032500"/>
          <p14:tracePt t="66379" x="7054850" y="6026150"/>
          <p14:tracePt t="66379" x="7042150" y="6019800"/>
          <p14:tracePt t="66394" x="7035800" y="6019800"/>
          <p14:tracePt t="66394" x="7029450" y="6013450"/>
          <p14:tracePt t="66394" x="7023100" y="6013450"/>
          <p14:tracePt t="66414" x="7016750" y="6007100"/>
          <p14:tracePt t="66430" x="7023100" y="6000750"/>
          <p14:tracePt t="66449" x="7029450" y="5994400"/>
          <p14:tracePt t="66459" x="7035800" y="5994400"/>
          <p14:tracePt t="66459" x="7042150" y="5994400"/>
          <p14:tracePt t="66478" x="7054850" y="5994400"/>
          <p14:tracePt t="66478" x="7061200" y="5994400"/>
          <p14:tracePt t="66495" x="7067550" y="5994400"/>
          <p14:tracePt t="66495" x="7092950" y="6000750"/>
          <p14:tracePt t="66512" x="7099300" y="6000750"/>
          <p14:tracePt t="66512" x="7112000" y="6000750"/>
          <p14:tracePt t="66528" x="7118350" y="6007100"/>
          <p14:tracePt t="66528" x="7131050" y="6007100"/>
          <p14:tracePt t="66545" x="7137400" y="6007100"/>
          <p14:tracePt t="66545" x="7143750" y="6007100"/>
          <p14:tracePt t="66562" x="7150100" y="6007100"/>
          <p14:tracePt t="66562" x="7156450" y="6007100"/>
          <p14:tracePt t="66579" x="7162800" y="6000750"/>
          <p14:tracePt t="66593" x="7169150" y="5994400"/>
          <p14:tracePt t="66610" x="7169150" y="5988050"/>
          <p14:tracePt t="66627" x="7175500" y="5981700"/>
          <p14:tracePt t="66644" x="7181850" y="5981700"/>
          <p14:tracePt t="66660" x="7188200" y="5981700"/>
          <p14:tracePt t="66660" x="7194550" y="5981700"/>
          <p14:tracePt t="66679" x="7200900" y="5975350"/>
          <p14:tracePt t="66694" x="7207250" y="5975350"/>
          <p14:tracePt t="66710" x="7213600" y="5975350"/>
          <p14:tracePt t="66728" x="7219950" y="5981700"/>
          <p14:tracePt t="66744" x="7226300" y="5981700"/>
          <p14:tracePt t="66761" x="7232650" y="5988050"/>
          <p14:tracePt t="66777" x="7226300" y="5994400"/>
          <p14:tracePt t="66798" x="7219950" y="6000750"/>
          <p14:tracePt t="66849" x="7213600" y="5994400"/>
          <p14:tracePt t="66869" x="7207250" y="5994400"/>
          <p14:tracePt t="66885" x="7200900" y="5988050"/>
          <p14:tracePt t="66901" x="7194550" y="5988050"/>
          <p14:tracePt t="66917" x="7188200" y="5981700"/>
          <p14:tracePt t="66929" x="7181850" y="5975350"/>
          <p14:tracePt t="66937" x="7169150" y="5975350"/>
          <p14:tracePt t="66953" x="7162800" y="5969000"/>
          <p14:tracePt t="66969" x="7150100" y="5969000"/>
          <p14:tracePt t="66985" x="7143750" y="5969000"/>
          <p14:tracePt t="66998" x="7137400" y="5969000"/>
          <p14:tracePt t="66998" x="7131050" y="5969000"/>
          <p14:tracePt t="67014" x="7124700" y="5969000"/>
          <p14:tracePt t="67014" x="7112000" y="5969000"/>
          <p14:tracePt t="67031" x="7105650" y="5969000"/>
          <p14:tracePt t="67031" x="7092950" y="5969000"/>
          <p14:tracePt t="67031" x="7086600" y="5969000"/>
          <p14:tracePt t="67050" x="7073900" y="5969000"/>
          <p14:tracePt t="67062" x="7061200" y="5975350"/>
          <p14:tracePt t="67062" x="7054850" y="5969000"/>
          <p14:tracePt t="67062" x="7042150" y="5969000"/>
          <p14:tracePt t="67082" x="7035800" y="5969000"/>
          <p14:tracePt t="67082" x="7029450" y="5969000"/>
          <p14:tracePt t="67098" x="7023100" y="5975350"/>
          <p14:tracePt t="67112" x="7029450" y="5981700"/>
          <p14:tracePt t="67133" x="7035800" y="5988050"/>
          <p14:tracePt t="67150" x="7042150" y="5994400"/>
          <p14:tracePt t="67162" x="7048500" y="6000750"/>
          <p14:tracePt t="67162" x="7073900" y="6007100"/>
          <p14:tracePt t="67181" x="7086600" y="6013450"/>
          <p14:tracePt t="67181" x="7099300" y="6013450"/>
          <p14:tracePt t="67197" x="7112000" y="6019800"/>
          <p14:tracePt t="67197" x="7124700" y="6026150"/>
          <p14:tracePt t="67214" x="7143750" y="6026150"/>
          <p14:tracePt t="67214" x="7169150" y="6032500"/>
          <p14:tracePt t="67231" x="7175500" y="6038850"/>
          <p14:tracePt t="67231" x="7188200" y="6038850"/>
          <p14:tracePt t="67247" x="7200900" y="6038850"/>
          <p14:tracePt t="67247" x="7207250" y="6038850"/>
          <p14:tracePt t="67265" x="7219950" y="6038850"/>
          <p14:tracePt t="67265" x="7226300" y="6038850"/>
          <p14:tracePt t="67281" x="7232650" y="6038850"/>
          <p14:tracePt t="67281" x="7245350" y="6045200"/>
          <p14:tracePt t="67298" x="7251700" y="6045200"/>
          <p14:tracePt t="67298" x="7258050" y="6045200"/>
          <p14:tracePt t="67315" x="7264400" y="6045200"/>
          <p14:tracePt t="67329" x="7270750" y="6051550"/>
          <p14:tracePt t="67346" x="7270750" y="6057900"/>
          <p14:tracePt t="67417" x="7270750" y="6051550"/>
          <p14:tracePt t="67485" x="7264400" y="6057900"/>
          <p14:tracePt t="67529" x="7258050" y="6057900"/>
          <p14:tracePt t="67589" x="7264400" y="6064250"/>
          <p14:tracePt t="67629" x="7270750" y="6064250"/>
          <p14:tracePt t="67649" x="7277100" y="6064250"/>
          <p14:tracePt t="67681" x="7283450" y="6064250"/>
          <p14:tracePt t="67705" x="7289800" y="6064250"/>
          <p14:tracePt t="67749" x="7296150" y="6064250"/>
          <p14:tracePt t="67770" x="7302500" y="6064250"/>
          <p14:tracePt t="67786" x="7308850" y="6064250"/>
          <p14:tracePt t="67801" x="7315200" y="6064250"/>
          <p14:tracePt t="67817" x="7321550" y="6070600"/>
          <p14:tracePt t="67829" x="7327900" y="6070600"/>
          <p14:tracePt t="67846" x="7327900" y="6076950"/>
          <p14:tracePt t="67869" x="7334250" y="6083300"/>
          <p14:tracePt t="67897" x="7327900" y="6083300"/>
          <p14:tracePt t="67946" x="7321550" y="6083300"/>
          <p14:tracePt t="67965" x="7315200" y="6089650"/>
          <p14:tracePt t="67989" x="7315200" y="6083300"/>
          <p14:tracePt t="68009" x="7321550" y="6083300"/>
          <p14:tracePt t="68057" x="7327900" y="6083300"/>
          <p14:tracePt t="68070" x="7334250" y="6089650"/>
          <p14:tracePt t="68086" x="7340600" y="6089650"/>
          <p14:tracePt t="68094" x="7346950" y="6096000"/>
          <p14:tracePt t="68103" x="7353300" y="6096000"/>
          <p14:tracePt t="68115" x="7353300" y="6102350"/>
          <p14:tracePt t="68115" x="7366000" y="6108700"/>
          <p14:tracePt t="68134" x="7366000" y="6115050"/>
          <p14:tracePt t="68149" x="7372350" y="6115050"/>
          <p14:tracePt t="68170" x="7372350" y="6108700"/>
          <p14:tracePt t="68205" x="7366000" y="6108700"/>
          <p14:tracePt t="68238" x="7359650" y="6102350"/>
          <p14:tracePt t="68318" x="7366000" y="6102350"/>
          <p14:tracePt t="68437" x="7366000" y="6096000"/>
          <p14:tracePt t="68489" x="7372350" y="6089650"/>
          <p14:tracePt t="68514" x="7378700" y="6089650"/>
          <p14:tracePt t="68537" x="7385050" y="6083300"/>
          <p14:tracePt t="68549" x="7391400" y="6076950"/>
          <p14:tracePt t="68565" x="7397750" y="6070600"/>
          <p14:tracePt t="68581" x="7404100" y="6070600"/>
          <p14:tracePt t="68597" x="7410450" y="6064250"/>
          <p14:tracePt t="68609" x="7416800" y="6057900"/>
          <p14:tracePt t="68625" x="7416800" y="6051550"/>
          <p14:tracePt t="68641" x="7416800" y="6045200"/>
          <p14:tracePt t="68657" x="7416800" y="6038850"/>
          <p14:tracePt t="68670" x="7410450" y="6032500"/>
          <p14:tracePt t="68686" x="7404100" y="6026150"/>
          <p14:tracePt t="68702" x="7397750" y="6019800"/>
          <p14:tracePt t="68718" x="7391400" y="6019800"/>
          <p14:tracePt t="68718" x="7385050" y="6013450"/>
          <p14:tracePt t="68718" x="7378700" y="6013450"/>
          <p14:tracePt t="68738" x="7372350" y="6013450"/>
          <p14:tracePt t="68751" x="7359650" y="6007100"/>
          <p14:tracePt t="68751" x="7353300" y="6007100"/>
          <p14:tracePt t="68771" x="7327900" y="6000750"/>
          <p14:tracePt t="68771" x="7321550" y="6000750"/>
          <p14:tracePt t="68786" x="7308850" y="6000750"/>
          <p14:tracePt t="68786" x="7302500" y="5994400"/>
          <p14:tracePt t="68803" x="7289800" y="5994400"/>
          <p14:tracePt t="68803" x="7283450" y="5988050"/>
          <p14:tracePt t="68819" x="7270750" y="5981700"/>
          <p14:tracePt t="68838" x="7264400" y="5975350"/>
          <p14:tracePt t="68874" x="7258050" y="5975350"/>
          <p14:tracePt t="68890" x="7251700" y="5975350"/>
          <p14:tracePt t="68906" x="7245350" y="5969000"/>
          <p14:tracePt t="68917" x="7239000" y="5969000"/>
          <p14:tracePt t="68933" x="7232650" y="5962650"/>
          <p14:tracePt t="68950" x="7226300" y="5962650"/>
          <p14:tracePt t="68978" x="7219950" y="5956300"/>
          <p14:tracePt t="69001" x="7219950" y="5949950"/>
          <p14:tracePt t="69017" x="7213600" y="5943600"/>
          <p14:tracePt t="69037" x="7207250" y="5943600"/>
          <p14:tracePt t="69085" x="7207250" y="5949950"/>
          <p14:tracePt t="69130" x="7213600" y="5949950"/>
          <p14:tracePt t="69174" x="7219950" y="5949950"/>
          <p14:tracePt t="69206" x="7226300" y="5949950"/>
          <p14:tracePt t="69234" x="7226300" y="5943600"/>
          <p14:tracePt t="69302" x="7219950" y="5943600"/>
          <p14:tracePt t="69330" x="7213600" y="5943600"/>
          <p14:tracePt t="69346" x="7207250" y="5943600"/>
          <p14:tracePt t="69362" x="7200900" y="5949950"/>
          <p14:tracePt t="69378" x="7194550" y="5949950"/>
          <p14:tracePt t="69390" x="7188200" y="5956300"/>
          <p14:tracePt t="69406" x="7181850" y="5962650"/>
          <p14:tracePt t="69421" x="7175500" y="5962650"/>
          <p14:tracePt t="69438" x="7169150" y="5969000"/>
          <p14:tracePt t="69450" x="7169150" y="5975350"/>
          <p14:tracePt t="69482" x="7169150" y="5981700"/>
          <p14:tracePt t="69525" x="7175500" y="5975350"/>
          <p14:tracePt t="69594" x="7188200" y="5975350"/>
          <p14:tracePt t="69618" x="7194550" y="5969000"/>
          <p14:tracePt t="69662" x="7200900" y="5969000"/>
          <p14:tracePt t="70030" x="7207250" y="5975350"/>
          <p14:tracePt t="70202" x="7213600" y="5969000"/>
          <p14:tracePt t="70226" x="7219950" y="5969000"/>
          <p14:tracePt t="70246" x="7226300" y="5969000"/>
          <p14:tracePt t="70262" x="7232650" y="5969000"/>
          <p14:tracePt t="70298" x="7239000" y="5969000"/>
          <p14:tracePt t="70322" x="7245350" y="5962650"/>
          <p14:tracePt t="70346" x="7251700" y="5962650"/>
          <p14:tracePt t="70358" x="7258050" y="5962650"/>
          <p14:tracePt t="70374" x="7264400" y="5962650"/>
          <p14:tracePt t="70398" x="7270750" y="5962650"/>
          <p14:tracePt t="70418" x="7277100" y="5962650"/>
          <p14:tracePt t="70434" x="7283450" y="5962650"/>
          <p14:tracePt t="70450" x="7289800" y="5962650"/>
          <p14:tracePt t="70486" x="7283450" y="5962650"/>
          <p14:tracePt t="70545" x="7277100" y="5956300"/>
          <p14:tracePt t="70570" x="7270750" y="5949950"/>
          <p14:tracePt t="70622" x="7264400" y="5949950"/>
          <p14:tracePt t="70646" x="7270750" y="5943600"/>
          <p14:tracePt t="70666" x="7277100" y="5937250"/>
          <p14:tracePt t="70682" x="7283450" y="5924550"/>
          <p14:tracePt t="70698" x="7289800" y="5924550"/>
          <p14:tracePt t="70710" x="7296150" y="5911850"/>
          <p14:tracePt t="70726" x="7302500" y="5905500"/>
          <p14:tracePt t="70742" x="7308850" y="5899150"/>
          <p14:tracePt t="70758" x="7315200" y="5899150"/>
          <p14:tracePt t="70770" x="7321550" y="5892800"/>
          <p14:tracePt t="70786" x="7334250" y="5892800"/>
          <p14:tracePt t="70802" x="7340600" y="5892800"/>
          <p14:tracePt t="70818" x="7340600" y="5899150"/>
          <p14:tracePt t="70838" x="7340600" y="5905500"/>
          <p14:tracePt t="70854" x="7346950" y="5899150"/>
          <p14:tracePt t="70914" x="7359650" y="5899150"/>
          <p14:tracePt t="70930" x="7359650" y="5892800"/>
          <p14:tracePt t="70938" x="7366000" y="5892800"/>
          <p14:tracePt t="70947" x="7372350" y="5892800"/>
          <p14:tracePt t="70947" x="7378700" y="5892800"/>
          <p14:tracePt t="70960" x="7385050" y="5892800"/>
          <p14:tracePt t="70975" x="7391400" y="5899150"/>
          <p14:tracePt t="70992" x="7397750" y="5899150"/>
          <p14:tracePt t="70992" x="7404100" y="5905500"/>
          <p14:tracePt t="71011" x="7410450" y="5905500"/>
          <p14:tracePt t="71011" x="7416800" y="5899150"/>
          <p14:tracePt t="71028" x="7423150" y="5899150"/>
          <p14:tracePt t="71028" x="7429500" y="5899150"/>
          <p14:tracePt t="71044" x="7435850" y="5899150"/>
          <p14:tracePt t="71044" x="7448550" y="5892800"/>
          <p14:tracePt t="71061" x="7454900" y="5892800"/>
          <p14:tracePt t="71061" x="7473950" y="5880100"/>
          <p14:tracePt t="71080" x="7486650" y="5880100"/>
          <p14:tracePt t="71080" x="7493000" y="5880100"/>
          <p14:tracePt t="71094" x="7499350" y="5880100"/>
          <p14:tracePt t="71094" x="7512050" y="5880100"/>
          <p14:tracePt t="71111" x="7518400" y="5880100"/>
          <p14:tracePt t="71111" x="7524750" y="5886450"/>
          <p14:tracePt t="71127" x="7531100" y="5886450"/>
          <p14:tracePt t="71127" x="7537450" y="5892800"/>
          <p14:tracePt t="71144" x="7543800" y="5899150"/>
          <p14:tracePt t="71144" x="7550150" y="5899150"/>
          <p14:tracePt t="71144" x="7556500" y="5905500"/>
          <p14:tracePt t="71163" x="7562850" y="5911850"/>
          <p14:tracePt t="71176" x="7569200" y="5918200"/>
          <p14:tracePt t="71176" x="7581900" y="5924550"/>
          <p14:tracePt t="71195" x="7588250" y="5930900"/>
          <p14:tracePt t="71210" x="7594600" y="5937250"/>
          <p14:tracePt t="71210" x="7600950" y="5943600"/>
          <p14:tracePt t="71228" x="7607300" y="5943600"/>
          <p14:tracePt t="71243" x="7613650" y="5949950"/>
          <p14:tracePt t="71260" x="7620000" y="5943600"/>
          <p14:tracePt t="71290" x="7626350" y="5930900"/>
          <p14:tracePt t="71306" x="7626350" y="5924550"/>
          <p14:tracePt t="71310" x="7632700" y="5911850"/>
          <p14:tracePt t="71310" x="7632700" y="5899150"/>
          <p14:tracePt t="71328" x="7632700" y="58737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ja-JP" altLang="en-US"/>
              <a:t>母相関係数</a:t>
            </a:r>
            <a:r>
              <a:rPr lang="en-US" altLang="ja-JP"/>
              <a:t>ρ</a:t>
            </a:r>
            <a:r>
              <a:rPr lang="ja-JP" altLang="en-US"/>
              <a:t>＝０</a:t>
            </a:r>
          </a:p>
        </p:txBody>
      </p:sp>
      <p:sp>
        <p:nvSpPr>
          <p:cNvPr id="403459" name="Rectangle 3"/>
          <p:cNvSpPr>
            <a:spLocks noChangeArrowheads="1"/>
          </p:cNvSpPr>
          <p:nvPr/>
        </p:nvSpPr>
        <p:spPr bwMode="auto">
          <a:xfrm>
            <a:off x="357158" y="4572008"/>
            <a:ext cx="8305800" cy="1684244"/>
          </a:xfrm>
          <a:prstGeom prst="rect">
            <a:avLst/>
          </a:prstGeom>
          <a:noFill/>
          <a:ln w="38100">
            <a:noFill/>
            <a:miter lim="800000"/>
            <a:headEnd/>
            <a:tailEnd/>
          </a:ln>
          <a:effectLst/>
        </p:spPr>
        <p:txBody>
          <a:bodyPr>
            <a:spAutoFit/>
          </a:bodyPr>
          <a:lstStyle/>
          <a:p>
            <a:pPr>
              <a:lnSpc>
                <a:spcPct val="150000"/>
              </a:lnSpc>
            </a:pPr>
            <a:r>
              <a:rPr lang="ja-JP" altLang="en-US" dirty="0"/>
              <a:t>上の図からわかるように母集団の母相関係数</a:t>
            </a:r>
            <a:r>
              <a:rPr lang="en-US" altLang="ja-JP" dirty="0"/>
              <a:t>ρ</a:t>
            </a:r>
            <a:r>
              <a:rPr lang="ja-JP" altLang="en-US" dirty="0"/>
              <a:t>が</a:t>
            </a:r>
            <a:r>
              <a:rPr lang="en-US" altLang="ja-JP" dirty="0"/>
              <a:t>0</a:t>
            </a:r>
            <a:r>
              <a:rPr lang="ja-JP" altLang="en-US" dirty="0"/>
              <a:t>のときでも，そこから無作為に取り出した標本の相関係数が</a:t>
            </a:r>
            <a:r>
              <a:rPr lang="en-US" altLang="ja-JP" dirty="0"/>
              <a:t>0.5</a:t>
            </a:r>
            <a:r>
              <a:rPr lang="ja-JP" altLang="en-US" dirty="0"/>
              <a:t>程度のかなり大きい値になることは意外とよくある．</a:t>
            </a:r>
          </a:p>
        </p:txBody>
      </p:sp>
      <p:pic>
        <p:nvPicPr>
          <p:cNvPr id="7" name="Picture 15"/>
          <p:cNvPicPr>
            <a:picLocks noChangeAspect="1" noChangeArrowheads="1"/>
          </p:cNvPicPr>
          <p:nvPr/>
        </p:nvPicPr>
        <p:blipFill>
          <a:blip r:embed="rId5" cstate="print"/>
          <a:srcRect/>
          <a:stretch>
            <a:fillRect/>
          </a:stretch>
        </p:blipFill>
        <p:spPr bwMode="auto">
          <a:xfrm>
            <a:off x="1857356" y="1071546"/>
            <a:ext cx="5143536" cy="3383406"/>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954"/>
    </mc:Choice>
    <mc:Fallback>
      <p:transition spd="slow" advTm="18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2" x="3676650" y="5422900"/>
          <p14:tracePt t="877" x="3670300" y="5416550"/>
          <p14:tracePt t="893" x="3670300" y="5410200"/>
          <p14:tracePt t="902" x="3663950" y="5403850"/>
          <p14:tracePt t="902" x="3663950" y="5397500"/>
          <p14:tracePt t="916" x="3657600" y="5384800"/>
          <p14:tracePt t="916" x="3651250" y="5378450"/>
          <p14:tracePt t="933" x="3644900" y="5372100"/>
          <p14:tracePt t="933" x="3638550" y="5359400"/>
          <p14:tracePt t="949" x="3632200" y="5346700"/>
          <p14:tracePt t="949" x="3625850" y="5340350"/>
          <p14:tracePt t="965" x="3619500" y="5327650"/>
          <p14:tracePt t="965" x="3594100" y="5308600"/>
          <p14:tracePt t="982" x="3581400" y="5295900"/>
          <p14:tracePt t="982" x="3568700" y="5283200"/>
          <p14:tracePt t="999" x="3549650" y="5270500"/>
          <p14:tracePt t="999" x="3530600" y="5264150"/>
          <p14:tracePt t="1016" x="3511550" y="5251450"/>
          <p14:tracePt t="1016" x="3492500" y="5245100"/>
          <p14:tracePt t="1033" x="3473450" y="5238750"/>
          <p14:tracePt t="1033" x="3435350" y="5232400"/>
          <p14:tracePt t="1049" x="3416300" y="5226050"/>
          <p14:tracePt t="1049" x="3397250" y="5226050"/>
          <p14:tracePt t="1065" x="3384550" y="5226050"/>
          <p14:tracePt t="1065" x="3365500" y="5232400"/>
          <p14:tracePt t="1081" x="3346450" y="5232400"/>
          <p14:tracePt t="1081" x="3333750" y="5238750"/>
          <p14:tracePt t="1081" x="3321050" y="5245100"/>
          <p14:tracePt t="1101" x="3308350" y="5245100"/>
          <p14:tracePt t="1113" x="3295650" y="5251450"/>
          <p14:tracePt t="1113" x="3276600" y="5264150"/>
          <p14:tracePt t="1132" x="3270250" y="5264150"/>
          <p14:tracePt t="1132" x="3263900" y="5270500"/>
          <p14:tracePt t="1149" x="3257550" y="5276850"/>
          <p14:tracePt t="1149" x="3251200" y="5283200"/>
          <p14:tracePt t="1166" x="3251200" y="5289550"/>
          <p14:tracePt t="1166" x="3244850" y="5295900"/>
          <p14:tracePt t="1166" x="3244850" y="5302250"/>
          <p14:tracePt t="1184" x="3244850" y="5308600"/>
          <p14:tracePt t="1201" x="3251200" y="5308600"/>
          <p14:tracePt t="1220" x="3251200" y="5314950"/>
          <p14:tracePt t="1230" x="3257550" y="5321300"/>
          <p14:tracePt t="1247" x="3263900" y="5321300"/>
          <p14:tracePt t="1264" x="3270250" y="5327650"/>
          <p14:tracePt t="1281" x="3276600" y="5327650"/>
          <p14:tracePt t="1297" x="3282950" y="5321300"/>
          <p14:tracePt t="1314" x="3282950" y="5314950"/>
          <p14:tracePt t="1331" x="3289300" y="5302250"/>
          <p14:tracePt t="1331" x="3289300" y="5295900"/>
          <p14:tracePt t="1350" x="3289300" y="5289550"/>
          <p14:tracePt t="1364" x="3289300" y="5276850"/>
          <p14:tracePt t="1388" x="3289300" y="5270500"/>
          <p14:tracePt t="1408" x="3289300" y="5257800"/>
          <p14:tracePt t="1424" x="3289300" y="5251450"/>
          <p14:tracePt t="1433" x="3289300" y="5245100"/>
          <p14:tracePt t="1433" x="3289300" y="5238750"/>
          <p14:tracePt t="1450" x="3289300" y="5232400"/>
          <p14:tracePt t="1450" x="3289300" y="5226050"/>
          <p14:tracePt t="1450" x="3295650" y="5219700"/>
          <p14:tracePt t="1469" x="3302000" y="5213350"/>
          <p14:tracePt t="1492" x="3308350" y="5207000"/>
          <p14:tracePt t="1508" x="3314700" y="5207000"/>
          <p14:tracePt t="1515" x="3321050" y="5207000"/>
          <p14:tracePt t="1515" x="3327400" y="5213350"/>
          <p14:tracePt t="1533" x="3333750" y="5213350"/>
          <p14:tracePt t="1548" x="3340100" y="5219700"/>
          <p14:tracePt t="1565" x="3346450" y="5226050"/>
          <p14:tracePt t="1582" x="3346450" y="5232400"/>
          <p14:tracePt t="1620" x="3346450" y="5238750"/>
          <p14:tracePt t="1648" x="3352800" y="5232400"/>
          <p14:tracePt t="1680" x="3352800" y="5226050"/>
          <p14:tracePt t="1688" x="3346450" y="5219700"/>
          <p14:tracePt t="1701" x="3346450" y="5213350"/>
          <p14:tracePt t="1701" x="3346450" y="5207000"/>
          <p14:tracePt t="1717" x="3346450" y="5200650"/>
          <p14:tracePt t="1717" x="3346450" y="5194300"/>
          <p14:tracePt t="1734" x="3340100" y="5194300"/>
          <p14:tracePt t="1760" x="3333750" y="5200650"/>
          <p14:tracePt t="1785" x="3333750" y="5213350"/>
          <p14:tracePt t="1800" x="3327400" y="5219700"/>
          <p14:tracePt t="1812" x="3327400" y="5226050"/>
          <p14:tracePt t="1837" x="3321050" y="5232400"/>
          <p14:tracePt t="1861" x="3321050" y="5245100"/>
          <p14:tracePt t="1880" x="3327400" y="5251450"/>
          <p14:tracePt t="1896" x="3327400" y="5257800"/>
          <p14:tracePt t="1912" x="3333750" y="5264150"/>
          <p14:tracePt t="1921" x="3333750" y="5270500"/>
          <p14:tracePt t="1933" x="3340100" y="5276850"/>
          <p14:tracePt t="1949" x="3346450" y="5276850"/>
          <p14:tracePt t="1966" x="3352800" y="5276850"/>
          <p14:tracePt t="1983" x="3359150" y="5276850"/>
          <p14:tracePt t="1983" x="3365500" y="5283200"/>
          <p14:tracePt t="2002" x="3378200" y="5276850"/>
          <p14:tracePt t="2002" x="3384550" y="5276850"/>
          <p14:tracePt t="2018" x="3397250" y="5276850"/>
          <p14:tracePt t="2018" x="3409950" y="5283200"/>
          <p14:tracePt t="2035" x="3422650" y="5276850"/>
          <p14:tracePt t="2035" x="3441700" y="5276850"/>
          <p14:tracePt t="2053" x="3479800" y="5283200"/>
          <p14:tracePt t="2053" x="3505200" y="5283200"/>
          <p14:tracePt t="2069" x="3530600" y="5289550"/>
          <p14:tracePt t="2069" x="3562350" y="5289550"/>
          <p14:tracePt t="2085" x="3600450" y="5295900"/>
          <p14:tracePt t="2085" x="3632200" y="5308600"/>
          <p14:tracePt t="2102" x="3670300" y="5321300"/>
          <p14:tracePt t="2102" x="3708400" y="5327650"/>
          <p14:tracePt t="2102" x="3746500" y="5334000"/>
          <p14:tracePt t="2121" x="3784600" y="5346700"/>
          <p14:tracePt t="2133" x="3816350" y="5353050"/>
          <p14:tracePt t="2133" x="3886200" y="5365750"/>
          <p14:tracePt t="2153" x="3917950" y="5372100"/>
          <p14:tracePt t="2153" x="3949700" y="5384800"/>
          <p14:tracePt t="2169" x="3981450" y="5391150"/>
          <p14:tracePt t="2169" x="4006850" y="5397500"/>
          <p14:tracePt t="2186" x="4032250" y="5410200"/>
          <p14:tracePt t="2186" x="4057650" y="5422900"/>
          <p14:tracePt t="2186" x="4083050" y="5435600"/>
          <p14:tracePt t="2205" x="4102100" y="5441950"/>
          <p14:tracePt t="2217" x="4127500" y="5448300"/>
          <p14:tracePt t="2217" x="4159250" y="5454650"/>
          <p14:tracePt t="2236" x="4165600" y="5461000"/>
          <p14:tracePt t="2236" x="4178300" y="5461000"/>
          <p14:tracePt t="2253" x="4184650" y="5461000"/>
          <p14:tracePt t="2268" x="4191000" y="5461000"/>
          <p14:tracePt t="2284" x="4191000" y="5467350"/>
          <p14:tracePt t="2301" x="4184650" y="5467350"/>
          <p14:tracePt t="2324" x="4184650" y="5461000"/>
          <p14:tracePt t="2340" x="4184650" y="5454650"/>
          <p14:tracePt t="2340" x="4184650" y="5448300"/>
          <p14:tracePt t="2353" x="4184650" y="5441950"/>
          <p14:tracePt t="2353" x="4184650" y="5435600"/>
          <p14:tracePt t="2370" x="4184650" y="5429250"/>
          <p14:tracePt t="2370" x="4184650" y="5416550"/>
          <p14:tracePt t="2386" x="4191000" y="5410200"/>
          <p14:tracePt t="2401" x="4197350" y="5403850"/>
          <p14:tracePt t="2401" x="4203700" y="5397500"/>
          <p14:tracePt t="2401" x="4210050" y="5391150"/>
          <p14:tracePt t="2422" x="4222750" y="5391150"/>
          <p14:tracePt t="2422" x="4229100" y="5391150"/>
          <p14:tracePt t="2438" x="4241800" y="5391150"/>
          <p14:tracePt t="2438" x="4260850" y="5391150"/>
          <p14:tracePt t="2454" x="4273550" y="5397500"/>
          <p14:tracePt t="2454" x="4292600" y="5403850"/>
          <p14:tracePt t="2470" x="4318000" y="5403850"/>
          <p14:tracePt t="2470" x="4343400" y="5410200"/>
          <p14:tracePt t="2470" x="4368800" y="5416550"/>
          <p14:tracePt t="2489" x="4400550" y="5422900"/>
          <p14:tracePt t="2501" x="4432300" y="5422900"/>
          <p14:tracePt t="2501" x="4502150" y="5422900"/>
          <p14:tracePt t="2521" x="4540250" y="5422900"/>
          <p14:tracePt t="2521" x="4578350" y="5422900"/>
          <p14:tracePt t="2537" x="4622800" y="5422900"/>
          <p14:tracePt t="2537" x="4667250" y="5416550"/>
          <p14:tracePt t="2553" x="4711700" y="5410200"/>
          <p14:tracePt t="2553" x="4762500" y="5403850"/>
          <p14:tracePt t="2553" x="4813300" y="5391150"/>
          <p14:tracePt t="2573" x="4864100" y="5384800"/>
          <p14:tracePt t="2585" x="4914900" y="5372100"/>
          <p14:tracePt t="2585" x="5016500" y="5353050"/>
          <p14:tracePt t="2603" x="5067300" y="5340350"/>
          <p14:tracePt t="2603" x="5111750" y="5327650"/>
          <p14:tracePt t="2621" x="5162550" y="5314950"/>
          <p14:tracePt t="2621" x="5207000" y="5308600"/>
          <p14:tracePt t="2637" x="5251450" y="5295900"/>
          <p14:tracePt t="2637" x="5340350" y="5276850"/>
          <p14:tracePt t="2654" x="5378450" y="5270500"/>
          <p14:tracePt t="2654" x="5422900" y="5264150"/>
          <p14:tracePt t="2671" x="5461000" y="5257800"/>
          <p14:tracePt t="2671" x="5505450" y="5251450"/>
          <p14:tracePt t="2687" x="5543550" y="5245100"/>
          <p14:tracePt t="2687" x="5581650" y="5245100"/>
          <p14:tracePt t="2704" x="5613400" y="5245100"/>
          <p14:tracePt t="2704" x="5676900" y="5238750"/>
          <p14:tracePt t="2722" x="5702300" y="5238750"/>
          <p14:tracePt t="2722" x="5727700" y="5245100"/>
          <p14:tracePt t="2738" x="5753100" y="5245100"/>
          <p14:tracePt t="2738" x="5772150" y="5245100"/>
          <p14:tracePt t="2754" x="5791200" y="5251450"/>
          <p14:tracePt t="2754" x="5803900" y="5251450"/>
          <p14:tracePt t="2754" x="5816600" y="5251450"/>
          <p14:tracePt t="2773" x="5822950" y="5257800"/>
          <p14:tracePt t="2786" x="5835650" y="5257800"/>
          <p14:tracePt t="2803" x="5842000" y="5264150"/>
          <p14:tracePt t="2820" x="5848350" y="5270500"/>
          <p14:tracePt t="2836" x="5842000" y="5276850"/>
          <p14:tracePt t="2853" x="5835650" y="5283200"/>
          <p14:tracePt t="2869" x="5835650" y="5289550"/>
          <p14:tracePt t="2869" x="5829300" y="5308600"/>
          <p14:tracePt t="2890" x="5835650" y="5314950"/>
          <p14:tracePt t="2890" x="5835650" y="5327650"/>
          <p14:tracePt t="2905" x="5835650" y="5334000"/>
          <p14:tracePt t="2905" x="5842000" y="5346700"/>
          <p14:tracePt t="2922" x="5848350" y="5359400"/>
          <p14:tracePt t="2922" x="5848350" y="5365750"/>
          <p14:tracePt t="2938" x="5854700" y="5378450"/>
          <p14:tracePt t="2938" x="5867400" y="5391150"/>
          <p14:tracePt t="2955" x="5873750" y="5397500"/>
          <p14:tracePt t="2970" x="5880100" y="5403850"/>
          <p14:tracePt t="2987" x="5886450" y="5403850"/>
          <p14:tracePt t="3003" x="5880100" y="5403850"/>
          <p14:tracePt t="3036" x="5873750" y="5403850"/>
          <p14:tracePt t="3045" x="5867400" y="5403850"/>
          <p14:tracePt t="3053" x="5861050" y="5403850"/>
          <p14:tracePt t="3053" x="5842000" y="5403850"/>
          <p14:tracePt t="3074" x="5829300" y="5397500"/>
          <p14:tracePt t="3074" x="5816600" y="5397500"/>
          <p14:tracePt t="3089" x="5803900" y="5391150"/>
          <p14:tracePt t="3089" x="5791200" y="5384800"/>
          <p14:tracePt t="3106" x="5778500" y="5378450"/>
          <p14:tracePt t="3106" x="5759450" y="5372100"/>
          <p14:tracePt t="3122" x="5746750" y="5365750"/>
          <p14:tracePt t="3122" x="5727700" y="5359400"/>
          <p14:tracePt t="3122" x="5715000" y="5353050"/>
          <p14:tracePt t="3141" x="5702300" y="5340350"/>
          <p14:tracePt t="3154" x="5695950" y="5334000"/>
          <p14:tracePt t="3154" x="5689600" y="5327650"/>
          <p14:tracePt t="3174" x="5683250" y="5314950"/>
          <p14:tracePt t="3174" x="5689600" y="5314950"/>
          <p14:tracePt t="3190" x="5689600" y="5308600"/>
          <p14:tracePt t="3190" x="5702300" y="5308600"/>
          <p14:tracePt t="3206" x="5708650" y="5308600"/>
          <p14:tracePt t="3206" x="5721350" y="5308600"/>
          <p14:tracePt t="3222" x="5734050" y="5308600"/>
          <p14:tracePt t="3222" x="5753100" y="5308600"/>
          <p14:tracePt t="3222" x="5778500" y="5308600"/>
          <p14:tracePt t="3242" x="5797550" y="5308600"/>
          <p14:tracePt t="3242" x="5829300" y="5308600"/>
          <p14:tracePt t="3256" x="5854700" y="5308600"/>
          <p14:tracePt t="3256" x="5886450" y="5308600"/>
          <p14:tracePt t="3273" x="5918200" y="5308600"/>
          <p14:tracePt t="3273" x="5949950" y="5308600"/>
          <p14:tracePt t="3273" x="5981700" y="5308600"/>
          <p14:tracePt t="3294" x="6019800" y="5308600"/>
          <p14:tracePt t="3304" x="6051550" y="5308600"/>
          <p14:tracePt t="3304" x="6121400" y="5308600"/>
          <p14:tracePt t="3322" x="6153150" y="5314950"/>
          <p14:tracePt t="3322" x="6184900" y="5314950"/>
          <p14:tracePt t="3340" x="6216650" y="5314950"/>
          <p14:tracePt t="3340" x="6248400" y="5314950"/>
          <p14:tracePt t="3357" x="6280150" y="5314950"/>
          <p14:tracePt t="3357" x="6337300" y="5321300"/>
          <p14:tracePt t="3374" x="6362700" y="5321300"/>
          <p14:tracePt t="3374" x="6388100" y="5321300"/>
          <p14:tracePt t="3390" x="6413500" y="5321300"/>
          <p14:tracePt t="3390" x="6432550" y="5321300"/>
          <p14:tracePt t="3407" x="6457950" y="5321300"/>
          <p14:tracePt t="3407" x="6477000" y="5321300"/>
          <p14:tracePt t="3423" x="6496050" y="5314950"/>
          <p14:tracePt t="3423" x="6508750" y="5314950"/>
          <p14:tracePt t="3423" x="6521450" y="5314950"/>
          <p14:tracePt t="3442" x="6534150" y="5314950"/>
          <p14:tracePt t="3442" x="6546850" y="5308600"/>
          <p14:tracePt t="3457" x="6553200" y="5308600"/>
          <p14:tracePt t="3457" x="6559550" y="5308600"/>
          <p14:tracePt t="3474" x="6565900" y="5308600"/>
          <p14:tracePt t="3489" x="6572250" y="5308600"/>
          <p14:tracePt t="3509" x="6565900" y="5302250"/>
          <p14:tracePt t="3568" x="6572250" y="5295900"/>
          <p14:tracePt t="3644" x="6578600" y="5289550"/>
          <p14:tracePt t="3660" x="6584950" y="5283200"/>
          <p14:tracePt t="3673" x="6584950" y="5276850"/>
          <p14:tracePt t="3680" x="6591300" y="5270500"/>
          <p14:tracePt t="3689" x="6597650" y="5270500"/>
          <p14:tracePt t="3689" x="6597650" y="5264150"/>
          <p14:tracePt t="3708" x="6604000" y="5257800"/>
          <p14:tracePt t="3708" x="6604000" y="5251450"/>
          <p14:tracePt t="3724" x="6591300" y="5238750"/>
          <p14:tracePt t="3741" x="6584950" y="5238750"/>
          <p14:tracePt t="3741" x="6578600" y="5232400"/>
          <p14:tracePt t="3758" x="6572250" y="5226050"/>
          <p14:tracePt t="3758" x="6559550" y="5219700"/>
          <p14:tracePt t="3774" x="6546850" y="5213350"/>
          <p14:tracePt t="3774" x="6527800" y="5207000"/>
          <p14:tracePt t="3774" x="6508750" y="5200650"/>
          <p14:tracePt t="3795" x="6483350" y="5187950"/>
          <p14:tracePt t="3806" x="6451600" y="5175250"/>
          <p14:tracePt t="3806" x="6350000" y="5137150"/>
          <p14:tracePt t="3825" x="6286500" y="5105400"/>
          <p14:tracePt t="3825" x="6210300" y="5073650"/>
          <p14:tracePt t="3842" x="6121400" y="5029200"/>
          <p14:tracePt t="3842" x="6026150" y="4978400"/>
          <p14:tracePt t="3858" x="5918200" y="4927600"/>
          <p14:tracePt t="3858" x="5810250" y="4870450"/>
          <p14:tracePt t="3858" x="5702300" y="4806950"/>
          <p14:tracePt t="3877" x="5588000" y="4749800"/>
          <p14:tracePt t="3890" x="5480050" y="4686300"/>
          <p14:tracePt t="3890" x="5245100" y="4572000"/>
          <p14:tracePt t="3910" x="5124450" y="4514850"/>
          <p14:tracePt t="3910" x="4997450" y="4457700"/>
          <p14:tracePt t="3925" x="4870450" y="4413250"/>
          <p14:tracePt t="3925" x="4743450" y="4368800"/>
          <p14:tracePt t="3942" x="4610100" y="4324350"/>
          <p14:tracePt t="3942" x="4470400" y="4286250"/>
          <p14:tracePt t="3958" x="4337050" y="4248150"/>
          <p14:tracePt t="3958" x="4089400" y="4171950"/>
          <p14:tracePt t="3975" x="3975100" y="4140200"/>
          <p14:tracePt t="3975" x="3867150" y="4108450"/>
          <p14:tracePt t="3992" x="3771900" y="4083050"/>
          <p14:tracePt t="3992" x="3689350" y="4057650"/>
          <p14:tracePt t="4008" x="3613150" y="4038600"/>
          <p14:tracePt t="4008" x="3543300" y="4025900"/>
          <p14:tracePt t="4026" x="3479800" y="4013200"/>
          <p14:tracePt t="4026" x="3378200" y="4013200"/>
          <p14:tracePt t="4042" x="3327400" y="4013200"/>
          <p14:tracePt t="4042" x="3282950" y="4013200"/>
          <p14:tracePt t="4059" x="3238500" y="4013200"/>
          <p14:tracePt t="4059" x="3200400" y="4013200"/>
          <p14:tracePt t="4075" x="3162300" y="4013200"/>
          <p14:tracePt t="4075" x="3098800" y="4013200"/>
          <p14:tracePt t="4094" x="3067050" y="4019550"/>
          <p14:tracePt t="4094" x="3041650" y="4019550"/>
          <p14:tracePt t="4109" x="3016250" y="4025900"/>
          <p14:tracePt t="4109" x="2990850" y="4032250"/>
          <p14:tracePt t="4126" x="2965450" y="4038600"/>
          <p14:tracePt t="4126" x="2933700" y="4044950"/>
          <p14:tracePt t="4143" x="2908300" y="4051300"/>
          <p14:tracePt t="4143" x="2882900" y="4051300"/>
          <p14:tracePt t="4143" x="2857500" y="4057650"/>
          <p14:tracePt t="4161" x="2825750" y="4057650"/>
          <p14:tracePt t="4174" x="2800350" y="4064000"/>
          <p14:tracePt t="4174" x="2774950" y="4064000"/>
          <p14:tracePt t="4194" x="2724150" y="4057650"/>
          <p14:tracePt t="4194" x="2698750" y="4051300"/>
          <p14:tracePt t="4210" x="2679700" y="4038600"/>
          <p14:tracePt t="4210" x="2654300" y="4025900"/>
          <p14:tracePt t="4226" x="2635250" y="4006850"/>
          <p14:tracePt t="4226" x="2609850" y="3975100"/>
          <p14:tracePt t="4226" x="2597150" y="3943350"/>
          <p14:tracePt t="4246" x="2578100" y="3898900"/>
          <p14:tracePt t="4258" x="2565400" y="3854450"/>
          <p14:tracePt t="4258" x="2552700" y="3733800"/>
          <p14:tracePt t="4276" x="2552700" y="3670300"/>
          <p14:tracePt t="4276" x="2559050" y="3594100"/>
          <p14:tracePt t="4295" x="2571750" y="3517900"/>
          <p14:tracePt t="4295" x="2584450" y="3441700"/>
          <p14:tracePt t="4310" x="2609850" y="3359150"/>
          <p14:tracePt t="4310" x="2641600" y="3282950"/>
          <p14:tracePt t="4326" x="2686050" y="3200400"/>
          <p14:tracePt t="4326" x="2787650" y="3060700"/>
          <p14:tracePt t="4343" x="2851150" y="2997200"/>
          <p14:tracePt t="4343" x="2908300" y="2952750"/>
          <p14:tracePt t="4360" x="2978150" y="2914650"/>
          <p14:tracePt t="4360" x="3041650" y="2889250"/>
          <p14:tracePt t="4377" x="3111500" y="2870200"/>
          <p14:tracePt t="4377" x="3238500" y="2876550"/>
          <p14:tracePt t="4394" x="3302000" y="2889250"/>
          <p14:tracePt t="4394" x="3359150" y="2908300"/>
          <p14:tracePt t="4410" x="3416300" y="2933700"/>
          <p14:tracePt t="4410" x="3467100" y="2965450"/>
          <p14:tracePt t="4427" x="3511550" y="3003550"/>
          <p14:tracePt t="4427" x="3549650" y="3041650"/>
          <p14:tracePt t="4444" x="3581400" y="3086100"/>
          <p14:tracePt t="4444" x="3613150" y="3181350"/>
          <p14:tracePt t="4462" x="3613150" y="3232150"/>
          <p14:tracePt t="4462" x="3600450" y="3276600"/>
          <p14:tracePt t="4478" x="3575050" y="3314700"/>
          <p14:tracePt t="4478" x="3543300" y="3352800"/>
          <p14:tracePt t="4494" x="3498850" y="3384550"/>
          <p14:tracePt t="4494" x="3454400" y="3409950"/>
          <p14:tracePt t="4511" x="3403600" y="3429000"/>
          <p14:tracePt t="4511" x="3346450" y="3441700"/>
          <p14:tracePt t="4511" x="3295650" y="3448050"/>
          <p14:tracePt t="4530" x="3238500" y="3448050"/>
          <p14:tracePt t="4542" x="3187700" y="3435350"/>
          <p14:tracePt t="4542" x="3143250" y="3422650"/>
          <p14:tracePt t="4562" x="3054350" y="3378200"/>
          <p14:tracePt t="4562" x="3022600" y="3352800"/>
          <p14:tracePt t="4577" x="2990850" y="3314700"/>
          <p14:tracePt t="4577" x="2971800" y="3276600"/>
          <p14:tracePt t="4595" x="2959100" y="3232150"/>
          <p14:tracePt t="4595" x="2952750" y="3187700"/>
          <p14:tracePt t="4610" x="2952750" y="3136900"/>
          <p14:tracePt t="4610" x="2965450" y="3086100"/>
          <p14:tracePt t="4610" x="2984500" y="3035300"/>
          <p14:tracePt t="4630" x="3016250" y="2984500"/>
          <p14:tracePt t="4630" x="3054350" y="2940050"/>
          <p14:tracePt t="4645" x="3105150" y="2895600"/>
          <p14:tracePt t="4645" x="3155950" y="2863850"/>
          <p14:tracePt t="4661" x="3213100" y="2838450"/>
          <p14:tracePt t="4661" x="3270250" y="2819400"/>
          <p14:tracePt t="4678" x="3333750" y="2819400"/>
          <p14:tracePt t="4678" x="3454400" y="2844800"/>
          <p14:tracePt t="4695" x="3505200" y="2876550"/>
          <p14:tracePt t="4695" x="3556000" y="2914650"/>
          <p14:tracePt t="4711" x="3594100" y="2965450"/>
          <p14:tracePt t="4711" x="3619500" y="3022600"/>
          <p14:tracePt t="4728" x="3638550" y="3086100"/>
          <p14:tracePt t="4728" x="3638550" y="3149600"/>
          <p14:tracePt t="4746" x="3632200" y="3213100"/>
          <p14:tracePt t="4746" x="3575050" y="3321050"/>
          <p14:tracePt t="4762" x="3536950" y="3371850"/>
          <p14:tracePt t="4762" x="3492500" y="3409950"/>
          <p14:tracePt t="4778" x="3441700" y="3435350"/>
          <p14:tracePt t="4778" x="3384550" y="3454400"/>
          <p14:tracePt t="4796" x="3333750" y="3454400"/>
          <p14:tracePt t="4796" x="3282950" y="3454400"/>
          <p14:tracePt t="4796" x="3238500" y="3435350"/>
          <p14:tracePt t="4814" x="3194050" y="3416300"/>
          <p14:tracePt t="4826" x="3155950" y="3378200"/>
          <p14:tracePt t="4826" x="3098800" y="3295650"/>
          <p14:tracePt t="4846" x="3086100" y="3244850"/>
          <p14:tracePt t="4846" x="3073400" y="3187700"/>
          <p14:tracePt t="4862" x="3073400" y="3136900"/>
          <p14:tracePt t="4862" x="3086100" y="3086100"/>
          <p14:tracePt t="4878" x="3098800" y="3035300"/>
          <p14:tracePt t="4878" x="3124200" y="2997200"/>
          <p14:tracePt t="4878" x="3162300" y="2965450"/>
          <p14:tracePt t="4898" x="3200400" y="2946400"/>
          <p14:tracePt t="4910" x="3244850" y="2940050"/>
          <p14:tracePt t="4910" x="3346450" y="2978150"/>
          <p14:tracePt t="4930" x="3397250" y="3016250"/>
          <p14:tracePt t="4930" x="3448050" y="3067050"/>
          <p14:tracePt t="4946" x="3486150" y="3130550"/>
          <p14:tracePt t="4946" x="3517900" y="3194050"/>
          <p14:tracePt t="4962" x="3543300" y="3263900"/>
          <p14:tracePt t="4962" x="3556000" y="3333750"/>
          <p14:tracePt t="4978" x="3556000" y="3397250"/>
          <p14:tracePt t="4978" x="3524250" y="3517900"/>
          <p14:tracePt t="4995" x="3498850" y="3562350"/>
          <p14:tracePt t="4995" x="3467100" y="3606800"/>
          <p14:tracePt t="5012" x="3429000" y="3644900"/>
          <p14:tracePt t="5012" x="3390900" y="3676650"/>
          <p14:tracePt t="5029" x="3346450" y="3702050"/>
          <p14:tracePt t="5029" x="3302000" y="3727450"/>
          <p14:tracePt t="5046" x="3263900" y="3740150"/>
          <p14:tracePt t="5046" x="3175000" y="3778250"/>
          <p14:tracePt t="5062" x="3130550" y="3790950"/>
          <p14:tracePt t="5062" x="3092450" y="3810000"/>
          <p14:tracePt t="5079" x="3054350" y="3822700"/>
          <p14:tracePt t="5079" x="3016250" y="3841750"/>
          <p14:tracePt t="5096" x="2978150" y="3867150"/>
          <p14:tracePt t="5096" x="2933700" y="3892550"/>
          <p14:tracePt t="5096" x="2895600" y="3917950"/>
          <p14:tracePt t="5114" x="2851150" y="3949700"/>
          <p14:tracePt t="5114" x="2806700" y="3975100"/>
          <p14:tracePt t="5130" x="2755900" y="4006850"/>
          <p14:tracePt t="5130" x="2705100" y="4032250"/>
          <p14:tracePt t="5147" x="2654300" y="4051300"/>
          <p14:tracePt t="5147" x="2609850" y="4070350"/>
          <p14:tracePt t="5163" x="2565400" y="4083050"/>
          <p14:tracePt t="5163" x="2520950" y="4089400"/>
          <p14:tracePt t="5163" x="2482850" y="4095750"/>
          <p14:tracePt t="5182" x="2451100" y="4089400"/>
          <p14:tracePt t="5194" x="2425700" y="4089400"/>
          <p14:tracePt t="5194" x="2413000" y="4083050"/>
          <p14:tracePt t="5214" x="2406650" y="4064000"/>
          <p14:tracePt t="5214" x="2419350" y="4051300"/>
          <p14:tracePt t="5230" x="2438400" y="4044950"/>
          <p14:tracePt t="5230" x="2470150" y="4032250"/>
          <p14:tracePt t="5247" x="2508250" y="4019550"/>
          <p14:tracePt t="5247" x="2559050" y="4006850"/>
          <p14:tracePt t="5247" x="2609850" y="3987800"/>
          <p14:tracePt t="5266" x="2673350" y="3968750"/>
          <p14:tracePt t="5278" x="2743200" y="3943350"/>
          <p14:tracePt t="5278" x="2895600" y="3867150"/>
          <p14:tracePt t="5298" x="2971800" y="3816350"/>
          <p14:tracePt t="5298" x="3054350" y="3765550"/>
          <p14:tracePt t="5313" x="3130550" y="3702050"/>
          <p14:tracePt t="5313" x="3206750" y="3638550"/>
          <p14:tracePt t="5330" x="3282950" y="3568700"/>
          <p14:tracePt t="5330" x="3359150" y="3498850"/>
          <p14:tracePt t="5330" x="3429000" y="3429000"/>
          <p14:tracePt t="5349" x="3498850" y="3359150"/>
          <p14:tracePt t="5349" x="3575050" y="3289300"/>
          <p14:tracePt t="5363" x="3644900" y="3219450"/>
          <p14:tracePt t="5363" x="3714750" y="3155950"/>
          <p14:tracePt t="5380" x="3784600" y="3086100"/>
          <p14:tracePt t="5380" x="3854450" y="3022600"/>
          <p14:tracePt t="5397" x="3917950" y="2959100"/>
          <p14:tracePt t="5397" x="4051300" y="2851150"/>
          <p14:tracePt t="5414" x="4114800" y="2806700"/>
          <p14:tracePt t="5414" x="4171950" y="2762250"/>
          <p14:tracePt t="5430" x="4229100" y="2730500"/>
          <p14:tracePt t="5430" x="4279900" y="2698750"/>
          <p14:tracePt t="5447" x="4337050" y="2679700"/>
          <p14:tracePt t="5447" x="4381500" y="2660650"/>
          <p14:tracePt t="5464" x="4432300" y="2641600"/>
          <p14:tracePt t="5464" x="4483100" y="2635250"/>
          <p14:tracePt t="5464" x="4533900" y="2628900"/>
          <p14:tracePt t="5483" x="4578350" y="2622550"/>
          <p14:tracePt t="5483" x="4629150" y="2628900"/>
          <p14:tracePt t="5498" x="4679950" y="2641600"/>
          <p14:tracePt t="5498" x="4730750" y="2654300"/>
          <p14:tracePt t="5514" x="4787900" y="2673350"/>
          <p14:tracePt t="5514" x="4845050" y="2698750"/>
          <p14:tracePt t="5531" x="4895850" y="2724150"/>
          <p14:tracePt t="5531" x="4953000" y="2749550"/>
          <p14:tracePt t="5531" x="5010150" y="2781300"/>
          <p14:tracePt t="5550" x="5060950" y="2813050"/>
          <p14:tracePt t="5562" x="5118100" y="2844800"/>
          <p14:tracePt t="5562" x="5232400" y="2921000"/>
          <p14:tracePt t="5582" x="5283200" y="2965450"/>
          <p14:tracePt t="5582" x="5334000" y="3009900"/>
          <p14:tracePt t="5597" x="5391150" y="3048000"/>
          <p14:tracePt t="5597" x="5441950" y="3098800"/>
          <p14:tracePt t="5614" x="5492750" y="3143250"/>
          <p14:tracePt t="5614" x="5549900" y="3187700"/>
          <p14:tracePt t="5614" x="5600700" y="3232150"/>
          <p14:tracePt t="5633" x="5651500" y="3276600"/>
          <p14:tracePt t="5646" x="5702300" y="3327400"/>
          <p14:tracePt t="5646" x="5810250" y="3416300"/>
          <p14:tracePt t="5664" x="5861050" y="3467100"/>
          <p14:tracePt t="5664" x="5911850" y="3517900"/>
          <p14:tracePt t="5681" x="5969000" y="3562350"/>
          <p14:tracePt t="5681" x="6019800" y="3613150"/>
          <p14:tracePt t="5698" x="6070600" y="3657600"/>
          <p14:tracePt t="5698" x="6165850" y="3752850"/>
          <p14:tracePt t="5715" x="6210300" y="3790950"/>
          <p14:tracePt t="5715" x="6254750" y="3829050"/>
          <p14:tracePt t="5731" x="6299200" y="3867150"/>
          <p14:tracePt t="5731" x="6343650" y="3905250"/>
          <p14:tracePt t="5748" x="6381750" y="3937000"/>
          <p14:tracePt t="5748" x="6426200" y="3968750"/>
          <p14:tracePt t="5765" x="6457950" y="4006850"/>
          <p14:tracePt t="5765" x="6527800" y="4064000"/>
          <p14:tracePt t="5782" x="6559550" y="4095750"/>
          <p14:tracePt t="5782" x="6584950" y="4127500"/>
          <p14:tracePt t="5798" x="6616700" y="4146550"/>
          <p14:tracePt t="5798" x="6635750" y="4171950"/>
          <p14:tracePt t="5816" x="6661150" y="4191000"/>
          <p14:tracePt t="5816" x="6680200" y="4203700"/>
          <p14:tracePt t="5816" x="6692900" y="4216400"/>
          <p14:tracePt t="5834" x="6705600" y="4229100"/>
          <p14:tracePt t="5847" x="6711950" y="4235450"/>
          <p14:tracePt t="5847" x="6731000" y="4241800"/>
          <p14:tracePt t="5866" x="6737350" y="4248150"/>
          <p14:tracePt t="5882" x="6731000" y="4241800"/>
          <p14:tracePt t="5917" x="6724650" y="4241800"/>
          <p14:tracePt t="5925" x="6718300" y="4241800"/>
          <p14:tracePt t="5934" x="6711950" y="4241800"/>
          <p14:tracePt t="5947" x="6699250" y="4241800"/>
          <p14:tracePt t="5947" x="6680200" y="4241800"/>
          <p14:tracePt t="5965" x="6673850" y="4248150"/>
          <p14:tracePt t="5965" x="6667500" y="4248150"/>
          <p14:tracePt t="5982" x="6661150" y="4254500"/>
          <p14:tracePt t="5982" x="6654800" y="4260850"/>
          <p14:tracePt t="5999" x="6648450" y="4260850"/>
          <p14:tracePt t="5999" x="6642100" y="4273550"/>
          <p14:tracePt t="6016" x="6635750" y="4279900"/>
          <p14:tracePt t="6030" x="6635750" y="4286250"/>
          <p14:tracePt t="6047" x="6635750" y="4292600"/>
          <p14:tracePt t="6064" x="6642100" y="4298950"/>
          <p14:tracePt t="6064" x="6648450" y="4305300"/>
          <p14:tracePt t="6083" x="6654800" y="4311650"/>
          <p14:tracePt t="6083" x="6667500" y="4318000"/>
          <p14:tracePt t="6099" x="6673850" y="4318000"/>
          <p14:tracePt t="6099" x="6686550" y="4324350"/>
          <p14:tracePt t="6116" x="6699250" y="4330700"/>
          <p14:tracePt t="6116" x="6718300" y="4337050"/>
          <p14:tracePt t="6135" x="6731000" y="4337050"/>
          <p14:tracePt t="6135" x="6743700" y="4337050"/>
          <p14:tracePt t="6150" x="6750050" y="4337050"/>
          <p14:tracePt t="6150" x="6756400" y="4343400"/>
          <p14:tracePt t="6167" x="6762750" y="4343400"/>
          <p14:tracePt t="6167" x="6769100" y="4343400"/>
          <p14:tracePt t="6183" x="6775450" y="4349750"/>
          <p14:tracePt t="6183" x="6781800" y="4349750"/>
          <p14:tracePt t="6183" x="6788150" y="4356100"/>
          <p14:tracePt t="6202" x="6794500" y="4356100"/>
          <p14:tracePt t="6214" x="6800850" y="4362450"/>
          <p14:tracePt t="6214" x="6807200" y="4368800"/>
          <p14:tracePt t="6234" x="6819900" y="4375150"/>
          <p14:tracePt t="6248" x="6826250" y="4381500"/>
          <p14:tracePt t="6264" x="6832600" y="4381500"/>
          <p14:tracePt t="6287" x="6838950" y="4381500"/>
          <p14:tracePt t="6313" x="6845300" y="4375150"/>
          <p14:tracePt t="6345" x="6845300" y="4368800"/>
          <p14:tracePt t="6369" x="6851650" y="4362450"/>
          <p14:tracePt t="6381" x="6851650" y="4356100"/>
          <p14:tracePt t="6397" x="6851650" y="4349750"/>
          <p14:tracePt t="6413" x="6851650" y="4343400"/>
          <p14:tracePt t="6429" x="6858000" y="4337050"/>
          <p14:tracePt t="6457" x="6858000" y="4330700"/>
          <p14:tracePt t="6473" x="6851650" y="4324350"/>
          <p14:tracePt t="6494" x="6838950" y="4337050"/>
          <p14:tracePt t="6533" x="6832600" y="4337050"/>
          <p14:tracePt t="6541" x="6826250" y="4343400"/>
          <p14:tracePt t="6549" x="6813550" y="4356100"/>
          <p14:tracePt t="6549" x="6800850" y="4362450"/>
          <p14:tracePt t="6549" x="6775450" y="4368800"/>
          <p14:tracePt t="6570" x="6756400" y="4381500"/>
          <p14:tracePt t="6582" x="6731000" y="4387850"/>
          <p14:tracePt t="6582" x="6661150" y="4406900"/>
          <p14:tracePt t="6602" x="6616700" y="4419600"/>
          <p14:tracePt t="6602" x="6572250" y="4432300"/>
          <p14:tracePt t="6617" x="6521450" y="4445000"/>
          <p14:tracePt t="6617" x="6464300" y="4457700"/>
          <p14:tracePt t="6634" x="6400800" y="4470400"/>
          <p14:tracePt t="6634" x="6330950" y="4489450"/>
          <p14:tracePt t="6651" x="6261100" y="4502150"/>
          <p14:tracePt t="6651" x="6184900" y="4514850"/>
          <p14:tracePt t="6651" x="6102350" y="4527550"/>
          <p14:tracePt t="6670" x="6013450" y="4540250"/>
          <p14:tracePt t="6670" x="5918200" y="4552950"/>
          <p14:tracePt t="6685" x="5829300" y="4559300"/>
          <p14:tracePt t="6685" x="5727700" y="4565650"/>
          <p14:tracePt t="6701" x="5632450" y="4572000"/>
          <p14:tracePt t="6701" x="5537200" y="4572000"/>
          <p14:tracePt t="6718" x="5435600" y="4565650"/>
          <p14:tracePt t="6718" x="5245100" y="4552950"/>
          <p14:tracePt t="6734" x="5143500" y="4546600"/>
          <p14:tracePt t="6734" x="5048250" y="4533900"/>
          <p14:tracePt t="6751" x="4953000" y="4521200"/>
          <p14:tracePt t="6751" x="4864100" y="4502150"/>
          <p14:tracePt t="6768" x="4768850" y="4489450"/>
          <p14:tracePt t="6768" x="4679950" y="4470400"/>
          <p14:tracePt t="6785" x="4591050" y="4451350"/>
          <p14:tracePt t="6785" x="4419600" y="4413250"/>
          <p14:tracePt t="6802" x="4343400" y="4387850"/>
          <p14:tracePt t="6802" x="4267200" y="4362450"/>
          <p14:tracePt t="6819" x="4191000" y="4343400"/>
          <p14:tracePt t="6819" x="4121150" y="4318000"/>
          <p14:tracePt t="6835" x="4057650" y="4298950"/>
          <p14:tracePt t="6835" x="3994150" y="4279900"/>
          <p14:tracePt t="6835" x="3937000" y="4260850"/>
          <p14:tracePt t="6854" x="3886200" y="4241800"/>
          <p14:tracePt t="6867" x="3835400" y="4229100"/>
          <p14:tracePt t="6867" x="3746500" y="4210050"/>
          <p14:tracePt t="6886" x="3708400" y="4203700"/>
          <p14:tracePt t="6886" x="3676650" y="4197350"/>
          <p14:tracePt t="6902" x="3644900" y="4191000"/>
          <p14:tracePt t="6902" x="3625850" y="4191000"/>
          <p14:tracePt t="6902" x="3606800" y="4191000"/>
          <p14:tracePt t="6923" x="3594100" y="4197350"/>
          <p14:tracePt t="6933" x="3587750" y="4203700"/>
          <p14:tracePt t="6933" x="3581400" y="4210050"/>
          <p14:tracePt t="6933" x="3581400" y="4216400"/>
          <p14:tracePt t="6954" x="3581400" y="4229100"/>
          <p14:tracePt t="6967" x="3581400" y="4241800"/>
          <p14:tracePt t="6967" x="3587750" y="4254500"/>
          <p14:tracePt t="6986" x="3587750" y="4260850"/>
          <p14:tracePt t="6986" x="3594100" y="4267200"/>
          <p14:tracePt t="7003" x="3600450" y="4273550"/>
          <p14:tracePt t="7003" x="3606800" y="4273550"/>
          <p14:tracePt t="7019" x="3613150" y="4273550"/>
          <p14:tracePt t="7019" x="3625850" y="4273550"/>
          <p14:tracePt t="7036" x="3619500" y="4273550"/>
          <p14:tracePt t="7074" x="3613150" y="4273550"/>
          <p14:tracePt t="7082" x="3600450" y="4279900"/>
          <p14:tracePt t="7089" x="3587750" y="4279900"/>
          <p14:tracePt t="7089" x="3575050" y="4286250"/>
          <p14:tracePt t="7103" x="3562350" y="4292600"/>
          <p14:tracePt t="7103" x="3543300" y="4292600"/>
          <p14:tracePt t="7121" x="3530600" y="4298950"/>
          <p14:tracePt t="7121" x="3511550" y="4298950"/>
          <p14:tracePt t="7137" x="3492500" y="4305300"/>
          <p14:tracePt t="7137" x="3460750" y="4311650"/>
          <p14:tracePt t="7156" x="3448050" y="4311650"/>
          <p14:tracePt t="7156" x="3429000" y="4311650"/>
          <p14:tracePt t="7172" x="3416300" y="4318000"/>
          <p14:tracePt t="7172" x="3397250" y="4318000"/>
          <p14:tracePt t="7186" x="3384550" y="4318000"/>
          <p14:tracePt t="7186" x="3371850" y="4318000"/>
          <p14:tracePt t="7204" x="3359150" y="4318000"/>
          <p14:tracePt t="7204" x="3340100" y="4318000"/>
          <p14:tracePt t="7220" x="3333750" y="4318000"/>
          <p14:tracePt t="7220" x="3321050" y="4311650"/>
          <p14:tracePt t="7220" x="3302000" y="4305300"/>
          <p14:tracePt t="7239" x="3289300" y="4292600"/>
          <p14:tracePt t="7251" x="3276600" y="4279900"/>
          <p14:tracePt t="7251" x="3232150" y="4235450"/>
          <p14:tracePt t="7271" x="3213100" y="4210050"/>
          <p14:tracePt t="7271" x="3187700" y="4178300"/>
          <p14:tracePt t="7271" x="3162300" y="4140200"/>
          <p14:tracePt t="7290" x="3143250" y="4089400"/>
          <p14:tracePt t="7302" x="3117850" y="4038600"/>
          <p14:tracePt t="7302" x="3105150" y="3981450"/>
          <p14:tracePt t="7302" x="3086100" y="3911600"/>
          <p14:tracePt t="7322" x="3073400" y="3841750"/>
          <p14:tracePt t="7322" x="3067050" y="3765550"/>
          <p14:tracePt t="7337" x="3060700" y="3689350"/>
          <p14:tracePt t="7337" x="3060700" y="3613150"/>
          <p14:tracePt t="7353" x="3060700" y="3530600"/>
          <p14:tracePt t="7353" x="3073400" y="3454400"/>
          <p14:tracePt t="7370" x="3079750" y="3384550"/>
          <p14:tracePt t="7370" x="3092450" y="3308350"/>
          <p14:tracePt t="7387" x="3111500" y="3244850"/>
          <p14:tracePt t="7387" x="3162300" y="3130550"/>
          <p14:tracePt t="7404" x="3200400" y="3086100"/>
          <p14:tracePt t="7404" x="3238500" y="3054350"/>
          <p14:tracePt t="7421" x="3276600" y="3035300"/>
          <p14:tracePt t="7421" x="3321050" y="3028950"/>
          <p14:tracePt t="7437" x="3365500" y="3035300"/>
          <p14:tracePt t="7437" x="3460750" y="3092450"/>
          <p14:tracePt t="7455" x="3505200" y="3136900"/>
          <p14:tracePt t="7455" x="3556000" y="3187700"/>
          <p14:tracePt t="7471" x="3594100" y="3244850"/>
          <p14:tracePt t="7471" x="3638550" y="3308350"/>
          <p14:tracePt t="7488" x="3670300" y="3371850"/>
          <p14:tracePt t="7488" x="3702050" y="3435350"/>
          <p14:tracePt t="7504" x="3727450" y="3498850"/>
          <p14:tracePt t="7504" x="3765550" y="3632200"/>
          <p14:tracePt t="7523" x="3771900" y="3702050"/>
          <p14:tracePt t="7523" x="3771900" y="3765550"/>
          <p14:tracePt t="7539" x="3759200" y="3835400"/>
          <p14:tracePt t="7539" x="3746500" y="3892550"/>
          <p14:tracePt t="7555" x="3727450" y="3949700"/>
          <p14:tracePt t="7555" x="3702050" y="4000500"/>
          <p14:tracePt t="7571" x="3670300" y="4044950"/>
          <p14:tracePt t="7571" x="3638550" y="4083050"/>
          <p14:tracePt t="7571" x="3600450" y="4121150"/>
          <p14:tracePt t="7590" x="3562350" y="4146550"/>
          <p14:tracePt t="7603" x="3524250" y="4171950"/>
          <p14:tracePt t="7603" x="3448050" y="4210050"/>
          <p14:tracePt t="7623" x="3403600" y="4222750"/>
          <p14:tracePt t="7623" x="3365500" y="4229100"/>
          <p14:tracePt t="7638" x="3321050" y="4229100"/>
          <p14:tracePt t="7638" x="3282950" y="4229100"/>
          <p14:tracePt t="7655" x="3238500" y="4222750"/>
          <p14:tracePt t="7655" x="3200400" y="4203700"/>
          <p14:tracePt t="7671" x="3155950" y="4184650"/>
          <p14:tracePt t="7671" x="3117850" y="4159250"/>
          <p14:tracePt t="7671" x="3079750" y="4127500"/>
          <p14:tracePt t="7691" x="3048000" y="4089400"/>
          <p14:tracePt t="7691" x="3016250" y="4038600"/>
          <p14:tracePt t="7705" x="2984500" y="3987800"/>
          <p14:tracePt t="7705" x="2959100" y="3924300"/>
          <p14:tracePt t="7722" x="2933700" y="3860800"/>
          <p14:tracePt t="7722" x="2914650" y="3784600"/>
          <p14:tracePt t="7738" x="2901950" y="3702050"/>
          <p14:tracePt t="7738" x="2889250" y="3536950"/>
          <p14:tracePt t="7755" x="2889250" y="3454400"/>
          <p14:tracePt t="7755" x="2895600" y="3378200"/>
          <p14:tracePt t="7771" x="2914650" y="3308350"/>
          <p14:tracePt t="7771" x="2933700" y="3244850"/>
          <p14:tracePt t="7789" x="2959100" y="3187700"/>
          <p14:tracePt t="7789" x="2997200" y="3149600"/>
          <p14:tracePt t="7805" x="3028950" y="3117850"/>
          <p14:tracePt t="7805" x="3117850" y="3092450"/>
          <p14:tracePt t="7822" x="3162300" y="3098800"/>
          <p14:tracePt t="7822" x="3213100" y="3117850"/>
          <p14:tracePt t="7840" x="3257550" y="3149600"/>
          <p14:tracePt t="7840" x="3308350" y="3187700"/>
          <p14:tracePt t="7856" x="3352800" y="3232150"/>
          <p14:tracePt t="7856" x="3403600" y="3289300"/>
          <p14:tracePt t="7856" x="3448050" y="3359150"/>
          <p14:tracePt t="7875" x="3486150" y="3422650"/>
          <p14:tracePt t="7888" x="3524250" y="3498850"/>
          <p14:tracePt t="7888" x="3556000" y="3575050"/>
          <p14:tracePt t="7907" x="3594100" y="3727450"/>
          <p14:tracePt t="7907" x="3600450" y="3803650"/>
          <p14:tracePt t="7922" x="3600450" y="3879850"/>
          <p14:tracePt t="7922" x="3587750" y="3949700"/>
          <p14:tracePt t="7939" x="3568700" y="4013200"/>
          <p14:tracePt t="7939" x="3543300" y="4070350"/>
          <p14:tracePt t="7939" x="3517900" y="4121150"/>
          <p14:tracePt t="7959" x="3486150" y="4165600"/>
          <p14:tracePt t="7970" x="3448050" y="4203700"/>
          <p14:tracePt t="7970" x="3371850" y="4248150"/>
          <p14:tracePt t="7991" x="3333750" y="4260850"/>
          <p14:tracePt t="7991" x="3295650" y="4273550"/>
          <p14:tracePt t="8007" x="3257550" y="4273550"/>
          <p14:tracePt t="8007" x="3219450" y="4267200"/>
          <p14:tracePt t="8023" x="3181350" y="4254500"/>
          <p14:tracePt t="8023" x="3143250" y="4235450"/>
          <p14:tracePt t="8039" x="3105150" y="4203700"/>
          <p14:tracePt t="8039" x="3041650" y="4121150"/>
          <p14:tracePt t="8056" x="3016250" y="4064000"/>
          <p14:tracePt t="8056" x="2990850" y="3994150"/>
          <p14:tracePt t="8073" x="2978150" y="3924300"/>
          <p14:tracePt t="8073" x="2965450" y="3841750"/>
          <p14:tracePt t="8089" x="2959100" y="3759200"/>
          <p14:tracePt t="8089" x="2952750" y="3676650"/>
          <p14:tracePt t="8106" x="2959100" y="3594100"/>
          <p14:tracePt t="8106" x="2984500" y="3441700"/>
          <p14:tracePt t="8123" x="3009900" y="3371850"/>
          <p14:tracePt t="8123" x="3035300" y="3314700"/>
          <p14:tracePt t="8139" x="3073400" y="3263900"/>
          <p14:tracePt t="8139" x="3111500" y="3219450"/>
          <p14:tracePt t="8156" x="3149600" y="3194050"/>
          <p14:tracePt t="8156" x="3194050" y="3168650"/>
          <p14:tracePt t="8156" x="3244850" y="3162300"/>
          <p14:tracePt t="8175" x="3295650" y="3168650"/>
          <p14:tracePt t="8175" x="3340100" y="3187700"/>
          <p14:tracePt t="8190" x="3390900" y="3225800"/>
          <p14:tracePt t="8190" x="3441700" y="3270250"/>
          <p14:tracePt t="8207" x="3486150" y="3333750"/>
          <p14:tracePt t="8207" x="3530600" y="3403600"/>
          <p14:tracePt t="8224" x="3568700" y="3486150"/>
          <p14:tracePt t="8224" x="3600450" y="3575050"/>
          <p14:tracePt t="8224" x="3619500" y="3657600"/>
          <p14:tracePt t="8243" x="3638550" y="3746500"/>
          <p14:tracePt t="8255" x="3638550" y="3829050"/>
          <p14:tracePt t="8255" x="3632200" y="3898900"/>
          <p14:tracePt t="8275" x="3600450" y="4025900"/>
          <p14:tracePt t="8275" x="3568700" y="4070350"/>
          <p14:tracePt t="8275" x="3536950" y="4108450"/>
          <p14:tracePt t="8295" x="3505200" y="4133850"/>
          <p14:tracePt t="8305" x="3473450" y="4152900"/>
          <p14:tracePt t="8305" x="3441700" y="4165600"/>
          <p14:tracePt t="8324" x="3416300" y="4165600"/>
          <p14:tracePt t="8324" x="3397250" y="4159250"/>
          <p14:tracePt t="8324" x="3390900" y="4152900"/>
          <p14:tracePt t="8343" x="3384550" y="4133850"/>
          <p14:tracePt t="8343" x="3390900" y="4114800"/>
          <p14:tracePt t="8357" x="3403600" y="4089400"/>
          <p14:tracePt t="8357" x="3429000" y="4064000"/>
          <p14:tracePt t="8374" x="3460750" y="4032250"/>
          <p14:tracePt t="8374" x="3505200" y="4000500"/>
          <p14:tracePt t="8391" x="3556000" y="3962400"/>
          <p14:tracePt t="8391" x="3613150" y="3937000"/>
          <p14:tracePt t="8407" x="3683000" y="3905250"/>
          <p14:tracePt t="8407" x="3848100" y="3848100"/>
          <p14:tracePt t="8424" x="3930650" y="3829050"/>
          <p14:tracePt t="8424" x="4025900" y="3810000"/>
          <p14:tracePt t="8441" x="4127500" y="3797300"/>
          <p14:tracePt t="8441" x="4229100" y="3784600"/>
          <p14:tracePt t="8457" x="4324350" y="3778250"/>
          <p14:tracePt t="8457" x="4533900" y="3771900"/>
          <p14:tracePt t="8475" x="4635500" y="3765550"/>
          <p14:tracePt t="8475" x="4737100" y="3765550"/>
          <p14:tracePt t="8491" x="4838700" y="3765550"/>
          <p14:tracePt t="8491" x="4933950" y="3765550"/>
          <p14:tracePt t="8508" x="5029200" y="3765550"/>
          <p14:tracePt t="8508" x="5124450" y="3771900"/>
          <p14:tracePt t="8524" x="5213350" y="3771900"/>
          <p14:tracePt t="8524" x="5378450" y="3790950"/>
          <p14:tracePt t="8544" x="5454650" y="3797300"/>
          <p14:tracePt t="8544" x="5530850" y="3810000"/>
          <p14:tracePt t="8558" x="5594350" y="3822700"/>
          <p14:tracePt t="8558" x="5664200" y="3835400"/>
          <p14:tracePt t="8575" x="5721350" y="3848100"/>
          <p14:tracePt t="8575" x="5778500" y="3860800"/>
          <p14:tracePt t="8591" x="5835650" y="3873500"/>
          <p14:tracePt t="8591" x="5880100" y="3892550"/>
          <p14:tracePt t="8591" x="5924550" y="3905250"/>
          <p14:tracePt t="8610" x="5962650" y="3917950"/>
          <p14:tracePt t="8623" x="5994400" y="3937000"/>
          <p14:tracePt t="8623" x="6038850" y="3968750"/>
          <p14:tracePt t="8642" x="6051550" y="3981450"/>
          <p14:tracePt t="8642" x="6057900" y="3994150"/>
          <p14:tracePt t="8658" x="6057900" y="4006850"/>
          <p14:tracePt t="8658" x="6051550" y="4019550"/>
          <p14:tracePt t="8675" x="6038850" y="4032250"/>
          <p14:tracePt t="8675" x="6019800" y="4044950"/>
          <p14:tracePt t="8691" x="5994400" y="4051300"/>
          <p14:tracePt t="8691" x="5969000" y="4057650"/>
          <p14:tracePt t="8691" x="5930900" y="4064000"/>
          <p14:tracePt t="8710" x="5899150" y="4070350"/>
          <p14:tracePt t="8710" x="5861050" y="4070350"/>
          <p14:tracePt t="8725" x="5816600" y="4070350"/>
          <p14:tracePt t="8725" x="5778500" y="4064000"/>
          <p14:tracePt t="8742" x="5734050" y="4051300"/>
          <p14:tracePt t="8742" x="5695950" y="4038600"/>
          <p14:tracePt t="8759" x="5664200" y="4013200"/>
          <p14:tracePt t="8759" x="5600700" y="3943350"/>
          <p14:tracePt t="8775" x="5575300" y="3898900"/>
          <p14:tracePt t="8775" x="5556250" y="3835400"/>
          <p14:tracePt t="8792" x="5543550" y="3771900"/>
          <p14:tracePt t="8792" x="5530850" y="3695700"/>
          <p14:tracePt t="8808" x="5530850" y="3613150"/>
          <p14:tracePt t="8808" x="5537200" y="3530600"/>
          <p14:tracePt t="8826" x="5543550" y="3448050"/>
          <p14:tracePt t="8826" x="5575300" y="3289300"/>
          <p14:tracePt t="8843" x="5600700" y="3219450"/>
          <p14:tracePt t="8843" x="5626100" y="3162300"/>
          <p14:tracePt t="8859" x="5651500" y="3117850"/>
          <p14:tracePt t="8859" x="5683250" y="3079750"/>
          <p14:tracePt t="8875" x="5715000" y="3060700"/>
          <p14:tracePt t="8875" x="5753100" y="3054350"/>
          <p14:tracePt t="8892" x="5791200" y="3060700"/>
          <p14:tracePt t="8892" x="5829300" y="3079750"/>
          <p14:tracePt t="8892" x="5867400" y="3117850"/>
          <p14:tracePt t="8911" x="5905500" y="3162300"/>
          <p14:tracePt t="8924" x="5943600" y="3219450"/>
          <p14:tracePt t="8924" x="6007100" y="3359150"/>
          <p14:tracePt t="8943" x="6032500" y="3435350"/>
          <p14:tracePt t="8943" x="6051550" y="3511550"/>
          <p14:tracePt t="8959" x="6070600" y="3594100"/>
          <p14:tracePt t="8959" x="6076950" y="3670300"/>
          <p14:tracePt t="8959" x="6070600" y="3740150"/>
          <p14:tracePt t="8978" x="6057900" y="3810000"/>
          <p14:tracePt t="8991" x="6038850" y="3873500"/>
          <p14:tracePt t="8991" x="5975350" y="3981450"/>
          <p14:tracePt t="9011" x="5930900" y="4019550"/>
          <p14:tracePt t="9011" x="5886450" y="4051300"/>
          <p14:tracePt t="9026" x="5842000" y="4076700"/>
          <p14:tracePt t="9026" x="5797550" y="4095750"/>
          <p14:tracePt t="9043" x="5746750" y="4102100"/>
          <p14:tracePt t="9043" x="5702300" y="4102100"/>
          <p14:tracePt t="9059" x="5657850" y="4095750"/>
          <p14:tracePt t="9059" x="5575300" y="4057650"/>
          <p14:tracePt t="9076" x="5543550" y="4019550"/>
          <p14:tracePt t="9076" x="5511800" y="3968750"/>
          <p14:tracePt t="9093" x="5480050" y="3911600"/>
          <p14:tracePt t="9093" x="5454650" y="3835400"/>
          <p14:tracePt t="9110" x="5435600" y="3752850"/>
          <p14:tracePt t="9110" x="5416550" y="3663950"/>
          <p14:tracePt t="9126" x="5410200" y="3568700"/>
          <p14:tracePt t="9126" x="5410200" y="3384550"/>
          <p14:tracePt t="9143" x="5416550" y="3302000"/>
          <p14:tracePt t="9143" x="5429250" y="3225800"/>
          <p14:tracePt t="9160" x="5454650" y="3155950"/>
          <p14:tracePt t="9160" x="5480050" y="3105150"/>
          <p14:tracePt t="9176" x="5511800" y="3060700"/>
          <p14:tracePt t="9176" x="5549900" y="3035300"/>
          <p14:tracePt t="9176" x="5588000" y="3016250"/>
          <p14:tracePt t="9196" x="5632450" y="3016250"/>
          <p14:tracePt t="9196" x="5676900" y="3028950"/>
          <p14:tracePt t="9211" x="5721350" y="3060700"/>
          <p14:tracePt t="9211" x="5765800" y="3111500"/>
          <p14:tracePt t="9227" x="5810250" y="3175000"/>
          <p14:tracePt t="9227" x="5854700" y="3263900"/>
          <p14:tracePt t="9243" x="5892800" y="3359150"/>
          <p14:tracePt t="9243" x="5924550" y="3467100"/>
          <p14:tracePt t="9243" x="5943600" y="3575050"/>
          <p14:tracePt t="9263" x="5956300" y="3689350"/>
          <p14:tracePt t="9275" x="5956300" y="3790950"/>
          <p14:tracePt t="9275" x="5930900" y="3968750"/>
          <p14:tracePt t="9296" x="5899150" y="4032250"/>
          <p14:tracePt t="9296" x="5867400" y="4089400"/>
          <p14:tracePt t="9311" x="5822950" y="4133850"/>
          <p14:tracePt t="9311" x="5778500" y="4159250"/>
          <p14:tracePt t="9327" x="5727700" y="4178300"/>
          <p14:tracePt t="9327" x="5683250" y="4184650"/>
          <p14:tracePt t="9344" x="5632450" y="4191000"/>
          <p14:tracePt t="9344" x="5581650" y="4178300"/>
          <p14:tracePt t="9344" x="5537200" y="4159250"/>
          <p14:tracePt t="9363" x="5499100" y="4133850"/>
          <p14:tracePt t="9363" x="5467350" y="4102100"/>
          <p14:tracePt t="9377" x="5435600" y="4057650"/>
          <p14:tracePt t="9377" x="5410200" y="4000500"/>
          <p14:tracePt t="9395" x="5391150" y="3937000"/>
          <p14:tracePt t="9395" x="5372100" y="3867150"/>
          <p14:tracePt t="9411" x="5365750" y="3784600"/>
          <p14:tracePt t="9411" x="5365750" y="3702050"/>
          <p14:tracePt t="9428" x="5372100" y="3613150"/>
          <p14:tracePt t="9428" x="5397500" y="3435350"/>
          <p14:tracePt t="9445" x="5422900" y="3352800"/>
          <p14:tracePt t="9445" x="5454650" y="3276600"/>
          <p14:tracePt t="9461" x="5486400" y="3219450"/>
          <p14:tracePt t="9461" x="5524500" y="3168650"/>
          <p14:tracePt t="9478" x="5562600" y="3130550"/>
          <p14:tracePt t="9478" x="5651500" y="3098800"/>
          <p14:tracePt t="9495" x="5695950" y="3105150"/>
          <p14:tracePt t="9495" x="5746750" y="3124200"/>
          <p14:tracePt t="9511" x="5791200" y="3162300"/>
          <p14:tracePt t="9511" x="5835650" y="3213100"/>
          <p14:tracePt t="9528" x="5873750" y="3282950"/>
          <p14:tracePt t="9528" x="5911850" y="3359150"/>
          <p14:tracePt t="9546" x="5937250" y="3441700"/>
          <p14:tracePt t="9546" x="5962650" y="3524250"/>
          <p14:tracePt t="9563" x="5975350" y="3695700"/>
          <p14:tracePt t="9563" x="5969000" y="3771900"/>
          <p14:tracePt t="9579" x="5956300" y="3841750"/>
          <p14:tracePt t="9579" x="5930900" y="3905250"/>
          <p14:tracePt t="9596" x="5905500" y="3956050"/>
          <p14:tracePt t="9596" x="5867400" y="4000500"/>
          <p14:tracePt t="9611" x="5822950" y="4038600"/>
          <p14:tracePt t="9611" x="5784850" y="4064000"/>
          <p14:tracePt t="9611" x="5740400" y="4083050"/>
          <p14:tracePt t="9631" x="5702300" y="4089400"/>
          <p14:tracePt t="9643" x="5657850" y="4089400"/>
          <p14:tracePt t="9643" x="5594350" y="4057650"/>
          <p14:tracePt t="9663" x="5575300" y="4025900"/>
          <p14:tracePt t="9663" x="5556250" y="3987800"/>
          <p14:tracePt t="9678" x="5537200" y="3930650"/>
          <p14:tracePt t="9678" x="5530850" y="3867150"/>
          <p14:tracePt t="9695" x="5524500" y="3797300"/>
          <p14:tracePt t="9695" x="5524500" y="3721100"/>
          <p14:tracePt t="9712" x="5524500" y="3638550"/>
          <p14:tracePt t="9712" x="5537200" y="3549650"/>
          <p14:tracePt t="9712" x="5549900" y="3473450"/>
          <p14:tracePt t="9731" x="5568950" y="3397250"/>
          <p14:tracePt t="9731" x="5594350" y="3333750"/>
          <p14:tracePt t="9746" x="5619750" y="3282950"/>
          <p14:tracePt t="9746" x="5651500" y="3251200"/>
          <p14:tracePt t="9762" x="5689600" y="3232150"/>
          <p14:tracePt t="9762" x="5727700" y="3232150"/>
          <p14:tracePt t="9779" x="5765800" y="3244850"/>
          <p14:tracePt t="9779" x="5848350" y="3327400"/>
          <p14:tracePt t="9797" x="5886450" y="3384550"/>
          <p14:tracePt t="9797" x="5924550" y="3454400"/>
          <p14:tracePt t="9812" x="5956300" y="3530600"/>
          <p14:tracePt t="9812" x="5981700" y="3613150"/>
          <p14:tracePt t="9829" x="6000750" y="3702050"/>
          <p14:tracePt t="9829" x="6013450" y="3784600"/>
          <p14:tracePt t="9846" x="6013450" y="3867150"/>
          <p14:tracePt t="9846" x="6000750" y="4006850"/>
          <p14:tracePt t="9863" x="5975350" y="4064000"/>
          <p14:tracePt t="9863" x="5949950" y="4108450"/>
          <p14:tracePt t="9879" x="5924550" y="4146550"/>
          <p14:tracePt t="9879" x="5886450" y="4178300"/>
          <p14:tracePt t="9897" x="5854700" y="4203700"/>
          <p14:tracePt t="9897" x="5816600" y="4216400"/>
          <p14:tracePt t="9897" x="5784850" y="4229100"/>
          <p14:tracePt t="9915" x="5753100" y="4229100"/>
          <p14:tracePt t="9927" x="5721350" y="4229100"/>
          <p14:tracePt t="9927" x="5670550" y="4210050"/>
          <p14:tracePt t="9947" x="5645150" y="4191000"/>
          <p14:tracePt t="9947" x="5626100" y="4171950"/>
          <p14:tracePt t="9963" x="5613400" y="4152900"/>
          <p14:tracePt t="9963" x="5600700" y="4127500"/>
          <p14:tracePt t="9979" x="5588000" y="4102100"/>
          <p14:tracePt t="9979" x="5581650" y="4076700"/>
          <p14:tracePt t="9979" x="5581650" y="4051300"/>
          <p14:tracePt t="9999" x="5575300" y="4025900"/>
          <p14:tracePt t="10011" x="5575300" y="4006850"/>
          <p14:tracePt t="10011" x="5568950" y="3981450"/>
          <p14:tracePt t="10031" x="5562600" y="3975100"/>
          <p14:tracePt t="10031" x="5549900" y="3975100"/>
          <p14:tracePt t="10047" x="5537200" y="3975100"/>
          <p14:tracePt t="10047" x="5511800" y="3987800"/>
          <p14:tracePt t="10063" x="5486400" y="4000500"/>
          <p14:tracePt t="10063" x="5448300" y="4013200"/>
          <p14:tracePt t="10080" x="5410200" y="4032250"/>
          <p14:tracePt t="10080" x="5302250" y="4076700"/>
          <p14:tracePt t="10097" x="5245100" y="4095750"/>
          <p14:tracePt t="10097" x="5175250" y="4121150"/>
          <p14:tracePt t="10113" x="5099050" y="4140200"/>
          <p14:tracePt t="10113" x="5022850" y="4159250"/>
          <p14:tracePt t="10130" x="4933950" y="4178300"/>
          <p14:tracePt t="10130" x="4838700" y="4197350"/>
          <p14:tracePt t="10147" x="4743450" y="4203700"/>
          <p14:tracePt t="10147" x="4527550" y="4222750"/>
          <p14:tracePt t="10163" x="4413250" y="4229100"/>
          <p14:tracePt t="10163" x="4298950" y="4229100"/>
          <p14:tracePt t="10180" x="4184650" y="4229100"/>
          <p14:tracePt t="10180" x="4076700" y="4229100"/>
          <p14:tracePt t="10197" x="3962400" y="4222750"/>
          <p14:tracePt t="10197" x="3860800" y="4216400"/>
          <p14:tracePt t="10197" x="3759200" y="4216400"/>
          <p14:tracePt t="10215" x="3670300" y="4210050"/>
          <p14:tracePt t="10215" x="3581400" y="4210050"/>
          <p14:tracePt t="10231" x="3505200" y="4210050"/>
          <p14:tracePt t="10231" x="3435350" y="4216400"/>
          <p14:tracePt t="10247" x="3371850" y="4222750"/>
          <p14:tracePt t="10247" x="3314700" y="4229100"/>
          <p14:tracePt t="10265" x="3263900" y="4235450"/>
          <p14:tracePt t="10265" x="3219450" y="4241800"/>
          <p14:tracePt t="10280" x="3181350" y="4248150"/>
          <p14:tracePt t="10280" x="3143250" y="4248150"/>
          <p14:tracePt t="10280" x="3105150" y="4248150"/>
          <p14:tracePt t="10301" x="3067050" y="4241800"/>
          <p14:tracePt t="10312" x="3028950" y="4229100"/>
          <p14:tracePt t="10312" x="2959100" y="4184650"/>
          <p14:tracePt t="10331" x="2927350" y="4152900"/>
          <p14:tracePt t="10331" x="2901950" y="4114800"/>
          <p14:tracePt t="10348" x="2876550" y="4064000"/>
          <p14:tracePt t="10348" x="2863850" y="4006850"/>
          <p14:tracePt t="10348" x="2851150" y="3943350"/>
          <p14:tracePt t="10367" x="2851150" y="3873500"/>
          <p14:tracePt t="10379" x="2857500" y="3797300"/>
          <p14:tracePt t="10379" x="2895600" y="3638550"/>
          <p14:tracePt t="10397" x="2921000" y="3568700"/>
          <p14:tracePt t="10397" x="2952750" y="3498850"/>
          <p14:tracePt t="10414" x="2990850" y="3448050"/>
          <p14:tracePt t="10414" x="3028950" y="3397250"/>
          <p14:tracePt t="10431" x="3073400" y="3365500"/>
          <p14:tracePt t="10431" x="3124200" y="3340100"/>
          <p14:tracePt t="10448" x="3175000" y="3327400"/>
          <p14:tracePt t="10448" x="3276600" y="3333750"/>
          <p14:tracePt t="10464" x="3327400" y="3352800"/>
          <p14:tracePt t="10464" x="3384550" y="3384550"/>
          <p14:tracePt t="10481" x="3435350" y="3429000"/>
          <p14:tracePt t="10481" x="3486150" y="3486150"/>
          <p14:tracePt t="10498" x="3530600" y="3549650"/>
          <p14:tracePt t="10498" x="3600450" y="3702050"/>
          <p14:tracePt t="10515" x="3619500" y="3784600"/>
          <p14:tracePt t="10515" x="3632200" y="3867150"/>
          <p14:tracePt t="10531" x="3632200" y="3943350"/>
          <p14:tracePt t="10531" x="3625850" y="4013200"/>
          <p14:tracePt t="10548" x="3606800" y="4070350"/>
          <p14:tracePt t="10548" x="3581400" y="4121150"/>
          <p14:tracePt t="10565" x="3549650" y="4165600"/>
          <p14:tracePt t="10565" x="3511550" y="4197350"/>
          <p14:tracePt t="10565" x="3473450" y="4222750"/>
          <p14:tracePt t="10584" x="3435350" y="4235450"/>
          <p14:tracePt t="10584" x="3390900" y="4248150"/>
          <p14:tracePt t="10599" x="3346450" y="4241800"/>
          <p14:tracePt t="10599" x="3308350" y="4235450"/>
          <p14:tracePt t="10616" x="3263900" y="4216400"/>
          <p14:tracePt t="10616" x="3225800" y="4184650"/>
          <p14:tracePt t="10631" x="3194050" y="4152900"/>
          <p14:tracePt t="10631" x="3162300" y="4108450"/>
          <p14:tracePt t="10631" x="3136900" y="4064000"/>
          <p14:tracePt t="10650" x="3111500" y="4006850"/>
          <p14:tracePt t="10663" x="3098800" y="3943350"/>
          <p14:tracePt t="10663" x="3079750" y="3810000"/>
          <p14:tracePt t="10684" x="3079750" y="3733800"/>
          <p14:tracePt t="10684" x="3092450" y="3663950"/>
          <p14:tracePt t="10699" x="3105150" y="3594100"/>
          <p14:tracePt t="10699" x="3130550" y="3530600"/>
          <p14:tracePt t="10715" x="3162300" y="3479800"/>
          <p14:tracePt t="10715" x="3194050" y="3435350"/>
          <p14:tracePt t="10732" x="3232150" y="3403600"/>
          <p14:tracePt t="10732" x="3276600" y="3384550"/>
          <p14:tracePt t="10732" x="3321050" y="3378200"/>
          <p14:tracePt t="10751" x="3371850" y="3384550"/>
          <p14:tracePt t="10751" x="3416300" y="3409950"/>
          <p14:tracePt t="10766" x="3467100" y="3441700"/>
          <p14:tracePt t="10766" x="3517900" y="3492500"/>
          <p14:tracePt t="10782" x="3562350" y="3543300"/>
          <p14:tracePt t="10782" x="3613150" y="3600450"/>
          <p14:tracePt t="10800" x="3657600" y="3663950"/>
          <p14:tracePt t="10800" x="3752850" y="3778250"/>
          <p14:tracePt t="10815" x="3797300" y="3822700"/>
          <p14:tracePt t="10815" x="3835400" y="3860800"/>
          <p14:tracePt t="10832" x="3879850" y="3892550"/>
          <p14:tracePt t="10832" x="3924300" y="3917950"/>
          <p14:tracePt t="10849" x="3975100" y="3937000"/>
          <p14:tracePt t="10849" x="4025900" y="3943350"/>
          <p14:tracePt t="10866" x="4076700" y="3949700"/>
          <p14:tracePt t="10866" x="4191000" y="3943350"/>
          <p14:tracePt t="10883" x="4254500" y="3937000"/>
          <p14:tracePt t="10883" x="4318000" y="3930650"/>
          <p14:tracePt t="10899" x="4394200" y="3924300"/>
          <p14:tracePt t="10899" x="4470400" y="3917950"/>
          <p14:tracePt t="10916" x="4546600" y="3905250"/>
          <p14:tracePt t="10916" x="4629150" y="3898900"/>
          <p14:tracePt t="10916" x="4718050" y="3892550"/>
          <p14:tracePt t="10935" x="4806950" y="3898900"/>
          <p14:tracePt t="10947" x="4895850" y="3898900"/>
          <p14:tracePt t="10947" x="4991100" y="3905250"/>
          <p14:tracePt t="10967" x="5175250" y="3924300"/>
          <p14:tracePt t="10967" x="5264150" y="3937000"/>
          <p14:tracePt t="10983" x="5353050" y="3956050"/>
          <p14:tracePt t="10983" x="5435600" y="3975100"/>
          <p14:tracePt t="11000" x="5511800" y="4000500"/>
          <p14:tracePt t="11000" x="5581650" y="4025900"/>
          <p14:tracePt t="11000" x="5645150" y="4051300"/>
          <p14:tracePt t="11019" x="5702300" y="4076700"/>
          <p14:tracePt t="11031" x="5753100" y="4102100"/>
          <p14:tracePt t="11031" x="5816600" y="4152900"/>
          <p14:tracePt t="11051" x="5842000" y="4178300"/>
          <p14:tracePt t="11051" x="5848350" y="4197350"/>
          <p14:tracePt t="11066" x="5854700" y="4216400"/>
          <p14:tracePt t="11066" x="5842000" y="4229100"/>
          <p14:tracePt t="11083" x="5829300" y="4241800"/>
          <p14:tracePt t="11083" x="5810250" y="4248150"/>
          <p14:tracePt t="11100" x="5784850" y="4254500"/>
          <p14:tracePt t="11100" x="5715000" y="4241800"/>
          <p14:tracePt t="11117" x="5676900" y="4229100"/>
          <p14:tracePt t="11117" x="5645150" y="4203700"/>
          <p14:tracePt t="11133" x="5607050" y="4178300"/>
          <p14:tracePt t="11133" x="5575300" y="4133850"/>
          <p14:tracePt t="11150" x="5549900" y="4083050"/>
          <p14:tracePt t="11150" x="5524500" y="4019550"/>
          <p14:tracePt t="11167" x="5505450" y="3949700"/>
          <p14:tracePt t="11167" x="5492750" y="3778250"/>
          <p14:tracePt t="11184" x="5492750" y="3683000"/>
          <p14:tracePt t="11184" x="5505450" y="3581400"/>
          <p14:tracePt t="11200" x="5518150" y="3486150"/>
          <p14:tracePt t="11200" x="5537200" y="3390900"/>
          <p14:tracePt t="11217" x="5562600" y="3308350"/>
          <p14:tracePt t="11217" x="5632450" y="3162300"/>
          <p14:tracePt t="11236" x="5676900" y="3105150"/>
          <p14:tracePt t="11236" x="5721350" y="3067050"/>
          <p14:tracePt t="11251" x="5772150" y="3048000"/>
          <p14:tracePt t="11251" x="5822950" y="3041650"/>
          <p14:tracePt t="11267" x="5873750" y="3054350"/>
          <p14:tracePt t="11267" x="5924550" y="3079750"/>
          <p14:tracePt t="11284" x="5975350" y="3117850"/>
          <p14:tracePt t="11284" x="6019800" y="3175000"/>
          <p14:tracePt t="11284" x="6064250" y="3232150"/>
          <p14:tracePt t="11304" x="6102350" y="3302000"/>
          <p14:tracePt t="11315" x="6134100" y="3378200"/>
          <p14:tracePt t="11315" x="6178550" y="3530600"/>
          <p14:tracePt t="11335" x="6191250" y="3600450"/>
          <p14:tracePt t="11335" x="6184900" y="3670300"/>
          <p14:tracePt t="11351" x="6178550" y="3740150"/>
          <p14:tracePt t="11351" x="6159500" y="3797300"/>
          <p14:tracePt t="11367" x="6134100" y="3854450"/>
          <p14:tracePt t="11367" x="6102350" y="3898900"/>
          <p14:tracePt t="11384" x="6070600" y="3937000"/>
          <p14:tracePt t="11384" x="6032500" y="3962400"/>
          <p14:tracePt t="11384" x="5994400" y="3987800"/>
          <p14:tracePt t="11403" x="5956300" y="4000500"/>
          <p14:tracePt t="11403" x="5918200" y="4006850"/>
          <p14:tracePt t="11417" x="5873750" y="4013200"/>
          <p14:tracePt t="11417" x="5835650" y="4006850"/>
          <p14:tracePt t="11434" x="5797550" y="4000500"/>
          <p14:tracePt t="11434" x="5759450" y="3994150"/>
          <p14:tracePt t="11451" x="5727700" y="3975100"/>
          <p14:tracePt t="11451" x="5702300" y="3962400"/>
          <p14:tracePt t="11468" x="5676900" y="3937000"/>
          <p14:tracePt t="11468" x="5638800" y="3886200"/>
          <p14:tracePt t="11484" x="5632450" y="3860800"/>
          <p14:tracePt t="11484" x="5619750" y="3829050"/>
          <p14:tracePt t="11501" x="5619750" y="3797300"/>
          <p14:tracePt t="11501" x="5619750" y="3765550"/>
          <p14:tracePt t="11519" x="5619750" y="3740150"/>
          <p14:tracePt t="11519" x="5632450" y="3695700"/>
          <p14:tracePt t="11536" x="5645150" y="3676650"/>
          <p14:tracePt t="11536" x="5657850" y="3663950"/>
          <p14:tracePt t="11552" x="5670550" y="3651250"/>
          <p14:tracePt t="11552" x="5689600" y="3644900"/>
          <p14:tracePt t="11569" x="5702300" y="3644900"/>
          <p14:tracePt t="11569" x="5721350" y="3644900"/>
          <p14:tracePt t="11586" x="5734050" y="3644900"/>
          <p14:tracePt t="11586" x="5765800" y="3651250"/>
          <p14:tracePt t="11603" x="5778500" y="3657600"/>
          <p14:tracePt t="11603" x="5791200" y="3663950"/>
          <p14:tracePt t="11624" x="5797550" y="3670300"/>
          <p14:tracePt t="11624" x="5810250" y="3676650"/>
          <p14:tracePt t="11637" x="5816600" y="3676650"/>
          <p14:tracePt t="11637" x="5822950" y="3683000"/>
          <p14:tracePt t="11652" x="5829300" y="3689350"/>
          <p14:tracePt t="11667" x="5829300" y="3702050"/>
          <p14:tracePt t="11684" x="5822950" y="3708400"/>
          <p14:tracePt t="11684" x="5816600" y="3727450"/>
          <p14:tracePt t="11703" x="5810250" y="3746500"/>
          <p14:tracePt t="11703" x="5803900" y="3771900"/>
          <p14:tracePt t="11719" x="5803900" y="3803650"/>
          <p14:tracePt t="11719" x="5797550" y="3841750"/>
          <p14:tracePt t="11736" x="5803900" y="3886200"/>
          <p14:tracePt t="11736" x="5810250" y="3943350"/>
          <p14:tracePt t="11752" x="5816600" y="4000500"/>
          <p14:tracePt t="11752" x="5829300" y="4070350"/>
          <p14:tracePt t="11752" x="5848350" y="4146550"/>
          <p14:tracePt t="11771" x="5867400" y="4222750"/>
          <p14:tracePt t="11771" x="5892800" y="4305300"/>
          <p14:tracePt t="11786" x="5924550" y="4387850"/>
          <p14:tracePt t="11786" x="5956300" y="4470400"/>
          <p14:tracePt t="11803" x="5994400" y="4552950"/>
          <p14:tracePt t="11803" x="6032500" y="4629150"/>
          <p14:tracePt t="11819" x="6070600" y="4705350"/>
          <p14:tracePt t="11819" x="6165850" y="4851400"/>
          <p14:tracePt t="11836" x="6216650" y="4914900"/>
          <p14:tracePt t="11836" x="6267450" y="4972050"/>
          <p14:tracePt t="11853" x="6318250" y="5029200"/>
          <p14:tracePt t="11853" x="6375400" y="5086350"/>
          <p14:tracePt t="11869" x="6426200" y="5143500"/>
          <p14:tracePt t="11869" x="6489700" y="5194300"/>
          <p14:tracePt t="11886" x="6546850" y="5245100"/>
          <p14:tracePt t="11886" x="6673850" y="5334000"/>
          <p14:tracePt t="11903" x="6737350" y="5365750"/>
          <p14:tracePt t="11903" x="6800850" y="5397500"/>
          <p14:tracePt t="11920" x="6858000" y="5416550"/>
          <p14:tracePt t="11920" x="6915150" y="5422900"/>
          <p14:tracePt t="11936" x="6965950" y="5429250"/>
          <p14:tracePt t="11936" x="7016750" y="5429250"/>
          <p14:tracePt t="11936" x="7054850" y="5429250"/>
          <p14:tracePt t="11955" x="7092950" y="5422900"/>
          <p14:tracePt t="11968" x="7131050" y="5416550"/>
          <p14:tracePt t="11968" x="7162800" y="5403850"/>
          <p14:tracePt t="11988" x="7207250" y="5384800"/>
          <p14:tracePt t="11988" x="7226300" y="5378450"/>
          <p14:tracePt t="12004" x="7239000" y="5372100"/>
          <p14:tracePt t="12004" x="7251700" y="5365750"/>
          <p14:tracePt t="12020" x="7258050" y="5365750"/>
          <p14:tracePt t="12020" x="7264400" y="5359400"/>
          <p14:tracePt t="12038" x="7270750" y="5359400"/>
          <p14:tracePt t="12051" x="7270750" y="5365750"/>
          <p14:tracePt t="12051" x="7264400" y="5372100"/>
          <p14:tracePt t="12070" x="7258050" y="5378450"/>
          <p14:tracePt t="12070" x="7258050" y="5384800"/>
          <p14:tracePt t="12087" x="7251700" y="5391150"/>
          <p14:tracePt t="12087" x="7245350" y="5397500"/>
          <p14:tracePt t="12104" x="7245350" y="5403850"/>
          <p14:tracePt t="12104" x="7251700" y="5410200"/>
          <p14:tracePt t="12120" x="7258050" y="5416550"/>
          <p14:tracePt t="12120" x="7289800" y="5422900"/>
          <p14:tracePt t="12137" x="7315200" y="5429250"/>
          <p14:tracePt t="12137" x="7346950" y="5435600"/>
          <p14:tracePt t="12154" x="7385050" y="5441950"/>
          <p14:tracePt t="12154" x="7435850" y="5448300"/>
          <p14:tracePt t="12171" x="7486650" y="5454650"/>
          <p14:tracePt t="12171" x="7600950" y="5461000"/>
          <p14:tracePt t="12187" x="7664450" y="5467350"/>
          <p14:tracePt t="12187" x="7734300" y="5467350"/>
          <p14:tracePt t="12204" x="7804150" y="5473700"/>
          <p14:tracePt t="12204" x="7880350" y="5473700"/>
          <p14:tracePt t="12221" x="7950200" y="5473700"/>
          <p14:tracePt t="12221" x="8020050" y="5480050"/>
          <p14:tracePt t="12237" x="8096250" y="5486400"/>
          <p14:tracePt t="12237" x="8166100" y="5492750"/>
          <p14:tracePt t="12237" x="8229600" y="5499100"/>
          <p14:tracePt t="12256" x="8286750" y="5505450"/>
          <p14:tracePt t="12256" x="8343900" y="5518150"/>
          <p14:tracePt t="12272" x="8388350" y="5524500"/>
          <p14:tracePt t="12272" x="8426450" y="5530850"/>
          <p14:tracePt t="12288" x="8451850" y="5537200"/>
          <p14:tracePt t="12288" x="8470900" y="5549900"/>
          <p14:tracePt t="12304" x="8470900" y="5556250"/>
          <p14:tracePt t="12304" x="8464550" y="5562600"/>
          <p14:tracePt t="12321" x="8445500" y="5568950"/>
          <p14:tracePt t="12321" x="8413750" y="5575300"/>
          <p14:tracePt t="12321" x="8375650" y="5581650"/>
          <p14:tracePt t="12340" x="8318500" y="5588000"/>
          <p14:tracePt t="12352" x="8255000" y="5594350"/>
          <p14:tracePt t="12352" x="8083550" y="5607050"/>
          <p14:tracePt t="12371" x="7975600" y="5613400"/>
          <p14:tracePt t="12371" x="7854950" y="5619750"/>
          <p14:tracePt t="12387" x="7721600" y="5626100"/>
          <p14:tracePt t="12387" x="7569200" y="5632450"/>
          <p14:tracePt t="12405" x="7410450" y="5645150"/>
          <p14:tracePt t="12405" x="7232650" y="5651500"/>
          <p14:tracePt t="12405" x="7054850" y="5657850"/>
          <p14:tracePt t="12424" x="6864350" y="5664200"/>
          <p14:tracePt t="12424" x="6673850" y="5670550"/>
          <p14:tracePt t="12438" x="6477000" y="5670550"/>
          <p14:tracePt t="12438" x="6280150" y="5670550"/>
          <p14:tracePt t="12455" x="6083300" y="5670550"/>
          <p14:tracePt t="12455" x="5892800" y="5664200"/>
          <p14:tracePt t="12471" x="5695950" y="5664200"/>
          <p14:tracePt t="12471" x="5295900" y="5664200"/>
          <p14:tracePt t="12488" x="5092700" y="5670550"/>
          <p14:tracePt t="12488" x="4895850" y="5670550"/>
          <p14:tracePt t="12505" x="4699000" y="5676900"/>
          <p14:tracePt t="12505" x="4502150" y="5689600"/>
          <p14:tracePt t="12522" x="4305300" y="5695950"/>
          <p14:tracePt t="12522" x="4114800" y="5702300"/>
          <p14:tracePt t="12539" x="3930650" y="5715000"/>
          <p14:tracePt t="12539" x="3575050" y="5727700"/>
          <p14:tracePt t="12556" x="3397250" y="5734050"/>
          <p14:tracePt t="12556" x="3225800" y="5740400"/>
          <p14:tracePt t="12571" x="3054350" y="5753100"/>
          <p14:tracePt t="12571" x="2895600" y="5765800"/>
          <p14:tracePt t="12588" x="2736850" y="5778500"/>
          <p14:tracePt t="12588" x="2590800" y="5797550"/>
          <p14:tracePt t="12588" x="2451100" y="5810250"/>
          <p14:tracePt t="12607" x="2317750" y="5829300"/>
          <p14:tracePt t="12620" x="2203450" y="5848350"/>
          <p14:tracePt t="12620" x="2000250" y="5880100"/>
          <p14:tracePt t="12639" x="1905000" y="5899150"/>
          <p14:tracePt t="12639" x="1822450" y="5911850"/>
          <p14:tracePt t="12656" x="1746250" y="5924550"/>
          <p14:tracePt t="12656" x="1676400" y="5937250"/>
          <p14:tracePt t="12672" x="1619250" y="5949950"/>
          <p14:tracePt t="12672" x="1562100" y="5962650"/>
          <p14:tracePt t="12689" x="1517650" y="5975350"/>
          <p14:tracePt t="12689" x="1492250" y="5988050"/>
          <p14:tracePt t="12689" x="1473200" y="6007100"/>
          <p14:tracePt t="12708" x="1466850" y="6013450"/>
          <p14:tracePt t="12720" x="1479550" y="6026150"/>
          <p14:tracePt t="12720" x="1543050" y="6045200"/>
          <p14:tracePt t="12739" x="1600200" y="6064250"/>
          <p14:tracePt t="12739" x="1663700" y="6076950"/>
          <p14:tracePt t="12756" x="1739900" y="6096000"/>
          <p14:tracePt t="12756" x="1828800" y="6108700"/>
          <p14:tracePt t="12756" x="1924050" y="6127750"/>
          <p14:tracePt t="12775" x="2025650" y="6140450"/>
          <p14:tracePt t="12788" x="2127250" y="6159500"/>
          <p14:tracePt t="12788" x="2349500" y="6172200"/>
          <p14:tracePt t="12806" x="2463800" y="6178550"/>
          <p14:tracePt t="12806" x="2578100" y="6178550"/>
          <p14:tracePt t="12822" x="2698750" y="6178550"/>
          <p14:tracePt t="12822" x="2813050" y="6178550"/>
          <p14:tracePt t="12839" x="2927350" y="6178550"/>
          <p14:tracePt t="12839" x="3136900" y="6178550"/>
          <p14:tracePt t="12856" x="3232150" y="6178550"/>
          <p14:tracePt t="12856" x="3321050" y="6178550"/>
          <p14:tracePt t="12873" x="3397250" y="6178550"/>
          <p14:tracePt t="12873" x="3473450" y="6172200"/>
          <p14:tracePt t="12889" x="3536950" y="6172200"/>
          <p14:tracePt t="12889" x="3644900" y="6172200"/>
          <p14:tracePt t="12908" x="3689350" y="6172200"/>
          <p14:tracePt t="12908" x="3727450" y="6172200"/>
          <p14:tracePt t="12923" x="3765550" y="6172200"/>
          <p14:tracePt t="12923" x="3797300" y="6178550"/>
          <p14:tracePt t="12939" x="3822700" y="6178550"/>
          <p14:tracePt t="12939" x="3848100" y="6178550"/>
          <p14:tracePt t="12957" x="3867150" y="6184900"/>
          <p14:tracePt t="12957" x="3886200" y="6184900"/>
          <p14:tracePt t="12957" x="3892550" y="6184900"/>
          <p14:tracePt t="12975" x="3905250" y="6184900"/>
          <p14:tracePt t="12988" x="3911600" y="6184900"/>
          <p14:tracePt t="13007" x="3917950" y="6178550"/>
          <p14:tracePt t="13007" x="3924300" y="6178550"/>
          <p14:tracePt t="13024" x="3930650" y="6178550"/>
          <p14:tracePt t="13038" x="3937000" y="6178550"/>
          <p14:tracePt t="13038" x="3943350" y="6178550"/>
          <p14:tracePt t="13038" x="3949700" y="6178550"/>
          <p14:tracePt t="13059" x="3962400" y="6184900"/>
          <p14:tracePt t="13071" x="3968750" y="6184900"/>
          <p14:tracePt t="13071" x="3981450" y="6184900"/>
          <p14:tracePt t="13071" x="3987800" y="6191250"/>
          <p14:tracePt t="13092" x="4000500" y="6191250"/>
          <p14:tracePt t="13092" x="4013200" y="6197600"/>
          <p14:tracePt t="13107" x="4025900" y="6197600"/>
          <p14:tracePt t="13107" x="4038600" y="6197600"/>
          <p14:tracePt t="13124" x="4051300" y="6203950"/>
          <p14:tracePt t="13124" x="4064000" y="6203950"/>
          <p14:tracePt t="13140" x="4076700" y="6203950"/>
          <p14:tracePt t="13140" x="4108450" y="6210300"/>
          <p14:tracePt t="13157" x="4121150" y="6210300"/>
          <p14:tracePt t="13157" x="4133850" y="6216650"/>
          <p14:tracePt t="13174" x="4146550" y="6216650"/>
          <p14:tracePt t="13174" x="4159250" y="6216650"/>
          <p14:tracePt t="13191" x="4171950" y="6223000"/>
          <p14:tracePt t="13191" x="4184650" y="6229350"/>
          <p14:tracePt t="13207" x="4191000" y="6235700"/>
          <p14:tracePt t="13207" x="4210050" y="6242050"/>
          <p14:tracePt t="13224" x="4216400" y="6248400"/>
          <p14:tracePt t="13224" x="4222750" y="6254750"/>
          <p14:tracePt t="13241" x="4229100" y="6261100"/>
          <p14:tracePt t="13241" x="4241800" y="6267450"/>
          <p14:tracePt t="13257" x="4248150" y="6267450"/>
          <p14:tracePt t="13257" x="4267200" y="6273800"/>
          <p14:tracePt t="13277" x="4273550" y="6280150"/>
          <p14:tracePt t="13277" x="4279900" y="6280150"/>
          <p14:tracePt t="13293" x="4292600" y="6286500"/>
          <p14:tracePt t="13293" x="4298950" y="6286500"/>
          <p14:tracePt t="13309" x="4305300" y="6280150"/>
          <p14:tracePt t="13309" x="4311650" y="6280150"/>
          <p14:tracePt t="13324" x="4318000" y="6273800"/>
          <p14:tracePt t="13339" x="4324350" y="6267450"/>
          <p14:tracePt t="13339" x="4330700" y="6267450"/>
          <p14:tracePt t="13359" x="4337050" y="6254750"/>
          <p14:tracePt t="13373" x="4337050" y="6248400"/>
          <p14:tracePt t="13419" x="4330700" y="6242050"/>
          <p14:tracePt t="13463" x="4337050" y="6248400"/>
          <p14:tracePt t="13514" x="4343400" y="6254750"/>
          <p14:tracePt t="13547" x="4349750" y="6254750"/>
          <p14:tracePt t="13563" x="4356100" y="6254750"/>
          <p14:tracePt t="13575" x="4362450" y="6254750"/>
          <p14:tracePt t="13591" x="4368800" y="6254750"/>
          <p14:tracePt t="13606" x="4368800" y="6248400"/>
          <p14:tracePt t="13622" x="4375150" y="6248400"/>
          <p14:tracePt t="13643" x="4381500" y="6248400"/>
          <p14:tracePt t="13675" x="4387850" y="6242050"/>
          <p14:tracePt t="13703" x="4387850" y="6235700"/>
          <p14:tracePt t="13727" x="4394200" y="6235700"/>
          <p14:tracePt t="13751" x="4400550" y="6229350"/>
          <p14:tracePt t="13763" x="4406900" y="6229350"/>
          <p14:tracePt t="13779" x="4413250" y="6229350"/>
          <p14:tracePt t="13795" x="4419600" y="6223000"/>
          <p14:tracePt t="13823" x="4419600" y="6216650"/>
          <p14:tracePt t="13975" x="4413250" y="6210300"/>
          <p14:tracePt t="13987" x="4413250" y="6203950"/>
          <p14:tracePt t="14003" x="4400550" y="6197600"/>
          <p14:tracePt t="14019" x="4394200" y="6191250"/>
          <p14:tracePt t="14028" x="4387850" y="6184900"/>
          <p14:tracePt t="14028" x="4375150" y="6178550"/>
          <p14:tracePt t="14044" x="4368800" y="6172200"/>
          <p14:tracePt t="14044" x="4356100" y="6159500"/>
          <p14:tracePt t="14060" x="4343400" y="6146800"/>
          <p14:tracePt t="14060" x="4330700" y="6134100"/>
          <p14:tracePt t="14077" x="4324350" y="6121400"/>
          <p14:tracePt t="14077" x="4311650" y="6102350"/>
          <p14:tracePt t="14077" x="4305300" y="6089650"/>
          <p14:tracePt t="14097" x="4298950" y="6070600"/>
          <p14:tracePt t="14097" x="4292600" y="6051550"/>
          <p14:tracePt t="14111" x="4286250" y="60325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ja-JP" altLang="en-US"/>
              <a:t>相関係数の検定：例</a:t>
            </a:r>
          </a:p>
        </p:txBody>
      </p:sp>
      <p:sp>
        <p:nvSpPr>
          <p:cNvPr id="372746" name="Text Box 10"/>
          <p:cNvSpPr txBox="1">
            <a:spLocks noChangeArrowheads="1"/>
          </p:cNvSpPr>
          <p:nvPr/>
        </p:nvSpPr>
        <p:spPr bwMode="auto">
          <a:xfrm>
            <a:off x="214283" y="1214422"/>
            <a:ext cx="5653862" cy="1200329"/>
          </a:xfrm>
          <a:prstGeom prst="rect">
            <a:avLst/>
          </a:prstGeom>
          <a:noFill/>
          <a:ln w="38100">
            <a:noFill/>
            <a:miter lim="800000"/>
            <a:headEnd/>
            <a:tailEnd/>
          </a:ln>
          <a:effectLst/>
        </p:spPr>
        <p:txBody>
          <a:bodyPr wrap="square">
            <a:spAutoFit/>
          </a:bodyPr>
          <a:lstStyle/>
          <a:p>
            <a:r>
              <a:rPr lang="ja-JP" altLang="en-US" dirty="0"/>
              <a:t>例：右のデータは</a:t>
            </a:r>
            <a:r>
              <a:rPr lang="en-US" altLang="ja-JP" dirty="0"/>
              <a:t>20</a:t>
            </a:r>
            <a:r>
              <a:rPr lang="ja-JP" altLang="en-US" dirty="0"/>
              <a:t>頭の羊について胴回りと体重を測定したデータである．有意水準</a:t>
            </a:r>
            <a:r>
              <a:rPr lang="en-US" altLang="ja-JP" dirty="0"/>
              <a:t>5</a:t>
            </a:r>
            <a:r>
              <a:rPr lang="ja-JP" altLang="en-US" dirty="0"/>
              <a:t>％で相関の有無を検定</a:t>
            </a:r>
            <a:r>
              <a:rPr lang="ja-JP" altLang="en-US" dirty="0" smtClean="0"/>
              <a:t>せよ．</a:t>
            </a:r>
            <a:endParaRPr lang="ja-JP" altLang="en-US" dirty="0"/>
          </a:p>
        </p:txBody>
      </p:sp>
      <p:sp>
        <p:nvSpPr>
          <p:cNvPr id="372747" name="Text Box 11"/>
          <p:cNvSpPr txBox="1">
            <a:spLocks noChangeArrowheads="1"/>
          </p:cNvSpPr>
          <p:nvPr/>
        </p:nvSpPr>
        <p:spPr bwMode="auto">
          <a:xfrm>
            <a:off x="214283" y="2924944"/>
            <a:ext cx="5096267" cy="1200329"/>
          </a:xfrm>
          <a:prstGeom prst="rect">
            <a:avLst/>
          </a:prstGeom>
          <a:noFill/>
          <a:ln w="38100">
            <a:noFill/>
            <a:miter lim="800000"/>
            <a:headEnd/>
            <a:tailEnd/>
          </a:ln>
          <a:effectLst/>
        </p:spPr>
        <p:txBody>
          <a:bodyPr wrap="none">
            <a:spAutoFit/>
          </a:bodyPr>
          <a:lstStyle/>
          <a:p>
            <a:r>
              <a:rPr lang="ja-JP" altLang="en-US" dirty="0"/>
              <a:t>帰無仮説：両変数間には相関がない</a:t>
            </a:r>
            <a:r>
              <a:rPr lang="ja-JP" altLang="en-US" dirty="0" smtClean="0"/>
              <a:t>．</a:t>
            </a:r>
            <a:endParaRPr lang="en-US" altLang="ja-JP" dirty="0" smtClean="0"/>
          </a:p>
          <a:p>
            <a:r>
              <a:rPr lang="ja-JP" altLang="en-US" dirty="0"/>
              <a:t>　</a:t>
            </a:r>
            <a:r>
              <a:rPr lang="ja-JP" altLang="en-US" dirty="0" smtClean="0"/>
              <a:t>　　　　　　母相関</a:t>
            </a:r>
            <a:r>
              <a:rPr lang="ja-JP" altLang="en-US" dirty="0"/>
              <a:t>係数</a:t>
            </a:r>
            <a:r>
              <a:rPr lang="en-US" altLang="ja-JP" dirty="0"/>
              <a:t>ρ</a:t>
            </a:r>
            <a:r>
              <a:rPr lang="ja-JP" altLang="en-US" dirty="0"/>
              <a:t>＝</a:t>
            </a:r>
            <a:r>
              <a:rPr lang="ja-JP" altLang="en-US" dirty="0" smtClean="0"/>
              <a:t>０</a:t>
            </a:r>
            <a:endParaRPr lang="en-US" altLang="ja-JP" dirty="0" smtClean="0"/>
          </a:p>
          <a:p>
            <a:r>
              <a:rPr lang="ja-JP" altLang="en-US" dirty="0"/>
              <a:t>　</a:t>
            </a:r>
            <a:r>
              <a:rPr lang="ja-JP" altLang="en-US" dirty="0" smtClean="0"/>
              <a:t>　　　　　　母集団に相関がない</a:t>
            </a:r>
            <a:endParaRPr lang="ja-JP" altLang="en-US" dirty="0"/>
          </a:p>
        </p:txBody>
      </p:sp>
      <p:sp>
        <p:nvSpPr>
          <p:cNvPr id="372748" name="Text Box 12"/>
          <p:cNvSpPr txBox="1">
            <a:spLocks noChangeArrowheads="1"/>
          </p:cNvSpPr>
          <p:nvPr/>
        </p:nvSpPr>
        <p:spPr bwMode="auto">
          <a:xfrm>
            <a:off x="253582" y="4581128"/>
            <a:ext cx="5083443" cy="1200329"/>
          </a:xfrm>
          <a:prstGeom prst="rect">
            <a:avLst/>
          </a:prstGeom>
          <a:noFill/>
          <a:ln w="38100">
            <a:noFill/>
            <a:miter lim="800000"/>
            <a:headEnd/>
            <a:tailEnd/>
          </a:ln>
          <a:effectLst/>
        </p:spPr>
        <p:txBody>
          <a:bodyPr wrap="none">
            <a:spAutoFit/>
          </a:bodyPr>
          <a:lstStyle/>
          <a:p>
            <a:r>
              <a:rPr lang="ja-JP" altLang="en-US" dirty="0"/>
              <a:t>対立仮説：両変数間には相関がある</a:t>
            </a:r>
            <a:r>
              <a:rPr lang="ja-JP" altLang="en-US" dirty="0" smtClean="0"/>
              <a:t>．</a:t>
            </a:r>
            <a:endParaRPr lang="en-US" altLang="ja-JP" dirty="0" smtClean="0"/>
          </a:p>
          <a:p>
            <a:r>
              <a:rPr lang="ja-JP" altLang="en-US" dirty="0"/>
              <a:t>　</a:t>
            </a:r>
            <a:r>
              <a:rPr lang="ja-JP" altLang="en-US" dirty="0" smtClean="0"/>
              <a:t>　　　　　　母相関</a:t>
            </a:r>
            <a:r>
              <a:rPr lang="ja-JP" altLang="en-US" dirty="0"/>
              <a:t>係数</a:t>
            </a:r>
            <a:r>
              <a:rPr lang="en-US" altLang="ja-JP" dirty="0"/>
              <a:t>ρ≠</a:t>
            </a:r>
            <a:r>
              <a:rPr lang="ja-JP" altLang="en-US" dirty="0" smtClean="0"/>
              <a:t>０</a:t>
            </a:r>
            <a:endParaRPr lang="en-US" altLang="ja-JP" dirty="0" smtClean="0"/>
          </a:p>
          <a:p>
            <a:r>
              <a:rPr lang="ja-JP" altLang="en-US" dirty="0"/>
              <a:t>　</a:t>
            </a:r>
            <a:r>
              <a:rPr lang="ja-JP" altLang="en-US" dirty="0" smtClean="0"/>
              <a:t>　　　　　　母集団に相関がある</a:t>
            </a:r>
            <a:endParaRPr lang="ja-JP" altLang="en-US"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962" y="980727"/>
            <a:ext cx="3312368" cy="568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909"/>
    </mc:Choice>
    <mc:Fallback>
      <p:transition spd="slow" advTm="42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7028" x="3816350" y="1962150"/>
          <p14:tracePt t="7425" x="3816350" y="1924050"/>
          <p14:tracePt t="7430" x="3822700" y="1879600"/>
          <p14:tracePt t="7430" x="3829050" y="1739900"/>
          <p14:tracePt t="7447" x="3835400" y="1695450"/>
          <p14:tracePt t="7447" x="3854450" y="1555750"/>
          <p14:tracePt t="7447" x="3860800" y="1517650"/>
          <p14:tracePt t="7467" x="3867150" y="1473200"/>
          <p14:tracePt t="7467" x="3879850" y="1441450"/>
          <p14:tracePt t="7479" x="3892550" y="1403350"/>
          <p14:tracePt t="7479" x="3905250" y="1371600"/>
          <p14:tracePt t="7497" x="3917950" y="1346200"/>
          <p14:tracePt t="7497" x="3937000" y="1320800"/>
          <p14:tracePt t="7513" x="3949700" y="1301750"/>
          <p14:tracePt t="7513" x="3981450" y="1263650"/>
          <p14:tracePt t="7531" x="4000500" y="1250950"/>
          <p14:tracePt t="7531" x="4019550" y="1238250"/>
          <p14:tracePt t="7547" x="4038600" y="1231900"/>
          <p14:tracePt t="7547" x="4051300" y="1219200"/>
          <p14:tracePt t="7563" x="4070350" y="1212850"/>
          <p14:tracePt t="7563" x="4089400" y="1212850"/>
          <p14:tracePt t="7580" x="4114800" y="1206500"/>
          <p14:tracePt t="7580" x="4159250" y="1200150"/>
          <p14:tracePt t="7598" x="4184650" y="1193800"/>
          <p14:tracePt t="7598" x="4203700" y="1187450"/>
          <p14:tracePt t="7614" x="4229100" y="1187450"/>
          <p14:tracePt t="7614" x="4248150" y="1181100"/>
          <p14:tracePt t="7630" x="4273550" y="1181100"/>
          <p14:tracePt t="7630" x="4292600" y="1174750"/>
          <p14:tracePt t="7630" x="4311650" y="1174750"/>
          <p14:tracePt t="7649" x="4337050" y="1168400"/>
          <p14:tracePt t="7662" x="4356100" y="1168400"/>
          <p14:tracePt t="7662" x="4400550" y="1162050"/>
          <p14:tracePt t="7681" x="4425950" y="1155700"/>
          <p14:tracePt t="7681" x="4445000" y="1155700"/>
          <p14:tracePt t="7697" x="4464050" y="1155700"/>
          <p14:tracePt t="7697" x="4489450" y="1149350"/>
          <p14:tracePt t="7715" x="4508500" y="1149350"/>
          <p14:tracePt t="7715" x="4527550" y="1149350"/>
          <p14:tracePt t="7731" x="4552950" y="1149350"/>
          <p14:tracePt t="7731" x="4572000" y="1155700"/>
          <p14:tracePt t="7731" x="4597400" y="1155700"/>
          <p14:tracePt t="7750" x="4622800" y="1155700"/>
          <p14:tracePt t="7750" x="4654550" y="1149350"/>
          <p14:tracePt t="7765" x="4686300" y="1149350"/>
          <p14:tracePt t="7765" x="4724400" y="1143000"/>
          <p14:tracePt t="7782" x="4762500" y="1143000"/>
          <p14:tracePt t="7782" x="4800600" y="1136650"/>
          <p14:tracePt t="7799" x="4838700" y="1130300"/>
          <p14:tracePt t="7799" x="4870450" y="1123950"/>
          <p14:tracePt t="7815" x="4908550" y="1123950"/>
          <p14:tracePt t="7815" x="4984750" y="1111250"/>
          <p14:tracePt t="7832" x="5022850" y="1111250"/>
          <p14:tracePt t="7832" x="5060950" y="1111250"/>
          <p14:tracePt t="7849" x="5099050" y="1111250"/>
          <p14:tracePt t="7849" x="5137150" y="1111250"/>
          <p14:tracePt t="7865" x="5175250" y="1111250"/>
          <p14:tracePt t="7865" x="5251450" y="1104900"/>
          <p14:tracePt t="7882" x="5289550" y="1111250"/>
          <p14:tracePt t="7882" x="5321300" y="1111250"/>
          <p14:tracePt t="7899" x="5359400" y="1111250"/>
          <p14:tracePt t="7899" x="5391150" y="1111250"/>
          <p14:tracePt t="7916" x="5422900" y="1111250"/>
          <p14:tracePt t="7916" x="5448300" y="1117600"/>
          <p14:tracePt t="7932" x="5473700" y="1117600"/>
          <p14:tracePt t="7932" x="5518150" y="1123950"/>
          <p14:tracePt t="7951" x="5537200" y="1123950"/>
          <p14:tracePt t="7951" x="5556250" y="1130300"/>
          <p14:tracePt t="7967" x="5562600" y="1130300"/>
          <p14:tracePt t="7967" x="5575300" y="1136650"/>
          <p14:tracePt t="7982" x="5575300" y="1143000"/>
          <p14:tracePt t="7982" x="5575300" y="1149350"/>
          <p14:tracePt t="7982" x="5575300" y="1155700"/>
          <p14:tracePt t="8002" x="5562600" y="1162050"/>
          <p14:tracePt t="8014" x="5549900" y="1174750"/>
          <p14:tracePt t="8014" x="5511800" y="1193800"/>
          <p14:tracePt t="8035" x="5486400" y="1206500"/>
          <p14:tracePt t="8035" x="5467350" y="1219200"/>
          <p14:tracePt t="8050" x="5435600" y="1231900"/>
          <p14:tracePt t="8050" x="5410200" y="1244600"/>
          <p14:tracePt t="8067" x="5378450" y="1263650"/>
          <p14:tracePt t="8067" x="5346700" y="1276350"/>
          <p14:tracePt t="8083" x="5314950" y="1295400"/>
          <p14:tracePt t="8083" x="5283200" y="1314450"/>
          <p14:tracePt t="8083" x="5251450" y="1327150"/>
          <p14:tracePt t="8102" x="5219700" y="1346200"/>
          <p14:tracePt t="8114" x="5187950" y="1358900"/>
          <p14:tracePt t="8114" x="5130800" y="1390650"/>
          <p14:tracePt t="8133" x="5105400" y="1403350"/>
          <p14:tracePt t="8133" x="5080000" y="1422400"/>
          <p14:tracePt t="8150" x="5054600" y="1435100"/>
          <p14:tracePt t="8150" x="5029200" y="1447800"/>
          <p14:tracePt t="8167" x="5003800" y="1460500"/>
          <p14:tracePt t="8167" x="4959350" y="1492250"/>
          <p14:tracePt t="8183" x="4933950" y="1504950"/>
          <p14:tracePt t="8183" x="4908550" y="1517650"/>
          <p14:tracePt t="8200" x="4883150" y="1530350"/>
          <p14:tracePt t="8200" x="4864100" y="1543050"/>
          <p14:tracePt t="8216" x="4832350" y="1555750"/>
          <p14:tracePt t="8216" x="4806950" y="1574800"/>
          <p14:tracePt t="8234" x="4775200" y="1587500"/>
          <p14:tracePt t="8234" x="4711700" y="1612900"/>
          <p14:tracePt t="8251" x="4679950" y="1631950"/>
          <p14:tracePt t="8251" x="4641850" y="1644650"/>
          <p14:tracePt t="8267" x="4597400" y="1663700"/>
          <p14:tracePt t="8267" x="4559300" y="1676400"/>
          <p14:tracePt t="8283" x="4514850" y="1695450"/>
          <p14:tracePt t="8283" x="4464050" y="1714500"/>
          <p14:tracePt t="8283" x="4413250" y="1733550"/>
          <p14:tracePt t="8302" x="4362450" y="1752600"/>
          <p14:tracePt t="8315" x="4305300" y="1778000"/>
          <p14:tracePt t="8315" x="4184650" y="1822450"/>
          <p14:tracePt t="8334" x="4121150" y="1854200"/>
          <p14:tracePt t="8334" x="4057650" y="1879600"/>
          <p14:tracePt t="8351" x="3994150" y="1911350"/>
          <p14:tracePt t="8351" x="3930650" y="1936750"/>
          <p14:tracePt t="8367" x="3867150" y="1962150"/>
          <p14:tracePt t="8367" x="3803650" y="1993900"/>
          <p14:tracePt t="8384" x="3746500" y="2019300"/>
          <p14:tracePt t="8384" x="3689350" y="2044700"/>
          <p14:tracePt t="8384" x="3632200" y="2070100"/>
          <p14:tracePt t="8403" x="3575050" y="2101850"/>
          <p14:tracePt t="8415" x="3530600" y="2120900"/>
          <p14:tracePt t="8415" x="3435350" y="2171700"/>
          <p14:tracePt t="8434" x="3397250" y="2190750"/>
          <p14:tracePt t="8434" x="3365500" y="2203450"/>
          <p14:tracePt t="8450" x="3333750" y="2222500"/>
          <p14:tracePt t="8450" x="3308350" y="2235200"/>
          <p14:tracePt t="8450" x="3282950" y="2241550"/>
          <p14:tracePt t="8470" x="3270250" y="2247900"/>
          <p14:tracePt t="8470" x="3257550" y="2254250"/>
          <p14:tracePt t="8484" x="3244850" y="2260600"/>
          <p14:tracePt t="8484" x="3238500" y="2266950"/>
          <p14:tracePt t="8501" x="3232150" y="2266950"/>
          <p14:tracePt t="8516" x="3238500" y="2266950"/>
          <p14:tracePt t="8558" x="3244850" y="2260600"/>
          <p14:tracePt t="8565" x="3251200" y="2260600"/>
          <p14:tracePt t="8574" x="3257550" y="2260600"/>
          <p14:tracePt t="8583" x="3263900" y="2260600"/>
          <p14:tracePt t="8583" x="3276600" y="2260600"/>
          <p14:tracePt t="8603" x="3282950" y="2266950"/>
          <p14:tracePt t="8618" x="3282950" y="2273300"/>
          <p14:tracePt t="8618" x="3289300" y="2279650"/>
          <p14:tracePt t="8635" x="3295650" y="2286000"/>
          <p14:tracePt t="8635" x="3295650" y="2292350"/>
          <p14:tracePt t="8652" x="3302000" y="2298700"/>
          <p14:tracePt t="8652" x="3308350" y="2298700"/>
          <p14:tracePt t="8652" x="3308350" y="2305050"/>
          <p14:tracePt t="8670" x="3314700" y="2311400"/>
          <p14:tracePt t="8683" x="3321050" y="2317750"/>
          <p14:tracePt t="8683" x="3327400" y="2330450"/>
          <p14:tracePt t="8702" x="3333750" y="2336800"/>
          <p14:tracePt t="8702" x="3333750" y="2343150"/>
          <p14:tracePt t="8719" x="3340100" y="2349500"/>
          <p14:tracePt t="8719" x="3346450" y="2355850"/>
          <p14:tracePt t="8737" x="3352800" y="2362200"/>
          <p14:tracePt t="8750" x="3359150" y="2368550"/>
          <p14:tracePt t="8750" x="3365500" y="2368550"/>
          <p14:tracePt t="8750" x="3371850" y="2374900"/>
          <p14:tracePt t="8771" x="3378200" y="2381250"/>
          <p14:tracePt t="8771" x="3384550" y="2387600"/>
          <p14:tracePt t="8785" x="3390900" y="2393950"/>
          <p14:tracePt t="8785" x="3397250" y="2393950"/>
          <p14:tracePt t="8802" x="3403600" y="2400300"/>
          <p14:tracePt t="8802" x="3403600" y="2406650"/>
          <p14:tracePt t="8819" x="3416300" y="2419350"/>
          <p14:tracePt t="8834" x="3422650" y="2419350"/>
          <p14:tracePt t="8851" x="3429000" y="2425700"/>
          <p14:tracePt t="8867" x="3435350" y="2425700"/>
          <p14:tracePt t="8884" x="3429000" y="2432050"/>
          <p14:tracePt t="8926" x="3422650" y="2438400"/>
          <p14:tracePt t="8942" x="3416300" y="2438400"/>
          <p14:tracePt t="8949" x="3409950" y="2444750"/>
          <p14:tracePt t="8958" x="3403600" y="2451100"/>
          <p14:tracePt t="8967" x="3397250" y="2457450"/>
          <p14:tracePt t="8967" x="3384550" y="2463800"/>
          <p14:tracePt t="8986" x="3371850" y="2470150"/>
          <p14:tracePt t="8986" x="3365500" y="2476500"/>
          <p14:tracePt t="9003" x="3359150" y="2482850"/>
          <p14:tracePt t="9003" x="3352800" y="2489200"/>
          <p14:tracePt t="9003" x="3346450" y="2489200"/>
          <p14:tracePt t="9022" x="3340100" y="2495550"/>
          <p14:tracePt t="9034" x="3333750" y="2501900"/>
          <p14:tracePt t="9051" x="3327400" y="2508250"/>
          <p14:tracePt t="9070" x="3321050" y="2514600"/>
          <p14:tracePt t="9085" x="3314700" y="2514600"/>
          <p14:tracePt t="9143" x="3314700" y="2508250"/>
          <p14:tracePt t="9158" x="3308350" y="2501900"/>
          <p14:tracePt t="9174" x="3308350" y="2495550"/>
          <p14:tracePt t="9198" x="3302000" y="2489200"/>
          <p14:tracePt t="9217" x="3295650" y="2495550"/>
          <p14:tracePt t="9242" x="3289300" y="2495550"/>
          <p14:tracePt t="9258" x="3282950" y="2501900"/>
          <p14:tracePt t="9270" x="3276600" y="2501900"/>
          <p14:tracePt t="9294" x="3276600" y="2508250"/>
          <p14:tracePt t="9318" x="3270250" y="2514600"/>
          <p14:tracePt t="9338" x="3263900" y="2520950"/>
          <p14:tracePt t="9361" x="3257550" y="2520950"/>
          <p14:tracePt t="9377" x="3257550" y="2533650"/>
          <p14:tracePt t="9405" x="3251200" y="2533650"/>
          <p14:tracePt t="9429" x="3251200" y="2540000"/>
          <p14:tracePt t="9441" x="3251200" y="2546350"/>
          <p14:tracePt t="9465" x="3251200" y="2552700"/>
          <p14:tracePt t="9481" x="3244850" y="2552700"/>
          <p14:tracePt t="9524" x="3251200" y="2559050"/>
          <p14:tracePt t="9617" x="3257550" y="2559050"/>
          <p14:tracePt t="9637" x="3263900" y="2565400"/>
          <p14:tracePt t="9661" x="3270250" y="2565400"/>
          <p14:tracePt t="9681" x="3276600" y="2565400"/>
          <p14:tracePt t="9697" x="3276600" y="2571750"/>
          <p14:tracePt t="9713" x="3289300" y="2584450"/>
          <p14:tracePt t="9729" x="3289300" y="2590800"/>
          <p14:tracePt t="9738" x="3295650" y="2597150"/>
          <p14:tracePt t="9738" x="3302000" y="2603500"/>
          <p14:tracePt t="9755" x="3308350" y="2616200"/>
          <p14:tracePt t="9755" x="3314700" y="2628900"/>
          <p14:tracePt t="9771" x="3321050" y="2641600"/>
          <p14:tracePt t="9771" x="3333750" y="2654300"/>
          <p14:tracePt t="9771" x="3340100" y="2660650"/>
          <p14:tracePt t="9791" x="3352800" y="2673350"/>
          <p14:tracePt t="9791" x="3365500" y="2686050"/>
          <p14:tracePt t="9805" x="3371850" y="2692400"/>
          <p14:tracePt t="9805" x="3384550" y="2698750"/>
          <p14:tracePt t="9821" x="3390900" y="2698750"/>
          <p14:tracePt t="9821" x="3403600" y="2705100"/>
          <p14:tracePt t="9838" x="3409950" y="2705100"/>
          <p14:tracePt t="9838" x="3416300" y="2711450"/>
          <p14:tracePt t="9854" x="3422650" y="2711450"/>
          <p14:tracePt t="9854" x="3435350" y="2711450"/>
          <p14:tracePt t="9872" x="3441700" y="2711450"/>
          <p14:tracePt t="9886" x="3448050" y="2711450"/>
          <p14:tracePt t="9886" x="3454400" y="2711450"/>
          <p14:tracePt t="9905" x="3460750" y="2705100"/>
          <p14:tracePt t="9920" x="3467100" y="2698750"/>
          <p14:tracePt t="9937" x="3473450" y="2698750"/>
          <p14:tracePt t="9953" x="3479800" y="2692400"/>
          <p14:tracePt t="9970" x="3479800" y="2686050"/>
          <p14:tracePt t="9986" x="3486150" y="2679700"/>
          <p14:tracePt t="10006" x="3492500" y="2679700"/>
          <p14:tracePt t="10036" x="3498850" y="2679700"/>
          <p14:tracePt t="10049" x="3505200" y="2679700"/>
          <p14:tracePt t="10065" x="3511550" y="2679700"/>
          <p14:tracePt t="10074" x="3517900" y="2679700"/>
          <p14:tracePt t="10087" x="3524250" y="2679700"/>
          <p14:tracePt t="10087" x="3549650" y="2673350"/>
          <p14:tracePt t="10105" x="3562350" y="2673350"/>
          <p14:tracePt t="10105" x="3581400" y="2667000"/>
          <p14:tracePt t="10122" x="3600450" y="2660650"/>
          <p14:tracePt t="10122" x="3619500" y="2647950"/>
          <p14:tracePt t="10139" x="3644900" y="2635250"/>
          <p14:tracePt t="10139" x="3670300" y="2622550"/>
          <p14:tracePt t="10139" x="3695700" y="2609850"/>
          <p14:tracePt t="10158" x="3727450" y="2597150"/>
          <p14:tracePt t="10158" x="3752850" y="2584450"/>
          <p14:tracePt t="10173" x="3784600" y="2565400"/>
          <p14:tracePt t="10173" x="3816350" y="2552700"/>
          <p14:tracePt t="10189" x="3848100" y="2540000"/>
          <p14:tracePt t="10189" x="3873500" y="2533650"/>
          <p14:tracePt t="10206" x="3905250" y="2520950"/>
          <p14:tracePt t="10206" x="3956050" y="2501900"/>
          <p14:tracePt t="10223" x="3981450" y="2495550"/>
          <p14:tracePt t="10223" x="4000500" y="2495550"/>
          <p14:tracePt t="10239" x="4019550" y="2489200"/>
          <p14:tracePt t="10239" x="4038600" y="2482850"/>
          <p14:tracePt t="10256" x="4051300" y="2476500"/>
          <p14:tracePt t="10256" x="4064000" y="2470150"/>
          <p14:tracePt t="10273" x="4070350" y="2470150"/>
          <p14:tracePt t="10273" x="4076700" y="2470150"/>
          <p14:tracePt t="10290" x="4083050" y="2470150"/>
          <p14:tracePt t="10305" x="4083050" y="2476500"/>
          <p14:tracePt t="10305" x="4076700" y="2476500"/>
          <p14:tracePt t="10323" x="4070350" y="2482850"/>
          <p14:tracePt t="10323" x="4057650" y="2489200"/>
          <p14:tracePt t="10323" x="4051300" y="2495550"/>
          <p14:tracePt t="10342" x="4038600" y="2501900"/>
          <p14:tracePt t="10354" x="4025900" y="2508250"/>
          <p14:tracePt t="10354" x="4000500" y="2514600"/>
          <p14:tracePt t="10374" x="3981450" y="2520950"/>
          <p14:tracePt t="10374" x="3962400" y="2520950"/>
          <p14:tracePt t="10391" x="3943350" y="2527300"/>
          <p14:tracePt t="10391" x="3924300" y="2527300"/>
          <p14:tracePt t="10406" x="3905250" y="2527300"/>
          <p14:tracePt t="10406" x="3886200" y="2527300"/>
          <p14:tracePt t="10423" x="3867150" y="2527300"/>
          <p14:tracePt t="10423" x="3848100" y="2520950"/>
          <p14:tracePt t="10423" x="3822700" y="2520950"/>
          <p14:tracePt t="10443" x="3803650" y="2520950"/>
          <p14:tracePt t="10455" x="3784600" y="2514600"/>
          <p14:tracePt t="10455" x="3746500" y="2501900"/>
          <p14:tracePt t="10474" x="3727450" y="2495550"/>
          <p14:tracePt t="10474" x="3708400" y="2482850"/>
          <p14:tracePt t="10491" x="3689350" y="2476500"/>
          <p14:tracePt t="10491" x="3663950" y="2463800"/>
          <p14:tracePt t="10491" x="3644900" y="2444750"/>
          <p14:tracePt t="10509" x="3619500" y="2432050"/>
          <p14:tracePt t="10509" x="3600450" y="2406650"/>
          <p14:tracePt t="10524" x="3575050" y="2387600"/>
          <p14:tracePt t="10524" x="3543300" y="2362200"/>
          <p14:tracePt t="10541" x="3517900" y="2336800"/>
          <p14:tracePt t="10541" x="3486150" y="2305050"/>
          <p14:tracePt t="10557" x="3454400" y="2279650"/>
          <p14:tracePt t="10557" x="3422650" y="2247900"/>
          <p14:tracePt t="10574" x="3384550" y="2216150"/>
          <p14:tracePt t="10574" x="3321050" y="2152650"/>
          <p14:tracePt t="10591" x="3282950" y="2127250"/>
          <p14:tracePt t="10591" x="3251200" y="2101850"/>
          <p14:tracePt t="10607" x="3219450" y="2076450"/>
          <p14:tracePt t="10607" x="3181350" y="2051050"/>
          <p14:tracePt t="10624" x="3149600" y="2025650"/>
          <p14:tracePt t="10624" x="3086100" y="1987550"/>
          <p14:tracePt t="10643" x="3054350" y="1968500"/>
          <p14:tracePt t="10643" x="3022600" y="1949450"/>
          <p14:tracePt t="10658" x="2990850" y="1930400"/>
          <p14:tracePt t="10658" x="2965450" y="1917700"/>
          <p14:tracePt t="10674" x="2940050" y="1898650"/>
          <p14:tracePt t="10674" x="2908300" y="1885950"/>
          <p14:tracePt t="10692" x="2882900" y="1866900"/>
          <p14:tracePt t="10692" x="2863850" y="1854200"/>
          <p14:tracePt t="10692" x="2838450" y="1835150"/>
          <p14:tracePt t="10710" x="2819400" y="1816100"/>
          <p14:tracePt t="10722" x="2800350" y="1797050"/>
          <p14:tracePt t="10722" x="2762250" y="1752600"/>
          <p14:tracePt t="10743" x="2749550" y="1720850"/>
          <p14:tracePt t="10743" x="2736850" y="1695450"/>
          <p14:tracePt t="10758" x="2724150" y="1663700"/>
          <p14:tracePt t="10758" x="2711450" y="1625600"/>
          <p14:tracePt t="10775" x="2705100" y="1587500"/>
          <p14:tracePt t="10775" x="2705100" y="1543050"/>
          <p14:tracePt t="10775" x="2705100" y="1504950"/>
          <p14:tracePt t="10794" x="2711450" y="1460500"/>
          <p14:tracePt t="10806" x="2724150" y="1422400"/>
          <p14:tracePt t="10806" x="2762250" y="1346200"/>
          <p14:tracePt t="10825" x="2787650" y="1314450"/>
          <p14:tracePt t="10825" x="2819400" y="1282700"/>
          <p14:tracePt t="10842" x="2857500" y="1257300"/>
          <p14:tracePt t="10842" x="2901950" y="1231900"/>
          <p14:tracePt t="10858" x="2946400" y="1206500"/>
          <p14:tracePt t="10858" x="2997200" y="1181100"/>
          <p14:tracePt t="10875" x="3048000" y="1162050"/>
          <p14:tracePt t="10875" x="3175000" y="1117600"/>
          <p14:tracePt t="10893" x="3238500" y="1098550"/>
          <p14:tracePt t="10893" x="3308350" y="1085850"/>
          <p14:tracePt t="10908" x="3378200" y="1079500"/>
          <p14:tracePt t="10908" x="3448050" y="1079500"/>
          <p14:tracePt t="10925" x="3524250" y="1085850"/>
          <p14:tracePt t="10925" x="3670300" y="1111250"/>
          <p14:tracePt t="10943" x="3740150" y="1136650"/>
          <p14:tracePt t="10943" x="3810000" y="1155700"/>
          <p14:tracePt t="10958" x="3873500" y="1181100"/>
          <p14:tracePt t="10958" x="3937000" y="1206500"/>
          <p14:tracePt t="10975" x="4000500" y="1231900"/>
          <p14:tracePt t="10975" x="4057650" y="1257300"/>
          <p14:tracePt t="10992" x="4108450" y="1276350"/>
          <p14:tracePt t="10992" x="4191000" y="1320800"/>
          <p14:tracePt t="11010" x="4229100" y="1339850"/>
          <p14:tracePt t="11010" x="4254500" y="1358900"/>
          <p14:tracePt t="11026" x="4279900" y="1377950"/>
          <p14:tracePt t="11026" x="4292600" y="1397000"/>
          <p14:tracePt t="11042" x="4305300" y="1422400"/>
          <p14:tracePt t="11042" x="4311650" y="1441450"/>
          <p14:tracePt t="11059" x="4311650" y="1473200"/>
          <p14:tracePt t="11059" x="4311650" y="1498600"/>
          <p14:tracePt t="11076" x="4298950" y="1524000"/>
          <p14:tracePt t="11076" x="4267200" y="1568450"/>
          <p14:tracePt t="11094" x="4241800" y="1587500"/>
          <p14:tracePt t="11107" x="4216400" y="1606550"/>
          <p14:tracePt t="11107" x="4152900" y="1644650"/>
          <p14:tracePt t="11126" x="4114800" y="1657350"/>
          <p14:tracePt t="11126" x="4076700" y="1676400"/>
          <p14:tracePt t="11143" x="4038600" y="1689100"/>
          <p14:tracePt t="11143" x="4000500" y="1701800"/>
          <p14:tracePt t="11159" x="3956050" y="1720850"/>
          <p14:tracePt t="11159" x="3911600" y="1733550"/>
          <p14:tracePt t="11159" x="3867150" y="1746250"/>
          <p14:tracePt t="11178" x="3822700" y="1758950"/>
          <p14:tracePt t="11178" x="3771900" y="1771650"/>
          <p14:tracePt t="11193" x="3733800" y="1784350"/>
          <p14:tracePt t="11193" x="3689350" y="1797050"/>
          <p14:tracePt t="11209" x="3651250" y="1809750"/>
          <p14:tracePt t="11209" x="3613150" y="1822450"/>
          <p14:tracePt t="11226" x="3575050" y="1828800"/>
          <p14:tracePt t="11226" x="3511550" y="1847850"/>
          <p14:tracePt t="11244" x="3486150" y="1854200"/>
          <p14:tracePt t="11244" x="3460750" y="1860550"/>
          <p14:tracePt t="11259" x="3435350" y="1873250"/>
          <p14:tracePt t="11259" x="3416300" y="1879600"/>
          <p14:tracePt t="11276" x="3403600" y="1885950"/>
          <p14:tracePt t="11276" x="3384550" y="1892300"/>
          <p14:tracePt t="11293" x="3378200" y="1898650"/>
          <p14:tracePt t="11293" x="3365500" y="1905000"/>
          <p14:tracePt t="11310" x="3359150" y="1911350"/>
          <p14:tracePt t="11326" x="3365500" y="1917700"/>
          <p14:tracePt t="11349" x="3371850" y="1924050"/>
          <p14:tracePt t="11362" x="3378200" y="1930400"/>
          <p14:tracePt t="11378" x="3384550" y="1930400"/>
          <p14:tracePt t="11378" x="3384550" y="1936750"/>
          <p14:tracePt t="11395" x="3390900" y="1943100"/>
          <p14:tracePt t="11395" x="3397250" y="1949450"/>
          <p14:tracePt t="11411" x="3397250" y="1955800"/>
          <p14:tracePt t="11411" x="3403600" y="1955800"/>
          <p14:tracePt t="11427" x="3403600" y="1962150"/>
          <p14:tracePt t="11427" x="3409950" y="1968500"/>
          <p14:tracePt t="11443" x="3409950" y="1974850"/>
          <p14:tracePt t="11458" x="3409950" y="1981200"/>
          <p14:tracePt t="11475" x="3416300" y="1987550"/>
          <p14:tracePt t="11492" x="3422650" y="1981200"/>
          <p14:tracePt t="11573" x="3429000" y="1981200"/>
          <p14:tracePt t="11597" x="3435350" y="1974850"/>
          <p14:tracePt t="11617" x="3441700" y="1968500"/>
          <p14:tracePt t="11685" x="3448050" y="1962150"/>
          <p14:tracePt t="11701" x="3454400" y="1955800"/>
          <p14:tracePt t="11717" x="3460750" y="1949450"/>
          <p14:tracePt t="11722" x="3467100" y="1949450"/>
          <p14:tracePt t="11730" x="3473450" y="1943100"/>
          <p14:tracePt t="11743" x="3486150" y="1943100"/>
          <p14:tracePt t="11743" x="3511550" y="1936750"/>
          <p14:tracePt t="11762" x="3530600" y="1930400"/>
          <p14:tracePt t="11762" x="3543300" y="1930400"/>
          <p14:tracePt t="11778" x="3562350" y="1924050"/>
          <p14:tracePt t="11778" x="3581400" y="1924050"/>
          <p14:tracePt t="11795" x="3606800" y="1917700"/>
          <p14:tracePt t="11795" x="3625850" y="1917700"/>
          <p14:tracePt t="11795" x="3651250" y="1917700"/>
          <p14:tracePt t="11814" x="3676650" y="1911350"/>
          <p14:tracePt t="11826" x="3702050" y="1911350"/>
          <p14:tracePt t="11826" x="3752850" y="1905000"/>
          <p14:tracePt t="11845" x="3778250" y="1905000"/>
          <p14:tracePt t="11845" x="3803650" y="1898650"/>
          <p14:tracePt t="11861" x="3829050" y="1898650"/>
          <p14:tracePt t="11861" x="3860800" y="1898650"/>
          <p14:tracePt t="11879" x="3886200" y="1898650"/>
          <p14:tracePt t="11879" x="3911600" y="1898650"/>
          <p14:tracePt t="11895" x="3937000" y="1892300"/>
          <p14:tracePt t="11895" x="3994150" y="1892300"/>
          <p14:tracePt t="11912" x="4019550" y="1892300"/>
          <p14:tracePt t="11912" x="4051300" y="1892300"/>
          <p14:tracePt t="11928" x="4083050" y="1898650"/>
          <p14:tracePt t="11928" x="4121150" y="1905000"/>
          <p14:tracePt t="11945" x="4152900" y="1905000"/>
          <p14:tracePt t="11945" x="4229100" y="1917700"/>
          <p14:tracePt t="11962" x="4267200" y="1924050"/>
          <p14:tracePt t="11962" x="4311650" y="1930400"/>
          <p14:tracePt t="11979" x="4349750" y="1936750"/>
          <p14:tracePt t="11979" x="4394200" y="1936750"/>
          <p14:tracePt t="11995" x="4432300" y="1943100"/>
          <p14:tracePt t="11995" x="4476750" y="1943100"/>
          <p14:tracePt t="12012" x="4521200" y="1943100"/>
          <p14:tracePt t="12012" x="4559300" y="1943100"/>
          <p14:tracePt t="12012" x="4603750" y="1936750"/>
          <p14:tracePt t="12031" x="4641850" y="1936750"/>
          <p14:tracePt t="12031" x="4679950" y="1930400"/>
          <p14:tracePt t="12046" x="4718050" y="1924050"/>
          <p14:tracePt t="12046" x="4756150" y="1917700"/>
          <p14:tracePt t="12063" x="4787900" y="1911350"/>
          <p14:tracePt t="12063" x="4819650" y="1905000"/>
          <p14:tracePt t="12079" x="4845050" y="1892300"/>
          <p14:tracePt t="12079" x="4870450" y="1885950"/>
          <p14:tracePt t="12079" x="4895850" y="1879600"/>
          <p14:tracePt t="12098" x="4914900" y="1873250"/>
          <p14:tracePt t="12111" x="4940300" y="1866900"/>
          <p14:tracePt t="12111" x="4972050" y="1860550"/>
          <p14:tracePt t="12130" x="4984750" y="1860550"/>
          <p14:tracePt t="12130" x="4997450" y="1854200"/>
          <p14:tracePt t="12146" x="5010150" y="1854200"/>
          <p14:tracePt t="12146" x="5022850" y="1854200"/>
          <p14:tracePt t="12163" x="5029200" y="1847850"/>
          <p14:tracePt t="12163" x="5035550" y="1847850"/>
          <p14:tracePt t="12163" x="5041900" y="1841500"/>
          <p14:tracePt t="12182" x="5048250" y="1835150"/>
          <p14:tracePt t="12194" x="5054600" y="1835150"/>
          <p14:tracePt t="12211" x="5060950" y="1835150"/>
          <p14:tracePt t="12228" x="5067300" y="1835150"/>
          <p14:tracePt t="12262" x="5080000" y="1835150"/>
          <p14:tracePt t="12277" x="5086350" y="1835150"/>
          <p14:tracePt t="12286" x="5099050" y="1835150"/>
          <p14:tracePt t="12295" x="5118100" y="1841500"/>
          <p14:tracePt t="12295" x="5143500" y="1847850"/>
          <p14:tracePt t="12313" x="5168900" y="1854200"/>
          <p14:tracePt t="12313" x="5232400" y="1873250"/>
          <p14:tracePt t="12330" x="5270500" y="1885950"/>
          <p14:tracePt t="12330" x="5314950" y="1898650"/>
          <p14:tracePt t="12347" x="5353050" y="1905000"/>
          <p14:tracePt t="12347" x="5397500" y="1917700"/>
          <p14:tracePt t="12364" x="5441950" y="1924050"/>
          <p14:tracePt t="12364" x="5486400" y="1930400"/>
          <p14:tracePt t="12364" x="5524500" y="1930400"/>
          <p14:tracePt t="12382" x="5562600" y="1936750"/>
          <p14:tracePt t="12395" x="5594350" y="1936750"/>
          <p14:tracePt t="12395" x="5645150" y="1936750"/>
          <p14:tracePt t="12414" x="5664200" y="1936750"/>
          <p14:tracePt t="12414" x="5670550" y="1936750"/>
          <p14:tracePt t="12431" x="5676900" y="1943100"/>
          <p14:tracePt t="12445" x="5664200" y="1949450"/>
          <p14:tracePt t="12445" x="5645150" y="1955800"/>
          <p14:tracePt t="12445" x="5619750" y="1968500"/>
          <p14:tracePt t="12466" x="5588000" y="1974850"/>
          <p14:tracePt t="12479" x="5549900" y="1987550"/>
          <p14:tracePt t="12479" x="5441950" y="2019300"/>
          <p14:tracePt t="12499" x="5378450" y="2032000"/>
          <p14:tracePt t="12499" x="5308600" y="2044700"/>
          <p14:tracePt t="12514" x="5226050" y="2063750"/>
          <p14:tracePt t="12514" x="5143500" y="2082800"/>
          <p14:tracePt t="12531" x="5048250" y="2095500"/>
          <p14:tracePt t="12531" x="4940300" y="2114550"/>
          <p14:tracePt t="12547" x="4832350" y="2133600"/>
          <p14:tracePt t="12547" x="4597400" y="2159000"/>
          <p14:tracePt t="12564" x="4470400" y="2171700"/>
          <p14:tracePt t="12564" x="4349750" y="2184400"/>
          <p14:tracePt t="12581" x="4216400" y="2190750"/>
          <p14:tracePt t="12581" x="4089400" y="2197100"/>
          <p14:tracePt t="12598" x="3962400" y="2197100"/>
          <p14:tracePt t="12598" x="3835400" y="2197100"/>
          <p14:tracePt t="12614" x="3708400" y="2197100"/>
          <p14:tracePt t="12614" x="3460750" y="2178050"/>
          <p14:tracePt t="12631" x="3346450" y="2171700"/>
          <p14:tracePt t="12631" x="3232150" y="2159000"/>
          <p14:tracePt t="12648" x="3117850" y="2146300"/>
          <p14:tracePt t="12648" x="3009900" y="2133600"/>
          <p14:tracePt t="12664" x="2908300" y="2120900"/>
          <p14:tracePt t="12664" x="2711450" y="2101850"/>
          <p14:tracePt t="12683" x="2622550" y="2089150"/>
          <p14:tracePt t="12683" x="2533650" y="2082800"/>
          <p14:tracePt t="12698" x="2457450" y="2070100"/>
          <p14:tracePt t="12698" x="2381250" y="2063750"/>
          <p14:tracePt t="12715" x="2311400" y="2057400"/>
          <p14:tracePt t="12715" x="2247900" y="2044700"/>
          <p14:tracePt t="12731" x="2190750" y="2038350"/>
          <p14:tracePt t="12731" x="2139950" y="2032000"/>
          <p14:tracePt t="12731" x="2095500" y="2019300"/>
          <p14:tracePt t="12750" x="2051050" y="2006600"/>
          <p14:tracePt t="12763" x="2006600" y="2000250"/>
          <p14:tracePt t="12763" x="1974850" y="1987550"/>
          <p14:tracePt t="12783" x="1905000" y="1974850"/>
          <p14:tracePt t="12783" x="1873250" y="1974850"/>
          <p14:tracePt t="12799" x="1841500" y="1968500"/>
          <p14:tracePt t="12799" x="1809750" y="1968500"/>
          <p14:tracePt t="12815" x="1784350" y="1968500"/>
          <p14:tracePt t="12815" x="1758950" y="1968500"/>
          <p14:tracePt t="12815" x="1733550" y="1974850"/>
          <p14:tracePt t="12834" x="1714500" y="1974850"/>
          <p14:tracePt t="12846" x="1689100" y="1974850"/>
          <p14:tracePt t="12846" x="1651000" y="1981200"/>
          <p14:tracePt t="12865" x="1631950" y="1981200"/>
          <p14:tracePt t="12865" x="1612900" y="1987550"/>
          <p14:tracePt t="12882" x="1593850" y="1993900"/>
          <p14:tracePt t="12882" x="1581150" y="2000250"/>
          <p14:tracePt t="12899" x="1568450" y="2006600"/>
          <p14:tracePt t="12899" x="1562100" y="2012950"/>
          <p14:tracePt t="12915" x="1549400" y="2019300"/>
          <p14:tracePt t="12915" x="1543050" y="2032000"/>
          <p14:tracePt t="12932" x="1543050" y="2038350"/>
          <p14:tracePt t="12947" x="1549400" y="2044700"/>
          <p14:tracePt t="12963" x="1555750" y="2044700"/>
          <p14:tracePt t="12963" x="1581150" y="2044700"/>
          <p14:tracePt t="12983" x="1593850" y="2044700"/>
          <p14:tracePt t="12983" x="1606550" y="2044700"/>
          <p14:tracePt t="12999" x="1625600" y="2044700"/>
          <p14:tracePt t="12999" x="1651000" y="2044700"/>
          <p14:tracePt t="13016" x="1676400" y="2044700"/>
          <p14:tracePt t="13016" x="1701800" y="2044700"/>
          <p14:tracePt t="13033" x="1733550" y="2044700"/>
          <p14:tracePt t="13033" x="1803400" y="2044700"/>
          <p14:tracePt t="13050" x="1841500" y="2051050"/>
          <p14:tracePt t="13050" x="1885950" y="2051050"/>
          <p14:tracePt t="13066" x="1930400" y="2057400"/>
          <p14:tracePt t="13066" x="1981200" y="2063750"/>
          <p14:tracePt t="13083" x="2032000" y="2063750"/>
          <p14:tracePt t="13083" x="2082800" y="2070100"/>
          <p14:tracePt t="13099" x="2133600" y="2076450"/>
          <p14:tracePt t="13099" x="2184400" y="2082800"/>
          <p14:tracePt t="13099" x="2241550" y="2082800"/>
          <p14:tracePt t="13118" x="2292350" y="2082800"/>
          <p14:tracePt t="13131" x="2343150" y="2082800"/>
          <p14:tracePt t="13131" x="2432050" y="2082800"/>
          <p14:tracePt t="13150" x="2470150" y="2076450"/>
          <p14:tracePt t="13150" x="2514600" y="2070100"/>
          <p14:tracePt t="13166" x="2546350" y="2070100"/>
          <p14:tracePt t="13166" x="2578100" y="2063750"/>
          <p14:tracePt t="13183" x="2609850" y="2057400"/>
          <p14:tracePt t="13183" x="2641600" y="2051050"/>
          <p14:tracePt t="13200" x="2667000" y="2044700"/>
          <p14:tracePt t="13200" x="2692400" y="2038350"/>
          <p14:tracePt t="13200" x="2711450" y="2038350"/>
          <p14:tracePt t="13219" x="2736850" y="2032000"/>
          <p14:tracePt t="13219" x="2749550" y="2025650"/>
          <p14:tracePt t="13234" x="2768600" y="2019300"/>
          <p14:tracePt t="13234" x="2781300" y="2012950"/>
          <p14:tracePt t="13250" x="2794000" y="2012950"/>
          <p14:tracePt t="13250" x="2800350" y="2006600"/>
          <p14:tracePt t="13266" x="2813050" y="2006600"/>
          <p14:tracePt t="13266" x="2819400" y="2000250"/>
          <p14:tracePt t="13283" x="2813050" y="2006600"/>
          <p14:tracePt t="13350" x="2813050" y="2000250"/>
          <p14:tracePt t="13381" x="2819400" y="2000250"/>
          <p14:tracePt t="13470" x="2825750" y="2000250"/>
          <p14:tracePt t="13518" x="2832100" y="1993900"/>
          <p14:tracePt t="13538" x="2838450" y="1987550"/>
          <p14:tracePt t="13562" x="2838450" y="1981200"/>
          <p14:tracePt t="13581" x="2844800" y="1974850"/>
          <p14:tracePt t="13606" x="2844800" y="1968500"/>
          <p14:tracePt t="13682" x="2851150" y="1962150"/>
          <p14:tracePt t="13702" x="2851150" y="1955800"/>
          <p14:tracePt t="13718" x="2851150" y="1949450"/>
          <p14:tracePt t="13734" x="2844800" y="1949450"/>
          <p14:tracePt t="13838" x="2844800" y="1943100"/>
          <p14:tracePt t="13990" x="2851150" y="1943100"/>
          <p14:tracePt t="14025" x="2857500" y="1943100"/>
          <p14:tracePt t="14050" x="2863850" y="1943100"/>
          <p14:tracePt t="14078" x="2870200" y="1943100"/>
          <p14:tracePt t="14094" x="2876550" y="1936750"/>
          <p14:tracePt t="14110" x="2882900" y="1936750"/>
          <p14:tracePt t="14118" x="2889250" y="1936750"/>
          <p14:tracePt t="14123" x="2895600" y="1936750"/>
          <p14:tracePt t="14134" x="2901950" y="1936750"/>
          <p14:tracePt t="14134" x="2908300" y="1936750"/>
          <p14:tracePt t="14134" x="2921000" y="1930400"/>
          <p14:tracePt t="14155" x="2927350" y="1930400"/>
          <p14:tracePt t="14168" x="2933700" y="1930400"/>
          <p14:tracePt t="14168" x="2959100" y="1930400"/>
          <p14:tracePt t="14186" x="2971800" y="1930400"/>
          <p14:tracePt t="14186" x="2984500" y="1930400"/>
          <p14:tracePt t="14203" x="2990850" y="1930400"/>
          <p14:tracePt t="14203" x="3003550" y="1924050"/>
          <p14:tracePt t="14219" x="3016250" y="1924050"/>
          <p14:tracePt t="14219" x="3028950" y="1924050"/>
          <p14:tracePt t="14219" x="3041650" y="1924050"/>
          <p14:tracePt t="14239" x="3054350" y="1924050"/>
          <p14:tracePt t="14239" x="3067050" y="1924050"/>
          <p14:tracePt t="14253" x="3073400" y="1924050"/>
          <p14:tracePt t="14253" x="3086100" y="1917700"/>
          <p14:tracePt t="14270" x="3098800" y="1917700"/>
          <p14:tracePt t="14270" x="3105150" y="1917700"/>
          <p14:tracePt t="14287" x="3111500" y="1917700"/>
          <p14:tracePt t="14287" x="3130550" y="1911350"/>
          <p14:tracePt t="14303" x="3136900" y="1911350"/>
          <p14:tracePt t="14318" x="3143250" y="1905000"/>
          <p14:tracePt t="14318" x="3149600" y="1905000"/>
          <p14:tracePt t="14337" x="3155950" y="1905000"/>
          <p14:tracePt t="14352" x="3162300" y="1905000"/>
          <p14:tracePt t="14352" x="3168650" y="1905000"/>
          <p14:tracePt t="14371" x="3175000" y="1905000"/>
          <p14:tracePt t="14386" x="3181350" y="1905000"/>
          <p14:tracePt t="14402" x="3187700" y="1905000"/>
          <p14:tracePt t="14419" x="3194050" y="1898650"/>
          <p14:tracePt t="14446" x="3200400" y="1898650"/>
          <p14:tracePt t="14462" x="3206750" y="1898650"/>
          <p14:tracePt t="14478" x="3213100" y="1892300"/>
          <p14:tracePt t="14490" x="3219450" y="1892300"/>
          <p14:tracePt t="14507" x="3225800" y="1892300"/>
          <p14:tracePt t="14523" x="3232150" y="1892300"/>
          <p14:tracePt t="14538" x="3238500" y="1892300"/>
          <p14:tracePt t="14553" x="3244850" y="1898650"/>
          <p14:tracePt t="14582" x="3251200" y="1905000"/>
          <p14:tracePt t="14634" x="3263900" y="1911350"/>
          <p14:tracePt t="14650" x="3270250" y="1911350"/>
          <p14:tracePt t="14658" x="3282950" y="1917700"/>
          <p14:tracePt t="14658" x="3295650" y="1924050"/>
          <p14:tracePt t="14671" x="3314700" y="1930400"/>
          <p14:tracePt t="14671" x="3333750" y="1943100"/>
          <p14:tracePt t="14688" x="3359150" y="1955800"/>
          <p14:tracePt t="14688" x="3384550" y="1968500"/>
          <p14:tracePt t="14705" x="3416300" y="1981200"/>
          <p14:tracePt t="14705" x="3486150" y="2006600"/>
          <p14:tracePt t="14723" x="3524250" y="2019300"/>
          <p14:tracePt t="14723" x="3562350" y="2032000"/>
          <p14:tracePt t="14740" x="3600450" y="2038350"/>
          <p14:tracePt t="14740" x="3644900" y="2044700"/>
          <p14:tracePt t="14755" x="3683000" y="2051050"/>
          <p14:tracePt t="14755" x="3721100" y="2057400"/>
          <p14:tracePt t="14772" x="3759200" y="2063750"/>
          <p14:tracePt t="14772" x="3790950" y="2063750"/>
          <p14:tracePt t="14788" x="3822700" y="2070100"/>
          <p14:tracePt t="14788" x="3854450" y="2070100"/>
          <p14:tracePt t="14788" x="3879850" y="2070100"/>
          <p14:tracePt t="14808" x="3905250" y="2076450"/>
          <p14:tracePt t="14820" x="3924300" y="2076450"/>
          <p14:tracePt t="14820" x="3956050" y="2076450"/>
          <p14:tracePt t="14839" x="3968750" y="2082800"/>
          <p14:tracePt t="14839" x="3981450" y="2082800"/>
          <p14:tracePt t="14855" x="3987800" y="2082800"/>
          <p14:tracePt t="14855" x="3994150" y="2082800"/>
          <p14:tracePt t="14874" x="3994150" y="2089150"/>
          <p14:tracePt t="14898" x="3987800" y="2089150"/>
          <p14:tracePt t="14904" x="3981450" y="2095500"/>
          <p14:tracePt t="14920" x="3975100" y="2101850"/>
          <p14:tracePt t="14920" x="3968750" y="2101850"/>
          <p14:tracePt t="14939" x="3962400" y="2108200"/>
          <p14:tracePt t="14939" x="3956050" y="2108200"/>
          <p14:tracePt t="14956" x="3949700" y="2108200"/>
          <p14:tracePt t="14956" x="3943350" y="2114550"/>
          <p14:tracePt t="14973" x="3943350" y="2108200"/>
          <p14:tracePt t="15018" x="3949700" y="2101850"/>
          <p14:tracePt t="15030" x="3956050" y="2101850"/>
          <p14:tracePt t="15046" x="3962400" y="2095500"/>
          <p14:tracePt t="15062" x="3975100" y="2089150"/>
          <p14:tracePt t="15078" x="3981450" y="2089150"/>
          <p14:tracePt t="15091" x="3981450" y="2082800"/>
          <p14:tracePt t="15107" x="3981450" y="2076450"/>
          <p14:tracePt t="15150" x="3981450" y="2070100"/>
          <p14:tracePt t="15294" x="3994150" y="2070100"/>
          <p14:tracePt t="15318" x="4000500" y="2070100"/>
          <p14:tracePt t="15330" x="4006850" y="2063750"/>
          <p14:tracePt t="15346" x="4013200" y="2063750"/>
          <p14:tracePt t="15355" x="4019550" y="2063750"/>
          <p14:tracePt t="15355" x="4025900" y="2063750"/>
          <p14:tracePt t="15374" x="4032250" y="2063750"/>
          <p14:tracePt t="15374" x="4051300" y="2057400"/>
          <p14:tracePt t="15391" x="4057650" y="2057400"/>
          <p14:tracePt t="15391" x="4064000" y="2057400"/>
          <p14:tracePt t="15407" x="4070350" y="2057400"/>
          <p14:tracePt t="15407" x="4083050" y="2057400"/>
          <p14:tracePt t="15424" x="4089400" y="2051050"/>
          <p14:tracePt t="15424" x="4095750" y="2051050"/>
          <p14:tracePt t="15424" x="4102100" y="2051050"/>
          <p14:tracePt t="15443" x="4108450" y="2051050"/>
          <p14:tracePt t="15455" x="4114800" y="2051050"/>
          <p14:tracePt t="15455" x="4121150" y="2051050"/>
          <p14:tracePt t="15475" x="4127500" y="2051050"/>
          <p14:tracePt t="15490" x="4133850" y="2051050"/>
          <p14:tracePt t="15510" x="4127500" y="2057400"/>
          <p14:tracePt t="15543" x="4121150" y="2063750"/>
          <p14:tracePt t="15562" x="4121150" y="2070100"/>
          <p14:tracePt t="15586" x="4121150" y="2076450"/>
          <p14:tracePt t="15602" x="4121150" y="2082800"/>
          <p14:tracePt t="15618" x="4127500" y="2089150"/>
          <p14:tracePt t="15630" x="4133850" y="2095500"/>
          <p14:tracePt t="15639" x="4140200" y="2101850"/>
          <p14:tracePt t="15639" x="4146550" y="2108200"/>
          <p14:tracePt t="15658" x="4159250" y="2120900"/>
          <p14:tracePt t="15658" x="4171950" y="2127250"/>
          <p14:tracePt t="15675" x="4184650" y="2133600"/>
          <p14:tracePt t="15675" x="4222750" y="2152650"/>
          <p14:tracePt t="15692" x="4241800" y="2159000"/>
          <p14:tracePt t="15692" x="4260850" y="2171700"/>
          <p14:tracePt t="15708" x="4279900" y="2178050"/>
          <p14:tracePt t="15708" x="4298950" y="2190750"/>
          <p14:tracePt t="15725" x="4324350" y="2203450"/>
          <p14:tracePt t="15725" x="4368800" y="2241550"/>
          <p14:tracePt t="15745" x="4394200" y="2266950"/>
          <p14:tracePt t="15745" x="4419600" y="2292350"/>
          <p14:tracePt t="15759" x="4451350" y="2317750"/>
          <p14:tracePt t="15759" x="4476750" y="2343150"/>
          <p14:tracePt t="15775" x="4508500" y="2368550"/>
          <p14:tracePt t="15775" x="4540250" y="2393950"/>
          <p14:tracePt t="15793" x="4565650" y="2413000"/>
          <p14:tracePt t="15793" x="4597400" y="2432050"/>
          <p14:tracePt t="15793" x="4622800" y="2444750"/>
          <p14:tracePt t="15811" x="4654550" y="2457450"/>
          <p14:tracePt t="15824" x="4679950" y="2463800"/>
          <p14:tracePt t="15824" x="4705350" y="2470150"/>
          <p14:tracePt t="15844" x="4749800" y="2463800"/>
          <p14:tracePt t="15844" x="4768850" y="2463800"/>
          <p14:tracePt t="15859" x="4787900" y="2457450"/>
          <p14:tracePt t="15859" x="4813300" y="2451100"/>
          <p14:tracePt t="15876" x="4832350" y="2438400"/>
          <p14:tracePt t="15876" x="4851400" y="2425700"/>
          <p14:tracePt t="15876" x="4876800" y="2413000"/>
          <p14:tracePt t="15895" x="4902200" y="2400300"/>
          <p14:tracePt t="15907" x="4927600" y="2387600"/>
          <p14:tracePt t="15907" x="4984750" y="2368550"/>
          <p14:tracePt t="15926" x="5010150" y="2355850"/>
          <p14:tracePt t="15926" x="5035550" y="2349500"/>
          <p14:tracePt t="15943" x="5060950" y="2343150"/>
          <p14:tracePt t="15943" x="5080000" y="2336800"/>
          <p14:tracePt t="15959" x="5099050" y="2336800"/>
          <p14:tracePt t="15959" x="5111750" y="2336800"/>
          <p14:tracePt t="15976" x="5124450" y="2336800"/>
          <p14:tracePt t="15976" x="5130800" y="2336800"/>
          <p14:tracePt t="15993" x="5137150" y="2343150"/>
          <p14:tracePt t="16008" x="5124450" y="2355850"/>
          <p14:tracePt t="16008" x="5111750" y="2362200"/>
          <p14:tracePt t="16027" x="5092700" y="2368550"/>
          <p14:tracePt t="16027" x="5035550" y="2387600"/>
          <p14:tracePt t="16044" x="5003800" y="2400300"/>
          <p14:tracePt t="16044" x="4959350" y="2406650"/>
          <p14:tracePt t="16060" x="4914900" y="2419350"/>
          <p14:tracePt t="16060" x="4864100" y="2432050"/>
          <p14:tracePt t="16076" x="4806950" y="2444750"/>
          <p14:tracePt t="16076" x="4743450" y="2457450"/>
          <p14:tracePt t="16093" x="4679950" y="2463800"/>
          <p14:tracePt t="16093" x="4603750" y="2470150"/>
          <p14:tracePt t="16093" x="4527550" y="2476500"/>
          <p14:tracePt t="16112" x="4438650" y="2476500"/>
          <p14:tracePt t="16112" x="4337050" y="2476500"/>
          <p14:tracePt t="16127" x="4235450" y="2470150"/>
          <p14:tracePt t="16127" x="4121150" y="2463800"/>
          <p14:tracePt t="16144" x="4000500" y="2457450"/>
          <p14:tracePt t="16144" x="3867150" y="2444750"/>
          <p14:tracePt t="16160" x="3733800" y="2432050"/>
          <p14:tracePt t="16160" x="3600450" y="2425700"/>
          <p14:tracePt t="16160" x="3460750" y="2419350"/>
          <p14:tracePt t="16179" x="3327400" y="2419350"/>
          <p14:tracePt t="16192" x="3187700" y="2419350"/>
          <p14:tracePt t="16192" x="3054350" y="2425700"/>
          <p14:tracePt t="16211" x="2794000" y="2451100"/>
          <p14:tracePt t="16211" x="2673350" y="2463800"/>
          <p14:tracePt t="16227" x="2552700" y="2476500"/>
          <p14:tracePt t="16227" x="2444750" y="2482850"/>
          <p14:tracePt t="16227" x="2330450" y="2495550"/>
          <p14:tracePt t="16247" x="2228850" y="2501900"/>
          <p14:tracePt t="16258" x="2127250" y="2508250"/>
          <p14:tracePt t="16258" x="2032000" y="2508250"/>
          <p14:tracePt t="16258" x="1943100" y="2508250"/>
          <p14:tracePt t="16279" x="1860550" y="2514600"/>
          <p14:tracePt t="16279" x="1778000" y="2514600"/>
          <p14:tracePt t="16294" x="1701800" y="2514600"/>
          <p14:tracePt t="16294" x="1638300" y="2514600"/>
          <p14:tracePt t="16310" x="1568450" y="2514600"/>
          <p14:tracePt t="16310" x="1511300" y="2508250"/>
          <p14:tracePt t="16327" x="1454150" y="2508250"/>
          <p14:tracePt t="16327" x="1352550" y="2501900"/>
          <p14:tracePt t="16344" x="1308100" y="2495550"/>
          <p14:tracePt t="16344" x="1263650" y="2489200"/>
          <p14:tracePt t="16361" x="1225550" y="2482850"/>
          <p14:tracePt t="16361" x="1193800" y="2470150"/>
          <p14:tracePt t="16377" x="1162050" y="2463800"/>
          <p14:tracePt t="16377" x="1130300" y="2451100"/>
          <p14:tracePt t="16394" x="1104900" y="2444750"/>
          <p14:tracePt t="16394" x="1060450" y="2432050"/>
          <p14:tracePt t="16411" x="1041400" y="2432050"/>
          <p14:tracePt t="16411" x="1022350" y="2432050"/>
          <p14:tracePt t="16427" x="1003300" y="2432050"/>
          <p14:tracePt t="16427" x="990600" y="2438400"/>
          <p14:tracePt t="16445" x="977900" y="2438400"/>
          <p14:tracePt t="16445" x="971550" y="2444750"/>
          <p14:tracePt t="16445" x="965200" y="2451100"/>
          <p14:tracePt t="16463" x="958850" y="2457450"/>
          <p14:tracePt t="16476" x="952500" y="2457450"/>
          <p14:tracePt t="16476" x="946150" y="2470150"/>
          <p14:tracePt t="16495" x="946150" y="2476500"/>
          <p14:tracePt t="16511" x="946150" y="2482850"/>
          <p14:tracePt t="16511" x="952500" y="2482850"/>
          <p14:tracePt t="16528" x="958850" y="2489200"/>
          <p14:tracePt t="16528" x="971550" y="2489200"/>
          <p14:tracePt t="16528" x="984250" y="2495550"/>
          <p14:tracePt t="16547" x="996950" y="2495550"/>
          <p14:tracePt t="16559" x="1016000" y="2495550"/>
          <p14:tracePt t="16559" x="1066800" y="2495550"/>
          <p14:tracePt t="16580" x="1098550" y="2495550"/>
          <p14:tracePt t="16580" x="1136650" y="2495550"/>
          <p14:tracePt t="16595" x="1174750" y="2501900"/>
          <p14:tracePt t="16595" x="1219200" y="2495550"/>
          <p14:tracePt t="16612" x="1270000" y="2495550"/>
          <p14:tracePt t="16612" x="1320800" y="2495550"/>
          <p14:tracePt t="16628" x="1365250" y="2495550"/>
          <p14:tracePt t="16628" x="1466850" y="2489200"/>
          <p14:tracePt t="16645" x="1511300" y="2482850"/>
          <p14:tracePt t="16645" x="1549400" y="2482850"/>
          <p14:tracePt t="16662" x="1587500" y="2476500"/>
          <p14:tracePt t="16662" x="1625600" y="2470150"/>
          <p14:tracePt t="16678" x="1657350" y="2463800"/>
          <p14:tracePt t="16678" x="1682750" y="2457450"/>
          <p14:tracePt t="16695" x="1701800" y="2451100"/>
          <p14:tracePt t="16695" x="1739900" y="2444750"/>
          <p14:tracePt t="16712" x="1752600" y="2438400"/>
          <p14:tracePt t="16712" x="1758950" y="2432050"/>
          <p14:tracePt t="16728" x="1765300" y="2432050"/>
          <p14:tracePt t="16746" x="1765300" y="2438400"/>
          <p14:tracePt t="16760" x="1758950" y="2444750"/>
          <p14:tracePt t="16760" x="1752600" y="2451100"/>
          <p14:tracePt t="16780" x="1746250" y="2457450"/>
          <p14:tracePt t="16794" x="1733550" y="2463800"/>
          <p14:tracePt t="16811" x="1739900" y="2457450"/>
          <p14:tracePt t="16862" x="1746250" y="2457450"/>
          <p14:tracePt t="16871" x="1752600" y="2457450"/>
          <p14:tracePt t="16879" x="1758950" y="2457450"/>
          <p14:tracePt t="16894" x="1765300" y="2451100"/>
          <p14:tracePt t="16911" x="1771650" y="2451100"/>
          <p14:tracePt t="16928" x="1771650" y="2457450"/>
          <p14:tracePt t="16959" x="1765300" y="2463800"/>
          <p14:tracePt t="16975" x="1758950" y="2470150"/>
          <p14:tracePt t="16991" x="1752600" y="2482850"/>
          <p14:tracePt t="17003" x="1746250" y="2482850"/>
          <p14:tracePt t="17018" x="1746250" y="2489200"/>
          <p14:tracePt t="17034" x="1739900" y="2495550"/>
          <p14:tracePt t="17059" x="1746250" y="2501900"/>
          <p14:tracePt t="17094" x="1752600" y="2501900"/>
          <p14:tracePt t="17110" x="1758950" y="2495550"/>
          <p14:tracePt t="17119" x="1765300" y="2495550"/>
          <p14:tracePt t="17128" x="1771650" y="2495550"/>
          <p14:tracePt t="17146" x="1784350" y="2501900"/>
          <p14:tracePt t="17162" x="1790700" y="2501900"/>
          <p14:tracePt t="17179" x="1803400" y="2501900"/>
          <p14:tracePt t="17195" x="1809750" y="2501900"/>
          <p14:tracePt t="17195" x="1816100" y="2501900"/>
          <p14:tracePt t="17195" x="1828800" y="2501900"/>
          <p14:tracePt t="17216" x="1835150" y="2501900"/>
          <p14:tracePt t="17228" x="1841500" y="2501900"/>
          <p14:tracePt t="17228" x="1854200" y="2501900"/>
          <p14:tracePt t="17248" x="1860550" y="2501900"/>
          <p14:tracePt t="17248" x="1866900" y="2501900"/>
          <p14:tracePt t="17264" x="1873250" y="2501900"/>
          <p14:tracePt t="17264" x="1885950" y="2501900"/>
          <p14:tracePt t="17281" x="1892300" y="2495550"/>
          <p14:tracePt t="17281" x="1898650" y="2495550"/>
          <p14:tracePt t="17281" x="1905000" y="2495550"/>
          <p14:tracePt t="17299" x="1911350" y="2495550"/>
          <p14:tracePt t="17299" x="1917700" y="2495550"/>
          <p14:tracePt t="17314" x="1924050" y="2489200"/>
          <p14:tracePt t="17314" x="1930400" y="2489200"/>
          <p14:tracePt t="17331" x="1936750" y="2489200"/>
          <p14:tracePt t="17331" x="1943100" y="2489200"/>
          <p14:tracePt t="17348" x="1949450" y="2489200"/>
          <p14:tracePt t="17363" x="1949450" y="2495550"/>
          <p14:tracePt t="17394" x="1943100" y="2501900"/>
          <p14:tracePt t="17411" x="1936750" y="2508250"/>
          <p14:tracePt t="17423" x="1924050" y="2514600"/>
          <p14:tracePt t="17439" x="1917700" y="2520950"/>
          <p14:tracePt t="17455" x="1917700" y="2527300"/>
          <p14:tracePt t="17471" x="1917700" y="2533650"/>
          <p14:tracePt t="17499" x="1924050" y="2527300"/>
          <p14:tracePt t="17514" x="1930400" y="2527300"/>
          <p14:tracePt t="17522" x="1936750" y="2520950"/>
          <p14:tracePt t="17539" x="1943100" y="2520950"/>
          <p14:tracePt t="17546" x="1949450" y="2514600"/>
          <p14:tracePt t="17546" x="1955800" y="2514600"/>
          <p14:tracePt t="17566" x="1962150" y="2508250"/>
          <p14:tracePt t="17580" x="1968500" y="2501900"/>
          <p14:tracePt t="17596" x="1974850" y="2495550"/>
          <p14:tracePt t="17613" x="1968500" y="2501900"/>
          <p14:tracePt t="17687" x="1962150" y="2501900"/>
          <p14:tracePt t="17695" x="1955800" y="2508250"/>
          <p14:tracePt t="17703" x="1949450" y="2508250"/>
          <p14:tracePt t="17713" x="1943100" y="2514600"/>
          <p14:tracePt t="17713" x="1930400" y="2520950"/>
          <p14:tracePt t="17732" x="1924050" y="2527300"/>
          <p14:tracePt t="17747" x="1917700" y="2533650"/>
          <p14:tracePt t="17764" x="1911350" y="2540000"/>
          <p14:tracePt t="17781" x="1905000" y="2546350"/>
          <p14:tracePt t="17799" x="1905000" y="2540000"/>
          <p14:tracePt t="17838" x="1898650" y="2540000"/>
          <p14:tracePt t="17859" x="1892300" y="2540000"/>
          <p14:tracePt t="17875" x="1885950" y="2540000"/>
          <p14:tracePt t="17891" x="1879600" y="2546350"/>
          <p14:tracePt t="17903" x="1873250" y="2546350"/>
          <p14:tracePt t="17919" x="1879600" y="2540000"/>
          <p14:tracePt t="18030" x="1873250" y="2546350"/>
          <p14:tracePt t="18130" x="1866900" y="2546350"/>
          <p14:tracePt t="18151" x="1860550" y="2552700"/>
          <p14:tracePt t="18175" x="1854200" y="2552700"/>
          <p14:tracePt t="18198" x="1847850" y="2559050"/>
          <p14:tracePt t="18211" x="1841500" y="2565400"/>
          <p14:tracePt t="18251" x="1847850" y="2571750"/>
          <p14:tracePt t="18295" x="1854200" y="2571750"/>
          <p14:tracePt t="18311" x="1860550" y="2571750"/>
          <p14:tracePt t="18320" x="1866900" y="2578100"/>
          <p14:tracePt t="18332" x="1873250" y="2578100"/>
          <p14:tracePt t="18332" x="1879600" y="2578100"/>
          <p14:tracePt t="18351" x="1892300" y="2578100"/>
          <p14:tracePt t="18351" x="1898650" y="2578100"/>
          <p14:tracePt t="18367" x="1905000" y="2578100"/>
          <p14:tracePt t="18367" x="1917700" y="2578100"/>
          <p14:tracePt t="18385" x="1924050" y="2578100"/>
          <p14:tracePt t="18385" x="1930400" y="2578100"/>
          <p14:tracePt t="18401" x="1936750" y="2578100"/>
          <p14:tracePt t="18401" x="1943100" y="2584450"/>
          <p14:tracePt t="18417" x="1949450" y="2578100"/>
          <p14:tracePt t="18417" x="1955800" y="2578100"/>
          <p14:tracePt t="18435" x="1962150" y="2578100"/>
          <p14:tracePt t="18435" x="1974850" y="2578100"/>
          <p14:tracePt t="18452" x="1981200" y="2578100"/>
          <p14:tracePt t="18452" x="1987550" y="2578100"/>
          <p14:tracePt t="18468" x="1993900" y="2571750"/>
          <p14:tracePt t="18468" x="2000250" y="2571750"/>
          <p14:tracePt t="18484" x="2012950" y="2571750"/>
          <p14:tracePt t="18484" x="2019300" y="2565400"/>
          <p14:tracePt t="18484" x="2025650" y="2565400"/>
          <p14:tracePt t="18503" x="2032000" y="2565400"/>
          <p14:tracePt t="18516" x="2044700" y="2565400"/>
          <p14:tracePt t="18516" x="2063750" y="2559050"/>
          <p14:tracePt t="18536" x="2070100" y="2552700"/>
          <p14:tracePt t="18536" x="2076450" y="2552700"/>
          <p14:tracePt t="18553" x="2089150" y="2546350"/>
          <p14:tracePt t="18553" x="2095500" y="2540000"/>
          <p14:tracePt t="18568" x="2101850" y="2540000"/>
          <p14:tracePt t="18568" x="2108200" y="2533650"/>
          <p14:tracePt t="18585" x="2114550" y="2527300"/>
          <p14:tracePt t="18585" x="2120900" y="2527300"/>
          <p14:tracePt t="18585" x="2120900" y="2520950"/>
          <p14:tracePt t="18604" x="2127250" y="2520950"/>
          <p14:tracePt t="18617" x="2133600" y="2514600"/>
          <p14:tracePt t="18617" x="2146300" y="2514600"/>
          <p14:tracePt t="18635" x="2152650" y="2508250"/>
          <p14:tracePt t="18650" x="2159000" y="2508250"/>
          <p14:tracePt t="18667" x="2165350" y="2508250"/>
          <p14:tracePt t="18684" x="2171700" y="2508250"/>
          <p14:tracePt t="18700" x="2184400" y="2514600"/>
          <p14:tracePt t="18717" x="2197100" y="2514600"/>
          <p14:tracePt t="18734" x="2203450" y="2514600"/>
          <p14:tracePt t="18734" x="2203450" y="2508250"/>
          <p14:tracePt t="18754" x="2216150" y="2508250"/>
          <p14:tracePt t="18754" x="2222500" y="2508250"/>
          <p14:tracePt t="18769" x="2228850" y="2508250"/>
          <p14:tracePt t="18769" x="2235200" y="2501900"/>
          <p14:tracePt t="18786" x="2241550" y="2501900"/>
          <p14:tracePt t="18786" x="2254250" y="2501900"/>
          <p14:tracePt t="18804" x="2266950" y="2501900"/>
          <p14:tracePt t="18804" x="2273300" y="2501900"/>
          <p14:tracePt t="18820" x="2286000" y="2501900"/>
          <p14:tracePt t="18820" x="2305050" y="2501900"/>
          <p14:tracePt t="18836" x="2317750" y="2501900"/>
          <p14:tracePt t="18836" x="2336800" y="2495550"/>
          <p14:tracePt t="18853" x="2355850" y="2495550"/>
          <p14:tracePt t="18853" x="2374900" y="2495550"/>
          <p14:tracePt t="18853" x="2400300" y="2489200"/>
          <p14:tracePt t="18872" x="2419350" y="2489200"/>
          <p14:tracePt t="18884" x="2444750" y="2489200"/>
          <p14:tracePt t="18884" x="2470150" y="2489200"/>
          <p14:tracePt t="18904" x="2508250" y="2482850"/>
          <p14:tracePt t="18904" x="2533650" y="2482850"/>
          <p14:tracePt t="18920" x="2559050" y="2476500"/>
          <p14:tracePt t="18920" x="2584450" y="2476500"/>
          <p14:tracePt t="18936" x="2609850" y="2470150"/>
          <p14:tracePt t="18936" x="2628900" y="2470150"/>
          <p14:tracePt t="18953" x="2654300" y="2463800"/>
          <p14:tracePt t="18953" x="2679700" y="2457450"/>
          <p14:tracePt t="18953" x="2705100" y="2457450"/>
          <p14:tracePt t="18972" x="2730500" y="2451100"/>
          <p14:tracePt t="18972" x="2749550" y="2444750"/>
          <p14:tracePt t="18987" x="2774950" y="2438400"/>
          <p14:tracePt t="18987" x="2794000" y="2432050"/>
          <p14:tracePt t="19003" x="2813050" y="2425700"/>
          <p14:tracePt t="19003" x="2838450" y="2425700"/>
          <p14:tracePt t="19020" x="2857500" y="2419350"/>
          <p14:tracePt t="19020" x="2876550" y="2413000"/>
          <p14:tracePt t="19020" x="2901950" y="2413000"/>
          <p14:tracePt t="19039" x="2921000" y="2413000"/>
          <p14:tracePt t="19039" x="2940050" y="2406650"/>
          <p14:tracePt t="19054" x="2959100" y="2406650"/>
          <p14:tracePt t="19054" x="2978150" y="2406650"/>
          <p14:tracePt t="19070" x="2997200" y="2400300"/>
          <p14:tracePt t="19070" x="3016250" y="2406650"/>
          <p14:tracePt t="19087" x="3035300" y="2406650"/>
          <p14:tracePt t="19087" x="3067050" y="2400300"/>
          <p14:tracePt t="19104" x="3086100" y="2400300"/>
          <p14:tracePt t="19104" x="3105150" y="2406650"/>
          <p14:tracePt t="19121" x="3124200" y="2406650"/>
          <p14:tracePt t="19121" x="3149600" y="2413000"/>
          <p14:tracePt t="19137" x="3168650" y="2413000"/>
          <p14:tracePt t="19137" x="3187700" y="2419350"/>
          <p14:tracePt t="19154" x="3206750" y="2425700"/>
          <p14:tracePt t="19154" x="3225800" y="2432050"/>
          <p14:tracePt t="19154" x="3251200" y="2438400"/>
          <p14:tracePt t="19173" x="3270250" y="2444750"/>
          <p14:tracePt t="19173" x="3289300" y="2451100"/>
          <p14:tracePt t="19188" x="3314700" y="2451100"/>
          <p14:tracePt t="19188" x="3333750" y="2457450"/>
          <p14:tracePt t="19204" x="3359150" y="2457450"/>
          <p14:tracePt t="19204" x="3384550" y="2463800"/>
          <p14:tracePt t="19221" x="3403600" y="2463800"/>
          <p14:tracePt t="19221" x="3429000" y="2463800"/>
          <p14:tracePt t="19221" x="3454400" y="2470150"/>
          <p14:tracePt t="19240" x="3479800" y="2476500"/>
          <p14:tracePt t="19252" x="3511550" y="2489200"/>
          <p14:tracePt t="19252" x="3568700" y="2514600"/>
          <p14:tracePt t="19272" x="3594100" y="2540000"/>
          <p14:tracePt t="19272" x="3625850" y="2559050"/>
          <p14:tracePt t="19288" x="3657600" y="2578100"/>
          <p14:tracePt t="19288" x="3689350" y="2597150"/>
          <p14:tracePt t="19304" x="3721100" y="2616200"/>
          <p14:tracePt t="19304" x="3746500" y="2628900"/>
          <p14:tracePt t="19304" x="3778250" y="2641600"/>
          <p14:tracePt t="19323" x="3803650" y="2654300"/>
          <p14:tracePt t="19336" x="3829050" y="2660650"/>
          <p14:tracePt t="19336" x="3879850" y="2673350"/>
          <p14:tracePt t="19354" x="3898900" y="2673350"/>
          <p14:tracePt t="19354" x="3917950" y="2673350"/>
          <p14:tracePt t="19371" x="3930650" y="2673350"/>
          <p14:tracePt t="19371" x="3943350" y="2667000"/>
          <p14:tracePt t="19388" x="3956050" y="2660650"/>
          <p14:tracePt t="19388" x="3981450" y="2647950"/>
          <p14:tracePt t="19404" x="3987800" y="2641600"/>
          <p14:tracePt t="19404" x="4000500" y="2635250"/>
          <p14:tracePt t="19421" x="4006850" y="2628900"/>
          <p14:tracePt t="19421" x="4006850" y="2622550"/>
          <p14:tracePt t="19438" x="4013200" y="2616200"/>
          <p14:tracePt t="19438" x="4013200" y="2609850"/>
          <p14:tracePt t="19455" x="4019550" y="2603500"/>
          <p14:tracePt t="19470" x="4019550" y="2597150"/>
          <p14:tracePt t="19487" x="4019550" y="2590800"/>
          <p14:tracePt t="19511" x="4019550" y="2597150"/>
          <p14:tracePt t="19547" x="4025900" y="2597150"/>
          <p14:tracePt t="19579" x="4032250" y="2597150"/>
          <p14:tracePt t="19591" x="4038600" y="2597150"/>
          <p14:tracePt t="19599" x="4044950" y="2590800"/>
          <p14:tracePt t="19608" x="4051300" y="2590800"/>
          <p14:tracePt t="19620" x="4057650" y="2590800"/>
          <p14:tracePt t="19620" x="4070350" y="2584450"/>
          <p14:tracePt t="19640" x="4076700" y="2584450"/>
          <p14:tracePt t="19640" x="4083050" y="2584450"/>
          <p14:tracePt t="19655" x="4089400" y="2590800"/>
          <p14:tracePt t="19670" x="4095750" y="2590800"/>
          <p14:tracePt t="19670" x="4102100" y="2590800"/>
          <p14:tracePt t="19689" x="4114800" y="2597150"/>
          <p14:tracePt t="19704" x="4121150" y="2603500"/>
          <p14:tracePt t="19721" x="4121150" y="2609850"/>
          <p14:tracePt t="19721" x="4127500" y="2616200"/>
          <p14:tracePt t="19741" x="4127500" y="2622550"/>
          <p14:tracePt t="19741" x="4127500" y="2628900"/>
          <p14:tracePt t="19756" x="4127500" y="2635250"/>
          <p14:tracePt t="19771" x="4127500" y="2641600"/>
          <p14:tracePt t="19788" x="4127500" y="2647950"/>
          <p14:tracePt t="19804" x="4121150" y="2654300"/>
          <p14:tracePt t="19847" x="4121150" y="2660650"/>
          <p14:tracePt t="19880" x="4114800" y="2673350"/>
          <p14:tracePt t="19891" x="4114800" y="2679700"/>
          <p14:tracePt t="19907" x="4114800" y="2692400"/>
          <p14:tracePt t="19932" x="4121150" y="2698750"/>
          <p14:tracePt t="19943" x="4121150" y="2705100"/>
          <p14:tracePt t="19967" x="4114800" y="2705100"/>
          <p14:tracePt t="19991" x="4108450" y="2705100"/>
          <p14:tracePt t="19999" x="4102100" y="2705100"/>
          <p14:tracePt t="20005" x="4089400" y="2711450"/>
          <p14:tracePt t="20005" x="4083050" y="2711450"/>
          <p14:tracePt t="20024" x="4070350" y="2711450"/>
          <p14:tracePt t="20024" x="4057650" y="2717800"/>
          <p14:tracePt t="20024" x="4044950" y="2717800"/>
          <p14:tracePt t="20043" x="4032250" y="2724150"/>
          <p14:tracePt t="20055" x="4019550" y="2724150"/>
          <p14:tracePt t="20055" x="3987800" y="2736850"/>
          <p14:tracePt t="20074" x="3975100" y="2743200"/>
          <p14:tracePt t="20074" x="3956050" y="2749550"/>
          <p14:tracePt t="20091" x="3937000" y="2755900"/>
          <p14:tracePt t="20091" x="3917950" y="2762250"/>
          <p14:tracePt t="20107" x="3898900" y="2768600"/>
          <p14:tracePt t="20107" x="3848100" y="2781300"/>
          <p14:tracePt t="20124" x="3829050" y="2787650"/>
          <p14:tracePt t="20124" x="3803650" y="2794000"/>
          <p14:tracePt t="20141" x="3778250" y="2806700"/>
          <p14:tracePt t="20141" x="3752850" y="2813050"/>
          <p14:tracePt t="20157" x="3727450" y="2825750"/>
          <p14:tracePt t="20157" x="3702050" y="2832100"/>
          <p14:tracePt t="20174" x="3676650" y="2844800"/>
          <p14:tracePt t="20174" x="3651250" y="2857500"/>
          <p14:tracePt t="20174" x="3632200" y="2870200"/>
          <p14:tracePt t="20193" x="3606800" y="2876550"/>
          <p14:tracePt t="20193" x="3587750" y="2889250"/>
          <p14:tracePt t="20208" x="3562350" y="2901950"/>
          <p14:tracePt t="20208" x="3543300" y="2914650"/>
          <p14:tracePt t="20225" x="3524250" y="2927350"/>
          <p14:tracePt t="20225" x="3505200" y="2940050"/>
          <p14:tracePt t="20225" x="3492500" y="2946400"/>
          <p14:tracePt t="20245" x="3479800" y="2952750"/>
          <p14:tracePt t="20256" x="3467100" y="2959100"/>
          <p14:tracePt t="20256" x="3454400" y="2965450"/>
          <p14:tracePt t="20256" x="3448050" y="2965450"/>
          <p14:tracePt t="20276" x="3441700" y="2971800"/>
          <p14:tracePt t="20289" x="3435350" y="2971800"/>
          <p14:tracePt t="20306" x="3435350" y="2965450"/>
          <p14:tracePt t="20344" x="3435350" y="2959100"/>
          <p14:tracePt t="20359" x="3435350" y="2952750"/>
          <p14:tracePt t="20371" x="3435350" y="2946400"/>
          <p14:tracePt t="20387" x="3429000" y="2946400"/>
          <p14:tracePt t="20404" x="3429000" y="2940050"/>
          <p14:tracePt t="20423" x="3429000" y="2946400"/>
          <p14:tracePt t="20455" x="3422650" y="2952750"/>
          <p14:tracePt t="20480" x="3416300" y="2952750"/>
          <p14:tracePt t="20492" x="3409950" y="2959100"/>
          <p14:tracePt t="20507" x="3403600" y="2965450"/>
          <p14:tracePt t="20523" x="3397250" y="2965450"/>
          <p14:tracePt t="20539" x="3390900" y="2971800"/>
          <p14:tracePt t="20551" x="3384550" y="2971800"/>
          <p14:tracePt t="20568" x="3384550" y="2978150"/>
          <p14:tracePt t="20611" x="3390900" y="2971800"/>
          <p14:tracePt t="20627" x="3397250" y="2971800"/>
          <p14:tracePt t="20644" x="3403600" y="2971800"/>
          <p14:tracePt t="20660" x="3409950" y="2965450"/>
          <p14:tracePt t="20672" x="3409950" y="2959100"/>
          <p14:tracePt t="20703" x="3409950" y="2952750"/>
          <p14:tracePt t="20723" x="3416300" y="2946400"/>
          <p14:tracePt t="20756" x="3422650" y="2940050"/>
          <p14:tracePt t="20815" x="3429000" y="2933700"/>
          <p14:tracePt t="20912" x="3422650" y="2927350"/>
          <p14:tracePt t="20964" x="3416300" y="2927350"/>
          <p14:tracePt t="20995" x="3409950" y="2927350"/>
          <p14:tracePt t="21039" x="3409950" y="2933700"/>
          <p14:tracePt t="21072" x="3403600" y="2933700"/>
          <p14:tracePt t="21083" x="3397250" y="2933700"/>
          <p14:tracePt t="21107" x="3390900" y="2940050"/>
          <p14:tracePt t="21132" x="3384550" y="2940050"/>
          <p14:tracePt t="21152" x="3378200" y="2946400"/>
          <p14:tracePt t="21167" x="3378200" y="2952750"/>
          <p14:tracePt t="21184" x="3371850" y="2952750"/>
          <p14:tracePt t="21200" x="3365500" y="2959100"/>
          <p14:tracePt t="21211" x="3359150" y="2959100"/>
          <p14:tracePt t="21228" x="3352800" y="2965450"/>
          <p14:tracePt t="21260" x="3346450" y="2965450"/>
          <p14:tracePt t="21279" x="3340100" y="2971800"/>
          <p14:tracePt t="21304" x="3340100" y="2978150"/>
          <p14:tracePt t="21319" x="3333750" y="2984500"/>
          <p14:tracePt t="21332" x="3333750" y="2990850"/>
          <p14:tracePt t="21348" x="3327400" y="2997200"/>
          <p14:tracePt t="21372" x="3321050" y="3003550"/>
          <p14:tracePt t="21399" x="3314700" y="3003550"/>
          <p14:tracePt t="21424" x="3308350" y="3009900"/>
          <p14:tracePt t="21440" x="3302000" y="3016250"/>
          <p14:tracePt t="21452" x="3289300" y="3022600"/>
          <p14:tracePt t="21475" x="3289300" y="3028950"/>
          <p14:tracePt t="21484" x="3282950" y="3035300"/>
          <p14:tracePt t="21493" x="3282950" y="3041650"/>
          <p14:tracePt t="21493" x="3270250" y="3054350"/>
          <p14:tracePt t="21512" x="3270250" y="3060700"/>
          <p14:tracePt t="21512" x="3263900" y="3067050"/>
          <p14:tracePt t="21530" x="3263900" y="3073400"/>
          <p14:tracePt t="21530" x="3257550" y="3086100"/>
          <p14:tracePt t="21547" x="3251200" y="3092450"/>
          <p14:tracePt t="21547" x="3251200" y="3105150"/>
          <p14:tracePt t="21547" x="3244850" y="3111500"/>
          <p14:tracePt t="21564" x="3244850" y="3124200"/>
          <p14:tracePt t="21577" x="3238500" y="3136900"/>
          <p14:tracePt t="21577" x="3232150" y="3155950"/>
          <p14:tracePt t="21596" x="3225800" y="3168650"/>
          <p14:tracePt t="21596" x="3219450" y="3181350"/>
          <p14:tracePt t="21613" x="3219450" y="3187700"/>
          <p14:tracePt t="21613" x="3219450" y="3200400"/>
          <p14:tracePt t="21629" x="3213100" y="3213100"/>
          <p14:tracePt t="21629" x="3213100" y="3225800"/>
          <p14:tracePt t="21629" x="3213100" y="3238500"/>
          <p14:tracePt t="21648" x="3213100" y="3251200"/>
          <p14:tracePt t="21660" x="3213100" y="3263900"/>
          <p14:tracePt t="21660" x="3213100" y="3289300"/>
          <p14:tracePt t="21681" x="3219450" y="3302000"/>
          <p14:tracePt t="21681" x="3219450" y="3314700"/>
          <p14:tracePt t="21696" x="3225800" y="3327400"/>
          <p14:tracePt t="21696" x="3225800" y="3340100"/>
          <p14:tracePt t="21712" x="3232150" y="3352800"/>
          <p14:tracePt t="21712" x="3238500" y="3365500"/>
          <p14:tracePt t="21729" x="3238500" y="3371850"/>
          <p14:tracePt t="21729" x="3244850" y="3390900"/>
          <p14:tracePt t="21748" x="3244850" y="3397250"/>
          <p14:tracePt t="21748" x="3244850" y="3403600"/>
          <p14:tracePt t="21763" x="3251200" y="3409950"/>
          <p14:tracePt t="21778" x="3251200" y="3422650"/>
          <p14:tracePt t="21778" x="3244850" y="3429000"/>
          <p14:tracePt t="21797" x="3244850" y="3435350"/>
          <p14:tracePt t="21812" x="3232150" y="3448050"/>
          <p14:tracePt t="21828" x="3225800" y="3454400"/>
          <p14:tracePt t="21844" x="3219450" y="3460750"/>
          <p14:tracePt t="21844" x="3206750" y="3460750"/>
          <p14:tracePt t="21865" x="3200400" y="3467100"/>
          <p14:tracePt t="21865" x="3187700" y="3473450"/>
          <p14:tracePt t="21880" x="3181350" y="3473450"/>
          <p14:tracePt t="21880" x="3175000" y="3473450"/>
          <p14:tracePt t="21897" x="3168650" y="3479800"/>
          <p14:tracePt t="21897" x="3155950" y="3479800"/>
          <p14:tracePt t="21914" x="3149600" y="3486150"/>
          <p14:tracePt t="21914" x="3136900" y="3486150"/>
          <p14:tracePt t="21914" x="3124200" y="3486150"/>
          <p14:tracePt t="21932" x="3111500" y="3486150"/>
          <p14:tracePt t="21945" x="3098800" y="3486150"/>
          <p14:tracePt t="21945" x="3073400" y="3492500"/>
          <p14:tracePt t="21965" x="3060700" y="3492500"/>
          <p14:tracePt t="21965" x="3048000" y="3486150"/>
          <p14:tracePt t="21981" x="3041650" y="3486150"/>
          <p14:tracePt t="21981" x="3035300" y="3486150"/>
          <p14:tracePt t="21997" x="3028950" y="3486150"/>
          <p14:tracePt t="22012" x="3022600" y="3486150"/>
          <p14:tracePt t="22029" x="3016250" y="3498850"/>
          <p14:tracePt t="22029" x="3016250" y="3511550"/>
          <p14:tracePt t="22047" x="3009900" y="3511550"/>
          <p14:tracePt t="22047" x="3016250" y="3517900"/>
          <p14:tracePt t="22064" x="3022600" y="3524250"/>
          <p14:tracePt t="22079" x="3035300" y="3530600"/>
          <p14:tracePt t="22095" x="3041650" y="3524250"/>
          <p14:tracePt t="22095" x="3060700" y="3517900"/>
          <p14:tracePt t="22114" x="3073400" y="3511550"/>
          <p14:tracePt t="22114" x="3086100" y="3511550"/>
          <p14:tracePt t="22131" x="3098800" y="3505200"/>
          <p14:tracePt t="22131" x="3111500" y="3505200"/>
          <p14:tracePt t="22148" x="3124200" y="3505200"/>
          <p14:tracePt t="22148" x="3149600" y="3511550"/>
          <p14:tracePt t="22164" x="3168650" y="3517900"/>
          <p14:tracePt t="22164" x="3181350" y="3524250"/>
          <p14:tracePt t="22181" x="3200400" y="3524250"/>
          <p14:tracePt t="22181" x="3219450" y="3530600"/>
          <p14:tracePt t="22198" x="3238500" y="3536950"/>
          <p14:tracePt t="22198" x="3257550" y="3536950"/>
          <p14:tracePt t="22214" x="3282950" y="3536950"/>
          <p14:tracePt t="22214" x="3327400" y="3536950"/>
          <p14:tracePt t="22233" x="3352800" y="3543300"/>
          <p14:tracePt t="22233" x="3378200" y="3543300"/>
          <p14:tracePt t="22249" x="3409950" y="3549650"/>
          <p14:tracePt t="22249" x="3435350" y="3556000"/>
          <p14:tracePt t="22266" x="3467100" y="3562350"/>
          <p14:tracePt t="22266" x="3492500" y="3568700"/>
          <p14:tracePt t="22281" x="3517900" y="3575050"/>
          <p14:tracePt t="22281" x="3549650" y="3581400"/>
          <p14:tracePt t="22281" x="3575050" y="3587750"/>
          <p14:tracePt t="22300" x="3594100" y="3587750"/>
          <p14:tracePt t="22313" x="3613150" y="3594100"/>
          <p14:tracePt t="22313" x="3651250" y="3600450"/>
          <p14:tracePt t="22333" x="3663950" y="3600450"/>
          <p14:tracePt t="22333" x="3676650" y="3606800"/>
          <p14:tracePt t="22349" x="3683000" y="3606800"/>
          <p14:tracePt t="22349" x="3689350" y="3606800"/>
          <p14:tracePt t="22365" x="3689350" y="3613150"/>
          <p14:tracePt t="22385" x="3683000" y="3619500"/>
          <p14:tracePt t="22385" x="3670300" y="3619500"/>
          <p14:tracePt t="22398" x="3657600" y="3619500"/>
          <p14:tracePt t="22398" x="3644900" y="3613150"/>
          <p14:tracePt t="22415" x="3625850" y="3613150"/>
          <p14:tracePt t="22415" x="3606800" y="3606800"/>
          <p14:tracePt t="22432" x="3581400" y="3600450"/>
          <p14:tracePt t="22432" x="3549650" y="3594100"/>
          <p14:tracePt t="22448" x="3517900" y="3581400"/>
          <p14:tracePt t="22448" x="3448050" y="3549650"/>
          <p14:tracePt t="22465" x="3416300" y="3530600"/>
          <p14:tracePt t="22465" x="3378200" y="3505200"/>
          <p14:tracePt t="22482" x="3346450" y="3486150"/>
          <p14:tracePt t="22482" x="3314700" y="3460750"/>
          <p14:tracePt t="22499" x="3289300" y="3435350"/>
          <p14:tracePt t="22499" x="3244850" y="3378200"/>
          <p14:tracePt t="22517" x="3225800" y="3346450"/>
          <p14:tracePt t="22517" x="3219450" y="3321050"/>
          <p14:tracePt t="22532" x="3219450" y="3289300"/>
          <p14:tracePt t="22532" x="3232150" y="3257550"/>
          <p14:tracePt t="22549" x="3244850" y="3225800"/>
          <p14:tracePt t="22549" x="3270250" y="3200400"/>
          <p14:tracePt t="22566" x="3295650" y="3168650"/>
          <p14:tracePt t="22566" x="3333750" y="3136900"/>
          <p14:tracePt t="22566" x="3371850" y="3111500"/>
          <p14:tracePt t="22584" x="3416300" y="3079750"/>
          <p14:tracePt t="22597" x="3460750" y="3054350"/>
          <p14:tracePt t="22597" x="3511550" y="3028950"/>
          <p14:tracePt t="22617" x="3619500" y="2997200"/>
          <p14:tracePt t="22617" x="3676650" y="2984500"/>
          <p14:tracePt t="22633" x="3740150" y="2971800"/>
          <p14:tracePt t="22633" x="3803650" y="2965450"/>
          <p14:tracePt t="22649" x="3873500" y="2965450"/>
          <p14:tracePt t="22649" x="3937000" y="2965450"/>
          <p14:tracePt t="22666" x="4000500" y="2971800"/>
          <p14:tracePt t="22666" x="4064000" y="2971800"/>
          <p14:tracePt t="22666" x="4121150" y="2978150"/>
          <p14:tracePt t="22685" x="4171950" y="2984500"/>
          <p14:tracePt t="22697" x="4222750" y="2990850"/>
          <p14:tracePt t="22697" x="4305300" y="3003550"/>
          <p14:tracePt t="22716" x="4337050" y="3016250"/>
          <p14:tracePt t="22716" x="4368800" y="3022600"/>
          <p14:tracePt t="22733" x="4394200" y="3035300"/>
          <p14:tracePt t="22733" x="4419600" y="3048000"/>
          <p14:tracePt t="22733" x="4445000" y="3067050"/>
          <p14:tracePt t="22753" x="4457700" y="3079750"/>
          <p14:tracePt t="22753" x="4476750" y="3098800"/>
          <p14:tracePt t="22766" x="4489450" y="3111500"/>
          <p14:tracePt t="22766" x="4495800" y="3130550"/>
          <p14:tracePt t="22783" x="4502150" y="3143250"/>
          <p14:tracePt t="22783" x="4508500" y="3162300"/>
          <p14:tracePt t="22800" x="4514850" y="3181350"/>
          <p14:tracePt t="22800" x="4514850" y="3213100"/>
          <p14:tracePt t="22817" x="4514850" y="3232150"/>
          <p14:tracePt t="22817" x="4508500" y="3244850"/>
          <p14:tracePt t="22833" x="4502150" y="3263900"/>
          <p14:tracePt t="22833" x="4495800" y="3282950"/>
          <p14:tracePt t="22850" x="4489450" y="3295650"/>
          <p14:tracePt t="22850" x="4489450" y="3308350"/>
          <p14:tracePt t="22867" x="4476750" y="3327400"/>
          <p14:tracePt t="22867" x="4470400" y="3340100"/>
          <p14:tracePt t="22867" x="4464050" y="3352800"/>
          <p14:tracePt t="22885" x="4457700" y="3359150"/>
          <p14:tracePt t="22885" x="4445000" y="3371850"/>
          <p14:tracePt t="22901" x="4432300" y="3378200"/>
          <p14:tracePt t="22901" x="4425950" y="3390900"/>
          <p14:tracePt t="22917" x="4413250" y="3397250"/>
          <p14:tracePt t="22917" x="4400550" y="3409950"/>
          <p14:tracePt t="22934" x="4387850" y="3416300"/>
          <p14:tracePt t="22934" x="4375150" y="3429000"/>
          <p14:tracePt t="22934" x="4362450" y="3435350"/>
          <p14:tracePt t="22952" x="4343400" y="3448050"/>
          <p14:tracePt t="22965" x="4330700" y="3454400"/>
          <p14:tracePt t="22965" x="4305300" y="3479800"/>
          <p14:tracePt t="22985" x="4292600" y="3486150"/>
          <p14:tracePt t="22985" x="4279900" y="3498850"/>
          <p14:tracePt t="23000" x="4260850" y="3505200"/>
          <p14:tracePt t="23000" x="4248150" y="3517900"/>
          <p14:tracePt t="23017" x="4235450" y="3524250"/>
          <p14:tracePt t="23017" x="4216400" y="3536950"/>
          <p14:tracePt t="23034" x="4203700" y="3543300"/>
          <p14:tracePt t="23034" x="4191000" y="3549650"/>
          <p14:tracePt t="23034" x="4171950" y="3556000"/>
          <p14:tracePt t="23053" x="4159250" y="3556000"/>
          <p14:tracePt t="23053" x="4146550" y="3556000"/>
          <p14:tracePt t="23067" x="4133850" y="3556000"/>
          <p14:tracePt t="23067" x="4121150" y="3556000"/>
          <p14:tracePt t="23084" x="4102100" y="3556000"/>
          <p14:tracePt t="23084" x="4089400" y="3556000"/>
          <p14:tracePt t="23100" x="4076700" y="3556000"/>
          <p14:tracePt t="23100" x="4051300" y="3549650"/>
          <p14:tracePt t="23118" x="4044950" y="3549650"/>
          <p14:tracePt t="23118" x="4038600" y="3549650"/>
          <p14:tracePt t="23134" x="4025900" y="3549650"/>
          <p14:tracePt t="23134" x="4019550" y="3549650"/>
          <p14:tracePt t="23151" x="4006850" y="3543300"/>
          <p14:tracePt t="23172" x="4000500" y="3549650"/>
          <p14:tracePt t="23208" x="3994150" y="3556000"/>
          <p14:tracePt t="23236" x="3987800" y="3556000"/>
          <p14:tracePt t="23268" x="3981450" y="3562350"/>
          <p14:tracePt t="23356" x="3981450" y="3568700"/>
          <p14:tracePt t="23388" x="3975100" y="3575050"/>
          <p14:tracePt t="23404" x="3968750" y="3581400"/>
          <p14:tracePt t="23416" x="3962400" y="3587750"/>
          <p14:tracePt t="23448" x="3956050" y="3587750"/>
          <p14:tracePt t="23472" x="3962400" y="3594100"/>
          <p14:tracePt t="23500" x="3968750" y="3594100"/>
          <p14:tracePt t="23523" x="3975100" y="3587750"/>
          <p14:tracePt t="23552" x="3968750" y="3581400"/>
          <p14:tracePt t="23576" x="3968750" y="3575050"/>
          <p14:tracePt t="23596" x="3962400" y="3575050"/>
          <p14:tracePt t="23620" x="3956050" y="3581400"/>
          <p14:tracePt t="23656" x="3956050" y="3587750"/>
          <p14:tracePt t="23680" x="3949700" y="3594100"/>
          <p14:tracePt t="23704" x="3943350" y="3594100"/>
          <p14:tracePt t="23732" x="3943350" y="3600450"/>
          <p14:tracePt t="23776" x="3949700" y="3600450"/>
          <p14:tracePt t="23832" x="3949700" y="3594100"/>
          <p14:tracePt t="23868" x="3949700" y="3587750"/>
          <p14:tracePt t="24012" x="3956050" y="3581400"/>
          <p14:tracePt t="24024" x="3968750" y="3575050"/>
          <p14:tracePt t="24040" x="3975100" y="3568700"/>
          <p14:tracePt t="24056" x="3981450" y="3568700"/>
          <p14:tracePt t="24065" x="3994150" y="3562350"/>
          <p14:tracePt t="24073" x="4000500" y="3562350"/>
          <p14:tracePt t="24073" x="4013200" y="3556000"/>
          <p14:tracePt t="24088" x="4019550" y="3556000"/>
          <p14:tracePt t="24088" x="4032250" y="3556000"/>
          <p14:tracePt t="24104" x="4044950" y="3556000"/>
          <p14:tracePt t="24104" x="4051300" y="3556000"/>
          <p14:tracePt t="24121" x="4064000" y="3562350"/>
          <p14:tracePt t="24121" x="4076700" y="3562350"/>
          <p14:tracePt t="24138" x="4089400" y="3562350"/>
          <p14:tracePt t="24138" x="4114800" y="3568700"/>
          <p14:tracePt t="24154" x="4127500" y="3575050"/>
          <p14:tracePt t="24154" x="4140200" y="3575050"/>
          <p14:tracePt t="24171" x="4146550" y="3575050"/>
          <p14:tracePt t="24171" x="4152900" y="3575050"/>
          <p14:tracePt t="24188" x="4159250" y="3575050"/>
          <p14:tracePt t="24188" x="4171950" y="3581400"/>
          <p14:tracePt t="24205" x="4165600" y="3587750"/>
          <p14:tracePt t="24245" x="4159250" y="3587750"/>
          <p14:tracePt t="24256" x="4152900" y="3587750"/>
          <p14:tracePt t="24272" x="4146550" y="3587750"/>
          <p14:tracePt t="24280" x="4140200" y="3587750"/>
          <p14:tracePt t="24296" x="4133850" y="3587750"/>
          <p14:tracePt t="24312" x="4127500" y="3581400"/>
          <p14:tracePt t="24325" x="4121150" y="3575050"/>
          <p14:tracePt t="24341" x="4127500" y="3568700"/>
          <p14:tracePt t="24357" x="4127500" y="3562350"/>
          <p14:tracePt t="24373" x="4133850" y="3556000"/>
          <p14:tracePt t="24373" x="4140200" y="3549650"/>
          <p14:tracePt t="24388" x="4140200" y="3543300"/>
          <p14:tracePt t="24388" x="4146550" y="3536950"/>
          <p14:tracePt t="24405" x="4152900" y="3530600"/>
          <p14:tracePt t="24405" x="4159250" y="3530600"/>
          <p14:tracePt t="24422" x="4159250" y="3524250"/>
          <p14:tracePt t="24422" x="4165600" y="3517900"/>
          <p14:tracePt t="24439" x="4171950" y="3511550"/>
          <p14:tracePt t="24454" x="4171950" y="3505200"/>
          <p14:tracePt t="24471" x="4178300" y="3498850"/>
          <p14:tracePt t="24487" x="4184650" y="3492500"/>
          <p14:tracePt t="24504" x="4191000" y="3492500"/>
          <p14:tracePt t="24521" x="4184650" y="3486150"/>
          <p14:tracePt t="24632" x="4178300" y="3486150"/>
          <p14:tracePt t="24648" x="4171950" y="3486150"/>
          <p14:tracePt t="24664" x="4165600" y="3486150"/>
          <p14:tracePt t="24677" x="4159250" y="3486150"/>
          <p14:tracePt t="24693" x="4152900" y="3492500"/>
          <p14:tracePt t="24709" x="4140200" y="3492500"/>
          <p14:tracePt t="24725" x="4133850" y="3498850"/>
          <p14:tracePt t="24738" x="4127500" y="3498850"/>
          <p14:tracePt t="24738" x="4121150" y="3498850"/>
          <p14:tracePt t="24757" x="4121150" y="3505200"/>
          <p14:tracePt t="24757" x="4114800" y="3505200"/>
          <p14:tracePt t="24773" x="4108450" y="3505200"/>
          <p14:tracePt t="24773" x="4095750" y="3511550"/>
          <p14:tracePt t="24790" x="4089400" y="3517900"/>
          <p14:tracePt t="24790" x="4064000" y="3530600"/>
          <p14:tracePt t="24807" x="4051300" y="3543300"/>
          <p14:tracePt t="24807" x="4038600" y="3549650"/>
          <p14:tracePt t="24823" x="4019550" y="3562350"/>
          <p14:tracePt t="24823" x="4000500" y="3575050"/>
          <p14:tracePt t="24840" x="3975100" y="3587750"/>
          <p14:tracePt t="24840" x="3911600" y="3613150"/>
          <p14:tracePt t="24857" x="3879850" y="3625850"/>
          <p14:tracePt t="24857" x="3835400" y="3632200"/>
          <p14:tracePt t="24873" x="3790950" y="3638550"/>
          <p14:tracePt t="24873" x="3740150" y="3644900"/>
          <p14:tracePt t="24891" x="3689350" y="3644900"/>
          <p14:tracePt t="24891" x="3632200" y="3651250"/>
          <p14:tracePt t="24907" x="3575050" y="3651250"/>
          <p14:tracePt t="24907" x="3517900" y="3651250"/>
          <p14:tracePt t="24907" x="3460750" y="3657600"/>
          <p14:tracePt t="24926" x="3403600" y="3663950"/>
          <p14:tracePt t="24926" x="3346450" y="3670300"/>
          <p14:tracePt t="24941" x="3295650" y="3676650"/>
          <p14:tracePt t="24941" x="3244850" y="3689350"/>
          <p14:tracePt t="24957" x="3200400" y="3702050"/>
          <p14:tracePt t="24957" x="3155950" y="3708400"/>
          <p14:tracePt t="24974" x="3117850" y="3721100"/>
          <p14:tracePt t="24974" x="3079750" y="3727450"/>
          <p14:tracePt t="24974" x="3048000" y="3733800"/>
          <p14:tracePt t="24993" x="3016250" y="3740150"/>
          <p14:tracePt t="25005" x="2990850" y="3746500"/>
          <p14:tracePt t="25005" x="2946400" y="3759200"/>
          <p14:tracePt t="25025" x="2927350" y="3765550"/>
          <p14:tracePt t="25025" x="2908300" y="3765550"/>
          <p14:tracePt t="25041" x="2889250" y="3771900"/>
          <p14:tracePt t="25041" x="2876550" y="3778250"/>
          <p14:tracePt t="25057" x="2863850" y="3778250"/>
          <p14:tracePt t="25057" x="2851150" y="3784600"/>
          <p14:tracePt t="25074" x="2844800" y="3784600"/>
          <p14:tracePt t="25089" x="2838450" y="3790950"/>
          <p14:tracePt t="25106" x="2844800" y="3797300"/>
          <p14:tracePt t="25106" x="2851150" y="3797300"/>
          <p14:tracePt t="25125" x="2857500" y="3803650"/>
          <p14:tracePt t="25125" x="2870200" y="3810000"/>
          <p14:tracePt t="25141" x="2889250" y="3810000"/>
          <p14:tracePt t="25141" x="2927350" y="3829050"/>
          <p14:tracePt t="25158" x="2952750" y="3835400"/>
          <p14:tracePt t="25158" x="2984500" y="3848100"/>
          <p14:tracePt t="25175" x="3009900" y="3854450"/>
          <p14:tracePt t="25175" x="3041650" y="3867150"/>
          <p14:tracePt t="25191" x="3073400" y="3873500"/>
          <p14:tracePt t="25191" x="3105150" y="3879850"/>
          <p14:tracePt t="25208" x="3136900" y="3886200"/>
          <p14:tracePt t="25208" x="3194050" y="3898900"/>
          <p14:tracePt t="25225" x="3225800" y="3898900"/>
          <p14:tracePt t="25225" x="3251200" y="3905250"/>
          <p14:tracePt t="25242" x="3276600" y="3911600"/>
          <p14:tracePt t="25242" x="3302000" y="3917950"/>
          <p14:tracePt t="25258" x="3321050" y="3917950"/>
          <p14:tracePt t="25258" x="3340100" y="3924300"/>
          <p14:tracePt t="25258" x="3359150" y="3924300"/>
          <p14:tracePt t="25277" x="3371850" y="3924300"/>
          <p14:tracePt t="25290" x="3378200" y="3924300"/>
          <p14:tracePt t="25290" x="3384550" y="3924300"/>
          <p14:tracePt t="25309" x="3384550" y="3930650"/>
          <p14:tracePt t="25333" x="3378200" y="3937000"/>
          <p14:tracePt t="25340" x="3371850" y="3937000"/>
          <p14:tracePt t="25340" x="3365500" y="3943350"/>
          <p14:tracePt t="25340" x="3359150" y="3943350"/>
          <p14:tracePt t="25361" x="3352800" y="3949700"/>
          <p14:tracePt t="25373" x="3346450" y="3949700"/>
          <p14:tracePt t="25373" x="3327400" y="3956050"/>
          <p14:tracePt t="25394" x="3321050" y="3962400"/>
          <p14:tracePt t="25394" x="3314700" y="3962400"/>
          <p14:tracePt t="25409" x="3308350" y="3962400"/>
          <p14:tracePt t="25409" x="3302000" y="3962400"/>
          <p14:tracePt t="25425" x="3295650" y="3962400"/>
          <p14:tracePt t="25441" x="3289300" y="3962400"/>
          <p14:tracePt t="25457" x="3295650" y="3968750"/>
          <p14:tracePt t="25488" x="3302000" y="3968750"/>
          <p14:tracePt t="25505" x="3308350" y="3975100"/>
          <p14:tracePt t="25513" x="3321050" y="3975100"/>
          <p14:tracePt t="25513" x="3327400" y="3975100"/>
          <p14:tracePt t="25527" x="3333750" y="3981450"/>
          <p14:tracePt t="25527" x="3346450" y="3981450"/>
          <p14:tracePt t="25543" x="3352800" y="3981450"/>
          <p14:tracePt t="25543" x="3365500" y="3987800"/>
          <p14:tracePt t="25559" x="3378200" y="3987800"/>
          <p14:tracePt t="25559" x="3390900" y="3987800"/>
          <p14:tracePt t="25559" x="3397250" y="3987800"/>
          <p14:tracePt t="25578" x="3409950" y="3987800"/>
          <p14:tracePt t="25578" x="3422650" y="3987800"/>
          <p14:tracePt t="25594" x="3435350" y="3987800"/>
          <p14:tracePt t="25594" x="3441700" y="3987800"/>
          <p14:tracePt t="25610" x="3454400" y="3981450"/>
          <p14:tracePt t="25610" x="3460750" y="3981450"/>
          <p14:tracePt t="25626" x="3473450" y="3981450"/>
          <p14:tracePt t="25626" x="3479800" y="3975100"/>
          <p14:tracePt t="25626" x="3486150" y="3975100"/>
          <p14:tracePt t="25646" x="3492500" y="3975100"/>
          <p14:tracePt t="25658" x="3498850" y="3968750"/>
          <p14:tracePt t="25677" x="3505200" y="3968750"/>
          <p14:tracePt t="25692" x="3505200" y="3962400"/>
          <p14:tracePt t="25708" x="3498850" y="3962400"/>
          <p14:tracePt t="25725" x="3492500" y="3956050"/>
          <p14:tracePt t="25744" x="3492500" y="3949700"/>
          <p14:tracePt t="25758" x="3492500" y="3943350"/>
          <p14:tracePt t="25789" x="3505200" y="3937000"/>
          <p14:tracePt t="25805" x="3511550" y="3930650"/>
          <p14:tracePt t="25813" x="3517900" y="3924300"/>
          <p14:tracePt t="25813" x="3524250" y="3924300"/>
          <p14:tracePt t="25827" x="3530600" y="3917950"/>
          <p14:tracePt t="25827" x="3536950" y="3911600"/>
          <p14:tracePt t="25844" x="3543300" y="3905250"/>
          <p14:tracePt t="25844" x="3556000" y="3905250"/>
          <p14:tracePt t="25861" x="3562350" y="3898900"/>
          <p14:tracePt t="25861" x="3581400" y="3892550"/>
          <p14:tracePt t="25878" x="3587750" y="3892550"/>
          <p14:tracePt t="25878" x="3594100" y="3892550"/>
          <p14:tracePt t="25895" x="3600450" y="3892550"/>
          <p14:tracePt t="25895" x="3606800" y="3892550"/>
          <p14:tracePt t="25911" x="3613150" y="3892550"/>
          <p14:tracePt t="25911" x="3619500" y="3892550"/>
          <p14:tracePt t="25927" x="3625850" y="3892550"/>
          <p14:tracePt t="25927" x="3632200" y="3892550"/>
          <p14:tracePt t="25946" x="3638550" y="3898900"/>
          <p14:tracePt t="25960" x="3638550" y="3905250"/>
          <p14:tracePt t="26157" x="3632200" y="3911600"/>
          <p14:tracePt t="26173" x="3625850" y="3917950"/>
          <p14:tracePt t="26185" x="3619500" y="3930650"/>
          <p14:tracePt t="26201" x="3613150" y="3930650"/>
          <p14:tracePt t="26210" x="3606800" y="3937000"/>
          <p14:tracePt t="26210" x="3600450" y="3943350"/>
          <p14:tracePt t="26228" x="3594100" y="3943350"/>
          <p14:tracePt t="26228" x="3587750" y="3956050"/>
          <p14:tracePt t="26247" x="3581400" y="3956050"/>
          <p14:tracePt t="26247" x="3575050" y="3962400"/>
          <p14:tracePt t="26262" x="3568700" y="3962400"/>
          <p14:tracePt t="26262" x="3562350" y="3968750"/>
          <p14:tracePt t="26279" x="3556000" y="3968750"/>
          <p14:tracePt t="26279" x="3549650" y="3968750"/>
          <p14:tracePt t="26279" x="3543300" y="3975100"/>
          <p14:tracePt t="26298" x="3536950" y="3975100"/>
          <p14:tracePt t="26314" x="3530600" y="3975100"/>
          <p14:tracePt t="26327" x="3524250" y="3975100"/>
          <p14:tracePt t="26327" x="3517900" y="3975100"/>
          <p14:tracePt t="26346" x="3511550" y="3975100"/>
          <p14:tracePt t="26346" x="3505200" y="3968750"/>
          <p14:tracePt t="26362" x="3498850" y="3962400"/>
          <p14:tracePt t="26362" x="3492500" y="3956050"/>
          <p14:tracePt t="26362" x="3486150" y="3949700"/>
          <p14:tracePt t="26381" x="3473450" y="3937000"/>
          <p14:tracePt t="26394" x="3467100" y="3917950"/>
          <p14:tracePt t="26394" x="3448050" y="3886200"/>
          <p14:tracePt t="26414" x="3441700" y="3860800"/>
          <p14:tracePt t="26414" x="3429000" y="3835400"/>
          <p14:tracePt t="26429" x="3416300" y="3816350"/>
          <p14:tracePt t="26429" x="3409950" y="3784600"/>
          <p14:tracePt t="26446" x="3397250" y="3759200"/>
          <p14:tracePt t="26446" x="3390900" y="3733800"/>
          <p14:tracePt t="26463" x="3384550" y="3708400"/>
          <p14:tracePt t="26463" x="3371850" y="3657600"/>
          <p14:tracePt t="26479" x="3365500" y="3632200"/>
          <p14:tracePt t="26479" x="3359150" y="3606800"/>
          <p14:tracePt t="26496" x="3359150" y="3587750"/>
          <p14:tracePt t="26496" x="3359150" y="3562350"/>
          <p14:tracePt t="26513" x="3359150" y="3543300"/>
          <p14:tracePt t="26513" x="3359150" y="3524250"/>
          <p14:tracePt t="26529" x="3359150" y="3505200"/>
          <p14:tracePt t="26529" x="3365500" y="3473450"/>
          <p14:tracePt t="26547" x="3365500" y="3454400"/>
          <p14:tracePt t="26547" x="3371850" y="3441700"/>
          <p14:tracePt t="26563" x="3378200" y="3429000"/>
          <p14:tracePt t="26563" x="3384550" y="3416300"/>
          <p14:tracePt t="26579" x="3390900" y="3403600"/>
          <p14:tracePt t="26579" x="3403600" y="3384550"/>
          <p14:tracePt t="26598" x="3409950" y="3378200"/>
          <p14:tracePt t="26598" x="3422650" y="3378200"/>
          <p14:tracePt t="26614" x="3429000" y="3371850"/>
          <p14:tracePt t="26614" x="3435350" y="3371850"/>
          <p14:tracePt t="26630" x="3448050" y="3371850"/>
          <p14:tracePt t="26630" x="3454400" y="3378200"/>
          <p14:tracePt t="26647" x="3467100" y="3384550"/>
          <p14:tracePt t="26647" x="3479800" y="3397250"/>
          <p14:tracePt t="26663" x="3492500" y="3409950"/>
          <p14:tracePt t="26663" x="3511550" y="3429000"/>
          <p14:tracePt t="26663" x="3524250" y="3441700"/>
          <p14:tracePt t="26683" x="3543300" y="3454400"/>
          <p14:tracePt t="26683" x="3556000" y="3473450"/>
          <p14:tracePt t="26698" x="3568700" y="3492500"/>
          <p14:tracePt t="26698" x="3575050" y="3505200"/>
          <p14:tracePt t="26714" x="3587750" y="3524250"/>
          <p14:tracePt t="26714" x="3594100" y="3536950"/>
          <p14:tracePt t="26730" x="3600450" y="3556000"/>
          <p14:tracePt t="26730" x="3600450" y="3575050"/>
          <p14:tracePt t="26730" x="3606800" y="3587750"/>
          <p14:tracePt t="26751" x="3606800" y="3600450"/>
          <p14:tracePt t="26762" x="3600450" y="3613150"/>
          <p14:tracePt t="26762" x="3594100" y="3638550"/>
          <p14:tracePt t="26780" x="3587750" y="3644900"/>
          <p14:tracePt t="26780" x="3581400" y="3657600"/>
          <p14:tracePt t="26797" x="3575050" y="3663950"/>
          <p14:tracePt t="26797" x="3562350" y="3670300"/>
          <p14:tracePt t="26814" x="3556000" y="3676650"/>
          <p14:tracePt t="26814" x="3549650" y="3689350"/>
          <p14:tracePt t="26830" x="3536950" y="3695700"/>
          <p14:tracePt t="26830" x="3524250" y="3702050"/>
          <p14:tracePt t="26847" x="3517900" y="3708400"/>
          <p14:tracePt t="26847" x="3511550" y="3708400"/>
          <p14:tracePt t="26864" x="3505200" y="3714750"/>
          <p14:tracePt t="26864" x="3498850" y="3714750"/>
          <p14:tracePt t="26881" x="3498850" y="3721100"/>
          <p14:tracePt t="26896" x="3492500" y="3721100"/>
          <p14:tracePt t="26912" x="3498850" y="3721100"/>
          <p14:tracePt t="26945" x="3505200" y="3721100"/>
          <p14:tracePt t="26957" x="3511550" y="3714750"/>
          <p14:tracePt t="26973" x="3517900" y="3714750"/>
          <p14:tracePt t="26989" x="3524250" y="3714750"/>
          <p14:tracePt t="27005" x="3530600" y="3714750"/>
          <p14:tracePt t="27017" x="3536950" y="3714750"/>
          <p14:tracePt t="27041" x="3543300" y="3708400"/>
          <p14:tracePt t="27185" x="3549650" y="3702050"/>
          <p14:tracePt t="27197" x="3562350" y="3702050"/>
          <p14:tracePt t="27205" x="3568700" y="3695700"/>
          <p14:tracePt t="27213" x="3581400" y="3695700"/>
          <p14:tracePt t="27213" x="3594100" y="3695700"/>
          <p14:tracePt t="27232" x="3613150" y="3702050"/>
          <p14:tracePt t="27232" x="3632200" y="3708400"/>
          <p14:tracePt t="27248" x="3651250" y="3714750"/>
          <p14:tracePt t="27248" x="3702050" y="3733800"/>
          <p14:tracePt t="27266" x="3727450" y="3746500"/>
          <p14:tracePt t="27266" x="3759200" y="3752850"/>
          <p14:tracePt t="27282" x="3784600" y="3759200"/>
          <p14:tracePt t="27282" x="3810000" y="3765550"/>
          <p14:tracePt t="27299" x="3835400" y="3765550"/>
          <p14:tracePt t="27299" x="3854450" y="3771900"/>
          <p14:tracePt t="27299" x="3867150" y="3778250"/>
          <p14:tracePt t="27318" x="3886200" y="3778250"/>
          <p14:tracePt t="27330" x="3892550" y="3784600"/>
          <p14:tracePt t="27330" x="3898900" y="3784600"/>
          <p14:tracePt t="27350" x="3898900" y="3790950"/>
          <p14:tracePt t="27364" x="3892550" y="3797300"/>
          <p14:tracePt t="27364" x="3892550" y="3803650"/>
          <p14:tracePt t="27383" x="3886200" y="3810000"/>
          <p14:tracePt t="27383" x="3879850" y="3816350"/>
          <p14:tracePt t="27383" x="3873500" y="3822700"/>
          <p14:tracePt t="27402" x="3867150" y="3829050"/>
          <p14:tracePt t="27414" x="3854450" y="3835400"/>
          <p14:tracePt t="27414" x="3848100" y="3841750"/>
          <p14:tracePt t="27414" x="3835400" y="3848100"/>
          <p14:tracePt t="27434" x="3822700" y="3854450"/>
          <p14:tracePt t="27434" x="3810000" y="3860800"/>
          <p14:tracePt t="27449" x="3797300" y="3873500"/>
          <p14:tracePt t="27449" x="3778250" y="3879850"/>
          <p14:tracePt t="27466" x="3759200" y="3886200"/>
          <p14:tracePt t="27466" x="3740150" y="3892550"/>
          <p14:tracePt t="27483" x="3714750" y="3898900"/>
          <p14:tracePt t="27483" x="3657600" y="3911600"/>
          <p14:tracePt t="27500" x="3619500" y="3917950"/>
          <p14:tracePt t="27500" x="3581400" y="3924300"/>
          <p14:tracePt t="27516" x="3543300" y="3930650"/>
          <p14:tracePt t="27516" x="3498850" y="3937000"/>
          <p14:tracePt t="27533" x="3454400" y="3949700"/>
          <p14:tracePt t="27533" x="3409950" y="3956050"/>
          <p14:tracePt t="27549" x="3359150" y="3962400"/>
          <p14:tracePt t="27549" x="3263900" y="3987800"/>
          <p14:tracePt t="27567" x="3213100" y="4000500"/>
          <p14:tracePt t="27567" x="3155950" y="4013200"/>
          <p14:tracePt t="27583" x="3105150" y="4025900"/>
          <p14:tracePt t="27583" x="3054350" y="4038600"/>
          <p14:tracePt t="27600" x="2997200" y="4044950"/>
          <p14:tracePt t="27600" x="2940050" y="4057650"/>
          <p14:tracePt t="27600" x="2889250" y="4064000"/>
          <p14:tracePt t="27619" x="2832100" y="4070350"/>
          <p14:tracePt t="27619" x="2781300" y="4076700"/>
          <p14:tracePt t="27634" x="2724150" y="4083050"/>
          <p14:tracePt t="27634" x="2679700" y="4083050"/>
          <p14:tracePt t="27650" x="2628900" y="4089400"/>
          <p14:tracePt t="27650" x="2590800" y="4089400"/>
          <p14:tracePt t="27667" x="2552700" y="4095750"/>
          <p14:tracePt t="27667" x="2520950" y="4095750"/>
          <p14:tracePt t="27683" x="2495550" y="4095750"/>
          <p14:tracePt t="27683" x="2476500" y="4102100"/>
          <p14:tracePt t="27683" x="2457450" y="4102100"/>
          <p14:tracePt t="27702" x="2451100" y="4102100"/>
          <p14:tracePt t="27715" x="2444750" y="4102100"/>
          <p14:tracePt t="27732" x="2451100" y="4108450"/>
          <p14:tracePt t="27732" x="2463800" y="4114800"/>
          <p14:tracePt t="27732" x="2489200" y="4127500"/>
          <p14:tracePt t="27754" x="2514600" y="4133850"/>
          <p14:tracePt t="27765" x="2552700" y="4146550"/>
          <p14:tracePt t="27765" x="2597150" y="4159250"/>
          <p14:tracePt t="27765" x="2647950" y="4171950"/>
          <p14:tracePt t="27786" x="2705100" y="4184650"/>
          <p14:tracePt t="27786" x="2768600" y="4197350"/>
          <p14:tracePt t="27800" x="2838450" y="4203700"/>
          <p14:tracePt t="27800" x="2908300" y="4210050"/>
          <p14:tracePt t="27817" x="2971800" y="4222750"/>
          <p14:tracePt t="27817" x="3041650" y="4229100"/>
          <p14:tracePt t="27834" x="3111500" y="4235450"/>
          <p14:tracePt t="27834" x="3181350" y="4241800"/>
          <p14:tracePt t="27851" x="3244850" y="4248150"/>
          <p14:tracePt t="27851" x="3365500" y="4260850"/>
          <p14:tracePt t="27867" x="3429000" y="4267200"/>
          <p14:tracePt t="27867" x="3486150" y="4267200"/>
          <p14:tracePt t="27884" x="3536950" y="4273550"/>
          <p14:tracePt t="27884" x="3587750" y="4279900"/>
          <p14:tracePt t="27901" x="3632200" y="4286250"/>
          <p14:tracePt t="27901" x="3714750" y="4292600"/>
          <p14:tracePt t="27918" x="3752850" y="4298950"/>
          <p14:tracePt t="27918" x="3784600" y="4298950"/>
          <p14:tracePt t="27934" x="3810000" y="4298950"/>
          <p14:tracePt t="27934" x="3835400" y="4305300"/>
          <p14:tracePt t="27951" x="3854450" y="4305300"/>
          <p14:tracePt t="27951" x="3867150" y="4305300"/>
          <p14:tracePt t="27968" x="3879850" y="4305300"/>
          <p14:tracePt t="27968" x="3892550" y="4305300"/>
          <p14:tracePt t="27968" x="3898900" y="4305300"/>
          <p14:tracePt t="27987" x="3905250" y="4305300"/>
          <p14:tracePt t="28000" x="3911600" y="4305300"/>
          <p14:tracePt t="28017" x="3917950" y="4305300"/>
          <p14:tracePt t="28045" x="3917950" y="4298950"/>
          <p14:tracePt t="28085" x="3924300" y="4292600"/>
          <p14:tracePt t="28097" x="3930650" y="4286250"/>
          <p14:tracePt t="28137" x="3937000" y="4279900"/>
          <p14:tracePt t="28153" x="3943350" y="4279900"/>
          <p14:tracePt t="28173" x="3949700" y="4279900"/>
          <p14:tracePt t="28217" x="3949700" y="4273550"/>
          <p14:tracePt t="28265" x="3956050" y="4267200"/>
          <p14:tracePt t="28301" x="3956050" y="4260850"/>
          <p14:tracePt t="28345" x="3956050" y="4254500"/>
          <p14:tracePt t="28370" x="3956050" y="4248150"/>
          <p14:tracePt t="28393" x="3949700" y="4248150"/>
          <p14:tracePt t="28457" x="3956050" y="4254500"/>
          <p14:tracePt t="28541" x="3962400" y="4254500"/>
          <p14:tracePt t="28558" x="3968750" y="4254500"/>
          <p14:tracePt t="28573" x="3975100" y="4248150"/>
          <p14:tracePt t="28585" x="3987800" y="4248150"/>
          <p14:tracePt t="28601" x="3987800" y="4241800"/>
          <p14:tracePt t="28609" x="3994150" y="4241800"/>
          <p14:tracePt t="28618" x="4000500" y="4235450"/>
          <p14:tracePt t="28618" x="4006850" y="4235450"/>
          <p14:tracePt t="28638" x="4013200" y="4229100"/>
          <p14:tracePt t="28652" x="4019550" y="4222750"/>
          <p14:tracePt t="28669" x="4025900" y="4222750"/>
          <p14:tracePt t="28685" x="4032250" y="4216400"/>
          <p14:tracePt t="28702" x="4032250" y="4210050"/>
          <p14:tracePt t="28722" x="4025900" y="4210050"/>
          <p14:tracePt t="28753" x="4019550" y="4216400"/>
          <p14:tracePt t="28773" x="4013200" y="4216400"/>
          <p14:tracePt t="28834" x="4019550" y="4216400"/>
          <p14:tracePt t="29037" x="4025900" y="4216400"/>
          <p14:tracePt t="29058" x="4032250" y="4216400"/>
          <p14:tracePt t="29082" x="4025900" y="4216400"/>
          <p14:tracePt t="29157" x="4019550" y="4210050"/>
          <p14:tracePt t="29201" x="4025900" y="4210050"/>
          <p14:tracePt t="29277" x="4032250" y="4203700"/>
          <p14:tracePt t="29305" x="4038600" y="4203700"/>
          <p14:tracePt t="29329" x="4044950" y="4203700"/>
          <p14:tracePt t="29373" x="4051300" y="4203700"/>
          <p14:tracePt t="29398" x="4057650" y="4203700"/>
          <p14:tracePt t="29418" x="4064000" y="4197350"/>
          <p14:tracePt t="29441" x="4070350" y="4197350"/>
          <p14:tracePt t="29458" x="4076700" y="4197350"/>
          <p14:tracePt t="29474" x="4083050" y="4191000"/>
          <p14:tracePt t="29486" x="4089400" y="4191000"/>
          <p14:tracePt t="29502" x="4095750" y="4184650"/>
          <p14:tracePt t="29517" x="4102100" y="4184650"/>
          <p14:tracePt t="29526" x="4108450" y="4184650"/>
          <p14:tracePt t="29538" x="4114800" y="4184650"/>
          <p14:tracePt t="29538" x="4121150" y="4184650"/>
          <p14:tracePt t="29556" x="4127500" y="4191000"/>
          <p14:tracePt t="29556" x="4133850" y="4191000"/>
          <p14:tracePt t="29573" x="4140200" y="4197350"/>
          <p14:tracePt t="29573" x="4146550" y="4197350"/>
          <p14:tracePt t="29590" x="4152900" y="4203700"/>
          <p14:tracePt t="29590" x="4165600" y="4210050"/>
          <p14:tracePt t="29607" x="4178300" y="4216400"/>
          <p14:tracePt t="29607" x="4184650" y="4216400"/>
          <p14:tracePt t="29623" x="4191000" y="4216400"/>
          <p14:tracePt t="29623" x="4197350" y="4222750"/>
          <p14:tracePt t="29640" x="4203700" y="4222750"/>
          <p14:tracePt t="29640" x="4210050" y="4229100"/>
          <p14:tracePt t="29640" x="4216400" y="4229100"/>
          <p14:tracePt t="29659" x="4222750" y="4235450"/>
          <p14:tracePt t="29659" x="4229100" y="4235450"/>
          <p14:tracePt t="29674" x="4235450" y="4235450"/>
          <p14:tracePt t="29674" x="4241800" y="4241800"/>
          <p14:tracePt t="29691" x="4248150" y="4241800"/>
          <p14:tracePt t="29691" x="4254500" y="4241800"/>
          <p14:tracePt t="29707" x="4260850" y="4248150"/>
          <p14:tracePt t="29722" x="4267200" y="4248150"/>
          <p14:tracePt t="29722" x="4273550" y="4254500"/>
          <p14:tracePt t="29744" x="4279900" y="4254500"/>
          <p14:tracePt t="29758" x="4286250" y="4254500"/>
          <p14:tracePt t="29777" x="4292600" y="4254500"/>
          <p14:tracePt t="29810" x="4292600" y="4260850"/>
          <p14:tracePt t="29886" x="4286250" y="4260850"/>
          <p14:tracePt t="29914" x="4279900" y="4267200"/>
          <p14:tracePt t="29981" x="4273550" y="4260850"/>
          <p14:tracePt t="30041" x="4267200" y="4260850"/>
          <p14:tracePt t="30230" x="4260850" y="4260850"/>
          <p14:tracePt t="30314" x="4254500" y="4267200"/>
          <p14:tracePt t="30333" x="4248150" y="4273550"/>
          <p14:tracePt t="30357" x="4241800" y="4279900"/>
          <p14:tracePt t="30402" x="4235450" y="4286250"/>
          <p14:tracePt t="30426" x="4229100" y="4292600"/>
          <p14:tracePt t="30446" x="4222750" y="4292600"/>
          <p14:tracePt t="30462" x="4222750" y="4298950"/>
          <p14:tracePt t="30478" x="4216400" y="4305300"/>
          <p14:tracePt t="30494" x="4210050" y="4311650"/>
          <p14:tracePt t="30506" x="4203700" y="4311650"/>
          <p14:tracePt t="30521" x="4197350" y="4318000"/>
          <p14:tracePt t="30529" x="4191000" y="4318000"/>
          <p14:tracePt t="30542" x="4184650" y="4318000"/>
          <p14:tracePt t="30542" x="4165600" y="4324350"/>
          <p14:tracePt t="30560" x="4159250" y="4330700"/>
          <p14:tracePt t="30560" x="4146550" y="4330700"/>
          <p14:tracePt t="30577" x="4133850" y="4337050"/>
          <p14:tracePt t="30577" x="4114800" y="4343400"/>
          <p14:tracePt t="30593" x="4095750" y="4349750"/>
          <p14:tracePt t="30593" x="4076700" y="4356100"/>
          <p14:tracePt t="30611" x="4057650" y="4362450"/>
          <p14:tracePt t="30611" x="4000500" y="4381500"/>
          <p14:tracePt t="30627" x="3968750" y="4394200"/>
          <p14:tracePt t="30627" x="3937000" y="4406900"/>
          <p14:tracePt t="30644" x="3898900" y="4419600"/>
          <p14:tracePt t="30644" x="3860800" y="4432300"/>
          <p14:tracePt t="30661" x="3816350" y="4445000"/>
          <p14:tracePt t="30661" x="3771900" y="4457700"/>
          <p14:tracePt t="30661" x="3721100" y="4476750"/>
          <p14:tracePt t="30679" x="3670300" y="4489450"/>
          <p14:tracePt t="30679" x="3619500" y="4508500"/>
          <p14:tracePt t="30694" x="3568700" y="4527550"/>
          <p14:tracePt t="30694" x="3517900" y="4540250"/>
          <p14:tracePt t="30711" x="3460750" y="4559300"/>
          <p14:tracePt t="30711" x="3403600" y="4578350"/>
          <p14:tracePt t="30727" x="3352800" y="4597400"/>
          <p14:tracePt t="30727" x="3295650" y="4616450"/>
          <p14:tracePt t="30727" x="3244850" y="4641850"/>
          <p14:tracePt t="30748" x="3187700" y="4660900"/>
          <p14:tracePt t="30759" x="3136900" y="4686300"/>
          <p14:tracePt t="30759" x="3028950" y="4730750"/>
          <p14:tracePt t="30778" x="2978150" y="4749800"/>
          <p14:tracePt t="30778" x="2927350" y="4768850"/>
          <p14:tracePt t="30794" x="2870200" y="4787900"/>
          <p14:tracePt t="30794" x="2813050" y="4806950"/>
          <p14:tracePt t="30811" x="2755900" y="4826000"/>
          <p14:tracePt t="30811" x="2698750" y="4845050"/>
          <p14:tracePt t="30827" x="2647950" y="4864100"/>
          <p14:tracePt t="30827" x="2590800" y="4883150"/>
          <p14:tracePt t="30827" x="2540000" y="4902200"/>
          <p14:tracePt t="30847" x="2489200" y="4921250"/>
          <p14:tracePt t="30847" x="2438400" y="4946650"/>
          <p14:tracePt t="30861" x="2393950" y="4959350"/>
          <p14:tracePt t="30861" x="2349500" y="4978400"/>
          <p14:tracePt t="30878" x="2305050" y="4997450"/>
          <p14:tracePt t="30878" x="2260600" y="5010150"/>
          <p14:tracePt t="30895" x="2216150" y="5022850"/>
          <p14:tracePt t="30895" x="2178050" y="5035550"/>
          <p14:tracePt t="30895" x="2133600" y="5048250"/>
          <p14:tracePt t="30914" x="2089150" y="5060950"/>
          <p14:tracePt t="30914" x="2044700" y="5073650"/>
          <p14:tracePt t="30928" x="2006600" y="5086350"/>
          <p14:tracePt t="30928" x="1962150" y="5105400"/>
          <p14:tracePt t="30945" x="1930400" y="5118100"/>
          <p14:tracePt t="30945" x="1898650" y="5137150"/>
          <p14:tracePt t="30962" x="1866900" y="5149850"/>
          <p14:tracePt t="30962" x="1816100" y="5168900"/>
          <p14:tracePt t="30979" x="1790700" y="5175250"/>
          <p14:tracePt t="30979" x="1771650" y="5181600"/>
          <p14:tracePt t="30995" x="1752600" y="5187950"/>
          <p14:tracePt t="30995" x="1733550" y="5194300"/>
          <p14:tracePt t="31012" x="1714500" y="5200650"/>
          <p14:tracePt t="31012" x="1695450" y="5207000"/>
          <p14:tracePt t="31029" x="1682750" y="5213350"/>
          <p14:tracePt t="31029" x="1657350" y="5226050"/>
          <p14:tracePt t="31048" x="1651000" y="5238750"/>
          <p14:tracePt t="31048" x="1638300" y="5245100"/>
          <p14:tracePt t="31063" x="1631950" y="5251450"/>
          <p14:tracePt t="31063" x="1625600" y="5257800"/>
          <p14:tracePt t="31079" x="1619250" y="5264150"/>
          <p14:tracePt t="31079" x="1619250" y="5270500"/>
          <p14:tracePt t="31095" x="1612900" y="5276850"/>
          <p14:tracePt t="31110" x="1619250" y="5283200"/>
          <p14:tracePt t="31110" x="1625600" y="5283200"/>
          <p14:tracePt t="31110" x="1631950" y="5283200"/>
          <p14:tracePt t="31132" x="1638300" y="5283200"/>
          <p14:tracePt t="31143" x="1651000" y="5289550"/>
          <p14:tracePt t="31143" x="1676400" y="5289550"/>
          <p14:tracePt t="31162" x="1695450" y="5295900"/>
          <p14:tracePt t="31162" x="1714500" y="5295900"/>
          <p14:tracePt t="31179" x="1733550" y="5295900"/>
          <p14:tracePt t="31179" x="1758950" y="5295900"/>
          <p14:tracePt t="31179" x="1784350" y="5295900"/>
          <p14:tracePt t="31198" x="1809750" y="5295900"/>
          <p14:tracePt t="31210" x="1841500" y="5295900"/>
          <p14:tracePt t="31210" x="1898650" y="5289550"/>
          <p14:tracePt t="31229" x="1930400" y="5289550"/>
          <p14:tracePt t="31229" x="1962150" y="5283200"/>
          <p14:tracePt t="31247" x="1993900" y="5283200"/>
          <p14:tracePt t="31247" x="2032000" y="5276850"/>
          <p14:tracePt t="31263" x="2063750" y="5270500"/>
          <p14:tracePt t="31263" x="2127250" y="5257800"/>
          <p14:tracePt t="31279" x="2152650" y="5251450"/>
          <p14:tracePt t="31279" x="2178050" y="5245100"/>
          <p14:tracePt t="31297" x="2197100" y="5232400"/>
          <p14:tracePt t="31297" x="2216150" y="5226050"/>
          <p14:tracePt t="31313" x="2228850" y="5219700"/>
          <p14:tracePt t="31313" x="2241550" y="5213350"/>
          <p14:tracePt t="31329" x="2254250" y="5213350"/>
          <p14:tracePt t="31329" x="2266950" y="5207000"/>
          <p14:tracePt t="31347" x="2273300" y="5200650"/>
          <p14:tracePt t="31363" x="2266950" y="5200650"/>
          <p14:tracePt t="31422" x="2266950" y="5194300"/>
          <p14:tracePt t="31454" x="2266950" y="5187950"/>
          <p14:tracePt t="31466" x="2266950" y="5181600"/>
          <p14:tracePt t="31474" x="2266950" y="5175250"/>
          <p14:tracePt t="31482" x="2273300" y="5168900"/>
          <p14:tracePt t="31495" x="2273300" y="5162550"/>
          <p14:tracePt t="31495" x="2279650" y="5156200"/>
          <p14:tracePt t="31495" x="2286000" y="5149850"/>
          <p14:tracePt t="31516" x="2292350" y="5143500"/>
          <p14:tracePt t="31516" x="2298700" y="5137150"/>
          <p14:tracePt t="31530" x="2311400" y="5124450"/>
          <p14:tracePt t="31530" x="2324100" y="5118100"/>
          <p14:tracePt t="31547" x="2343150" y="5111750"/>
          <p14:tracePt t="31547" x="2362200" y="5111750"/>
          <p14:tracePt t="31564" x="2381250" y="5105400"/>
          <p14:tracePt t="31564" x="2444750" y="5099050"/>
          <p14:tracePt t="31581" x="2476500" y="5099050"/>
          <p14:tracePt t="31581" x="2520950" y="5099050"/>
          <p14:tracePt t="31597" x="2571750" y="5105400"/>
          <p14:tracePt t="31597" x="2622550" y="5105400"/>
          <p14:tracePt t="31613" x="2686050" y="5111750"/>
          <p14:tracePt t="31613" x="2749550" y="5111750"/>
          <p14:tracePt t="31631" x="2813050" y="5118100"/>
          <p14:tracePt t="31631" x="2946400" y="5124450"/>
          <p14:tracePt t="31648" x="3009900" y="5130800"/>
          <p14:tracePt t="31648" x="3079750" y="5130800"/>
          <p14:tracePt t="31664" x="3143250" y="5137150"/>
          <p14:tracePt t="31664" x="3200400" y="5143500"/>
          <p14:tracePt t="31681" x="3263900" y="5149850"/>
          <p14:tracePt t="31681" x="3378200" y="5162550"/>
          <p14:tracePt t="31700" x="3435350" y="5168900"/>
          <p14:tracePt t="31700" x="3492500" y="5181600"/>
          <p14:tracePt t="31714" x="3543300" y="5187950"/>
          <p14:tracePt t="31714" x="3600450" y="5200650"/>
          <p14:tracePt t="31731" x="3651250" y="5207000"/>
          <p14:tracePt t="31731" x="3702050" y="5213350"/>
          <p14:tracePt t="31749" x="3752850" y="5213350"/>
          <p14:tracePt t="31749" x="3797300" y="5219700"/>
          <p14:tracePt t="31749" x="3835400" y="5219700"/>
          <p14:tracePt t="31766" x="3879850" y="5226050"/>
          <p14:tracePt t="31779" x="3911600" y="5232400"/>
          <p14:tracePt t="31779" x="3949700" y="5232400"/>
          <p14:tracePt t="31799" x="4006850" y="5245100"/>
          <p14:tracePt t="31799" x="4032250" y="5245100"/>
          <p14:tracePt t="31815" x="4057650" y="5251450"/>
          <p14:tracePt t="31815" x="4083050" y="5251450"/>
          <p14:tracePt t="31831" x="4108450" y="5251450"/>
          <p14:tracePt t="31831" x="4127500" y="5251450"/>
          <p14:tracePt t="31848" x="4152900" y="5251450"/>
          <p14:tracePt t="31848" x="4171950" y="5251450"/>
          <p14:tracePt t="31848" x="4184650" y="5251450"/>
          <p14:tracePt t="31867" x="4197350" y="5251450"/>
          <p14:tracePt t="31867" x="4216400" y="5251450"/>
          <p14:tracePt t="31881" x="4229100" y="5251450"/>
          <p14:tracePt t="31881" x="4241800" y="5251450"/>
          <p14:tracePt t="31898" x="4254500" y="5251450"/>
          <p14:tracePt t="31898" x="4267200" y="5251450"/>
          <p14:tracePt t="31915" x="4279900" y="5245100"/>
          <p14:tracePt t="31915" x="4292600" y="5245100"/>
          <p14:tracePt t="31932" x="4305300" y="5245100"/>
          <p14:tracePt t="31932" x="4337050" y="5245100"/>
          <p14:tracePt t="31948" x="4349750" y="5245100"/>
          <p14:tracePt t="31948" x="4362450" y="5238750"/>
          <p14:tracePt t="31965" x="4375150" y="5238750"/>
          <p14:tracePt t="31965" x="4394200" y="5238750"/>
          <p14:tracePt t="31981" x="4406900" y="5238750"/>
          <p14:tracePt t="31981" x="4432300" y="5238750"/>
          <p14:tracePt t="31999" x="4445000" y="5238750"/>
          <p14:tracePt t="31999" x="4457700" y="5238750"/>
          <p14:tracePt t="32015" x="4470400" y="5238750"/>
          <p14:tracePt t="32015" x="4483100" y="5232400"/>
          <p14:tracePt t="32032" x="4495800" y="5232400"/>
          <p14:tracePt t="32032" x="4502150" y="5232400"/>
          <p14:tracePt t="32049" x="4514850" y="5226050"/>
          <p14:tracePt t="32049" x="4527550" y="5226050"/>
          <p14:tracePt t="32049" x="4540250" y="5219700"/>
          <p14:tracePt t="32067" x="4546600" y="5219700"/>
          <p14:tracePt t="32067" x="4559300" y="5213350"/>
          <p14:tracePt t="32083" x="4572000" y="5207000"/>
          <p14:tracePt t="32083" x="4578350" y="5207000"/>
          <p14:tracePt t="32099" x="4591050" y="5200650"/>
          <p14:tracePt t="32099" x="4597400" y="5200650"/>
          <p14:tracePt t="32115" x="4610100" y="5194300"/>
          <p14:tracePt t="32115" x="4616450" y="5187950"/>
          <p14:tracePt t="32115" x="4629150" y="5187950"/>
          <p14:tracePt t="32135" x="4635500" y="5181600"/>
          <p14:tracePt t="32147" x="4641850" y="5175250"/>
          <p14:tracePt t="32147" x="4660900" y="5168900"/>
          <p14:tracePt t="32168" x="4660900" y="5162550"/>
          <p14:tracePt t="32168" x="4667250" y="5162550"/>
          <p14:tracePt t="32182" x="4673600" y="5156200"/>
          <p14:tracePt t="32182" x="4679950" y="5156200"/>
          <p14:tracePt t="32199" x="4686300" y="5156200"/>
          <p14:tracePt t="32214" x="4692650" y="5156200"/>
          <p14:tracePt t="32231" x="4699000" y="5156200"/>
          <p14:tracePt t="32294" x="4705350" y="5149850"/>
          <p14:tracePt t="32314" x="4711700" y="5149850"/>
          <p14:tracePt t="32338" x="4718050" y="5149850"/>
          <p14:tracePt t="32358" x="4711700" y="5149850"/>
          <p14:tracePt t="32434" x="4699000" y="5143500"/>
          <p14:tracePt t="32450" x="4692650" y="5143500"/>
          <p14:tracePt t="32466" x="4686300" y="5143500"/>
          <p14:tracePt t="32478" x="4679950" y="5143500"/>
          <p14:tracePt t="32494" x="4673600" y="5143500"/>
          <p14:tracePt t="32503" x="4667250" y="5143500"/>
          <p14:tracePt t="32515" x="4660900" y="5143500"/>
          <p14:tracePt t="32515" x="4654550" y="5143500"/>
          <p14:tracePt t="32534" x="4648200" y="5143500"/>
          <p14:tracePt t="32534" x="4641850" y="5143500"/>
          <p14:tracePt t="32550" x="4635500" y="5143500"/>
          <p14:tracePt t="32550" x="4629150" y="5143500"/>
          <p14:tracePt t="32567" x="4622800" y="5143500"/>
          <p14:tracePt t="32567" x="4616450" y="5143500"/>
          <p14:tracePt t="32583" x="4610100" y="5143500"/>
          <p14:tracePt t="32583" x="4597400" y="5143500"/>
          <p14:tracePt t="32600" x="4591050" y="5143500"/>
          <p14:tracePt t="32615" x="4584700" y="5143500"/>
          <p14:tracePt t="32632" x="4578350" y="5137150"/>
          <p14:tracePt t="32682" x="4578350" y="5130800"/>
          <p14:tracePt t="32706" x="4584700" y="5124450"/>
          <p14:tracePt t="32726" x="4591050" y="5124450"/>
          <p14:tracePt t="32787" x="4597400" y="5118100"/>
          <p14:tracePt t="32802" x="4603750" y="5118100"/>
          <p14:tracePt t="32818" x="4610100" y="5118100"/>
          <p14:tracePt t="32834" x="4616450" y="5111750"/>
          <p14:tracePt t="32846" x="4622800" y="5105400"/>
          <p14:tracePt t="32862" x="4629150" y="5099050"/>
          <p14:tracePt t="32878" x="4635500" y="5099050"/>
          <p14:tracePt t="32894" x="4641850" y="5092700"/>
          <p14:tracePt t="32906" x="4648200" y="5092700"/>
          <p14:tracePt t="32922" x="4654550" y="5092700"/>
          <p14:tracePt t="32946" x="4654550" y="5099050"/>
          <p14:tracePt t="33050" x="4654550" y="5105400"/>
          <p14:tracePt t="33078" x="4660900" y="5111750"/>
          <p14:tracePt t="33110" x="4667250" y="5118100"/>
          <p14:tracePt t="33134" x="4673600" y="5118100"/>
          <p14:tracePt t="33147" x="4686300" y="5124450"/>
          <p14:tracePt t="33162" x="4692650" y="5124450"/>
          <p14:tracePt t="33178" x="4699000" y="5124450"/>
          <p14:tracePt t="33187" x="4705350" y="5124450"/>
          <p14:tracePt t="33187" x="4711700" y="5124450"/>
          <p14:tracePt t="33203" x="4724400" y="5124450"/>
          <p14:tracePt t="33203" x="4730750" y="5124450"/>
          <p14:tracePt t="33219" x="4737100" y="5124450"/>
          <p14:tracePt t="33219" x="4743450" y="5124450"/>
          <p14:tracePt t="33236" x="4749800" y="5118100"/>
          <p14:tracePt t="33236" x="4756150" y="5118100"/>
          <p14:tracePt t="33236" x="4762500" y="5118100"/>
          <p14:tracePt t="33255" x="4768850" y="5118100"/>
          <p14:tracePt t="33268" x="4781550" y="5118100"/>
          <p14:tracePt t="33284" x="4787900" y="5124450"/>
          <p14:tracePt t="33326" x="4787900" y="5130800"/>
          <p14:tracePt t="33350" x="4781550" y="5137150"/>
          <p14:tracePt t="33374" x="4775200" y="5143500"/>
          <p14:tracePt t="33418" x="4768850" y="5143500"/>
          <p14:tracePt t="33439" x="4762500" y="5143500"/>
          <p14:tracePt t="33455" x="4756150" y="5143500"/>
          <p14:tracePt t="33470" x="4749800" y="5143500"/>
          <p14:tracePt t="33487" x="4743450" y="5143500"/>
          <p14:tracePt t="33499" x="4737100" y="5143500"/>
          <p14:tracePt t="33507" x="4730750" y="5143500"/>
          <p14:tracePt t="33519" x="4724400" y="5143500"/>
          <p14:tracePt t="33519" x="4718050" y="5149850"/>
          <p14:tracePt t="33519" x="4711700" y="5149850"/>
          <p14:tracePt t="33540" x="4699000" y="5156200"/>
          <p14:tracePt t="33552" x="4686300" y="5162550"/>
          <p14:tracePt t="33552" x="4654550" y="5175250"/>
          <p14:tracePt t="33570" x="4635500" y="5181600"/>
          <p14:tracePt t="33570" x="4610100" y="5194300"/>
          <p14:tracePt t="33587" x="4584700" y="5200650"/>
          <p14:tracePt t="33587" x="4565650" y="5207000"/>
          <p14:tracePt t="33604" x="4533900" y="5219700"/>
          <p14:tracePt t="33604" x="4470400" y="5238750"/>
          <p14:tracePt t="33621" x="4432300" y="5245100"/>
          <p14:tracePt t="33621" x="4394200" y="5257800"/>
          <p14:tracePt t="33638" x="4349750" y="5270500"/>
          <p14:tracePt t="33638" x="4305300" y="5283200"/>
          <p14:tracePt t="33654" x="4260850" y="5295900"/>
          <p14:tracePt t="33654" x="4210050" y="5302250"/>
          <p14:tracePt t="33671" x="4165600" y="5314950"/>
          <p14:tracePt t="33671" x="4064000" y="5334000"/>
          <p14:tracePt t="33688" x="4013200" y="5340350"/>
          <p14:tracePt t="33688" x="3956050" y="5346700"/>
          <p14:tracePt t="33704" x="3898900" y="5346700"/>
          <p14:tracePt t="33704" x="3835400" y="5353050"/>
          <p14:tracePt t="33721" x="3778250" y="5359400"/>
          <p14:tracePt t="33721" x="3714750" y="5359400"/>
          <p14:tracePt t="33721" x="3651250" y="5365750"/>
          <p14:tracePt t="33740" x="3587750" y="5365750"/>
          <p14:tracePt t="33740" x="3530600" y="5372100"/>
          <p14:tracePt t="33756" x="3467100" y="5372100"/>
          <p14:tracePt t="33756" x="3409950" y="5372100"/>
          <p14:tracePt t="33772" x="3352800" y="5378450"/>
          <p14:tracePt t="33772" x="3295650" y="5378450"/>
          <p14:tracePt t="33788" x="3244850" y="5378450"/>
          <p14:tracePt t="33788" x="3187700" y="5378450"/>
          <p14:tracePt t="33804" x="3130550" y="5378450"/>
          <p14:tracePt t="33804" x="3073400" y="5372100"/>
          <p14:tracePt t="33804" x="3009900" y="5372100"/>
          <p14:tracePt t="33823" x="2952750" y="5365750"/>
          <p14:tracePt t="33836" x="2889250" y="5365750"/>
          <p14:tracePt t="33836" x="2762250" y="5359400"/>
          <p14:tracePt t="33855" x="2705100" y="5353050"/>
          <p14:tracePt t="33855" x="2647950" y="5346700"/>
          <p14:tracePt t="33872" x="2597150" y="5346700"/>
          <p14:tracePt t="33872" x="2552700" y="5340350"/>
          <p14:tracePt t="33888" x="2508250" y="5334000"/>
          <p14:tracePt t="33888" x="2470150" y="5334000"/>
          <p14:tracePt t="33888" x="2432050" y="5334000"/>
          <p14:tracePt t="33907" x="2400300" y="5334000"/>
          <p14:tracePt t="33907" x="2368550" y="5334000"/>
          <p14:tracePt t="33922" x="2336800" y="5340350"/>
          <p14:tracePt t="33922" x="2311400" y="5346700"/>
          <p14:tracePt t="33938" x="2279650" y="5353050"/>
          <p14:tracePt t="33938" x="2254250" y="5359400"/>
          <p14:tracePt t="33955" x="2235200" y="5359400"/>
          <p14:tracePt t="33955" x="2216150" y="5365750"/>
          <p14:tracePt t="33972" x="2203450" y="5372100"/>
          <p14:tracePt t="33972" x="2178050" y="5372100"/>
          <p14:tracePt t="33988" x="2171700" y="5372100"/>
          <p14:tracePt t="34004" x="2178050" y="5372100"/>
          <p14:tracePt t="34026" x="2190750" y="5372100"/>
          <p14:tracePt t="34026" x="2203450" y="5372100"/>
          <p14:tracePt t="34040" x="2216150" y="5372100"/>
          <p14:tracePt t="34040" x="2235200" y="5372100"/>
          <p14:tracePt t="34056" x="2254250" y="5372100"/>
          <p14:tracePt t="34056" x="2286000" y="5372100"/>
          <p14:tracePt t="34072" x="2317750" y="5372100"/>
          <p14:tracePt t="34072" x="2362200" y="5372100"/>
          <p14:tracePt t="34089" x="2400300" y="5378450"/>
          <p14:tracePt t="34089" x="2451100" y="5378450"/>
          <p14:tracePt t="34089" x="2508250" y="5378450"/>
          <p14:tracePt t="34108" x="2565400" y="5378450"/>
          <p14:tracePt t="34121" x="2628900" y="5378450"/>
          <p14:tracePt t="34121" x="2749550" y="5378450"/>
          <p14:tracePt t="34140" x="2813050" y="5372100"/>
          <p14:tracePt t="34140" x="2876550" y="5365750"/>
          <p14:tracePt t="34156" x="2927350" y="5365750"/>
          <p14:tracePt t="34156" x="2984500" y="5359400"/>
          <p14:tracePt t="34172" x="3028950" y="5359400"/>
          <p14:tracePt t="34172" x="3073400" y="5359400"/>
          <p14:tracePt t="34172" x="3111500" y="5353050"/>
          <p14:tracePt t="34191" x="3149600" y="5353050"/>
          <p14:tracePt t="34204" x="3181350" y="5359400"/>
          <p14:tracePt t="34204" x="3244850" y="5359400"/>
          <p14:tracePt t="34223" x="3270250" y="5359400"/>
          <p14:tracePt t="34223" x="3295650" y="5365750"/>
          <p14:tracePt t="34223" x="3314700" y="5365750"/>
          <p14:tracePt t="34243" x="3333750" y="5365750"/>
          <p14:tracePt t="34254" x="3352800" y="5365750"/>
          <p14:tracePt t="34254" x="3365500" y="5365750"/>
          <p14:tracePt t="34254" x="3378200" y="5372100"/>
          <p14:tracePt t="34275" x="3390900" y="5372100"/>
          <p14:tracePt t="34275" x="3403600" y="5372100"/>
          <p14:tracePt t="34290" x="3416300" y="5378450"/>
          <p14:tracePt t="34290" x="3429000" y="5378450"/>
          <p14:tracePt t="34306" x="3435350" y="5384800"/>
          <p14:tracePt t="34306" x="3448050" y="5391150"/>
          <p14:tracePt t="34323" x="3460750" y="5391150"/>
          <p14:tracePt t="34323" x="3492500" y="5397500"/>
          <p14:tracePt t="34340" x="3505200" y="5403850"/>
          <p14:tracePt t="34340" x="3524250" y="5403850"/>
          <p14:tracePt t="34357" x="3543300" y="5410200"/>
          <p14:tracePt t="34357" x="3562350" y="5410200"/>
          <p14:tracePt t="34373" x="3581400" y="5416550"/>
          <p14:tracePt t="34373" x="3600450" y="5416550"/>
          <p14:tracePt t="34390" x="3619500" y="5422900"/>
          <p14:tracePt t="34390" x="3657600" y="5429250"/>
          <p14:tracePt t="34408" x="3676650" y="5429250"/>
          <p14:tracePt t="34408" x="3689350" y="5429250"/>
          <p14:tracePt t="34424" x="3708400" y="5435600"/>
          <p14:tracePt t="34424" x="3721100" y="5435600"/>
          <p14:tracePt t="34440" x="3740150" y="5435600"/>
          <p14:tracePt t="34440" x="3752850" y="5435600"/>
          <p14:tracePt t="34457" x="3759200" y="5435600"/>
          <p14:tracePt t="34457" x="3771900" y="5435600"/>
          <p14:tracePt t="34457" x="3778250" y="5435600"/>
          <p14:tracePt t="34476" x="3784600" y="5435600"/>
          <p14:tracePt t="34488" x="3790950" y="5435600"/>
          <p14:tracePt t="34506" x="3784600" y="5441950"/>
          <p14:tracePt t="34559" x="3778250" y="5441950"/>
          <p14:tracePt t="34579" x="3771900" y="5441950"/>
          <p14:tracePt t="34611" x="3778250" y="5441950"/>
          <p14:tracePt t="34670" x="3784600" y="5441950"/>
          <p14:tracePt t="34687" x="3790950" y="5441950"/>
          <p14:tracePt t="34699" x="3797300" y="5441950"/>
          <p14:tracePt t="34715" x="3803650" y="5441950"/>
          <p14:tracePt t="34731" x="3810000" y="5441950"/>
          <p14:tracePt t="34747" x="3816350" y="5441950"/>
          <p14:tracePt t="34760" x="3822700" y="5441950"/>
          <p14:tracePt t="34776" x="3829050" y="5441950"/>
          <p14:tracePt t="34799" x="3835400" y="5435600"/>
          <p14:tracePt t="34911" x="3841750" y="5435600"/>
          <p14:tracePt t="34935" x="3848100" y="5435600"/>
          <p14:tracePt t="34947" x="3854450" y="5441950"/>
          <p14:tracePt t="34963" x="3860800" y="5441950"/>
          <p14:tracePt t="34979" x="3867150" y="5441950"/>
          <p14:tracePt t="34995" x="3879850" y="5448300"/>
          <p14:tracePt t="35007" x="3886200" y="5448300"/>
          <p14:tracePt t="35024" x="3892550" y="5454650"/>
          <p14:tracePt t="35059" x="3892550" y="5461000"/>
          <p14:tracePt t="35143" x="3886200" y="5454650"/>
          <p14:tracePt t="35195" x="3892550" y="5454650"/>
          <p14:tracePt t="35367" x="3886200" y="5454650"/>
          <p14:tracePt t="35443" x="3879850" y="5461000"/>
          <p14:tracePt t="35467" x="3879850" y="5454650"/>
          <p14:tracePt t="35495" x="3879850" y="5448300"/>
          <p14:tracePt t="35547" x="3886200" y="5448300"/>
          <p14:tracePt t="35563" x="3892550" y="5448300"/>
          <p14:tracePt t="35579" x="3898900" y="5448300"/>
          <p14:tracePt t="35595" x="3905250" y="5448300"/>
          <p14:tracePt t="35607" x="3911600" y="5448300"/>
          <p14:tracePt t="35623" x="3917950" y="5454650"/>
          <p14:tracePt t="35639" x="3924300" y="5461000"/>
          <p14:tracePt t="35667" x="3930650" y="5467350"/>
          <p14:tracePt t="35683" x="3930650" y="5473700"/>
          <p14:tracePt t="35759" x="3924300" y="5467350"/>
          <p14:tracePt t="35836" x="3924300" y="5461000"/>
          <p14:tracePt t="35855" x="3924300" y="5454650"/>
          <p14:tracePt t="35879" x="3924300" y="5448300"/>
          <p14:tracePt t="35895" x="3924300" y="5441950"/>
          <p14:tracePt t="35906" x="3917950" y="5441950"/>
          <p14:tracePt t="35922" x="3917950" y="5435600"/>
          <p14:tracePt t="35939" x="3911600" y="5429250"/>
          <p14:tracePt t="35959" x="3905250" y="5422900"/>
          <p14:tracePt t="35991" x="3905250" y="5416550"/>
          <p14:tracePt t="36019" x="3911600" y="5416550"/>
          <p14:tracePt t="36163" x="3917950" y="5410200"/>
          <p14:tracePt t="36199" x="3924300" y="5410200"/>
          <p14:tracePt t="36231" x="3930650" y="5403850"/>
          <p14:tracePt t="36267" x="3930650" y="5397500"/>
          <p14:tracePt t="36343" x="3930650" y="5391150"/>
          <p14:tracePt t="36367" x="3930650" y="5384800"/>
          <p14:tracePt t="36387" x="3924300" y="5378450"/>
          <p14:tracePt t="36419" x="3924300" y="5365750"/>
          <p14:tracePt t="36435" x="3917950" y="5359400"/>
          <p14:tracePt t="36440" x="3911600" y="5346700"/>
          <p14:tracePt t="36463" x="3905250" y="5346700"/>
          <p14:tracePt t="36471" x="3898900" y="5340350"/>
          <p14:tracePt t="36479" x="3886200" y="5334000"/>
          <p14:tracePt t="36479" x="3879850" y="5334000"/>
          <p14:tracePt t="36479" x="3873500" y="5334000"/>
          <p14:tracePt t="36500" x="3860800" y="5327650"/>
          <p14:tracePt t="36512" x="3854450" y="5327650"/>
          <p14:tracePt t="36512" x="3835400" y="5334000"/>
          <p14:tracePt t="36532" x="3822700" y="5334000"/>
          <p14:tracePt t="36532" x="3816350" y="5340350"/>
          <p14:tracePt t="36549" x="3810000" y="5346700"/>
          <p14:tracePt t="36549" x="3803650" y="5353050"/>
          <p14:tracePt t="36564" x="3797300" y="5365750"/>
          <p14:tracePt t="36564" x="3790950" y="5372100"/>
          <p14:tracePt t="36581" x="3784600" y="5384800"/>
          <p14:tracePt t="36581" x="3784600" y="5397500"/>
          <p14:tracePt t="36581" x="3784600" y="5416550"/>
          <p14:tracePt t="36601" x="3784600" y="5435600"/>
          <p14:tracePt t="36613" x="3784600" y="5448300"/>
          <p14:tracePt t="36613" x="3790950" y="5486400"/>
          <p14:tracePt t="36631" x="3797300" y="5499100"/>
          <p14:tracePt t="36631" x="3803650" y="5518150"/>
          <p14:tracePt t="36649" x="3810000" y="5530850"/>
          <p14:tracePt t="36649" x="3822700" y="5543550"/>
          <p14:tracePt t="36665" x="3829050" y="5549900"/>
          <p14:tracePt t="36665" x="3848100" y="5562600"/>
          <p14:tracePt t="36681" x="3860800" y="5568950"/>
          <p14:tracePt t="36681" x="3867150" y="5568950"/>
          <p14:tracePt t="36699" x="3879850" y="5568950"/>
          <p14:tracePt t="36699" x="3886200" y="5562600"/>
          <p14:tracePt t="36714" x="3898900" y="5556250"/>
          <p14:tracePt t="36714" x="3911600" y="5549900"/>
          <p14:tracePt t="36732" x="3917950" y="5537200"/>
          <p14:tracePt t="36732" x="3937000" y="5518150"/>
          <p14:tracePt t="36750" x="3949700" y="5505450"/>
          <p14:tracePt t="36750" x="3956050" y="5492750"/>
          <p14:tracePt t="36765" x="3962400" y="5473700"/>
          <p14:tracePt t="36765" x="3975100" y="5461000"/>
          <p14:tracePt t="36782" x="3975100" y="5448300"/>
          <p14:tracePt t="36782" x="3981450" y="5435600"/>
          <p14:tracePt t="36782" x="3987800" y="5416550"/>
          <p14:tracePt t="36800" x="3987800" y="5403850"/>
          <p14:tracePt t="36800" x="3987800" y="5391150"/>
          <p14:tracePt t="36816" x="3987800" y="5378450"/>
          <p14:tracePt t="36816" x="3981450" y="5359400"/>
          <p14:tracePt t="36832" x="3981450" y="5346700"/>
          <p14:tracePt t="36832" x="3968750" y="5327650"/>
          <p14:tracePt t="36849" x="3962400" y="5314950"/>
          <p14:tracePt t="36849" x="3949700" y="5295900"/>
          <p14:tracePt t="36849" x="3937000" y="5283200"/>
          <p14:tracePt t="36868" x="3924300" y="5270500"/>
          <p14:tracePt t="36880" x="3905250" y="5257800"/>
          <p14:tracePt t="36880" x="3892550" y="5245100"/>
          <p14:tracePt t="36900" x="3854450" y="5232400"/>
          <p14:tracePt t="36900" x="3835400" y="5232400"/>
          <p14:tracePt t="36917" x="3822700" y="5232400"/>
          <p14:tracePt t="36917" x="3810000" y="5232400"/>
          <p14:tracePt t="36933" x="3797300" y="5238750"/>
          <p14:tracePt t="36933" x="3784600" y="5245100"/>
          <p14:tracePt t="36933" x="3778250" y="5251450"/>
          <p14:tracePt t="36952" x="3771900" y="5264150"/>
          <p14:tracePt t="36964" x="3765550" y="5276850"/>
          <p14:tracePt t="36964" x="3752850" y="5295900"/>
          <p14:tracePt t="36982" x="3746500" y="5302250"/>
          <p14:tracePt t="36982" x="3740150" y="5314950"/>
          <p14:tracePt t="36999" x="3733800" y="5321300"/>
          <p14:tracePt t="36999" x="3727450" y="5334000"/>
          <p14:tracePt t="37016" x="3721100" y="5340350"/>
          <p14:tracePt t="37016" x="3714750" y="5353050"/>
          <p14:tracePt t="37032" x="3708400" y="5359400"/>
          <p14:tracePt t="37032" x="3689350" y="5384800"/>
          <p14:tracePt t="37049" x="3683000" y="5397500"/>
          <p14:tracePt t="37049" x="3670300" y="5410200"/>
          <p14:tracePt t="37066" x="3657600" y="5422900"/>
          <p14:tracePt t="37066" x="3651250" y="5435600"/>
          <p14:tracePt t="37083" x="3638550" y="5454650"/>
          <p14:tracePt t="37083" x="3613150" y="5480050"/>
          <p14:tracePt t="37100" x="3600450" y="5492750"/>
          <p14:tracePt t="37100" x="3587750" y="5511800"/>
          <p14:tracePt t="37116" x="3575050" y="5524500"/>
          <p14:tracePt t="37116" x="3562350" y="5537200"/>
          <p14:tracePt t="37133" x="3549650" y="5549900"/>
          <p14:tracePt t="37133" x="3530600" y="5562600"/>
          <p14:tracePt t="37150" x="3517900" y="5575300"/>
          <p14:tracePt t="37150" x="3505200" y="5581650"/>
          <p14:tracePt t="37150" x="3492500" y="5594350"/>
          <p14:tracePt t="37169" x="3479800" y="5600700"/>
          <p14:tracePt t="37169" x="3467100" y="5613400"/>
          <p14:tracePt t="37184" x="3454400" y="5619750"/>
          <p14:tracePt t="37184" x="3441700" y="5626100"/>
          <p14:tracePt t="37200" x="3429000" y="5632450"/>
          <p14:tracePt t="37200" x="3416300" y="5645150"/>
          <p14:tracePt t="37216" x="3403600" y="5651500"/>
          <p14:tracePt t="37216" x="3390900" y="5657850"/>
          <p14:tracePt t="37216" x="3378200" y="5664200"/>
          <p14:tracePt t="37236" x="3371850" y="5664200"/>
          <p14:tracePt t="37248" x="3359150" y="5670550"/>
          <p14:tracePt t="37248" x="3346450" y="5676900"/>
          <p14:tracePt t="37248" x="3333750" y="5683250"/>
          <p14:tracePt t="37268" x="3327400" y="5683250"/>
          <p14:tracePt t="37268" x="3314700" y="5689600"/>
          <p14:tracePt t="37283" x="3302000" y="5695950"/>
          <p14:tracePt t="37283" x="3289300" y="5695950"/>
          <p14:tracePt t="37301" x="3276600" y="5695950"/>
          <p14:tracePt t="37301" x="3263900" y="5702300"/>
          <p14:tracePt t="37317" x="3251200" y="5702300"/>
          <p14:tracePt t="37317" x="3238500" y="5702300"/>
          <p14:tracePt t="37317" x="3219450" y="5702300"/>
          <p14:tracePt t="37336" x="3206750" y="5702300"/>
          <p14:tracePt t="37336" x="3194050" y="5702300"/>
          <p14:tracePt t="37350" x="3175000" y="5702300"/>
          <p14:tracePt t="37350" x="3162300" y="5702300"/>
          <p14:tracePt t="37368" x="3143250" y="5702300"/>
          <p14:tracePt t="37368" x="3124200" y="5695950"/>
          <p14:tracePt t="37384" x="3111500" y="5695950"/>
          <p14:tracePt t="37384" x="3073400" y="5695950"/>
          <p14:tracePt t="37400" x="3054350" y="5695950"/>
          <p14:tracePt t="37400" x="3035300" y="5695950"/>
          <p14:tracePt t="37417" x="3016250" y="5695950"/>
          <p14:tracePt t="37417" x="2990850" y="5695950"/>
          <p14:tracePt t="37434" x="2971800" y="5689600"/>
          <p14:tracePt t="37434" x="2952750" y="5689600"/>
          <p14:tracePt t="37451" x="2927350" y="5695950"/>
          <p14:tracePt t="37451" x="2895600" y="5695950"/>
          <p14:tracePt t="37468" x="2889250" y="5702300"/>
          <p14:tracePt t="37468" x="2882900" y="5702300"/>
          <p14:tracePt t="37485" x="2882900" y="5708650"/>
          <p14:tracePt t="37485" x="2895600" y="5715000"/>
          <p14:tracePt t="37501" x="2908300" y="5721350"/>
          <p14:tracePt t="37501" x="2933700" y="5727700"/>
          <p14:tracePt t="37517" x="2959100" y="5740400"/>
          <p14:tracePt t="37517" x="3028950" y="5746750"/>
          <p14:tracePt t="37536" x="3067050" y="5753100"/>
          <p14:tracePt t="37549" x="3111500" y="5753100"/>
          <p14:tracePt t="37549" x="3200400" y="5753100"/>
          <p14:tracePt t="37568" x="3251200" y="5753100"/>
          <p14:tracePt t="37568" x="3295650" y="5746750"/>
          <p14:tracePt t="37585" x="3346450" y="5740400"/>
          <p14:tracePt t="37585" x="3397250" y="5734050"/>
          <p14:tracePt t="37601" x="3448050" y="5734050"/>
          <p14:tracePt t="37601" x="3498850" y="5727700"/>
          <p14:tracePt t="37601" x="3549650" y="5727700"/>
          <p14:tracePt t="37620" x="3600450" y="5721350"/>
          <p14:tracePt t="37633" x="3644900" y="5715000"/>
          <p14:tracePt t="37633" x="3727450" y="5702300"/>
          <p14:tracePt t="37651" x="3759200" y="5695950"/>
          <p14:tracePt t="37651" x="3790950" y="5683250"/>
          <p14:tracePt t="37668" x="3810000" y="5676900"/>
          <p14:tracePt t="37668" x="3822700" y="5664200"/>
          <p14:tracePt t="37685" x="3835400" y="5657850"/>
          <p14:tracePt t="37685" x="3835400" y="56388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相関の検定</a:t>
            </a:r>
            <a:endParaRPr kumimoji="1" lang="ja-JP" altLang="en-US" dirty="0"/>
          </a:p>
        </p:txBody>
      </p:sp>
      <p:pic>
        <p:nvPicPr>
          <p:cNvPr id="4474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980728"/>
            <a:ext cx="842942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50577" y="5657671"/>
            <a:ext cx="8502372" cy="830997"/>
          </a:xfrm>
          <a:prstGeom prst="rect">
            <a:avLst/>
          </a:prstGeom>
        </p:spPr>
        <p:txBody>
          <a:bodyPr wrap="square">
            <a:spAutoFit/>
          </a:bodyPr>
          <a:lstStyle/>
          <a:p>
            <a:r>
              <a:rPr lang="en-US" altLang="ja-JP" dirty="0"/>
              <a:t>p-</a:t>
            </a:r>
            <a:r>
              <a:rPr lang="ja-JP" altLang="en-US" dirty="0"/>
              <a:t>値は</a:t>
            </a:r>
            <a:r>
              <a:rPr lang="en-US" altLang="ja-JP" dirty="0"/>
              <a:t>2.59×10</a:t>
            </a:r>
            <a:r>
              <a:rPr lang="en-US" altLang="ja-JP" baseline="30000" dirty="0"/>
              <a:t>-9</a:t>
            </a:r>
            <a:r>
              <a:rPr lang="ja-JP" altLang="en-US" dirty="0"/>
              <a:t>となるので，</a:t>
            </a:r>
            <a:r>
              <a:rPr lang="en-US" altLang="ja-JP" dirty="0"/>
              <a:t>0.1</a:t>
            </a:r>
            <a:r>
              <a:rPr lang="ja-JP" altLang="en-US" dirty="0"/>
              <a:t>％の有意水準で帰無仮説を棄却でき，相関があると認められる．</a:t>
            </a:r>
          </a:p>
        </p:txBody>
      </p:sp>
      <p:sp>
        <p:nvSpPr>
          <p:cNvPr id="4" name="円/楕円 3"/>
          <p:cNvSpPr/>
          <p:nvPr/>
        </p:nvSpPr>
        <p:spPr>
          <a:xfrm>
            <a:off x="3635896" y="4653136"/>
            <a:ext cx="4392488" cy="864096"/>
          </a:xfrm>
          <a:prstGeom prst="ellipse">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055744653"/>
      </p:ext>
    </p:extLst>
  </p:cSld>
  <p:clrMapOvr>
    <a:masterClrMapping/>
  </p:clrMapOvr>
  <mc:AlternateContent xmlns:mc="http://schemas.openxmlformats.org/markup-compatibility/2006">
    <mc:Choice xmlns:p14="http://schemas.microsoft.com/office/powerpoint/2010/main" Requires="p14">
      <p:transition spd="slow" p14:dur="2000" advTm="44960"/>
    </mc:Choice>
    <mc:Fallback>
      <p:transition spd="slow" advTm="44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5"/>
                </p:tgtEl>
              </p:cMediaNode>
            </p:audio>
          </p:childTnLst>
        </p:cTn>
      </p:par>
    </p:tnLst>
    <p:bldLst>
      <p:bldP spid="4" grpId="0" animBg="1"/>
    </p:bldLst>
  </p:timing>
  <p:extLst>
    <p:ext uri="{3A86A75C-4F4B-4683-9AE1-C65F6400EC91}">
      <p14:laserTraceLst xmlns:p14="http://schemas.microsoft.com/office/powerpoint/2010/main">
        <p14:tracePtLst>
          <p14:tracePt t="3530" x="2743200" y="4933950"/>
          <p14:tracePt t="4399" x="2743200" y="4946650"/>
          <p14:tracePt t="4399" x="2736850" y="4953000"/>
          <p14:tracePt t="4399" x="2730500" y="4965700"/>
          <p14:tracePt t="4420" x="2730500" y="4984750"/>
          <p14:tracePt t="4431" x="2724150" y="4997450"/>
          <p14:tracePt t="4431" x="2711450" y="5029200"/>
          <p14:tracePt t="4451" x="2711450" y="5041900"/>
          <p14:tracePt t="4451" x="2711450" y="5054600"/>
          <p14:tracePt t="4468" x="2711450" y="5060950"/>
          <p14:tracePt t="4468" x="2711450" y="5067300"/>
          <p14:tracePt t="4486" x="2711450" y="5073650"/>
          <p14:tracePt t="4499" x="2717800" y="5073650"/>
          <p14:tracePt t="4516" x="2730500" y="5073650"/>
          <p14:tracePt t="4516" x="2730500" y="5067300"/>
          <p14:tracePt t="4535" x="2736850" y="5067300"/>
          <p14:tracePt t="4535" x="2743200" y="5067300"/>
          <p14:tracePt t="4551" x="2749550" y="5067300"/>
          <p14:tracePt t="4551" x="2755900" y="5067300"/>
          <p14:tracePt t="4568" x="2762250" y="5067300"/>
          <p14:tracePt t="4583" x="2768600" y="5073650"/>
          <p14:tracePt t="4600" x="2774950" y="5080000"/>
          <p14:tracePt t="4616" x="2787650" y="5086350"/>
          <p14:tracePt t="4616" x="2800350" y="5086350"/>
          <p14:tracePt t="4636" x="2806700" y="5086350"/>
          <p14:tracePt t="4636" x="2813050" y="5086350"/>
          <p14:tracePt t="4652" x="2825750" y="5080000"/>
          <p14:tracePt t="4652" x="2838450" y="5080000"/>
          <p14:tracePt t="4669" x="2844800" y="5080000"/>
          <p14:tracePt t="4669" x="2857500" y="5080000"/>
          <p14:tracePt t="4685" x="2863850" y="5073650"/>
          <p14:tracePt t="4685" x="2876550" y="5073650"/>
          <p14:tracePt t="4685" x="2882900" y="5080000"/>
          <p14:tracePt t="4704" x="2889250" y="5080000"/>
          <p14:tracePt t="4717" x="2901950" y="5080000"/>
          <p14:tracePt t="4717" x="2914650" y="5086350"/>
          <p14:tracePt t="4735" x="2921000" y="5092700"/>
          <p14:tracePt t="4735" x="2933700" y="5092700"/>
          <p14:tracePt t="4752" x="2940050" y="5099050"/>
          <p14:tracePt t="4752" x="2946400" y="5105400"/>
          <p14:tracePt t="4769" x="2952750" y="5105400"/>
          <p14:tracePt t="4769" x="2959100" y="5111750"/>
          <p14:tracePt t="4769" x="2965450" y="5111750"/>
          <p14:tracePt t="4788" x="2965450" y="5118100"/>
          <p14:tracePt t="4800" x="2971800" y="5124450"/>
          <p14:tracePt t="4800" x="2971800" y="5130800"/>
          <p14:tracePt t="4819" x="2971800" y="5137150"/>
          <p14:tracePt t="4819" x="2971800" y="5143500"/>
          <p14:tracePt t="4836" x="2971800" y="5149850"/>
          <p14:tracePt t="4836" x="2971800" y="5162550"/>
          <p14:tracePt t="4852" x="2965450" y="5168900"/>
          <p14:tracePt t="4852" x="2965450" y="5181600"/>
          <p14:tracePt t="4869" x="2965450" y="5194300"/>
          <p14:tracePt t="4869" x="2959100" y="5200650"/>
          <p14:tracePt t="4886" x="2952750" y="5200650"/>
          <p14:tracePt t="4886" x="2952750" y="5213350"/>
          <p14:tracePt t="4902" x="2946400" y="5213350"/>
          <p14:tracePt t="4902" x="2940050" y="5219700"/>
          <p14:tracePt t="4919" x="2933700" y="5226050"/>
          <p14:tracePt t="4919" x="2921000" y="5238750"/>
          <p14:tracePt t="4936" x="2914650" y="5245100"/>
          <p14:tracePt t="4936" x="2901950" y="5251450"/>
          <p14:tracePt t="4953" x="2895600" y="5257800"/>
          <p14:tracePt t="4953" x="2889250" y="5264150"/>
          <p14:tracePt t="4970" x="2882900" y="5270500"/>
          <p14:tracePt t="4970" x="2870200" y="5270500"/>
          <p14:tracePt t="4970" x="2863850" y="5276850"/>
          <p14:tracePt t="4988" x="2857500" y="5283200"/>
          <p14:tracePt t="4988" x="2851150" y="5283200"/>
          <p14:tracePt t="5003" x="2838450" y="5289550"/>
          <p14:tracePt t="5003" x="2832100" y="5289550"/>
          <p14:tracePt t="5020" x="2819400" y="5295900"/>
          <p14:tracePt t="5020" x="2813050" y="5302250"/>
          <p14:tracePt t="5036" x="2794000" y="5308600"/>
          <p14:tracePt t="5036" x="2781300" y="5308600"/>
          <p14:tracePt t="5053" x="2762250" y="5314950"/>
          <p14:tracePt t="5053" x="2743200" y="5314950"/>
          <p14:tracePt t="5053" x="2724150" y="5314950"/>
          <p14:tracePt t="5072" x="2698750" y="5321300"/>
          <p14:tracePt t="5084" x="2673350" y="5321300"/>
          <p14:tracePt t="5084" x="2609850" y="5314950"/>
          <p14:tracePt t="5103" x="2578100" y="5314950"/>
          <p14:tracePt t="5103" x="2546350" y="5308600"/>
          <p14:tracePt t="5120" x="2514600" y="5295900"/>
          <p14:tracePt t="5120" x="2476500" y="5283200"/>
          <p14:tracePt t="5137" x="2438400" y="5264150"/>
          <p14:tracePt t="5137" x="2400300" y="5245100"/>
          <p14:tracePt t="5137" x="2355850" y="5226050"/>
          <p14:tracePt t="5156" x="2317750" y="5194300"/>
          <p14:tracePt t="5156" x="2273300" y="5162550"/>
          <p14:tracePt t="5170" x="2228850" y="5124450"/>
          <p14:tracePt t="5170" x="2178050" y="5080000"/>
          <p14:tracePt t="5187" x="2133600" y="5035550"/>
          <p14:tracePt t="5187" x="2082800" y="4984750"/>
          <p14:tracePt t="5204" x="2032000" y="4927600"/>
          <p14:tracePt t="5204" x="1974850" y="4864100"/>
          <p14:tracePt t="5220" x="1924050" y="4794250"/>
          <p14:tracePt t="5220" x="1822450" y="4635500"/>
          <p14:tracePt t="5237" x="1771650" y="4540250"/>
          <p14:tracePt t="5237" x="1727200" y="4438650"/>
          <p14:tracePt t="5254" x="1682750" y="4330700"/>
          <p14:tracePt t="5254" x="1638300" y="4210050"/>
          <p14:tracePt t="5271" x="1600200" y="4089400"/>
          <p14:tracePt t="5271" x="1524000" y="3816350"/>
          <p14:tracePt t="5287" x="1492250" y="3683000"/>
          <p14:tracePt t="5287" x="1466850" y="3543300"/>
          <p14:tracePt t="5304" x="1441450" y="3403600"/>
          <p14:tracePt t="5304" x="1422400" y="3263900"/>
          <p14:tracePt t="5320" x="1409700" y="3124200"/>
          <p14:tracePt t="5320" x="1403350" y="2984500"/>
          <p14:tracePt t="5337" x="1403350" y="2851150"/>
          <p14:tracePt t="5337" x="1403350" y="2711450"/>
          <p14:tracePt t="5337" x="1416050" y="2578100"/>
          <p14:tracePt t="5357" x="1441450" y="2451100"/>
          <p14:tracePt t="5369" x="1473200" y="2324100"/>
          <p14:tracePt t="5369" x="1555750" y="2082800"/>
          <p14:tracePt t="5388" x="1612900" y="1968500"/>
          <p14:tracePt t="5388" x="1676400" y="1860550"/>
          <p14:tracePt t="5404" x="1752600" y="1765300"/>
          <p14:tracePt t="5404" x="1822450" y="1670050"/>
          <p14:tracePt t="5421" x="1898650" y="1581150"/>
          <p14:tracePt t="5421" x="1962150" y="1498600"/>
          <p14:tracePt t="5421" x="2032000" y="1422400"/>
          <p14:tracePt t="5440" x="2101850" y="1358900"/>
          <p14:tracePt t="5452" x="2171700" y="1295400"/>
          <p14:tracePt t="5452" x="2292350" y="1206500"/>
          <p14:tracePt t="5471" x="2362200" y="1174750"/>
          <p14:tracePt t="5471" x="2425700" y="1162050"/>
          <p14:tracePt t="5488" x="2489200" y="1155700"/>
          <p14:tracePt t="5488" x="2559050" y="1162050"/>
          <p14:tracePt t="5504" x="2622550" y="1168400"/>
          <p14:tracePt t="5504" x="2692400" y="1193800"/>
          <p14:tracePt t="5504" x="2762250" y="1225550"/>
          <p14:tracePt t="5524" x="2825750" y="1263650"/>
          <p14:tracePt t="5524" x="2889250" y="1308100"/>
          <p14:tracePt t="5539" x="2946400" y="1358900"/>
          <p14:tracePt t="5539" x="3003550" y="1409700"/>
          <p14:tracePt t="5555" x="3060700" y="1466850"/>
          <p14:tracePt t="5555" x="3111500" y="1524000"/>
          <p14:tracePt t="5571" x="3162300" y="1587500"/>
          <p14:tracePt t="5571" x="3251200" y="1714500"/>
          <p14:tracePt t="5589" x="3295650" y="1778000"/>
          <p14:tracePt t="5589" x="3340100" y="1841500"/>
          <p14:tracePt t="5605" x="3378200" y="1911350"/>
          <p14:tracePt t="5605" x="3416300" y="1981200"/>
          <p14:tracePt t="5622" x="3441700" y="2063750"/>
          <p14:tracePt t="5622" x="3473450" y="2146300"/>
          <p14:tracePt t="5638" x="3505200" y="2235200"/>
          <p14:tracePt t="5638" x="3549650" y="2438400"/>
          <p14:tracePt t="5656" x="3575050" y="2546350"/>
          <p14:tracePt t="5656" x="3587750" y="2647950"/>
          <p14:tracePt t="5672" x="3606800" y="2755900"/>
          <p14:tracePt t="5672" x="3625850" y="2857500"/>
          <p14:tracePt t="5689" x="3638550" y="2952750"/>
          <p14:tracePt t="5689" x="3651250" y="3048000"/>
          <p14:tracePt t="5705" x="3657600" y="3136900"/>
          <p14:tracePt t="5705" x="3663950" y="3225800"/>
          <p14:tracePt t="5705" x="3663950" y="3314700"/>
          <p14:tracePt t="5724" x="3663950" y="3409950"/>
          <p14:tracePt t="5737" x="3657600" y="3498850"/>
          <p14:tracePt t="5737" x="3638550" y="3695700"/>
          <p14:tracePt t="5757" x="3619500" y="3784600"/>
          <p14:tracePt t="5757" x="3600450" y="3873500"/>
          <p14:tracePt t="5772" x="3581400" y="3962400"/>
          <p14:tracePt t="5772" x="3556000" y="4051300"/>
          <p14:tracePt t="5772" x="3536950" y="4127500"/>
          <p14:tracePt t="5791" x="3511550" y="4203700"/>
          <p14:tracePt t="5804" x="3492500" y="4273550"/>
          <p14:tracePt t="5804" x="3448050" y="4406900"/>
          <p14:tracePt t="5824" x="3422650" y="4470400"/>
          <p14:tracePt t="5824" x="3403600" y="4533900"/>
          <p14:tracePt t="5839" x="3378200" y="4591050"/>
          <p14:tracePt t="5839" x="3359150" y="4648200"/>
          <p14:tracePt t="5856" x="3333750" y="4699000"/>
          <p14:tracePt t="5856" x="3314700" y="4756150"/>
          <p14:tracePt t="5872" x="3289300" y="4800600"/>
          <p14:tracePt t="5872" x="3244850" y="4889500"/>
          <p14:tracePt t="5889" x="3225800" y="4927600"/>
          <p14:tracePt t="5889" x="3200400" y="4959350"/>
          <p14:tracePt t="5906" x="3175000" y="4991100"/>
          <p14:tracePt t="5906" x="3155950" y="5022850"/>
          <p14:tracePt t="5923" x="3130550" y="5048250"/>
          <p14:tracePt t="5923" x="3111500" y="5073650"/>
          <p14:tracePt t="5939" x="3092450" y="5099050"/>
          <p14:tracePt t="5939" x="3054350" y="5137150"/>
          <p14:tracePt t="5956" x="3041650" y="5149850"/>
          <p14:tracePt t="5956" x="3022600" y="5168900"/>
          <p14:tracePt t="5973" x="3016250" y="5181600"/>
          <p14:tracePt t="5973" x="3003550" y="5187950"/>
          <p14:tracePt t="5990" x="2997200" y="5200650"/>
          <p14:tracePt t="5990" x="2990850" y="5207000"/>
          <p14:tracePt t="5990" x="2990850" y="5213350"/>
          <p14:tracePt t="6008" x="2984500" y="5219700"/>
          <p14:tracePt t="6024" x="2990850" y="5219700"/>
          <p14:tracePt t="6063" x="2997200" y="5213350"/>
          <p14:tracePt t="6075" x="3003550" y="5213350"/>
          <p14:tracePt t="6091" x="3009900" y="5207000"/>
          <p14:tracePt t="6107" x="3016250" y="5200650"/>
          <p14:tracePt t="6124" x="3028950" y="5207000"/>
          <p14:tracePt t="6135" x="3035300" y="5207000"/>
          <p14:tracePt t="6151" x="3041650" y="5207000"/>
          <p14:tracePt t="6160" x="3048000" y="5207000"/>
          <p14:tracePt t="6172" x="3054350" y="5213350"/>
          <p14:tracePt t="6172" x="3073400" y="5213350"/>
          <p14:tracePt t="6190" x="3079750" y="5213350"/>
          <p14:tracePt t="6190" x="3086100" y="5219700"/>
          <p14:tracePt t="6207" x="3092450" y="5219700"/>
          <p14:tracePt t="6207" x="3098800" y="5213350"/>
          <p14:tracePt t="6224" x="3111500" y="5219700"/>
          <p14:tracePt t="6239" x="3117850" y="5213350"/>
          <p14:tracePt t="6239" x="3130550" y="5213350"/>
          <p14:tracePt t="6257" x="3136900" y="5213350"/>
          <p14:tracePt t="6257" x="3143250" y="5213350"/>
          <p14:tracePt t="6274" x="3155950" y="5213350"/>
          <p14:tracePt t="6274" x="3162300" y="5219700"/>
          <p14:tracePt t="6290" x="3168650" y="5213350"/>
          <p14:tracePt t="6290" x="3187700" y="5213350"/>
          <p14:tracePt t="6308" x="3194050" y="5213350"/>
          <p14:tracePt t="6308" x="3206750" y="5213350"/>
          <p14:tracePt t="6324" x="3213100" y="5213350"/>
          <p14:tracePt t="6324" x="3219450" y="5213350"/>
          <p14:tracePt t="6341" x="3225800" y="5213350"/>
          <p14:tracePt t="6341" x="3232150" y="5219700"/>
          <p14:tracePt t="6358" x="3244850" y="5219700"/>
          <p14:tracePt t="6376" x="3251200" y="5213350"/>
          <p14:tracePt t="6392" x="3257550" y="5213350"/>
          <p14:tracePt t="6392" x="3263900" y="5207000"/>
          <p14:tracePt t="6409" x="3270250" y="5200650"/>
          <p14:tracePt t="6409" x="3282950" y="5194300"/>
          <p14:tracePt t="6424" x="3289300" y="5187950"/>
          <p14:tracePt t="6424" x="3295650" y="5181600"/>
          <p14:tracePt t="6424" x="3308350" y="5175250"/>
          <p14:tracePt t="6444" x="3314700" y="5168900"/>
          <p14:tracePt t="6456" x="3321050" y="5162550"/>
          <p14:tracePt t="6456" x="3327400" y="5156200"/>
          <p14:tracePt t="6456" x="3333750" y="5149850"/>
          <p14:tracePt t="6477" x="3340100" y="5143500"/>
          <p14:tracePt t="6477" x="3346450" y="5137150"/>
          <p14:tracePt t="6491" x="3352800" y="5130800"/>
          <p14:tracePt t="6506" x="3359150" y="5124450"/>
          <p14:tracePt t="6506" x="3359150" y="5118100"/>
          <p14:tracePt t="6525" x="3359150" y="5111750"/>
          <p14:tracePt t="6540" x="3359150" y="5099050"/>
          <p14:tracePt t="6557" x="3359150" y="5092700"/>
          <p14:tracePt t="6573" x="3352800" y="5099050"/>
          <p14:tracePt t="6639" x="3346450" y="5099050"/>
          <p14:tracePt t="6667" x="3340100" y="5099050"/>
          <p14:tracePt t="6707" x="3340100" y="5105400"/>
          <p14:tracePt t="6796" x="3346450" y="5111750"/>
          <p14:tracePt t="6907" x="3346450" y="5118100"/>
          <p14:tracePt t="6939" x="3346450" y="5111750"/>
          <p14:tracePt t="7035" x="3352800" y="5105400"/>
          <p14:tracePt t="7068" x="3359150" y="5099050"/>
          <p14:tracePt t="7084" x="3365500" y="5099050"/>
          <p14:tracePt t="7095" x="3371850" y="5092700"/>
          <p14:tracePt t="7103" x="3378200" y="5092700"/>
          <p14:tracePt t="7112" x="3384550" y="5092700"/>
          <p14:tracePt t="7125" x="3397250" y="5086350"/>
          <p14:tracePt t="7125" x="3403600" y="5086350"/>
          <p14:tracePt t="7144" x="3409950" y="5086350"/>
          <p14:tracePt t="7144" x="3416300" y="5086350"/>
          <p14:tracePt t="7160" x="3422650" y="5086350"/>
          <p14:tracePt t="7160" x="3435350" y="5086350"/>
          <p14:tracePt t="7177" x="3441700" y="5086350"/>
          <p14:tracePt t="7177" x="3448050" y="5086350"/>
          <p14:tracePt t="7193" x="3454400" y="5086350"/>
          <p14:tracePt t="7193" x="3473450" y="5092700"/>
          <p14:tracePt t="7210" x="3479800" y="5092700"/>
          <p14:tracePt t="7210" x="3486150" y="5099050"/>
          <p14:tracePt t="7227" x="3498850" y="5105400"/>
          <p14:tracePt t="7227" x="3505200" y="5105400"/>
          <p14:tracePt t="7245" x="3517900" y="5111750"/>
          <p14:tracePt t="7245" x="3524250" y="5118100"/>
          <p14:tracePt t="7261" x="3530600" y="5118100"/>
          <p14:tracePt t="7261" x="3530600" y="5124450"/>
          <p14:tracePt t="7278" x="3536950" y="5137150"/>
          <p14:tracePt t="7292" x="3543300" y="5143500"/>
          <p14:tracePt t="7292" x="3543300" y="5156200"/>
          <p14:tracePt t="7311" x="3543300" y="5162550"/>
          <p14:tracePt t="7311" x="3543300" y="5175250"/>
          <p14:tracePt t="7328" x="3536950" y="5181600"/>
          <p14:tracePt t="7328" x="3536950" y="5187950"/>
          <p14:tracePt t="7345" x="3536950" y="5194300"/>
          <p14:tracePt t="7359" x="3536950" y="5200650"/>
          <p14:tracePt t="7376" x="3543300" y="5207000"/>
          <p14:tracePt t="7393" x="3549650" y="5207000"/>
          <p14:tracePt t="7428" x="3562350" y="5207000"/>
          <p14:tracePt t="7443" x="3562350" y="5200650"/>
          <p14:tracePt t="7449" x="3575050" y="5194300"/>
          <p14:tracePt t="7459" x="3581400" y="5181600"/>
          <p14:tracePt t="7459" x="3587750" y="5175250"/>
          <p14:tracePt t="7459" x="3600450" y="5156200"/>
          <p14:tracePt t="7481" x="3613150" y="5143500"/>
          <p14:tracePt t="7493" x="3625850" y="5124450"/>
          <p14:tracePt t="7493" x="3657600" y="5080000"/>
          <p14:tracePt t="7512" x="3676650" y="5048250"/>
          <p14:tracePt t="7512" x="3695700" y="5016500"/>
          <p14:tracePt t="7530" x="3721100" y="4978400"/>
          <p14:tracePt t="7530" x="3746500" y="4940300"/>
          <p14:tracePt t="7545" x="3778250" y="4895850"/>
          <p14:tracePt t="7545" x="3816350" y="4845050"/>
          <p14:tracePt t="7545" x="3854450" y="4787900"/>
          <p14:tracePt t="7564" x="3892550" y="4730750"/>
          <p14:tracePt t="7564" x="3943350" y="4673600"/>
          <p14:tracePt t="7578" x="4000500" y="4610100"/>
          <p14:tracePt t="7578" x="4051300" y="4546600"/>
          <p14:tracePt t="7596" x="4114800" y="4483100"/>
          <p14:tracePt t="7596" x="4178300" y="4425950"/>
          <p14:tracePt t="7612" x="4248150" y="4362450"/>
          <p14:tracePt t="7612" x="4387850" y="4235450"/>
          <p14:tracePt t="7629" x="4457700" y="4171950"/>
          <p14:tracePt t="7629" x="4521200" y="4102100"/>
          <p14:tracePt t="7646" x="4591050" y="4032250"/>
          <p14:tracePt t="7646" x="4654550" y="3962400"/>
          <p14:tracePt t="7662" x="4718050" y="3879850"/>
          <p14:tracePt t="7662" x="4787900" y="3797300"/>
          <p14:tracePt t="7679" x="4857750" y="3714750"/>
          <p14:tracePt t="7679" x="4991100" y="3549650"/>
          <p14:tracePt t="7696" x="5060950" y="3473450"/>
          <p14:tracePt t="7696" x="5130800" y="3403600"/>
          <p14:tracePt t="7713" x="5200650" y="3340100"/>
          <p14:tracePt t="7713" x="5270500" y="3282950"/>
          <p14:tracePt t="7729" x="5334000" y="3238500"/>
          <p14:tracePt t="7729" x="5403850" y="3194050"/>
          <p14:tracePt t="7729" x="5473700" y="3162300"/>
          <p14:tracePt t="7749" x="5537200" y="3130550"/>
          <p14:tracePt t="7761" x="5594350" y="3105150"/>
          <p14:tracePt t="7761" x="5651500" y="3086100"/>
          <p14:tracePt t="7780" x="5753100" y="3060700"/>
          <p14:tracePt t="7780" x="5797550" y="3060700"/>
          <p14:tracePt t="7796" x="5835650" y="3067050"/>
          <p14:tracePt t="7796" x="5873750" y="3073400"/>
          <p14:tracePt t="7812" x="5911850" y="3092450"/>
          <p14:tracePt t="7812" x="5943600" y="3111500"/>
          <p14:tracePt t="7829" x="5981700" y="3130550"/>
          <p14:tracePt t="7829" x="6019800" y="3149600"/>
          <p14:tracePt t="7829" x="6051550" y="3162300"/>
          <p14:tracePt t="7849" x="6089650" y="3181350"/>
          <p14:tracePt t="7861" x="6127750" y="3200400"/>
          <p14:tracePt t="7861" x="6197600" y="3232150"/>
          <p14:tracePt t="7879" x="6235700" y="3251200"/>
          <p14:tracePt t="7879" x="6267450" y="3276600"/>
          <p14:tracePt t="7896" x="6299200" y="3302000"/>
          <p14:tracePt t="7896" x="6337300" y="3327400"/>
          <p14:tracePt t="7913" x="6369050" y="3359150"/>
          <p14:tracePt t="7913" x="6432550" y="3409950"/>
          <p14:tracePt t="7930" x="6470650" y="3435350"/>
          <p14:tracePt t="7930" x="6502400" y="3454400"/>
          <p14:tracePt t="7946" x="6534150" y="3479800"/>
          <p14:tracePt t="7946" x="6565900" y="3498850"/>
          <p14:tracePt t="7963" x="6604000" y="3517900"/>
          <p14:tracePt t="7963" x="6635750" y="3536950"/>
          <p14:tracePt t="7980" x="6661150" y="3562350"/>
          <p14:tracePt t="7980" x="6724650" y="3600450"/>
          <p14:tracePt t="7997" x="6750050" y="3619500"/>
          <p14:tracePt t="7997" x="6775450" y="3638550"/>
          <p14:tracePt t="8013" x="6794500" y="3651250"/>
          <p14:tracePt t="8013" x="6813550" y="3670300"/>
          <p14:tracePt t="8030" x="6832600" y="3683000"/>
          <p14:tracePt t="8030" x="6851650" y="3689350"/>
          <p14:tracePt t="8030" x="6864350" y="3702050"/>
          <p14:tracePt t="8049" x="6877050" y="3714750"/>
          <p14:tracePt t="8049" x="6896100" y="3721100"/>
          <p14:tracePt t="8064" x="6908800" y="3733800"/>
          <p14:tracePt t="8064" x="6921500" y="3740150"/>
          <p14:tracePt t="8080" x="6934200" y="3752850"/>
          <p14:tracePt t="8080" x="6953250" y="3765550"/>
          <p14:tracePt t="8098" x="6965950" y="3778250"/>
          <p14:tracePt t="8098" x="6978650" y="3797300"/>
          <p14:tracePt t="8113" x="6997700" y="3810000"/>
          <p14:tracePt t="8113" x="7010400" y="3829050"/>
          <p14:tracePt t="8113" x="7023100" y="3841750"/>
          <p14:tracePt t="8133" x="7042150" y="3854450"/>
          <p14:tracePt t="8145" x="7054850" y="3873500"/>
          <p14:tracePt t="8145" x="7080250" y="3892550"/>
          <p14:tracePt t="8164" x="7086600" y="3905250"/>
          <p14:tracePt t="8164" x="7099300" y="3911600"/>
          <p14:tracePt t="8181" x="7105650" y="3917950"/>
          <p14:tracePt t="8181" x="7112000" y="3924300"/>
          <p14:tracePt t="8181" x="7118350" y="3930650"/>
          <p14:tracePt t="8200" x="7124700" y="3930650"/>
          <p14:tracePt t="8212" x="7137400" y="3937000"/>
          <p14:tracePt t="8229" x="7143750" y="3943350"/>
          <p14:tracePt t="8288" x="7150100" y="3943350"/>
          <p14:tracePt t="8311" x="7150100" y="3949700"/>
          <p14:tracePt t="8344" x="7150100" y="3956050"/>
          <p14:tracePt t="8356" x="7143750" y="3962400"/>
          <p14:tracePt t="8365" x="7137400" y="3968750"/>
          <p14:tracePt t="8365" x="7131050" y="3975100"/>
          <p14:tracePt t="8382" x="7118350" y="3981450"/>
          <p14:tracePt t="8382" x="7105650" y="3987800"/>
          <p14:tracePt t="8399" x="7092950" y="3994150"/>
          <p14:tracePt t="8399" x="7080250" y="4000500"/>
          <p14:tracePt t="8399" x="7067550" y="4013200"/>
          <p14:tracePt t="8417" x="7054850" y="4019550"/>
          <p14:tracePt t="8429" x="7035800" y="4025900"/>
          <p14:tracePt t="8429" x="6997700" y="4044950"/>
          <p14:tracePt t="8449" x="6972300" y="4051300"/>
          <p14:tracePt t="8449" x="6946900" y="4057650"/>
          <p14:tracePt t="8465" x="6921500" y="4064000"/>
          <p14:tracePt t="8465" x="6889750" y="4070350"/>
          <p14:tracePt t="8482" x="6851650" y="4076700"/>
          <p14:tracePt t="8482" x="6813550" y="4083050"/>
          <p14:tracePt t="8482" x="6775450" y="4083050"/>
          <p14:tracePt t="8501" x="6731000" y="4089400"/>
          <p14:tracePt t="8513" x="6686550" y="4089400"/>
          <p14:tracePt t="8513" x="6597650" y="4089400"/>
          <p14:tracePt t="8532" x="6553200" y="4089400"/>
          <p14:tracePt t="8532" x="6508750" y="4083050"/>
          <p14:tracePt t="8549" x="6470650" y="4076700"/>
          <p14:tracePt t="8549" x="6426200" y="4064000"/>
          <p14:tracePt t="8565" x="6375400" y="4057650"/>
          <p14:tracePt t="8565" x="6337300" y="4044950"/>
          <p14:tracePt t="8565" x="6286500" y="4025900"/>
          <p14:tracePt t="8584" x="6242050" y="4006850"/>
          <p14:tracePt t="8584" x="6197600" y="3981450"/>
          <p14:tracePt t="8599" x="6153150" y="3956050"/>
          <p14:tracePt t="8599" x="6115050" y="3930650"/>
          <p14:tracePt t="8615" x="6076950" y="3892550"/>
          <p14:tracePt t="8615" x="6038850" y="3860800"/>
          <p14:tracePt t="8633" x="6007100" y="3816350"/>
          <p14:tracePt t="8633" x="5949950" y="3727450"/>
          <p14:tracePt t="8649" x="5924550" y="3676650"/>
          <p14:tracePt t="8649" x="5905500" y="3619500"/>
          <p14:tracePt t="8666" x="5886450" y="3562350"/>
          <p14:tracePt t="8666" x="5880100" y="3505200"/>
          <p14:tracePt t="8682" x="5873750" y="3448050"/>
          <p14:tracePt t="8682" x="5867400" y="3397250"/>
          <p14:tracePt t="8699" x="5873750" y="3340100"/>
          <p14:tracePt t="8699" x="5892800" y="3238500"/>
          <p14:tracePt t="8716" x="5911850" y="3194050"/>
          <p14:tracePt t="8716" x="5930900" y="3149600"/>
          <p14:tracePt t="8733" x="5962650" y="3105150"/>
          <p14:tracePt t="8733" x="5994400" y="3060700"/>
          <p14:tracePt t="8751" x="6032500" y="3016250"/>
          <p14:tracePt t="8751" x="6076950" y="2978150"/>
          <p14:tracePt t="8751" x="6127750" y="2940050"/>
          <p14:tracePt t="8768" x="6184900" y="2901950"/>
          <p14:tracePt t="8781" x="6242050" y="2863850"/>
          <p14:tracePt t="8781" x="6305550" y="2832100"/>
          <p14:tracePt t="8801" x="6438900" y="2781300"/>
          <p14:tracePt t="8801" x="6508750" y="2755900"/>
          <p14:tracePt t="8816" x="6584950" y="2743200"/>
          <p14:tracePt t="8816" x="6661150" y="2730500"/>
          <p14:tracePt t="8833" x="6737350" y="2724150"/>
          <p14:tracePt t="8833" x="6813550" y="2724150"/>
          <p14:tracePt t="8833" x="6889750" y="2724150"/>
          <p14:tracePt t="8852" x="6972300" y="2730500"/>
          <p14:tracePt t="8864" x="7048500" y="2743200"/>
          <p14:tracePt t="8864" x="7131050" y="2755900"/>
          <p14:tracePt t="8864" x="7207250" y="2774950"/>
          <p14:tracePt t="8885" x="7283450" y="2787650"/>
          <p14:tracePt t="8885" x="7359650" y="2813050"/>
          <p14:tracePt t="8900" x="7435850" y="2832100"/>
          <p14:tracePt t="8900" x="7505700" y="2857500"/>
          <p14:tracePt t="8917" x="7575550" y="2882900"/>
          <p14:tracePt t="8917" x="7645400" y="2908300"/>
          <p14:tracePt t="8933" x="7702550" y="2933700"/>
          <p14:tracePt t="8933" x="7816850" y="2997200"/>
          <p14:tracePt t="8950" x="7867650" y="3028950"/>
          <p14:tracePt t="8950" x="7912100" y="3067050"/>
          <p14:tracePt t="8967" x="7956550" y="3105150"/>
          <p14:tracePt t="8967" x="7994650" y="3143250"/>
          <p14:tracePt t="8983" x="8032750" y="3187700"/>
          <p14:tracePt t="8983" x="8064500" y="3225800"/>
          <p14:tracePt t="9000" x="8089900" y="3270250"/>
          <p14:tracePt t="9000" x="8140700" y="3352800"/>
          <p14:tracePt t="9017" x="8159750" y="3390900"/>
          <p14:tracePt t="9017" x="8172450" y="3435350"/>
          <p14:tracePt t="9034" x="8185150" y="3467100"/>
          <p14:tracePt t="9034" x="8191500" y="3505200"/>
          <p14:tracePt t="9050" x="8191500" y="3536950"/>
          <p14:tracePt t="9050" x="8185150" y="3575050"/>
          <p14:tracePt t="9050" x="8178800" y="3606800"/>
          <p14:tracePt t="9069" x="8166100" y="3638550"/>
          <p14:tracePt t="9082" x="8147050" y="3670300"/>
          <p14:tracePt t="9082" x="8102600" y="3733800"/>
          <p14:tracePt t="9101" x="8077200" y="3765550"/>
          <p14:tracePt t="9101" x="8051800" y="3790950"/>
          <p14:tracePt t="9117" x="8020050" y="3822700"/>
          <p14:tracePt t="9117" x="7988300" y="3848100"/>
          <p14:tracePt t="9117" x="7950200" y="3873500"/>
          <p14:tracePt t="9136" x="7912100" y="3898900"/>
          <p14:tracePt t="9149" x="7874000" y="3924300"/>
          <p14:tracePt t="9149" x="7829550" y="3949700"/>
          <p14:tracePt t="9149" x="7785100" y="3968750"/>
          <p14:tracePt t="9169" x="7734300" y="3987800"/>
          <p14:tracePt t="9169" x="7683500" y="4013200"/>
          <p14:tracePt t="9185" x="7632700" y="4032250"/>
          <p14:tracePt t="9185" x="7575550" y="4057650"/>
          <p14:tracePt t="9201" x="7518400" y="4076700"/>
          <p14:tracePt t="9201" x="7454900" y="4095750"/>
          <p14:tracePt t="9217" x="7391400" y="4114800"/>
          <p14:tracePt t="9217" x="7321550" y="4133850"/>
          <p14:tracePt t="9217" x="7251700" y="4152900"/>
          <p14:tracePt t="9236" x="7175500" y="4165600"/>
          <p14:tracePt t="9236" x="7105650" y="4184650"/>
          <p14:tracePt t="9251" x="7029450" y="4197350"/>
          <p14:tracePt t="9251" x="6959600" y="4210050"/>
          <p14:tracePt t="9267" x="6883400" y="4216400"/>
          <p14:tracePt t="9267" x="6813550" y="4229100"/>
          <p14:tracePt t="9284" x="6743700" y="4229100"/>
          <p14:tracePt t="9284" x="6680200" y="4235450"/>
          <p14:tracePt t="9301" x="6616700" y="4235450"/>
          <p14:tracePt t="9301" x="6502400" y="4222750"/>
          <p14:tracePt t="9318" x="6451600" y="4216400"/>
          <p14:tracePt t="9318" x="6407150" y="4203700"/>
          <p14:tracePt t="9334" x="6362700" y="4197350"/>
          <p14:tracePt t="9334" x="6324600" y="4184650"/>
          <p14:tracePt t="9351" x="6286500" y="4171950"/>
          <p14:tracePt t="9351" x="6229350" y="4152900"/>
          <p14:tracePt t="9369" x="6203950" y="4146550"/>
          <p14:tracePt t="9369" x="6191250" y="4140200"/>
          <p14:tracePt t="9385" x="6178550" y="4133850"/>
          <p14:tracePt t="9385" x="6165850" y="4127500"/>
          <p14:tracePt t="9402" x="6159500" y="4121150"/>
          <p14:tracePt t="9416" x="6159500" y="4114800"/>
          <p14:tracePt t="9433" x="6165850" y="4108450"/>
          <p14:tracePt t="9433" x="6172200" y="4102100"/>
          <p14:tracePt t="9452" x="6178550" y="4108450"/>
          <p14:tracePt t="9468" x="6184900" y="4108450"/>
          <p14:tracePt t="9484" x="6191250" y="4114800"/>
          <p14:tracePt t="9500" x="6203950" y="4114800"/>
          <p14:tracePt t="9517" x="6210300" y="4114800"/>
          <p14:tracePt t="9533" x="6216650" y="4114800"/>
          <p14:tracePt t="9533" x="6223000" y="4114800"/>
          <p14:tracePt t="9552" x="6229350" y="4108450"/>
          <p14:tracePt t="9567" x="6235700" y="4108450"/>
          <p14:tracePt t="9583" x="6242050" y="4102100"/>
          <p14:tracePt t="9604" x="6248400" y="4095750"/>
          <p14:tracePt t="9617" x="6254750" y="4095750"/>
          <p14:tracePt t="9634" x="6261100" y="4089400"/>
          <p14:tracePt t="9650" x="6267450" y="4089400"/>
          <p14:tracePt t="9667" x="6273800" y="4083050"/>
          <p14:tracePt t="9684" x="6280150" y="4083050"/>
          <p14:tracePt t="9701" x="6286500" y="4083050"/>
          <p14:tracePt t="9752" x="6292850" y="4083050"/>
          <p14:tracePt t="9788" x="6299200" y="4083050"/>
          <p14:tracePt t="9804" x="6305550" y="4083050"/>
          <p14:tracePt t="9828" x="6311900" y="4076700"/>
          <p14:tracePt t="9856" x="6318250" y="4076700"/>
          <p14:tracePt t="9888" x="6324600" y="4076700"/>
          <p14:tracePt t="9956" x="6330950" y="4076700"/>
          <p14:tracePt t="9992" x="6337300" y="4076700"/>
          <p14:tracePt t="10023" x="6337300" y="4083050"/>
          <p14:tracePt t="10060" x="6330950" y="4089400"/>
          <p14:tracePt t="10076" x="6324600" y="4089400"/>
          <p14:tracePt t="10084" x="6318250" y="4095750"/>
          <p14:tracePt t="10089" x="6305550" y="4102100"/>
          <p14:tracePt t="10089" x="6299200" y="4102100"/>
          <p14:tracePt t="10105" x="6286500" y="4108450"/>
          <p14:tracePt t="10105" x="6280150" y="4114800"/>
          <p14:tracePt t="10121" x="6267450" y="4121150"/>
          <p14:tracePt t="10121" x="6254750" y="4121150"/>
          <p14:tracePt t="10137" x="6235700" y="4127500"/>
          <p14:tracePt t="10137" x="6223000" y="4133850"/>
          <p14:tracePt t="10137" x="6203950" y="4133850"/>
          <p14:tracePt t="10156" x="6184900" y="4140200"/>
          <p14:tracePt t="10169" x="6165850" y="4146550"/>
          <p14:tracePt t="10169" x="6146800" y="4146550"/>
          <p14:tracePt t="10169" x="6121400" y="4152900"/>
          <p14:tracePt t="10190" x="6102350" y="4159250"/>
          <p14:tracePt t="10190" x="6076950" y="4159250"/>
          <p14:tracePt t="10205" x="6057900" y="4165600"/>
          <p14:tracePt t="10205" x="6032500" y="4171950"/>
          <p14:tracePt t="10221" x="6019800" y="4171950"/>
          <p14:tracePt t="10221" x="6000750" y="4178300"/>
          <p14:tracePt t="10238" x="5988050" y="4178300"/>
          <p14:tracePt t="10238" x="5975350" y="4184650"/>
          <p14:tracePt t="10238" x="5969000" y="4184650"/>
          <p14:tracePt t="10258" x="5956300" y="4184650"/>
          <p14:tracePt t="10270" x="5956300" y="4178300"/>
          <p14:tracePt t="10292" x="5962650" y="4171950"/>
          <p14:tracePt t="10307" x="5969000" y="4171950"/>
          <p14:tracePt t="10320" x="5981700" y="4165600"/>
          <p14:tracePt t="10320" x="6000750" y="4165600"/>
          <p14:tracePt t="10339" x="6013450" y="4165600"/>
          <p14:tracePt t="10339" x="6026150" y="4165600"/>
          <p14:tracePt t="10355" x="6045200" y="4159250"/>
          <p14:tracePt t="10355" x="6057900" y="4159250"/>
          <p14:tracePt t="10371" x="6076950" y="4159250"/>
          <p14:tracePt t="10371" x="6108700" y="4152900"/>
          <p14:tracePt t="10389" x="6127750" y="4146550"/>
          <p14:tracePt t="10389" x="6146800" y="4146550"/>
          <p14:tracePt t="10405" x="6165850" y="4140200"/>
          <p14:tracePt t="10405" x="6184900" y="4140200"/>
          <p14:tracePt t="10422" x="6203950" y="4133850"/>
          <p14:tracePt t="10422" x="6216650" y="4133850"/>
          <p14:tracePt t="10438" x="6235700" y="4133850"/>
          <p14:tracePt t="10438" x="6248400" y="4127500"/>
          <p14:tracePt t="10438" x="6267450" y="4127500"/>
          <p14:tracePt t="10457" x="6280150" y="4127500"/>
          <p14:tracePt t="10470" x="6286500" y="4121150"/>
          <p14:tracePt t="10470" x="6305550" y="4121150"/>
          <p14:tracePt t="10489" x="6318250" y="4121150"/>
          <p14:tracePt t="10489" x="6324600" y="4121150"/>
          <p14:tracePt t="10505" x="6330950" y="4121150"/>
          <p14:tracePt t="10505" x="6337300" y="4114800"/>
          <p14:tracePt t="10522" x="6343650" y="4114800"/>
          <p14:tracePt t="10522" x="6350000" y="4114800"/>
          <p14:tracePt t="10522" x="6362700" y="4114800"/>
          <p14:tracePt t="10541" x="6369050" y="4114800"/>
          <p14:tracePt t="10554" x="6381750" y="4121150"/>
          <p14:tracePt t="10554" x="6407150" y="4121150"/>
          <p14:tracePt t="10572" x="6419850" y="4121150"/>
          <p14:tracePt t="10572" x="6426200" y="4121150"/>
          <p14:tracePt t="10589" x="6438900" y="4127500"/>
          <p14:tracePt t="10589" x="6445250" y="4127500"/>
          <p14:tracePt t="10606" x="6451600" y="4127500"/>
          <p14:tracePt t="10621" x="6457950" y="4127500"/>
          <p14:tracePt t="10637" x="6451600" y="4140200"/>
          <p14:tracePt t="10654" x="6445250" y="4146550"/>
          <p14:tracePt t="10654" x="6438900" y="4146550"/>
          <p14:tracePt t="10673" x="6426200" y="4152900"/>
          <p14:tracePt t="10673" x="6407150" y="4159250"/>
          <p14:tracePt t="10689" x="6394450" y="4165600"/>
          <p14:tracePt t="10689" x="6381750" y="4165600"/>
          <p14:tracePt t="10706" x="6362700" y="4165600"/>
          <p14:tracePt t="10706" x="6343650" y="4165600"/>
          <p14:tracePt t="10723" x="6324600" y="4165600"/>
          <p14:tracePt t="10723" x="6299200" y="4159250"/>
          <p14:tracePt t="10741" x="6267450" y="4146550"/>
          <p14:tracePt t="10741" x="6210300" y="4121150"/>
          <p14:tracePt t="10757" x="6184900" y="4102100"/>
          <p14:tracePt t="10757" x="6159500" y="4076700"/>
          <p14:tracePt t="10774" x="6134100" y="4044950"/>
          <p14:tracePt t="10774" x="6115050" y="4013200"/>
          <p14:tracePt t="10790" x="6096000" y="3975100"/>
          <p14:tracePt t="10790" x="6083300" y="3930650"/>
          <p14:tracePt t="10790" x="6070600" y="3879850"/>
          <p14:tracePt t="10809" x="6057900" y="3829050"/>
          <p14:tracePt t="10821" x="6045200" y="3778250"/>
          <p14:tracePt t="10821" x="6032500" y="3657600"/>
          <p14:tracePt t="10842" x="6026150" y="3600450"/>
          <p14:tracePt t="10842" x="6032500" y="3543300"/>
          <p14:tracePt t="10857" x="6045200" y="3486150"/>
          <p14:tracePt t="10857" x="6064250" y="3429000"/>
          <p14:tracePt t="10873" x="6089650" y="3371850"/>
          <p14:tracePt t="10873" x="6127750" y="3314700"/>
          <p14:tracePt t="10890" x="6172200" y="3263900"/>
          <p14:tracePt t="10890" x="6223000" y="3219450"/>
          <p14:tracePt t="10890" x="6280150" y="3168650"/>
          <p14:tracePt t="10910" x="6337300" y="3130550"/>
          <p14:tracePt t="10922" x="6400800" y="3092450"/>
          <p14:tracePt t="10922" x="6527800" y="3022600"/>
          <p14:tracePt t="10940" x="6591300" y="2990850"/>
          <p14:tracePt t="10940" x="6661150" y="2965450"/>
          <p14:tracePt t="10956" x="6731000" y="2940050"/>
          <p14:tracePt t="10956" x="6800850" y="2921000"/>
          <p14:tracePt t="10974" x="6870700" y="2901950"/>
          <p14:tracePt t="10974" x="7016750" y="2882900"/>
          <p14:tracePt t="10990" x="7092950" y="2876550"/>
          <p14:tracePt t="10990" x="7169150" y="2876550"/>
          <p14:tracePt t="11007" x="7239000" y="2882900"/>
          <p14:tracePt t="11007" x="7308850" y="2889250"/>
          <p14:tracePt t="11024" x="7378700" y="2901950"/>
          <p14:tracePt t="11024" x="7442200" y="2921000"/>
          <p14:tracePt t="11042" x="7505700" y="2940050"/>
          <p14:tracePt t="11042" x="7613650" y="2984500"/>
          <p14:tracePt t="11057" x="7658100" y="3016250"/>
          <p14:tracePt t="11057" x="7702550" y="3048000"/>
          <p14:tracePt t="11074" x="7740650" y="3086100"/>
          <p14:tracePt t="11074" x="7772400" y="3124200"/>
          <p14:tracePt t="11090" x="7804150" y="3168650"/>
          <p14:tracePt t="11090" x="7829550" y="3213100"/>
          <p14:tracePt t="11090" x="7854950" y="3251200"/>
          <p14:tracePt t="11110" x="7874000" y="3295650"/>
          <p14:tracePt t="11122" x="7886700" y="3333750"/>
          <p14:tracePt t="11122" x="7905750" y="3409950"/>
          <p14:tracePt t="11142" x="7905750" y="3441700"/>
          <p14:tracePt t="11142" x="7899400" y="3479800"/>
          <p14:tracePt t="11158" x="7893050" y="3511550"/>
          <p14:tracePt t="11158" x="7880350" y="3543300"/>
          <p14:tracePt t="11174" x="7867650" y="3568700"/>
          <p14:tracePt t="11174" x="7848600" y="3600450"/>
          <p14:tracePt t="11174" x="7823200" y="3625850"/>
          <p14:tracePt t="11193" x="7804150" y="3657600"/>
          <p14:tracePt t="11206" x="7778750" y="3683000"/>
          <p14:tracePt t="11206" x="7727950" y="3733800"/>
          <p14:tracePt t="11225" x="7696200" y="3759200"/>
          <p14:tracePt t="11225" x="7658100" y="3784600"/>
          <p14:tracePt t="11242" x="7626350" y="3803650"/>
          <p14:tracePt t="11242" x="7588250" y="3829050"/>
          <p14:tracePt t="11258" x="7543800" y="3854450"/>
          <p14:tracePt t="11258" x="7499350" y="3873500"/>
          <p14:tracePt t="11258" x="7448550" y="3892550"/>
          <p14:tracePt t="11277" x="7404100" y="3911600"/>
          <p14:tracePt t="11277" x="7353300" y="3930650"/>
          <p14:tracePt t="11291" x="7302500" y="3949700"/>
          <p14:tracePt t="11291" x="7251700" y="3962400"/>
          <p14:tracePt t="11308" x="7194550" y="3981450"/>
          <p14:tracePt t="11308" x="7137400" y="3994150"/>
          <p14:tracePt t="11325" x="7086600" y="4006850"/>
          <p14:tracePt t="11325" x="7029450" y="4013200"/>
          <p14:tracePt t="11341" x="6972300" y="4025900"/>
          <p14:tracePt t="11341" x="6858000" y="4044950"/>
          <p14:tracePt t="11358" x="6807200" y="4051300"/>
          <p14:tracePt t="11358" x="6750050" y="4057650"/>
          <p14:tracePt t="11376" x="6699250" y="4064000"/>
          <p14:tracePt t="11376" x="6604000" y="4064000"/>
          <p14:tracePt t="11397" x="6565900" y="4064000"/>
          <p14:tracePt t="11397" x="6534150" y="4064000"/>
          <p14:tracePt t="11410" x="6502400" y="4057650"/>
          <p14:tracePt t="11410" x="6477000" y="4057650"/>
          <p14:tracePt t="11426" x="6457950" y="4051300"/>
          <p14:tracePt t="11426" x="6438900" y="4051300"/>
          <p14:tracePt t="11442" x="6432550" y="4044950"/>
          <p14:tracePt t="11442" x="6419850" y="4044950"/>
          <p14:tracePt t="11458" x="6419850" y="4038600"/>
          <p14:tracePt t="11474" x="6426200" y="4032250"/>
          <p14:tracePt t="11490" x="6432550" y="4032250"/>
          <p14:tracePt t="11490" x="6451600" y="4025900"/>
          <p14:tracePt t="11509" x="6464300" y="4025900"/>
          <p14:tracePt t="11509" x="6470650" y="4025900"/>
          <p14:tracePt t="11526" x="6483350" y="4025900"/>
          <p14:tracePt t="11526" x="6496050" y="4025900"/>
          <p14:tracePt t="11526" x="6508750" y="4032250"/>
          <p14:tracePt t="11545" x="6521450" y="4032250"/>
          <p14:tracePt t="11557" x="6534150" y="4032250"/>
          <p14:tracePt t="11557" x="6540500" y="4032250"/>
          <p14:tracePt t="11557" x="6553200" y="4032250"/>
          <p14:tracePt t="11578" x="6559550" y="4038600"/>
          <p14:tracePt t="11578" x="6565900" y="4038600"/>
          <p14:tracePt t="11592" x="6572250" y="4038600"/>
          <p14:tracePt t="11608" x="6578600" y="4038600"/>
          <p14:tracePt t="11624" x="6572250" y="4038600"/>
          <p14:tracePt t="11665" x="6565900" y="4038600"/>
          <p14:tracePt t="11681" x="6559550" y="4044950"/>
          <p14:tracePt t="11705" x="6572250" y="4044950"/>
          <p14:tracePt t="11764" x="6578600" y="4038600"/>
          <p14:tracePt t="11776" x="6584950" y="4038600"/>
          <p14:tracePt t="11784" x="6591300" y="4038600"/>
          <p14:tracePt t="11794" x="6597650" y="4038600"/>
          <p14:tracePt t="11794" x="6604000" y="4038600"/>
          <p14:tracePt t="11810" x="6610350" y="4038600"/>
          <p14:tracePt t="11810" x="6610350" y="4044950"/>
          <p14:tracePt t="11810" x="6616700" y="4044950"/>
          <p14:tracePt t="11829" x="6623050" y="4044950"/>
          <p14:tracePt t="11845" x="6629400" y="4051300"/>
          <p14:tracePt t="11868" x="6629400" y="4057650"/>
          <p14:tracePt t="11929" x="6623050" y="4057650"/>
          <p14:tracePt t="11956" x="6616700" y="4057650"/>
          <p14:tracePt t="11981" x="6610350" y="4064000"/>
          <p14:tracePt t="12004" x="6604000" y="4064000"/>
          <p14:tracePt t="12033" x="6597650" y="4064000"/>
          <p14:tracePt t="12049" x="6591300" y="4064000"/>
          <p14:tracePt t="12064" x="6584950" y="4064000"/>
          <p14:tracePt t="12077" x="6578600" y="4064000"/>
          <p14:tracePt t="12085" x="6572250" y="4064000"/>
          <p14:tracePt t="12093" x="6565900" y="4064000"/>
          <p14:tracePt t="12109" x="6559550" y="4064000"/>
          <p14:tracePt t="12109" x="6553200" y="4064000"/>
          <p14:tracePt t="12129" x="6546850" y="4064000"/>
          <p14:tracePt t="12142" x="6540500" y="4064000"/>
          <p14:tracePt t="12160" x="6534150" y="4064000"/>
          <p14:tracePt t="12176" x="6527800" y="4064000"/>
          <p14:tracePt t="12193" x="6521450" y="4064000"/>
          <p14:tracePt t="12209" x="6527800" y="4057650"/>
          <p14:tracePt t="12245" x="6540500" y="4057650"/>
          <p14:tracePt t="12256" x="6546850" y="4051300"/>
          <p14:tracePt t="12273" x="6559550" y="4051300"/>
          <p14:tracePt t="12288" x="6565900" y="4051300"/>
          <p14:tracePt t="12305" x="6572250" y="4051300"/>
          <p14:tracePt t="12310" x="6578600" y="4057650"/>
          <p14:tracePt t="12327" x="6584950" y="4064000"/>
          <p14:tracePt t="12327" x="6591300" y="4064000"/>
          <p14:tracePt t="12345" x="6597650" y="4076700"/>
          <p14:tracePt t="12345" x="6604000" y="4083050"/>
          <p14:tracePt t="12362" x="6610350" y="4102100"/>
          <p14:tracePt t="12362" x="6629400" y="4140200"/>
          <p14:tracePt t="12379" x="6642100" y="4171950"/>
          <p14:tracePt t="12379" x="6654800" y="4203700"/>
          <p14:tracePt t="12395" x="6667500" y="4235450"/>
          <p14:tracePt t="12395" x="6680200" y="4279900"/>
          <p14:tracePt t="12412" x="6692900" y="4318000"/>
          <p14:tracePt t="12412" x="6718300" y="4406900"/>
          <p14:tracePt t="12430" x="6731000" y="4457700"/>
          <p14:tracePt t="12430" x="6743700" y="4502150"/>
          <p14:tracePt t="12446" x="6756400" y="4546600"/>
          <p14:tracePt t="12446" x="6762750" y="4597400"/>
          <p14:tracePt t="12463" x="6769100" y="4648200"/>
          <p14:tracePt t="12463" x="6775450" y="4699000"/>
          <p14:tracePt t="12479" x="6788150" y="4749800"/>
          <p14:tracePt t="12479" x="6794500" y="4800600"/>
          <p14:tracePt t="12479" x="6800850" y="4851400"/>
          <p14:tracePt t="12498" x="6813550" y="4902200"/>
          <p14:tracePt t="12498" x="6819900" y="4953000"/>
          <p14:tracePt t="12513" x="6826250" y="5003800"/>
          <p14:tracePt t="12513" x="6838950" y="5041900"/>
          <p14:tracePt t="12530" x="6845300" y="5080000"/>
          <p14:tracePt t="12530" x="6851650" y="5118100"/>
          <p14:tracePt t="12546" x="6858000" y="5143500"/>
          <p14:tracePt t="12546" x="6864350" y="5175250"/>
          <p14:tracePt t="12546" x="6864350" y="5194300"/>
          <p14:tracePt t="12565" x="6870700" y="5219700"/>
          <p14:tracePt t="12577" x="6870700" y="5232400"/>
          <p14:tracePt t="12577" x="6877050" y="5251450"/>
          <p14:tracePt t="12577" x="6883400" y="5264150"/>
          <p14:tracePt t="12599" x="6883400" y="5283200"/>
          <p14:tracePt t="12599" x="6889750" y="5295900"/>
          <p14:tracePt t="12613" x="6896100" y="5308600"/>
          <p14:tracePt t="12613" x="6902450" y="5321300"/>
          <p14:tracePt t="12630" x="6902450" y="5334000"/>
          <p14:tracePt t="12630" x="6908800" y="5346700"/>
          <p14:tracePt t="12646" x="6915150" y="5353050"/>
          <p14:tracePt t="12646" x="6921500" y="5365750"/>
          <p14:tracePt t="12646" x="6927850" y="5372100"/>
          <p14:tracePt t="12665" x="6927850" y="5378450"/>
          <p14:tracePt t="12665" x="6934200" y="5378450"/>
          <p14:tracePt t="12680" x="6934200" y="5384800"/>
          <p14:tracePt t="12680" x="6934200" y="5391150"/>
          <p14:tracePt t="12696" x="6940550" y="5397500"/>
          <p14:tracePt t="12711" x="6940550" y="5403850"/>
          <p14:tracePt t="12711" x="6934200" y="5416550"/>
          <p14:tracePt t="12730" x="6927850" y="5416550"/>
          <p14:tracePt t="12730" x="6927850" y="5422900"/>
          <p14:tracePt t="12748" x="6921500" y="5429250"/>
          <p14:tracePt t="12748" x="6915150" y="5435600"/>
          <p14:tracePt t="12763" x="6902450" y="5435600"/>
          <p14:tracePt t="12763" x="6889750" y="5441950"/>
          <p14:tracePt t="12780" x="6877050" y="5448300"/>
          <p14:tracePt t="12780" x="6838950" y="5454650"/>
          <p14:tracePt t="12797" x="6819900" y="5454650"/>
          <p14:tracePt t="12797" x="6794500" y="5461000"/>
          <p14:tracePt t="12814" x="6769100" y="5461000"/>
          <p14:tracePt t="12814" x="6737350" y="5467350"/>
          <p14:tracePt t="12830" x="6705600" y="5467350"/>
          <p14:tracePt t="12830" x="6673850" y="5467350"/>
          <p14:tracePt t="12830" x="6635750" y="5461000"/>
          <p14:tracePt t="12850" x="6604000" y="5461000"/>
          <p14:tracePt t="12862" x="6559550" y="5454650"/>
          <p14:tracePt t="12862" x="6483350" y="5435600"/>
          <p14:tracePt t="12882" x="6438900" y="5422900"/>
          <p14:tracePt t="12882" x="6394450" y="5410200"/>
          <p14:tracePt t="12898" x="6356350" y="5391150"/>
          <p14:tracePt t="12898" x="6311900" y="5372100"/>
          <p14:tracePt t="12914" x="6273800" y="5353050"/>
          <p14:tracePt t="12914" x="6235700" y="5327650"/>
          <p14:tracePt t="12931" x="6203950" y="5295900"/>
          <p14:tracePt t="12931" x="6172200" y="5264150"/>
          <p14:tracePt t="12931" x="6146800" y="5226050"/>
          <p14:tracePt t="12950" x="6127750" y="5187950"/>
          <p14:tracePt t="12962" x="6115050" y="5143500"/>
          <p14:tracePt t="12962" x="6102350" y="5054600"/>
          <p14:tracePt t="12981" x="6108700" y="5010150"/>
          <p14:tracePt t="12981" x="6121400" y="4965700"/>
          <p14:tracePt t="12997" x="6134100" y="4921250"/>
          <p14:tracePt t="12997" x="6153150" y="4876800"/>
          <p14:tracePt t="13014" x="6178550" y="4832350"/>
          <p14:tracePt t="13014" x="6248400" y="4749800"/>
          <p14:tracePt t="13031" x="6292850" y="4711700"/>
          <p14:tracePt t="13031" x="6337300" y="4673600"/>
          <p14:tracePt t="13047" x="6394450" y="4635500"/>
          <p14:tracePt t="13047" x="6451600" y="4610100"/>
          <p14:tracePt t="13064" x="6515100" y="4578350"/>
          <p14:tracePt t="13064" x="6584950" y="4559300"/>
          <p14:tracePt t="13081" x="6654800" y="4540250"/>
          <p14:tracePt t="13081" x="6800850" y="4508500"/>
          <p14:tracePt t="13097" x="6877050" y="4502150"/>
          <p14:tracePt t="13097" x="6953250" y="4495800"/>
          <p14:tracePt t="13113" x="7029450" y="4495800"/>
          <p14:tracePt t="13113" x="7112000" y="4495800"/>
          <p14:tracePt t="13130" x="7188200" y="4502150"/>
          <p14:tracePt t="13130" x="7264400" y="4508500"/>
          <p14:tracePt t="13130" x="7340600" y="4514850"/>
          <p14:tracePt t="13150" x="7416800" y="4521200"/>
          <p14:tracePt t="13162" x="7486650" y="4533900"/>
          <p14:tracePt t="13162" x="7626350" y="4559300"/>
          <p14:tracePt t="13181" x="7696200" y="4572000"/>
          <p14:tracePt t="13181" x="7759700" y="4591050"/>
          <p14:tracePt t="13198" x="7816850" y="4610100"/>
          <p14:tracePt t="13198" x="7874000" y="4635500"/>
          <p14:tracePt t="13213" x="7931150" y="4660900"/>
          <p14:tracePt t="13213" x="7975600" y="4692650"/>
          <p14:tracePt t="13213" x="8020050" y="4724400"/>
          <p14:tracePt t="13233" x="8058150" y="4762500"/>
          <p14:tracePt t="13246" x="8089900" y="4794250"/>
          <p14:tracePt t="13246" x="8134350" y="4864100"/>
          <p14:tracePt t="13265" x="8147050" y="4902200"/>
          <p14:tracePt t="13265" x="8153400" y="4933950"/>
          <p14:tracePt t="13281" x="8153400" y="4965700"/>
          <p14:tracePt t="13281" x="8147050" y="5003800"/>
          <p14:tracePt t="13298" x="8134350" y="5035550"/>
          <p14:tracePt t="13298" x="8115300" y="5073650"/>
          <p14:tracePt t="13298" x="8096250" y="5105400"/>
          <p14:tracePt t="13316" x="8077200" y="5137150"/>
          <p14:tracePt t="13316" x="8051800" y="5168900"/>
          <p14:tracePt t="13331" x="8026400" y="5200650"/>
          <p14:tracePt t="13331" x="7994650" y="5226050"/>
          <p14:tracePt t="13348" x="7969250" y="5251450"/>
          <p14:tracePt t="13348" x="7937500" y="5270500"/>
          <p14:tracePt t="13364" x="7899400" y="5295900"/>
          <p14:tracePt t="13364" x="7867650" y="5308600"/>
          <p14:tracePt t="13381" x="7829550" y="5327650"/>
          <p14:tracePt t="13381" x="7753350" y="5359400"/>
          <p14:tracePt t="13398" x="7708900" y="5372100"/>
          <p14:tracePt t="13398" x="7664450" y="5384800"/>
          <p14:tracePt t="13414" x="7613650" y="5397500"/>
          <p14:tracePt t="13414" x="7569200" y="5410200"/>
          <p14:tracePt t="13431" x="7518400" y="5422900"/>
          <p14:tracePt t="13431" x="7416800" y="5441950"/>
          <p14:tracePt t="13449" x="7366000" y="5441950"/>
          <p14:tracePt t="13449" x="7321550" y="5448300"/>
          <p14:tracePt t="13465" x="7270750" y="5454650"/>
          <p14:tracePt t="13465" x="7226300" y="5454650"/>
          <p14:tracePt t="13481" x="7181850" y="5454650"/>
          <p14:tracePt t="13481" x="7131050" y="5454650"/>
          <p14:tracePt t="13498" x="7086600" y="5454650"/>
          <p14:tracePt t="13498" x="7048500" y="5454650"/>
          <p14:tracePt t="13498" x="7004050" y="5454650"/>
          <p14:tracePt t="13517" x="6959600" y="5454650"/>
          <p14:tracePt t="13517" x="6921500" y="5454650"/>
          <p14:tracePt t="13532" x="6883400" y="5454650"/>
          <p14:tracePt t="13532" x="6851650" y="5454650"/>
          <p14:tracePt t="13550" x="6819900" y="5454650"/>
          <p14:tracePt t="13550" x="6788150" y="5454650"/>
          <p14:tracePt t="13565" x="6762750" y="5454650"/>
          <p14:tracePt t="13565" x="6737350" y="5448300"/>
          <p14:tracePt t="13582" x="6718300" y="5448300"/>
          <p14:tracePt t="13582" x="6699250" y="5441950"/>
          <p14:tracePt t="13582" x="6686550" y="5441950"/>
          <p14:tracePt t="13602" x="6673850" y="5435600"/>
          <p14:tracePt t="13613" x="6661150" y="5435600"/>
          <p14:tracePt t="13613" x="6648450" y="5429250"/>
          <p14:tracePt t="13632" x="6642100" y="5429250"/>
          <p14:tracePt t="13647" x="6642100" y="5422900"/>
          <p14:tracePt t="13664" x="6635750" y="5416550"/>
          <p14:tracePt t="13684" x="6629400" y="5416550"/>
          <p14:tracePt t="13728" x="6616700" y="5416550"/>
          <p14:tracePt t="13745" x="6610350" y="5416550"/>
          <p14:tracePt t="13756" x="6604000" y="5416550"/>
          <p14:tracePt t="13772" x="6597650" y="5410200"/>
          <p14:tracePt t="13804" x="6597650" y="5403850"/>
          <p14:tracePt t="13816" x="6591300" y="5397500"/>
          <p14:tracePt t="13832" x="6597650" y="5391150"/>
          <p14:tracePt t="13856" x="6604000" y="5384800"/>
          <p14:tracePt t="13892" x="6610350" y="5384800"/>
          <p14:tracePt t="13908" x="6616700" y="5378450"/>
          <p14:tracePt t="13928" x="6623050" y="5378450"/>
          <p14:tracePt t="13944" x="6629400" y="5378450"/>
          <p14:tracePt t="13960" x="6635750" y="5378450"/>
          <p14:tracePt t="13976" x="6642100" y="5378450"/>
          <p14:tracePt t="13988" x="6648450" y="5378450"/>
          <p14:tracePt t="13998" x="6654800" y="5378450"/>
          <p14:tracePt t="13998" x="6661150" y="5384800"/>
          <p14:tracePt t="14016" x="6667500" y="5384800"/>
          <p14:tracePt t="14016" x="6673850" y="5384800"/>
          <p14:tracePt t="14033" x="6680200" y="5384800"/>
          <p14:tracePt t="14033" x="6686550" y="5384800"/>
          <p14:tracePt t="14050" x="6692900" y="5378450"/>
          <p14:tracePt t="14065" x="6699250" y="5378450"/>
          <p14:tracePt t="14081" x="6699250" y="5372100"/>
          <p14:tracePt t="14108" x="6705600" y="5365750"/>
          <p14:tracePt t="14244" x="6711950" y="5372100"/>
          <p14:tracePt t="14304" x="6711950" y="5378450"/>
          <p14:tracePt t="14320" x="6718300" y="5384800"/>
          <p14:tracePt t="14336" x="6724650" y="5391150"/>
          <p14:tracePt t="14348" x="6731000" y="5397500"/>
          <p14:tracePt t="14364" x="6737350" y="5410200"/>
          <p14:tracePt t="14380" x="6743700" y="5416550"/>
          <p14:tracePt t="14396" x="6750050" y="5416550"/>
          <p14:tracePt t="14408" x="6756400" y="5422900"/>
          <p14:tracePt t="14432" x="6756400" y="5429250"/>
          <p14:tracePt t="14468" x="6762750" y="5429250"/>
          <p14:tracePt t="14508" x="6769100" y="5435600"/>
          <p14:tracePt t="14552" x="6769100" y="5441950"/>
          <p14:tracePt t="14584" x="6762750" y="5448300"/>
          <p14:tracePt t="14620" x="6756400" y="5448300"/>
          <p14:tracePt t="14640" x="6750050" y="5454650"/>
          <p14:tracePt t="14656" x="6743700" y="5461000"/>
          <p14:tracePt t="14672" x="6737350" y="5461000"/>
          <p14:tracePt t="14681" x="6737350" y="5467350"/>
          <p14:tracePt t="14689" x="6731000" y="5467350"/>
          <p14:tracePt t="14689" x="6718300" y="5473700"/>
          <p14:tracePt t="14702" x="6711950" y="5473700"/>
          <p14:tracePt t="14702" x="6705600" y="5480050"/>
          <p14:tracePt t="14719" x="6692900" y="5486400"/>
          <p14:tracePt t="14719" x="6686550" y="5486400"/>
          <p14:tracePt t="14735" x="6673850" y="5486400"/>
          <p14:tracePt t="14735" x="6661150" y="5492750"/>
          <p14:tracePt t="14735" x="6648450" y="5492750"/>
          <p14:tracePt t="14756" x="6635750" y="5492750"/>
          <p14:tracePt t="14756" x="6616700" y="5492750"/>
          <p14:tracePt t="14770" x="6604000" y="5486400"/>
          <p14:tracePt t="14770" x="6584950" y="5486400"/>
          <p14:tracePt t="14786" x="6572250" y="5480050"/>
          <p14:tracePt t="14786" x="6553200" y="5473700"/>
          <p14:tracePt t="14803" x="6534150" y="5467350"/>
          <p14:tracePt t="14803" x="6521450" y="5461000"/>
          <p14:tracePt t="14803" x="6508750" y="5448300"/>
          <p14:tracePt t="14822" x="6496050" y="5435600"/>
          <p14:tracePt t="14822" x="6477000" y="5422900"/>
          <p14:tracePt t="14837" x="6470650" y="5403850"/>
          <p14:tracePt t="14837" x="6457950" y="5384800"/>
          <p14:tracePt t="14853" x="6445250" y="5359400"/>
          <p14:tracePt t="14853" x="6438900" y="5334000"/>
          <p14:tracePt t="14870" x="6432550" y="5308600"/>
          <p14:tracePt t="14870" x="6432550" y="5283200"/>
          <p14:tracePt t="14870" x="6426200" y="5251450"/>
          <p14:tracePt t="14888" x="6426200" y="5226050"/>
          <p14:tracePt t="14901" x="6432550" y="5194300"/>
          <p14:tracePt t="14901" x="6445250" y="5124450"/>
          <p14:tracePt t="14921" x="6457950" y="5086350"/>
          <p14:tracePt t="14921" x="6477000" y="5054600"/>
          <p14:tracePt t="14937" x="6496050" y="5016500"/>
          <p14:tracePt t="14937" x="6521450" y="4978400"/>
          <p14:tracePt t="14953" x="6546850" y="4946650"/>
          <p14:tracePt t="14953" x="6578600" y="4908550"/>
          <p14:tracePt t="14970" x="6616700" y="4876800"/>
          <p14:tracePt t="14970" x="6654800" y="4845050"/>
          <p14:tracePt t="14970" x="6699250" y="4813300"/>
          <p14:tracePt t="14989" x="6743700" y="4787900"/>
          <p14:tracePt t="14989" x="6788150" y="4762500"/>
          <p14:tracePt t="15003" x="6832600" y="4743450"/>
          <p14:tracePt t="15003" x="6877050" y="4718050"/>
          <p14:tracePt t="15020" x="6927850" y="4705350"/>
          <p14:tracePt t="15020" x="6972300" y="4686300"/>
          <p14:tracePt t="15037" x="7023100" y="4673600"/>
          <p14:tracePt t="15037" x="7073900" y="4667250"/>
          <p14:tracePt t="15054" x="7131050" y="4654550"/>
          <p14:tracePt t="15054" x="7232650" y="4648200"/>
          <p14:tracePt t="15070" x="7283450" y="4648200"/>
          <p14:tracePt t="15070" x="7327900" y="4648200"/>
          <p14:tracePt t="15087" x="7372350" y="4648200"/>
          <p14:tracePt t="15087" x="7416800" y="4648200"/>
          <p14:tracePt t="15104" x="7454900" y="4654550"/>
          <p14:tracePt t="15104" x="7524750" y="4667250"/>
          <p14:tracePt t="15121" x="7556500" y="4679950"/>
          <p14:tracePt t="15121" x="7588250" y="4699000"/>
          <p14:tracePt t="15137" x="7626350" y="4718050"/>
          <p14:tracePt t="15137" x="7658100" y="4743450"/>
          <p14:tracePt t="15154" x="7689850" y="4768850"/>
          <p14:tracePt t="15154" x="7721600" y="4794250"/>
          <p14:tracePt t="15171" x="7753350" y="4826000"/>
          <p14:tracePt t="15171" x="7778750" y="4851400"/>
          <p14:tracePt t="15171" x="7804150" y="4876800"/>
          <p14:tracePt t="15190" x="7829550" y="4902200"/>
          <p14:tracePt t="15202" x="7848600" y="4927600"/>
          <p14:tracePt t="15202" x="7880350" y="4972050"/>
          <p14:tracePt t="15221" x="7893050" y="4991100"/>
          <p14:tracePt t="15221" x="7899400" y="5010150"/>
          <p14:tracePt t="15237" x="7905750" y="5029200"/>
          <p14:tracePt t="15237" x="7912100" y="5054600"/>
          <p14:tracePt t="15237" x="7905750" y="5080000"/>
          <p14:tracePt t="15257" x="7905750" y="5099050"/>
          <p14:tracePt t="15269" x="7899400" y="5124450"/>
          <p14:tracePt t="15269" x="7880350" y="5168900"/>
          <p14:tracePt t="15290" x="7867650" y="5194300"/>
          <p14:tracePt t="15290" x="7854950" y="5219700"/>
          <p14:tracePt t="15305" x="7835900" y="5238750"/>
          <p14:tracePt t="15305" x="7816850" y="5264150"/>
          <p14:tracePt t="15321" x="7791450" y="5283200"/>
          <p14:tracePt t="15321" x="7766050" y="5308600"/>
          <p14:tracePt t="15338" x="7734300" y="5327650"/>
          <p14:tracePt t="15338" x="7702550" y="5346700"/>
          <p14:tracePt t="15338" x="7670800" y="5365750"/>
          <p14:tracePt t="15357" x="7632700" y="5391150"/>
          <p14:tracePt t="15357" x="7594600" y="5403850"/>
          <p14:tracePt t="15371" x="7550150" y="5422900"/>
          <p14:tracePt t="15371" x="7505700" y="5441950"/>
          <p14:tracePt t="15388" x="7461250" y="5454650"/>
          <p14:tracePt t="15388" x="7416800" y="5473700"/>
          <p14:tracePt t="15405" x="7378700" y="5480050"/>
          <p14:tracePt t="15405" x="7296150" y="5499100"/>
          <p14:tracePt t="15422" x="7258050" y="5505450"/>
          <p14:tracePt t="15422" x="7226300" y="5511800"/>
          <p14:tracePt t="15438" x="7194550" y="5518150"/>
          <p14:tracePt t="15438" x="7169150" y="5524500"/>
          <p14:tracePt t="15455" x="7150100" y="5524500"/>
          <p14:tracePt t="15455" x="7124700" y="5524500"/>
          <p14:tracePt t="15471" x="7112000" y="5524500"/>
          <p14:tracePt t="15471" x="7086600" y="5530850"/>
          <p14:tracePt t="15489" x="7080250" y="5530850"/>
          <p14:tracePt t="15489" x="7073900" y="5530850"/>
          <p14:tracePt t="15505" x="7067550" y="5530850"/>
          <p14:tracePt t="15521" x="7073900" y="5524500"/>
          <p14:tracePt t="15556" x="7080250" y="5524500"/>
          <p14:tracePt t="15572" x="7086600" y="5518150"/>
          <p14:tracePt t="15588" x="7092950" y="5505450"/>
          <p14:tracePt t="15600" x="7105650" y="5499100"/>
          <p14:tracePt t="15616" x="7112000" y="5486400"/>
          <p14:tracePt t="15640" x="7118350" y="5486400"/>
          <p14:tracePt t="15649" x="7118350" y="5480050"/>
          <p14:tracePt t="15657" x="7124700" y="5473700"/>
          <p14:tracePt t="15671" x="7131050" y="5467350"/>
          <p14:tracePt t="15671" x="7131050" y="5461000"/>
          <p14:tracePt t="15689" x="7137400" y="5454650"/>
          <p14:tracePt t="15689" x="7137400" y="5448300"/>
          <p14:tracePt t="15706" x="7137400" y="5435600"/>
          <p14:tracePt t="15706" x="7143750" y="5422900"/>
          <p14:tracePt t="15723" x="7150100" y="5416550"/>
          <p14:tracePt t="15723" x="7150100" y="5410200"/>
          <p14:tracePt t="15740" x="7156450" y="5403850"/>
          <p14:tracePt t="15740" x="7156450" y="5397500"/>
          <p14:tracePt t="15756" x="7162800" y="5391150"/>
          <p14:tracePt t="15771" x="7175500" y="5384800"/>
          <p14:tracePt t="15788" x="7181850" y="5391150"/>
          <p14:tracePt t="15788" x="7188200" y="5391150"/>
          <p14:tracePt t="15806" x="7194550" y="5391150"/>
          <p14:tracePt t="15806" x="7200900" y="5391150"/>
          <p14:tracePt t="15823" x="7207250" y="5391150"/>
          <p14:tracePt t="15823" x="7213600" y="5391150"/>
          <p14:tracePt t="15840" x="7219950" y="5391150"/>
          <p14:tracePt t="15840" x="7226300" y="5397500"/>
          <p14:tracePt t="15857" x="7232650" y="5403850"/>
          <p14:tracePt t="15904" x="7226300" y="5403850"/>
          <p14:tracePt t="15924" x="7219950" y="5410200"/>
          <p14:tracePt t="15940" x="7213600" y="5410200"/>
          <p14:tracePt t="15956" x="7207250" y="5416550"/>
          <p14:tracePt t="15961" x="7200900" y="5416550"/>
          <p14:tracePt t="15971" x="7194550" y="5416550"/>
          <p14:tracePt t="15971" x="7188200" y="5422900"/>
          <p14:tracePt t="15990" x="7175500" y="5422900"/>
          <p14:tracePt t="15990" x="7169150" y="5429250"/>
          <p14:tracePt t="15990" x="7162800" y="5429250"/>
          <p14:tracePt t="16008" x="7156450" y="5435600"/>
          <p14:tracePt t="16008" x="7143750" y="5435600"/>
          <p14:tracePt t="16024" x="7137400" y="5435600"/>
          <p14:tracePt t="16024" x="7131050" y="5441950"/>
          <p14:tracePt t="16040" x="7124700" y="5441950"/>
          <p14:tracePt t="16040" x="7112000" y="5441950"/>
          <p14:tracePt t="16057" x="7105650" y="5448300"/>
          <p14:tracePt t="16057" x="7092950" y="5448300"/>
          <p14:tracePt t="16074" x="7086600" y="5448300"/>
          <p14:tracePt t="16074" x="7061200" y="5448300"/>
          <p14:tracePt t="16091" x="7054850" y="5454650"/>
          <p14:tracePt t="16091" x="7042150" y="5454650"/>
          <p14:tracePt t="16107" x="7029450" y="5454650"/>
          <p14:tracePt t="16107" x="7016750" y="5461000"/>
          <p14:tracePt t="16124" x="7010400" y="5461000"/>
          <p14:tracePt t="16124" x="6978650" y="5473700"/>
          <p14:tracePt t="16142" x="6965950" y="5473700"/>
          <p14:tracePt t="16142" x="6953250" y="5480050"/>
          <p14:tracePt t="16157" x="6934200" y="5480050"/>
          <p14:tracePt t="16157" x="6915150" y="5486400"/>
          <p14:tracePt t="16174" x="6889750" y="5486400"/>
          <p14:tracePt t="16174" x="6870700" y="5492750"/>
          <p14:tracePt t="16191" x="6845300" y="5492750"/>
          <p14:tracePt t="16191" x="6813550" y="5499100"/>
          <p14:tracePt t="16191" x="6788150" y="5505450"/>
          <p14:tracePt t="16210" x="6756400" y="5505450"/>
          <p14:tracePt t="16222" x="6724650" y="5511800"/>
          <p14:tracePt t="16222" x="6661150" y="5524500"/>
          <p14:tracePt t="16241" x="6629400" y="5537200"/>
          <p14:tracePt t="16241" x="6597650" y="5543550"/>
          <p14:tracePt t="16258" x="6572250" y="5549900"/>
          <p14:tracePt t="16258" x="6540500" y="5562600"/>
          <p14:tracePt t="16274" x="6508750" y="5568950"/>
          <p14:tracePt t="16274" x="6477000" y="5575300"/>
          <p14:tracePt t="16274" x="6451600" y="5581650"/>
          <p14:tracePt t="16293" x="6419850" y="5588000"/>
          <p14:tracePt t="16306" x="6394450" y="5588000"/>
          <p14:tracePt t="16306" x="6350000" y="5594350"/>
          <p14:tracePt t="16325" x="6337300" y="5594350"/>
          <p14:tracePt t="16325" x="6318250" y="5594350"/>
          <p14:tracePt t="16341" x="6311900" y="5588000"/>
          <p14:tracePt t="16341" x="6299200" y="5588000"/>
          <p14:tracePt t="16358" x="6292850" y="5581650"/>
          <p14:tracePt t="16358" x="6286500" y="5575300"/>
          <p14:tracePt t="16358" x="6273800" y="5568950"/>
          <p14:tracePt t="16377" x="6267450" y="5562600"/>
          <p14:tracePt t="16377" x="6261100" y="5556250"/>
          <p14:tracePt t="16391" x="6248400" y="5543550"/>
          <p14:tracePt t="16391" x="6235700" y="5537200"/>
          <p14:tracePt t="16408" x="6223000" y="5524500"/>
          <p14:tracePt t="16408" x="6210300" y="5511800"/>
          <p14:tracePt t="16425" x="6197600" y="5499100"/>
          <p14:tracePt t="16425" x="6172200" y="5467350"/>
          <p14:tracePt t="16441" x="6153150" y="5448300"/>
          <p14:tracePt t="16441" x="6140450" y="5429250"/>
          <p14:tracePt t="16458" x="6121400" y="5410200"/>
          <p14:tracePt t="16458" x="6108700" y="5384800"/>
          <p14:tracePt t="16475" x="6089650" y="5359400"/>
          <p14:tracePt t="16475" x="6076950" y="5334000"/>
          <p14:tracePt t="16492" x="6064250" y="5302250"/>
          <p14:tracePt t="16492" x="6045200" y="5226050"/>
          <p14:tracePt t="16510" x="6038850" y="5187950"/>
          <p14:tracePt t="16510" x="6038850" y="5143500"/>
          <p14:tracePt t="16526" x="6045200" y="5099050"/>
          <p14:tracePt t="16526" x="6064250" y="5048250"/>
          <p14:tracePt t="16542" x="6089650" y="4997450"/>
          <p14:tracePt t="16542" x="6121400" y="4953000"/>
          <p14:tracePt t="16542" x="6165850" y="4902200"/>
          <p14:tracePt t="16561" x="6210300" y="4845050"/>
          <p14:tracePt t="16573" x="6261100" y="4794250"/>
          <p14:tracePt t="16573" x="6369050" y="4699000"/>
          <p14:tracePt t="16594" x="6432550" y="4654550"/>
          <p14:tracePt t="16594" x="6489700" y="4610100"/>
          <p14:tracePt t="16609" x="6559550" y="4572000"/>
          <p14:tracePt t="16609" x="6629400" y="4540250"/>
          <p14:tracePt t="16625" x="6705600" y="4521200"/>
          <p14:tracePt t="16625" x="6788150" y="4502150"/>
          <p14:tracePt t="16642" x="6877050" y="4502150"/>
          <p14:tracePt t="16642" x="6972300" y="4502150"/>
          <p14:tracePt t="16642" x="7067550" y="4514850"/>
          <p14:tracePt t="16661" x="7169150" y="4533900"/>
          <p14:tracePt t="16674" x="7264400" y="4552950"/>
          <p14:tracePt t="16674" x="7442200" y="4603750"/>
          <p14:tracePt t="16693" x="7524750" y="4635500"/>
          <p14:tracePt t="16693" x="7594600" y="4660900"/>
          <p14:tracePt t="16709" x="7664450" y="4692650"/>
          <p14:tracePt t="16709" x="7721600" y="4724400"/>
          <p14:tracePt t="16726" x="7766050" y="4762500"/>
          <p14:tracePt t="16726" x="7848600" y="4845050"/>
          <p14:tracePt t="16744" x="7874000" y="4889500"/>
          <p14:tracePt t="16744" x="7893050" y="4940300"/>
          <p14:tracePt t="16760" x="7905750" y="4984750"/>
          <p14:tracePt t="16760" x="7912100" y="5029200"/>
          <p14:tracePt t="16776" x="7912100" y="5073650"/>
          <p14:tracePt t="16776" x="7905750" y="5118100"/>
          <p14:tracePt t="16793" x="7893050" y="5156200"/>
          <p14:tracePt t="16793" x="7848600" y="5226050"/>
          <p14:tracePt t="16810" x="7823200" y="5257800"/>
          <p14:tracePt t="16810" x="7791450" y="5289550"/>
          <p14:tracePt t="16826" x="7753350" y="5314950"/>
          <p14:tracePt t="16826" x="7708900" y="5340350"/>
          <p14:tracePt t="16843" x="7670800" y="5365750"/>
          <p14:tracePt t="16843" x="7620000" y="5391150"/>
          <p14:tracePt t="16843" x="7569200" y="5410200"/>
          <p14:tracePt t="16862" x="7518400" y="5429250"/>
          <p14:tracePt t="16875" x="7461250" y="5441950"/>
          <p14:tracePt t="16875" x="7334250" y="5467350"/>
          <p14:tracePt t="16894" x="7270750" y="5480050"/>
          <p14:tracePt t="16894" x="7207250" y="5486400"/>
          <p14:tracePt t="16910" x="7137400" y="5492750"/>
          <p14:tracePt t="16910" x="7067550" y="5499100"/>
          <p14:tracePt t="16910" x="6997700" y="5499100"/>
          <p14:tracePt t="16929" x="6927850" y="5499100"/>
          <p14:tracePt t="16941" x="6864350" y="5492750"/>
          <p14:tracePt t="16941" x="6731000" y="5486400"/>
          <p14:tracePt t="16962" x="6667500" y="5480050"/>
          <p14:tracePt t="16962" x="6604000" y="5473700"/>
          <p14:tracePt t="16978" x="6546850" y="5467350"/>
          <p14:tracePt t="16978" x="6502400" y="5461000"/>
          <p14:tracePt t="16994" x="6457950" y="5454650"/>
          <p14:tracePt t="16994" x="6413500" y="5448300"/>
          <p14:tracePt t="17010" x="6381750" y="5435600"/>
          <p14:tracePt t="17010" x="6350000" y="5429250"/>
          <p14:tracePt t="17010" x="6324600" y="5422900"/>
          <p14:tracePt t="17029" x="6299200" y="5416550"/>
          <p14:tracePt t="17029" x="6286500" y="5410200"/>
          <p14:tracePt t="17044" x="6273800" y="5403850"/>
          <p14:tracePt t="17044" x="6261100" y="5397500"/>
          <p14:tracePt t="17060" x="6254750" y="5397500"/>
          <p14:tracePt t="17060" x="6254750" y="5391150"/>
          <p14:tracePt t="17077" x="6254750" y="5384800"/>
          <p14:tracePt t="17077" x="6254750" y="5378450"/>
          <p14:tracePt t="17094" x="6261100" y="5372100"/>
          <p14:tracePt t="17094" x="6267450" y="5365750"/>
          <p14:tracePt t="17111" x="6273800" y="5359400"/>
          <p14:tracePt t="17111" x="6280150" y="5359400"/>
          <p14:tracePt t="17127" x="6280150" y="5353050"/>
          <p14:tracePt t="17127" x="6286500" y="5353050"/>
          <p14:tracePt t="17144" x="6292850" y="5346700"/>
          <p14:tracePt t="17160" x="6299200" y="5346700"/>
          <p14:tracePt t="17176" x="6305550" y="5346700"/>
          <p14:tracePt t="17193" x="6299200" y="5353050"/>
          <p14:tracePt t="17237" x="6305550" y="5346700"/>
          <p14:tracePt t="17288" x="6311900" y="5340350"/>
          <p14:tracePt t="17313" x="6311900" y="5334000"/>
          <p14:tracePt t="17329" x="6318250" y="5327650"/>
          <p14:tracePt t="17341" x="6324600" y="5321300"/>
          <p14:tracePt t="17357" x="6330950" y="5321300"/>
          <p14:tracePt t="17381" x="6330950" y="5314950"/>
          <p14:tracePt t="17408" x="6337300" y="5314950"/>
          <p14:tracePt t="17469" x="6343650" y="5308600"/>
          <p14:tracePt t="17492" x="6350000" y="5308600"/>
          <p14:tracePt t="17509" x="6356350" y="5302250"/>
          <p14:tracePt t="17524" x="6362700" y="5302250"/>
          <p14:tracePt t="17552" x="6369050" y="5302250"/>
          <p14:tracePt t="17576" x="6375400" y="5302250"/>
          <p14:tracePt t="17596" x="6381750" y="5302250"/>
          <p14:tracePt t="17621" x="6388100" y="5302250"/>
          <p14:tracePt t="17640" x="6394450" y="5302250"/>
          <p14:tracePt t="17689" x="6400800" y="5302250"/>
          <p14:tracePt t="17701" x="6407150" y="5295900"/>
          <p14:tracePt t="17717" x="6413500" y="5295900"/>
          <p14:tracePt t="17733" x="6426200" y="5289550"/>
          <p14:tracePt t="17750" x="6438900" y="5289550"/>
          <p14:tracePt t="17769" x="6445250" y="5283200"/>
          <p14:tracePt t="17785" x="6451600" y="5283200"/>
          <p14:tracePt t="17801" x="6451600" y="5276850"/>
          <p14:tracePt t="17817" x="6457950" y="5270500"/>
          <p14:tracePt t="17837" x="6464300" y="5264150"/>
          <p14:tracePt t="17860" x="6470650" y="5257800"/>
          <p14:tracePt t="17889" x="6470650" y="5251450"/>
          <p14:tracePt t="17921" x="6464300" y="5257800"/>
          <p14:tracePt t="17981" x="6464300" y="5264150"/>
          <p14:tracePt t="18001" x="6464300" y="5270500"/>
          <p14:tracePt t="18024" x="6464300" y="5276850"/>
          <p14:tracePt t="18049" x="6470650" y="5283200"/>
          <p14:tracePt t="18069" x="6477000" y="5283200"/>
          <p14:tracePt t="18085" x="6483350" y="5283200"/>
          <p14:tracePt t="18101" x="6489700" y="5283200"/>
          <p14:tracePt t="18117" x="6489700" y="5289550"/>
          <p14:tracePt t="18128" x="6496050" y="5283200"/>
          <p14:tracePt t="18153" x="6502400" y="5283200"/>
          <p14:tracePt t="18177" x="6508750" y="5283200"/>
          <p14:tracePt t="18197" x="6515100" y="5276850"/>
          <p14:tracePt t="18228" x="6515100" y="5283200"/>
          <p14:tracePt t="18289" x="6515100" y="5289550"/>
          <p14:tracePt t="18333" x="6508750" y="5289550"/>
          <p14:tracePt t="18385" x="6502400" y="5289550"/>
          <p14:tracePt t="18453" x="6496050" y="5289550"/>
          <p14:tracePt t="18496" x="6489700" y="5283200"/>
          <p14:tracePt t="18549" x="6483350" y="5283200"/>
          <p14:tracePt t="18625" x="6489700" y="5283200"/>
          <p14:tracePt t="18649" x="6496050" y="5276850"/>
          <p14:tracePt t="18656" x="6502400" y="5276850"/>
          <p14:tracePt t="18664" x="6508750" y="5276850"/>
          <p14:tracePt t="18664" x="6521450" y="5276850"/>
          <p14:tracePt t="18683" x="6534150" y="5270500"/>
          <p14:tracePt t="18683" x="6553200" y="5270500"/>
          <p14:tracePt t="18683" x="6572250" y="5270500"/>
          <p14:tracePt t="18702" x="6597650" y="5270500"/>
          <p14:tracePt t="18714" x="6623050" y="5270500"/>
          <p14:tracePt t="18714" x="6680200" y="5276850"/>
          <p14:tracePt t="18733" x="6718300" y="5276850"/>
          <p14:tracePt t="18733" x="6750050" y="5276850"/>
          <p14:tracePt t="18733" x="6781800" y="5283200"/>
          <p14:tracePt t="18753" x="6819900" y="5283200"/>
          <p14:tracePt t="18765" x="6858000" y="5289550"/>
          <p14:tracePt t="18765" x="6934200" y="5295900"/>
          <p14:tracePt t="18783" x="6972300" y="5295900"/>
          <p14:tracePt t="18783" x="7016750" y="5302250"/>
          <p14:tracePt t="18801" x="7054850" y="5308600"/>
          <p14:tracePt t="18801" x="7092950" y="5308600"/>
          <p14:tracePt t="18817" x="7131050" y="5314950"/>
          <p14:tracePt t="18817" x="7162800" y="5314950"/>
          <p14:tracePt t="18833" x="7194550" y="5321300"/>
          <p14:tracePt t="18833" x="7245350" y="5327650"/>
          <p14:tracePt t="18851" x="7270750" y="5327650"/>
          <p14:tracePt t="18851" x="7289800" y="5327650"/>
          <p14:tracePt t="18867" x="7308850" y="5334000"/>
          <p14:tracePt t="18867" x="7321550" y="5334000"/>
          <p14:tracePt t="18884" x="7340600" y="5334000"/>
          <p14:tracePt t="18884" x="7359650" y="5327650"/>
          <p14:tracePt t="18903" x="7366000" y="5327650"/>
          <p14:tracePt t="18915" x="7372350" y="5327650"/>
          <p14:tracePt t="18915" x="7378700" y="5327650"/>
          <p14:tracePt t="18934" x="7372350" y="5327650"/>
          <p14:tracePt t="18961" x="7366000" y="5334000"/>
          <p14:tracePt t="18977" x="7359650" y="5340350"/>
          <p14:tracePt t="18993" x="7359650" y="5346700"/>
          <p14:tracePt t="19017" x="7359650" y="5359400"/>
          <p14:tracePt t="19045" x="7366000" y="5365750"/>
          <p14:tracePt t="19061" x="7366000" y="5372100"/>
          <p14:tracePt t="19070" x="7372350" y="5372100"/>
          <p14:tracePt t="19070" x="7372350" y="5378450"/>
          <p14:tracePt t="19084" x="7378700" y="5384800"/>
          <p14:tracePt t="19084" x="7385050" y="5391150"/>
          <p14:tracePt t="19101" x="7391400" y="5391150"/>
          <p14:tracePt t="19101" x="7391400" y="5397500"/>
          <p14:tracePt t="19118" x="7397750" y="5403850"/>
          <p14:tracePt t="19118" x="7404100" y="5410200"/>
          <p14:tracePt t="19134" x="7410450" y="5416550"/>
          <p14:tracePt t="19134" x="7416800" y="5422900"/>
          <p14:tracePt t="19151" x="7416800" y="5429250"/>
          <p14:tracePt t="19151" x="7416800" y="5435600"/>
          <p14:tracePt t="19168" x="7416800" y="5441950"/>
          <p14:tracePt t="19183" x="7410450" y="5448300"/>
          <p14:tracePt t="19200" x="7404100" y="5448300"/>
          <p14:tracePt t="19200" x="7397750" y="5454650"/>
          <p14:tracePt t="19218" x="7391400" y="5454650"/>
          <p14:tracePt t="19218" x="7385050" y="5454650"/>
          <p14:tracePt t="19234" x="7378700" y="5454650"/>
          <p14:tracePt t="19234" x="7372350" y="5461000"/>
          <p14:tracePt t="19251" x="7366000" y="5461000"/>
          <p14:tracePt t="19251" x="7353300" y="5461000"/>
          <p14:tracePt t="19251" x="7346950" y="5461000"/>
          <p14:tracePt t="19271" x="7334250" y="5461000"/>
          <p14:tracePt t="19283" x="7327900" y="5461000"/>
          <p14:tracePt t="19283" x="7308850" y="5461000"/>
          <p14:tracePt t="19302" x="7302500" y="5461000"/>
          <p14:tracePt t="19302" x="7296150" y="5461000"/>
          <p14:tracePt t="19319" x="7289800" y="5461000"/>
          <p14:tracePt t="19319" x="7283450" y="5461000"/>
          <p14:tracePt t="19335" x="7277100" y="5461000"/>
          <p14:tracePt t="19335" x="7270750" y="5461000"/>
          <p14:tracePt t="19335" x="7264400" y="5461000"/>
          <p14:tracePt t="19355" x="7258050" y="5461000"/>
          <p14:tracePt t="19367" x="7251700" y="5454650"/>
          <p14:tracePt t="19367" x="7245350" y="5454650"/>
          <p14:tracePt t="19385" x="7239000" y="5454650"/>
          <p14:tracePt t="19385" x="7232650" y="5454650"/>
          <p14:tracePt t="19402" x="7232650" y="5448300"/>
          <p14:tracePt t="19417" x="7219950" y="5448300"/>
          <p14:tracePt t="19434" x="7213600" y="5448300"/>
          <p14:tracePt t="19434" x="7207250" y="5448300"/>
          <p14:tracePt t="19452" x="7200900" y="5448300"/>
          <p14:tracePt t="19467" x="7194550" y="5441950"/>
          <p14:tracePt t="19484" x="7188200" y="5441950"/>
          <p14:tracePt t="19501" x="7181850" y="5441950"/>
          <p14:tracePt t="19517" x="7175500" y="5448300"/>
          <p14:tracePt t="19534" x="7169150" y="5448300"/>
          <p14:tracePt t="19551" x="7169150" y="5454650"/>
          <p14:tracePt t="19570" x="7169150" y="5461000"/>
          <p14:tracePt t="19593" x="7175500" y="5461000"/>
          <p14:tracePt t="19661" x="7175500" y="5454650"/>
          <p14:tracePt t="19689" x="7169150" y="5448300"/>
          <p14:tracePt t="19729" x="7162800" y="5441950"/>
          <p14:tracePt t="19765" x="7156450" y="5441950"/>
          <p14:tracePt t="19782" x="7150100" y="5435600"/>
          <p14:tracePt t="19798" x="7143750" y="5435600"/>
          <p14:tracePt t="19809" x="7143750" y="5429250"/>
          <p14:tracePt t="19842" x="7143750" y="5435600"/>
          <p14:tracePt t="19885" x="7150100" y="5435600"/>
          <p14:tracePt t="19909" x="7156450" y="5441950"/>
          <p14:tracePt t="19921" x="7162800" y="5441950"/>
          <p14:tracePt t="19937" x="7169150" y="5441950"/>
          <p14:tracePt t="19953" x="7175500" y="5441950"/>
          <p14:tracePt t="19969" x="7181850" y="5441950"/>
          <p14:tracePt t="19981" x="7188200" y="5441950"/>
          <p14:tracePt t="19998" x="7194550" y="5441950"/>
          <p14:tracePt t="20037" x="7200900" y="5441950"/>
          <p14:tracePt t="20073" x="7200900" y="5435600"/>
          <p14:tracePt t="20109" x="7200900" y="5429250"/>
          <p14:tracePt t="20134" x="7207250" y="5422900"/>
          <p14:tracePt t="20161" x="7213600" y="5422900"/>
          <p14:tracePt t="20185" x="7219950" y="5422900"/>
          <p14:tracePt t="20201" x="7226300" y="5422900"/>
          <p14:tracePt t="20221" x="7226300" y="5429250"/>
          <p14:tracePt t="20289" x="7219950" y="5435600"/>
          <p14:tracePt t="20305" x="7219950" y="5441950"/>
          <p14:tracePt t="20321" x="7219950" y="5448300"/>
          <p14:tracePt t="20337" x="7213600" y="5454650"/>
          <p14:tracePt t="20350" x="7213600" y="5461000"/>
          <p14:tracePt t="20374" x="7213600" y="5467350"/>
          <p14:tracePt t="20398" x="7213600" y="5473700"/>
          <p14:tracePt t="20409" x="7207250" y="5480050"/>
          <p14:tracePt t="20425" x="7207250" y="5486400"/>
          <p14:tracePt t="20461" x="7207250" y="5492750"/>
          <p14:tracePt t="20486" x="7207250" y="5499100"/>
          <p14:tracePt t="20517" x="7213600" y="5505450"/>
          <p14:tracePt t="20546" x="7219950" y="5505450"/>
          <p14:tracePt t="20577" x="7226300" y="5511800"/>
          <p14:tracePt t="20605" x="7232650" y="5511800"/>
          <p14:tracePt t="20650" x="7239000" y="5511800"/>
          <p14:tracePt t="20674" x="7245350" y="5511800"/>
          <p14:tracePt t="20689" x="7251700" y="5505450"/>
          <p14:tracePt t="20710" x="7258050" y="5505450"/>
          <p14:tracePt t="20734" x="7264400" y="5499100"/>
          <p14:tracePt t="20890" x="7270750" y="5499100"/>
          <p14:tracePt t="21178" x="7270750" y="5492750"/>
          <p14:tracePt t="21230" x="7277100" y="5492750"/>
          <p14:tracePt t="21326" x="7283450" y="5492750"/>
          <p14:tracePt t="21386" x="7277100" y="5492750"/>
          <p14:tracePt t="21478" x="7283450" y="5486400"/>
          <p14:tracePt t="21702" x="7277100" y="5486400"/>
          <p14:tracePt t="21830" x="7270750" y="5486400"/>
          <p14:tracePt t="21874" x="7264400" y="5492750"/>
          <p14:tracePt t="21902" x="7258050" y="5492750"/>
          <p14:tracePt t="21925" x="7258050" y="5486400"/>
          <p14:tracePt t="21958" x="7264400" y="5480050"/>
          <p14:tracePt t="21978" x="7264400" y="5473700"/>
          <p14:tracePt t="21994" x="7270750" y="5467350"/>
          <p14:tracePt t="22010" x="7277100" y="5461000"/>
          <p14:tracePt t="22022" x="7283450" y="5461000"/>
          <p14:tracePt t="22030" x="7289800" y="5461000"/>
          <p14:tracePt t="22042" x="7296150" y="5454650"/>
          <p14:tracePt t="22042" x="7302500" y="5454650"/>
          <p14:tracePt t="22063" x="7308850" y="5454650"/>
          <p14:tracePt t="22063" x="7315200" y="5454650"/>
          <p14:tracePt t="22079" x="7321550" y="5454650"/>
          <p14:tracePt t="22093" x="7334250" y="5448300"/>
          <p14:tracePt t="22109" x="7340600" y="5448300"/>
          <p14:tracePt t="22126" x="7346950" y="5448300"/>
          <p14:tracePt t="22126" x="7353300" y="5448300"/>
          <p14:tracePt t="22145" x="7359650" y="5448300"/>
          <p14:tracePt t="22160" x="7366000" y="5448300"/>
          <p14:tracePt t="22176" x="7372350" y="5448300"/>
          <p14:tracePt t="22193" x="7378700" y="5441950"/>
          <p14:tracePt t="22210" x="7378700" y="5435600"/>
          <p14:tracePt t="22294" x="7372350" y="5435600"/>
          <p14:tracePt t="22346" x="7366000" y="5435600"/>
          <p14:tracePt t="22378" x="7366000" y="5441950"/>
          <p14:tracePt t="22398" x="7359650" y="5448300"/>
          <p14:tracePt t="22414" x="7353300" y="5448300"/>
          <p14:tracePt t="22430" x="7346950" y="5454650"/>
          <p14:tracePt t="22451" x="7340600" y="5454650"/>
          <p14:tracePt t="22474" x="7334250" y="5461000"/>
          <p14:tracePt t="22509" x="7327900" y="5461000"/>
          <p14:tracePt t="22594" x="7321550" y="5461000"/>
          <p14:tracePt t="22618" x="7315200" y="5467350"/>
          <p14:tracePt t="22654" x="7315200" y="5461000"/>
          <p14:tracePt t="22810" x="7308850" y="5454650"/>
          <p14:tracePt t="22851" x="7302500" y="5454650"/>
          <p14:tracePt t="22870" x="7296150" y="5448300"/>
          <p14:tracePt t="22886" x="7289800" y="5448300"/>
          <p14:tracePt t="22902" x="7283450" y="5448300"/>
          <p14:tracePt t="22918" x="7277100" y="5448300"/>
          <p14:tracePt t="22930" x="7270750" y="5448300"/>
          <p14:tracePt t="22946" x="7264400" y="5448300"/>
          <p14:tracePt t="22962" x="7258050" y="5448300"/>
          <p14:tracePt t="22970" x="7251700" y="5454650"/>
          <p14:tracePt t="22983" x="7239000" y="5461000"/>
          <p14:tracePt t="22999" x="7232650" y="5461000"/>
          <p14:tracePt t="23014" x="7232650" y="5467350"/>
          <p14:tracePt t="23030" x="7226300" y="5473700"/>
          <p14:tracePt t="23051" x="7232650" y="5473700"/>
          <p14:tracePt t="23090" x="7239000" y="5473700"/>
          <p14:tracePt t="23102" x="7245350" y="5473700"/>
          <p14:tracePt t="23118" x="7251700" y="5467350"/>
          <p14:tracePt t="23134" x="7258050" y="5467350"/>
          <p14:tracePt t="23151" x="7270750" y="5461000"/>
          <p14:tracePt t="23162" x="7277100" y="5461000"/>
          <p14:tracePt t="23170" x="7283450" y="5454650"/>
          <p14:tracePt t="23186" x="7289800" y="5454650"/>
          <p14:tracePt t="23202" x="7296150" y="5454650"/>
          <p14:tracePt t="23218" x="7302500" y="5448300"/>
          <p14:tracePt t="23238" x="7296150" y="5448300"/>
          <p14:tracePt t="23298" x="7289800" y="5448300"/>
          <p14:tracePt t="23322" x="7283450" y="5454650"/>
          <p14:tracePt t="23554" x="7277100" y="5454650"/>
          <p14:tracePt t="23606" x="7270750" y="5461000"/>
          <p14:tracePt t="23642" x="7264400" y="5467350"/>
          <p14:tracePt t="23726" x="7258050" y="5467350"/>
          <p14:tracePt t="23762" x="7251700" y="5473700"/>
          <p14:tracePt t="23794" x="7245350" y="5480050"/>
          <p14:tracePt t="23838" x="7239000" y="5480050"/>
          <p14:tracePt t="23854" x="7232650" y="5480050"/>
          <p14:tracePt t="23870" x="7226300" y="5480050"/>
          <p14:tracePt t="23882" x="7219950" y="5480050"/>
          <p14:tracePt t="23898" x="7213600" y="5480050"/>
          <p14:tracePt t="23942" x="7219950" y="5480050"/>
          <p14:tracePt t="24002" x="7226300" y="5480050"/>
          <p14:tracePt t="24051" x="7232650" y="5473700"/>
          <p14:tracePt t="24070" x="7239000" y="5473700"/>
          <p14:tracePt t="24103" x="7239000" y="5467350"/>
          <p14:tracePt t="24131" x="7245350" y="5461000"/>
          <p14:tracePt t="24162" x="7251700" y="5461000"/>
          <p14:tracePt t="24182" x="7251700" y="5454650"/>
          <p14:tracePt t="24362" x="7251700" y="5448300"/>
          <p14:tracePt t="24490" x="7245350" y="5448300"/>
          <p14:tracePt t="24582" x="7239000" y="5448300"/>
          <p14:tracePt t="24618" x="7232650" y="5448300"/>
          <p14:tracePt t="24651" x="7226300" y="5448300"/>
          <p14:tracePt t="24694" x="7226300" y="5454650"/>
          <p14:tracePt t="24723" x="7226300" y="5461000"/>
          <p14:tracePt t="24755" x="7226300" y="5467350"/>
          <p14:tracePt t="24790" x="7226300" y="5473700"/>
          <p14:tracePt t="24823" x="7232650" y="5473700"/>
          <p14:tracePt t="24851" x="7239000" y="5473700"/>
          <p14:tracePt t="24891" x="7232650" y="5473700"/>
          <p14:tracePt t="25011" x="7226300" y="5480050"/>
          <p14:tracePt t="25038" x="7219950" y="5480050"/>
          <p14:tracePt t="25055" x="7213600" y="5486400"/>
          <p14:tracePt t="25071" x="7207250" y="5492750"/>
          <p14:tracePt t="25082" x="7200900" y="5492750"/>
          <p14:tracePt t="25099" x="7194550" y="5492750"/>
          <p14:tracePt t="25115" x="7194550" y="5499100"/>
          <p14:tracePt t="25131" x="7188200" y="5499100"/>
          <p14:tracePt t="25143" x="7181850" y="5505450"/>
          <p14:tracePt t="25159" x="7175500" y="5505450"/>
          <p14:tracePt t="25175" x="7169150" y="5505450"/>
          <p14:tracePt t="25191" x="7162800" y="5505450"/>
          <p14:tracePt t="25227" x="7156450" y="5499100"/>
          <p14:tracePt t="25243" x="7150100" y="5499100"/>
          <p14:tracePt t="25259" x="7143750" y="5499100"/>
          <p14:tracePt t="25270" x="7137400" y="5492750"/>
          <p14:tracePt t="25286" x="7131050" y="5492750"/>
          <p14:tracePt t="25302" x="7124700" y="5486400"/>
          <p14:tracePt t="25319" x="7118350" y="5486400"/>
          <p14:tracePt t="25331" x="7112000" y="5480050"/>
          <p14:tracePt t="25347" x="7105650" y="5480050"/>
          <p14:tracePt t="25363" x="7099300" y="5480050"/>
          <p14:tracePt t="25379" x="7092950" y="5486400"/>
          <p14:tracePt t="25399" x="7092950" y="5492750"/>
          <p14:tracePt t="25423" x="7099300" y="5499100"/>
          <p14:tracePt t="25443" x="7105650" y="5499100"/>
          <p14:tracePt t="25466" x="7112000" y="5505450"/>
          <p14:tracePt t="25490" x="7118350" y="5499100"/>
          <p14:tracePt t="25534" x="7124700" y="5499100"/>
          <p14:tracePt t="25551" x="7131050" y="5499100"/>
          <p14:tracePt t="25563" x="7137400" y="5499100"/>
          <p14:tracePt t="25579" x="7143750" y="5499100"/>
          <p14:tracePt t="25595" x="7150100" y="5499100"/>
          <p14:tracePt t="25611" x="7156450" y="5492750"/>
          <p14:tracePt t="25623" x="7162800" y="5492750"/>
          <p14:tracePt t="25654" x="7169150" y="5486400"/>
          <p14:tracePt t="25670" x="7175500" y="5486400"/>
          <p14:tracePt t="25683" x="7175500" y="5480050"/>
          <p14:tracePt t="25699" x="7181850" y="5480050"/>
          <p14:tracePt t="25723" x="7188200" y="5486400"/>
          <p14:tracePt t="25759" x="7181850" y="5492750"/>
          <p14:tracePt t="25783" x="7175500" y="5492750"/>
          <p14:tracePt t="25799" x="7169150" y="5499100"/>
          <p14:tracePt t="25810" x="7162800" y="5505450"/>
          <p14:tracePt t="25827" x="7156450" y="5511800"/>
          <p14:tracePt t="25843" x="7143750" y="5518150"/>
          <p14:tracePt t="25859" x="7131050" y="5524500"/>
          <p14:tracePt t="25879" x="7131050" y="5530850"/>
          <p14:tracePt t="25887" x="7124700" y="5530850"/>
          <p14:tracePt t="25894" x="7118350" y="5537200"/>
          <p14:tracePt t="25906" x="7112000" y="5537200"/>
          <p14:tracePt t="25906" x="7099300" y="5543550"/>
          <p14:tracePt t="25925" x="7092950" y="5549900"/>
          <p14:tracePt t="25925" x="7086600" y="5556250"/>
          <p14:tracePt t="25942" x="7080250" y="5556250"/>
          <p14:tracePt t="25942" x="7073900" y="5562600"/>
          <p14:tracePt t="25958" x="7067550" y="5568950"/>
          <p14:tracePt t="25958" x="7054850" y="5568950"/>
          <p14:tracePt t="25975" x="7048500" y="5575300"/>
          <p14:tracePt t="25975" x="7035800" y="5588000"/>
          <p14:tracePt t="25992" x="7023100" y="5588000"/>
          <p14:tracePt t="25992" x="7016750" y="5594350"/>
          <p14:tracePt t="26008" x="7004050" y="5600700"/>
          <p14:tracePt t="26008" x="6997700" y="5600700"/>
          <p14:tracePt t="26025" x="6991350" y="5607050"/>
          <p14:tracePt t="26025" x="6978650" y="5613400"/>
          <p14:tracePt t="26025" x="6972300" y="5619750"/>
          <p14:tracePt t="26045" x="6959600" y="5626100"/>
          <p14:tracePt t="26057" x="6953250" y="5626100"/>
          <p14:tracePt t="26057" x="6934200" y="5638800"/>
          <p14:tracePt t="26075" x="6921500" y="5645150"/>
          <p14:tracePt t="26075" x="6915150" y="5651500"/>
          <p14:tracePt t="26092" x="6902450" y="5657850"/>
          <p14:tracePt t="26092" x="6889750" y="5664200"/>
          <p14:tracePt t="26092" x="6877050" y="5670550"/>
          <p14:tracePt t="26111" x="6864350" y="5676900"/>
          <p14:tracePt t="26123" x="6851650" y="5683250"/>
          <p14:tracePt t="26123" x="6838950" y="5689600"/>
          <p14:tracePt t="26123" x="6819900" y="5702300"/>
          <p14:tracePt t="26144" x="6807200" y="5708650"/>
          <p14:tracePt t="26144" x="6788150" y="5721350"/>
          <p14:tracePt t="26159" x="6769100" y="5734050"/>
          <p14:tracePt t="26159" x="6756400" y="5740400"/>
          <p14:tracePt t="26175" x="6737350" y="5753100"/>
          <p14:tracePt t="26175" x="6718300" y="5759450"/>
          <p14:tracePt t="26192" x="6705600" y="5765800"/>
          <p14:tracePt t="26192" x="6686550" y="5772150"/>
          <p14:tracePt t="26192" x="6673850" y="5778500"/>
          <p14:tracePt t="26211" x="6661150" y="5784850"/>
          <p14:tracePt t="26211" x="6654800" y="5791200"/>
          <p14:tracePt t="26226" x="6642100" y="5791200"/>
          <p14:tracePt t="26226" x="6635750" y="5797550"/>
          <p14:tracePt t="26243" x="6629400" y="5797550"/>
          <p14:tracePt t="26258" x="6623050" y="5803900"/>
          <p14:tracePt t="26274" x="6635750" y="5797550"/>
          <p14:tracePt t="26274" x="6642100" y="5797550"/>
          <p14:tracePt t="26293" x="6648450" y="5797550"/>
          <p14:tracePt t="26293" x="6661150" y="5797550"/>
          <p14:tracePt t="26309" x="6673850" y="5797550"/>
          <p14:tracePt t="26309" x="6686550" y="5797550"/>
          <p14:tracePt t="26326" x="6705600" y="5797550"/>
          <p14:tracePt t="26326" x="6750050" y="5797550"/>
          <p14:tracePt t="26343" x="6775450" y="5797550"/>
          <p14:tracePt t="26343" x="6800850" y="5803900"/>
          <p14:tracePt t="26343" x="6826250" y="5803900"/>
          <p14:tracePt t="26367" x="6858000" y="5803900"/>
          <p14:tracePt t="26377" x="6883400" y="5810250"/>
          <p14:tracePt t="26377" x="6946900" y="5816600"/>
          <p14:tracePt t="26399" x="6978650" y="5822950"/>
          <p14:tracePt t="26399" x="7016750" y="5822950"/>
          <p14:tracePt t="26414" x="7054850" y="5829300"/>
          <p14:tracePt t="26425" x="7092950" y="5829300"/>
          <p14:tracePt t="26425" x="7162800" y="5835650"/>
          <p14:tracePt t="26443" x="7200900" y="5835650"/>
          <p14:tracePt t="26443" x="7239000" y="5835650"/>
          <p14:tracePt t="26460" x="7270750" y="5835650"/>
          <p14:tracePt t="26460" x="7302500" y="5835650"/>
          <p14:tracePt t="26477" x="7334250" y="5835650"/>
          <p14:tracePt t="26477" x="7366000" y="5829300"/>
          <p14:tracePt t="26477" x="7391400" y="5829300"/>
          <p14:tracePt t="26496" x="7416800" y="5829300"/>
          <p14:tracePt t="26508" x="7442200" y="5829300"/>
          <p14:tracePt t="26508" x="7486650" y="5829300"/>
          <p14:tracePt t="26527" x="7505700" y="5829300"/>
          <p14:tracePt t="26527" x="7524750" y="5835650"/>
          <p14:tracePt t="26544" x="7543800" y="5842000"/>
          <p14:tracePt t="26544" x="7562850" y="5842000"/>
          <p14:tracePt t="26561" x="7575550" y="5848350"/>
          <p14:tracePt t="26561" x="7588250" y="5848350"/>
          <p14:tracePt t="26561" x="7600950" y="5854700"/>
          <p14:tracePt t="26580" x="7613650" y="5861050"/>
          <p14:tracePt t="26580" x="7626350" y="5861050"/>
          <p14:tracePt t="26594" x="7632700" y="5867400"/>
          <p14:tracePt t="26594" x="7639050" y="5873750"/>
          <p14:tracePt t="26610" x="7645400" y="5880100"/>
          <p14:tracePt t="26610" x="7651750" y="5886450"/>
          <p14:tracePt t="26627" x="7658100" y="5886450"/>
          <p14:tracePt t="26627" x="7670800" y="5899150"/>
          <p14:tracePt t="26644" x="7677150" y="5905500"/>
          <p14:tracePt t="26644" x="7683500" y="5911850"/>
          <p14:tracePt t="26661" x="7689850" y="5918200"/>
          <p14:tracePt t="26661" x="7696200" y="5924550"/>
          <p14:tracePt t="26677" x="7696200" y="5930900"/>
          <p14:tracePt t="26677" x="7702550" y="5930900"/>
          <p14:tracePt t="26695" x="7708900" y="5937250"/>
          <p14:tracePt t="26711" x="7715250" y="5943600"/>
          <p14:tracePt t="26711" x="7721600" y="5949950"/>
          <p14:tracePt t="26728" x="7727950" y="5956300"/>
          <p14:tracePt t="26745" x="7734300" y="5956300"/>
          <p14:tracePt t="26763" x="7740650" y="5962650"/>
          <p14:tracePt t="26780" x="7747000" y="5962650"/>
          <p14:tracePt t="26792" x="7753350" y="5962650"/>
          <p14:tracePt t="26792" x="7772400" y="5969000"/>
          <p14:tracePt t="26812" x="7785100" y="5969000"/>
          <p14:tracePt t="26812" x="7791450" y="5975350"/>
          <p14:tracePt t="26828" x="7804150" y="5981700"/>
          <p14:tracePt t="26828" x="7816850" y="5981700"/>
          <p14:tracePt t="26845" x="7829550" y="5988050"/>
          <p14:tracePt t="26845" x="7848600" y="5994400"/>
          <p14:tracePt t="26861" x="7861300" y="6007100"/>
          <p14:tracePt t="26861" x="7880350" y="6013450"/>
          <p14:tracePt t="26861" x="7899400" y="6019800"/>
          <p14:tracePt t="26880" x="7912100" y="6026150"/>
          <p14:tracePt t="26880" x="7931150" y="6032500"/>
          <p14:tracePt t="26895" x="7950200" y="6038850"/>
          <p14:tracePt t="26895" x="7962900" y="6045200"/>
          <p14:tracePt t="26911" x="7981950" y="6045200"/>
          <p14:tracePt t="26911" x="7994650" y="6051550"/>
          <p14:tracePt t="26928" x="8013700" y="6051550"/>
          <p14:tracePt t="26928" x="8039100" y="6057900"/>
          <p14:tracePt t="26945" x="8051800" y="6057900"/>
          <p14:tracePt t="26945" x="8058150" y="6057900"/>
          <p14:tracePt t="26962" x="8070850" y="6064250"/>
          <p14:tracePt t="26962" x="8083550" y="6064250"/>
          <p14:tracePt t="26979" x="8096250" y="6064250"/>
          <p14:tracePt t="26979" x="8108950" y="6064250"/>
          <p14:tracePt t="26995" x="8121650" y="6070600"/>
          <p14:tracePt t="26995" x="8153400" y="6070600"/>
          <p14:tracePt t="27012" x="8172450" y="6076950"/>
          <p14:tracePt t="27012" x="8185150" y="6076950"/>
          <p14:tracePt t="27028" x="8204200" y="6083300"/>
          <p14:tracePt t="27028" x="8223250" y="6083300"/>
          <p14:tracePt t="27045" x="8242300" y="6089650"/>
          <p14:tracePt t="27045" x="8261350" y="6089650"/>
          <p14:tracePt t="27045" x="8280400" y="6096000"/>
          <p14:tracePt t="27064" x="8293100" y="6096000"/>
          <p14:tracePt t="27077" x="8312150" y="6096000"/>
          <p14:tracePt t="27077" x="8337550" y="6096000"/>
          <p14:tracePt t="27096" x="8350250" y="6096000"/>
          <p14:tracePt t="27096" x="8362950" y="6096000"/>
          <p14:tracePt t="27112" x="8375650" y="6096000"/>
          <p14:tracePt t="27112" x="8382000" y="6096000"/>
          <p14:tracePt t="27129" x="8394700" y="6096000"/>
          <p14:tracePt t="27129" x="8401050" y="6096000"/>
          <p14:tracePt t="27129" x="8413750" y="6096000"/>
          <p14:tracePt t="27148" x="8420100" y="6096000"/>
          <p14:tracePt t="27160" x="8426450" y="6102350"/>
          <p14:tracePt t="27160" x="8432800" y="6102350"/>
          <p14:tracePt t="27180" x="8426450" y="6108700"/>
          <p14:tracePt t="27199" x="8420100" y="6108700"/>
          <p14:tracePt t="27211" x="8413750" y="6108700"/>
          <p14:tracePt t="27211" x="8401050" y="6115050"/>
          <p14:tracePt t="27211" x="8394700" y="6115050"/>
          <p14:tracePt t="27232" x="8382000" y="6115050"/>
          <p14:tracePt t="27232" x="8369300" y="6115050"/>
          <p14:tracePt t="27247" x="8356600" y="6115050"/>
          <p14:tracePt t="27247" x="8337550" y="6115050"/>
          <p14:tracePt t="27263" x="8318500" y="6115050"/>
          <p14:tracePt t="27263" x="8299450" y="6115050"/>
          <p14:tracePt t="27280" x="8274050" y="6108700"/>
          <p14:tracePt t="27280" x="8248650" y="6108700"/>
          <p14:tracePt t="27296" x="8216900" y="6102350"/>
          <p14:tracePt t="27296" x="8140700" y="6089650"/>
          <p14:tracePt t="27313" x="8096250" y="6089650"/>
          <p14:tracePt t="27313" x="8045450" y="6083300"/>
          <p14:tracePt t="27329" x="7994650" y="6083300"/>
          <p14:tracePt t="27329" x="7931150" y="6076950"/>
          <p14:tracePt t="27346" x="7861300" y="6076950"/>
          <p14:tracePt t="27346" x="7702550" y="6089650"/>
          <p14:tracePt t="27364" x="7607300" y="6096000"/>
          <p14:tracePt t="27364" x="7512050" y="6108700"/>
          <p14:tracePt t="27381" x="7404100" y="6121400"/>
          <p14:tracePt t="27381" x="7296150" y="6134100"/>
          <p14:tracePt t="27397" x="7181850" y="6153150"/>
          <p14:tracePt t="27397" x="7067550" y="6172200"/>
          <p14:tracePt t="27413" x="6953250" y="6191250"/>
          <p14:tracePt t="27413" x="6838950" y="6203950"/>
          <p14:tracePt t="27413" x="6724650" y="6216650"/>
          <p14:tracePt t="27432" x="6616700" y="6229350"/>
          <p14:tracePt t="27445" x="6502400" y="6242050"/>
          <p14:tracePt t="27445" x="6280150" y="6267450"/>
          <p14:tracePt t="27464" x="6165850" y="6273800"/>
          <p14:tracePt t="27464" x="6045200" y="6286500"/>
          <p14:tracePt t="27480" x="5930900" y="6292850"/>
          <p14:tracePt t="27480" x="5810250" y="6305550"/>
          <p14:tracePt t="27480" x="5689600" y="6318250"/>
          <p14:tracePt t="27499" x="5568950" y="6330950"/>
          <p14:tracePt t="27512" x="5454650" y="6337300"/>
          <p14:tracePt t="27512" x="5346700" y="6350000"/>
          <p14:tracePt t="27512" x="5238750" y="6362700"/>
          <p14:tracePt t="27532" x="5137150" y="6375400"/>
          <p14:tracePt t="27532" x="5041900" y="6394450"/>
          <p14:tracePt t="27547" x="4946650" y="6407150"/>
          <p14:tracePt t="27547" x="4857750" y="6419850"/>
          <p14:tracePt t="27564" x="4768850" y="6432550"/>
          <p14:tracePt t="27564" x="4679950" y="6445250"/>
          <p14:tracePt t="27581" x="4591050" y="6451600"/>
          <p14:tracePt t="27581" x="4502150" y="6457950"/>
          <p14:tracePt t="27581" x="4413250" y="6457950"/>
          <p14:tracePt t="27599" x="4318000" y="6457950"/>
          <p14:tracePt t="27599" x="4235450" y="6457950"/>
          <p14:tracePt t="27614" x="4146550" y="6451600"/>
          <p14:tracePt t="27614" x="4064000" y="6451600"/>
          <p14:tracePt t="27631" x="3981450" y="6445250"/>
          <p14:tracePt t="27631" x="3905250" y="6445250"/>
          <p14:tracePt t="27647" x="3829050" y="6445250"/>
          <p14:tracePt t="27647" x="3689350" y="6451600"/>
          <p14:tracePt t="27664" x="3625850" y="6451600"/>
          <p14:tracePt t="27664" x="3562350" y="6457950"/>
          <p14:tracePt t="27681" x="3511550" y="6464300"/>
          <p14:tracePt t="27681" x="3460750" y="6470650"/>
          <p14:tracePt t="27697" x="3409950" y="6477000"/>
          <p14:tracePt t="27697" x="3365500" y="6477000"/>
          <p14:tracePt t="27714" x="3321050" y="6477000"/>
          <p14:tracePt t="27714" x="3282950" y="6483350"/>
          <p14:tracePt t="27732" x="3206750" y="6483350"/>
          <p14:tracePt t="27732" x="3168650" y="6483350"/>
          <p14:tracePt t="27750" x="3136900" y="6483350"/>
          <p14:tracePt t="27750" x="3105150" y="6483350"/>
          <p14:tracePt t="27765" x="3079750" y="6483350"/>
          <p14:tracePt t="27765" x="3054350" y="6489700"/>
          <p14:tracePt t="27782" x="3016250" y="6489700"/>
          <p14:tracePt t="27796" x="3022600" y="6515100"/>
          <p14:tracePt t="27831" x="3060700" y="6527800"/>
          <p14:tracePt t="27843" x="3086100" y="6534150"/>
          <p14:tracePt t="27852" x="3117850" y="6540500"/>
          <p14:tracePt t="27863" x="3149600" y="6540500"/>
          <p14:tracePt t="27863" x="3187700" y="6546850"/>
          <p14:tracePt t="27863" x="3219450" y="6553200"/>
          <p14:tracePt t="27884" x="3257550" y="6553200"/>
          <p14:tracePt t="27896" x="3295650" y="6553200"/>
          <p14:tracePt t="27896" x="3378200" y="6553200"/>
          <p14:tracePt t="27915" x="3416300" y="6553200"/>
          <p14:tracePt t="27915" x="3454400" y="6553200"/>
          <p14:tracePt t="27932" x="3492500" y="6553200"/>
          <p14:tracePt t="27932" x="3530600" y="6546850"/>
          <p14:tracePt t="27948" x="3568700" y="6546850"/>
          <p14:tracePt t="27948" x="3632200" y="6546850"/>
          <p14:tracePt t="27965" x="3663950" y="6546850"/>
          <p14:tracePt t="27965" x="3689350" y="6540500"/>
          <p14:tracePt t="27982" x="3714750" y="6540500"/>
          <p14:tracePt t="27997" x="3746500" y="6534150"/>
          <p14:tracePt t="28014" x="3771900" y="6527800"/>
          <p14:tracePt t="28031" x="3797300" y="6527800"/>
          <p14:tracePt t="28047" x="3816350" y="6521450"/>
          <p14:tracePt t="28071" x="3810000" y="6496050"/>
          <p14:tracePt t="28199" x="3822700" y="6477000"/>
          <p14:tracePt t="28235" x="3835400" y="6457950"/>
          <p14:tracePt t="28263" x="3860800" y="6432550"/>
          <p14:tracePt t="28303" x="3886200" y="6426200"/>
          <p14:tracePt t="28331" x="3911600" y="6407150"/>
          <p14:tracePt t="28363" x="3930650" y="6388100"/>
          <p14:tracePt t="28391" x="3956050" y="6375400"/>
          <p14:tracePt t="28452" x="3943350" y="6350000"/>
          <p14:tracePt t="28896" x="3956050" y="6330950"/>
          <p14:tracePt t="28931" x="3968750" y="6324600"/>
          <p14:tracePt t="28955" x="3975100" y="6318250"/>
          <p14:tracePt t="28963" x="3981450" y="6318250"/>
          <p14:tracePt t="28971" x="3987800" y="6311900"/>
          <p14:tracePt t="28971" x="3994150" y="6311900"/>
          <p14:tracePt t="28985" x="4000500" y="6305550"/>
          <p14:tracePt t="28985" x="4013200" y="6299200"/>
          <p14:tracePt t="29003" x="4019550" y="6299200"/>
          <p14:tracePt t="29003" x="4025900" y="6292850"/>
          <p14:tracePt t="29020" x="4038600" y="6286500"/>
          <p14:tracePt t="29020" x="4044950" y="6286500"/>
          <p14:tracePt t="29036" x="4057650" y="6280150"/>
          <p14:tracePt t="29036" x="4076700" y="6280150"/>
          <p14:tracePt t="29053" x="4089400" y="6273800"/>
          <p14:tracePt t="29053" x="4102100" y="6273800"/>
          <p14:tracePt t="29069" x="4114800" y="6273800"/>
          <p14:tracePt t="29069" x="4127500" y="6267450"/>
          <p14:tracePt t="29085" x="4140200" y="6267450"/>
          <p14:tracePt t="29085" x="4159250" y="6254750"/>
          <p14:tracePt t="29105" x="4171950" y="6254750"/>
          <p14:tracePt t="29117" x="4178300" y="6248400"/>
          <p14:tracePt t="29117" x="4197350" y="6242050"/>
          <p14:tracePt t="29137" x="4203700" y="6235700"/>
          <p14:tracePt t="29137" x="4210050" y="6235700"/>
          <p14:tracePt t="29153" x="4222750" y="6235700"/>
          <p14:tracePt t="29153" x="4222750" y="6229350"/>
          <p14:tracePt t="29169" x="4229100" y="6229350"/>
          <p14:tracePt t="29169" x="4235450" y="6229350"/>
          <p14:tracePt t="29169" x="4241800" y="6223000"/>
          <p14:tracePt t="29188" x="4248150" y="6223000"/>
          <p14:tracePt t="29201" x="4254500" y="6223000"/>
          <p14:tracePt t="29201" x="4260850" y="6216650"/>
          <p14:tracePt t="29220" x="4273550" y="6216650"/>
          <p14:tracePt t="29234" x="4279900" y="6210300"/>
          <p14:tracePt t="29251" x="4286250" y="6210300"/>
          <p14:tracePt t="29280" x="4286250" y="6216650"/>
          <p14:tracePt t="29316" x="4292600" y="6216650"/>
          <p14:tracePt t="29367" x="4286250" y="6210300"/>
          <p14:tracePt t="29420" x="4286250" y="6203950"/>
          <p14:tracePt t="29435" x="4279900" y="6197600"/>
          <p14:tracePt t="29451" x="4279900" y="6191250"/>
          <p14:tracePt t="29460" x="4279900" y="6184900"/>
          <p14:tracePt t="29468" x="4273550" y="6178550"/>
          <p14:tracePt t="29468" x="4260850" y="6159500"/>
          <p14:tracePt t="29489" x="4254500" y="6153150"/>
          <p14:tracePt t="29489" x="4248150" y="6140450"/>
          <p14:tracePt t="29505" x="4241800" y="6134100"/>
          <p14:tracePt t="29505" x="4229100" y="6121400"/>
          <p14:tracePt t="29521" x="4210050" y="6108700"/>
          <p14:tracePt t="29521" x="4197350" y="6102350"/>
          <p14:tracePt t="29537" x="4171950" y="6089650"/>
          <p14:tracePt t="29537" x="4152900" y="6083300"/>
          <p14:tracePt t="29537" x="4127500" y="6070600"/>
          <p14:tracePt t="29556" x="4102100" y="6064250"/>
          <p14:tracePt t="29569" x="4083050" y="6051550"/>
          <p14:tracePt t="29569" x="4038600" y="6032500"/>
          <p14:tracePt t="29588" x="4013200" y="6019800"/>
          <p14:tracePt t="29588" x="4000500" y="6007100"/>
          <p14:tracePt t="29604" x="3981450" y="6000750"/>
          <p14:tracePt t="29604" x="3968750" y="5988050"/>
          <p14:tracePt t="29621" x="3949700" y="5975350"/>
          <p14:tracePt t="29621" x="3937000" y="5962650"/>
          <p14:tracePt t="29637" x="3924300" y="5949950"/>
          <p14:tracePt t="29637" x="3898900" y="5930900"/>
          <p14:tracePt t="29655" x="3892550" y="5918200"/>
          <p14:tracePt t="29655" x="3879850" y="5911850"/>
          <p14:tracePt t="29671" x="3873500" y="5899150"/>
          <p14:tracePt t="29671" x="3873500" y="5892800"/>
          <p14:tracePt t="29688" x="3867150" y="5886450"/>
          <p14:tracePt t="29688" x="3867150" y="5880100"/>
          <p14:tracePt t="29705" x="3873500" y="5873750"/>
          <p14:tracePt t="29720" x="3879850" y="5880100"/>
          <p14:tracePt t="29736" x="3892550" y="5892800"/>
          <p14:tracePt t="29753" x="3898900" y="5899150"/>
          <p14:tracePt t="29753" x="3898900" y="5905500"/>
          <p14:tracePt t="29773" x="3917950" y="5918200"/>
          <p14:tracePt t="29773" x="3924300" y="5924550"/>
          <p14:tracePt t="29788" x="3930650" y="5930900"/>
          <p14:tracePt t="29788" x="3937000" y="5943600"/>
          <p14:tracePt t="29805" x="3949700" y="5949950"/>
          <p14:tracePt t="29805" x="3956050" y="5956300"/>
          <p14:tracePt t="29821" x="3968750" y="5969000"/>
          <p14:tracePt t="29821" x="3981450" y="5975350"/>
          <p14:tracePt t="29821" x="3987800" y="5981700"/>
          <p14:tracePt t="29840" x="4000500" y="5994400"/>
          <p14:tracePt t="29853" x="4013200" y="6000750"/>
          <p14:tracePt t="29853" x="4032250" y="6019800"/>
          <p14:tracePt t="29872" x="4044950" y="6032500"/>
          <p14:tracePt t="29872" x="4057650" y="6038850"/>
          <p14:tracePt t="29888" x="4070350" y="6045200"/>
          <p14:tracePt t="29888" x="4076700" y="6051550"/>
          <p14:tracePt t="29905" x="4089400" y="6057900"/>
          <p14:tracePt t="29905" x="4095750" y="6057900"/>
          <p14:tracePt t="29905" x="4102100" y="6064250"/>
          <p14:tracePt t="29924" x="4114800" y="6064250"/>
          <p14:tracePt t="29937" x="4121150" y="6064250"/>
          <p14:tracePt t="29937" x="4133850" y="6064250"/>
          <p14:tracePt t="29955" x="4140200" y="6057900"/>
          <p14:tracePt t="29970" x="4146550" y="6057900"/>
          <p14:tracePt t="29987" x="4152900" y="6051550"/>
          <p14:tracePt t="29987" x="4152900" y="6045200"/>
          <p14:tracePt t="30006" x="4146550" y="6038850"/>
          <p14:tracePt t="30021" x="4140200" y="6032500"/>
          <p14:tracePt t="30021" x="4127500" y="6019800"/>
          <p14:tracePt t="30039" x="4114800" y="6013450"/>
          <p14:tracePt t="30039" x="4102100" y="6000750"/>
          <p14:tracePt t="30056" x="4083050" y="5981700"/>
          <p14:tracePt t="30056" x="4044950" y="5943600"/>
          <p14:tracePt t="30073" x="4019550" y="5918200"/>
          <p14:tracePt t="30073" x="3994150" y="5892800"/>
          <p14:tracePt t="30089" x="3975100" y="58674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5.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8860</TotalTime>
  <Words>1313</Words>
  <Application>Microsoft Office PowerPoint</Application>
  <PresentationFormat>画面に合わせる (4:3)</PresentationFormat>
  <Paragraphs>126</Paragraphs>
  <Slides>13</Slides>
  <Notes>13</Notes>
  <HiddenSlides>0</HiddenSlides>
  <MMClips>13</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1" baseType="lpstr">
      <vt:lpstr>ＭＳ Ｐゴシック</vt:lpstr>
      <vt:lpstr>ＭＳ Ｐ明朝</vt:lpstr>
      <vt:lpstr>ＭＳ ゴシック</vt:lpstr>
      <vt:lpstr>Arial</vt:lpstr>
      <vt:lpstr>Calibri</vt:lpstr>
      <vt:lpstr>Times New Roman</vt:lpstr>
      <vt:lpstr>Office テーマ</vt:lpstr>
      <vt:lpstr>数式</vt:lpstr>
      <vt:lpstr>相関係数に関する統計的推定と検定</vt:lpstr>
      <vt:lpstr>母相関係数ρの区間推定</vt:lpstr>
      <vt:lpstr>母相関係数ρの区間推定</vt:lpstr>
      <vt:lpstr>母相関係数の区間推定（予習）</vt:lpstr>
      <vt:lpstr>母相関係数の区間推定（予習）</vt:lpstr>
      <vt:lpstr>母相関係数ρの検定</vt:lpstr>
      <vt:lpstr>母相関係数ρ＝０</vt:lpstr>
      <vt:lpstr>相関係数の検定：例</vt:lpstr>
      <vt:lpstr>相関の検定</vt:lpstr>
      <vt:lpstr>相関の検定（練習）</vt:lpstr>
      <vt:lpstr>相関の検定（練習）</vt:lpstr>
      <vt:lpstr>相関係数の評価</vt:lpstr>
      <vt:lpstr>相関係数の検定結果の表記</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200</cp:revision>
  <dcterms:created xsi:type="dcterms:W3CDTF">2002-05-14T06:24:18Z</dcterms:created>
  <dcterms:modified xsi:type="dcterms:W3CDTF">2013-12-07T01:15:58Z</dcterms:modified>
</cp:coreProperties>
</file>